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0941D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0941D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0941D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0941D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E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1884" y="2566517"/>
            <a:ext cx="12505948" cy="155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0941D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37707" y="4358063"/>
            <a:ext cx="8491855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54" y="-8429"/>
            <a:ext cx="18291160" cy="1029543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 rot="18240000">
            <a:off x="3634816" y="4110482"/>
            <a:ext cx="1160613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95"/>
              </a:lnSpc>
            </a:pPr>
            <a:r>
              <a:rPr dirty="0" sz="7600" spc="315" b="1">
                <a:solidFill>
                  <a:srgbClr val="5D17EB"/>
                </a:solidFill>
                <a:latin typeface="Courier New"/>
                <a:cs typeface="Courier New"/>
              </a:rPr>
              <a:t>У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18660000">
            <a:off x="4068929" y="3528698"/>
            <a:ext cx="1163087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00"/>
              </a:lnSpc>
            </a:pPr>
            <a:r>
              <a:rPr dirty="0" sz="7600" spc="315" b="1">
                <a:solidFill>
                  <a:srgbClr val="5D17EB"/>
                </a:solidFill>
                <a:latin typeface="Courier New"/>
                <a:cs typeface="Courier New"/>
              </a:rPr>
              <a:t>п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19020000">
            <a:off x="4571552" y="3005783"/>
            <a:ext cx="1144649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84"/>
              </a:lnSpc>
            </a:pPr>
            <a:r>
              <a:rPr dirty="0" sz="7600" spc="175" b="1">
                <a:solidFill>
                  <a:srgbClr val="5D17EB"/>
                </a:solidFill>
                <a:latin typeface="Courier New"/>
                <a:cs typeface="Courier New"/>
              </a:rPr>
              <a:t>р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6" name="object 6" descr=""/>
          <p:cNvSpPr txBox="1"/>
          <p:nvPr/>
        </p:nvSpPr>
        <p:spPr>
          <a:xfrm rot="19440000">
            <a:off x="5108506" y="2561168"/>
            <a:ext cx="1136195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95"/>
              </a:lnSpc>
            </a:pPr>
            <a:r>
              <a:rPr dirty="0" sz="7600" spc="-50" b="1">
                <a:solidFill>
                  <a:srgbClr val="5D17EB"/>
                </a:solidFill>
                <a:latin typeface="Courier New"/>
                <a:cs typeface="Courier New"/>
              </a:rPr>
              <a:t>а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7" name="object 7" descr=""/>
          <p:cNvSpPr txBox="1"/>
          <p:nvPr/>
        </p:nvSpPr>
        <p:spPr>
          <a:xfrm rot="19800000">
            <a:off x="5684580" y="2174872"/>
            <a:ext cx="1148419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84"/>
              </a:lnSpc>
            </a:pPr>
            <a:r>
              <a:rPr dirty="0" sz="7600" spc="220" b="1">
                <a:solidFill>
                  <a:srgbClr val="5D17EB"/>
                </a:solidFill>
                <a:latin typeface="Courier New"/>
                <a:cs typeface="Courier New"/>
              </a:rPr>
              <a:t>в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8" name="object 8" descr=""/>
          <p:cNvSpPr txBox="1"/>
          <p:nvPr/>
        </p:nvSpPr>
        <p:spPr>
          <a:xfrm rot="20220000">
            <a:off x="6320826" y="1851454"/>
            <a:ext cx="1155700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90"/>
              </a:lnSpc>
            </a:pPr>
            <a:r>
              <a:rPr dirty="0" sz="7600" spc="265" b="1">
                <a:solidFill>
                  <a:srgbClr val="5D17EB"/>
                </a:solidFill>
                <a:latin typeface="Courier New"/>
                <a:cs typeface="Courier New"/>
              </a:rPr>
              <a:t>л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9" name="object 9" descr=""/>
          <p:cNvSpPr txBox="1"/>
          <p:nvPr/>
        </p:nvSpPr>
        <p:spPr>
          <a:xfrm rot="20580000">
            <a:off x="6988920" y="1608912"/>
            <a:ext cx="1122353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80"/>
              </a:lnSpc>
            </a:pPr>
            <a:r>
              <a:rPr dirty="0" sz="7600" spc="-110" b="1">
                <a:solidFill>
                  <a:srgbClr val="5D17EB"/>
                </a:solidFill>
                <a:latin typeface="Courier New"/>
                <a:cs typeface="Courier New"/>
              </a:rPr>
              <a:t>е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10" name="object 10" descr=""/>
          <p:cNvSpPr txBox="1"/>
          <p:nvPr/>
        </p:nvSpPr>
        <p:spPr>
          <a:xfrm rot="21000000">
            <a:off x="7649440" y="1442495"/>
            <a:ext cx="1164862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95"/>
              </a:lnSpc>
            </a:pPr>
            <a:r>
              <a:rPr dirty="0" sz="7600" spc="405" b="1">
                <a:solidFill>
                  <a:srgbClr val="5D17EB"/>
                </a:solidFill>
                <a:latin typeface="Courier New"/>
                <a:cs typeface="Courier New"/>
              </a:rPr>
              <a:t>н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11" name="object 11" descr=""/>
          <p:cNvSpPr txBox="1"/>
          <p:nvPr/>
        </p:nvSpPr>
        <p:spPr>
          <a:xfrm rot="21420000">
            <a:off x="8392411" y="1349139"/>
            <a:ext cx="1195541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90"/>
              </a:lnSpc>
            </a:pPr>
            <a:r>
              <a:rPr dirty="0" sz="7600" spc="815" b="1">
                <a:solidFill>
                  <a:srgbClr val="5D17EB"/>
                </a:solidFill>
                <a:latin typeface="Courier New"/>
                <a:cs typeface="Courier New"/>
              </a:rPr>
              <a:t>и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12" name="object 12" descr=""/>
          <p:cNvSpPr txBox="1"/>
          <p:nvPr/>
        </p:nvSpPr>
        <p:spPr>
          <a:xfrm rot="180000">
            <a:off x="9158887" y="1348093"/>
            <a:ext cx="1125280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9"/>
              </a:lnSpc>
            </a:pPr>
            <a:r>
              <a:rPr dirty="0" sz="7600" spc="-65" b="1">
                <a:solidFill>
                  <a:srgbClr val="5D17EB"/>
                </a:solidFill>
                <a:latin typeface="Courier New"/>
                <a:cs typeface="Courier New"/>
              </a:rPr>
              <a:t>е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13" name="object 13" descr=""/>
          <p:cNvSpPr txBox="1"/>
          <p:nvPr/>
        </p:nvSpPr>
        <p:spPr>
          <a:xfrm rot="720000">
            <a:off x="10151735" y="1484384"/>
            <a:ext cx="1091018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5"/>
              </a:lnSpc>
            </a:pPr>
            <a:r>
              <a:rPr dirty="0" sz="7600" spc="-735" b="1">
                <a:solidFill>
                  <a:srgbClr val="5D17EB"/>
                </a:solidFill>
                <a:latin typeface="Courier New"/>
                <a:cs typeface="Courier New"/>
              </a:rPr>
              <a:t>с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14" name="object 14" descr=""/>
          <p:cNvSpPr txBox="1"/>
          <p:nvPr/>
        </p:nvSpPr>
        <p:spPr>
          <a:xfrm rot="1080000">
            <a:off x="10736258" y="1646615"/>
            <a:ext cx="1105866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70"/>
              </a:lnSpc>
            </a:pPr>
            <a:r>
              <a:rPr dirty="0" sz="7600" spc="-415" b="1">
                <a:solidFill>
                  <a:srgbClr val="5D17EB"/>
                </a:solidFill>
                <a:latin typeface="Courier New"/>
                <a:cs typeface="Courier New"/>
              </a:rPr>
              <a:t>т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15" name="object 15" descr=""/>
          <p:cNvSpPr txBox="1"/>
          <p:nvPr/>
        </p:nvSpPr>
        <p:spPr>
          <a:xfrm rot="1440000">
            <a:off x="11339720" y="1891633"/>
            <a:ext cx="1148075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0"/>
              </a:lnSpc>
            </a:pPr>
            <a:r>
              <a:rPr dirty="0" sz="7600" spc="175" b="1">
                <a:solidFill>
                  <a:srgbClr val="5D17EB"/>
                </a:solidFill>
                <a:latin typeface="Courier New"/>
                <a:cs typeface="Courier New"/>
              </a:rPr>
              <a:t>р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16" name="object 16" descr=""/>
          <p:cNvSpPr txBox="1"/>
          <p:nvPr/>
        </p:nvSpPr>
        <p:spPr>
          <a:xfrm rot="1800000">
            <a:off x="11957914" y="2212549"/>
            <a:ext cx="1131530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30"/>
              </a:lnSpc>
            </a:pPr>
            <a:r>
              <a:rPr dirty="0" sz="7600" spc="-50" b="1">
                <a:solidFill>
                  <a:srgbClr val="5D17EB"/>
                </a:solidFill>
                <a:latin typeface="Courier New"/>
                <a:cs typeface="Courier New"/>
              </a:rPr>
              <a:t>е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17" name="object 17" descr=""/>
          <p:cNvSpPr txBox="1"/>
          <p:nvPr/>
        </p:nvSpPr>
        <p:spPr>
          <a:xfrm rot="2160000">
            <a:off x="12502112" y="2563822"/>
            <a:ext cx="1093395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40"/>
              </a:lnSpc>
            </a:pPr>
            <a:r>
              <a:rPr dirty="0" sz="7600" spc="-735" b="1">
                <a:solidFill>
                  <a:srgbClr val="5D17EB"/>
                </a:solidFill>
                <a:latin typeface="Courier New"/>
                <a:cs typeface="Courier New"/>
              </a:rPr>
              <a:t>с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18" name="object 18" descr=""/>
          <p:cNvSpPr txBox="1"/>
          <p:nvPr/>
        </p:nvSpPr>
        <p:spPr>
          <a:xfrm rot="2520000">
            <a:off x="12964105" y="2941730"/>
            <a:ext cx="1088659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65"/>
              </a:lnSpc>
            </a:pPr>
            <a:r>
              <a:rPr dirty="0" sz="7600" spc="-735" b="1">
                <a:solidFill>
                  <a:srgbClr val="5D17EB"/>
                </a:solidFill>
                <a:latin typeface="Courier New"/>
                <a:cs typeface="Courier New"/>
              </a:rPr>
              <a:t>с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19" name="object 19" descr=""/>
          <p:cNvSpPr txBox="1"/>
          <p:nvPr/>
        </p:nvSpPr>
        <p:spPr>
          <a:xfrm rot="2880000">
            <a:off x="13392780" y="3400762"/>
            <a:ext cx="1138883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59"/>
              </a:lnSpc>
            </a:pPr>
            <a:r>
              <a:rPr dirty="0" sz="7600" spc="85" b="1">
                <a:solidFill>
                  <a:srgbClr val="5D17EB"/>
                </a:solidFill>
                <a:latin typeface="Courier New"/>
                <a:cs typeface="Courier New"/>
              </a:rPr>
              <a:t>о</a:t>
            </a:r>
            <a:endParaRPr sz="7600">
              <a:latin typeface="Courier New"/>
              <a:cs typeface="Courier New"/>
            </a:endParaRPr>
          </a:p>
        </p:txBody>
      </p:sp>
      <p:sp>
        <p:nvSpPr>
          <p:cNvPr id="20" name="object 20" descr=""/>
          <p:cNvSpPr txBox="1"/>
          <p:nvPr/>
        </p:nvSpPr>
        <p:spPr>
          <a:xfrm rot="3300000">
            <a:off x="13817486" y="4035337"/>
            <a:ext cx="1274614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515"/>
              </a:lnSpc>
            </a:pPr>
            <a:r>
              <a:rPr dirty="0" sz="7600" spc="1775" b="1">
                <a:solidFill>
                  <a:srgbClr val="5D17EB"/>
                </a:solidFill>
                <a:latin typeface="Courier New"/>
                <a:cs typeface="Courier New"/>
              </a:rPr>
              <a:t>м</a:t>
            </a:r>
            <a:endParaRPr sz="7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531293" y="0"/>
            <a:ext cx="6757034" cy="309880"/>
          </a:xfrm>
          <a:custGeom>
            <a:avLst/>
            <a:gdLst/>
            <a:ahLst/>
            <a:cxnLst/>
            <a:rect l="l" t="t" r="r" b="b"/>
            <a:pathLst>
              <a:path w="6757034" h="309880">
                <a:moveTo>
                  <a:pt x="0" y="309644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09644"/>
                </a:lnTo>
                <a:lnTo>
                  <a:pt x="0" y="309644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531293" y="630484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09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531293" y="1272164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09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531293" y="1913845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10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531293" y="2555525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10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531293" y="3197206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10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531293" y="3838886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10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531293" y="4480567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10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531293" y="5122248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10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531293" y="5763928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10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531293" y="6405609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09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531293" y="7047289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09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531293" y="7688970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09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1531293" y="8330651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09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1531293" y="8972332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09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1531293" y="9614012"/>
            <a:ext cx="6757034" cy="321310"/>
          </a:xfrm>
          <a:custGeom>
            <a:avLst/>
            <a:gdLst/>
            <a:ahLst/>
            <a:cxnLst/>
            <a:rect l="l" t="t" r="r" b="b"/>
            <a:pathLst>
              <a:path w="6757034" h="321309">
                <a:moveTo>
                  <a:pt x="0" y="320840"/>
                </a:moveTo>
                <a:lnTo>
                  <a:pt x="0" y="0"/>
                </a:lnTo>
                <a:lnTo>
                  <a:pt x="6756707" y="0"/>
                </a:lnTo>
                <a:lnTo>
                  <a:pt x="6756707" y="320840"/>
                </a:lnTo>
                <a:lnTo>
                  <a:pt x="0" y="32084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19" name="object 19" descr=""/>
            <p:cNvSpPr/>
            <p:nvPr/>
          </p:nvSpPr>
          <p:spPr>
            <a:xfrm>
              <a:off x="11531293" y="10255692"/>
              <a:ext cx="6757034" cy="31750"/>
            </a:xfrm>
            <a:custGeom>
              <a:avLst/>
              <a:gdLst/>
              <a:ahLst/>
              <a:cxnLst/>
              <a:rect l="l" t="t" r="r" b="b"/>
              <a:pathLst>
                <a:path w="6757034" h="31750">
                  <a:moveTo>
                    <a:pt x="0" y="31306"/>
                  </a:moveTo>
                  <a:lnTo>
                    <a:pt x="0" y="0"/>
                  </a:lnTo>
                  <a:lnTo>
                    <a:pt x="6756707" y="0"/>
                  </a:lnTo>
                  <a:lnTo>
                    <a:pt x="6756707" y="31306"/>
                  </a:lnTo>
                  <a:lnTo>
                    <a:pt x="0" y="31306"/>
                  </a:lnTo>
                  <a:close/>
                </a:path>
              </a:pathLst>
            </a:custGeom>
            <a:solidFill>
              <a:srgbClr val="FBEBC7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1" cy="10287003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42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50"/>
              <a:t>ЧТО</a:t>
            </a:r>
            <a:r>
              <a:rPr dirty="0" spc="-575"/>
              <a:t> </a:t>
            </a:r>
            <a:r>
              <a:rPr dirty="0" spc="620"/>
              <a:t>ТАКОЕ</a:t>
            </a:r>
            <a:r>
              <a:rPr dirty="0" spc="-570"/>
              <a:t> </a:t>
            </a:r>
            <a:r>
              <a:rPr dirty="0" spc="350"/>
              <a:t>СТРЕСС?</a:t>
            </a:r>
          </a:p>
        </p:txBody>
      </p:sp>
      <p:sp>
        <p:nvSpPr>
          <p:cNvPr id="22" name="object 22" descr=""/>
          <p:cNvSpPr txBox="1"/>
          <p:nvPr/>
        </p:nvSpPr>
        <p:spPr>
          <a:xfrm>
            <a:off x="2265884" y="4319780"/>
            <a:ext cx="8494395" cy="3759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500" spc="195" i="1">
                <a:latin typeface="Calibri"/>
                <a:cs typeface="Calibri"/>
              </a:rPr>
              <a:t>Стресс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i="1">
                <a:latin typeface="Calibri"/>
                <a:cs typeface="Calibri"/>
              </a:rPr>
              <a:t>-</a:t>
            </a:r>
            <a:r>
              <a:rPr dirty="0" sz="3500" spc="204" i="1">
                <a:latin typeface="Calibri"/>
                <a:cs typeface="Calibri"/>
              </a:rPr>
              <a:t> </a:t>
            </a:r>
            <a:r>
              <a:rPr dirty="0" sz="3500" spc="180" i="1">
                <a:latin typeface="Calibri"/>
                <a:cs typeface="Calibri"/>
              </a:rPr>
              <a:t>это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90" i="1">
                <a:latin typeface="Calibri"/>
                <a:cs typeface="Calibri"/>
              </a:rPr>
              <a:t>естественная</a:t>
            </a:r>
            <a:r>
              <a:rPr dirty="0" sz="3500" spc="204" i="1">
                <a:latin typeface="Calibri"/>
                <a:cs typeface="Calibri"/>
              </a:rPr>
              <a:t> </a:t>
            </a:r>
            <a:r>
              <a:rPr dirty="0" sz="3500" spc="165" i="1">
                <a:latin typeface="Calibri"/>
                <a:cs typeface="Calibri"/>
              </a:rPr>
              <a:t>реакция </a:t>
            </a:r>
            <a:r>
              <a:rPr dirty="0" sz="3500" spc="180" i="1">
                <a:latin typeface="Calibri"/>
                <a:cs typeface="Calibri"/>
              </a:rPr>
              <a:t>организма</a:t>
            </a:r>
            <a:r>
              <a:rPr dirty="0" sz="3500" spc="190" i="1">
                <a:latin typeface="Calibri"/>
                <a:cs typeface="Calibri"/>
              </a:rPr>
              <a:t> </a:t>
            </a:r>
            <a:r>
              <a:rPr dirty="0" sz="3500" spc="204" i="1">
                <a:latin typeface="Calibri"/>
                <a:cs typeface="Calibri"/>
              </a:rPr>
              <a:t>на</a:t>
            </a:r>
            <a:r>
              <a:rPr dirty="0" sz="3500" spc="190" i="1">
                <a:latin typeface="Calibri"/>
                <a:cs typeface="Calibri"/>
              </a:rPr>
              <a:t> </a:t>
            </a:r>
            <a:r>
              <a:rPr dirty="0" sz="3500" spc="170" i="1">
                <a:latin typeface="Calibri"/>
                <a:cs typeface="Calibri"/>
              </a:rPr>
              <a:t>давление</a:t>
            </a:r>
            <a:r>
              <a:rPr dirty="0" sz="3500" spc="190" i="1">
                <a:latin typeface="Calibri"/>
                <a:cs typeface="Calibri"/>
              </a:rPr>
              <a:t> </a:t>
            </a:r>
            <a:r>
              <a:rPr dirty="0" sz="3500" spc="165" i="1">
                <a:latin typeface="Calibri"/>
                <a:cs typeface="Calibri"/>
              </a:rPr>
              <a:t>или </a:t>
            </a:r>
            <a:r>
              <a:rPr dirty="0" sz="3500" spc="190" i="1">
                <a:latin typeface="Calibri"/>
                <a:cs typeface="Calibri"/>
              </a:rPr>
              <a:t>трудности.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190" i="1">
                <a:latin typeface="Calibri"/>
                <a:cs typeface="Calibri"/>
              </a:rPr>
              <a:t>В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229" i="1">
                <a:latin typeface="Calibri"/>
                <a:cs typeface="Calibri"/>
              </a:rPr>
              <a:t>то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160" i="1">
                <a:latin typeface="Calibri"/>
                <a:cs typeface="Calibri"/>
              </a:rPr>
              <a:t>время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05" i="1">
                <a:latin typeface="Calibri"/>
                <a:cs typeface="Calibri"/>
              </a:rPr>
              <a:t>как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160" i="1">
                <a:latin typeface="Calibri"/>
                <a:cs typeface="Calibri"/>
              </a:rPr>
              <a:t>небольшое </a:t>
            </a:r>
            <a:r>
              <a:rPr dirty="0" sz="3500" spc="190" i="1">
                <a:latin typeface="Calibri"/>
                <a:cs typeface="Calibri"/>
              </a:rPr>
              <a:t>количество</a:t>
            </a:r>
            <a:r>
              <a:rPr dirty="0" sz="3500" spc="210" i="1">
                <a:latin typeface="Calibri"/>
                <a:cs typeface="Calibri"/>
              </a:rPr>
              <a:t> </a:t>
            </a:r>
            <a:r>
              <a:rPr dirty="0" sz="3500" spc="180" i="1">
                <a:latin typeface="Calibri"/>
                <a:cs typeface="Calibri"/>
              </a:rPr>
              <a:t>стресса</a:t>
            </a:r>
            <a:r>
              <a:rPr dirty="0" sz="3500" spc="210" i="1">
                <a:latin typeface="Calibri"/>
                <a:cs typeface="Calibri"/>
              </a:rPr>
              <a:t> </a:t>
            </a:r>
            <a:r>
              <a:rPr dirty="0" sz="3500" spc="160" i="1">
                <a:latin typeface="Calibri"/>
                <a:cs typeface="Calibri"/>
              </a:rPr>
              <a:t>может</a:t>
            </a:r>
            <a:r>
              <a:rPr dirty="0" sz="3500" spc="210" i="1">
                <a:latin typeface="Calibri"/>
                <a:cs typeface="Calibri"/>
              </a:rPr>
              <a:t> </a:t>
            </a:r>
            <a:r>
              <a:rPr dirty="0" sz="3500" spc="165" i="1">
                <a:latin typeface="Calibri"/>
                <a:cs typeface="Calibri"/>
              </a:rPr>
              <a:t>быть </a:t>
            </a:r>
            <a:r>
              <a:rPr dirty="0" sz="3500" spc="135" i="1">
                <a:latin typeface="Calibri"/>
                <a:cs typeface="Calibri"/>
              </a:rPr>
              <a:t>полезным,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85" i="1">
                <a:latin typeface="Calibri"/>
                <a:cs typeface="Calibri"/>
              </a:rPr>
              <a:t>чрезмерный</a:t>
            </a:r>
            <a:r>
              <a:rPr dirty="0" sz="3500" spc="204" i="1">
                <a:latin typeface="Calibri"/>
                <a:cs typeface="Calibri"/>
              </a:rPr>
              <a:t> </a:t>
            </a:r>
            <a:r>
              <a:rPr dirty="0" sz="3500" spc="215" i="1">
                <a:latin typeface="Calibri"/>
                <a:cs typeface="Calibri"/>
              </a:rPr>
              <a:t>и</a:t>
            </a:r>
            <a:r>
              <a:rPr dirty="0" sz="3500" spc="204" i="1">
                <a:latin typeface="Calibri"/>
                <a:cs typeface="Calibri"/>
              </a:rPr>
              <a:t> постоянный </a:t>
            </a:r>
            <a:r>
              <a:rPr dirty="0" sz="3500" spc="180" i="1">
                <a:latin typeface="Calibri"/>
                <a:cs typeface="Calibri"/>
              </a:rPr>
              <a:t>стресс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60" i="1">
                <a:latin typeface="Calibri"/>
                <a:cs typeface="Calibri"/>
              </a:rPr>
              <a:t>может</a:t>
            </a:r>
            <a:r>
              <a:rPr dirty="0" sz="3500" spc="204" i="1">
                <a:latin typeface="Calibri"/>
                <a:cs typeface="Calibri"/>
              </a:rPr>
              <a:t> </a:t>
            </a:r>
            <a:r>
              <a:rPr dirty="0" sz="3500" spc="210" i="1">
                <a:latin typeface="Calibri"/>
                <a:cs typeface="Calibri"/>
              </a:rPr>
              <a:t>негативно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60" i="1">
                <a:latin typeface="Calibri"/>
                <a:cs typeface="Calibri"/>
              </a:rPr>
              <a:t>сказаться </a:t>
            </a:r>
            <a:r>
              <a:rPr dirty="0" sz="3500" spc="204" i="1">
                <a:latin typeface="Calibri"/>
                <a:cs typeface="Calibri"/>
              </a:rPr>
              <a:t>на </a:t>
            </a:r>
            <a:r>
              <a:rPr dirty="0" sz="3500" spc="135" i="1">
                <a:latin typeface="Calibri"/>
                <a:cs typeface="Calibri"/>
              </a:rPr>
              <a:t>физическом</a:t>
            </a:r>
            <a:r>
              <a:rPr dirty="0" sz="3500" spc="204" i="1">
                <a:latin typeface="Calibri"/>
                <a:cs typeface="Calibri"/>
              </a:rPr>
              <a:t> </a:t>
            </a:r>
            <a:r>
              <a:rPr dirty="0" sz="3500" spc="215" i="1">
                <a:latin typeface="Calibri"/>
                <a:cs typeface="Calibri"/>
              </a:rPr>
              <a:t>и</a:t>
            </a:r>
            <a:r>
              <a:rPr dirty="0" sz="3500" spc="210" i="1">
                <a:latin typeface="Calibri"/>
                <a:cs typeface="Calibri"/>
              </a:rPr>
              <a:t> </a:t>
            </a:r>
            <a:r>
              <a:rPr dirty="0" sz="3500" spc="175" i="1">
                <a:latin typeface="Calibri"/>
                <a:cs typeface="Calibri"/>
              </a:rPr>
              <a:t>психическом</a:t>
            </a:r>
            <a:r>
              <a:rPr dirty="0" sz="3500" spc="204" i="1">
                <a:latin typeface="Calibri"/>
                <a:cs typeface="Calibri"/>
              </a:rPr>
              <a:t> </a:t>
            </a:r>
            <a:r>
              <a:rPr dirty="0" sz="3500" spc="140" i="1">
                <a:latin typeface="Calibri"/>
                <a:cs typeface="Calibri"/>
              </a:rPr>
              <a:t>здоровье.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917250"/>
            <a:ext cx="9046845" cy="4368800"/>
          </a:xfrm>
          <a:custGeom>
            <a:avLst/>
            <a:gdLst/>
            <a:ahLst/>
            <a:cxnLst/>
            <a:rect l="l" t="t" r="r" b="b"/>
            <a:pathLst>
              <a:path w="9046845" h="4368800">
                <a:moveTo>
                  <a:pt x="5612600" y="12699"/>
                </a:moveTo>
                <a:lnTo>
                  <a:pt x="4881649" y="12699"/>
                </a:lnTo>
                <a:lnTo>
                  <a:pt x="4931814" y="0"/>
                </a:lnTo>
                <a:lnTo>
                  <a:pt x="5573380" y="0"/>
                </a:lnTo>
                <a:lnTo>
                  <a:pt x="5612600" y="12699"/>
                </a:lnTo>
                <a:close/>
              </a:path>
              <a:path w="9046845" h="4368800">
                <a:moveTo>
                  <a:pt x="5733692" y="25399"/>
                </a:moveTo>
                <a:lnTo>
                  <a:pt x="4681223" y="25399"/>
                </a:lnTo>
                <a:lnTo>
                  <a:pt x="4731292" y="12699"/>
                </a:lnTo>
                <a:lnTo>
                  <a:pt x="5692818" y="12699"/>
                </a:lnTo>
                <a:lnTo>
                  <a:pt x="5733692" y="25399"/>
                </a:lnTo>
                <a:close/>
              </a:path>
              <a:path w="9046845" h="4368800">
                <a:moveTo>
                  <a:pt x="5816667" y="38099"/>
                </a:moveTo>
                <a:lnTo>
                  <a:pt x="4531192" y="38099"/>
                </a:lnTo>
                <a:lnTo>
                  <a:pt x="4581172" y="25399"/>
                </a:lnTo>
                <a:lnTo>
                  <a:pt x="5774996" y="25399"/>
                </a:lnTo>
                <a:lnTo>
                  <a:pt x="5816667" y="38099"/>
                </a:lnTo>
                <a:close/>
              </a:path>
              <a:path w="9046845" h="4368800">
                <a:moveTo>
                  <a:pt x="5900869" y="50799"/>
                </a:moveTo>
                <a:lnTo>
                  <a:pt x="4431330" y="50799"/>
                </a:lnTo>
                <a:lnTo>
                  <a:pt x="4481244" y="38099"/>
                </a:lnTo>
                <a:lnTo>
                  <a:pt x="5858645" y="38099"/>
                </a:lnTo>
                <a:lnTo>
                  <a:pt x="5900869" y="50799"/>
                </a:lnTo>
                <a:close/>
              </a:path>
              <a:path w="9046845" h="4368800">
                <a:moveTo>
                  <a:pt x="6028401" y="76199"/>
                </a:moveTo>
                <a:lnTo>
                  <a:pt x="4232042" y="76199"/>
                </a:lnTo>
                <a:lnTo>
                  <a:pt x="4281806" y="63499"/>
                </a:lnTo>
                <a:lnTo>
                  <a:pt x="4331610" y="63499"/>
                </a:lnTo>
                <a:lnTo>
                  <a:pt x="4381452" y="50799"/>
                </a:lnTo>
                <a:lnTo>
                  <a:pt x="5943277" y="50799"/>
                </a:lnTo>
                <a:lnTo>
                  <a:pt x="6028401" y="76199"/>
                </a:lnTo>
                <a:close/>
              </a:path>
              <a:path w="9046845" h="4368800">
                <a:moveTo>
                  <a:pt x="9041264" y="4368799"/>
                </a:moveTo>
                <a:lnTo>
                  <a:pt x="0" y="4368799"/>
                </a:lnTo>
                <a:lnTo>
                  <a:pt x="0" y="1841499"/>
                </a:lnTo>
                <a:lnTo>
                  <a:pt x="21516" y="1816099"/>
                </a:lnTo>
                <a:lnTo>
                  <a:pt x="145828" y="1739899"/>
                </a:lnTo>
                <a:lnTo>
                  <a:pt x="187483" y="1701799"/>
                </a:lnTo>
                <a:lnTo>
                  <a:pt x="313007" y="1625599"/>
                </a:lnTo>
                <a:lnTo>
                  <a:pt x="355013" y="1587499"/>
                </a:lnTo>
                <a:lnTo>
                  <a:pt x="1159360" y="1104899"/>
                </a:lnTo>
                <a:lnTo>
                  <a:pt x="1201568" y="1092199"/>
                </a:lnTo>
                <a:lnTo>
                  <a:pt x="1285803" y="1041399"/>
                </a:lnTo>
                <a:lnTo>
                  <a:pt x="1374766" y="990599"/>
                </a:lnTo>
                <a:lnTo>
                  <a:pt x="1419443" y="977899"/>
                </a:lnTo>
                <a:lnTo>
                  <a:pt x="1554239" y="901699"/>
                </a:lnTo>
                <a:lnTo>
                  <a:pt x="1599420" y="888999"/>
                </a:lnTo>
                <a:lnTo>
                  <a:pt x="1690149" y="838199"/>
                </a:lnTo>
                <a:lnTo>
                  <a:pt x="1735694" y="825499"/>
                </a:lnTo>
                <a:lnTo>
                  <a:pt x="1827136" y="774699"/>
                </a:lnTo>
                <a:lnTo>
                  <a:pt x="1873030" y="761999"/>
                </a:lnTo>
                <a:lnTo>
                  <a:pt x="1919038" y="736599"/>
                </a:lnTo>
                <a:lnTo>
                  <a:pt x="1965158" y="723899"/>
                </a:lnTo>
                <a:lnTo>
                  <a:pt x="2057728" y="673099"/>
                </a:lnTo>
                <a:lnTo>
                  <a:pt x="2104176" y="660399"/>
                </a:lnTo>
                <a:lnTo>
                  <a:pt x="2150730" y="634999"/>
                </a:lnTo>
                <a:lnTo>
                  <a:pt x="2197388" y="622299"/>
                </a:lnTo>
                <a:lnTo>
                  <a:pt x="2244150" y="596899"/>
                </a:lnTo>
                <a:lnTo>
                  <a:pt x="2337977" y="571499"/>
                </a:lnTo>
                <a:lnTo>
                  <a:pt x="2385039" y="546099"/>
                </a:lnTo>
                <a:lnTo>
                  <a:pt x="2432199" y="533399"/>
                </a:lnTo>
                <a:lnTo>
                  <a:pt x="2479455" y="507999"/>
                </a:lnTo>
                <a:lnTo>
                  <a:pt x="2574248" y="482599"/>
                </a:lnTo>
                <a:lnTo>
                  <a:pt x="2621783" y="457199"/>
                </a:lnTo>
                <a:lnTo>
                  <a:pt x="2764920" y="419099"/>
                </a:lnTo>
                <a:lnTo>
                  <a:pt x="2812805" y="393699"/>
                </a:lnTo>
                <a:lnTo>
                  <a:pt x="3150274" y="304799"/>
                </a:lnTo>
                <a:lnTo>
                  <a:pt x="3198790" y="279399"/>
                </a:lnTo>
                <a:lnTo>
                  <a:pt x="3393563" y="228599"/>
                </a:lnTo>
                <a:lnTo>
                  <a:pt x="3442426" y="228599"/>
                </a:lnTo>
                <a:lnTo>
                  <a:pt x="3736912" y="152399"/>
                </a:lnTo>
                <a:lnTo>
                  <a:pt x="3786198" y="152399"/>
                </a:lnTo>
                <a:lnTo>
                  <a:pt x="3934375" y="114299"/>
                </a:lnTo>
                <a:lnTo>
                  <a:pt x="3983870" y="114299"/>
                </a:lnTo>
                <a:lnTo>
                  <a:pt x="4083003" y="88899"/>
                </a:lnTo>
                <a:lnTo>
                  <a:pt x="4132639" y="88899"/>
                </a:lnTo>
                <a:lnTo>
                  <a:pt x="4182319" y="76199"/>
                </a:lnTo>
                <a:lnTo>
                  <a:pt x="6070996" y="76199"/>
                </a:lnTo>
                <a:lnTo>
                  <a:pt x="6364052" y="165099"/>
                </a:lnTo>
                <a:lnTo>
                  <a:pt x="6404454" y="177799"/>
                </a:lnTo>
                <a:lnTo>
                  <a:pt x="6444307" y="203199"/>
                </a:lnTo>
                <a:lnTo>
                  <a:pt x="6522120" y="228599"/>
                </a:lnTo>
                <a:lnTo>
                  <a:pt x="6559959" y="253999"/>
                </a:lnTo>
                <a:lnTo>
                  <a:pt x="6597004" y="266699"/>
                </a:lnTo>
                <a:lnTo>
                  <a:pt x="6633194" y="292099"/>
                </a:lnTo>
                <a:lnTo>
                  <a:pt x="6668468" y="304799"/>
                </a:lnTo>
                <a:lnTo>
                  <a:pt x="6702765" y="330199"/>
                </a:lnTo>
                <a:lnTo>
                  <a:pt x="6736024" y="355599"/>
                </a:lnTo>
                <a:lnTo>
                  <a:pt x="6768184" y="380999"/>
                </a:lnTo>
                <a:lnTo>
                  <a:pt x="6799183" y="393699"/>
                </a:lnTo>
                <a:lnTo>
                  <a:pt x="6828960" y="419099"/>
                </a:lnTo>
                <a:lnTo>
                  <a:pt x="6857455" y="444499"/>
                </a:lnTo>
                <a:lnTo>
                  <a:pt x="6884605" y="469899"/>
                </a:lnTo>
                <a:lnTo>
                  <a:pt x="6910351" y="507999"/>
                </a:lnTo>
                <a:lnTo>
                  <a:pt x="6934631" y="533399"/>
                </a:lnTo>
                <a:lnTo>
                  <a:pt x="6957383" y="558799"/>
                </a:lnTo>
                <a:lnTo>
                  <a:pt x="6978547" y="596899"/>
                </a:lnTo>
                <a:lnTo>
                  <a:pt x="6998061" y="622299"/>
                </a:lnTo>
                <a:lnTo>
                  <a:pt x="7015864" y="660399"/>
                </a:lnTo>
                <a:lnTo>
                  <a:pt x="7031896" y="685799"/>
                </a:lnTo>
                <a:lnTo>
                  <a:pt x="7046095" y="723899"/>
                </a:lnTo>
                <a:lnTo>
                  <a:pt x="7058400" y="761999"/>
                </a:lnTo>
                <a:lnTo>
                  <a:pt x="7068749" y="800099"/>
                </a:lnTo>
                <a:lnTo>
                  <a:pt x="7077082" y="825499"/>
                </a:lnTo>
                <a:lnTo>
                  <a:pt x="7083338" y="863599"/>
                </a:lnTo>
                <a:lnTo>
                  <a:pt x="7087455" y="914399"/>
                </a:lnTo>
                <a:lnTo>
                  <a:pt x="7089372" y="952499"/>
                </a:lnTo>
                <a:lnTo>
                  <a:pt x="7089143" y="977899"/>
                </a:lnTo>
                <a:lnTo>
                  <a:pt x="7089029" y="990599"/>
                </a:lnTo>
                <a:lnTo>
                  <a:pt x="7086363" y="1028699"/>
                </a:lnTo>
                <a:lnTo>
                  <a:pt x="7081314" y="1079499"/>
                </a:lnTo>
                <a:lnTo>
                  <a:pt x="7063823" y="1168399"/>
                </a:lnTo>
                <a:lnTo>
                  <a:pt x="7051257" y="1219199"/>
                </a:lnTo>
                <a:lnTo>
                  <a:pt x="7036065" y="1269999"/>
                </a:lnTo>
                <a:lnTo>
                  <a:pt x="7019861" y="1308099"/>
                </a:lnTo>
                <a:lnTo>
                  <a:pt x="7001540" y="1346199"/>
                </a:lnTo>
                <a:lnTo>
                  <a:pt x="6981263" y="1396999"/>
                </a:lnTo>
                <a:lnTo>
                  <a:pt x="6959195" y="1435099"/>
                </a:lnTo>
                <a:lnTo>
                  <a:pt x="6935499" y="1473199"/>
                </a:lnTo>
                <a:lnTo>
                  <a:pt x="6910338" y="1511299"/>
                </a:lnTo>
                <a:lnTo>
                  <a:pt x="6883875" y="1549399"/>
                </a:lnTo>
                <a:lnTo>
                  <a:pt x="6856274" y="1587499"/>
                </a:lnTo>
                <a:lnTo>
                  <a:pt x="6827698" y="1625599"/>
                </a:lnTo>
                <a:lnTo>
                  <a:pt x="6798311" y="1650999"/>
                </a:lnTo>
                <a:lnTo>
                  <a:pt x="6768275" y="1689099"/>
                </a:lnTo>
                <a:lnTo>
                  <a:pt x="6737754" y="1727199"/>
                </a:lnTo>
                <a:lnTo>
                  <a:pt x="6706912" y="1765299"/>
                </a:lnTo>
                <a:lnTo>
                  <a:pt x="6644915" y="1828799"/>
                </a:lnTo>
                <a:lnTo>
                  <a:pt x="6614088" y="1866899"/>
                </a:lnTo>
                <a:lnTo>
                  <a:pt x="6583592" y="1904999"/>
                </a:lnTo>
                <a:lnTo>
                  <a:pt x="6553592" y="1930399"/>
                </a:lnTo>
                <a:lnTo>
                  <a:pt x="6524249" y="1968499"/>
                </a:lnTo>
                <a:lnTo>
                  <a:pt x="6495729" y="2006599"/>
                </a:lnTo>
                <a:lnTo>
                  <a:pt x="6468193" y="2044699"/>
                </a:lnTo>
                <a:lnTo>
                  <a:pt x="6441806" y="2082799"/>
                </a:lnTo>
                <a:lnTo>
                  <a:pt x="6416730" y="2120899"/>
                </a:lnTo>
                <a:lnTo>
                  <a:pt x="6393129" y="2158999"/>
                </a:lnTo>
                <a:lnTo>
                  <a:pt x="6371166" y="2197099"/>
                </a:lnTo>
                <a:lnTo>
                  <a:pt x="6351005" y="2235199"/>
                </a:lnTo>
                <a:lnTo>
                  <a:pt x="6332809" y="2285999"/>
                </a:lnTo>
                <a:lnTo>
                  <a:pt x="6316741" y="2324099"/>
                </a:lnTo>
                <a:lnTo>
                  <a:pt x="6302965" y="2374899"/>
                </a:lnTo>
                <a:lnTo>
                  <a:pt x="6291644" y="2412999"/>
                </a:lnTo>
                <a:lnTo>
                  <a:pt x="6282941" y="2463799"/>
                </a:lnTo>
                <a:lnTo>
                  <a:pt x="6276724" y="2514599"/>
                </a:lnTo>
                <a:lnTo>
                  <a:pt x="6273903" y="2565399"/>
                </a:lnTo>
                <a:lnTo>
                  <a:pt x="6274360" y="2616199"/>
                </a:lnTo>
                <a:lnTo>
                  <a:pt x="6277973" y="2666999"/>
                </a:lnTo>
                <a:lnTo>
                  <a:pt x="6284623" y="2705099"/>
                </a:lnTo>
                <a:lnTo>
                  <a:pt x="6294190" y="2743199"/>
                </a:lnTo>
                <a:lnTo>
                  <a:pt x="6306554" y="2781299"/>
                </a:lnTo>
                <a:lnTo>
                  <a:pt x="6321594" y="2819399"/>
                </a:lnTo>
                <a:lnTo>
                  <a:pt x="6339190" y="2857499"/>
                </a:lnTo>
                <a:lnTo>
                  <a:pt x="6359223" y="2895599"/>
                </a:lnTo>
                <a:lnTo>
                  <a:pt x="6381572" y="2933699"/>
                </a:lnTo>
                <a:lnTo>
                  <a:pt x="6432739" y="2984499"/>
                </a:lnTo>
                <a:lnTo>
                  <a:pt x="6461317" y="3022599"/>
                </a:lnTo>
                <a:lnTo>
                  <a:pt x="6491732" y="3047999"/>
                </a:lnTo>
                <a:lnTo>
                  <a:pt x="6523862" y="3073399"/>
                </a:lnTo>
                <a:lnTo>
                  <a:pt x="6557588" y="3098799"/>
                </a:lnTo>
                <a:lnTo>
                  <a:pt x="6592790" y="3111499"/>
                </a:lnTo>
                <a:lnTo>
                  <a:pt x="6629349" y="3136899"/>
                </a:lnTo>
                <a:lnTo>
                  <a:pt x="6667143" y="3162299"/>
                </a:lnTo>
                <a:lnTo>
                  <a:pt x="6706053" y="3174999"/>
                </a:lnTo>
                <a:lnTo>
                  <a:pt x="6745958" y="3200399"/>
                </a:lnTo>
                <a:lnTo>
                  <a:pt x="7086644" y="3301999"/>
                </a:lnTo>
                <a:lnTo>
                  <a:pt x="7130109" y="3301999"/>
                </a:lnTo>
                <a:lnTo>
                  <a:pt x="7216304" y="3327399"/>
                </a:lnTo>
                <a:lnTo>
                  <a:pt x="7258795" y="3327399"/>
                </a:lnTo>
                <a:lnTo>
                  <a:pt x="7300720" y="3340099"/>
                </a:lnTo>
                <a:lnTo>
                  <a:pt x="7341960" y="3340099"/>
                </a:lnTo>
                <a:lnTo>
                  <a:pt x="7382396" y="3352799"/>
                </a:lnTo>
                <a:lnTo>
                  <a:pt x="7427629" y="3352799"/>
                </a:lnTo>
                <a:lnTo>
                  <a:pt x="7473087" y="3365499"/>
                </a:lnTo>
                <a:lnTo>
                  <a:pt x="7518727" y="3365499"/>
                </a:lnTo>
                <a:lnTo>
                  <a:pt x="7564503" y="3378199"/>
                </a:lnTo>
                <a:lnTo>
                  <a:pt x="7702202" y="3390899"/>
                </a:lnTo>
                <a:lnTo>
                  <a:pt x="7748076" y="3403599"/>
                </a:lnTo>
                <a:lnTo>
                  <a:pt x="7793863" y="3403599"/>
                </a:lnTo>
                <a:lnTo>
                  <a:pt x="7839519" y="3416299"/>
                </a:lnTo>
                <a:lnTo>
                  <a:pt x="7884998" y="3416299"/>
                </a:lnTo>
                <a:lnTo>
                  <a:pt x="7930255" y="3428999"/>
                </a:lnTo>
                <a:lnTo>
                  <a:pt x="7975247" y="3428999"/>
                </a:lnTo>
                <a:lnTo>
                  <a:pt x="8019928" y="3441699"/>
                </a:lnTo>
                <a:lnTo>
                  <a:pt x="8064254" y="3441699"/>
                </a:lnTo>
                <a:lnTo>
                  <a:pt x="8151662" y="3467099"/>
                </a:lnTo>
                <a:lnTo>
                  <a:pt x="8194654" y="3467099"/>
                </a:lnTo>
                <a:lnTo>
                  <a:pt x="8320246" y="3505199"/>
                </a:lnTo>
                <a:lnTo>
                  <a:pt x="8360834" y="3505199"/>
                </a:lnTo>
                <a:lnTo>
                  <a:pt x="8478141" y="3543299"/>
                </a:lnTo>
                <a:lnTo>
                  <a:pt x="8552185" y="3568699"/>
                </a:lnTo>
                <a:lnTo>
                  <a:pt x="8587825" y="3594099"/>
                </a:lnTo>
                <a:lnTo>
                  <a:pt x="8622484" y="3606799"/>
                </a:lnTo>
                <a:lnTo>
                  <a:pt x="8656118" y="3619499"/>
                </a:lnTo>
                <a:lnTo>
                  <a:pt x="8688681" y="3644899"/>
                </a:lnTo>
                <a:lnTo>
                  <a:pt x="8720129" y="3657599"/>
                </a:lnTo>
                <a:lnTo>
                  <a:pt x="8750417" y="3682999"/>
                </a:lnTo>
                <a:lnTo>
                  <a:pt x="8779501" y="3695699"/>
                </a:lnTo>
                <a:lnTo>
                  <a:pt x="8807335" y="3721099"/>
                </a:lnTo>
                <a:lnTo>
                  <a:pt x="8859078" y="3771899"/>
                </a:lnTo>
                <a:lnTo>
                  <a:pt x="8905288" y="3822699"/>
                </a:lnTo>
                <a:lnTo>
                  <a:pt x="8945608" y="3873499"/>
                </a:lnTo>
                <a:lnTo>
                  <a:pt x="8979679" y="3936999"/>
                </a:lnTo>
                <a:lnTo>
                  <a:pt x="8994260" y="3975099"/>
                </a:lnTo>
                <a:lnTo>
                  <a:pt x="9007145" y="4000499"/>
                </a:lnTo>
                <a:lnTo>
                  <a:pt x="9018289" y="4038599"/>
                </a:lnTo>
                <a:lnTo>
                  <a:pt x="9027647" y="4076699"/>
                </a:lnTo>
                <a:lnTo>
                  <a:pt x="9035176" y="4114799"/>
                </a:lnTo>
                <a:lnTo>
                  <a:pt x="9040829" y="4152899"/>
                </a:lnTo>
                <a:lnTo>
                  <a:pt x="9044563" y="4203699"/>
                </a:lnTo>
                <a:lnTo>
                  <a:pt x="9046333" y="4241799"/>
                </a:lnTo>
                <a:lnTo>
                  <a:pt x="9046094" y="4292599"/>
                </a:lnTo>
                <a:lnTo>
                  <a:pt x="9043801" y="4330699"/>
                </a:lnTo>
                <a:lnTo>
                  <a:pt x="9041264" y="4368799"/>
                </a:lnTo>
                <a:close/>
              </a:path>
            </a:pathLst>
          </a:custGeom>
          <a:solidFill>
            <a:srgbClr val="F9F6E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3227730" y="-1"/>
            <a:ext cx="5060315" cy="8382000"/>
          </a:xfrm>
          <a:custGeom>
            <a:avLst/>
            <a:gdLst/>
            <a:ahLst/>
            <a:cxnLst/>
            <a:rect l="l" t="t" r="r" b="b"/>
            <a:pathLst>
              <a:path w="5060315" h="8382000">
                <a:moveTo>
                  <a:pt x="3265781" y="8356599"/>
                </a:moveTo>
                <a:lnTo>
                  <a:pt x="2639532" y="8356599"/>
                </a:lnTo>
                <a:lnTo>
                  <a:pt x="2398263" y="8293099"/>
                </a:lnTo>
                <a:lnTo>
                  <a:pt x="2352203" y="8280399"/>
                </a:lnTo>
                <a:lnTo>
                  <a:pt x="2306673" y="8254999"/>
                </a:lnTo>
                <a:lnTo>
                  <a:pt x="2261702" y="8242299"/>
                </a:lnTo>
                <a:lnTo>
                  <a:pt x="2217320" y="8216899"/>
                </a:lnTo>
                <a:lnTo>
                  <a:pt x="2173556" y="8204199"/>
                </a:lnTo>
                <a:lnTo>
                  <a:pt x="2088000" y="8153399"/>
                </a:lnTo>
                <a:lnTo>
                  <a:pt x="2046267" y="8140699"/>
                </a:lnTo>
                <a:lnTo>
                  <a:pt x="2005271" y="8115299"/>
                </a:lnTo>
                <a:lnTo>
                  <a:pt x="1965041" y="8089899"/>
                </a:lnTo>
                <a:lnTo>
                  <a:pt x="1925607" y="8064499"/>
                </a:lnTo>
                <a:lnTo>
                  <a:pt x="1886998" y="8026399"/>
                </a:lnTo>
                <a:lnTo>
                  <a:pt x="1849244" y="8000999"/>
                </a:lnTo>
                <a:lnTo>
                  <a:pt x="1812374" y="7975599"/>
                </a:lnTo>
                <a:lnTo>
                  <a:pt x="1776419" y="7937499"/>
                </a:lnTo>
                <a:lnTo>
                  <a:pt x="1741407" y="7912099"/>
                </a:lnTo>
                <a:lnTo>
                  <a:pt x="1707368" y="7873999"/>
                </a:lnTo>
                <a:lnTo>
                  <a:pt x="1674332" y="7848599"/>
                </a:lnTo>
                <a:lnTo>
                  <a:pt x="1642328" y="7810499"/>
                </a:lnTo>
                <a:lnTo>
                  <a:pt x="1611386" y="7772399"/>
                </a:lnTo>
                <a:lnTo>
                  <a:pt x="1581536" y="7734299"/>
                </a:lnTo>
                <a:lnTo>
                  <a:pt x="1552807" y="7708899"/>
                </a:lnTo>
                <a:lnTo>
                  <a:pt x="1525229" y="7670799"/>
                </a:lnTo>
                <a:lnTo>
                  <a:pt x="1498831" y="7632699"/>
                </a:lnTo>
                <a:lnTo>
                  <a:pt x="1473643" y="7581899"/>
                </a:lnTo>
                <a:lnTo>
                  <a:pt x="1449695" y="7543799"/>
                </a:lnTo>
                <a:lnTo>
                  <a:pt x="1427015" y="7505699"/>
                </a:lnTo>
                <a:lnTo>
                  <a:pt x="1405635" y="7467599"/>
                </a:lnTo>
                <a:lnTo>
                  <a:pt x="1385582" y="7416799"/>
                </a:lnTo>
                <a:lnTo>
                  <a:pt x="1366888" y="7378699"/>
                </a:lnTo>
                <a:lnTo>
                  <a:pt x="1349581" y="7327899"/>
                </a:lnTo>
                <a:lnTo>
                  <a:pt x="1333691" y="7289799"/>
                </a:lnTo>
                <a:lnTo>
                  <a:pt x="1319247" y="7238999"/>
                </a:lnTo>
                <a:lnTo>
                  <a:pt x="1306280" y="7188199"/>
                </a:lnTo>
                <a:lnTo>
                  <a:pt x="1294819" y="7150099"/>
                </a:lnTo>
                <a:lnTo>
                  <a:pt x="1284893" y="7099299"/>
                </a:lnTo>
                <a:lnTo>
                  <a:pt x="1276532" y="7048499"/>
                </a:lnTo>
                <a:lnTo>
                  <a:pt x="1269519" y="6997699"/>
                </a:lnTo>
                <a:lnTo>
                  <a:pt x="1264101" y="6946899"/>
                </a:lnTo>
                <a:lnTo>
                  <a:pt x="1260241" y="6896099"/>
                </a:lnTo>
                <a:lnTo>
                  <a:pt x="1257900" y="6845299"/>
                </a:lnTo>
                <a:lnTo>
                  <a:pt x="1257041" y="6794499"/>
                </a:lnTo>
                <a:lnTo>
                  <a:pt x="1257627" y="6743699"/>
                </a:lnTo>
                <a:lnTo>
                  <a:pt x="1259620" y="6705599"/>
                </a:lnTo>
                <a:lnTo>
                  <a:pt x="1262983" y="6654799"/>
                </a:lnTo>
                <a:lnTo>
                  <a:pt x="1267677" y="6603999"/>
                </a:lnTo>
                <a:lnTo>
                  <a:pt x="1273665" y="6553199"/>
                </a:lnTo>
                <a:lnTo>
                  <a:pt x="1280910" y="6502399"/>
                </a:lnTo>
                <a:lnTo>
                  <a:pt x="1289374" y="6451599"/>
                </a:lnTo>
                <a:lnTo>
                  <a:pt x="1299019" y="6413499"/>
                </a:lnTo>
                <a:lnTo>
                  <a:pt x="1309808" y="6362699"/>
                </a:lnTo>
                <a:lnTo>
                  <a:pt x="1321703" y="6311899"/>
                </a:lnTo>
                <a:lnTo>
                  <a:pt x="1334666" y="6261099"/>
                </a:lnTo>
                <a:lnTo>
                  <a:pt x="1348661" y="6222999"/>
                </a:lnTo>
                <a:lnTo>
                  <a:pt x="1363649" y="6172199"/>
                </a:lnTo>
                <a:lnTo>
                  <a:pt x="1379592" y="6121399"/>
                </a:lnTo>
                <a:lnTo>
                  <a:pt x="1396454" y="6083299"/>
                </a:lnTo>
                <a:lnTo>
                  <a:pt x="1414196" y="6032499"/>
                </a:lnTo>
                <a:lnTo>
                  <a:pt x="1432781" y="5981699"/>
                </a:lnTo>
                <a:lnTo>
                  <a:pt x="1452171" y="5943599"/>
                </a:lnTo>
                <a:lnTo>
                  <a:pt x="1472330" y="5892799"/>
                </a:lnTo>
                <a:lnTo>
                  <a:pt x="1493218" y="5841999"/>
                </a:lnTo>
                <a:lnTo>
                  <a:pt x="1514798" y="5803899"/>
                </a:lnTo>
                <a:lnTo>
                  <a:pt x="1537034" y="5753099"/>
                </a:lnTo>
                <a:lnTo>
                  <a:pt x="1559887" y="5714999"/>
                </a:lnTo>
                <a:lnTo>
                  <a:pt x="1583319" y="5664199"/>
                </a:lnTo>
                <a:lnTo>
                  <a:pt x="1607294" y="5626099"/>
                </a:lnTo>
                <a:lnTo>
                  <a:pt x="1631773" y="5587999"/>
                </a:lnTo>
                <a:lnTo>
                  <a:pt x="1656719" y="5537199"/>
                </a:lnTo>
                <a:lnTo>
                  <a:pt x="1682094" y="5499099"/>
                </a:lnTo>
                <a:lnTo>
                  <a:pt x="1707861" y="5448299"/>
                </a:lnTo>
                <a:lnTo>
                  <a:pt x="1733982" y="5410199"/>
                </a:lnTo>
                <a:lnTo>
                  <a:pt x="1760419" y="5372099"/>
                </a:lnTo>
                <a:lnTo>
                  <a:pt x="1787135" y="5321299"/>
                </a:lnTo>
                <a:lnTo>
                  <a:pt x="1814092" y="5283199"/>
                </a:lnTo>
                <a:lnTo>
                  <a:pt x="1868581" y="5206999"/>
                </a:lnTo>
                <a:lnTo>
                  <a:pt x="1896036" y="5156199"/>
                </a:lnTo>
                <a:lnTo>
                  <a:pt x="1923582" y="5118099"/>
                </a:lnTo>
                <a:lnTo>
                  <a:pt x="1951634" y="5079999"/>
                </a:lnTo>
                <a:lnTo>
                  <a:pt x="1980218" y="5041899"/>
                </a:lnTo>
                <a:lnTo>
                  <a:pt x="2009271" y="5003799"/>
                </a:lnTo>
                <a:lnTo>
                  <a:pt x="2038734" y="4965699"/>
                </a:lnTo>
                <a:lnTo>
                  <a:pt x="2068543" y="4914899"/>
                </a:lnTo>
                <a:lnTo>
                  <a:pt x="2098636" y="4876799"/>
                </a:lnTo>
                <a:lnTo>
                  <a:pt x="2281709" y="4648199"/>
                </a:lnTo>
                <a:lnTo>
                  <a:pt x="2312062" y="4597399"/>
                </a:lnTo>
                <a:lnTo>
                  <a:pt x="2342205" y="4559299"/>
                </a:lnTo>
                <a:lnTo>
                  <a:pt x="2372076" y="4521199"/>
                </a:lnTo>
                <a:lnTo>
                  <a:pt x="2401612" y="4483099"/>
                </a:lnTo>
                <a:lnTo>
                  <a:pt x="2430753" y="4444999"/>
                </a:lnTo>
                <a:lnTo>
                  <a:pt x="2459436" y="4394199"/>
                </a:lnTo>
                <a:lnTo>
                  <a:pt x="2487598" y="4356099"/>
                </a:lnTo>
                <a:lnTo>
                  <a:pt x="2515180" y="4317999"/>
                </a:lnTo>
                <a:lnTo>
                  <a:pt x="2542117" y="4279899"/>
                </a:lnTo>
                <a:lnTo>
                  <a:pt x="2568350" y="4229099"/>
                </a:lnTo>
                <a:lnTo>
                  <a:pt x="2593815" y="4190999"/>
                </a:lnTo>
                <a:lnTo>
                  <a:pt x="2618451" y="4140199"/>
                </a:lnTo>
                <a:lnTo>
                  <a:pt x="2642196" y="4102099"/>
                </a:lnTo>
                <a:lnTo>
                  <a:pt x="2664988" y="4063999"/>
                </a:lnTo>
                <a:lnTo>
                  <a:pt x="2686765" y="4013199"/>
                </a:lnTo>
                <a:lnTo>
                  <a:pt x="2707466" y="3975099"/>
                </a:lnTo>
                <a:lnTo>
                  <a:pt x="2727028" y="3924299"/>
                </a:lnTo>
                <a:lnTo>
                  <a:pt x="2745389" y="3873499"/>
                </a:lnTo>
                <a:lnTo>
                  <a:pt x="2762939" y="3822699"/>
                </a:lnTo>
                <a:lnTo>
                  <a:pt x="2777409" y="3771899"/>
                </a:lnTo>
                <a:lnTo>
                  <a:pt x="2788877" y="3733799"/>
                </a:lnTo>
                <a:lnTo>
                  <a:pt x="2797421" y="3682999"/>
                </a:lnTo>
                <a:lnTo>
                  <a:pt x="2803119" y="3632199"/>
                </a:lnTo>
                <a:lnTo>
                  <a:pt x="2806049" y="3594099"/>
                </a:lnTo>
                <a:lnTo>
                  <a:pt x="2806289" y="3543299"/>
                </a:lnTo>
                <a:lnTo>
                  <a:pt x="2803917" y="3505199"/>
                </a:lnTo>
                <a:lnTo>
                  <a:pt x="2799010" y="3454399"/>
                </a:lnTo>
                <a:lnTo>
                  <a:pt x="2791648" y="3416299"/>
                </a:lnTo>
                <a:lnTo>
                  <a:pt x="2781907" y="3378199"/>
                </a:lnTo>
                <a:lnTo>
                  <a:pt x="2769865" y="3340099"/>
                </a:lnTo>
                <a:lnTo>
                  <a:pt x="2755601" y="3289299"/>
                </a:lnTo>
                <a:lnTo>
                  <a:pt x="2739192" y="3251199"/>
                </a:lnTo>
                <a:lnTo>
                  <a:pt x="2720716" y="3213099"/>
                </a:lnTo>
                <a:lnTo>
                  <a:pt x="2700252" y="3174999"/>
                </a:lnTo>
                <a:lnTo>
                  <a:pt x="2677877" y="3149599"/>
                </a:lnTo>
                <a:lnTo>
                  <a:pt x="2653669" y="3111499"/>
                </a:lnTo>
                <a:lnTo>
                  <a:pt x="2627705" y="3073399"/>
                </a:lnTo>
                <a:lnTo>
                  <a:pt x="2600065" y="3035299"/>
                </a:lnTo>
                <a:lnTo>
                  <a:pt x="2570826" y="3009899"/>
                </a:lnTo>
                <a:lnTo>
                  <a:pt x="2540065" y="2971799"/>
                </a:lnTo>
                <a:lnTo>
                  <a:pt x="2507861" y="2946399"/>
                </a:lnTo>
                <a:lnTo>
                  <a:pt x="2474292" y="2920999"/>
                </a:lnTo>
                <a:lnTo>
                  <a:pt x="2439435" y="2882899"/>
                </a:lnTo>
                <a:lnTo>
                  <a:pt x="2403369" y="2857499"/>
                </a:lnTo>
                <a:lnTo>
                  <a:pt x="2366171" y="2832099"/>
                </a:lnTo>
                <a:lnTo>
                  <a:pt x="2327920" y="2806699"/>
                </a:lnTo>
                <a:lnTo>
                  <a:pt x="2288692" y="2781299"/>
                </a:lnTo>
                <a:lnTo>
                  <a:pt x="2248567" y="2755899"/>
                </a:lnTo>
                <a:lnTo>
                  <a:pt x="2207622" y="2730499"/>
                </a:lnTo>
                <a:lnTo>
                  <a:pt x="2165935" y="2717799"/>
                </a:lnTo>
                <a:lnTo>
                  <a:pt x="2080647" y="2666999"/>
                </a:lnTo>
                <a:lnTo>
                  <a:pt x="2037202" y="2654299"/>
                </a:lnTo>
                <a:lnTo>
                  <a:pt x="1993326" y="2628899"/>
                </a:lnTo>
                <a:lnTo>
                  <a:pt x="1903450" y="2603499"/>
                </a:lnTo>
                <a:lnTo>
                  <a:pt x="1857832" y="2578099"/>
                </a:lnTo>
                <a:lnTo>
                  <a:pt x="1671743" y="2527299"/>
                </a:lnTo>
                <a:lnTo>
                  <a:pt x="1624511" y="2501899"/>
                </a:lnTo>
                <a:lnTo>
                  <a:pt x="1290307" y="2412999"/>
                </a:lnTo>
                <a:lnTo>
                  <a:pt x="1242520" y="2387599"/>
                </a:lnTo>
                <a:lnTo>
                  <a:pt x="1099952" y="2349499"/>
                </a:lnTo>
                <a:lnTo>
                  <a:pt x="1052824" y="2324099"/>
                </a:lnTo>
                <a:lnTo>
                  <a:pt x="959393" y="2298699"/>
                </a:lnTo>
                <a:lnTo>
                  <a:pt x="913168" y="2273299"/>
                </a:lnTo>
                <a:lnTo>
                  <a:pt x="867322" y="2260599"/>
                </a:lnTo>
                <a:lnTo>
                  <a:pt x="821894" y="2235199"/>
                </a:lnTo>
                <a:lnTo>
                  <a:pt x="776923" y="2222499"/>
                </a:lnTo>
                <a:lnTo>
                  <a:pt x="688509" y="2171699"/>
                </a:lnTo>
                <a:lnTo>
                  <a:pt x="645144" y="2158999"/>
                </a:lnTo>
                <a:lnTo>
                  <a:pt x="560292" y="2108199"/>
                </a:lnTo>
                <a:lnTo>
                  <a:pt x="518883" y="2082799"/>
                </a:lnTo>
                <a:lnTo>
                  <a:pt x="478205" y="2057399"/>
                </a:lnTo>
                <a:lnTo>
                  <a:pt x="438295" y="2031999"/>
                </a:lnTo>
                <a:lnTo>
                  <a:pt x="399194" y="1993899"/>
                </a:lnTo>
                <a:lnTo>
                  <a:pt x="360940" y="1968499"/>
                </a:lnTo>
                <a:lnTo>
                  <a:pt x="323572" y="1930399"/>
                </a:lnTo>
                <a:lnTo>
                  <a:pt x="287129" y="1904999"/>
                </a:lnTo>
                <a:lnTo>
                  <a:pt x="250677" y="1866899"/>
                </a:lnTo>
                <a:lnTo>
                  <a:pt x="216919" y="1828799"/>
                </a:lnTo>
                <a:lnTo>
                  <a:pt x="185804" y="1790699"/>
                </a:lnTo>
                <a:lnTo>
                  <a:pt x="157286" y="1752599"/>
                </a:lnTo>
                <a:lnTo>
                  <a:pt x="131316" y="1714499"/>
                </a:lnTo>
                <a:lnTo>
                  <a:pt x="107846" y="1663699"/>
                </a:lnTo>
                <a:lnTo>
                  <a:pt x="86826" y="1625599"/>
                </a:lnTo>
                <a:lnTo>
                  <a:pt x="68210" y="1587499"/>
                </a:lnTo>
                <a:lnTo>
                  <a:pt x="51949" y="1536699"/>
                </a:lnTo>
                <a:lnTo>
                  <a:pt x="37994" y="1498599"/>
                </a:lnTo>
                <a:lnTo>
                  <a:pt x="26297" y="1460499"/>
                </a:lnTo>
                <a:lnTo>
                  <a:pt x="16811" y="1409699"/>
                </a:lnTo>
                <a:lnTo>
                  <a:pt x="9486" y="1371599"/>
                </a:lnTo>
                <a:lnTo>
                  <a:pt x="4275" y="1320799"/>
                </a:lnTo>
                <a:lnTo>
                  <a:pt x="1129" y="1269999"/>
                </a:lnTo>
                <a:lnTo>
                  <a:pt x="0" y="1231899"/>
                </a:lnTo>
                <a:lnTo>
                  <a:pt x="839" y="1181099"/>
                </a:lnTo>
                <a:lnTo>
                  <a:pt x="3599" y="1142999"/>
                </a:lnTo>
                <a:lnTo>
                  <a:pt x="8231" y="1092199"/>
                </a:lnTo>
                <a:lnTo>
                  <a:pt x="14687" y="1041399"/>
                </a:lnTo>
                <a:lnTo>
                  <a:pt x="22919" y="1003299"/>
                </a:lnTo>
                <a:lnTo>
                  <a:pt x="32878" y="952499"/>
                </a:lnTo>
                <a:lnTo>
                  <a:pt x="44516" y="914399"/>
                </a:lnTo>
                <a:lnTo>
                  <a:pt x="57785" y="863599"/>
                </a:lnTo>
                <a:lnTo>
                  <a:pt x="72636" y="812799"/>
                </a:lnTo>
                <a:lnTo>
                  <a:pt x="89022" y="774699"/>
                </a:lnTo>
                <a:lnTo>
                  <a:pt x="106894" y="723899"/>
                </a:lnTo>
                <a:lnTo>
                  <a:pt x="126203" y="685799"/>
                </a:lnTo>
                <a:lnTo>
                  <a:pt x="146903" y="647699"/>
                </a:lnTo>
                <a:lnTo>
                  <a:pt x="168943" y="596899"/>
                </a:lnTo>
                <a:lnTo>
                  <a:pt x="192276" y="558799"/>
                </a:lnTo>
                <a:lnTo>
                  <a:pt x="216854" y="520699"/>
                </a:lnTo>
                <a:lnTo>
                  <a:pt x="242216" y="469899"/>
                </a:lnTo>
                <a:lnTo>
                  <a:pt x="268046" y="431799"/>
                </a:lnTo>
                <a:lnTo>
                  <a:pt x="294337" y="393699"/>
                </a:lnTo>
                <a:lnTo>
                  <a:pt x="321082" y="355599"/>
                </a:lnTo>
                <a:lnTo>
                  <a:pt x="348275" y="304799"/>
                </a:lnTo>
                <a:lnTo>
                  <a:pt x="375910" y="266699"/>
                </a:lnTo>
                <a:lnTo>
                  <a:pt x="403980" y="228599"/>
                </a:lnTo>
                <a:lnTo>
                  <a:pt x="432478" y="190499"/>
                </a:lnTo>
                <a:lnTo>
                  <a:pt x="461399" y="152399"/>
                </a:lnTo>
                <a:lnTo>
                  <a:pt x="490735" y="114299"/>
                </a:lnTo>
                <a:lnTo>
                  <a:pt x="520480" y="76199"/>
                </a:lnTo>
                <a:lnTo>
                  <a:pt x="550628" y="38099"/>
                </a:lnTo>
                <a:lnTo>
                  <a:pt x="581172" y="0"/>
                </a:lnTo>
                <a:lnTo>
                  <a:pt x="5060269" y="0"/>
                </a:lnTo>
                <a:lnTo>
                  <a:pt x="5060269" y="7289799"/>
                </a:lnTo>
                <a:lnTo>
                  <a:pt x="5023391" y="7315199"/>
                </a:lnTo>
                <a:lnTo>
                  <a:pt x="4902536" y="7391399"/>
                </a:lnTo>
                <a:lnTo>
                  <a:pt x="4862970" y="7429499"/>
                </a:lnTo>
                <a:lnTo>
                  <a:pt x="4823697" y="7454899"/>
                </a:lnTo>
                <a:lnTo>
                  <a:pt x="4784673" y="7492999"/>
                </a:lnTo>
                <a:lnTo>
                  <a:pt x="4745858" y="7518399"/>
                </a:lnTo>
                <a:lnTo>
                  <a:pt x="4707212" y="7556499"/>
                </a:lnTo>
                <a:lnTo>
                  <a:pt x="4630259" y="7607299"/>
                </a:lnTo>
                <a:lnTo>
                  <a:pt x="4591871" y="7645399"/>
                </a:lnTo>
                <a:lnTo>
                  <a:pt x="4553486" y="7670799"/>
                </a:lnTo>
                <a:lnTo>
                  <a:pt x="4515064" y="7708899"/>
                </a:lnTo>
                <a:lnTo>
                  <a:pt x="4476564" y="7734299"/>
                </a:lnTo>
                <a:lnTo>
                  <a:pt x="4437944" y="7772399"/>
                </a:lnTo>
                <a:lnTo>
                  <a:pt x="4399163" y="7797799"/>
                </a:lnTo>
                <a:lnTo>
                  <a:pt x="4360181" y="7835899"/>
                </a:lnTo>
                <a:lnTo>
                  <a:pt x="4320956" y="7861299"/>
                </a:lnTo>
                <a:lnTo>
                  <a:pt x="4281447" y="7899399"/>
                </a:lnTo>
                <a:lnTo>
                  <a:pt x="4160806" y="7975599"/>
                </a:lnTo>
                <a:lnTo>
                  <a:pt x="4119751" y="8013699"/>
                </a:lnTo>
                <a:lnTo>
                  <a:pt x="4036063" y="8064499"/>
                </a:lnTo>
                <a:lnTo>
                  <a:pt x="3907084" y="8140699"/>
                </a:lnTo>
                <a:lnTo>
                  <a:pt x="3863293" y="8166099"/>
                </a:lnTo>
                <a:lnTo>
                  <a:pt x="3819130" y="8178799"/>
                </a:lnTo>
                <a:lnTo>
                  <a:pt x="3774610" y="8204199"/>
                </a:lnTo>
                <a:lnTo>
                  <a:pt x="3729749" y="8216899"/>
                </a:lnTo>
                <a:lnTo>
                  <a:pt x="3684561" y="8242299"/>
                </a:lnTo>
                <a:lnTo>
                  <a:pt x="3593271" y="8267699"/>
                </a:lnTo>
                <a:lnTo>
                  <a:pt x="3547199" y="8293099"/>
                </a:lnTo>
                <a:lnTo>
                  <a:pt x="3360433" y="8343899"/>
                </a:lnTo>
                <a:lnTo>
                  <a:pt x="3313200" y="8343899"/>
                </a:lnTo>
                <a:lnTo>
                  <a:pt x="3265781" y="8356599"/>
                </a:lnTo>
                <a:close/>
              </a:path>
              <a:path w="5060315" h="8382000">
                <a:moveTo>
                  <a:pt x="3170448" y="8369299"/>
                </a:moveTo>
                <a:lnTo>
                  <a:pt x="2736377" y="8369299"/>
                </a:lnTo>
                <a:lnTo>
                  <a:pt x="2687946" y="8356599"/>
                </a:lnTo>
                <a:lnTo>
                  <a:pt x="3218192" y="8356599"/>
                </a:lnTo>
                <a:lnTo>
                  <a:pt x="3170448" y="8369299"/>
                </a:lnTo>
                <a:close/>
              </a:path>
              <a:path w="5060315" h="8382000">
                <a:moveTo>
                  <a:pt x="3074560" y="8381999"/>
                </a:moveTo>
                <a:lnTo>
                  <a:pt x="2881616" y="8381999"/>
                </a:lnTo>
                <a:lnTo>
                  <a:pt x="2833228" y="8369299"/>
                </a:lnTo>
                <a:lnTo>
                  <a:pt x="3122566" y="8369299"/>
                </a:lnTo>
                <a:lnTo>
                  <a:pt x="3074560" y="8381999"/>
                </a:lnTo>
                <a:close/>
              </a:path>
            </a:pathLst>
          </a:custGeom>
          <a:solidFill>
            <a:srgbClr val="F9F6E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0"/>
            <a:ext cx="9229725" cy="1407160"/>
          </a:xfrm>
          <a:custGeom>
            <a:avLst/>
            <a:gdLst/>
            <a:ahLst/>
            <a:cxnLst/>
            <a:rect l="l" t="t" r="r" b="b"/>
            <a:pathLst>
              <a:path w="9229725" h="1407160">
                <a:moveTo>
                  <a:pt x="7420800" y="904551"/>
                </a:moveTo>
                <a:lnTo>
                  <a:pt x="7371774" y="903549"/>
                </a:lnTo>
                <a:lnTo>
                  <a:pt x="7322891" y="901342"/>
                </a:lnTo>
                <a:lnTo>
                  <a:pt x="7274187" y="897915"/>
                </a:lnTo>
                <a:lnTo>
                  <a:pt x="7225699" y="893252"/>
                </a:lnTo>
                <a:lnTo>
                  <a:pt x="7177464" y="887339"/>
                </a:lnTo>
                <a:lnTo>
                  <a:pt x="7129519" y="880158"/>
                </a:lnTo>
                <a:lnTo>
                  <a:pt x="7081901" y="871696"/>
                </a:lnTo>
                <a:lnTo>
                  <a:pt x="7034578" y="861920"/>
                </a:lnTo>
                <a:lnTo>
                  <a:pt x="6987796" y="850864"/>
                </a:lnTo>
                <a:lnTo>
                  <a:pt x="6939665" y="838133"/>
                </a:lnTo>
                <a:lnTo>
                  <a:pt x="6891870" y="824294"/>
                </a:lnTo>
                <a:lnTo>
                  <a:pt x="6844395" y="809407"/>
                </a:lnTo>
                <a:lnTo>
                  <a:pt x="6797222" y="793534"/>
                </a:lnTo>
                <a:lnTo>
                  <a:pt x="6750332" y="776734"/>
                </a:lnTo>
                <a:lnTo>
                  <a:pt x="6703708" y="759069"/>
                </a:lnTo>
                <a:lnTo>
                  <a:pt x="6657332" y="740598"/>
                </a:lnTo>
                <a:lnTo>
                  <a:pt x="6611188" y="721383"/>
                </a:lnTo>
                <a:lnTo>
                  <a:pt x="6565257" y="701484"/>
                </a:lnTo>
                <a:lnTo>
                  <a:pt x="6519521" y="680962"/>
                </a:lnTo>
                <a:lnTo>
                  <a:pt x="6473964" y="659876"/>
                </a:lnTo>
                <a:lnTo>
                  <a:pt x="6428566" y="638288"/>
                </a:lnTo>
                <a:lnTo>
                  <a:pt x="6383312" y="616258"/>
                </a:lnTo>
                <a:lnTo>
                  <a:pt x="6293161" y="571115"/>
                </a:lnTo>
                <a:lnTo>
                  <a:pt x="5889894" y="362083"/>
                </a:lnTo>
                <a:lnTo>
                  <a:pt x="5799975" y="317210"/>
                </a:lnTo>
                <a:lnTo>
                  <a:pt x="5754869" y="295351"/>
                </a:lnTo>
                <a:lnTo>
                  <a:pt x="5709641" y="273960"/>
                </a:lnTo>
                <a:lnTo>
                  <a:pt x="5664273" y="253095"/>
                </a:lnTo>
                <a:lnTo>
                  <a:pt x="5618749" y="232817"/>
                </a:lnTo>
                <a:lnTo>
                  <a:pt x="5573050" y="213188"/>
                </a:lnTo>
                <a:lnTo>
                  <a:pt x="5527159" y="194267"/>
                </a:lnTo>
                <a:lnTo>
                  <a:pt x="5480108" y="175688"/>
                </a:lnTo>
                <a:lnTo>
                  <a:pt x="5432929" y="157872"/>
                </a:lnTo>
                <a:lnTo>
                  <a:pt x="5385628" y="140842"/>
                </a:lnTo>
                <a:lnTo>
                  <a:pt x="5338212" y="124621"/>
                </a:lnTo>
                <a:lnTo>
                  <a:pt x="5290688" y="109230"/>
                </a:lnTo>
                <a:lnTo>
                  <a:pt x="5243062" y="94693"/>
                </a:lnTo>
                <a:lnTo>
                  <a:pt x="5195340" y="81032"/>
                </a:lnTo>
                <a:lnTo>
                  <a:pt x="5147530" y="68271"/>
                </a:lnTo>
                <a:lnTo>
                  <a:pt x="5099638" y="56430"/>
                </a:lnTo>
                <a:lnTo>
                  <a:pt x="5051670" y="45534"/>
                </a:lnTo>
                <a:lnTo>
                  <a:pt x="5003633" y="35605"/>
                </a:lnTo>
                <a:lnTo>
                  <a:pt x="4955534" y="26665"/>
                </a:lnTo>
                <a:lnTo>
                  <a:pt x="4907379" y="18737"/>
                </a:lnTo>
                <a:lnTo>
                  <a:pt x="4859175" y="11844"/>
                </a:lnTo>
                <a:lnTo>
                  <a:pt x="4810929" y="6009"/>
                </a:lnTo>
                <a:lnTo>
                  <a:pt x="4762647" y="1253"/>
                </a:lnTo>
                <a:lnTo>
                  <a:pt x="4746074" y="0"/>
                </a:lnTo>
                <a:lnTo>
                  <a:pt x="9229329" y="0"/>
                </a:lnTo>
                <a:lnTo>
                  <a:pt x="9185224" y="51286"/>
                </a:lnTo>
                <a:lnTo>
                  <a:pt x="9156176" y="83844"/>
                </a:lnTo>
                <a:lnTo>
                  <a:pt x="9126801" y="115910"/>
                </a:lnTo>
                <a:lnTo>
                  <a:pt x="9097142" y="147457"/>
                </a:lnTo>
                <a:lnTo>
                  <a:pt x="9067244" y="178455"/>
                </a:lnTo>
                <a:lnTo>
                  <a:pt x="9037152" y="208876"/>
                </a:lnTo>
                <a:lnTo>
                  <a:pt x="9006910" y="238692"/>
                </a:lnTo>
                <a:lnTo>
                  <a:pt x="8976561" y="267873"/>
                </a:lnTo>
                <a:lnTo>
                  <a:pt x="8946152" y="296392"/>
                </a:lnTo>
                <a:lnTo>
                  <a:pt x="8915726" y="324220"/>
                </a:lnTo>
                <a:lnTo>
                  <a:pt x="8885327" y="351327"/>
                </a:lnTo>
                <a:lnTo>
                  <a:pt x="8855001" y="377687"/>
                </a:lnTo>
                <a:lnTo>
                  <a:pt x="8824790" y="403269"/>
                </a:lnTo>
                <a:lnTo>
                  <a:pt x="8794741" y="428046"/>
                </a:lnTo>
                <a:lnTo>
                  <a:pt x="8764896" y="451988"/>
                </a:lnTo>
                <a:lnTo>
                  <a:pt x="8706001" y="497257"/>
                </a:lnTo>
                <a:lnTo>
                  <a:pt x="8648460" y="538847"/>
                </a:lnTo>
                <a:lnTo>
                  <a:pt x="8592628" y="576530"/>
                </a:lnTo>
                <a:lnTo>
                  <a:pt x="8538860" y="610076"/>
                </a:lnTo>
                <a:lnTo>
                  <a:pt x="8502530" y="630761"/>
                </a:lnTo>
                <a:lnTo>
                  <a:pt x="8460446" y="653189"/>
                </a:lnTo>
                <a:lnTo>
                  <a:pt x="8417654" y="674769"/>
                </a:lnTo>
                <a:lnTo>
                  <a:pt x="8374189" y="695485"/>
                </a:lnTo>
                <a:lnTo>
                  <a:pt x="8330090" y="715322"/>
                </a:lnTo>
                <a:lnTo>
                  <a:pt x="8285393" y="734264"/>
                </a:lnTo>
                <a:lnTo>
                  <a:pt x="8240136" y="752296"/>
                </a:lnTo>
                <a:lnTo>
                  <a:pt x="8194354" y="769402"/>
                </a:lnTo>
                <a:lnTo>
                  <a:pt x="8148086" y="785566"/>
                </a:lnTo>
                <a:lnTo>
                  <a:pt x="8101367" y="800774"/>
                </a:lnTo>
                <a:lnTo>
                  <a:pt x="8054236" y="815010"/>
                </a:lnTo>
                <a:lnTo>
                  <a:pt x="8006729" y="828258"/>
                </a:lnTo>
                <a:lnTo>
                  <a:pt x="7958884" y="840502"/>
                </a:lnTo>
                <a:lnTo>
                  <a:pt x="7910736" y="851728"/>
                </a:lnTo>
                <a:lnTo>
                  <a:pt x="7862324" y="861920"/>
                </a:lnTo>
                <a:lnTo>
                  <a:pt x="7813684" y="871062"/>
                </a:lnTo>
                <a:lnTo>
                  <a:pt x="7764853" y="879139"/>
                </a:lnTo>
                <a:lnTo>
                  <a:pt x="7715868" y="886135"/>
                </a:lnTo>
                <a:lnTo>
                  <a:pt x="7666766" y="892035"/>
                </a:lnTo>
                <a:lnTo>
                  <a:pt x="7617584" y="896824"/>
                </a:lnTo>
                <a:lnTo>
                  <a:pt x="7568360" y="900485"/>
                </a:lnTo>
                <a:lnTo>
                  <a:pt x="7519130" y="903004"/>
                </a:lnTo>
                <a:lnTo>
                  <a:pt x="7469931" y="904364"/>
                </a:lnTo>
                <a:lnTo>
                  <a:pt x="7420800" y="904551"/>
                </a:lnTo>
                <a:close/>
              </a:path>
              <a:path w="9229725" h="1407160">
                <a:moveTo>
                  <a:pt x="1458187" y="1407093"/>
                </a:moveTo>
                <a:lnTo>
                  <a:pt x="1409905" y="1406866"/>
                </a:lnTo>
                <a:lnTo>
                  <a:pt x="1361562" y="1405375"/>
                </a:lnTo>
                <a:lnTo>
                  <a:pt x="1313173" y="1402609"/>
                </a:lnTo>
                <a:lnTo>
                  <a:pt x="1264755" y="1398557"/>
                </a:lnTo>
                <a:lnTo>
                  <a:pt x="1216323" y="1393205"/>
                </a:lnTo>
                <a:lnTo>
                  <a:pt x="1167892" y="1386543"/>
                </a:lnTo>
                <a:lnTo>
                  <a:pt x="1119478" y="1378558"/>
                </a:lnTo>
                <a:lnTo>
                  <a:pt x="1071097" y="1369239"/>
                </a:lnTo>
                <a:lnTo>
                  <a:pt x="1022764" y="1358574"/>
                </a:lnTo>
                <a:lnTo>
                  <a:pt x="974494" y="1346551"/>
                </a:lnTo>
                <a:lnTo>
                  <a:pt x="926304" y="1333159"/>
                </a:lnTo>
                <a:lnTo>
                  <a:pt x="878209" y="1318384"/>
                </a:lnTo>
                <a:lnTo>
                  <a:pt x="832149" y="1302899"/>
                </a:lnTo>
                <a:lnTo>
                  <a:pt x="786619" y="1286253"/>
                </a:lnTo>
                <a:lnTo>
                  <a:pt x="741648" y="1268461"/>
                </a:lnTo>
                <a:lnTo>
                  <a:pt x="697266" y="1249535"/>
                </a:lnTo>
                <a:lnTo>
                  <a:pt x="653502" y="1229489"/>
                </a:lnTo>
                <a:lnTo>
                  <a:pt x="610385" y="1208337"/>
                </a:lnTo>
                <a:lnTo>
                  <a:pt x="567946" y="1186091"/>
                </a:lnTo>
                <a:lnTo>
                  <a:pt x="526213" y="1162766"/>
                </a:lnTo>
                <a:lnTo>
                  <a:pt x="485217" y="1138376"/>
                </a:lnTo>
                <a:lnTo>
                  <a:pt x="444987" y="1112932"/>
                </a:lnTo>
                <a:lnTo>
                  <a:pt x="405553" y="1086449"/>
                </a:lnTo>
                <a:lnTo>
                  <a:pt x="366944" y="1058941"/>
                </a:lnTo>
                <a:lnTo>
                  <a:pt x="329190" y="1030421"/>
                </a:lnTo>
                <a:lnTo>
                  <a:pt x="292320" y="1000901"/>
                </a:lnTo>
                <a:lnTo>
                  <a:pt x="256365" y="970397"/>
                </a:lnTo>
                <a:lnTo>
                  <a:pt x="221353" y="938921"/>
                </a:lnTo>
                <a:lnTo>
                  <a:pt x="187314" y="906487"/>
                </a:lnTo>
                <a:lnTo>
                  <a:pt x="154278" y="873108"/>
                </a:lnTo>
                <a:lnTo>
                  <a:pt x="122274" y="838797"/>
                </a:lnTo>
                <a:lnTo>
                  <a:pt x="91332" y="803569"/>
                </a:lnTo>
                <a:lnTo>
                  <a:pt x="61482" y="767437"/>
                </a:lnTo>
                <a:lnTo>
                  <a:pt x="32753" y="730413"/>
                </a:lnTo>
                <a:lnTo>
                  <a:pt x="5175" y="692512"/>
                </a:lnTo>
                <a:lnTo>
                  <a:pt x="0" y="684912"/>
                </a:lnTo>
                <a:lnTo>
                  <a:pt x="0" y="0"/>
                </a:lnTo>
                <a:lnTo>
                  <a:pt x="4424220" y="0"/>
                </a:lnTo>
                <a:lnTo>
                  <a:pt x="4375888" y="4799"/>
                </a:lnTo>
                <a:lnTo>
                  <a:pt x="4327579" y="10781"/>
                </a:lnTo>
                <a:lnTo>
                  <a:pt x="4279301" y="18069"/>
                </a:lnTo>
                <a:lnTo>
                  <a:pt x="4231059" y="26686"/>
                </a:lnTo>
                <a:lnTo>
                  <a:pt x="4182861" y="36655"/>
                </a:lnTo>
                <a:lnTo>
                  <a:pt x="4134712" y="47997"/>
                </a:lnTo>
                <a:lnTo>
                  <a:pt x="4086620" y="60737"/>
                </a:lnTo>
                <a:lnTo>
                  <a:pt x="4038591" y="74896"/>
                </a:lnTo>
                <a:lnTo>
                  <a:pt x="3990631" y="90496"/>
                </a:lnTo>
                <a:lnTo>
                  <a:pt x="3942748" y="107562"/>
                </a:lnTo>
                <a:lnTo>
                  <a:pt x="3894948" y="126114"/>
                </a:lnTo>
                <a:lnTo>
                  <a:pt x="3848682" y="145605"/>
                </a:lnTo>
                <a:lnTo>
                  <a:pt x="3803199" y="166282"/>
                </a:lnTo>
                <a:lnTo>
                  <a:pt x="3758461" y="188085"/>
                </a:lnTo>
                <a:lnTo>
                  <a:pt x="3714424" y="210953"/>
                </a:lnTo>
                <a:lnTo>
                  <a:pt x="3671049" y="234827"/>
                </a:lnTo>
                <a:lnTo>
                  <a:pt x="3628293" y="259644"/>
                </a:lnTo>
                <a:lnTo>
                  <a:pt x="3586117" y="285344"/>
                </a:lnTo>
                <a:lnTo>
                  <a:pt x="3544478" y="311866"/>
                </a:lnTo>
                <a:lnTo>
                  <a:pt x="3503337" y="339150"/>
                </a:lnTo>
                <a:lnTo>
                  <a:pt x="3462651" y="367134"/>
                </a:lnTo>
                <a:lnTo>
                  <a:pt x="3422379" y="395758"/>
                </a:lnTo>
                <a:lnTo>
                  <a:pt x="3382482" y="424961"/>
                </a:lnTo>
                <a:lnTo>
                  <a:pt x="3342916" y="454683"/>
                </a:lnTo>
                <a:lnTo>
                  <a:pt x="3303642" y="484862"/>
                </a:lnTo>
                <a:lnTo>
                  <a:pt x="3264619" y="515438"/>
                </a:lnTo>
                <a:lnTo>
                  <a:pt x="3225804" y="546349"/>
                </a:lnTo>
                <a:lnTo>
                  <a:pt x="3110205" y="640492"/>
                </a:lnTo>
                <a:lnTo>
                  <a:pt x="2917889" y="798441"/>
                </a:lnTo>
                <a:lnTo>
                  <a:pt x="2879109" y="829640"/>
                </a:lnTo>
                <a:lnTo>
                  <a:pt x="2840127" y="860568"/>
                </a:lnTo>
                <a:lnTo>
                  <a:pt x="2800902" y="891162"/>
                </a:lnTo>
                <a:lnTo>
                  <a:pt x="2761393" y="921363"/>
                </a:lnTo>
                <a:lnTo>
                  <a:pt x="2721559" y="951110"/>
                </a:lnTo>
                <a:lnTo>
                  <a:pt x="2681359" y="980341"/>
                </a:lnTo>
                <a:lnTo>
                  <a:pt x="2640752" y="1008997"/>
                </a:lnTo>
                <a:lnTo>
                  <a:pt x="2599697" y="1037016"/>
                </a:lnTo>
                <a:lnTo>
                  <a:pt x="2558153" y="1064337"/>
                </a:lnTo>
                <a:lnTo>
                  <a:pt x="2516009" y="1090878"/>
                </a:lnTo>
                <a:lnTo>
                  <a:pt x="2473430" y="1116440"/>
                </a:lnTo>
                <a:lnTo>
                  <a:pt x="2430432" y="1141011"/>
                </a:lnTo>
                <a:lnTo>
                  <a:pt x="2387029" y="1164579"/>
                </a:lnTo>
                <a:lnTo>
                  <a:pt x="2343239" y="1187132"/>
                </a:lnTo>
                <a:lnTo>
                  <a:pt x="2299076" y="1208658"/>
                </a:lnTo>
                <a:lnTo>
                  <a:pt x="2254556" y="1229146"/>
                </a:lnTo>
                <a:lnTo>
                  <a:pt x="2209694" y="1248584"/>
                </a:lnTo>
                <a:lnTo>
                  <a:pt x="2164507" y="1266959"/>
                </a:lnTo>
                <a:lnTo>
                  <a:pt x="2119009" y="1284261"/>
                </a:lnTo>
                <a:lnTo>
                  <a:pt x="2073217" y="1300477"/>
                </a:lnTo>
                <a:lnTo>
                  <a:pt x="2027145" y="1315595"/>
                </a:lnTo>
                <a:lnTo>
                  <a:pt x="1980810" y="1329604"/>
                </a:lnTo>
                <a:lnTo>
                  <a:pt x="1934227" y="1342491"/>
                </a:lnTo>
                <a:lnTo>
                  <a:pt x="1887412" y="1354246"/>
                </a:lnTo>
                <a:lnTo>
                  <a:pt x="1840379" y="1364855"/>
                </a:lnTo>
                <a:lnTo>
                  <a:pt x="1793146" y="1374308"/>
                </a:lnTo>
                <a:lnTo>
                  <a:pt x="1745727" y="1382592"/>
                </a:lnTo>
                <a:lnTo>
                  <a:pt x="1698138" y="1389696"/>
                </a:lnTo>
                <a:lnTo>
                  <a:pt x="1650394" y="1395607"/>
                </a:lnTo>
                <a:lnTo>
                  <a:pt x="1602512" y="1400314"/>
                </a:lnTo>
                <a:lnTo>
                  <a:pt x="1554506" y="1403806"/>
                </a:lnTo>
                <a:lnTo>
                  <a:pt x="1506392" y="1406069"/>
                </a:lnTo>
                <a:lnTo>
                  <a:pt x="1458187" y="1407093"/>
                </a:lnTo>
                <a:close/>
              </a:path>
            </a:pathLst>
          </a:custGeom>
          <a:solidFill>
            <a:srgbClr val="F9F6E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0" y="5720305"/>
            <a:ext cx="18288000" cy="4566920"/>
            <a:chOff x="0" y="5720305"/>
            <a:chExt cx="18288000" cy="4566920"/>
          </a:xfrm>
        </p:grpSpPr>
        <p:sp>
          <p:nvSpPr>
            <p:cNvPr id="6" name="object 6" descr=""/>
            <p:cNvSpPr/>
            <p:nvPr/>
          </p:nvSpPr>
          <p:spPr>
            <a:xfrm>
              <a:off x="0" y="9575596"/>
              <a:ext cx="18288000" cy="711835"/>
            </a:xfrm>
            <a:custGeom>
              <a:avLst/>
              <a:gdLst/>
              <a:ahLst/>
              <a:cxnLst/>
              <a:rect l="l" t="t" r="r" b="b"/>
              <a:pathLst>
                <a:path w="18288000" h="711834">
                  <a:moveTo>
                    <a:pt x="18287999" y="711403"/>
                  </a:moveTo>
                  <a:lnTo>
                    <a:pt x="0" y="711403"/>
                  </a:lnTo>
                  <a:lnTo>
                    <a:pt x="0" y="2314"/>
                  </a:lnTo>
                  <a:lnTo>
                    <a:pt x="23367" y="0"/>
                  </a:lnTo>
                  <a:lnTo>
                    <a:pt x="18287999" y="0"/>
                  </a:lnTo>
                  <a:lnTo>
                    <a:pt x="18287999" y="711403"/>
                  </a:lnTo>
                  <a:close/>
                </a:path>
              </a:pathLst>
            </a:custGeom>
            <a:solidFill>
              <a:srgbClr val="FBEB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028861" y="6055359"/>
              <a:ext cx="12229465" cy="4216400"/>
            </a:xfrm>
            <a:custGeom>
              <a:avLst/>
              <a:gdLst/>
              <a:ahLst/>
              <a:cxnLst/>
              <a:rect l="l" t="t" r="r" b="b"/>
              <a:pathLst>
                <a:path w="12229465" h="4216400">
                  <a:moveTo>
                    <a:pt x="8249818" y="1052474"/>
                  </a:moveTo>
                  <a:lnTo>
                    <a:pt x="8178901" y="605739"/>
                  </a:lnTo>
                  <a:lnTo>
                    <a:pt x="8171612" y="594690"/>
                  </a:lnTo>
                  <a:lnTo>
                    <a:pt x="8159305" y="593750"/>
                  </a:lnTo>
                  <a:lnTo>
                    <a:pt x="8148320" y="601141"/>
                  </a:lnTo>
                  <a:lnTo>
                    <a:pt x="8145005" y="615086"/>
                  </a:lnTo>
                  <a:lnTo>
                    <a:pt x="8215922" y="1061821"/>
                  </a:lnTo>
                  <a:lnTo>
                    <a:pt x="8223212" y="1072870"/>
                  </a:lnTo>
                  <a:lnTo>
                    <a:pt x="8235518" y="1073810"/>
                  </a:lnTo>
                  <a:lnTo>
                    <a:pt x="8246504" y="1066419"/>
                  </a:lnTo>
                  <a:lnTo>
                    <a:pt x="8249818" y="1052474"/>
                  </a:lnTo>
                  <a:close/>
                </a:path>
                <a:path w="12229465" h="4216400">
                  <a:moveTo>
                    <a:pt x="8380425" y="785888"/>
                  </a:moveTo>
                  <a:lnTo>
                    <a:pt x="8375777" y="773188"/>
                  </a:lnTo>
                  <a:lnTo>
                    <a:pt x="8363979" y="768972"/>
                  </a:lnTo>
                  <a:lnTo>
                    <a:pt x="8351609" y="773214"/>
                  </a:lnTo>
                  <a:lnTo>
                    <a:pt x="8345284" y="785888"/>
                  </a:lnTo>
                  <a:lnTo>
                    <a:pt x="8327491" y="1054785"/>
                  </a:lnTo>
                  <a:lnTo>
                    <a:pt x="8332140" y="1067473"/>
                  </a:lnTo>
                  <a:lnTo>
                    <a:pt x="8343951" y="1071689"/>
                  </a:lnTo>
                  <a:lnTo>
                    <a:pt x="8356308" y="1067447"/>
                  </a:lnTo>
                  <a:lnTo>
                    <a:pt x="8362632" y="1054785"/>
                  </a:lnTo>
                  <a:lnTo>
                    <a:pt x="8380425" y="785888"/>
                  </a:lnTo>
                  <a:close/>
                </a:path>
                <a:path w="12229465" h="4216400">
                  <a:moveTo>
                    <a:pt x="12229440" y="3683000"/>
                  </a:moveTo>
                  <a:lnTo>
                    <a:pt x="12224766" y="3644900"/>
                  </a:lnTo>
                  <a:lnTo>
                    <a:pt x="12211342" y="3594100"/>
                  </a:lnTo>
                  <a:lnTo>
                    <a:pt x="12190095" y="3556000"/>
                  </a:lnTo>
                  <a:lnTo>
                    <a:pt x="12161965" y="3530600"/>
                  </a:lnTo>
                  <a:lnTo>
                    <a:pt x="12127865" y="3492500"/>
                  </a:lnTo>
                  <a:lnTo>
                    <a:pt x="12088724" y="3479800"/>
                  </a:lnTo>
                  <a:lnTo>
                    <a:pt x="12045480" y="3467100"/>
                  </a:lnTo>
                  <a:lnTo>
                    <a:pt x="11999049" y="3454400"/>
                  </a:lnTo>
                  <a:lnTo>
                    <a:pt x="11903735" y="3454400"/>
                  </a:lnTo>
                  <a:lnTo>
                    <a:pt x="11902783" y="3429000"/>
                  </a:lnTo>
                  <a:lnTo>
                    <a:pt x="11899494" y="3340100"/>
                  </a:lnTo>
                  <a:lnTo>
                    <a:pt x="11897601" y="3289300"/>
                  </a:lnTo>
                  <a:lnTo>
                    <a:pt x="11884012" y="3175000"/>
                  </a:lnTo>
                  <a:lnTo>
                    <a:pt x="11863769" y="3048000"/>
                  </a:lnTo>
                  <a:lnTo>
                    <a:pt x="11855831" y="3009900"/>
                  </a:lnTo>
                  <a:lnTo>
                    <a:pt x="11903901" y="2997200"/>
                  </a:lnTo>
                  <a:lnTo>
                    <a:pt x="11841251" y="2628900"/>
                  </a:lnTo>
                  <a:lnTo>
                    <a:pt x="11784825" y="2413000"/>
                  </a:lnTo>
                  <a:lnTo>
                    <a:pt x="11689664" y="2209800"/>
                  </a:lnTo>
                  <a:lnTo>
                    <a:pt x="11530749" y="1968500"/>
                  </a:lnTo>
                  <a:lnTo>
                    <a:pt x="11528717" y="1917700"/>
                  </a:lnTo>
                  <a:lnTo>
                    <a:pt x="11526444" y="1866900"/>
                  </a:lnTo>
                  <a:lnTo>
                    <a:pt x="11523891" y="1816100"/>
                  </a:lnTo>
                  <a:lnTo>
                    <a:pt x="11521046" y="1752600"/>
                  </a:lnTo>
                  <a:lnTo>
                    <a:pt x="11517897" y="1701800"/>
                  </a:lnTo>
                  <a:lnTo>
                    <a:pt x="11514442" y="1638300"/>
                  </a:lnTo>
                  <a:lnTo>
                    <a:pt x="11512169" y="1600200"/>
                  </a:lnTo>
                  <a:lnTo>
                    <a:pt x="11510645" y="1574800"/>
                  </a:lnTo>
                  <a:lnTo>
                    <a:pt x="11506505" y="1524000"/>
                  </a:lnTo>
                  <a:lnTo>
                    <a:pt x="11501996" y="1460500"/>
                  </a:lnTo>
                  <a:lnTo>
                    <a:pt x="11497120" y="1397000"/>
                  </a:lnTo>
                  <a:lnTo>
                    <a:pt x="11491836" y="1346200"/>
                  </a:lnTo>
                  <a:lnTo>
                    <a:pt x="11488433" y="1308100"/>
                  </a:lnTo>
                  <a:lnTo>
                    <a:pt x="11486159" y="1282700"/>
                  </a:lnTo>
                  <a:lnTo>
                    <a:pt x="11480051" y="1231900"/>
                  </a:lnTo>
                  <a:lnTo>
                    <a:pt x="11473498" y="1181100"/>
                  </a:lnTo>
                  <a:lnTo>
                    <a:pt x="11466500" y="1117600"/>
                  </a:lnTo>
                  <a:lnTo>
                    <a:pt x="11459032" y="1066800"/>
                  </a:lnTo>
                  <a:lnTo>
                    <a:pt x="11451082" y="1028700"/>
                  </a:lnTo>
                  <a:lnTo>
                    <a:pt x="11442637" y="977900"/>
                  </a:lnTo>
                  <a:lnTo>
                    <a:pt x="11433670" y="927100"/>
                  </a:lnTo>
                  <a:lnTo>
                    <a:pt x="11424183" y="889000"/>
                  </a:lnTo>
                  <a:lnTo>
                    <a:pt x="11414138" y="850900"/>
                  </a:lnTo>
                  <a:lnTo>
                    <a:pt x="11403546" y="812800"/>
                  </a:lnTo>
                  <a:lnTo>
                    <a:pt x="11380622" y="762000"/>
                  </a:lnTo>
                  <a:lnTo>
                    <a:pt x="11328476" y="685800"/>
                  </a:lnTo>
                  <a:lnTo>
                    <a:pt x="11286998" y="635000"/>
                  </a:lnTo>
                  <a:lnTo>
                    <a:pt x="11244707" y="609600"/>
                  </a:lnTo>
                  <a:lnTo>
                    <a:pt x="11202505" y="571500"/>
                  </a:lnTo>
                  <a:lnTo>
                    <a:pt x="11161255" y="558800"/>
                  </a:lnTo>
                  <a:lnTo>
                    <a:pt x="11121885" y="546100"/>
                  </a:lnTo>
                  <a:lnTo>
                    <a:pt x="11085246" y="546100"/>
                  </a:lnTo>
                  <a:lnTo>
                    <a:pt x="11052251" y="533400"/>
                  </a:lnTo>
                  <a:lnTo>
                    <a:pt x="11039297" y="508000"/>
                  </a:lnTo>
                  <a:lnTo>
                    <a:pt x="11021847" y="469900"/>
                  </a:lnTo>
                  <a:lnTo>
                    <a:pt x="10999203" y="444500"/>
                  </a:lnTo>
                  <a:lnTo>
                    <a:pt x="10970666" y="419100"/>
                  </a:lnTo>
                  <a:lnTo>
                    <a:pt x="10890593" y="381000"/>
                  </a:lnTo>
                  <a:lnTo>
                    <a:pt x="10867669" y="373430"/>
                  </a:lnTo>
                  <a:lnTo>
                    <a:pt x="10867669" y="1600200"/>
                  </a:lnTo>
                  <a:lnTo>
                    <a:pt x="10808729" y="1600200"/>
                  </a:lnTo>
                  <a:lnTo>
                    <a:pt x="10808653" y="1587500"/>
                  </a:lnTo>
                  <a:lnTo>
                    <a:pt x="10808576" y="1574800"/>
                  </a:lnTo>
                  <a:lnTo>
                    <a:pt x="10808487" y="1562100"/>
                  </a:lnTo>
                  <a:lnTo>
                    <a:pt x="10808411" y="1549400"/>
                  </a:lnTo>
                  <a:lnTo>
                    <a:pt x="10808335" y="1536700"/>
                  </a:lnTo>
                  <a:lnTo>
                    <a:pt x="10808259" y="1524000"/>
                  </a:lnTo>
                  <a:lnTo>
                    <a:pt x="10808170" y="1511300"/>
                  </a:lnTo>
                  <a:lnTo>
                    <a:pt x="10808094" y="1498600"/>
                  </a:lnTo>
                  <a:lnTo>
                    <a:pt x="10808018" y="1485900"/>
                  </a:lnTo>
                  <a:lnTo>
                    <a:pt x="10807929" y="1473200"/>
                  </a:lnTo>
                  <a:lnTo>
                    <a:pt x="10807852" y="1460500"/>
                  </a:lnTo>
                  <a:lnTo>
                    <a:pt x="10807776" y="1447800"/>
                  </a:lnTo>
                  <a:lnTo>
                    <a:pt x="10807700" y="1435100"/>
                  </a:lnTo>
                  <a:lnTo>
                    <a:pt x="10807611" y="1422400"/>
                  </a:lnTo>
                  <a:lnTo>
                    <a:pt x="10807535" y="1409700"/>
                  </a:lnTo>
                  <a:lnTo>
                    <a:pt x="10807459" y="1397000"/>
                  </a:lnTo>
                  <a:lnTo>
                    <a:pt x="10807383" y="1384300"/>
                  </a:lnTo>
                  <a:lnTo>
                    <a:pt x="10807294" y="1371600"/>
                  </a:lnTo>
                  <a:lnTo>
                    <a:pt x="10807217" y="1358900"/>
                  </a:lnTo>
                  <a:lnTo>
                    <a:pt x="10807141" y="1346200"/>
                  </a:lnTo>
                  <a:lnTo>
                    <a:pt x="10807052" y="1333500"/>
                  </a:lnTo>
                  <a:lnTo>
                    <a:pt x="10806976" y="1320800"/>
                  </a:lnTo>
                  <a:lnTo>
                    <a:pt x="10806900" y="1308100"/>
                  </a:lnTo>
                  <a:lnTo>
                    <a:pt x="10865942" y="1308100"/>
                  </a:lnTo>
                  <a:lnTo>
                    <a:pt x="10866323" y="1371600"/>
                  </a:lnTo>
                  <a:lnTo>
                    <a:pt x="10866387" y="1384300"/>
                  </a:lnTo>
                  <a:lnTo>
                    <a:pt x="10867454" y="1562100"/>
                  </a:lnTo>
                  <a:lnTo>
                    <a:pt x="10867517" y="1574800"/>
                  </a:lnTo>
                  <a:lnTo>
                    <a:pt x="10867593" y="1587500"/>
                  </a:lnTo>
                  <a:lnTo>
                    <a:pt x="10867669" y="1600200"/>
                  </a:lnTo>
                  <a:lnTo>
                    <a:pt x="10867669" y="373430"/>
                  </a:lnTo>
                  <a:lnTo>
                    <a:pt x="10813694" y="355600"/>
                  </a:lnTo>
                  <a:lnTo>
                    <a:pt x="10733075" y="355600"/>
                  </a:lnTo>
                  <a:lnTo>
                    <a:pt x="10705465" y="292100"/>
                  </a:lnTo>
                  <a:lnTo>
                    <a:pt x="10674147" y="266700"/>
                  </a:lnTo>
                  <a:lnTo>
                    <a:pt x="10619219" y="241300"/>
                  </a:lnTo>
                  <a:lnTo>
                    <a:pt x="10520769" y="228600"/>
                  </a:lnTo>
                  <a:lnTo>
                    <a:pt x="10407688" y="241300"/>
                  </a:lnTo>
                  <a:lnTo>
                    <a:pt x="10323792" y="279400"/>
                  </a:lnTo>
                  <a:lnTo>
                    <a:pt x="10271608" y="317500"/>
                  </a:lnTo>
                  <a:lnTo>
                    <a:pt x="10253650" y="330200"/>
                  </a:lnTo>
                  <a:lnTo>
                    <a:pt x="10169271" y="330200"/>
                  </a:lnTo>
                  <a:lnTo>
                    <a:pt x="10155174" y="342900"/>
                  </a:lnTo>
                  <a:lnTo>
                    <a:pt x="10146411" y="368300"/>
                  </a:lnTo>
                  <a:lnTo>
                    <a:pt x="10141699" y="419100"/>
                  </a:lnTo>
                  <a:lnTo>
                    <a:pt x="10149548" y="469900"/>
                  </a:lnTo>
                  <a:lnTo>
                    <a:pt x="10169055" y="508000"/>
                  </a:lnTo>
                  <a:lnTo>
                    <a:pt x="10199357" y="558800"/>
                  </a:lnTo>
                  <a:lnTo>
                    <a:pt x="10187292" y="584200"/>
                  </a:lnTo>
                  <a:lnTo>
                    <a:pt x="10173449" y="635000"/>
                  </a:lnTo>
                  <a:lnTo>
                    <a:pt x="10158476" y="673100"/>
                  </a:lnTo>
                  <a:lnTo>
                    <a:pt x="10143007" y="723900"/>
                  </a:lnTo>
                  <a:lnTo>
                    <a:pt x="10127717" y="787400"/>
                  </a:lnTo>
                  <a:lnTo>
                    <a:pt x="10113226" y="838200"/>
                  </a:lnTo>
                  <a:lnTo>
                    <a:pt x="10107778" y="850900"/>
                  </a:lnTo>
                  <a:lnTo>
                    <a:pt x="10103688" y="850900"/>
                  </a:lnTo>
                  <a:lnTo>
                    <a:pt x="10104133" y="863600"/>
                  </a:lnTo>
                  <a:lnTo>
                    <a:pt x="10107651" y="863600"/>
                  </a:lnTo>
                  <a:lnTo>
                    <a:pt x="10096767" y="927100"/>
                  </a:lnTo>
                  <a:lnTo>
                    <a:pt x="10087673" y="977900"/>
                  </a:lnTo>
                  <a:lnTo>
                    <a:pt x="10080815" y="1028700"/>
                  </a:lnTo>
                  <a:lnTo>
                    <a:pt x="10076650" y="1092200"/>
                  </a:lnTo>
                  <a:lnTo>
                    <a:pt x="10075621" y="1143000"/>
                  </a:lnTo>
                  <a:lnTo>
                    <a:pt x="10078174" y="1193800"/>
                  </a:lnTo>
                  <a:lnTo>
                    <a:pt x="10084752" y="1244600"/>
                  </a:lnTo>
                  <a:lnTo>
                    <a:pt x="10095827" y="1282700"/>
                  </a:lnTo>
                  <a:lnTo>
                    <a:pt x="10119195" y="1346200"/>
                  </a:lnTo>
                  <a:lnTo>
                    <a:pt x="10148214" y="1397000"/>
                  </a:lnTo>
                  <a:lnTo>
                    <a:pt x="10182073" y="1435100"/>
                  </a:lnTo>
                  <a:lnTo>
                    <a:pt x="10219931" y="1460500"/>
                  </a:lnTo>
                  <a:lnTo>
                    <a:pt x="10260940" y="1485900"/>
                  </a:lnTo>
                  <a:lnTo>
                    <a:pt x="10304285" y="1498600"/>
                  </a:lnTo>
                  <a:lnTo>
                    <a:pt x="10290607" y="1612900"/>
                  </a:lnTo>
                  <a:lnTo>
                    <a:pt x="10286416" y="1651000"/>
                  </a:lnTo>
                  <a:lnTo>
                    <a:pt x="10235755" y="1676400"/>
                  </a:lnTo>
                  <a:lnTo>
                    <a:pt x="10185629" y="1689100"/>
                  </a:lnTo>
                  <a:lnTo>
                    <a:pt x="10135629" y="1714500"/>
                  </a:lnTo>
                  <a:lnTo>
                    <a:pt x="10085375" y="1727200"/>
                  </a:lnTo>
                  <a:lnTo>
                    <a:pt x="9982492" y="1778000"/>
                  </a:lnTo>
                  <a:lnTo>
                    <a:pt x="9733026" y="1930400"/>
                  </a:lnTo>
                  <a:lnTo>
                    <a:pt x="9490253" y="2146300"/>
                  </a:lnTo>
                  <a:lnTo>
                    <a:pt x="9233408" y="2413000"/>
                  </a:lnTo>
                  <a:lnTo>
                    <a:pt x="9094864" y="1828800"/>
                  </a:lnTo>
                  <a:lnTo>
                    <a:pt x="9104198" y="1790700"/>
                  </a:lnTo>
                  <a:lnTo>
                    <a:pt x="9111145" y="1752600"/>
                  </a:lnTo>
                  <a:lnTo>
                    <a:pt x="9115374" y="1714500"/>
                  </a:lnTo>
                  <a:lnTo>
                    <a:pt x="9116555" y="1663700"/>
                  </a:lnTo>
                  <a:lnTo>
                    <a:pt x="9114358" y="1612900"/>
                  </a:lnTo>
                  <a:lnTo>
                    <a:pt x="9108465" y="1562100"/>
                  </a:lnTo>
                  <a:lnTo>
                    <a:pt x="9098534" y="1498600"/>
                  </a:lnTo>
                  <a:lnTo>
                    <a:pt x="9064930" y="1358900"/>
                  </a:lnTo>
                  <a:lnTo>
                    <a:pt x="9051912" y="1320800"/>
                  </a:lnTo>
                  <a:lnTo>
                    <a:pt x="9034551" y="1270000"/>
                  </a:lnTo>
                  <a:lnTo>
                    <a:pt x="8990127" y="1206500"/>
                  </a:lnTo>
                  <a:lnTo>
                    <a:pt x="8914422" y="1143000"/>
                  </a:lnTo>
                  <a:lnTo>
                    <a:pt x="8870658" y="1104900"/>
                  </a:lnTo>
                  <a:lnTo>
                    <a:pt x="8826830" y="1079500"/>
                  </a:lnTo>
                  <a:lnTo>
                    <a:pt x="8784590" y="1054100"/>
                  </a:lnTo>
                  <a:lnTo>
                    <a:pt x="8745614" y="1028700"/>
                  </a:lnTo>
                  <a:lnTo>
                    <a:pt x="8711603" y="1016000"/>
                  </a:lnTo>
                  <a:lnTo>
                    <a:pt x="8665121" y="1016000"/>
                  </a:lnTo>
                  <a:lnTo>
                    <a:pt x="8656002" y="1028700"/>
                  </a:lnTo>
                  <a:lnTo>
                    <a:pt x="8688045" y="1143000"/>
                  </a:lnTo>
                  <a:lnTo>
                    <a:pt x="8726818" y="1231900"/>
                  </a:lnTo>
                  <a:lnTo>
                    <a:pt x="8760574" y="1295400"/>
                  </a:lnTo>
                  <a:lnTo>
                    <a:pt x="8775001" y="1320800"/>
                  </a:lnTo>
                  <a:lnTo>
                    <a:pt x="8540090" y="1257300"/>
                  </a:lnTo>
                  <a:lnTo>
                    <a:pt x="8481289" y="1232496"/>
                  </a:lnTo>
                  <a:lnTo>
                    <a:pt x="8481289" y="3429000"/>
                  </a:lnTo>
                  <a:lnTo>
                    <a:pt x="8336343" y="3429000"/>
                  </a:lnTo>
                  <a:lnTo>
                    <a:pt x="8368982" y="3416300"/>
                  </a:lnTo>
                  <a:lnTo>
                    <a:pt x="8397405" y="3403600"/>
                  </a:lnTo>
                  <a:lnTo>
                    <a:pt x="8420544" y="3378200"/>
                  </a:lnTo>
                  <a:lnTo>
                    <a:pt x="8437334" y="3340100"/>
                  </a:lnTo>
                  <a:lnTo>
                    <a:pt x="8447367" y="3365500"/>
                  </a:lnTo>
                  <a:lnTo>
                    <a:pt x="8458048" y="3390900"/>
                  </a:lnTo>
                  <a:lnTo>
                    <a:pt x="8469351" y="3416300"/>
                  </a:lnTo>
                  <a:lnTo>
                    <a:pt x="8481289" y="3429000"/>
                  </a:lnTo>
                  <a:lnTo>
                    <a:pt x="8481289" y="1232496"/>
                  </a:lnTo>
                  <a:lnTo>
                    <a:pt x="8449793" y="1219200"/>
                  </a:lnTo>
                  <a:lnTo>
                    <a:pt x="8420963" y="1206500"/>
                  </a:lnTo>
                  <a:lnTo>
                    <a:pt x="8392147" y="1193800"/>
                  </a:lnTo>
                  <a:lnTo>
                    <a:pt x="8342350" y="1168400"/>
                  </a:lnTo>
                  <a:lnTo>
                    <a:pt x="8275625" y="1155700"/>
                  </a:lnTo>
                  <a:lnTo>
                    <a:pt x="8205813" y="1155700"/>
                  </a:lnTo>
                  <a:lnTo>
                    <a:pt x="8160740" y="1168400"/>
                  </a:lnTo>
                  <a:lnTo>
                    <a:pt x="8136534" y="1193800"/>
                  </a:lnTo>
                  <a:lnTo>
                    <a:pt x="8129321" y="1206500"/>
                  </a:lnTo>
                  <a:lnTo>
                    <a:pt x="8064246" y="1193800"/>
                  </a:lnTo>
                  <a:lnTo>
                    <a:pt x="8025917" y="1181100"/>
                  </a:lnTo>
                  <a:lnTo>
                    <a:pt x="7999374" y="1193800"/>
                  </a:lnTo>
                  <a:lnTo>
                    <a:pt x="7969644" y="1206500"/>
                  </a:lnTo>
                  <a:lnTo>
                    <a:pt x="7947012" y="1244600"/>
                  </a:lnTo>
                  <a:lnTo>
                    <a:pt x="7944434" y="1270000"/>
                  </a:lnTo>
                  <a:lnTo>
                    <a:pt x="7950949" y="1295400"/>
                  </a:lnTo>
                  <a:lnTo>
                    <a:pt x="7955559" y="1308100"/>
                  </a:lnTo>
                  <a:lnTo>
                    <a:pt x="7864170" y="1320800"/>
                  </a:lnTo>
                  <a:lnTo>
                    <a:pt x="7823327" y="1333500"/>
                  </a:lnTo>
                  <a:lnTo>
                    <a:pt x="7823454" y="1346200"/>
                  </a:lnTo>
                  <a:lnTo>
                    <a:pt x="7823581" y="1358900"/>
                  </a:lnTo>
                  <a:lnTo>
                    <a:pt x="7823708" y="1371600"/>
                  </a:lnTo>
                  <a:lnTo>
                    <a:pt x="7855979" y="1435100"/>
                  </a:lnTo>
                  <a:lnTo>
                    <a:pt x="7874203" y="1473200"/>
                  </a:lnTo>
                  <a:lnTo>
                    <a:pt x="7900365" y="1498600"/>
                  </a:lnTo>
                  <a:lnTo>
                    <a:pt x="7933322" y="1536700"/>
                  </a:lnTo>
                  <a:lnTo>
                    <a:pt x="7971942" y="1562100"/>
                  </a:lnTo>
                  <a:lnTo>
                    <a:pt x="8015071" y="1600200"/>
                  </a:lnTo>
                  <a:lnTo>
                    <a:pt x="8061566" y="1638300"/>
                  </a:lnTo>
                  <a:lnTo>
                    <a:pt x="8110283" y="1676400"/>
                  </a:lnTo>
                  <a:lnTo>
                    <a:pt x="8160080" y="1701800"/>
                  </a:lnTo>
                  <a:lnTo>
                    <a:pt x="8209813" y="1739900"/>
                  </a:lnTo>
                  <a:lnTo>
                    <a:pt x="8258340" y="1765300"/>
                  </a:lnTo>
                  <a:lnTo>
                    <a:pt x="8304517" y="1790700"/>
                  </a:lnTo>
                  <a:lnTo>
                    <a:pt x="8347202" y="1816100"/>
                  </a:lnTo>
                  <a:lnTo>
                    <a:pt x="8385251" y="1841500"/>
                  </a:lnTo>
                  <a:lnTo>
                    <a:pt x="8400123" y="1841500"/>
                  </a:lnTo>
                  <a:lnTo>
                    <a:pt x="8416023" y="1854200"/>
                  </a:lnTo>
                  <a:lnTo>
                    <a:pt x="8432851" y="1854200"/>
                  </a:lnTo>
                  <a:lnTo>
                    <a:pt x="8450491" y="1866900"/>
                  </a:lnTo>
                  <a:lnTo>
                    <a:pt x="8445055" y="1892300"/>
                  </a:lnTo>
                  <a:lnTo>
                    <a:pt x="8439061" y="1917700"/>
                  </a:lnTo>
                  <a:lnTo>
                    <a:pt x="8432597" y="1955800"/>
                  </a:lnTo>
                  <a:lnTo>
                    <a:pt x="8425777" y="1993900"/>
                  </a:lnTo>
                  <a:lnTo>
                    <a:pt x="8418690" y="2032000"/>
                  </a:lnTo>
                  <a:lnTo>
                    <a:pt x="8411426" y="2070100"/>
                  </a:lnTo>
                  <a:lnTo>
                    <a:pt x="8404111" y="2108200"/>
                  </a:lnTo>
                  <a:lnTo>
                    <a:pt x="8396808" y="2159000"/>
                  </a:lnTo>
                  <a:lnTo>
                    <a:pt x="8389645" y="2209800"/>
                  </a:lnTo>
                  <a:lnTo>
                    <a:pt x="8382724" y="2260600"/>
                  </a:lnTo>
                  <a:lnTo>
                    <a:pt x="8376120" y="2311400"/>
                  </a:lnTo>
                  <a:lnTo>
                    <a:pt x="8369935" y="2374900"/>
                  </a:lnTo>
                  <a:lnTo>
                    <a:pt x="8364296" y="2425700"/>
                  </a:lnTo>
                  <a:lnTo>
                    <a:pt x="8359267" y="2476500"/>
                  </a:lnTo>
                  <a:lnTo>
                    <a:pt x="8354974" y="2540000"/>
                  </a:lnTo>
                  <a:lnTo>
                    <a:pt x="8351494" y="2590800"/>
                  </a:lnTo>
                  <a:lnTo>
                    <a:pt x="8348954" y="2654300"/>
                  </a:lnTo>
                  <a:lnTo>
                    <a:pt x="8347418" y="2717800"/>
                  </a:lnTo>
                  <a:lnTo>
                    <a:pt x="8347316" y="2730500"/>
                  </a:lnTo>
                  <a:lnTo>
                    <a:pt x="8347215" y="2743200"/>
                  </a:lnTo>
                  <a:lnTo>
                    <a:pt x="8347837" y="2832100"/>
                  </a:lnTo>
                  <a:lnTo>
                    <a:pt x="8349970" y="2895600"/>
                  </a:lnTo>
                  <a:lnTo>
                    <a:pt x="8353526" y="2946400"/>
                  </a:lnTo>
                  <a:lnTo>
                    <a:pt x="8358594" y="3009900"/>
                  </a:lnTo>
                  <a:lnTo>
                    <a:pt x="8365287" y="3060700"/>
                  </a:lnTo>
                  <a:lnTo>
                    <a:pt x="8373694" y="3111500"/>
                  </a:lnTo>
                  <a:lnTo>
                    <a:pt x="8383918" y="3175000"/>
                  </a:lnTo>
                  <a:lnTo>
                    <a:pt x="8365693" y="3162300"/>
                  </a:lnTo>
                  <a:lnTo>
                    <a:pt x="8345945" y="3149600"/>
                  </a:lnTo>
                  <a:lnTo>
                    <a:pt x="8142097" y="3149600"/>
                  </a:lnTo>
                  <a:lnTo>
                    <a:pt x="8189747" y="3124200"/>
                  </a:lnTo>
                  <a:lnTo>
                    <a:pt x="8227923" y="3098800"/>
                  </a:lnTo>
                  <a:lnTo>
                    <a:pt x="8253273" y="3048000"/>
                  </a:lnTo>
                  <a:lnTo>
                    <a:pt x="8262467" y="2997200"/>
                  </a:lnTo>
                  <a:lnTo>
                    <a:pt x="8255051" y="2959100"/>
                  </a:lnTo>
                  <a:lnTo>
                    <a:pt x="8234400" y="2921000"/>
                  </a:lnTo>
                  <a:lnTo>
                    <a:pt x="8202917" y="2882900"/>
                  </a:lnTo>
                  <a:lnTo>
                    <a:pt x="8162988" y="2857500"/>
                  </a:lnTo>
                  <a:lnTo>
                    <a:pt x="7131799" y="2857500"/>
                  </a:lnTo>
                  <a:lnTo>
                    <a:pt x="7115569" y="2819400"/>
                  </a:lnTo>
                  <a:lnTo>
                    <a:pt x="7097420" y="2781300"/>
                  </a:lnTo>
                  <a:lnTo>
                    <a:pt x="7077316" y="2743200"/>
                  </a:lnTo>
                  <a:lnTo>
                    <a:pt x="7055231" y="2705100"/>
                  </a:lnTo>
                  <a:lnTo>
                    <a:pt x="7031139" y="2654300"/>
                  </a:lnTo>
                  <a:lnTo>
                    <a:pt x="7004990" y="2616200"/>
                  </a:lnTo>
                  <a:lnTo>
                    <a:pt x="6976758" y="2578100"/>
                  </a:lnTo>
                  <a:lnTo>
                    <a:pt x="6946417" y="2527300"/>
                  </a:lnTo>
                  <a:lnTo>
                    <a:pt x="6913931" y="2476500"/>
                  </a:lnTo>
                  <a:lnTo>
                    <a:pt x="6879272" y="2438400"/>
                  </a:lnTo>
                  <a:lnTo>
                    <a:pt x="6842404" y="2387600"/>
                  </a:lnTo>
                  <a:lnTo>
                    <a:pt x="6813042" y="2349449"/>
                  </a:lnTo>
                  <a:lnTo>
                    <a:pt x="6821297" y="2336800"/>
                  </a:lnTo>
                  <a:lnTo>
                    <a:pt x="6837858" y="2311400"/>
                  </a:lnTo>
                  <a:lnTo>
                    <a:pt x="6857225" y="2260600"/>
                  </a:lnTo>
                  <a:lnTo>
                    <a:pt x="6860870" y="2247900"/>
                  </a:lnTo>
                  <a:lnTo>
                    <a:pt x="6871805" y="2209800"/>
                  </a:lnTo>
                  <a:lnTo>
                    <a:pt x="6882270" y="2171700"/>
                  </a:lnTo>
                  <a:lnTo>
                    <a:pt x="6889305" y="2133600"/>
                  </a:lnTo>
                  <a:lnTo>
                    <a:pt x="6927837" y="2120900"/>
                  </a:lnTo>
                  <a:lnTo>
                    <a:pt x="6957085" y="2095500"/>
                  </a:lnTo>
                  <a:lnTo>
                    <a:pt x="6969861" y="2070100"/>
                  </a:lnTo>
                  <a:lnTo>
                    <a:pt x="6959041" y="2032000"/>
                  </a:lnTo>
                  <a:lnTo>
                    <a:pt x="6944131" y="2006600"/>
                  </a:lnTo>
                  <a:lnTo>
                    <a:pt x="6922605" y="1993900"/>
                  </a:lnTo>
                  <a:lnTo>
                    <a:pt x="6895401" y="1968500"/>
                  </a:lnTo>
                  <a:lnTo>
                    <a:pt x="6863423" y="1955800"/>
                  </a:lnTo>
                  <a:lnTo>
                    <a:pt x="6899338" y="1955800"/>
                  </a:lnTo>
                  <a:lnTo>
                    <a:pt x="6938277" y="1943100"/>
                  </a:lnTo>
                  <a:lnTo>
                    <a:pt x="6974052" y="1930400"/>
                  </a:lnTo>
                  <a:lnTo>
                    <a:pt x="7000468" y="1905000"/>
                  </a:lnTo>
                  <a:lnTo>
                    <a:pt x="7011327" y="1879600"/>
                  </a:lnTo>
                  <a:lnTo>
                    <a:pt x="7000430" y="1841500"/>
                  </a:lnTo>
                  <a:lnTo>
                    <a:pt x="6979259" y="1803400"/>
                  </a:lnTo>
                  <a:lnTo>
                    <a:pt x="6947040" y="1790700"/>
                  </a:lnTo>
                  <a:lnTo>
                    <a:pt x="6905841" y="1765300"/>
                  </a:lnTo>
                  <a:lnTo>
                    <a:pt x="6857733" y="1739900"/>
                  </a:lnTo>
                  <a:lnTo>
                    <a:pt x="6808178" y="1728025"/>
                  </a:lnTo>
                  <a:lnTo>
                    <a:pt x="6808178" y="2343137"/>
                  </a:lnTo>
                  <a:lnTo>
                    <a:pt x="6803301" y="2336800"/>
                  </a:lnTo>
                  <a:lnTo>
                    <a:pt x="6806463" y="2336800"/>
                  </a:lnTo>
                  <a:lnTo>
                    <a:pt x="6808178" y="2343137"/>
                  </a:lnTo>
                  <a:lnTo>
                    <a:pt x="6808178" y="1728025"/>
                  </a:lnTo>
                  <a:lnTo>
                    <a:pt x="6804774" y="1727200"/>
                  </a:lnTo>
                  <a:lnTo>
                    <a:pt x="6812991" y="1714500"/>
                  </a:lnTo>
                  <a:lnTo>
                    <a:pt x="6845846" y="1663700"/>
                  </a:lnTo>
                  <a:lnTo>
                    <a:pt x="6884962" y="1600200"/>
                  </a:lnTo>
                  <a:lnTo>
                    <a:pt x="6921589" y="1536700"/>
                  </a:lnTo>
                  <a:lnTo>
                    <a:pt x="6955168" y="1485900"/>
                  </a:lnTo>
                  <a:lnTo>
                    <a:pt x="6985152" y="1422400"/>
                  </a:lnTo>
                  <a:lnTo>
                    <a:pt x="7010997" y="1384300"/>
                  </a:lnTo>
                  <a:lnTo>
                    <a:pt x="7032180" y="1346200"/>
                  </a:lnTo>
                  <a:lnTo>
                    <a:pt x="7048119" y="1308100"/>
                  </a:lnTo>
                  <a:lnTo>
                    <a:pt x="7058304" y="1282700"/>
                  </a:lnTo>
                  <a:lnTo>
                    <a:pt x="7062165" y="1270000"/>
                  </a:lnTo>
                  <a:lnTo>
                    <a:pt x="7059181" y="1257300"/>
                  </a:lnTo>
                  <a:lnTo>
                    <a:pt x="7044461" y="1257300"/>
                  </a:lnTo>
                  <a:lnTo>
                    <a:pt x="7024179" y="1270000"/>
                  </a:lnTo>
                  <a:lnTo>
                    <a:pt x="6999313" y="1295400"/>
                  </a:lnTo>
                  <a:lnTo>
                    <a:pt x="6970903" y="1333500"/>
                  </a:lnTo>
                  <a:lnTo>
                    <a:pt x="6939928" y="1384300"/>
                  </a:lnTo>
                  <a:lnTo>
                    <a:pt x="6907416" y="1422400"/>
                  </a:lnTo>
                  <a:lnTo>
                    <a:pt x="6874370" y="1473200"/>
                  </a:lnTo>
                  <a:lnTo>
                    <a:pt x="6841795" y="1536700"/>
                  </a:lnTo>
                  <a:lnTo>
                    <a:pt x="6810705" y="1587500"/>
                  </a:lnTo>
                  <a:lnTo>
                    <a:pt x="6782117" y="1625600"/>
                  </a:lnTo>
                  <a:lnTo>
                    <a:pt x="6757009" y="1676400"/>
                  </a:lnTo>
                  <a:lnTo>
                    <a:pt x="6736423" y="1714500"/>
                  </a:lnTo>
                  <a:lnTo>
                    <a:pt x="6674282" y="1701800"/>
                  </a:lnTo>
                  <a:lnTo>
                    <a:pt x="6560109" y="1701800"/>
                  </a:lnTo>
                  <a:lnTo>
                    <a:pt x="6513652" y="1714500"/>
                  </a:lnTo>
                  <a:lnTo>
                    <a:pt x="6477952" y="1727200"/>
                  </a:lnTo>
                  <a:lnTo>
                    <a:pt x="6455816" y="1752600"/>
                  </a:lnTo>
                  <a:lnTo>
                    <a:pt x="6452070" y="1790700"/>
                  </a:lnTo>
                  <a:lnTo>
                    <a:pt x="6469405" y="1828800"/>
                  </a:lnTo>
                  <a:lnTo>
                    <a:pt x="6503263" y="1854200"/>
                  </a:lnTo>
                  <a:lnTo>
                    <a:pt x="6549098" y="1879600"/>
                  </a:lnTo>
                  <a:lnTo>
                    <a:pt x="6567754" y="1879600"/>
                  </a:lnTo>
                  <a:lnTo>
                    <a:pt x="6575082" y="1892300"/>
                  </a:lnTo>
                  <a:lnTo>
                    <a:pt x="6532499" y="1892300"/>
                  </a:lnTo>
                  <a:lnTo>
                    <a:pt x="6488265" y="1905000"/>
                  </a:lnTo>
                  <a:lnTo>
                    <a:pt x="6451905" y="1917700"/>
                  </a:lnTo>
                  <a:lnTo>
                    <a:pt x="6425400" y="1930400"/>
                  </a:lnTo>
                  <a:lnTo>
                    <a:pt x="6110135" y="1701800"/>
                  </a:lnTo>
                  <a:lnTo>
                    <a:pt x="5848312" y="1549400"/>
                  </a:lnTo>
                  <a:lnTo>
                    <a:pt x="5669521" y="1485900"/>
                  </a:lnTo>
                  <a:lnTo>
                    <a:pt x="5603341" y="1460500"/>
                  </a:lnTo>
                  <a:lnTo>
                    <a:pt x="5543601" y="1460500"/>
                  </a:lnTo>
                  <a:lnTo>
                    <a:pt x="5547131" y="1371600"/>
                  </a:lnTo>
                  <a:lnTo>
                    <a:pt x="5562041" y="1358900"/>
                  </a:lnTo>
                  <a:lnTo>
                    <a:pt x="5576684" y="1346200"/>
                  </a:lnTo>
                  <a:lnTo>
                    <a:pt x="5591022" y="1320800"/>
                  </a:lnTo>
                  <a:lnTo>
                    <a:pt x="5605030" y="1308100"/>
                  </a:lnTo>
                  <a:lnTo>
                    <a:pt x="5630951" y="1257300"/>
                  </a:lnTo>
                  <a:lnTo>
                    <a:pt x="5652033" y="1206500"/>
                  </a:lnTo>
                  <a:lnTo>
                    <a:pt x="5668708" y="1155700"/>
                  </a:lnTo>
                  <a:lnTo>
                    <a:pt x="5681408" y="1104900"/>
                  </a:lnTo>
                  <a:lnTo>
                    <a:pt x="5758726" y="1079500"/>
                  </a:lnTo>
                  <a:lnTo>
                    <a:pt x="5795505" y="1054100"/>
                  </a:lnTo>
                  <a:lnTo>
                    <a:pt x="5827661" y="1016000"/>
                  </a:lnTo>
                  <a:lnTo>
                    <a:pt x="5852668" y="977900"/>
                  </a:lnTo>
                  <a:lnTo>
                    <a:pt x="5867984" y="927100"/>
                  </a:lnTo>
                  <a:lnTo>
                    <a:pt x="5871070" y="876300"/>
                  </a:lnTo>
                  <a:lnTo>
                    <a:pt x="5861228" y="812800"/>
                  </a:lnTo>
                  <a:lnTo>
                    <a:pt x="5840273" y="774700"/>
                  </a:lnTo>
                  <a:lnTo>
                    <a:pt x="5810758" y="749300"/>
                  </a:lnTo>
                  <a:lnTo>
                    <a:pt x="5775210" y="736600"/>
                  </a:lnTo>
                  <a:lnTo>
                    <a:pt x="5696128" y="736600"/>
                  </a:lnTo>
                  <a:lnTo>
                    <a:pt x="5695620" y="736600"/>
                  </a:lnTo>
                  <a:lnTo>
                    <a:pt x="5694616" y="723900"/>
                  </a:lnTo>
                  <a:lnTo>
                    <a:pt x="5694096" y="711200"/>
                  </a:lnTo>
                  <a:lnTo>
                    <a:pt x="5694781" y="711200"/>
                  </a:lnTo>
                  <a:lnTo>
                    <a:pt x="5695569" y="723900"/>
                  </a:lnTo>
                  <a:lnTo>
                    <a:pt x="5696128" y="736600"/>
                  </a:lnTo>
                  <a:lnTo>
                    <a:pt x="5700458" y="723900"/>
                  </a:lnTo>
                  <a:lnTo>
                    <a:pt x="5706072" y="711200"/>
                  </a:lnTo>
                  <a:lnTo>
                    <a:pt x="5711672" y="698500"/>
                  </a:lnTo>
                  <a:lnTo>
                    <a:pt x="5727966" y="673100"/>
                  </a:lnTo>
                  <a:lnTo>
                    <a:pt x="5747512" y="635000"/>
                  </a:lnTo>
                  <a:lnTo>
                    <a:pt x="5768530" y="584200"/>
                  </a:lnTo>
                  <a:lnTo>
                    <a:pt x="5789193" y="533400"/>
                  </a:lnTo>
                  <a:lnTo>
                    <a:pt x="5807697" y="469900"/>
                  </a:lnTo>
                  <a:lnTo>
                    <a:pt x="5822239" y="419100"/>
                  </a:lnTo>
                  <a:lnTo>
                    <a:pt x="5831014" y="368300"/>
                  </a:lnTo>
                  <a:lnTo>
                    <a:pt x="5832221" y="304800"/>
                  </a:lnTo>
                  <a:lnTo>
                    <a:pt x="5824042" y="266700"/>
                  </a:lnTo>
                  <a:lnTo>
                    <a:pt x="5804674" y="228600"/>
                  </a:lnTo>
                  <a:lnTo>
                    <a:pt x="5770588" y="203200"/>
                  </a:lnTo>
                  <a:lnTo>
                    <a:pt x="5719457" y="165100"/>
                  </a:lnTo>
                  <a:lnTo>
                    <a:pt x="5632018" y="165100"/>
                  </a:lnTo>
                  <a:lnTo>
                    <a:pt x="5563806" y="190500"/>
                  </a:lnTo>
                  <a:lnTo>
                    <a:pt x="5536298" y="203200"/>
                  </a:lnTo>
                  <a:lnTo>
                    <a:pt x="5547182" y="63500"/>
                  </a:lnTo>
                  <a:lnTo>
                    <a:pt x="5518696" y="12700"/>
                  </a:lnTo>
                  <a:lnTo>
                    <a:pt x="5421947" y="12700"/>
                  </a:lnTo>
                  <a:lnTo>
                    <a:pt x="5228031" y="63500"/>
                  </a:lnTo>
                  <a:lnTo>
                    <a:pt x="5021935" y="165100"/>
                  </a:lnTo>
                  <a:lnTo>
                    <a:pt x="4896320" y="292100"/>
                  </a:lnTo>
                  <a:lnTo>
                    <a:pt x="4833747" y="406400"/>
                  </a:lnTo>
                  <a:lnTo>
                    <a:pt x="4816754" y="444500"/>
                  </a:lnTo>
                  <a:lnTo>
                    <a:pt x="4750054" y="444500"/>
                  </a:lnTo>
                  <a:lnTo>
                    <a:pt x="4714418" y="457200"/>
                  </a:lnTo>
                  <a:lnTo>
                    <a:pt x="4697819" y="482600"/>
                  </a:lnTo>
                  <a:lnTo>
                    <a:pt x="4688179" y="546100"/>
                  </a:lnTo>
                  <a:lnTo>
                    <a:pt x="4687240" y="622300"/>
                  </a:lnTo>
                  <a:lnTo>
                    <a:pt x="4698377" y="698500"/>
                  </a:lnTo>
                  <a:lnTo>
                    <a:pt x="4712055" y="736600"/>
                  </a:lnTo>
                  <a:lnTo>
                    <a:pt x="4718736" y="762000"/>
                  </a:lnTo>
                  <a:lnTo>
                    <a:pt x="4721745" y="762000"/>
                  </a:lnTo>
                  <a:lnTo>
                    <a:pt x="4695368" y="787400"/>
                  </a:lnTo>
                  <a:lnTo>
                    <a:pt x="4673714" y="825500"/>
                  </a:lnTo>
                  <a:lnTo>
                    <a:pt x="4658360" y="863600"/>
                  </a:lnTo>
                  <a:lnTo>
                    <a:pt x="4650854" y="901700"/>
                  </a:lnTo>
                  <a:lnTo>
                    <a:pt x="4652772" y="952500"/>
                  </a:lnTo>
                  <a:lnTo>
                    <a:pt x="4665662" y="1003300"/>
                  </a:lnTo>
                  <a:lnTo>
                    <a:pt x="4727372" y="1092200"/>
                  </a:lnTo>
                  <a:lnTo>
                    <a:pt x="4808740" y="1117600"/>
                  </a:lnTo>
                  <a:lnTo>
                    <a:pt x="4879657" y="1130300"/>
                  </a:lnTo>
                  <a:lnTo>
                    <a:pt x="4909998" y="1130300"/>
                  </a:lnTo>
                  <a:lnTo>
                    <a:pt x="4922266" y="1206500"/>
                  </a:lnTo>
                  <a:lnTo>
                    <a:pt x="4939119" y="1244600"/>
                  </a:lnTo>
                  <a:lnTo>
                    <a:pt x="4972012" y="1295400"/>
                  </a:lnTo>
                  <a:lnTo>
                    <a:pt x="5032451" y="1358900"/>
                  </a:lnTo>
                  <a:lnTo>
                    <a:pt x="5028184" y="1435100"/>
                  </a:lnTo>
                  <a:lnTo>
                    <a:pt x="5027549" y="1435100"/>
                  </a:lnTo>
                  <a:lnTo>
                    <a:pt x="4915611" y="1447800"/>
                  </a:lnTo>
                  <a:lnTo>
                    <a:pt x="4837265" y="1447800"/>
                  </a:lnTo>
                  <a:lnTo>
                    <a:pt x="4755616" y="1473200"/>
                  </a:lnTo>
                  <a:lnTo>
                    <a:pt x="4633734" y="1524000"/>
                  </a:lnTo>
                  <a:lnTo>
                    <a:pt x="4615396" y="1536700"/>
                  </a:lnTo>
                  <a:lnTo>
                    <a:pt x="4593844" y="1536700"/>
                  </a:lnTo>
                  <a:lnTo>
                    <a:pt x="4569257" y="1549400"/>
                  </a:lnTo>
                  <a:lnTo>
                    <a:pt x="4541799" y="1562100"/>
                  </a:lnTo>
                  <a:lnTo>
                    <a:pt x="4511649" y="1574800"/>
                  </a:lnTo>
                  <a:lnTo>
                    <a:pt x="4478972" y="1600200"/>
                  </a:lnTo>
                  <a:lnTo>
                    <a:pt x="4443971" y="1612900"/>
                  </a:lnTo>
                  <a:lnTo>
                    <a:pt x="4406785" y="1638300"/>
                  </a:lnTo>
                  <a:lnTo>
                    <a:pt x="4367619" y="1663700"/>
                  </a:lnTo>
                  <a:lnTo>
                    <a:pt x="4326636" y="1676400"/>
                  </a:lnTo>
                  <a:lnTo>
                    <a:pt x="4284002" y="1701800"/>
                  </a:lnTo>
                  <a:lnTo>
                    <a:pt x="4239907" y="1739900"/>
                  </a:lnTo>
                  <a:lnTo>
                    <a:pt x="4194518" y="1765300"/>
                  </a:lnTo>
                  <a:lnTo>
                    <a:pt x="4148010" y="1790700"/>
                  </a:lnTo>
                  <a:lnTo>
                    <a:pt x="4100563" y="1828800"/>
                  </a:lnTo>
                  <a:lnTo>
                    <a:pt x="4003522" y="1905000"/>
                  </a:lnTo>
                  <a:lnTo>
                    <a:pt x="3805847" y="2057400"/>
                  </a:lnTo>
                  <a:lnTo>
                    <a:pt x="3756685" y="2108200"/>
                  </a:lnTo>
                  <a:lnTo>
                    <a:pt x="3707993" y="2146300"/>
                  </a:lnTo>
                  <a:lnTo>
                    <a:pt x="3659924" y="2197100"/>
                  </a:lnTo>
                  <a:lnTo>
                    <a:pt x="3612667" y="2247900"/>
                  </a:lnTo>
                  <a:lnTo>
                    <a:pt x="3589337" y="2184400"/>
                  </a:lnTo>
                  <a:lnTo>
                    <a:pt x="3565741" y="2120900"/>
                  </a:lnTo>
                  <a:lnTo>
                    <a:pt x="3542004" y="2057400"/>
                  </a:lnTo>
                  <a:lnTo>
                    <a:pt x="3518268" y="2006600"/>
                  </a:lnTo>
                  <a:lnTo>
                    <a:pt x="3494646" y="1943100"/>
                  </a:lnTo>
                  <a:lnTo>
                    <a:pt x="3471303" y="1892300"/>
                  </a:lnTo>
                  <a:lnTo>
                    <a:pt x="3448342" y="1828800"/>
                  </a:lnTo>
                  <a:lnTo>
                    <a:pt x="3425926" y="1778000"/>
                  </a:lnTo>
                  <a:lnTo>
                    <a:pt x="3404171" y="1727200"/>
                  </a:lnTo>
                  <a:lnTo>
                    <a:pt x="3383229" y="1689100"/>
                  </a:lnTo>
                  <a:lnTo>
                    <a:pt x="3363226" y="1638300"/>
                  </a:lnTo>
                  <a:lnTo>
                    <a:pt x="3344291" y="1600200"/>
                  </a:lnTo>
                  <a:lnTo>
                    <a:pt x="3326561" y="1562100"/>
                  </a:lnTo>
                  <a:lnTo>
                    <a:pt x="3321100" y="1549400"/>
                  </a:lnTo>
                  <a:lnTo>
                    <a:pt x="3310178" y="1524000"/>
                  </a:lnTo>
                  <a:lnTo>
                    <a:pt x="3295281" y="1498600"/>
                  </a:lnTo>
                  <a:lnTo>
                    <a:pt x="3290849" y="1485900"/>
                  </a:lnTo>
                  <a:lnTo>
                    <a:pt x="3281984" y="1460500"/>
                  </a:lnTo>
                  <a:lnTo>
                    <a:pt x="3270453" y="1447800"/>
                  </a:lnTo>
                  <a:lnTo>
                    <a:pt x="3260788" y="1422400"/>
                  </a:lnTo>
                  <a:lnTo>
                    <a:pt x="3281540" y="1371600"/>
                  </a:lnTo>
                  <a:lnTo>
                    <a:pt x="3302762" y="1308100"/>
                  </a:lnTo>
                  <a:lnTo>
                    <a:pt x="3323374" y="1244600"/>
                  </a:lnTo>
                  <a:lnTo>
                    <a:pt x="3342348" y="1193800"/>
                  </a:lnTo>
                  <a:lnTo>
                    <a:pt x="3358642" y="1143000"/>
                  </a:lnTo>
                  <a:lnTo>
                    <a:pt x="3371177" y="1104900"/>
                  </a:lnTo>
                  <a:lnTo>
                    <a:pt x="3378924" y="1079500"/>
                  </a:lnTo>
                  <a:lnTo>
                    <a:pt x="3380841" y="1054100"/>
                  </a:lnTo>
                  <a:lnTo>
                    <a:pt x="3376892" y="1041400"/>
                  </a:lnTo>
                  <a:lnTo>
                    <a:pt x="3368992" y="1003300"/>
                  </a:lnTo>
                  <a:lnTo>
                    <a:pt x="3357753" y="952500"/>
                  </a:lnTo>
                  <a:lnTo>
                    <a:pt x="3343833" y="889000"/>
                  </a:lnTo>
                  <a:lnTo>
                    <a:pt x="3327857" y="825500"/>
                  </a:lnTo>
                  <a:lnTo>
                    <a:pt x="3310471" y="774700"/>
                  </a:lnTo>
                  <a:lnTo>
                    <a:pt x="3292297" y="711200"/>
                  </a:lnTo>
                  <a:lnTo>
                    <a:pt x="3283140" y="685800"/>
                  </a:lnTo>
                  <a:lnTo>
                    <a:pt x="3273971" y="660400"/>
                  </a:lnTo>
                  <a:lnTo>
                    <a:pt x="3265068" y="647700"/>
                  </a:lnTo>
                  <a:lnTo>
                    <a:pt x="3256153" y="635000"/>
                  </a:lnTo>
                  <a:lnTo>
                    <a:pt x="3293922" y="609600"/>
                  </a:lnTo>
                  <a:lnTo>
                    <a:pt x="3325622" y="571500"/>
                  </a:lnTo>
                  <a:lnTo>
                    <a:pt x="3350564" y="533400"/>
                  </a:lnTo>
                  <a:lnTo>
                    <a:pt x="3368090" y="495300"/>
                  </a:lnTo>
                  <a:lnTo>
                    <a:pt x="3377514" y="457200"/>
                  </a:lnTo>
                  <a:lnTo>
                    <a:pt x="3378162" y="419100"/>
                  </a:lnTo>
                  <a:lnTo>
                    <a:pt x="3369348" y="381000"/>
                  </a:lnTo>
                  <a:lnTo>
                    <a:pt x="3350425" y="342900"/>
                  </a:lnTo>
                  <a:lnTo>
                    <a:pt x="3320694" y="304800"/>
                  </a:lnTo>
                  <a:lnTo>
                    <a:pt x="3279495" y="266700"/>
                  </a:lnTo>
                  <a:lnTo>
                    <a:pt x="3139236" y="203200"/>
                  </a:lnTo>
                  <a:lnTo>
                    <a:pt x="3069526" y="195313"/>
                  </a:lnTo>
                  <a:lnTo>
                    <a:pt x="3069526" y="660400"/>
                  </a:lnTo>
                  <a:lnTo>
                    <a:pt x="3063202" y="673100"/>
                  </a:lnTo>
                  <a:lnTo>
                    <a:pt x="3040215" y="673100"/>
                  </a:lnTo>
                  <a:lnTo>
                    <a:pt x="3030905" y="685800"/>
                  </a:lnTo>
                  <a:lnTo>
                    <a:pt x="3016491" y="685800"/>
                  </a:lnTo>
                  <a:lnTo>
                    <a:pt x="3015500" y="660400"/>
                  </a:lnTo>
                  <a:lnTo>
                    <a:pt x="3014980" y="660400"/>
                  </a:lnTo>
                  <a:lnTo>
                    <a:pt x="3014434" y="647700"/>
                  </a:lnTo>
                  <a:lnTo>
                    <a:pt x="3040507" y="647700"/>
                  </a:lnTo>
                  <a:lnTo>
                    <a:pt x="3054680" y="660400"/>
                  </a:lnTo>
                  <a:lnTo>
                    <a:pt x="3069526" y="660400"/>
                  </a:lnTo>
                  <a:lnTo>
                    <a:pt x="3069526" y="195313"/>
                  </a:lnTo>
                  <a:lnTo>
                    <a:pt x="3027121" y="190500"/>
                  </a:lnTo>
                  <a:lnTo>
                    <a:pt x="2952788" y="190500"/>
                  </a:lnTo>
                  <a:lnTo>
                    <a:pt x="2925864" y="203200"/>
                  </a:lnTo>
                  <a:lnTo>
                    <a:pt x="2943453" y="76200"/>
                  </a:lnTo>
                  <a:lnTo>
                    <a:pt x="2921546" y="12700"/>
                  </a:lnTo>
                  <a:lnTo>
                    <a:pt x="2835198" y="0"/>
                  </a:lnTo>
                  <a:lnTo>
                    <a:pt x="2806255" y="0"/>
                  </a:lnTo>
                  <a:lnTo>
                    <a:pt x="2806255" y="1549400"/>
                  </a:lnTo>
                  <a:lnTo>
                    <a:pt x="2804566" y="1549400"/>
                  </a:lnTo>
                  <a:lnTo>
                    <a:pt x="2783611" y="1536700"/>
                  </a:lnTo>
                  <a:lnTo>
                    <a:pt x="2761983" y="1524000"/>
                  </a:lnTo>
                  <a:lnTo>
                    <a:pt x="2739720" y="1524000"/>
                  </a:lnTo>
                  <a:lnTo>
                    <a:pt x="2716885" y="1511300"/>
                  </a:lnTo>
                  <a:lnTo>
                    <a:pt x="2733624" y="1511300"/>
                  </a:lnTo>
                  <a:lnTo>
                    <a:pt x="2750299" y="1498600"/>
                  </a:lnTo>
                  <a:lnTo>
                    <a:pt x="2766860" y="1498600"/>
                  </a:lnTo>
                  <a:lnTo>
                    <a:pt x="2783281" y="1485900"/>
                  </a:lnTo>
                  <a:lnTo>
                    <a:pt x="2787891" y="1498600"/>
                  </a:lnTo>
                  <a:lnTo>
                    <a:pt x="2793288" y="1524000"/>
                  </a:lnTo>
                  <a:lnTo>
                    <a:pt x="2799423" y="1536700"/>
                  </a:lnTo>
                  <a:lnTo>
                    <a:pt x="2806255" y="1549400"/>
                  </a:lnTo>
                  <a:lnTo>
                    <a:pt x="2806255" y="0"/>
                  </a:lnTo>
                  <a:lnTo>
                    <a:pt x="2659392" y="0"/>
                  </a:lnTo>
                  <a:lnTo>
                    <a:pt x="2476271" y="50800"/>
                  </a:lnTo>
                  <a:lnTo>
                    <a:pt x="2344420" y="152400"/>
                  </a:lnTo>
                  <a:lnTo>
                    <a:pt x="2264702" y="254000"/>
                  </a:lnTo>
                  <a:lnTo>
                    <a:pt x="2237943" y="304800"/>
                  </a:lnTo>
                  <a:lnTo>
                    <a:pt x="2149221" y="279400"/>
                  </a:lnTo>
                  <a:lnTo>
                    <a:pt x="2095398" y="292100"/>
                  </a:lnTo>
                  <a:lnTo>
                    <a:pt x="2054631" y="330200"/>
                  </a:lnTo>
                  <a:lnTo>
                    <a:pt x="2005114" y="419100"/>
                  </a:lnTo>
                  <a:lnTo>
                    <a:pt x="1981581" y="533400"/>
                  </a:lnTo>
                  <a:lnTo>
                    <a:pt x="2009355" y="635000"/>
                  </a:lnTo>
                  <a:lnTo>
                    <a:pt x="2052434" y="711200"/>
                  </a:lnTo>
                  <a:lnTo>
                    <a:pt x="2074799" y="749300"/>
                  </a:lnTo>
                  <a:lnTo>
                    <a:pt x="2075014" y="749300"/>
                  </a:lnTo>
                  <a:lnTo>
                    <a:pt x="2045601" y="774700"/>
                  </a:lnTo>
                  <a:lnTo>
                    <a:pt x="2019274" y="800100"/>
                  </a:lnTo>
                  <a:lnTo>
                    <a:pt x="1997570" y="838200"/>
                  </a:lnTo>
                  <a:lnTo>
                    <a:pt x="1981987" y="876300"/>
                  </a:lnTo>
                  <a:lnTo>
                    <a:pt x="1974062" y="927100"/>
                  </a:lnTo>
                  <a:lnTo>
                    <a:pt x="1975281" y="977900"/>
                  </a:lnTo>
                  <a:lnTo>
                    <a:pt x="1987156" y="1028700"/>
                  </a:lnTo>
                  <a:lnTo>
                    <a:pt x="2041474" y="1117600"/>
                  </a:lnTo>
                  <a:lnTo>
                    <a:pt x="2110232" y="1168400"/>
                  </a:lnTo>
                  <a:lnTo>
                    <a:pt x="2169236" y="1181100"/>
                  </a:lnTo>
                  <a:lnTo>
                    <a:pt x="2194280" y="1181100"/>
                  </a:lnTo>
                  <a:lnTo>
                    <a:pt x="2126780" y="1409700"/>
                  </a:lnTo>
                  <a:lnTo>
                    <a:pt x="1877529" y="1409700"/>
                  </a:lnTo>
                  <a:lnTo>
                    <a:pt x="1827187" y="1422400"/>
                  </a:lnTo>
                  <a:lnTo>
                    <a:pt x="1776882" y="1422400"/>
                  </a:lnTo>
                  <a:lnTo>
                    <a:pt x="1726653" y="1435100"/>
                  </a:lnTo>
                  <a:lnTo>
                    <a:pt x="1676590" y="1435100"/>
                  </a:lnTo>
                  <a:lnTo>
                    <a:pt x="1528152" y="1473200"/>
                  </a:lnTo>
                  <a:lnTo>
                    <a:pt x="1479499" y="1498600"/>
                  </a:lnTo>
                  <a:lnTo>
                    <a:pt x="1431391" y="1511300"/>
                  </a:lnTo>
                  <a:lnTo>
                    <a:pt x="1383906" y="1536700"/>
                  </a:lnTo>
                  <a:lnTo>
                    <a:pt x="982243" y="1828800"/>
                  </a:lnTo>
                  <a:lnTo>
                    <a:pt x="698817" y="2222500"/>
                  </a:lnTo>
                  <a:lnTo>
                    <a:pt x="530821" y="2565400"/>
                  </a:lnTo>
                  <a:lnTo>
                    <a:pt x="475449" y="2705100"/>
                  </a:lnTo>
                  <a:lnTo>
                    <a:pt x="619937" y="2730500"/>
                  </a:lnTo>
                  <a:lnTo>
                    <a:pt x="618731" y="2730500"/>
                  </a:lnTo>
                  <a:lnTo>
                    <a:pt x="595452" y="2984500"/>
                  </a:lnTo>
                  <a:lnTo>
                    <a:pt x="601484" y="3136900"/>
                  </a:lnTo>
                  <a:lnTo>
                    <a:pt x="649211" y="3276600"/>
                  </a:lnTo>
                  <a:lnTo>
                    <a:pt x="751052" y="3454400"/>
                  </a:lnTo>
                  <a:lnTo>
                    <a:pt x="230416" y="3454400"/>
                  </a:lnTo>
                  <a:lnTo>
                    <a:pt x="183984" y="3467100"/>
                  </a:lnTo>
                  <a:lnTo>
                    <a:pt x="140728" y="3479800"/>
                  </a:lnTo>
                  <a:lnTo>
                    <a:pt x="101587" y="3492500"/>
                  </a:lnTo>
                  <a:lnTo>
                    <a:pt x="67487" y="3530600"/>
                  </a:lnTo>
                  <a:lnTo>
                    <a:pt x="39344" y="3556000"/>
                  </a:lnTo>
                  <a:lnTo>
                    <a:pt x="18097" y="3594100"/>
                  </a:lnTo>
                  <a:lnTo>
                    <a:pt x="4673" y="3644900"/>
                  </a:lnTo>
                  <a:lnTo>
                    <a:pt x="0" y="3683000"/>
                  </a:lnTo>
                  <a:lnTo>
                    <a:pt x="4673" y="3733800"/>
                  </a:lnTo>
                  <a:lnTo>
                    <a:pt x="18097" y="3771900"/>
                  </a:lnTo>
                  <a:lnTo>
                    <a:pt x="39344" y="3822700"/>
                  </a:lnTo>
                  <a:lnTo>
                    <a:pt x="101587" y="3873500"/>
                  </a:lnTo>
                  <a:lnTo>
                    <a:pt x="140728" y="3898900"/>
                  </a:lnTo>
                  <a:lnTo>
                    <a:pt x="183984" y="3911600"/>
                  </a:lnTo>
                  <a:lnTo>
                    <a:pt x="230416" y="3924300"/>
                  </a:lnTo>
                  <a:lnTo>
                    <a:pt x="8971890" y="3924300"/>
                  </a:lnTo>
                  <a:lnTo>
                    <a:pt x="8958453" y="3949700"/>
                  </a:lnTo>
                  <a:lnTo>
                    <a:pt x="8949538" y="3975100"/>
                  </a:lnTo>
                  <a:lnTo>
                    <a:pt x="8945982" y="4000500"/>
                  </a:lnTo>
                  <a:lnTo>
                    <a:pt x="8948585" y="4013200"/>
                  </a:lnTo>
                  <a:lnTo>
                    <a:pt x="8976284" y="4025900"/>
                  </a:lnTo>
                  <a:lnTo>
                    <a:pt x="9019972" y="4025900"/>
                  </a:lnTo>
                  <a:lnTo>
                    <a:pt x="9069984" y="4013200"/>
                  </a:lnTo>
                  <a:lnTo>
                    <a:pt x="9116619" y="3987800"/>
                  </a:lnTo>
                  <a:lnTo>
                    <a:pt x="9150210" y="3975100"/>
                  </a:lnTo>
                  <a:lnTo>
                    <a:pt x="9167012" y="3975100"/>
                  </a:lnTo>
                  <a:lnTo>
                    <a:pt x="9173299" y="3987800"/>
                  </a:lnTo>
                  <a:lnTo>
                    <a:pt x="9182303" y="4000500"/>
                  </a:lnTo>
                  <a:lnTo>
                    <a:pt x="9194140" y="4013200"/>
                  </a:lnTo>
                  <a:lnTo>
                    <a:pt x="9208986" y="4025900"/>
                  </a:lnTo>
                  <a:lnTo>
                    <a:pt x="9228214" y="4025900"/>
                  </a:lnTo>
                  <a:lnTo>
                    <a:pt x="9249219" y="4038600"/>
                  </a:lnTo>
                  <a:lnTo>
                    <a:pt x="9286926" y="4038600"/>
                  </a:lnTo>
                  <a:lnTo>
                    <a:pt x="9289364" y="4051300"/>
                  </a:lnTo>
                  <a:lnTo>
                    <a:pt x="9301759" y="4051300"/>
                  </a:lnTo>
                  <a:lnTo>
                    <a:pt x="9306281" y="4064000"/>
                  </a:lnTo>
                  <a:lnTo>
                    <a:pt x="9315628" y="4076700"/>
                  </a:lnTo>
                  <a:lnTo>
                    <a:pt x="9331604" y="4102100"/>
                  </a:lnTo>
                  <a:lnTo>
                    <a:pt x="9356014" y="4114800"/>
                  </a:lnTo>
                  <a:lnTo>
                    <a:pt x="9385135" y="4127500"/>
                  </a:lnTo>
                  <a:lnTo>
                    <a:pt x="9411640" y="4140200"/>
                  </a:lnTo>
                  <a:lnTo>
                    <a:pt x="9434182" y="4140200"/>
                  </a:lnTo>
                  <a:lnTo>
                    <a:pt x="9451403" y="4127500"/>
                  </a:lnTo>
                  <a:lnTo>
                    <a:pt x="9452178" y="4140200"/>
                  </a:lnTo>
                  <a:lnTo>
                    <a:pt x="9466720" y="4140200"/>
                  </a:lnTo>
                  <a:lnTo>
                    <a:pt x="9471889" y="4165600"/>
                  </a:lnTo>
                  <a:lnTo>
                    <a:pt x="9481617" y="4191000"/>
                  </a:lnTo>
                  <a:lnTo>
                    <a:pt x="9497098" y="4203700"/>
                  </a:lnTo>
                  <a:lnTo>
                    <a:pt x="9519564" y="4216400"/>
                  </a:lnTo>
                  <a:lnTo>
                    <a:pt x="9660699" y="4216400"/>
                  </a:lnTo>
                  <a:lnTo>
                    <a:pt x="9714243" y="4203700"/>
                  </a:lnTo>
                  <a:lnTo>
                    <a:pt x="9755086" y="4191000"/>
                  </a:lnTo>
                  <a:lnTo>
                    <a:pt x="9773653" y="4165600"/>
                  </a:lnTo>
                  <a:lnTo>
                    <a:pt x="9754413" y="4127500"/>
                  </a:lnTo>
                  <a:lnTo>
                    <a:pt x="9703816" y="4089400"/>
                  </a:lnTo>
                  <a:lnTo>
                    <a:pt x="9651619" y="4076700"/>
                  </a:lnTo>
                  <a:lnTo>
                    <a:pt x="9627603" y="4064000"/>
                  </a:lnTo>
                  <a:lnTo>
                    <a:pt x="9637598" y="3975100"/>
                  </a:lnTo>
                  <a:lnTo>
                    <a:pt x="9639021" y="3962400"/>
                  </a:lnTo>
                  <a:lnTo>
                    <a:pt x="9708261" y="4064000"/>
                  </a:lnTo>
                  <a:lnTo>
                    <a:pt x="9761410" y="4114800"/>
                  </a:lnTo>
                  <a:lnTo>
                    <a:pt x="9825545" y="4127500"/>
                  </a:lnTo>
                  <a:lnTo>
                    <a:pt x="9978898" y="4089400"/>
                  </a:lnTo>
                  <a:lnTo>
                    <a:pt x="10022472" y="4064000"/>
                  </a:lnTo>
                  <a:lnTo>
                    <a:pt x="10058933" y="4038600"/>
                  </a:lnTo>
                  <a:lnTo>
                    <a:pt x="10088753" y="4000500"/>
                  </a:lnTo>
                  <a:lnTo>
                    <a:pt x="10112451" y="3962400"/>
                  </a:lnTo>
                  <a:lnTo>
                    <a:pt x="10133025" y="3962400"/>
                  </a:lnTo>
                  <a:lnTo>
                    <a:pt x="10158146" y="3975100"/>
                  </a:lnTo>
                  <a:lnTo>
                    <a:pt x="10258209" y="3975100"/>
                  </a:lnTo>
                  <a:lnTo>
                    <a:pt x="10298887" y="3987800"/>
                  </a:lnTo>
                  <a:lnTo>
                    <a:pt x="10389667" y="3987800"/>
                  </a:lnTo>
                  <a:lnTo>
                    <a:pt x="10439222" y="4000500"/>
                  </a:lnTo>
                  <a:lnTo>
                    <a:pt x="10601389" y="4000500"/>
                  </a:lnTo>
                  <a:lnTo>
                    <a:pt x="10659059" y="4013200"/>
                  </a:lnTo>
                  <a:lnTo>
                    <a:pt x="11207394" y="4013200"/>
                  </a:lnTo>
                  <a:lnTo>
                    <a:pt x="11266703" y="4000500"/>
                  </a:lnTo>
                  <a:lnTo>
                    <a:pt x="11324717" y="4000500"/>
                  </a:lnTo>
                  <a:lnTo>
                    <a:pt x="11435779" y="3975100"/>
                  </a:lnTo>
                  <a:lnTo>
                    <a:pt x="11488293" y="3975100"/>
                  </a:lnTo>
                  <a:lnTo>
                    <a:pt x="11538445" y="3962400"/>
                  </a:lnTo>
                  <a:lnTo>
                    <a:pt x="11585969" y="3949700"/>
                  </a:lnTo>
                  <a:lnTo>
                    <a:pt x="11630609" y="3937000"/>
                  </a:lnTo>
                  <a:lnTo>
                    <a:pt x="11672075" y="3924300"/>
                  </a:lnTo>
                  <a:lnTo>
                    <a:pt x="11999024" y="3924300"/>
                  </a:lnTo>
                  <a:lnTo>
                    <a:pt x="12045455" y="3911600"/>
                  </a:lnTo>
                  <a:lnTo>
                    <a:pt x="12088711" y="3898900"/>
                  </a:lnTo>
                  <a:lnTo>
                    <a:pt x="12127852" y="3873500"/>
                  </a:lnTo>
                  <a:lnTo>
                    <a:pt x="12161952" y="3848100"/>
                  </a:lnTo>
                  <a:lnTo>
                    <a:pt x="12211329" y="3771900"/>
                  </a:lnTo>
                  <a:lnTo>
                    <a:pt x="12224766" y="3733800"/>
                  </a:lnTo>
                  <a:lnTo>
                    <a:pt x="12229440" y="3683000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5575" y="6945209"/>
              <a:ext cx="96490" cy="20126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6528" y="6246078"/>
              <a:ext cx="156951" cy="8783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8812" y="6385188"/>
              <a:ext cx="193258" cy="17948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459211" y="5720308"/>
              <a:ext cx="5164455" cy="2650490"/>
            </a:xfrm>
            <a:custGeom>
              <a:avLst/>
              <a:gdLst/>
              <a:ahLst/>
              <a:cxnLst/>
              <a:rect l="l" t="t" r="r" b="b"/>
              <a:pathLst>
                <a:path w="5164455" h="2650490">
                  <a:moveTo>
                    <a:pt x="312826" y="1151432"/>
                  </a:moveTo>
                  <a:lnTo>
                    <a:pt x="308584" y="1139304"/>
                  </a:lnTo>
                  <a:lnTo>
                    <a:pt x="295859" y="1133640"/>
                  </a:lnTo>
                  <a:lnTo>
                    <a:pt x="201345" y="1133005"/>
                  </a:lnTo>
                  <a:lnTo>
                    <a:pt x="59613" y="1134008"/>
                  </a:lnTo>
                  <a:lnTo>
                    <a:pt x="96723" y="1097051"/>
                  </a:lnTo>
                  <a:lnTo>
                    <a:pt x="134378" y="1060653"/>
                  </a:lnTo>
                  <a:lnTo>
                    <a:pt x="172580" y="1024839"/>
                  </a:lnTo>
                  <a:lnTo>
                    <a:pt x="211340" y="989622"/>
                  </a:lnTo>
                  <a:lnTo>
                    <a:pt x="250659" y="955027"/>
                  </a:lnTo>
                  <a:lnTo>
                    <a:pt x="290537" y="921067"/>
                  </a:lnTo>
                  <a:lnTo>
                    <a:pt x="295808" y="912075"/>
                  </a:lnTo>
                  <a:lnTo>
                    <a:pt x="121526" y="883272"/>
                  </a:lnTo>
                  <a:lnTo>
                    <a:pt x="69303" y="881456"/>
                  </a:lnTo>
                  <a:lnTo>
                    <a:pt x="17018" y="880719"/>
                  </a:lnTo>
                  <a:lnTo>
                    <a:pt x="4292" y="886206"/>
                  </a:lnTo>
                  <a:lnTo>
                    <a:pt x="38" y="898271"/>
                  </a:lnTo>
                  <a:lnTo>
                    <a:pt x="4279" y="910361"/>
                  </a:lnTo>
                  <a:lnTo>
                    <a:pt x="17018" y="915873"/>
                  </a:lnTo>
                  <a:lnTo>
                    <a:pt x="71183" y="916647"/>
                  </a:lnTo>
                  <a:lnTo>
                    <a:pt x="125285" y="918565"/>
                  </a:lnTo>
                  <a:lnTo>
                    <a:pt x="233400" y="924001"/>
                  </a:lnTo>
                  <a:lnTo>
                    <a:pt x="193903" y="958456"/>
                  </a:lnTo>
                  <a:lnTo>
                    <a:pt x="154914" y="993495"/>
                  </a:lnTo>
                  <a:lnTo>
                    <a:pt x="116471" y="1029131"/>
                  </a:lnTo>
                  <a:lnTo>
                    <a:pt x="78600" y="1065364"/>
                  </a:lnTo>
                  <a:lnTo>
                    <a:pt x="41287" y="1102182"/>
                  </a:lnTo>
                  <a:lnTo>
                    <a:pt x="4584" y="1139609"/>
                  </a:lnTo>
                  <a:lnTo>
                    <a:pt x="0" y="1148854"/>
                  </a:lnTo>
                  <a:lnTo>
                    <a:pt x="1130" y="1158722"/>
                  </a:lnTo>
                  <a:lnTo>
                    <a:pt x="7099" y="1166520"/>
                  </a:lnTo>
                  <a:lnTo>
                    <a:pt x="17043" y="1169581"/>
                  </a:lnTo>
                  <a:lnTo>
                    <a:pt x="128574" y="1168247"/>
                  </a:lnTo>
                  <a:lnTo>
                    <a:pt x="240080" y="1168222"/>
                  </a:lnTo>
                  <a:lnTo>
                    <a:pt x="295859" y="1168781"/>
                  </a:lnTo>
                  <a:lnTo>
                    <a:pt x="308584" y="1163459"/>
                  </a:lnTo>
                  <a:lnTo>
                    <a:pt x="312826" y="1151432"/>
                  </a:lnTo>
                  <a:close/>
                </a:path>
                <a:path w="5164455" h="2650490">
                  <a:moveTo>
                    <a:pt x="3295027" y="526630"/>
                  </a:moveTo>
                  <a:lnTo>
                    <a:pt x="3290811" y="514819"/>
                  </a:lnTo>
                  <a:lnTo>
                    <a:pt x="3278111" y="510146"/>
                  </a:lnTo>
                  <a:lnTo>
                    <a:pt x="3256038" y="508165"/>
                  </a:lnTo>
                  <a:lnTo>
                    <a:pt x="3236658" y="500024"/>
                  </a:lnTo>
                  <a:lnTo>
                    <a:pt x="3220923" y="486892"/>
                  </a:lnTo>
                  <a:lnTo>
                    <a:pt x="3209810" y="469988"/>
                  </a:lnTo>
                  <a:lnTo>
                    <a:pt x="3234372" y="461187"/>
                  </a:lnTo>
                  <a:lnTo>
                    <a:pt x="3256267" y="447154"/>
                  </a:lnTo>
                  <a:lnTo>
                    <a:pt x="3263227" y="439039"/>
                  </a:lnTo>
                  <a:lnTo>
                    <a:pt x="3266617" y="435089"/>
                  </a:lnTo>
                  <a:lnTo>
                    <a:pt x="3272815" y="427863"/>
                  </a:lnTo>
                  <a:lnTo>
                    <a:pt x="3281349" y="403339"/>
                  </a:lnTo>
                  <a:lnTo>
                    <a:pt x="3281324" y="402056"/>
                  </a:lnTo>
                  <a:lnTo>
                    <a:pt x="3281210" y="396875"/>
                  </a:lnTo>
                  <a:lnTo>
                    <a:pt x="3281095" y="392226"/>
                  </a:lnTo>
                  <a:lnTo>
                    <a:pt x="3281045" y="389928"/>
                  </a:lnTo>
                  <a:lnTo>
                    <a:pt x="3252940" y="356222"/>
                  </a:lnTo>
                  <a:lnTo>
                    <a:pt x="3246615" y="355536"/>
                  </a:lnTo>
                  <a:lnTo>
                    <a:pt x="3246615" y="398106"/>
                  </a:lnTo>
                  <a:lnTo>
                    <a:pt x="3244304" y="405917"/>
                  </a:lnTo>
                  <a:lnTo>
                    <a:pt x="3214789" y="431673"/>
                  </a:lnTo>
                  <a:lnTo>
                    <a:pt x="3204337" y="435089"/>
                  </a:lnTo>
                  <a:lnTo>
                    <a:pt x="3205467" y="428752"/>
                  </a:lnTo>
                  <a:lnTo>
                    <a:pt x="3230092" y="392226"/>
                  </a:lnTo>
                  <a:lnTo>
                    <a:pt x="3237954" y="389928"/>
                  </a:lnTo>
                  <a:lnTo>
                    <a:pt x="3245243" y="391883"/>
                  </a:lnTo>
                  <a:lnTo>
                    <a:pt x="3245307" y="392226"/>
                  </a:lnTo>
                  <a:lnTo>
                    <a:pt x="3246615" y="398106"/>
                  </a:lnTo>
                  <a:lnTo>
                    <a:pt x="3246615" y="355536"/>
                  </a:lnTo>
                  <a:lnTo>
                    <a:pt x="3238525" y="354634"/>
                  </a:lnTo>
                  <a:lnTo>
                    <a:pt x="3198863" y="371576"/>
                  </a:lnTo>
                  <a:lnTo>
                    <a:pt x="3171444" y="420128"/>
                  </a:lnTo>
                  <a:lnTo>
                    <a:pt x="3168993" y="439039"/>
                  </a:lnTo>
                  <a:lnTo>
                    <a:pt x="3140329" y="435089"/>
                  </a:lnTo>
                  <a:lnTo>
                    <a:pt x="3140837" y="435089"/>
                  </a:lnTo>
                  <a:lnTo>
                    <a:pt x="3115183" y="425462"/>
                  </a:lnTo>
                  <a:lnTo>
                    <a:pt x="3094698" y="409384"/>
                  </a:lnTo>
                  <a:lnTo>
                    <a:pt x="3083839" y="387794"/>
                  </a:lnTo>
                  <a:lnTo>
                    <a:pt x="3083217" y="386537"/>
                  </a:lnTo>
                  <a:lnTo>
                    <a:pt x="3099231" y="383336"/>
                  </a:lnTo>
                  <a:lnTo>
                    <a:pt x="3114865" y="378612"/>
                  </a:lnTo>
                  <a:lnTo>
                    <a:pt x="3129915" y="372351"/>
                  </a:lnTo>
                  <a:lnTo>
                    <a:pt x="3144189" y="364528"/>
                  </a:lnTo>
                  <a:lnTo>
                    <a:pt x="3160433" y="352856"/>
                  </a:lnTo>
                  <a:lnTo>
                    <a:pt x="3163265" y="350824"/>
                  </a:lnTo>
                  <a:lnTo>
                    <a:pt x="3164459" y="349961"/>
                  </a:lnTo>
                  <a:lnTo>
                    <a:pt x="3182010" y="331520"/>
                  </a:lnTo>
                  <a:lnTo>
                    <a:pt x="3191954" y="309664"/>
                  </a:lnTo>
                  <a:lnTo>
                    <a:pt x="3189935" y="290029"/>
                  </a:lnTo>
                  <a:lnTo>
                    <a:pt x="3189821" y="288912"/>
                  </a:lnTo>
                  <a:lnTo>
                    <a:pt x="3159074" y="256832"/>
                  </a:lnTo>
                  <a:lnTo>
                    <a:pt x="3159074" y="303352"/>
                  </a:lnTo>
                  <a:lnTo>
                    <a:pt x="3154680" y="309829"/>
                  </a:lnTo>
                  <a:lnTo>
                    <a:pt x="3141611" y="324650"/>
                  </a:lnTo>
                  <a:lnTo>
                    <a:pt x="3125228" y="336448"/>
                  </a:lnTo>
                  <a:lnTo>
                    <a:pt x="3106470" y="345173"/>
                  </a:lnTo>
                  <a:lnTo>
                    <a:pt x="3086252" y="350824"/>
                  </a:lnTo>
                  <a:lnTo>
                    <a:pt x="3091726" y="337223"/>
                  </a:lnTo>
                  <a:lnTo>
                    <a:pt x="3118650" y="303352"/>
                  </a:lnTo>
                  <a:lnTo>
                    <a:pt x="3142208" y="290029"/>
                  </a:lnTo>
                  <a:lnTo>
                    <a:pt x="3150158" y="290525"/>
                  </a:lnTo>
                  <a:lnTo>
                    <a:pt x="3158579" y="293941"/>
                  </a:lnTo>
                  <a:lnTo>
                    <a:pt x="3158617" y="294792"/>
                  </a:lnTo>
                  <a:lnTo>
                    <a:pt x="3159074" y="303352"/>
                  </a:lnTo>
                  <a:lnTo>
                    <a:pt x="3159074" y="256832"/>
                  </a:lnTo>
                  <a:lnTo>
                    <a:pt x="3156013" y="255676"/>
                  </a:lnTo>
                  <a:lnTo>
                    <a:pt x="3141345" y="254838"/>
                  </a:lnTo>
                  <a:lnTo>
                    <a:pt x="3126879" y="258330"/>
                  </a:lnTo>
                  <a:lnTo>
                    <a:pt x="3082760" y="288912"/>
                  </a:lnTo>
                  <a:lnTo>
                    <a:pt x="3056432" y="329641"/>
                  </a:lnTo>
                  <a:lnTo>
                    <a:pt x="3049295" y="352856"/>
                  </a:lnTo>
                  <a:lnTo>
                    <a:pt x="3042399" y="352069"/>
                  </a:lnTo>
                  <a:lnTo>
                    <a:pt x="3034957" y="350824"/>
                  </a:lnTo>
                  <a:lnTo>
                    <a:pt x="3035160" y="350824"/>
                  </a:lnTo>
                  <a:lnTo>
                    <a:pt x="3029102" y="349402"/>
                  </a:lnTo>
                  <a:lnTo>
                    <a:pt x="2992844" y="326732"/>
                  </a:lnTo>
                  <a:lnTo>
                    <a:pt x="2980118" y="293179"/>
                  </a:lnTo>
                  <a:lnTo>
                    <a:pt x="2980575" y="293179"/>
                  </a:lnTo>
                  <a:lnTo>
                    <a:pt x="2988741" y="291642"/>
                  </a:lnTo>
                  <a:lnTo>
                    <a:pt x="3040850" y="271170"/>
                  </a:lnTo>
                  <a:lnTo>
                    <a:pt x="3062528" y="257162"/>
                  </a:lnTo>
                  <a:lnTo>
                    <a:pt x="3066516" y="254596"/>
                  </a:lnTo>
                  <a:lnTo>
                    <a:pt x="3111652" y="213956"/>
                  </a:lnTo>
                  <a:lnTo>
                    <a:pt x="3136214" y="169049"/>
                  </a:lnTo>
                  <a:lnTo>
                    <a:pt x="3137192" y="166395"/>
                  </a:lnTo>
                  <a:lnTo>
                    <a:pt x="3137154" y="140360"/>
                  </a:lnTo>
                  <a:lnTo>
                    <a:pt x="3134753" y="136093"/>
                  </a:lnTo>
                  <a:lnTo>
                    <a:pt x="3123704" y="116382"/>
                  </a:lnTo>
                  <a:lnTo>
                    <a:pt x="3102343" y="103974"/>
                  </a:lnTo>
                  <a:lnTo>
                    <a:pt x="3102343" y="147739"/>
                  </a:lnTo>
                  <a:lnTo>
                    <a:pt x="3102254" y="156222"/>
                  </a:lnTo>
                  <a:lnTo>
                    <a:pt x="3077680" y="199034"/>
                  </a:lnTo>
                  <a:lnTo>
                    <a:pt x="3048038" y="224269"/>
                  </a:lnTo>
                  <a:lnTo>
                    <a:pt x="3013951" y="245922"/>
                  </a:lnTo>
                  <a:lnTo>
                    <a:pt x="2982480" y="257162"/>
                  </a:lnTo>
                  <a:lnTo>
                    <a:pt x="2984728" y="246672"/>
                  </a:lnTo>
                  <a:lnTo>
                    <a:pt x="3003042" y="199593"/>
                  </a:lnTo>
                  <a:lnTo>
                    <a:pt x="3038856" y="156222"/>
                  </a:lnTo>
                  <a:lnTo>
                    <a:pt x="3090430" y="136093"/>
                  </a:lnTo>
                  <a:lnTo>
                    <a:pt x="3102343" y="147739"/>
                  </a:lnTo>
                  <a:lnTo>
                    <a:pt x="3102343" y="103974"/>
                  </a:lnTo>
                  <a:lnTo>
                    <a:pt x="3099981" y="102590"/>
                  </a:lnTo>
                  <a:lnTo>
                    <a:pt x="3073133" y="101930"/>
                  </a:lnTo>
                  <a:lnTo>
                    <a:pt x="3046349" y="110502"/>
                  </a:lnTo>
                  <a:lnTo>
                    <a:pt x="3001327" y="143230"/>
                  </a:lnTo>
                  <a:lnTo>
                    <a:pt x="2968752" y="189611"/>
                  </a:lnTo>
                  <a:lnTo>
                    <a:pt x="2953918" y="226250"/>
                  </a:lnTo>
                  <a:lnTo>
                    <a:pt x="2946120" y="259702"/>
                  </a:lnTo>
                  <a:lnTo>
                    <a:pt x="2935376" y="258025"/>
                  </a:lnTo>
                  <a:lnTo>
                    <a:pt x="2892272" y="230644"/>
                  </a:lnTo>
                  <a:lnTo>
                    <a:pt x="2883458" y="213956"/>
                  </a:lnTo>
                  <a:lnTo>
                    <a:pt x="2879280" y="195859"/>
                  </a:lnTo>
                  <a:lnTo>
                    <a:pt x="2890875" y="134416"/>
                  </a:lnTo>
                  <a:lnTo>
                    <a:pt x="2913291" y="95580"/>
                  </a:lnTo>
                  <a:lnTo>
                    <a:pt x="2942945" y="61366"/>
                  </a:lnTo>
                  <a:lnTo>
                    <a:pt x="2976130" y="33147"/>
                  </a:lnTo>
                  <a:lnTo>
                    <a:pt x="2983534" y="20916"/>
                  </a:lnTo>
                  <a:lnTo>
                    <a:pt x="2980867" y="7962"/>
                  </a:lnTo>
                  <a:lnTo>
                    <a:pt x="2971393" y="0"/>
                  </a:lnTo>
                  <a:lnTo>
                    <a:pt x="2958376" y="2794"/>
                  </a:lnTo>
                  <a:lnTo>
                    <a:pt x="2923946" y="31483"/>
                  </a:lnTo>
                  <a:lnTo>
                    <a:pt x="2892094" y="65900"/>
                  </a:lnTo>
                  <a:lnTo>
                    <a:pt x="2865996" y="104940"/>
                  </a:lnTo>
                  <a:lnTo>
                    <a:pt x="2848826" y="147535"/>
                  </a:lnTo>
                  <a:lnTo>
                    <a:pt x="2843758" y="192620"/>
                  </a:lnTo>
                  <a:lnTo>
                    <a:pt x="2848267" y="219354"/>
                  </a:lnTo>
                  <a:lnTo>
                    <a:pt x="2875470" y="264541"/>
                  </a:lnTo>
                  <a:lnTo>
                    <a:pt x="2908490" y="286296"/>
                  </a:lnTo>
                  <a:lnTo>
                    <a:pt x="2944622" y="294792"/>
                  </a:lnTo>
                  <a:lnTo>
                    <a:pt x="2945460" y="303034"/>
                  </a:lnTo>
                  <a:lnTo>
                    <a:pt x="2945523" y="303352"/>
                  </a:lnTo>
                  <a:lnTo>
                    <a:pt x="2946844" y="311137"/>
                  </a:lnTo>
                  <a:lnTo>
                    <a:pt x="2946946" y="311556"/>
                  </a:lnTo>
                  <a:lnTo>
                    <a:pt x="2966440" y="351078"/>
                  </a:lnTo>
                  <a:lnTo>
                    <a:pt x="3013951" y="381406"/>
                  </a:lnTo>
                  <a:lnTo>
                    <a:pt x="3043390" y="387997"/>
                  </a:lnTo>
                  <a:lnTo>
                    <a:pt x="3044266" y="387997"/>
                  </a:lnTo>
                  <a:lnTo>
                    <a:pt x="3045853" y="387832"/>
                  </a:lnTo>
                  <a:lnTo>
                    <a:pt x="3047923" y="387997"/>
                  </a:lnTo>
                  <a:lnTo>
                    <a:pt x="3062897" y="425462"/>
                  </a:lnTo>
                  <a:lnTo>
                    <a:pt x="3092310" y="452386"/>
                  </a:lnTo>
                  <a:lnTo>
                    <a:pt x="3130918" y="468604"/>
                  </a:lnTo>
                  <a:lnTo>
                    <a:pt x="3173514" y="474103"/>
                  </a:lnTo>
                  <a:lnTo>
                    <a:pt x="3174492" y="477342"/>
                  </a:lnTo>
                  <a:lnTo>
                    <a:pt x="3193554" y="510438"/>
                  </a:lnTo>
                  <a:lnTo>
                    <a:pt x="3246615" y="542417"/>
                  </a:lnTo>
                  <a:lnTo>
                    <a:pt x="3278111" y="545299"/>
                  </a:lnTo>
                  <a:lnTo>
                    <a:pt x="3290773" y="538988"/>
                  </a:lnTo>
                  <a:lnTo>
                    <a:pt x="3295027" y="526630"/>
                  </a:lnTo>
                  <a:close/>
                </a:path>
                <a:path w="5164455" h="2650490">
                  <a:moveTo>
                    <a:pt x="5164315" y="2444153"/>
                  </a:moveTo>
                  <a:lnTo>
                    <a:pt x="4858410" y="2444153"/>
                  </a:lnTo>
                  <a:lnTo>
                    <a:pt x="4858410" y="2650223"/>
                  </a:lnTo>
                  <a:lnTo>
                    <a:pt x="5164315" y="2650223"/>
                  </a:lnTo>
                  <a:lnTo>
                    <a:pt x="5164315" y="2444153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028861" y="7467544"/>
              <a:ext cx="12229465" cy="2513330"/>
            </a:xfrm>
            <a:custGeom>
              <a:avLst/>
              <a:gdLst/>
              <a:ahLst/>
              <a:cxnLst/>
              <a:rect l="l" t="t" r="r" b="b"/>
              <a:pathLst>
                <a:path w="12229465" h="2513329">
                  <a:moveTo>
                    <a:pt x="2498214" y="1927335"/>
                  </a:moveTo>
                  <a:lnTo>
                    <a:pt x="2102187" y="1753948"/>
                  </a:lnTo>
                  <a:lnTo>
                    <a:pt x="2149553" y="1753582"/>
                  </a:lnTo>
                  <a:lnTo>
                    <a:pt x="2197334" y="1752728"/>
                  </a:lnTo>
                  <a:lnTo>
                    <a:pt x="2245484" y="1751361"/>
                  </a:lnTo>
                  <a:lnTo>
                    <a:pt x="2293958" y="1749456"/>
                  </a:lnTo>
                  <a:lnTo>
                    <a:pt x="2342710" y="1746987"/>
                  </a:lnTo>
                  <a:lnTo>
                    <a:pt x="2391695" y="1743929"/>
                  </a:lnTo>
                  <a:lnTo>
                    <a:pt x="2440867" y="1740257"/>
                  </a:lnTo>
                  <a:lnTo>
                    <a:pt x="2490181" y="1735946"/>
                  </a:lnTo>
                  <a:lnTo>
                    <a:pt x="2539590" y="1730969"/>
                  </a:lnTo>
                  <a:lnTo>
                    <a:pt x="2589051" y="1725302"/>
                  </a:lnTo>
                  <a:lnTo>
                    <a:pt x="2638517" y="1718919"/>
                  </a:lnTo>
                  <a:lnTo>
                    <a:pt x="2687942" y="1711795"/>
                  </a:lnTo>
                  <a:lnTo>
                    <a:pt x="2737282" y="1703905"/>
                  </a:lnTo>
                  <a:lnTo>
                    <a:pt x="2786490" y="1695223"/>
                  </a:lnTo>
                  <a:lnTo>
                    <a:pt x="2835522" y="1685724"/>
                  </a:lnTo>
                  <a:lnTo>
                    <a:pt x="2884331" y="1675383"/>
                  </a:lnTo>
                  <a:lnTo>
                    <a:pt x="2932872" y="1664173"/>
                  </a:lnTo>
                  <a:lnTo>
                    <a:pt x="2981101" y="1652071"/>
                  </a:lnTo>
                  <a:lnTo>
                    <a:pt x="3028973" y="1639050"/>
                  </a:lnTo>
                  <a:lnTo>
                    <a:pt x="3043982" y="1806338"/>
                  </a:lnTo>
                  <a:lnTo>
                    <a:pt x="2973289" y="1812153"/>
                  </a:lnTo>
                  <a:lnTo>
                    <a:pt x="2906279" y="1820153"/>
                  </a:lnTo>
                  <a:lnTo>
                    <a:pt x="2843129" y="1829957"/>
                  </a:lnTo>
                  <a:lnTo>
                    <a:pt x="2784018" y="1841181"/>
                  </a:lnTo>
                  <a:lnTo>
                    <a:pt x="2729122" y="1853442"/>
                  </a:lnTo>
                  <a:lnTo>
                    <a:pt x="2678619" y="1866357"/>
                  </a:lnTo>
                  <a:lnTo>
                    <a:pt x="2632686" y="1879543"/>
                  </a:lnTo>
                  <a:lnTo>
                    <a:pt x="2591502" y="1892617"/>
                  </a:lnTo>
                  <a:lnTo>
                    <a:pt x="2555244" y="1905196"/>
                  </a:lnTo>
                  <a:lnTo>
                    <a:pt x="2524089" y="1916896"/>
                  </a:lnTo>
                  <a:lnTo>
                    <a:pt x="2498214" y="1927335"/>
                  </a:lnTo>
                  <a:close/>
                </a:path>
                <a:path w="12229465" h="2513329">
                  <a:moveTo>
                    <a:pt x="2091880" y="1601862"/>
                  </a:moveTo>
                  <a:lnTo>
                    <a:pt x="1995274" y="1600735"/>
                  </a:lnTo>
                  <a:lnTo>
                    <a:pt x="1901302" y="1597859"/>
                  </a:lnTo>
                  <a:lnTo>
                    <a:pt x="1810349" y="1593466"/>
                  </a:lnTo>
                  <a:lnTo>
                    <a:pt x="1722803" y="1587790"/>
                  </a:lnTo>
                  <a:lnTo>
                    <a:pt x="1369326" y="1433029"/>
                  </a:lnTo>
                  <a:lnTo>
                    <a:pt x="659434" y="1334549"/>
                  </a:lnTo>
                  <a:lnTo>
                    <a:pt x="475453" y="1305204"/>
                  </a:lnTo>
                  <a:lnTo>
                    <a:pt x="530827" y="1159633"/>
                  </a:lnTo>
                  <a:lnTo>
                    <a:pt x="698821" y="818856"/>
                  </a:lnTo>
                  <a:lnTo>
                    <a:pt x="982246" y="426773"/>
                  </a:lnTo>
                  <a:lnTo>
                    <a:pt x="1383911" y="127289"/>
                  </a:lnTo>
                  <a:lnTo>
                    <a:pt x="1431402" y="107319"/>
                  </a:lnTo>
                  <a:lnTo>
                    <a:pt x="1479510" y="89253"/>
                  </a:lnTo>
                  <a:lnTo>
                    <a:pt x="1528158" y="73034"/>
                  </a:lnTo>
                  <a:lnTo>
                    <a:pt x="1577272" y="58607"/>
                  </a:lnTo>
                  <a:lnTo>
                    <a:pt x="1626776" y="45913"/>
                  </a:lnTo>
                  <a:lnTo>
                    <a:pt x="1676596" y="34897"/>
                  </a:lnTo>
                  <a:lnTo>
                    <a:pt x="1726657" y="25502"/>
                  </a:lnTo>
                  <a:lnTo>
                    <a:pt x="1776882" y="17671"/>
                  </a:lnTo>
                  <a:lnTo>
                    <a:pt x="1827198" y="11348"/>
                  </a:lnTo>
                  <a:lnTo>
                    <a:pt x="1877530" y="6476"/>
                  </a:lnTo>
                  <a:lnTo>
                    <a:pt x="1927801" y="2998"/>
                  </a:lnTo>
                  <a:lnTo>
                    <a:pt x="1977938" y="858"/>
                  </a:lnTo>
                  <a:lnTo>
                    <a:pt x="2027865" y="0"/>
                  </a:lnTo>
                  <a:lnTo>
                    <a:pt x="2077506" y="365"/>
                  </a:lnTo>
                  <a:lnTo>
                    <a:pt x="2126788" y="1899"/>
                  </a:lnTo>
                  <a:lnTo>
                    <a:pt x="2075076" y="172952"/>
                  </a:lnTo>
                  <a:lnTo>
                    <a:pt x="2084356" y="195422"/>
                  </a:lnTo>
                  <a:lnTo>
                    <a:pt x="2121661" y="251496"/>
                  </a:lnTo>
                  <a:lnTo>
                    <a:pt x="2201186" y="324172"/>
                  </a:lnTo>
                  <a:lnTo>
                    <a:pt x="2337127" y="396445"/>
                  </a:lnTo>
                  <a:lnTo>
                    <a:pt x="2435379" y="433411"/>
                  </a:lnTo>
                  <a:lnTo>
                    <a:pt x="2494119" y="444781"/>
                  </a:lnTo>
                  <a:lnTo>
                    <a:pt x="2885038" y="444781"/>
                  </a:lnTo>
                  <a:lnTo>
                    <a:pt x="2960991" y="880157"/>
                  </a:lnTo>
                  <a:lnTo>
                    <a:pt x="2972755" y="1011444"/>
                  </a:lnTo>
                  <a:lnTo>
                    <a:pt x="2913008" y="1023722"/>
                  </a:lnTo>
                  <a:lnTo>
                    <a:pt x="2851274" y="1034913"/>
                  </a:lnTo>
                  <a:lnTo>
                    <a:pt x="2787817" y="1045066"/>
                  </a:lnTo>
                  <a:lnTo>
                    <a:pt x="2722918" y="1054229"/>
                  </a:lnTo>
                  <a:lnTo>
                    <a:pt x="2656856" y="1062447"/>
                  </a:lnTo>
                  <a:lnTo>
                    <a:pt x="2589912" y="1069769"/>
                  </a:lnTo>
                  <a:lnTo>
                    <a:pt x="2522367" y="1076240"/>
                  </a:lnTo>
                  <a:lnTo>
                    <a:pt x="2454500" y="1081907"/>
                  </a:lnTo>
                  <a:lnTo>
                    <a:pt x="2386592" y="1086818"/>
                  </a:lnTo>
                  <a:lnTo>
                    <a:pt x="2251773" y="1094555"/>
                  </a:lnTo>
                  <a:lnTo>
                    <a:pt x="2173578" y="1097902"/>
                  </a:lnTo>
                  <a:lnTo>
                    <a:pt x="1447372" y="1097902"/>
                  </a:lnTo>
                  <a:lnTo>
                    <a:pt x="1416570" y="1250730"/>
                  </a:lnTo>
                  <a:lnTo>
                    <a:pt x="1531305" y="1254916"/>
                  </a:lnTo>
                  <a:lnTo>
                    <a:pt x="1690888" y="1257928"/>
                  </a:lnTo>
                  <a:lnTo>
                    <a:pt x="1690300" y="1257928"/>
                  </a:lnTo>
                  <a:lnTo>
                    <a:pt x="2994879" y="1258330"/>
                  </a:lnTo>
                  <a:lnTo>
                    <a:pt x="3016067" y="1494707"/>
                  </a:lnTo>
                  <a:lnTo>
                    <a:pt x="2964740" y="1507772"/>
                  </a:lnTo>
                  <a:lnTo>
                    <a:pt x="2913153" y="1519844"/>
                  </a:lnTo>
                  <a:lnTo>
                    <a:pt x="2861354" y="1530952"/>
                  </a:lnTo>
                  <a:lnTo>
                    <a:pt x="2809393" y="1541127"/>
                  </a:lnTo>
                  <a:lnTo>
                    <a:pt x="2757317" y="1550397"/>
                  </a:lnTo>
                  <a:lnTo>
                    <a:pt x="2705175" y="1558792"/>
                  </a:lnTo>
                  <a:lnTo>
                    <a:pt x="2653015" y="1566340"/>
                  </a:lnTo>
                  <a:lnTo>
                    <a:pt x="2600885" y="1573071"/>
                  </a:lnTo>
                  <a:lnTo>
                    <a:pt x="2548833" y="1579014"/>
                  </a:lnTo>
                  <a:lnTo>
                    <a:pt x="2496909" y="1584198"/>
                  </a:lnTo>
                  <a:lnTo>
                    <a:pt x="2445160" y="1588653"/>
                  </a:lnTo>
                  <a:lnTo>
                    <a:pt x="2393634" y="1592407"/>
                  </a:lnTo>
                  <a:lnTo>
                    <a:pt x="2342380" y="1595490"/>
                  </a:lnTo>
                  <a:lnTo>
                    <a:pt x="2292971" y="1597859"/>
                  </a:lnTo>
                  <a:lnTo>
                    <a:pt x="2293467" y="1597859"/>
                  </a:lnTo>
                  <a:lnTo>
                    <a:pt x="2240881" y="1599760"/>
                  </a:lnTo>
                  <a:lnTo>
                    <a:pt x="2190733" y="1601006"/>
                  </a:lnTo>
                  <a:lnTo>
                    <a:pt x="2141050" y="1601697"/>
                  </a:lnTo>
                  <a:lnTo>
                    <a:pt x="2091880" y="1601862"/>
                  </a:lnTo>
                  <a:close/>
                </a:path>
                <a:path w="12229465" h="2513329">
                  <a:moveTo>
                    <a:pt x="2735356" y="114302"/>
                  </a:moveTo>
                  <a:lnTo>
                    <a:pt x="2655223" y="114302"/>
                  </a:lnTo>
                  <a:lnTo>
                    <a:pt x="2675794" y="113843"/>
                  </a:lnTo>
                  <a:lnTo>
                    <a:pt x="2696364" y="111798"/>
                  </a:lnTo>
                  <a:lnTo>
                    <a:pt x="2716888" y="108085"/>
                  </a:lnTo>
                  <a:lnTo>
                    <a:pt x="2735356" y="114302"/>
                  </a:lnTo>
                  <a:close/>
                </a:path>
                <a:path w="12229465" h="2513329">
                  <a:moveTo>
                    <a:pt x="2885038" y="444781"/>
                  </a:moveTo>
                  <a:lnTo>
                    <a:pt x="2494119" y="444781"/>
                  </a:lnTo>
                  <a:lnTo>
                    <a:pt x="2536739" y="429699"/>
                  </a:lnTo>
                  <a:lnTo>
                    <a:pt x="2586628" y="387307"/>
                  </a:lnTo>
                  <a:lnTo>
                    <a:pt x="2613488" y="234680"/>
                  </a:lnTo>
                  <a:lnTo>
                    <a:pt x="2634517" y="114302"/>
                  </a:lnTo>
                  <a:lnTo>
                    <a:pt x="2634598" y="113843"/>
                  </a:lnTo>
                  <a:lnTo>
                    <a:pt x="2634700" y="113256"/>
                  </a:lnTo>
                  <a:lnTo>
                    <a:pt x="2655223" y="114302"/>
                  </a:lnTo>
                  <a:lnTo>
                    <a:pt x="2735356" y="114302"/>
                  </a:lnTo>
                  <a:lnTo>
                    <a:pt x="2739721" y="115771"/>
                  </a:lnTo>
                  <a:lnTo>
                    <a:pt x="2761982" y="123577"/>
                  </a:lnTo>
                  <a:lnTo>
                    <a:pt x="2783618" y="131500"/>
                  </a:lnTo>
                  <a:lnTo>
                    <a:pt x="2804573" y="139539"/>
                  </a:lnTo>
                  <a:lnTo>
                    <a:pt x="2812913" y="154898"/>
                  </a:lnTo>
                  <a:lnTo>
                    <a:pt x="2821948" y="169534"/>
                  </a:lnTo>
                  <a:lnTo>
                    <a:pt x="2831589" y="183451"/>
                  </a:lnTo>
                  <a:lnTo>
                    <a:pt x="2841751" y="196649"/>
                  </a:lnTo>
                  <a:lnTo>
                    <a:pt x="2885038" y="444781"/>
                  </a:lnTo>
                  <a:close/>
                </a:path>
                <a:path w="12229465" h="2513329">
                  <a:moveTo>
                    <a:pt x="1875477" y="1104464"/>
                  </a:moveTo>
                  <a:lnTo>
                    <a:pt x="1749408" y="1104464"/>
                  </a:lnTo>
                  <a:lnTo>
                    <a:pt x="1624596" y="1103004"/>
                  </a:lnTo>
                  <a:lnTo>
                    <a:pt x="1625220" y="1103004"/>
                  </a:lnTo>
                  <a:lnTo>
                    <a:pt x="1588507" y="1102274"/>
                  </a:lnTo>
                  <a:lnTo>
                    <a:pt x="1447372" y="1097902"/>
                  </a:lnTo>
                  <a:lnTo>
                    <a:pt x="2173578" y="1097902"/>
                  </a:lnTo>
                  <a:lnTo>
                    <a:pt x="2120916" y="1099798"/>
                  </a:lnTo>
                  <a:lnTo>
                    <a:pt x="2121114" y="1099798"/>
                  </a:lnTo>
                  <a:lnTo>
                    <a:pt x="1933625" y="1103926"/>
                  </a:lnTo>
                  <a:lnTo>
                    <a:pt x="1875477" y="1104464"/>
                  </a:lnTo>
                  <a:close/>
                </a:path>
                <a:path w="12229465" h="2513329">
                  <a:moveTo>
                    <a:pt x="2994879" y="1258330"/>
                  </a:moveTo>
                  <a:lnTo>
                    <a:pt x="1850238" y="1258330"/>
                  </a:lnTo>
                  <a:lnTo>
                    <a:pt x="2026041" y="1255806"/>
                  </a:lnTo>
                  <a:lnTo>
                    <a:pt x="2024624" y="1255806"/>
                  </a:lnTo>
                  <a:lnTo>
                    <a:pt x="2145577" y="1252114"/>
                  </a:lnTo>
                  <a:lnTo>
                    <a:pt x="2275383" y="1246168"/>
                  </a:lnTo>
                  <a:lnTo>
                    <a:pt x="2407893" y="1237736"/>
                  </a:lnTo>
                  <a:lnTo>
                    <a:pt x="2474561" y="1232479"/>
                  </a:lnTo>
                  <a:lnTo>
                    <a:pt x="2541182" y="1226472"/>
                  </a:lnTo>
                  <a:lnTo>
                    <a:pt x="2607518" y="1219669"/>
                  </a:lnTo>
                  <a:lnTo>
                    <a:pt x="2673326" y="1212030"/>
                  </a:lnTo>
                  <a:lnTo>
                    <a:pt x="2738367" y="1203509"/>
                  </a:lnTo>
                  <a:lnTo>
                    <a:pt x="2802400" y="1194065"/>
                  </a:lnTo>
                  <a:lnTo>
                    <a:pt x="2865184" y="1183653"/>
                  </a:lnTo>
                  <a:lnTo>
                    <a:pt x="2926479" y="1172231"/>
                  </a:lnTo>
                  <a:lnTo>
                    <a:pt x="2986632" y="1159633"/>
                  </a:lnTo>
                  <a:lnTo>
                    <a:pt x="2986033" y="1159633"/>
                  </a:lnTo>
                  <a:lnTo>
                    <a:pt x="2994082" y="1249431"/>
                  </a:lnTo>
                  <a:lnTo>
                    <a:pt x="2994198" y="1250730"/>
                  </a:lnTo>
                  <a:lnTo>
                    <a:pt x="2994322" y="1252114"/>
                  </a:lnTo>
                  <a:lnTo>
                    <a:pt x="2994413" y="1253129"/>
                  </a:lnTo>
                  <a:lnTo>
                    <a:pt x="2994515" y="1254263"/>
                  </a:lnTo>
                  <a:lnTo>
                    <a:pt x="2994573" y="1254916"/>
                  </a:lnTo>
                  <a:lnTo>
                    <a:pt x="2994653" y="1255806"/>
                  </a:lnTo>
                  <a:lnTo>
                    <a:pt x="2994771" y="1257126"/>
                  </a:lnTo>
                  <a:lnTo>
                    <a:pt x="2994879" y="1258330"/>
                  </a:lnTo>
                  <a:close/>
                </a:path>
                <a:path w="12229465" h="2513329">
                  <a:moveTo>
                    <a:pt x="9767869" y="2054158"/>
                  </a:moveTo>
                  <a:lnTo>
                    <a:pt x="9731106" y="2050858"/>
                  </a:lnTo>
                  <a:lnTo>
                    <a:pt x="9629424" y="2045136"/>
                  </a:lnTo>
                  <a:lnTo>
                    <a:pt x="9575644" y="2041203"/>
                  </a:lnTo>
                  <a:lnTo>
                    <a:pt x="9519775" y="2035915"/>
                  </a:lnTo>
                  <a:lnTo>
                    <a:pt x="9463233" y="2029229"/>
                  </a:lnTo>
                  <a:lnTo>
                    <a:pt x="9233388" y="1006401"/>
                  </a:lnTo>
                  <a:lnTo>
                    <a:pt x="9306294" y="925647"/>
                  </a:lnTo>
                  <a:lnTo>
                    <a:pt x="9490228" y="737954"/>
                  </a:lnTo>
                  <a:lnTo>
                    <a:pt x="9733011" y="525174"/>
                  </a:lnTo>
                  <a:lnTo>
                    <a:pt x="9982466" y="369158"/>
                  </a:lnTo>
                  <a:lnTo>
                    <a:pt x="10139794" y="302062"/>
                  </a:lnTo>
                  <a:lnTo>
                    <a:pt x="10178324" y="286418"/>
                  </a:lnTo>
                  <a:lnTo>
                    <a:pt x="10216900" y="271452"/>
                  </a:lnTo>
                  <a:lnTo>
                    <a:pt x="10255705" y="257277"/>
                  </a:lnTo>
                  <a:lnTo>
                    <a:pt x="10294923" y="244006"/>
                  </a:lnTo>
                  <a:lnTo>
                    <a:pt x="10334737" y="231750"/>
                  </a:lnTo>
                  <a:lnTo>
                    <a:pt x="10375331" y="220624"/>
                  </a:lnTo>
                  <a:lnTo>
                    <a:pt x="10416888" y="210739"/>
                  </a:lnTo>
                  <a:lnTo>
                    <a:pt x="10459592" y="202209"/>
                  </a:lnTo>
                  <a:lnTo>
                    <a:pt x="10503626" y="195147"/>
                  </a:lnTo>
                  <a:lnTo>
                    <a:pt x="10549173" y="189665"/>
                  </a:lnTo>
                  <a:lnTo>
                    <a:pt x="10597416" y="185796"/>
                  </a:lnTo>
                  <a:lnTo>
                    <a:pt x="10598402" y="185796"/>
                  </a:lnTo>
                  <a:lnTo>
                    <a:pt x="10647135" y="183829"/>
                  </a:lnTo>
                  <a:lnTo>
                    <a:pt x="10696731" y="183829"/>
                  </a:lnTo>
                  <a:lnTo>
                    <a:pt x="10750167" y="185796"/>
                  </a:lnTo>
                  <a:lnTo>
                    <a:pt x="10806033" y="189907"/>
                  </a:lnTo>
                  <a:lnTo>
                    <a:pt x="10864514" y="196276"/>
                  </a:lnTo>
                  <a:lnTo>
                    <a:pt x="10925793" y="205015"/>
                  </a:lnTo>
                  <a:lnTo>
                    <a:pt x="10990052" y="216236"/>
                  </a:lnTo>
                  <a:lnTo>
                    <a:pt x="11057477" y="230054"/>
                  </a:lnTo>
                  <a:lnTo>
                    <a:pt x="11128249" y="246579"/>
                  </a:lnTo>
                  <a:lnTo>
                    <a:pt x="11466652" y="348192"/>
                  </a:lnTo>
                  <a:lnTo>
                    <a:pt x="11660253" y="521870"/>
                  </a:lnTo>
                  <a:lnTo>
                    <a:pt x="11781775" y="893437"/>
                  </a:lnTo>
                  <a:lnTo>
                    <a:pt x="11903936" y="1588719"/>
                  </a:lnTo>
                  <a:lnTo>
                    <a:pt x="11855863" y="1602124"/>
                  </a:lnTo>
                  <a:lnTo>
                    <a:pt x="11474715" y="1676183"/>
                  </a:lnTo>
                  <a:lnTo>
                    <a:pt x="11243595" y="1723538"/>
                  </a:lnTo>
                  <a:lnTo>
                    <a:pt x="11068839" y="1764591"/>
                  </a:lnTo>
                  <a:lnTo>
                    <a:pt x="10856783" y="1819743"/>
                  </a:lnTo>
                  <a:lnTo>
                    <a:pt x="10699914" y="1866837"/>
                  </a:lnTo>
                  <a:lnTo>
                    <a:pt x="10150803" y="2052098"/>
                  </a:lnTo>
                  <a:lnTo>
                    <a:pt x="9746396" y="2052098"/>
                  </a:lnTo>
                  <a:lnTo>
                    <a:pt x="9767869" y="2054158"/>
                  </a:lnTo>
                  <a:close/>
                </a:path>
                <a:path w="12229465" h="2513329">
                  <a:moveTo>
                    <a:pt x="10038898" y="2089853"/>
                  </a:moveTo>
                  <a:lnTo>
                    <a:pt x="10000576" y="2083840"/>
                  </a:lnTo>
                  <a:lnTo>
                    <a:pt x="9905883" y="2070137"/>
                  </a:lnTo>
                  <a:lnTo>
                    <a:pt x="9902588" y="2069713"/>
                  </a:lnTo>
                  <a:lnTo>
                    <a:pt x="9898196" y="2069102"/>
                  </a:lnTo>
                  <a:lnTo>
                    <a:pt x="9853151" y="2063342"/>
                  </a:lnTo>
                  <a:lnTo>
                    <a:pt x="9848722" y="2062835"/>
                  </a:lnTo>
                  <a:lnTo>
                    <a:pt x="9842531" y="2062050"/>
                  </a:lnTo>
                  <a:lnTo>
                    <a:pt x="9799362" y="2057180"/>
                  </a:lnTo>
                  <a:lnTo>
                    <a:pt x="9793662" y="2056633"/>
                  </a:lnTo>
                  <a:lnTo>
                    <a:pt x="9786109" y="2055796"/>
                  </a:lnTo>
                  <a:lnTo>
                    <a:pt x="9746396" y="2052098"/>
                  </a:lnTo>
                  <a:lnTo>
                    <a:pt x="10150783" y="2052098"/>
                  </a:lnTo>
                  <a:lnTo>
                    <a:pt x="10038898" y="2089853"/>
                  </a:lnTo>
                  <a:close/>
                </a:path>
                <a:path w="12229465" h="2513329">
                  <a:moveTo>
                    <a:pt x="11999027" y="2512941"/>
                  </a:moveTo>
                  <a:lnTo>
                    <a:pt x="11672033" y="2512941"/>
                  </a:lnTo>
                  <a:lnTo>
                    <a:pt x="11728696" y="2485823"/>
                  </a:lnTo>
                  <a:lnTo>
                    <a:pt x="11776447" y="2454523"/>
                  </a:lnTo>
                  <a:lnTo>
                    <a:pt x="11814308" y="2418775"/>
                  </a:lnTo>
                  <a:lnTo>
                    <a:pt x="11841304" y="2378313"/>
                  </a:lnTo>
                  <a:lnTo>
                    <a:pt x="11858776" y="2337896"/>
                  </a:lnTo>
                  <a:lnTo>
                    <a:pt x="11872976" y="2294559"/>
                  </a:lnTo>
                  <a:lnTo>
                    <a:pt x="11884156" y="2248815"/>
                  </a:lnTo>
                  <a:lnTo>
                    <a:pt x="11892569" y="2201182"/>
                  </a:lnTo>
                  <a:lnTo>
                    <a:pt x="11898467" y="2152174"/>
                  </a:lnTo>
                  <a:lnTo>
                    <a:pt x="11902105" y="2102308"/>
                  </a:lnTo>
                  <a:lnTo>
                    <a:pt x="11903024" y="2074011"/>
                  </a:lnTo>
                  <a:lnTo>
                    <a:pt x="11903150" y="2070137"/>
                  </a:lnTo>
                  <a:lnTo>
                    <a:pt x="11903267" y="2066515"/>
                  </a:lnTo>
                  <a:lnTo>
                    <a:pt x="11903370" y="2063342"/>
                  </a:lnTo>
                  <a:lnTo>
                    <a:pt x="11903485" y="2059805"/>
                  </a:lnTo>
                  <a:lnTo>
                    <a:pt x="11903570" y="2057180"/>
                  </a:lnTo>
                  <a:lnTo>
                    <a:pt x="11903615" y="2055796"/>
                  </a:lnTo>
                  <a:lnTo>
                    <a:pt x="11903735" y="2052098"/>
                  </a:lnTo>
                  <a:lnTo>
                    <a:pt x="11999052" y="2052098"/>
                  </a:lnTo>
                  <a:lnTo>
                    <a:pt x="12045486" y="2056778"/>
                  </a:lnTo>
                  <a:lnTo>
                    <a:pt x="12088522" y="2070137"/>
                  </a:lnTo>
                  <a:lnTo>
                    <a:pt x="12127870" y="2091446"/>
                  </a:lnTo>
                  <a:lnTo>
                    <a:pt x="12161968" y="2119581"/>
                  </a:lnTo>
                  <a:lnTo>
                    <a:pt x="12190101" y="2153682"/>
                  </a:lnTo>
                  <a:lnTo>
                    <a:pt x="12211343" y="2192823"/>
                  </a:lnTo>
                  <a:lnTo>
                    <a:pt x="12224768" y="2236077"/>
                  </a:lnTo>
                  <a:lnTo>
                    <a:pt x="12229448" y="2282519"/>
                  </a:lnTo>
                  <a:lnTo>
                    <a:pt x="12224767" y="2328962"/>
                  </a:lnTo>
                  <a:lnTo>
                    <a:pt x="12211339" y="2372216"/>
                  </a:lnTo>
                  <a:lnTo>
                    <a:pt x="12190093" y="2411357"/>
                  </a:lnTo>
                  <a:lnTo>
                    <a:pt x="12161956" y="2445458"/>
                  </a:lnTo>
                  <a:lnTo>
                    <a:pt x="12127853" y="2473593"/>
                  </a:lnTo>
                  <a:lnTo>
                    <a:pt x="12088713" y="2494836"/>
                  </a:lnTo>
                  <a:lnTo>
                    <a:pt x="12045462" y="2508261"/>
                  </a:lnTo>
                  <a:lnTo>
                    <a:pt x="11999027" y="2512941"/>
                  </a:lnTo>
                  <a:close/>
                </a:path>
                <a:path w="12229465" h="2513329">
                  <a:moveTo>
                    <a:pt x="9793662" y="2056633"/>
                  </a:moveTo>
                  <a:lnTo>
                    <a:pt x="9767869" y="2054158"/>
                  </a:lnTo>
                  <a:lnTo>
                    <a:pt x="9786109" y="2055796"/>
                  </a:lnTo>
                  <a:lnTo>
                    <a:pt x="9793662" y="2056633"/>
                  </a:lnTo>
                  <a:close/>
                </a:path>
                <a:path w="12229465" h="2513329">
                  <a:moveTo>
                    <a:pt x="9822277" y="2059805"/>
                  </a:moveTo>
                  <a:lnTo>
                    <a:pt x="9793662" y="2056633"/>
                  </a:lnTo>
                  <a:lnTo>
                    <a:pt x="9799362" y="2057180"/>
                  </a:lnTo>
                  <a:lnTo>
                    <a:pt x="9822277" y="2059805"/>
                  </a:lnTo>
                  <a:close/>
                </a:path>
                <a:path w="12229465" h="2513329">
                  <a:moveTo>
                    <a:pt x="9848722" y="2062835"/>
                  </a:moveTo>
                  <a:lnTo>
                    <a:pt x="9822277" y="2059805"/>
                  </a:lnTo>
                  <a:lnTo>
                    <a:pt x="9842531" y="2062050"/>
                  </a:lnTo>
                  <a:lnTo>
                    <a:pt x="9848722" y="2062835"/>
                  </a:lnTo>
                  <a:close/>
                </a:path>
                <a:path w="12229465" h="2513329">
                  <a:moveTo>
                    <a:pt x="9877775" y="2066515"/>
                  </a:moveTo>
                  <a:lnTo>
                    <a:pt x="9848722" y="2062835"/>
                  </a:lnTo>
                  <a:lnTo>
                    <a:pt x="9853151" y="2063342"/>
                  </a:lnTo>
                  <a:lnTo>
                    <a:pt x="9877775" y="2066515"/>
                  </a:lnTo>
                  <a:close/>
                </a:path>
                <a:path w="12229465" h="2513329">
                  <a:moveTo>
                    <a:pt x="9902588" y="2069713"/>
                  </a:moveTo>
                  <a:lnTo>
                    <a:pt x="9877775" y="2066515"/>
                  </a:lnTo>
                  <a:lnTo>
                    <a:pt x="9898196" y="2069102"/>
                  </a:lnTo>
                  <a:lnTo>
                    <a:pt x="9902588" y="2069713"/>
                  </a:lnTo>
                  <a:close/>
                </a:path>
                <a:path w="12229465" h="2513329">
                  <a:moveTo>
                    <a:pt x="9933506" y="2074011"/>
                  </a:moveTo>
                  <a:lnTo>
                    <a:pt x="9902588" y="2069713"/>
                  </a:lnTo>
                  <a:lnTo>
                    <a:pt x="9905883" y="2070137"/>
                  </a:lnTo>
                  <a:lnTo>
                    <a:pt x="9933506" y="2074011"/>
                  </a:lnTo>
                  <a:close/>
                </a:path>
                <a:path w="12229465" h="2513329">
                  <a:moveTo>
                    <a:pt x="5668566" y="2309204"/>
                  </a:moveTo>
                  <a:lnTo>
                    <a:pt x="5525403" y="2309204"/>
                  </a:lnTo>
                  <a:lnTo>
                    <a:pt x="5707576" y="833742"/>
                  </a:lnTo>
                  <a:lnTo>
                    <a:pt x="5850739" y="833742"/>
                  </a:lnTo>
                  <a:lnTo>
                    <a:pt x="5668677" y="2308300"/>
                  </a:lnTo>
                  <a:lnTo>
                    <a:pt x="5668566" y="2309204"/>
                  </a:lnTo>
                  <a:close/>
                </a:path>
                <a:path w="12229465" h="2513329">
                  <a:moveTo>
                    <a:pt x="7784937" y="1685140"/>
                  </a:moveTo>
                  <a:lnTo>
                    <a:pt x="6729425" y="1685140"/>
                  </a:lnTo>
                  <a:lnTo>
                    <a:pt x="6729425" y="1500431"/>
                  </a:lnTo>
                  <a:lnTo>
                    <a:pt x="7784937" y="1500431"/>
                  </a:lnTo>
                  <a:lnTo>
                    <a:pt x="7820887" y="1507688"/>
                  </a:lnTo>
                  <a:lnTo>
                    <a:pt x="7850242" y="1527480"/>
                  </a:lnTo>
                  <a:lnTo>
                    <a:pt x="7870034" y="1556835"/>
                  </a:lnTo>
                  <a:lnTo>
                    <a:pt x="7877291" y="1592785"/>
                  </a:lnTo>
                  <a:lnTo>
                    <a:pt x="7870034" y="1628736"/>
                  </a:lnTo>
                  <a:lnTo>
                    <a:pt x="7850242" y="1658091"/>
                  </a:lnTo>
                  <a:lnTo>
                    <a:pt x="7820887" y="1677883"/>
                  </a:lnTo>
                  <a:lnTo>
                    <a:pt x="7784937" y="1685140"/>
                  </a:lnTo>
                  <a:close/>
                </a:path>
                <a:path w="12229465" h="2513329">
                  <a:moveTo>
                    <a:pt x="7890445" y="1973726"/>
                  </a:moveTo>
                  <a:lnTo>
                    <a:pt x="6595474" y="1973726"/>
                  </a:lnTo>
                  <a:lnTo>
                    <a:pt x="6595474" y="1789017"/>
                  </a:lnTo>
                  <a:lnTo>
                    <a:pt x="7890445" y="1789017"/>
                  </a:lnTo>
                  <a:lnTo>
                    <a:pt x="7926395" y="1796274"/>
                  </a:lnTo>
                  <a:lnTo>
                    <a:pt x="7955751" y="1816065"/>
                  </a:lnTo>
                  <a:lnTo>
                    <a:pt x="7975542" y="1845421"/>
                  </a:lnTo>
                  <a:lnTo>
                    <a:pt x="7982800" y="1881371"/>
                  </a:lnTo>
                  <a:lnTo>
                    <a:pt x="7975542" y="1917321"/>
                  </a:lnTo>
                  <a:lnTo>
                    <a:pt x="7955751" y="1946677"/>
                  </a:lnTo>
                  <a:lnTo>
                    <a:pt x="7926395" y="1966469"/>
                  </a:lnTo>
                  <a:lnTo>
                    <a:pt x="7890445" y="1973726"/>
                  </a:lnTo>
                  <a:close/>
                </a:path>
                <a:path w="12229465" h="2513329">
                  <a:moveTo>
                    <a:pt x="8971889" y="2512916"/>
                  </a:moveTo>
                  <a:lnTo>
                    <a:pt x="230421" y="2512916"/>
                  </a:lnTo>
                  <a:lnTo>
                    <a:pt x="183986" y="2508234"/>
                  </a:lnTo>
                  <a:lnTo>
                    <a:pt x="140735" y="2494807"/>
                  </a:lnTo>
                  <a:lnTo>
                    <a:pt x="101595" y="2473561"/>
                  </a:lnTo>
                  <a:lnTo>
                    <a:pt x="67492" y="2445423"/>
                  </a:lnTo>
                  <a:lnTo>
                    <a:pt x="39355" y="2411321"/>
                  </a:lnTo>
                  <a:lnTo>
                    <a:pt x="18109" y="2372180"/>
                  </a:lnTo>
                  <a:lnTo>
                    <a:pt x="4681" y="2328929"/>
                  </a:lnTo>
                  <a:lnTo>
                    <a:pt x="0" y="2282494"/>
                  </a:lnTo>
                  <a:lnTo>
                    <a:pt x="4607" y="2236793"/>
                  </a:lnTo>
                  <a:lnTo>
                    <a:pt x="18109" y="2192808"/>
                  </a:lnTo>
                  <a:lnTo>
                    <a:pt x="39355" y="2153668"/>
                  </a:lnTo>
                  <a:lnTo>
                    <a:pt x="67492" y="2119566"/>
                  </a:lnTo>
                  <a:lnTo>
                    <a:pt x="101595" y="2091428"/>
                  </a:lnTo>
                  <a:lnTo>
                    <a:pt x="140735" y="2070182"/>
                  </a:lnTo>
                  <a:lnTo>
                    <a:pt x="183986" y="2056754"/>
                  </a:lnTo>
                  <a:lnTo>
                    <a:pt x="230421" y="2052073"/>
                  </a:lnTo>
                  <a:lnTo>
                    <a:pt x="751083" y="2052073"/>
                  </a:lnTo>
                  <a:lnTo>
                    <a:pt x="758402" y="2064217"/>
                  </a:lnTo>
                  <a:lnTo>
                    <a:pt x="765972" y="2076212"/>
                  </a:lnTo>
                  <a:lnTo>
                    <a:pt x="794099" y="2116549"/>
                  </a:lnTo>
                  <a:lnTo>
                    <a:pt x="820318" y="2149347"/>
                  </a:lnTo>
                  <a:lnTo>
                    <a:pt x="849542" y="2179362"/>
                  </a:lnTo>
                  <a:lnTo>
                    <a:pt x="883146" y="2207247"/>
                  </a:lnTo>
                  <a:lnTo>
                    <a:pt x="920829" y="2233076"/>
                  </a:lnTo>
                  <a:lnTo>
                    <a:pt x="962288" y="2256923"/>
                  </a:lnTo>
                  <a:lnTo>
                    <a:pt x="1007223" y="2278864"/>
                  </a:lnTo>
                  <a:lnTo>
                    <a:pt x="1055331" y="2298972"/>
                  </a:lnTo>
                  <a:lnTo>
                    <a:pt x="1106311" y="2317323"/>
                  </a:lnTo>
                  <a:lnTo>
                    <a:pt x="1159861" y="2333990"/>
                  </a:lnTo>
                  <a:lnTo>
                    <a:pt x="1215679" y="2349048"/>
                  </a:lnTo>
                  <a:lnTo>
                    <a:pt x="1273465" y="2362572"/>
                  </a:lnTo>
                  <a:lnTo>
                    <a:pt x="1332915" y="2374636"/>
                  </a:lnTo>
                  <a:lnTo>
                    <a:pt x="1393729" y="2385314"/>
                  </a:lnTo>
                  <a:lnTo>
                    <a:pt x="1455605" y="2394682"/>
                  </a:lnTo>
                  <a:lnTo>
                    <a:pt x="1518241" y="2402813"/>
                  </a:lnTo>
                  <a:lnTo>
                    <a:pt x="1581336" y="2409782"/>
                  </a:lnTo>
                  <a:lnTo>
                    <a:pt x="1644588" y="2415663"/>
                  </a:lnTo>
                  <a:lnTo>
                    <a:pt x="1707112" y="2420487"/>
                  </a:lnTo>
                  <a:lnTo>
                    <a:pt x="1706978" y="2420487"/>
                  </a:lnTo>
                  <a:lnTo>
                    <a:pt x="1770356" y="2424462"/>
                  </a:lnTo>
                  <a:lnTo>
                    <a:pt x="1832268" y="2427528"/>
                  </a:lnTo>
                  <a:lnTo>
                    <a:pt x="1893131" y="2429805"/>
                  </a:lnTo>
                  <a:lnTo>
                    <a:pt x="1952642" y="2431366"/>
                  </a:lnTo>
                  <a:lnTo>
                    <a:pt x="2066405" y="2432642"/>
                  </a:lnTo>
                  <a:lnTo>
                    <a:pt x="2517022" y="2432642"/>
                  </a:lnTo>
                  <a:lnTo>
                    <a:pt x="2614762" y="2465250"/>
                  </a:lnTo>
                  <a:lnTo>
                    <a:pt x="2712604" y="2469117"/>
                  </a:lnTo>
                  <a:lnTo>
                    <a:pt x="8992751" y="2469117"/>
                  </a:lnTo>
                  <a:lnTo>
                    <a:pt x="8990468" y="2473561"/>
                  </a:lnTo>
                  <a:lnTo>
                    <a:pt x="8971889" y="2512916"/>
                  </a:lnTo>
                  <a:close/>
                </a:path>
                <a:path w="12229465" h="2513329">
                  <a:moveTo>
                    <a:pt x="9057201" y="2350055"/>
                  </a:moveTo>
                  <a:lnTo>
                    <a:pt x="3296113" y="2350055"/>
                  </a:lnTo>
                  <a:lnTo>
                    <a:pt x="3397309" y="2333604"/>
                  </a:lnTo>
                  <a:lnTo>
                    <a:pt x="3402128" y="2330943"/>
                  </a:lnTo>
                  <a:lnTo>
                    <a:pt x="3406245" y="2328308"/>
                  </a:lnTo>
                  <a:lnTo>
                    <a:pt x="3411165" y="2324969"/>
                  </a:lnTo>
                  <a:lnTo>
                    <a:pt x="3412144" y="2324191"/>
                  </a:lnTo>
                  <a:lnTo>
                    <a:pt x="3413199" y="2323438"/>
                  </a:lnTo>
                  <a:lnTo>
                    <a:pt x="3415784" y="2321530"/>
                  </a:lnTo>
                  <a:lnTo>
                    <a:pt x="3418119" y="2319672"/>
                  </a:lnTo>
                  <a:lnTo>
                    <a:pt x="3421031" y="2317112"/>
                  </a:lnTo>
                  <a:lnTo>
                    <a:pt x="3421910" y="2316384"/>
                  </a:lnTo>
                  <a:lnTo>
                    <a:pt x="3425198" y="2313246"/>
                  </a:lnTo>
                  <a:lnTo>
                    <a:pt x="3427495" y="2310786"/>
                  </a:lnTo>
                  <a:lnTo>
                    <a:pt x="3429265" y="2308451"/>
                  </a:lnTo>
                  <a:lnTo>
                    <a:pt x="3429340" y="2308300"/>
                  </a:lnTo>
                  <a:lnTo>
                    <a:pt x="3431022" y="2306041"/>
                  </a:lnTo>
                  <a:lnTo>
                    <a:pt x="3432193" y="2303958"/>
                  </a:lnTo>
                  <a:lnTo>
                    <a:pt x="3433281" y="2301648"/>
                  </a:lnTo>
                  <a:lnTo>
                    <a:pt x="3433583" y="2300945"/>
                  </a:lnTo>
                  <a:lnTo>
                    <a:pt x="3434565" y="2298271"/>
                  </a:lnTo>
                  <a:lnTo>
                    <a:pt x="3434662" y="2298008"/>
                  </a:lnTo>
                  <a:lnTo>
                    <a:pt x="3435114" y="2296452"/>
                  </a:lnTo>
                  <a:lnTo>
                    <a:pt x="3435490" y="2294268"/>
                  </a:lnTo>
                  <a:lnTo>
                    <a:pt x="3435666" y="2293615"/>
                  </a:lnTo>
                  <a:lnTo>
                    <a:pt x="3435716" y="2292962"/>
                  </a:lnTo>
                  <a:lnTo>
                    <a:pt x="3435818" y="2288127"/>
                  </a:lnTo>
                  <a:lnTo>
                    <a:pt x="3435666" y="2287038"/>
                  </a:lnTo>
                  <a:lnTo>
                    <a:pt x="3479513" y="2281831"/>
                  </a:lnTo>
                  <a:lnTo>
                    <a:pt x="3523956" y="2272096"/>
                  </a:lnTo>
                  <a:lnTo>
                    <a:pt x="3568646" y="2257271"/>
                  </a:lnTo>
                  <a:lnTo>
                    <a:pt x="3613230" y="2236793"/>
                  </a:lnTo>
                  <a:lnTo>
                    <a:pt x="3657360" y="2210099"/>
                  </a:lnTo>
                  <a:lnTo>
                    <a:pt x="3700685" y="2176628"/>
                  </a:lnTo>
                  <a:lnTo>
                    <a:pt x="3742853" y="2135817"/>
                  </a:lnTo>
                  <a:lnTo>
                    <a:pt x="3772657" y="2097095"/>
                  </a:lnTo>
                  <a:lnTo>
                    <a:pt x="3796498" y="2052073"/>
                  </a:lnTo>
                  <a:lnTo>
                    <a:pt x="4891907" y="2052073"/>
                  </a:lnTo>
                  <a:lnTo>
                    <a:pt x="4854552" y="2308300"/>
                  </a:lnTo>
                  <a:lnTo>
                    <a:pt x="4854530" y="2308451"/>
                  </a:lnTo>
                  <a:lnTo>
                    <a:pt x="4854421" y="2309204"/>
                  </a:lnTo>
                  <a:lnTo>
                    <a:pt x="6640588" y="2309204"/>
                  </a:lnTo>
                  <a:lnTo>
                    <a:pt x="6679344" y="2315455"/>
                  </a:lnTo>
                  <a:lnTo>
                    <a:pt x="7078735" y="2315455"/>
                  </a:lnTo>
                  <a:lnTo>
                    <a:pt x="7085851" y="2316785"/>
                  </a:lnTo>
                  <a:lnTo>
                    <a:pt x="7093078" y="2317752"/>
                  </a:lnTo>
                  <a:lnTo>
                    <a:pt x="7100413" y="2318342"/>
                  </a:lnTo>
                  <a:lnTo>
                    <a:pt x="7107855" y="2318543"/>
                  </a:lnTo>
                  <a:lnTo>
                    <a:pt x="9075482" y="2318543"/>
                  </a:lnTo>
                  <a:lnTo>
                    <a:pt x="9061710" y="2342099"/>
                  </a:lnTo>
                  <a:lnTo>
                    <a:pt x="9057201" y="2350055"/>
                  </a:lnTo>
                  <a:close/>
                </a:path>
                <a:path w="12229465" h="2513329">
                  <a:moveTo>
                    <a:pt x="6640588" y="2309204"/>
                  </a:moveTo>
                  <a:lnTo>
                    <a:pt x="6329858" y="2309204"/>
                  </a:lnTo>
                  <a:lnTo>
                    <a:pt x="6367344" y="2052073"/>
                  </a:lnTo>
                  <a:lnTo>
                    <a:pt x="6596708" y="2052073"/>
                  </a:lnTo>
                  <a:lnTo>
                    <a:pt x="6573132" y="2073905"/>
                  </a:lnTo>
                  <a:lnTo>
                    <a:pt x="6555086" y="2100497"/>
                  </a:lnTo>
                  <a:lnTo>
                    <a:pt x="6543522" y="2130986"/>
                  </a:lnTo>
                  <a:lnTo>
                    <a:pt x="6539444" y="2164459"/>
                  </a:lnTo>
                  <a:lnTo>
                    <a:pt x="6539444" y="2175555"/>
                  </a:lnTo>
                  <a:lnTo>
                    <a:pt x="6546576" y="2219775"/>
                  </a:lnTo>
                  <a:lnTo>
                    <a:pt x="6566436" y="2258179"/>
                  </a:lnTo>
                  <a:lnTo>
                    <a:pt x="6596720" y="2288463"/>
                  </a:lnTo>
                  <a:lnTo>
                    <a:pt x="6635080" y="2308300"/>
                  </a:lnTo>
                  <a:lnTo>
                    <a:pt x="6635918" y="2308451"/>
                  </a:lnTo>
                  <a:lnTo>
                    <a:pt x="6640588" y="2309204"/>
                  </a:lnTo>
                  <a:close/>
                </a:path>
                <a:path w="12229465" h="2513329">
                  <a:moveTo>
                    <a:pt x="8595341" y="2262337"/>
                  </a:moveTo>
                  <a:lnTo>
                    <a:pt x="7126556" y="2262337"/>
                  </a:lnTo>
                  <a:lnTo>
                    <a:pt x="7090606" y="2255079"/>
                  </a:lnTo>
                  <a:lnTo>
                    <a:pt x="7061251" y="2235288"/>
                  </a:lnTo>
                  <a:lnTo>
                    <a:pt x="7041459" y="2205932"/>
                  </a:lnTo>
                  <a:lnTo>
                    <a:pt x="7034202" y="2169982"/>
                  </a:lnTo>
                  <a:lnTo>
                    <a:pt x="7041459" y="2134032"/>
                  </a:lnTo>
                  <a:lnTo>
                    <a:pt x="7061251" y="2104676"/>
                  </a:lnTo>
                  <a:lnTo>
                    <a:pt x="7090606" y="2084885"/>
                  </a:lnTo>
                  <a:lnTo>
                    <a:pt x="7126556" y="2077628"/>
                  </a:lnTo>
                  <a:lnTo>
                    <a:pt x="8595341" y="2077628"/>
                  </a:lnTo>
                  <a:lnTo>
                    <a:pt x="8595341" y="2262337"/>
                  </a:lnTo>
                  <a:close/>
                </a:path>
                <a:path w="12229465" h="2513329">
                  <a:moveTo>
                    <a:pt x="9075482" y="2318543"/>
                  </a:moveTo>
                  <a:lnTo>
                    <a:pt x="8545537" y="2318543"/>
                  </a:lnTo>
                  <a:lnTo>
                    <a:pt x="8564926" y="2314630"/>
                  </a:lnTo>
                  <a:lnTo>
                    <a:pt x="8580757" y="2303958"/>
                  </a:lnTo>
                  <a:lnTo>
                    <a:pt x="8591429" y="2288127"/>
                  </a:lnTo>
                  <a:lnTo>
                    <a:pt x="8595341" y="2268738"/>
                  </a:lnTo>
                  <a:lnTo>
                    <a:pt x="8595341" y="2159087"/>
                  </a:lnTo>
                  <a:lnTo>
                    <a:pt x="8612732" y="2171733"/>
                  </a:lnTo>
                  <a:lnTo>
                    <a:pt x="8649688" y="2194173"/>
                  </a:lnTo>
                  <a:lnTo>
                    <a:pt x="8722224" y="2225993"/>
                  </a:lnTo>
                  <a:lnTo>
                    <a:pt x="8774391" y="2243382"/>
                  </a:lnTo>
                  <a:lnTo>
                    <a:pt x="8825725" y="2256344"/>
                  </a:lnTo>
                  <a:lnTo>
                    <a:pt x="8876154" y="2265157"/>
                  </a:lnTo>
                  <a:lnTo>
                    <a:pt x="8925606" y="2270099"/>
                  </a:lnTo>
                  <a:lnTo>
                    <a:pt x="8974010" y="2271450"/>
                  </a:lnTo>
                  <a:lnTo>
                    <a:pt x="9103402" y="2271450"/>
                  </a:lnTo>
                  <a:lnTo>
                    <a:pt x="9087334" y="2298271"/>
                  </a:lnTo>
                  <a:lnTo>
                    <a:pt x="9075599" y="2318342"/>
                  </a:lnTo>
                  <a:lnTo>
                    <a:pt x="9075482" y="2318543"/>
                  </a:lnTo>
                  <a:close/>
                </a:path>
                <a:path w="12229465" h="2513329">
                  <a:moveTo>
                    <a:pt x="9103402" y="2271450"/>
                  </a:moveTo>
                  <a:lnTo>
                    <a:pt x="8974010" y="2271450"/>
                  </a:lnTo>
                  <a:lnTo>
                    <a:pt x="9021294" y="2269488"/>
                  </a:lnTo>
                  <a:lnTo>
                    <a:pt x="9067386" y="2264491"/>
                  </a:lnTo>
                  <a:lnTo>
                    <a:pt x="9112215" y="2256739"/>
                  </a:lnTo>
                  <a:lnTo>
                    <a:pt x="9103402" y="2271450"/>
                  </a:lnTo>
                  <a:close/>
                </a:path>
                <a:path w="12229465" h="2513329">
                  <a:moveTo>
                    <a:pt x="8992751" y="2469117"/>
                  </a:moveTo>
                  <a:lnTo>
                    <a:pt x="2712604" y="2469117"/>
                  </a:lnTo>
                  <a:lnTo>
                    <a:pt x="2818594" y="2421031"/>
                  </a:lnTo>
                  <a:lnTo>
                    <a:pt x="2979768" y="2310786"/>
                  </a:lnTo>
                  <a:lnTo>
                    <a:pt x="3033024" y="2321023"/>
                  </a:lnTo>
                  <a:lnTo>
                    <a:pt x="3156579" y="2339987"/>
                  </a:lnTo>
                  <a:lnTo>
                    <a:pt x="3296113" y="2350055"/>
                  </a:lnTo>
                  <a:lnTo>
                    <a:pt x="9057201" y="2350055"/>
                  </a:lnTo>
                  <a:lnTo>
                    <a:pt x="9036347" y="2386851"/>
                  </a:lnTo>
                  <a:lnTo>
                    <a:pt x="9012143" y="2431366"/>
                  </a:lnTo>
                  <a:lnTo>
                    <a:pt x="8992751" y="2469117"/>
                  </a:lnTo>
                  <a:close/>
                </a:path>
                <a:path w="12229465" h="2513329">
                  <a:moveTo>
                    <a:pt x="2517022" y="2432642"/>
                  </a:moveTo>
                  <a:lnTo>
                    <a:pt x="2066405" y="2432642"/>
                  </a:lnTo>
                  <a:lnTo>
                    <a:pt x="2171142" y="2431951"/>
                  </a:lnTo>
                  <a:lnTo>
                    <a:pt x="2267751" y="2429805"/>
                  </a:lnTo>
                  <a:lnTo>
                    <a:pt x="2267061" y="2429805"/>
                  </a:lnTo>
                  <a:lnTo>
                    <a:pt x="2306046" y="2428532"/>
                  </a:lnTo>
                  <a:lnTo>
                    <a:pt x="2407070" y="2424040"/>
                  </a:lnTo>
                  <a:lnTo>
                    <a:pt x="2478029" y="2419633"/>
                  </a:lnTo>
                  <a:lnTo>
                    <a:pt x="2517022" y="2432642"/>
                  </a:lnTo>
                  <a:close/>
                </a:path>
              </a:pathLst>
            </a:custGeom>
            <a:solidFill>
              <a:srgbClr val="FBEB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228851" y="5720305"/>
              <a:ext cx="10331450" cy="4065904"/>
            </a:xfrm>
            <a:custGeom>
              <a:avLst/>
              <a:gdLst/>
              <a:ahLst/>
              <a:cxnLst/>
              <a:rect l="l" t="t" r="r" b="b"/>
              <a:pathLst>
                <a:path w="10331449" h="4065904">
                  <a:moveTo>
                    <a:pt x="5604794" y="2066617"/>
                  </a:moveTo>
                  <a:lnTo>
                    <a:pt x="5536439" y="2050852"/>
                  </a:lnTo>
                  <a:lnTo>
                    <a:pt x="5641815" y="1872476"/>
                  </a:lnTo>
                  <a:lnTo>
                    <a:pt x="5770917" y="1677453"/>
                  </a:lnTo>
                  <a:lnTo>
                    <a:pt x="5824192" y="1614912"/>
                  </a:lnTo>
                  <a:lnTo>
                    <a:pt x="5859190" y="1597665"/>
                  </a:lnTo>
                  <a:lnTo>
                    <a:pt x="5862185" y="1605709"/>
                  </a:lnTo>
                  <a:lnTo>
                    <a:pt x="5858320" y="1623088"/>
                  </a:lnTo>
                  <a:lnTo>
                    <a:pt x="5811017" y="1723173"/>
                  </a:lnTo>
                  <a:lnTo>
                    <a:pt x="5604794" y="2066617"/>
                  </a:lnTo>
                  <a:close/>
                </a:path>
                <a:path w="10331449" h="4065904">
                  <a:moveTo>
                    <a:pt x="3691938" y="3799312"/>
                  </a:moveTo>
                  <a:lnTo>
                    <a:pt x="2596216" y="3799312"/>
                  </a:lnTo>
                  <a:lnTo>
                    <a:pt x="2618590" y="3733062"/>
                  </a:lnTo>
                  <a:lnTo>
                    <a:pt x="2632228" y="3658149"/>
                  </a:lnTo>
                  <a:lnTo>
                    <a:pt x="2637779" y="3575544"/>
                  </a:lnTo>
                  <a:lnTo>
                    <a:pt x="2632380" y="3439283"/>
                  </a:lnTo>
                  <a:lnTo>
                    <a:pt x="2603007" y="3239516"/>
                  </a:lnTo>
                  <a:lnTo>
                    <a:pt x="2538043" y="2971388"/>
                  </a:lnTo>
                  <a:lnTo>
                    <a:pt x="2412754" y="2588135"/>
                  </a:lnTo>
                  <a:lnTo>
                    <a:pt x="2556781" y="2446127"/>
                  </a:lnTo>
                  <a:lnTo>
                    <a:pt x="2754388" y="2278803"/>
                  </a:lnTo>
                  <a:lnTo>
                    <a:pt x="2994608" y="2106512"/>
                  </a:lnTo>
                  <a:lnTo>
                    <a:pt x="3311737" y="1920873"/>
                  </a:lnTo>
                  <a:lnTo>
                    <a:pt x="3433824" y="1864311"/>
                  </a:lnTo>
                  <a:lnTo>
                    <a:pt x="3582157" y="1817167"/>
                  </a:lnTo>
                  <a:lnTo>
                    <a:pt x="3707888" y="1792409"/>
                  </a:lnTo>
                  <a:lnTo>
                    <a:pt x="3828270" y="1781270"/>
                  </a:lnTo>
                  <a:lnTo>
                    <a:pt x="3820438" y="1935152"/>
                  </a:lnTo>
                  <a:lnTo>
                    <a:pt x="3822523" y="1956006"/>
                  </a:lnTo>
                  <a:lnTo>
                    <a:pt x="3843627" y="1990589"/>
                  </a:lnTo>
                  <a:lnTo>
                    <a:pt x="3950958" y="2034416"/>
                  </a:lnTo>
                  <a:lnTo>
                    <a:pt x="4009168" y="2047896"/>
                  </a:lnTo>
                  <a:lnTo>
                    <a:pt x="4073804" y="2055722"/>
                  </a:lnTo>
                  <a:lnTo>
                    <a:pt x="4971409" y="2055722"/>
                  </a:lnTo>
                  <a:lnTo>
                    <a:pt x="5225511" y="2276806"/>
                  </a:lnTo>
                  <a:lnTo>
                    <a:pt x="5214541" y="2293474"/>
                  </a:lnTo>
                  <a:lnTo>
                    <a:pt x="5211413" y="2329736"/>
                  </a:lnTo>
                  <a:lnTo>
                    <a:pt x="5232292" y="2362837"/>
                  </a:lnTo>
                  <a:lnTo>
                    <a:pt x="5271514" y="2392611"/>
                  </a:lnTo>
                  <a:lnTo>
                    <a:pt x="5323413" y="2418890"/>
                  </a:lnTo>
                  <a:lnTo>
                    <a:pt x="5264172" y="2421414"/>
                  </a:lnTo>
                  <a:lnTo>
                    <a:pt x="5213229" y="2431815"/>
                  </a:lnTo>
                  <a:lnTo>
                    <a:pt x="5174477" y="2450890"/>
                  </a:lnTo>
                  <a:lnTo>
                    <a:pt x="5151808" y="2479438"/>
                  </a:lnTo>
                  <a:lnTo>
                    <a:pt x="5149877" y="2509714"/>
                  </a:lnTo>
                  <a:lnTo>
                    <a:pt x="5166804" y="2536686"/>
                  </a:lnTo>
                  <a:lnTo>
                    <a:pt x="5198431" y="2560420"/>
                  </a:lnTo>
                  <a:lnTo>
                    <a:pt x="5240598" y="2580981"/>
                  </a:lnTo>
                  <a:lnTo>
                    <a:pt x="3869489" y="2580981"/>
                  </a:lnTo>
                  <a:lnTo>
                    <a:pt x="3849583" y="2717617"/>
                  </a:lnTo>
                  <a:lnTo>
                    <a:pt x="3675791" y="2782142"/>
                  </a:lnTo>
                  <a:lnTo>
                    <a:pt x="3618383" y="2811503"/>
                  </a:lnTo>
                  <a:lnTo>
                    <a:pt x="3566512" y="2899626"/>
                  </a:lnTo>
                  <a:lnTo>
                    <a:pt x="3376489" y="3289617"/>
                  </a:lnTo>
                  <a:lnTo>
                    <a:pt x="3408545" y="3633405"/>
                  </a:lnTo>
                  <a:lnTo>
                    <a:pt x="3463475" y="3643354"/>
                  </a:lnTo>
                  <a:lnTo>
                    <a:pt x="3714669" y="3643354"/>
                  </a:lnTo>
                  <a:lnTo>
                    <a:pt x="3692032" y="3798670"/>
                  </a:lnTo>
                  <a:lnTo>
                    <a:pt x="3691938" y="3799312"/>
                  </a:lnTo>
                  <a:close/>
                </a:path>
                <a:path w="10331449" h="4065904">
                  <a:moveTo>
                    <a:pt x="4971409" y="2055722"/>
                  </a:moveTo>
                  <a:lnTo>
                    <a:pt x="4073804" y="2055722"/>
                  </a:lnTo>
                  <a:lnTo>
                    <a:pt x="4149327" y="2053820"/>
                  </a:lnTo>
                  <a:lnTo>
                    <a:pt x="4210712" y="2040911"/>
                  </a:lnTo>
                  <a:lnTo>
                    <a:pt x="4258881" y="2021107"/>
                  </a:lnTo>
                  <a:lnTo>
                    <a:pt x="4294757" y="1998516"/>
                  </a:lnTo>
                  <a:lnTo>
                    <a:pt x="4327319" y="1967404"/>
                  </a:lnTo>
                  <a:lnTo>
                    <a:pt x="4343589" y="1806649"/>
                  </a:lnTo>
                  <a:lnTo>
                    <a:pt x="4343713" y="1804013"/>
                  </a:lnTo>
                  <a:lnTo>
                    <a:pt x="4403458" y="1806649"/>
                  </a:lnTo>
                  <a:lnTo>
                    <a:pt x="4629622" y="1857910"/>
                  </a:lnTo>
                  <a:lnTo>
                    <a:pt x="4790640" y="1923972"/>
                  </a:lnTo>
                  <a:lnTo>
                    <a:pt x="4963581" y="2048911"/>
                  </a:lnTo>
                  <a:lnTo>
                    <a:pt x="4971409" y="2055722"/>
                  </a:lnTo>
                  <a:close/>
                </a:path>
                <a:path w="10331449" h="4065904">
                  <a:moveTo>
                    <a:pt x="5396639" y="3799312"/>
                  </a:moveTo>
                  <a:lnTo>
                    <a:pt x="5167322" y="3799312"/>
                  </a:lnTo>
                  <a:lnTo>
                    <a:pt x="5340258" y="2612887"/>
                  </a:lnTo>
                  <a:lnTo>
                    <a:pt x="5459954" y="2636226"/>
                  </a:lnTo>
                  <a:lnTo>
                    <a:pt x="5568181" y="2636226"/>
                  </a:lnTo>
                  <a:lnTo>
                    <a:pt x="5642098" y="2727553"/>
                  </a:lnTo>
                  <a:lnTo>
                    <a:pt x="5776652" y="2913155"/>
                  </a:lnTo>
                  <a:lnTo>
                    <a:pt x="5877307" y="3081642"/>
                  </a:lnTo>
                  <a:lnTo>
                    <a:pt x="5931838" y="3197614"/>
                  </a:lnTo>
                  <a:lnTo>
                    <a:pt x="5570855" y="3197614"/>
                  </a:lnTo>
                  <a:lnTo>
                    <a:pt x="5554735" y="3200870"/>
                  </a:lnTo>
                  <a:lnTo>
                    <a:pt x="5541569" y="3209749"/>
                  </a:lnTo>
                  <a:lnTo>
                    <a:pt x="5532691" y="3222915"/>
                  </a:lnTo>
                  <a:lnTo>
                    <a:pt x="5529435" y="3239034"/>
                  </a:lnTo>
                  <a:lnTo>
                    <a:pt x="5529435" y="3447114"/>
                  </a:lnTo>
                  <a:lnTo>
                    <a:pt x="5531554" y="3460162"/>
                  </a:lnTo>
                  <a:lnTo>
                    <a:pt x="5537449" y="3471461"/>
                  </a:lnTo>
                  <a:lnTo>
                    <a:pt x="5546422" y="3480365"/>
                  </a:lnTo>
                  <a:lnTo>
                    <a:pt x="5557776" y="3486225"/>
                  </a:lnTo>
                  <a:lnTo>
                    <a:pt x="5441022" y="3486225"/>
                  </a:lnTo>
                  <a:lnTo>
                    <a:pt x="5423295" y="3489803"/>
                  </a:lnTo>
                  <a:lnTo>
                    <a:pt x="5408820" y="3499561"/>
                  </a:lnTo>
                  <a:lnTo>
                    <a:pt x="5399062" y="3514035"/>
                  </a:lnTo>
                  <a:lnTo>
                    <a:pt x="5395484" y="3531762"/>
                  </a:lnTo>
                  <a:lnTo>
                    <a:pt x="5395484" y="3720965"/>
                  </a:lnTo>
                  <a:lnTo>
                    <a:pt x="5399062" y="3749335"/>
                  </a:lnTo>
                  <a:lnTo>
                    <a:pt x="5408820" y="3763809"/>
                  </a:lnTo>
                  <a:lnTo>
                    <a:pt x="5423295" y="3773568"/>
                  </a:lnTo>
                  <a:lnTo>
                    <a:pt x="5441273" y="3777145"/>
                  </a:lnTo>
                  <a:lnTo>
                    <a:pt x="5400593" y="3796157"/>
                  </a:lnTo>
                  <a:lnTo>
                    <a:pt x="5397931" y="3798670"/>
                  </a:lnTo>
                  <a:lnTo>
                    <a:pt x="5396639" y="3799312"/>
                  </a:lnTo>
                  <a:close/>
                </a:path>
                <a:path w="10331449" h="4065904">
                  <a:moveTo>
                    <a:pt x="5568181" y="2636226"/>
                  </a:moveTo>
                  <a:lnTo>
                    <a:pt x="5459954" y="2636226"/>
                  </a:lnTo>
                  <a:lnTo>
                    <a:pt x="5528051" y="2634593"/>
                  </a:lnTo>
                  <a:lnTo>
                    <a:pt x="5561441" y="2627898"/>
                  </a:lnTo>
                  <a:lnTo>
                    <a:pt x="5568181" y="2636226"/>
                  </a:lnTo>
                  <a:close/>
                </a:path>
                <a:path w="10331449" h="4065904">
                  <a:moveTo>
                    <a:pt x="3714669" y="3643354"/>
                  </a:moveTo>
                  <a:lnTo>
                    <a:pt x="3463475" y="3643354"/>
                  </a:lnTo>
                  <a:lnTo>
                    <a:pt x="3511161" y="3641645"/>
                  </a:lnTo>
                  <a:lnTo>
                    <a:pt x="3578041" y="3623753"/>
                  </a:lnTo>
                  <a:lnTo>
                    <a:pt x="3725372" y="3569919"/>
                  </a:lnTo>
                  <a:lnTo>
                    <a:pt x="3714669" y="3643354"/>
                  </a:lnTo>
                  <a:close/>
                </a:path>
                <a:path w="10331449" h="4065904">
                  <a:moveTo>
                    <a:pt x="7345547" y="4065756"/>
                  </a:moveTo>
                  <a:lnTo>
                    <a:pt x="5907865" y="4065756"/>
                  </a:lnTo>
                  <a:lnTo>
                    <a:pt x="5479354" y="4062669"/>
                  </a:lnTo>
                  <a:lnTo>
                    <a:pt x="5435134" y="4055537"/>
                  </a:lnTo>
                  <a:lnTo>
                    <a:pt x="5396730" y="4035677"/>
                  </a:lnTo>
                  <a:lnTo>
                    <a:pt x="5366446" y="4005393"/>
                  </a:lnTo>
                  <a:lnTo>
                    <a:pt x="5346586" y="3966989"/>
                  </a:lnTo>
                  <a:lnTo>
                    <a:pt x="5339454" y="3922769"/>
                  </a:lnTo>
                  <a:lnTo>
                    <a:pt x="5347106" y="3865960"/>
                  </a:lnTo>
                  <a:lnTo>
                    <a:pt x="5368345" y="3826608"/>
                  </a:lnTo>
                  <a:lnTo>
                    <a:pt x="5397931" y="3798670"/>
                  </a:lnTo>
                  <a:lnTo>
                    <a:pt x="5441273" y="3777145"/>
                  </a:lnTo>
                  <a:lnTo>
                    <a:pt x="7345547" y="3774836"/>
                  </a:lnTo>
                  <a:lnTo>
                    <a:pt x="7364936" y="3778752"/>
                  </a:lnTo>
                  <a:lnTo>
                    <a:pt x="7380767" y="3789430"/>
                  </a:lnTo>
                  <a:lnTo>
                    <a:pt x="7391439" y="3805262"/>
                  </a:lnTo>
                  <a:lnTo>
                    <a:pt x="7395352" y="3824641"/>
                  </a:lnTo>
                  <a:lnTo>
                    <a:pt x="5926567" y="3824867"/>
                  </a:lnTo>
                  <a:lnTo>
                    <a:pt x="5890617" y="3832124"/>
                  </a:lnTo>
                  <a:lnTo>
                    <a:pt x="5861261" y="3851915"/>
                  </a:lnTo>
                  <a:lnTo>
                    <a:pt x="5841469" y="3881271"/>
                  </a:lnTo>
                  <a:lnTo>
                    <a:pt x="5834212" y="3917221"/>
                  </a:lnTo>
                  <a:lnTo>
                    <a:pt x="5841469" y="3953171"/>
                  </a:lnTo>
                  <a:lnTo>
                    <a:pt x="5861261" y="3982527"/>
                  </a:lnTo>
                  <a:lnTo>
                    <a:pt x="5890617" y="4002318"/>
                  </a:lnTo>
                  <a:lnTo>
                    <a:pt x="5926567" y="4009576"/>
                  </a:lnTo>
                  <a:lnTo>
                    <a:pt x="7395352" y="4009576"/>
                  </a:lnTo>
                  <a:lnTo>
                    <a:pt x="7391439" y="4035341"/>
                  </a:lnTo>
                  <a:lnTo>
                    <a:pt x="7380767" y="4051171"/>
                  </a:lnTo>
                  <a:lnTo>
                    <a:pt x="7364936" y="4061843"/>
                  </a:lnTo>
                  <a:lnTo>
                    <a:pt x="7345547" y="4065756"/>
                  </a:lnTo>
                  <a:close/>
                </a:path>
                <a:path w="10331449" h="4065904">
                  <a:moveTo>
                    <a:pt x="5397931" y="3798670"/>
                  </a:moveTo>
                  <a:lnTo>
                    <a:pt x="5400593" y="3796157"/>
                  </a:lnTo>
                  <a:lnTo>
                    <a:pt x="5441273" y="3777145"/>
                  </a:lnTo>
                  <a:lnTo>
                    <a:pt x="5397931" y="3798670"/>
                  </a:lnTo>
                  <a:close/>
                </a:path>
                <a:path w="10331449" h="4065904">
                  <a:moveTo>
                    <a:pt x="2122466" y="646181"/>
                  </a:moveTo>
                  <a:lnTo>
                    <a:pt x="1037955" y="646181"/>
                  </a:lnTo>
                  <a:lnTo>
                    <a:pt x="1064715" y="599601"/>
                  </a:lnTo>
                  <a:lnTo>
                    <a:pt x="1144439" y="496328"/>
                  </a:lnTo>
                  <a:lnTo>
                    <a:pt x="1276292" y="391058"/>
                  </a:lnTo>
                  <a:lnTo>
                    <a:pt x="1459437" y="338492"/>
                  </a:lnTo>
                  <a:lnTo>
                    <a:pt x="1635235" y="335069"/>
                  </a:lnTo>
                  <a:lnTo>
                    <a:pt x="1721592" y="354887"/>
                  </a:lnTo>
                  <a:lnTo>
                    <a:pt x="1743489" y="416807"/>
                  </a:lnTo>
                  <a:lnTo>
                    <a:pt x="1725907" y="539693"/>
                  </a:lnTo>
                  <a:lnTo>
                    <a:pt x="1905722" y="539693"/>
                  </a:lnTo>
                  <a:lnTo>
                    <a:pt x="1939282" y="545200"/>
                  </a:lnTo>
                  <a:lnTo>
                    <a:pt x="2079535" y="610836"/>
                  </a:lnTo>
                  <a:lnTo>
                    <a:pt x="2115471" y="638409"/>
                  </a:lnTo>
                  <a:lnTo>
                    <a:pt x="2122466" y="646181"/>
                  </a:lnTo>
                  <a:close/>
                </a:path>
                <a:path w="10331449" h="4065904">
                  <a:moveTo>
                    <a:pt x="1905722" y="539693"/>
                  </a:moveTo>
                  <a:lnTo>
                    <a:pt x="1725907" y="539693"/>
                  </a:lnTo>
                  <a:lnTo>
                    <a:pt x="1752828" y="532636"/>
                  </a:lnTo>
                  <a:lnTo>
                    <a:pt x="1827166" y="526803"/>
                  </a:lnTo>
                  <a:lnTo>
                    <a:pt x="1905722" y="539693"/>
                  </a:lnTo>
                  <a:close/>
                </a:path>
                <a:path w="10331449" h="4065904">
                  <a:moveTo>
                    <a:pt x="874810" y="1088950"/>
                  </a:moveTo>
                  <a:lnTo>
                    <a:pt x="852448" y="1058567"/>
                  </a:lnTo>
                  <a:lnTo>
                    <a:pt x="809372" y="980275"/>
                  </a:lnTo>
                  <a:lnTo>
                    <a:pt x="781657" y="873610"/>
                  </a:lnTo>
                  <a:lnTo>
                    <a:pt x="781593" y="873361"/>
                  </a:lnTo>
                  <a:lnTo>
                    <a:pt x="805123" y="757112"/>
                  </a:lnTo>
                  <a:lnTo>
                    <a:pt x="854653" y="669497"/>
                  </a:lnTo>
                  <a:lnTo>
                    <a:pt x="895416" y="628737"/>
                  </a:lnTo>
                  <a:lnTo>
                    <a:pt x="949241" y="624432"/>
                  </a:lnTo>
                  <a:lnTo>
                    <a:pt x="1037955" y="646181"/>
                  </a:lnTo>
                  <a:lnTo>
                    <a:pt x="2122466" y="646181"/>
                  </a:lnTo>
                  <a:lnTo>
                    <a:pt x="2142960" y="668951"/>
                  </a:lnTo>
                  <a:lnTo>
                    <a:pt x="2162423" y="701730"/>
                  </a:lnTo>
                  <a:lnTo>
                    <a:pt x="2174279" y="736015"/>
                  </a:lnTo>
                  <a:lnTo>
                    <a:pt x="2178951" y="771076"/>
                  </a:lnTo>
                  <a:lnTo>
                    <a:pt x="2176860" y="806183"/>
                  </a:lnTo>
                  <a:lnTo>
                    <a:pt x="2170154" y="833551"/>
                  </a:lnTo>
                  <a:lnTo>
                    <a:pt x="1674295" y="833551"/>
                  </a:lnTo>
                  <a:lnTo>
                    <a:pt x="1615202" y="897259"/>
                  </a:lnTo>
                  <a:lnTo>
                    <a:pt x="1596448" y="911345"/>
                  </a:lnTo>
                  <a:lnTo>
                    <a:pt x="1224145" y="911345"/>
                  </a:lnTo>
                  <a:lnTo>
                    <a:pt x="1229630" y="1014736"/>
                  </a:lnTo>
                  <a:lnTo>
                    <a:pt x="1223810" y="1074141"/>
                  </a:lnTo>
                  <a:lnTo>
                    <a:pt x="950450" y="1074141"/>
                  </a:lnTo>
                  <a:lnTo>
                    <a:pt x="874810" y="1088950"/>
                  </a:lnTo>
                  <a:close/>
                </a:path>
                <a:path w="10331449" h="4065904">
                  <a:moveTo>
                    <a:pt x="1923117" y="1003624"/>
                  </a:moveTo>
                  <a:lnTo>
                    <a:pt x="1791622" y="998510"/>
                  </a:lnTo>
                  <a:lnTo>
                    <a:pt x="1721871" y="979089"/>
                  </a:lnTo>
                  <a:lnTo>
                    <a:pt x="1690538" y="929418"/>
                  </a:lnTo>
                  <a:lnTo>
                    <a:pt x="1674295" y="833551"/>
                  </a:lnTo>
                  <a:lnTo>
                    <a:pt x="2170154" y="833551"/>
                  </a:lnTo>
                  <a:lnTo>
                    <a:pt x="2154177" y="873361"/>
                  </a:lnTo>
                  <a:lnTo>
                    <a:pt x="2109274" y="932450"/>
                  </a:lnTo>
                  <a:lnTo>
                    <a:pt x="2079677" y="956823"/>
                  </a:lnTo>
                  <a:lnTo>
                    <a:pt x="2045842" y="976858"/>
                  </a:lnTo>
                  <a:lnTo>
                    <a:pt x="2008190" y="991823"/>
                  </a:lnTo>
                  <a:lnTo>
                    <a:pt x="1967141" y="1000989"/>
                  </a:lnTo>
                  <a:lnTo>
                    <a:pt x="1923117" y="1003624"/>
                  </a:lnTo>
                  <a:close/>
                </a:path>
                <a:path w="10331449" h="4065904">
                  <a:moveTo>
                    <a:pt x="1408160" y="985499"/>
                  </a:moveTo>
                  <a:lnTo>
                    <a:pt x="1360276" y="982124"/>
                  </a:lnTo>
                  <a:lnTo>
                    <a:pt x="1306739" y="959412"/>
                  </a:lnTo>
                  <a:lnTo>
                    <a:pt x="1224145" y="911345"/>
                  </a:lnTo>
                  <a:lnTo>
                    <a:pt x="1596448" y="911345"/>
                  </a:lnTo>
                  <a:lnTo>
                    <a:pt x="1551425" y="945163"/>
                  </a:lnTo>
                  <a:lnTo>
                    <a:pt x="1473796" y="975559"/>
                  </a:lnTo>
                  <a:lnTo>
                    <a:pt x="1408160" y="985499"/>
                  </a:lnTo>
                  <a:close/>
                </a:path>
                <a:path w="10331449" h="4065904">
                  <a:moveTo>
                    <a:pt x="1140263" y="1185588"/>
                  </a:moveTo>
                  <a:lnTo>
                    <a:pt x="1122466" y="1175843"/>
                  </a:lnTo>
                  <a:lnTo>
                    <a:pt x="1098730" y="1147917"/>
                  </a:lnTo>
                  <a:lnTo>
                    <a:pt x="1041418" y="1098097"/>
                  </a:lnTo>
                  <a:lnTo>
                    <a:pt x="998989" y="1075347"/>
                  </a:lnTo>
                  <a:lnTo>
                    <a:pt x="950450" y="1074141"/>
                  </a:lnTo>
                  <a:lnTo>
                    <a:pt x="1223810" y="1074141"/>
                  </a:lnTo>
                  <a:lnTo>
                    <a:pt x="1221730" y="1095374"/>
                  </a:lnTo>
                  <a:lnTo>
                    <a:pt x="1193620" y="1152110"/>
                  </a:lnTo>
                  <a:lnTo>
                    <a:pt x="1161015" y="1177546"/>
                  </a:lnTo>
                  <a:lnTo>
                    <a:pt x="1140263" y="1185588"/>
                  </a:lnTo>
                  <a:close/>
                </a:path>
                <a:path w="10331449" h="4065904">
                  <a:moveTo>
                    <a:pt x="377943" y="2383517"/>
                  </a:moveTo>
                  <a:lnTo>
                    <a:pt x="375684" y="2374627"/>
                  </a:lnTo>
                  <a:lnTo>
                    <a:pt x="378069" y="2370817"/>
                  </a:lnTo>
                  <a:lnTo>
                    <a:pt x="396218" y="2370817"/>
                  </a:lnTo>
                  <a:lnTo>
                    <a:pt x="400009" y="2372087"/>
                  </a:lnTo>
                  <a:lnTo>
                    <a:pt x="406736" y="2372087"/>
                  </a:lnTo>
                  <a:lnTo>
                    <a:pt x="411155" y="2377167"/>
                  </a:lnTo>
                  <a:lnTo>
                    <a:pt x="409699" y="2380977"/>
                  </a:lnTo>
                  <a:lnTo>
                    <a:pt x="405200" y="2382247"/>
                  </a:lnTo>
                  <a:lnTo>
                    <a:pt x="380403" y="2382247"/>
                  </a:lnTo>
                  <a:lnTo>
                    <a:pt x="377943" y="2383517"/>
                  </a:lnTo>
                  <a:close/>
                </a:path>
                <a:path w="10331449" h="4065904">
                  <a:moveTo>
                    <a:pt x="406736" y="2372087"/>
                  </a:moveTo>
                  <a:lnTo>
                    <a:pt x="400009" y="2372087"/>
                  </a:lnTo>
                  <a:lnTo>
                    <a:pt x="405632" y="2370817"/>
                  </a:lnTo>
                  <a:lnTo>
                    <a:pt x="406736" y="2372087"/>
                  </a:lnTo>
                  <a:close/>
                </a:path>
                <a:path w="10331449" h="4065904">
                  <a:moveTo>
                    <a:pt x="416878" y="2384787"/>
                  </a:moveTo>
                  <a:lnTo>
                    <a:pt x="416803" y="2383517"/>
                  </a:lnTo>
                  <a:lnTo>
                    <a:pt x="416750" y="2382636"/>
                  </a:lnTo>
                  <a:lnTo>
                    <a:pt x="416652" y="2380977"/>
                  </a:lnTo>
                  <a:lnTo>
                    <a:pt x="418734" y="2382440"/>
                  </a:lnTo>
                  <a:lnTo>
                    <a:pt x="416878" y="2384787"/>
                  </a:lnTo>
                  <a:close/>
                </a:path>
                <a:path w="10331449" h="4065904">
                  <a:moveTo>
                    <a:pt x="387206" y="2387327"/>
                  </a:moveTo>
                  <a:lnTo>
                    <a:pt x="380403" y="2382247"/>
                  </a:lnTo>
                  <a:lnTo>
                    <a:pt x="405200" y="2382247"/>
                  </a:lnTo>
                  <a:lnTo>
                    <a:pt x="387206" y="2387327"/>
                  </a:lnTo>
                  <a:close/>
                </a:path>
                <a:path w="10331449" h="4065904">
                  <a:moveTo>
                    <a:pt x="419014" y="2382636"/>
                  </a:moveTo>
                  <a:lnTo>
                    <a:pt x="418734" y="2382440"/>
                  </a:lnTo>
                  <a:lnTo>
                    <a:pt x="418886" y="2382247"/>
                  </a:lnTo>
                  <a:lnTo>
                    <a:pt x="418949" y="2382440"/>
                  </a:lnTo>
                  <a:lnTo>
                    <a:pt x="419014" y="2382636"/>
                  </a:lnTo>
                  <a:close/>
                </a:path>
                <a:path w="10331449" h="4065904">
                  <a:moveTo>
                    <a:pt x="422627" y="2393677"/>
                  </a:moveTo>
                  <a:lnTo>
                    <a:pt x="419014" y="2382636"/>
                  </a:lnTo>
                  <a:lnTo>
                    <a:pt x="425689" y="2387327"/>
                  </a:lnTo>
                  <a:lnTo>
                    <a:pt x="422627" y="2393677"/>
                  </a:lnTo>
                  <a:close/>
                </a:path>
                <a:path w="10331449" h="4065904">
                  <a:moveTo>
                    <a:pt x="564334" y="2400027"/>
                  </a:moveTo>
                  <a:lnTo>
                    <a:pt x="561322" y="2392407"/>
                  </a:lnTo>
                  <a:lnTo>
                    <a:pt x="566493" y="2398757"/>
                  </a:lnTo>
                  <a:lnTo>
                    <a:pt x="564334" y="2400027"/>
                  </a:lnTo>
                  <a:close/>
                </a:path>
                <a:path w="10331449" h="4065904">
                  <a:moveTo>
                    <a:pt x="491585" y="2400027"/>
                  </a:moveTo>
                  <a:lnTo>
                    <a:pt x="489501" y="2396217"/>
                  </a:lnTo>
                  <a:lnTo>
                    <a:pt x="495501" y="2396217"/>
                  </a:lnTo>
                  <a:lnTo>
                    <a:pt x="498112" y="2394947"/>
                  </a:lnTo>
                  <a:lnTo>
                    <a:pt x="491585" y="2400027"/>
                  </a:lnTo>
                  <a:close/>
                </a:path>
                <a:path w="10331449" h="4065904">
                  <a:moveTo>
                    <a:pt x="385022" y="2415267"/>
                  </a:moveTo>
                  <a:lnTo>
                    <a:pt x="381106" y="2400027"/>
                  </a:lnTo>
                  <a:lnTo>
                    <a:pt x="395063" y="2401297"/>
                  </a:lnTo>
                  <a:lnTo>
                    <a:pt x="401314" y="2403837"/>
                  </a:lnTo>
                  <a:lnTo>
                    <a:pt x="398352" y="2412727"/>
                  </a:lnTo>
                  <a:lnTo>
                    <a:pt x="385022" y="2415267"/>
                  </a:lnTo>
                  <a:close/>
                </a:path>
                <a:path w="10331449" h="4065904">
                  <a:moveTo>
                    <a:pt x="464524" y="2416537"/>
                  </a:moveTo>
                  <a:lnTo>
                    <a:pt x="458775" y="2415267"/>
                  </a:lnTo>
                  <a:lnTo>
                    <a:pt x="458775" y="2407647"/>
                  </a:lnTo>
                  <a:lnTo>
                    <a:pt x="467285" y="2405107"/>
                  </a:lnTo>
                  <a:lnTo>
                    <a:pt x="473686" y="2413997"/>
                  </a:lnTo>
                  <a:lnTo>
                    <a:pt x="464524" y="2416537"/>
                  </a:lnTo>
                  <a:close/>
                </a:path>
                <a:path w="10331449" h="4065904">
                  <a:moveTo>
                    <a:pt x="440274" y="2435587"/>
                  </a:moveTo>
                  <a:lnTo>
                    <a:pt x="436057" y="2434317"/>
                  </a:lnTo>
                  <a:lnTo>
                    <a:pt x="426493" y="2416537"/>
                  </a:lnTo>
                  <a:lnTo>
                    <a:pt x="430961" y="2410187"/>
                  </a:lnTo>
                  <a:lnTo>
                    <a:pt x="434802" y="2412727"/>
                  </a:lnTo>
                  <a:lnTo>
                    <a:pt x="448408" y="2424157"/>
                  </a:lnTo>
                  <a:lnTo>
                    <a:pt x="440274" y="2435587"/>
                  </a:lnTo>
                  <a:close/>
                </a:path>
                <a:path w="10331449" h="4065904">
                  <a:moveTo>
                    <a:pt x="374178" y="2426697"/>
                  </a:moveTo>
                  <a:lnTo>
                    <a:pt x="368981" y="2425427"/>
                  </a:lnTo>
                  <a:lnTo>
                    <a:pt x="367801" y="2416537"/>
                  </a:lnTo>
                  <a:lnTo>
                    <a:pt x="371115" y="2415267"/>
                  </a:lnTo>
                  <a:lnTo>
                    <a:pt x="385173" y="2421617"/>
                  </a:lnTo>
                  <a:lnTo>
                    <a:pt x="374178" y="2426697"/>
                  </a:lnTo>
                  <a:close/>
                </a:path>
                <a:path w="10331449" h="4065904">
                  <a:moveTo>
                    <a:pt x="404577" y="2429237"/>
                  </a:moveTo>
                  <a:lnTo>
                    <a:pt x="399632" y="2429237"/>
                  </a:lnTo>
                  <a:lnTo>
                    <a:pt x="399507" y="2425427"/>
                  </a:lnTo>
                  <a:lnTo>
                    <a:pt x="399381" y="2421617"/>
                  </a:lnTo>
                  <a:lnTo>
                    <a:pt x="399256" y="2417807"/>
                  </a:lnTo>
                  <a:lnTo>
                    <a:pt x="403448" y="2417807"/>
                  </a:lnTo>
                  <a:lnTo>
                    <a:pt x="406987" y="2422887"/>
                  </a:lnTo>
                  <a:lnTo>
                    <a:pt x="404577" y="2429237"/>
                  </a:lnTo>
                  <a:close/>
                </a:path>
                <a:path w="10331449" h="4065904">
                  <a:moveTo>
                    <a:pt x="413916" y="2435587"/>
                  </a:moveTo>
                  <a:lnTo>
                    <a:pt x="409272" y="2431777"/>
                  </a:lnTo>
                  <a:lnTo>
                    <a:pt x="417104" y="2425427"/>
                  </a:lnTo>
                  <a:lnTo>
                    <a:pt x="423279" y="2431777"/>
                  </a:lnTo>
                  <a:lnTo>
                    <a:pt x="413916" y="2435587"/>
                  </a:lnTo>
                  <a:close/>
                </a:path>
                <a:path w="10331449" h="4065904">
                  <a:moveTo>
                    <a:pt x="457093" y="2433047"/>
                  </a:moveTo>
                  <a:lnTo>
                    <a:pt x="449788" y="2427967"/>
                  </a:lnTo>
                  <a:lnTo>
                    <a:pt x="456566" y="2426697"/>
                  </a:lnTo>
                  <a:lnTo>
                    <a:pt x="460206" y="2426697"/>
                  </a:lnTo>
                  <a:lnTo>
                    <a:pt x="457093" y="2433047"/>
                  </a:lnTo>
                  <a:close/>
                </a:path>
                <a:path w="10331449" h="4065904">
                  <a:moveTo>
                    <a:pt x="576409" y="2441937"/>
                  </a:moveTo>
                  <a:lnTo>
                    <a:pt x="570559" y="2441937"/>
                  </a:lnTo>
                  <a:lnTo>
                    <a:pt x="567346" y="2431777"/>
                  </a:lnTo>
                  <a:lnTo>
                    <a:pt x="576885" y="2435587"/>
                  </a:lnTo>
                  <a:lnTo>
                    <a:pt x="576790" y="2436857"/>
                  </a:lnTo>
                  <a:lnTo>
                    <a:pt x="576695" y="2438127"/>
                  </a:lnTo>
                  <a:lnTo>
                    <a:pt x="576599" y="2439397"/>
                  </a:lnTo>
                  <a:lnTo>
                    <a:pt x="576504" y="2440667"/>
                  </a:lnTo>
                  <a:lnTo>
                    <a:pt x="576409" y="2441937"/>
                  </a:lnTo>
                  <a:close/>
                </a:path>
                <a:path w="10331449" h="4065904">
                  <a:moveTo>
                    <a:pt x="356405" y="2471147"/>
                  </a:moveTo>
                  <a:lnTo>
                    <a:pt x="350882" y="2471147"/>
                  </a:lnTo>
                  <a:lnTo>
                    <a:pt x="359944" y="2433047"/>
                  </a:lnTo>
                  <a:lnTo>
                    <a:pt x="364312" y="2435587"/>
                  </a:lnTo>
                  <a:lnTo>
                    <a:pt x="364417" y="2436857"/>
                  </a:lnTo>
                  <a:lnTo>
                    <a:pt x="364521" y="2438127"/>
                  </a:lnTo>
                  <a:lnTo>
                    <a:pt x="364626" y="2439397"/>
                  </a:lnTo>
                  <a:lnTo>
                    <a:pt x="364730" y="2440667"/>
                  </a:lnTo>
                  <a:lnTo>
                    <a:pt x="364835" y="2441937"/>
                  </a:lnTo>
                  <a:lnTo>
                    <a:pt x="364940" y="2443207"/>
                  </a:lnTo>
                  <a:lnTo>
                    <a:pt x="358739" y="2444477"/>
                  </a:lnTo>
                  <a:lnTo>
                    <a:pt x="360599" y="2448211"/>
                  </a:lnTo>
                  <a:lnTo>
                    <a:pt x="357635" y="2450827"/>
                  </a:lnTo>
                  <a:lnTo>
                    <a:pt x="369035" y="2450827"/>
                  </a:lnTo>
                  <a:lnTo>
                    <a:pt x="370211" y="2457177"/>
                  </a:lnTo>
                  <a:lnTo>
                    <a:pt x="355149" y="2462257"/>
                  </a:lnTo>
                  <a:lnTo>
                    <a:pt x="356405" y="2467337"/>
                  </a:lnTo>
                  <a:lnTo>
                    <a:pt x="356405" y="2471147"/>
                  </a:lnTo>
                  <a:close/>
                </a:path>
                <a:path w="10331449" h="4065904">
                  <a:moveTo>
                    <a:pt x="424786" y="2440667"/>
                  </a:moveTo>
                  <a:lnTo>
                    <a:pt x="422325" y="2436857"/>
                  </a:lnTo>
                  <a:lnTo>
                    <a:pt x="425112" y="2433047"/>
                  </a:lnTo>
                  <a:lnTo>
                    <a:pt x="435479" y="2435587"/>
                  </a:lnTo>
                  <a:lnTo>
                    <a:pt x="433413" y="2438127"/>
                  </a:lnTo>
                  <a:lnTo>
                    <a:pt x="427321" y="2438127"/>
                  </a:lnTo>
                  <a:lnTo>
                    <a:pt x="424786" y="2440667"/>
                  </a:lnTo>
                  <a:close/>
                </a:path>
                <a:path w="10331449" h="4065904">
                  <a:moveTo>
                    <a:pt x="390093" y="2450827"/>
                  </a:moveTo>
                  <a:lnTo>
                    <a:pt x="387583" y="2435587"/>
                  </a:lnTo>
                  <a:lnTo>
                    <a:pt x="393758" y="2434317"/>
                  </a:lnTo>
                  <a:lnTo>
                    <a:pt x="399707" y="2443207"/>
                  </a:lnTo>
                  <a:lnTo>
                    <a:pt x="393909" y="2443207"/>
                  </a:lnTo>
                  <a:lnTo>
                    <a:pt x="390093" y="2450827"/>
                  </a:lnTo>
                  <a:close/>
                </a:path>
                <a:path w="10331449" h="4065904">
                  <a:moveTo>
                    <a:pt x="429279" y="2443207"/>
                  </a:moveTo>
                  <a:lnTo>
                    <a:pt x="427321" y="2438127"/>
                  </a:lnTo>
                  <a:lnTo>
                    <a:pt x="433413" y="2438127"/>
                  </a:lnTo>
                  <a:lnTo>
                    <a:pt x="429279" y="2443207"/>
                  </a:lnTo>
                  <a:close/>
                </a:path>
                <a:path w="10331449" h="4065904">
                  <a:moveTo>
                    <a:pt x="427396" y="2478767"/>
                  </a:moveTo>
                  <a:lnTo>
                    <a:pt x="411230" y="2477497"/>
                  </a:lnTo>
                  <a:lnTo>
                    <a:pt x="406284" y="2469877"/>
                  </a:lnTo>
                  <a:lnTo>
                    <a:pt x="409196" y="2466067"/>
                  </a:lnTo>
                  <a:lnTo>
                    <a:pt x="406862" y="2459717"/>
                  </a:lnTo>
                  <a:lnTo>
                    <a:pt x="412083" y="2447017"/>
                  </a:lnTo>
                  <a:lnTo>
                    <a:pt x="408192" y="2439397"/>
                  </a:lnTo>
                  <a:lnTo>
                    <a:pt x="413916" y="2440667"/>
                  </a:lnTo>
                  <a:lnTo>
                    <a:pt x="414192" y="2443207"/>
                  </a:lnTo>
                  <a:lnTo>
                    <a:pt x="427346" y="2447017"/>
                  </a:lnTo>
                  <a:lnTo>
                    <a:pt x="425689" y="2447017"/>
                  </a:lnTo>
                  <a:lnTo>
                    <a:pt x="425008" y="2455907"/>
                  </a:lnTo>
                  <a:lnTo>
                    <a:pt x="424911" y="2457177"/>
                  </a:lnTo>
                  <a:lnTo>
                    <a:pt x="418535" y="2462257"/>
                  </a:lnTo>
                  <a:lnTo>
                    <a:pt x="418449" y="2463527"/>
                  </a:lnTo>
                  <a:lnTo>
                    <a:pt x="418364" y="2464797"/>
                  </a:lnTo>
                  <a:lnTo>
                    <a:pt x="418279" y="2466067"/>
                  </a:lnTo>
                  <a:lnTo>
                    <a:pt x="418193" y="2467337"/>
                  </a:lnTo>
                  <a:lnTo>
                    <a:pt x="418108" y="2468607"/>
                  </a:lnTo>
                  <a:lnTo>
                    <a:pt x="427396" y="2478767"/>
                  </a:lnTo>
                  <a:close/>
                </a:path>
                <a:path w="10331449" h="4065904">
                  <a:moveTo>
                    <a:pt x="438417" y="2460987"/>
                  </a:moveTo>
                  <a:lnTo>
                    <a:pt x="427974" y="2457177"/>
                  </a:lnTo>
                  <a:lnTo>
                    <a:pt x="425689" y="2447017"/>
                  </a:lnTo>
                  <a:lnTo>
                    <a:pt x="427346" y="2447017"/>
                  </a:lnTo>
                  <a:lnTo>
                    <a:pt x="440726" y="2444477"/>
                  </a:lnTo>
                  <a:lnTo>
                    <a:pt x="445445" y="2445747"/>
                  </a:lnTo>
                  <a:lnTo>
                    <a:pt x="451094" y="2455907"/>
                  </a:lnTo>
                  <a:lnTo>
                    <a:pt x="442282" y="2457177"/>
                  </a:lnTo>
                  <a:lnTo>
                    <a:pt x="438417" y="2460987"/>
                  </a:lnTo>
                  <a:close/>
                </a:path>
                <a:path w="10331449" h="4065904">
                  <a:moveTo>
                    <a:pt x="472055" y="2453367"/>
                  </a:moveTo>
                  <a:lnTo>
                    <a:pt x="466959" y="2452097"/>
                  </a:lnTo>
                  <a:lnTo>
                    <a:pt x="466030" y="2445747"/>
                  </a:lnTo>
                  <a:lnTo>
                    <a:pt x="474640" y="2447017"/>
                  </a:lnTo>
                  <a:lnTo>
                    <a:pt x="472055" y="2453367"/>
                  </a:lnTo>
                  <a:close/>
                </a:path>
                <a:path w="10331449" h="4065904">
                  <a:moveTo>
                    <a:pt x="369035" y="2450827"/>
                  </a:moveTo>
                  <a:lnTo>
                    <a:pt x="361902" y="2450827"/>
                  </a:lnTo>
                  <a:lnTo>
                    <a:pt x="360599" y="2448211"/>
                  </a:lnTo>
                  <a:lnTo>
                    <a:pt x="361952" y="2447017"/>
                  </a:lnTo>
                  <a:lnTo>
                    <a:pt x="368329" y="2447017"/>
                  </a:lnTo>
                  <a:lnTo>
                    <a:pt x="369035" y="2450827"/>
                  </a:lnTo>
                  <a:close/>
                </a:path>
                <a:path w="10331449" h="4065904">
                  <a:moveTo>
                    <a:pt x="519779" y="2459717"/>
                  </a:moveTo>
                  <a:lnTo>
                    <a:pt x="497760" y="2459717"/>
                  </a:lnTo>
                  <a:lnTo>
                    <a:pt x="496179" y="2453367"/>
                  </a:lnTo>
                  <a:lnTo>
                    <a:pt x="504463" y="2447017"/>
                  </a:lnTo>
                  <a:lnTo>
                    <a:pt x="521734" y="2453367"/>
                  </a:lnTo>
                  <a:lnTo>
                    <a:pt x="519779" y="2459717"/>
                  </a:lnTo>
                  <a:close/>
                </a:path>
                <a:path w="10331449" h="4065904">
                  <a:moveTo>
                    <a:pt x="361902" y="2450827"/>
                  </a:moveTo>
                  <a:lnTo>
                    <a:pt x="357635" y="2450827"/>
                  </a:lnTo>
                  <a:lnTo>
                    <a:pt x="360599" y="2448211"/>
                  </a:lnTo>
                  <a:lnTo>
                    <a:pt x="361902" y="2450827"/>
                  </a:lnTo>
                  <a:close/>
                </a:path>
                <a:path w="10331449" h="4065904">
                  <a:moveTo>
                    <a:pt x="578618" y="2490197"/>
                  </a:moveTo>
                  <a:lnTo>
                    <a:pt x="575655" y="2487657"/>
                  </a:lnTo>
                  <a:lnTo>
                    <a:pt x="584944" y="2478767"/>
                  </a:lnTo>
                  <a:lnTo>
                    <a:pt x="583086" y="2473687"/>
                  </a:lnTo>
                  <a:lnTo>
                    <a:pt x="584868" y="2464797"/>
                  </a:lnTo>
                  <a:lnTo>
                    <a:pt x="592575" y="2455907"/>
                  </a:lnTo>
                  <a:lnTo>
                    <a:pt x="599855" y="2460987"/>
                  </a:lnTo>
                  <a:lnTo>
                    <a:pt x="599742" y="2464797"/>
                  </a:lnTo>
                  <a:lnTo>
                    <a:pt x="599629" y="2468607"/>
                  </a:lnTo>
                  <a:lnTo>
                    <a:pt x="599516" y="2472417"/>
                  </a:lnTo>
                  <a:lnTo>
                    <a:pt x="599478" y="2473687"/>
                  </a:lnTo>
                  <a:lnTo>
                    <a:pt x="593378" y="2478767"/>
                  </a:lnTo>
                  <a:lnTo>
                    <a:pt x="578618" y="2490197"/>
                  </a:lnTo>
                  <a:close/>
                </a:path>
                <a:path w="10331449" h="4065904">
                  <a:moveTo>
                    <a:pt x="515543" y="2463527"/>
                  </a:moveTo>
                  <a:lnTo>
                    <a:pt x="487895" y="2463527"/>
                  </a:lnTo>
                  <a:lnTo>
                    <a:pt x="490455" y="2457177"/>
                  </a:lnTo>
                  <a:lnTo>
                    <a:pt x="497760" y="2459717"/>
                  </a:lnTo>
                  <a:lnTo>
                    <a:pt x="519779" y="2459717"/>
                  </a:lnTo>
                  <a:lnTo>
                    <a:pt x="518998" y="2462257"/>
                  </a:lnTo>
                  <a:lnTo>
                    <a:pt x="515543" y="2463527"/>
                  </a:lnTo>
                  <a:close/>
                </a:path>
                <a:path w="10331449" h="4065904">
                  <a:moveTo>
                    <a:pt x="389239" y="2476227"/>
                  </a:moveTo>
                  <a:lnTo>
                    <a:pt x="389365" y="2473687"/>
                  </a:lnTo>
                  <a:lnTo>
                    <a:pt x="389490" y="2471147"/>
                  </a:lnTo>
                  <a:lnTo>
                    <a:pt x="389616" y="2468607"/>
                  </a:lnTo>
                  <a:lnTo>
                    <a:pt x="389742" y="2466067"/>
                  </a:lnTo>
                  <a:lnTo>
                    <a:pt x="387181" y="2460987"/>
                  </a:lnTo>
                  <a:lnTo>
                    <a:pt x="399030" y="2459717"/>
                  </a:lnTo>
                  <a:lnTo>
                    <a:pt x="401841" y="2466067"/>
                  </a:lnTo>
                  <a:lnTo>
                    <a:pt x="396996" y="2472417"/>
                  </a:lnTo>
                  <a:lnTo>
                    <a:pt x="389239" y="2476227"/>
                  </a:lnTo>
                  <a:close/>
                </a:path>
                <a:path w="10331449" h="4065904">
                  <a:moveTo>
                    <a:pt x="491836" y="2487657"/>
                  </a:moveTo>
                  <a:lnTo>
                    <a:pt x="481142" y="2483847"/>
                  </a:lnTo>
                  <a:lnTo>
                    <a:pt x="478255" y="2471147"/>
                  </a:lnTo>
                  <a:lnTo>
                    <a:pt x="482924" y="2468607"/>
                  </a:lnTo>
                  <a:lnTo>
                    <a:pt x="482975" y="2467337"/>
                  </a:lnTo>
                  <a:lnTo>
                    <a:pt x="487167" y="2467337"/>
                  </a:lnTo>
                  <a:lnTo>
                    <a:pt x="485058" y="2462257"/>
                  </a:lnTo>
                  <a:lnTo>
                    <a:pt x="487895" y="2463527"/>
                  </a:lnTo>
                  <a:lnTo>
                    <a:pt x="515543" y="2463527"/>
                  </a:lnTo>
                  <a:lnTo>
                    <a:pt x="501727" y="2468607"/>
                  </a:lnTo>
                  <a:lnTo>
                    <a:pt x="504137" y="2472417"/>
                  </a:lnTo>
                  <a:lnTo>
                    <a:pt x="505618" y="2480037"/>
                  </a:lnTo>
                  <a:lnTo>
                    <a:pt x="491836" y="2487657"/>
                  </a:lnTo>
                  <a:close/>
                </a:path>
                <a:path w="10331449" h="4065904">
                  <a:moveTo>
                    <a:pt x="365743" y="2478767"/>
                  </a:moveTo>
                  <a:lnTo>
                    <a:pt x="359417" y="2468607"/>
                  </a:lnTo>
                  <a:lnTo>
                    <a:pt x="368504" y="2466067"/>
                  </a:lnTo>
                  <a:lnTo>
                    <a:pt x="373073" y="2472417"/>
                  </a:lnTo>
                  <a:lnTo>
                    <a:pt x="370462" y="2474957"/>
                  </a:lnTo>
                  <a:lnTo>
                    <a:pt x="365743" y="2478767"/>
                  </a:lnTo>
                  <a:close/>
                </a:path>
                <a:path w="10331449" h="4065904">
                  <a:moveTo>
                    <a:pt x="570409" y="2480037"/>
                  </a:moveTo>
                  <a:lnTo>
                    <a:pt x="562426" y="2476227"/>
                  </a:lnTo>
                  <a:lnTo>
                    <a:pt x="557029" y="2467337"/>
                  </a:lnTo>
                  <a:lnTo>
                    <a:pt x="570811" y="2472417"/>
                  </a:lnTo>
                  <a:lnTo>
                    <a:pt x="565765" y="2473687"/>
                  </a:lnTo>
                  <a:lnTo>
                    <a:pt x="571313" y="2474957"/>
                  </a:lnTo>
                  <a:lnTo>
                    <a:pt x="570409" y="2480037"/>
                  </a:lnTo>
                  <a:close/>
                </a:path>
                <a:path w="10331449" h="4065904">
                  <a:moveTo>
                    <a:pt x="368956" y="2486387"/>
                  </a:moveTo>
                  <a:lnTo>
                    <a:pt x="373073" y="2478767"/>
                  </a:lnTo>
                  <a:lnTo>
                    <a:pt x="375560" y="2483570"/>
                  </a:lnTo>
                  <a:lnTo>
                    <a:pt x="375056" y="2483847"/>
                  </a:lnTo>
                  <a:lnTo>
                    <a:pt x="368956" y="2486387"/>
                  </a:lnTo>
                  <a:close/>
                </a:path>
                <a:path w="10331449" h="4065904">
                  <a:moveTo>
                    <a:pt x="610298" y="2483847"/>
                  </a:moveTo>
                  <a:lnTo>
                    <a:pt x="603495" y="2481307"/>
                  </a:lnTo>
                  <a:lnTo>
                    <a:pt x="606934" y="2478767"/>
                  </a:lnTo>
                  <a:lnTo>
                    <a:pt x="610298" y="2483847"/>
                  </a:lnTo>
                  <a:close/>
                </a:path>
                <a:path w="10331449" h="4065904">
                  <a:moveTo>
                    <a:pt x="403347" y="2495277"/>
                  </a:moveTo>
                  <a:lnTo>
                    <a:pt x="401414" y="2486387"/>
                  </a:lnTo>
                  <a:lnTo>
                    <a:pt x="409397" y="2481307"/>
                  </a:lnTo>
                  <a:lnTo>
                    <a:pt x="417280" y="2483847"/>
                  </a:lnTo>
                  <a:lnTo>
                    <a:pt x="424334" y="2490197"/>
                  </a:lnTo>
                  <a:lnTo>
                    <a:pt x="422767" y="2494007"/>
                  </a:lnTo>
                  <a:lnTo>
                    <a:pt x="411155" y="2494007"/>
                  </a:lnTo>
                  <a:lnTo>
                    <a:pt x="403347" y="2495277"/>
                  </a:lnTo>
                  <a:close/>
                </a:path>
                <a:path w="10331449" h="4065904">
                  <a:moveTo>
                    <a:pt x="376362" y="2485117"/>
                  </a:moveTo>
                  <a:lnTo>
                    <a:pt x="375560" y="2483570"/>
                  </a:lnTo>
                  <a:lnTo>
                    <a:pt x="377366" y="2482577"/>
                  </a:lnTo>
                  <a:lnTo>
                    <a:pt x="376362" y="2485117"/>
                  </a:lnTo>
                  <a:close/>
                </a:path>
                <a:path w="10331449" h="4065904">
                  <a:moveTo>
                    <a:pt x="439747" y="2492737"/>
                  </a:moveTo>
                  <a:lnTo>
                    <a:pt x="436559" y="2487657"/>
                  </a:lnTo>
                  <a:lnTo>
                    <a:pt x="441454" y="2490197"/>
                  </a:lnTo>
                  <a:lnTo>
                    <a:pt x="439747" y="2492737"/>
                  </a:lnTo>
                  <a:close/>
                </a:path>
                <a:path w="10331449" h="4065904">
                  <a:moveTo>
                    <a:pt x="478054" y="2525757"/>
                  </a:moveTo>
                  <a:lnTo>
                    <a:pt x="475896" y="2520677"/>
                  </a:lnTo>
                  <a:lnTo>
                    <a:pt x="477778" y="2516867"/>
                  </a:lnTo>
                  <a:lnTo>
                    <a:pt x="475268" y="2515597"/>
                  </a:lnTo>
                  <a:lnTo>
                    <a:pt x="472306" y="2497817"/>
                  </a:lnTo>
                  <a:lnTo>
                    <a:pt x="480891" y="2492737"/>
                  </a:lnTo>
                  <a:lnTo>
                    <a:pt x="492438" y="2487657"/>
                  </a:lnTo>
                  <a:lnTo>
                    <a:pt x="494848" y="2494007"/>
                  </a:lnTo>
                  <a:lnTo>
                    <a:pt x="500371" y="2495277"/>
                  </a:lnTo>
                  <a:lnTo>
                    <a:pt x="506848" y="2506707"/>
                  </a:lnTo>
                  <a:lnTo>
                    <a:pt x="493869" y="2510517"/>
                  </a:lnTo>
                  <a:lnTo>
                    <a:pt x="489677" y="2523217"/>
                  </a:lnTo>
                  <a:lnTo>
                    <a:pt x="478054" y="2525757"/>
                  </a:lnTo>
                  <a:close/>
                </a:path>
                <a:path w="10331449" h="4065904">
                  <a:moveTo>
                    <a:pt x="345962" y="2504167"/>
                  </a:moveTo>
                  <a:lnTo>
                    <a:pt x="343502" y="2504167"/>
                  </a:lnTo>
                  <a:lnTo>
                    <a:pt x="343809" y="2500357"/>
                  </a:lnTo>
                  <a:lnTo>
                    <a:pt x="343912" y="2499087"/>
                  </a:lnTo>
                  <a:lnTo>
                    <a:pt x="344014" y="2497817"/>
                  </a:lnTo>
                  <a:lnTo>
                    <a:pt x="344117" y="2496547"/>
                  </a:lnTo>
                  <a:lnTo>
                    <a:pt x="344219" y="2495277"/>
                  </a:lnTo>
                  <a:lnTo>
                    <a:pt x="344322" y="2494007"/>
                  </a:lnTo>
                  <a:lnTo>
                    <a:pt x="344424" y="2492737"/>
                  </a:lnTo>
                  <a:lnTo>
                    <a:pt x="344527" y="2491467"/>
                  </a:lnTo>
                  <a:lnTo>
                    <a:pt x="344629" y="2490197"/>
                  </a:lnTo>
                  <a:lnTo>
                    <a:pt x="344732" y="2488927"/>
                  </a:lnTo>
                  <a:lnTo>
                    <a:pt x="350505" y="2491467"/>
                  </a:lnTo>
                  <a:lnTo>
                    <a:pt x="364350" y="2491467"/>
                  </a:lnTo>
                  <a:lnTo>
                    <a:pt x="367048" y="2497817"/>
                  </a:lnTo>
                  <a:lnTo>
                    <a:pt x="370211" y="2499087"/>
                  </a:lnTo>
                  <a:lnTo>
                    <a:pt x="354371" y="2499087"/>
                  </a:lnTo>
                  <a:lnTo>
                    <a:pt x="348974" y="2500357"/>
                  </a:lnTo>
                  <a:lnTo>
                    <a:pt x="345962" y="2504167"/>
                  </a:lnTo>
                  <a:close/>
                </a:path>
                <a:path w="10331449" h="4065904">
                  <a:moveTo>
                    <a:pt x="364350" y="2491467"/>
                  </a:moveTo>
                  <a:lnTo>
                    <a:pt x="350505" y="2491467"/>
                  </a:lnTo>
                  <a:lnTo>
                    <a:pt x="355325" y="2490197"/>
                  </a:lnTo>
                  <a:lnTo>
                    <a:pt x="363810" y="2490197"/>
                  </a:lnTo>
                  <a:lnTo>
                    <a:pt x="364350" y="2491467"/>
                  </a:lnTo>
                  <a:close/>
                </a:path>
                <a:path w="10331449" h="4065904">
                  <a:moveTo>
                    <a:pt x="421723" y="2496547"/>
                  </a:moveTo>
                  <a:lnTo>
                    <a:pt x="413213" y="2496547"/>
                  </a:lnTo>
                  <a:lnTo>
                    <a:pt x="411155" y="2494007"/>
                  </a:lnTo>
                  <a:lnTo>
                    <a:pt x="422767" y="2494007"/>
                  </a:lnTo>
                  <a:lnTo>
                    <a:pt x="421723" y="2496547"/>
                  </a:lnTo>
                  <a:close/>
                </a:path>
                <a:path w="10331449" h="4065904">
                  <a:moveTo>
                    <a:pt x="460256" y="2504167"/>
                  </a:moveTo>
                  <a:lnTo>
                    <a:pt x="458248" y="2495277"/>
                  </a:lnTo>
                  <a:lnTo>
                    <a:pt x="462616" y="2496547"/>
                  </a:lnTo>
                  <a:lnTo>
                    <a:pt x="460256" y="2504167"/>
                  </a:lnTo>
                  <a:close/>
                </a:path>
                <a:path w="10331449" h="4065904">
                  <a:moveTo>
                    <a:pt x="382838" y="2518137"/>
                  </a:moveTo>
                  <a:lnTo>
                    <a:pt x="378847" y="2509247"/>
                  </a:lnTo>
                  <a:lnTo>
                    <a:pt x="387332" y="2499087"/>
                  </a:lnTo>
                  <a:lnTo>
                    <a:pt x="393231" y="2497817"/>
                  </a:lnTo>
                  <a:lnTo>
                    <a:pt x="397373" y="2515597"/>
                  </a:lnTo>
                  <a:lnTo>
                    <a:pt x="397147" y="2516867"/>
                  </a:lnTo>
                  <a:lnTo>
                    <a:pt x="391273" y="2516867"/>
                  </a:lnTo>
                  <a:lnTo>
                    <a:pt x="382838" y="2518137"/>
                  </a:lnTo>
                  <a:close/>
                </a:path>
                <a:path w="10331449" h="4065904">
                  <a:moveTo>
                    <a:pt x="360772" y="2505437"/>
                  </a:moveTo>
                  <a:lnTo>
                    <a:pt x="353191" y="2502897"/>
                  </a:lnTo>
                  <a:lnTo>
                    <a:pt x="354371" y="2499087"/>
                  </a:lnTo>
                  <a:lnTo>
                    <a:pt x="370211" y="2499087"/>
                  </a:lnTo>
                  <a:lnTo>
                    <a:pt x="371642" y="2504167"/>
                  </a:lnTo>
                  <a:lnTo>
                    <a:pt x="364965" y="2504167"/>
                  </a:lnTo>
                  <a:lnTo>
                    <a:pt x="360772" y="2505437"/>
                  </a:lnTo>
                  <a:close/>
                </a:path>
                <a:path w="10331449" h="4065904">
                  <a:moveTo>
                    <a:pt x="456415" y="2528297"/>
                  </a:moveTo>
                  <a:lnTo>
                    <a:pt x="455469" y="2513057"/>
                  </a:lnTo>
                  <a:lnTo>
                    <a:pt x="455390" y="2511787"/>
                  </a:lnTo>
                  <a:lnTo>
                    <a:pt x="455311" y="2510517"/>
                  </a:lnTo>
                  <a:lnTo>
                    <a:pt x="466833" y="2519407"/>
                  </a:lnTo>
                  <a:lnTo>
                    <a:pt x="456415" y="2528297"/>
                  </a:lnTo>
                  <a:close/>
                </a:path>
                <a:path w="10331449" h="4065904">
                  <a:moveTo>
                    <a:pt x="360923" y="2518137"/>
                  </a:moveTo>
                  <a:lnTo>
                    <a:pt x="354873" y="2518137"/>
                  </a:lnTo>
                  <a:lnTo>
                    <a:pt x="359668" y="2511787"/>
                  </a:lnTo>
                  <a:lnTo>
                    <a:pt x="360923" y="2518137"/>
                  </a:lnTo>
                  <a:close/>
                </a:path>
                <a:path w="10331449" h="4065904">
                  <a:moveTo>
                    <a:pt x="428425" y="2527027"/>
                  </a:moveTo>
                  <a:lnTo>
                    <a:pt x="431312" y="2513057"/>
                  </a:lnTo>
                  <a:lnTo>
                    <a:pt x="437914" y="2513057"/>
                  </a:lnTo>
                  <a:lnTo>
                    <a:pt x="440098" y="2521947"/>
                  </a:lnTo>
                  <a:lnTo>
                    <a:pt x="436157" y="2521947"/>
                  </a:lnTo>
                  <a:lnTo>
                    <a:pt x="434425" y="2525757"/>
                  </a:lnTo>
                  <a:lnTo>
                    <a:pt x="428425" y="2527027"/>
                  </a:lnTo>
                  <a:close/>
                </a:path>
                <a:path w="10331449" h="4065904">
                  <a:moveTo>
                    <a:pt x="396469" y="2520677"/>
                  </a:moveTo>
                  <a:lnTo>
                    <a:pt x="391273" y="2516867"/>
                  </a:lnTo>
                  <a:lnTo>
                    <a:pt x="397147" y="2516867"/>
                  </a:lnTo>
                  <a:lnTo>
                    <a:pt x="396469" y="2520677"/>
                  </a:lnTo>
                  <a:close/>
                </a:path>
                <a:path w="10331449" h="4065904">
                  <a:moveTo>
                    <a:pt x="348773" y="2561317"/>
                  </a:moveTo>
                  <a:lnTo>
                    <a:pt x="349828" y="2557507"/>
                  </a:lnTo>
                  <a:lnTo>
                    <a:pt x="333385" y="2552427"/>
                  </a:lnTo>
                  <a:lnTo>
                    <a:pt x="334113" y="2549887"/>
                  </a:lnTo>
                  <a:lnTo>
                    <a:pt x="329996" y="2547347"/>
                  </a:lnTo>
                  <a:lnTo>
                    <a:pt x="334615" y="2525757"/>
                  </a:lnTo>
                  <a:lnTo>
                    <a:pt x="346665" y="2525757"/>
                  </a:lnTo>
                  <a:lnTo>
                    <a:pt x="347317" y="2519407"/>
                  </a:lnTo>
                  <a:lnTo>
                    <a:pt x="360346" y="2524487"/>
                  </a:lnTo>
                  <a:lnTo>
                    <a:pt x="375088" y="2524487"/>
                  </a:lnTo>
                  <a:lnTo>
                    <a:pt x="375985" y="2525757"/>
                  </a:lnTo>
                  <a:lnTo>
                    <a:pt x="367098" y="2529567"/>
                  </a:lnTo>
                  <a:lnTo>
                    <a:pt x="369132" y="2535917"/>
                  </a:lnTo>
                  <a:lnTo>
                    <a:pt x="370563" y="2542267"/>
                  </a:lnTo>
                  <a:lnTo>
                    <a:pt x="359442" y="2552427"/>
                  </a:lnTo>
                  <a:lnTo>
                    <a:pt x="362530" y="2554967"/>
                  </a:lnTo>
                  <a:lnTo>
                    <a:pt x="348773" y="2561317"/>
                  </a:lnTo>
                  <a:close/>
                </a:path>
                <a:path w="10331449" h="4065904">
                  <a:moveTo>
                    <a:pt x="375088" y="2524487"/>
                  </a:moveTo>
                  <a:lnTo>
                    <a:pt x="360346" y="2524487"/>
                  </a:lnTo>
                  <a:lnTo>
                    <a:pt x="372395" y="2520677"/>
                  </a:lnTo>
                  <a:lnTo>
                    <a:pt x="375088" y="2524487"/>
                  </a:lnTo>
                  <a:close/>
                </a:path>
                <a:path w="10331449" h="4065904">
                  <a:moveTo>
                    <a:pt x="424585" y="2527027"/>
                  </a:moveTo>
                  <a:lnTo>
                    <a:pt x="423003" y="2524487"/>
                  </a:lnTo>
                  <a:lnTo>
                    <a:pt x="425438" y="2524487"/>
                  </a:lnTo>
                  <a:lnTo>
                    <a:pt x="424585" y="2527027"/>
                  </a:lnTo>
                  <a:close/>
                </a:path>
                <a:path w="10331449" h="4065904">
                  <a:moveTo>
                    <a:pt x="387583" y="2532107"/>
                  </a:moveTo>
                  <a:lnTo>
                    <a:pt x="383692" y="2529567"/>
                  </a:lnTo>
                  <a:lnTo>
                    <a:pt x="386779" y="2527027"/>
                  </a:lnTo>
                  <a:lnTo>
                    <a:pt x="387583" y="2532107"/>
                  </a:lnTo>
                  <a:close/>
                </a:path>
                <a:path w="10331449" h="4065904">
                  <a:moveTo>
                    <a:pt x="453980" y="2539727"/>
                  </a:moveTo>
                  <a:lnTo>
                    <a:pt x="450089" y="2538457"/>
                  </a:lnTo>
                  <a:lnTo>
                    <a:pt x="447805" y="2537187"/>
                  </a:lnTo>
                  <a:lnTo>
                    <a:pt x="453052" y="2530837"/>
                  </a:lnTo>
                  <a:lnTo>
                    <a:pt x="453980" y="2539727"/>
                  </a:lnTo>
                  <a:close/>
                </a:path>
                <a:path w="10331449" h="4065904">
                  <a:moveTo>
                    <a:pt x="396042" y="2568937"/>
                  </a:moveTo>
                  <a:lnTo>
                    <a:pt x="394712" y="2558777"/>
                  </a:lnTo>
                  <a:lnTo>
                    <a:pt x="411079" y="2539727"/>
                  </a:lnTo>
                  <a:lnTo>
                    <a:pt x="412962" y="2546077"/>
                  </a:lnTo>
                  <a:lnTo>
                    <a:pt x="410276" y="2546077"/>
                  </a:lnTo>
                  <a:lnTo>
                    <a:pt x="410514" y="2549887"/>
                  </a:lnTo>
                  <a:lnTo>
                    <a:pt x="410594" y="2551157"/>
                  </a:lnTo>
                  <a:lnTo>
                    <a:pt x="410673" y="2552427"/>
                  </a:lnTo>
                  <a:lnTo>
                    <a:pt x="410753" y="2553697"/>
                  </a:lnTo>
                  <a:lnTo>
                    <a:pt x="405707" y="2560047"/>
                  </a:lnTo>
                  <a:lnTo>
                    <a:pt x="409236" y="2564980"/>
                  </a:lnTo>
                  <a:lnTo>
                    <a:pt x="409103" y="2566397"/>
                  </a:lnTo>
                  <a:lnTo>
                    <a:pt x="409072" y="2566608"/>
                  </a:lnTo>
                  <a:lnTo>
                    <a:pt x="396042" y="2568937"/>
                  </a:lnTo>
                  <a:close/>
                </a:path>
                <a:path w="10331449" h="4065904">
                  <a:moveTo>
                    <a:pt x="582258" y="2549887"/>
                  </a:moveTo>
                  <a:lnTo>
                    <a:pt x="573722" y="2547347"/>
                  </a:lnTo>
                  <a:lnTo>
                    <a:pt x="579195" y="2539727"/>
                  </a:lnTo>
                  <a:lnTo>
                    <a:pt x="583789" y="2547347"/>
                  </a:lnTo>
                  <a:lnTo>
                    <a:pt x="582258" y="2549887"/>
                  </a:lnTo>
                  <a:close/>
                </a:path>
                <a:path w="10331449" h="4065904">
                  <a:moveTo>
                    <a:pt x="447730" y="2553697"/>
                  </a:moveTo>
                  <a:lnTo>
                    <a:pt x="441630" y="2543537"/>
                  </a:lnTo>
                  <a:lnTo>
                    <a:pt x="454156" y="2547347"/>
                  </a:lnTo>
                  <a:lnTo>
                    <a:pt x="450089" y="2549887"/>
                  </a:lnTo>
                  <a:lnTo>
                    <a:pt x="447730" y="2553697"/>
                  </a:lnTo>
                  <a:close/>
                </a:path>
                <a:path w="10331449" h="4065904">
                  <a:moveTo>
                    <a:pt x="564133" y="2552427"/>
                  </a:moveTo>
                  <a:lnTo>
                    <a:pt x="551883" y="2549887"/>
                  </a:lnTo>
                  <a:lnTo>
                    <a:pt x="548946" y="2543537"/>
                  </a:lnTo>
                  <a:lnTo>
                    <a:pt x="557104" y="2546077"/>
                  </a:lnTo>
                  <a:lnTo>
                    <a:pt x="562071" y="2546077"/>
                  </a:lnTo>
                  <a:lnTo>
                    <a:pt x="564133" y="2552427"/>
                  </a:lnTo>
                  <a:close/>
                </a:path>
                <a:path w="10331449" h="4065904">
                  <a:moveTo>
                    <a:pt x="562071" y="2546077"/>
                  </a:moveTo>
                  <a:lnTo>
                    <a:pt x="557104" y="2546077"/>
                  </a:lnTo>
                  <a:lnTo>
                    <a:pt x="561246" y="2543537"/>
                  </a:lnTo>
                  <a:lnTo>
                    <a:pt x="562071" y="2546077"/>
                  </a:lnTo>
                  <a:close/>
                </a:path>
                <a:path w="10331449" h="4065904">
                  <a:moveTo>
                    <a:pt x="371391" y="2566397"/>
                  </a:moveTo>
                  <a:lnTo>
                    <a:pt x="364915" y="2563857"/>
                  </a:lnTo>
                  <a:lnTo>
                    <a:pt x="379399" y="2547347"/>
                  </a:lnTo>
                  <a:lnTo>
                    <a:pt x="386076" y="2544807"/>
                  </a:lnTo>
                  <a:lnTo>
                    <a:pt x="390043" y="2549887"/>
                  </a:lnTo>
                  <a:lnTo>
                    <a:pt x="389967" y="2551157"/>
                  </a:lnTo>
                  <a:lnTo>
                    <a:pt x="389892" y="2552427"/>
                  </a:lnTo>
                  <a:lnTo>
                    <a:pt x="389817" y="2553697"/>
                  </a:lnTo>
                  <a:lnTo>
                    <a:pt x="389742" y="2554967"/>
                  </a:lnTo>
                  <a:lnTo>
                    <a:pt x="389666" y="2556237"/>
                  </a:lnTo>
                  <a:lnTo>
                    <a:pt x="389591" y="2557507"/>
                  </a:lnTo>
                  <a:lnTo>
                    <a:pt x="389516" y="2558777"/>
                  </a:lnTo>
                  <a:lnTo>
                    <a:pt x="384771" y="2558777"/>
                  </a:lnTo>
                  <a:lnTo>
                    <a:pt x="382964" y="2560047"/>
                  </a:lnTo>
                  <a:lnTo>
                    <a:pt x="371391" y="2566397"/>
                  </a:lnTo>
                  <a:close/>
                </a:path>
                <a:path w="10331449" h="4065904">
                  <a:moveTo>
                    <a:pt x="414092" y="2549887"/>
                  </a:moveTo>
                  <a:lnTo>
                    <a:pt x="410276" y="2546077"/>
                  </a:lnTo>
                  <a:lnTo>
                    <a:pt x="412962" y="2546077"/>
                  </a:lnTo>
                  <a:lnTo>
                    <a:pt x="414092" y="2549887"/>
                  </a:lnTo>
                  <a:close/>
                </a:path>
                <a:path w="10331449" h="4065904">
                  <a:moveTo>
                    <a:pt x="423028" y="2557507"/>
                  </a:moveTo>
                  <a:lnTo>
                    <a:pt x="415999" y="2557507"/>
                  </a:lnTo>
                  <a:lnTo>
                    <a:pt x="417255" y="2549887"/>
                  </a:lnTo>
                  <a:lnTo>
                    <a:pt x="423028" y="2557507"/>
                  </a:lnTo>
                  <a:close/>
                </a:path>
                <a:path w="10331449" h="4065904">
                  <a:moveTo>
                    <a:pt x="511615" y="2564980"/>
                  </a:moveTo>
                  <a:lnTo>
                    <a:pt x="510555" y="2564980"/>
                  </a:lnTo>
                  <a:lnTo>
                    <a:pt x="508304" y="2554967"/>
                  </a:lnTo>
                  <a:lnTo>
                    <a:pt x="518295" y="2551157"/>
                  </a:lnTo>
                  <a:lnTo>
                    <a:pt x="523165" y="2552427"/>
                  </a:lnTo>
                  <a:lnTo>
                    <a:pt x="519424" y="2563857"/>
                  </a:lnTo>
                  <a:lnTo>
                    <a:pt x="511615" y="2564980"/>
                  </a:lnTo>
                  <a:close/>
                </a:path>
                <a:path w="10331449" h="4065904">
                  <a:moveTo>
                    <a:pt x="324950" y="2577827"/>
                  </a:moveTo>
                  <a:lnTo>
                    <a:pt x="327724" y="2552427"/>
                  </a:lnTo>
                  <a:lnTo>
                    <a:pt x="327762" y="2556237"/>
                  </a:lnTo>
                  <a:lnTo>
                    <a:pt x="333008" y="2560047"/>
                  </a:lnTo>
                  <a:lnTo>
                    <a:pt x="329745" y="2563857"/>
                  </a:lnTo>
                  <a:lnTo>
                    <a:pt x="334163" y="2566397"/>
                  </a:lnTo>
                  <a:lnTo>
                    <a:pt x="324950" y="2577827"/>
                  </a:lnTo>
                  <a:close/>
                </a:path>
                <a:path w="10331449" h="4065904">
                  <a:moveTo>
                    <a:pt x="541013" y="2558777"/>
                  </a:moveTo>
                  <a:lnTo>
                    <a:pt x="532553" y="2556237"/>
                  </a:lnTo>
                  <a:lnTo>
                    <a:pt x="542017" y="2554967"/>
                  </a:lnTo>
                  <a:lnTo>
                    <a:pt x="541013" y="2558777"/>
                  </a:lnTo>
                  <a:close/>
                </a:path>
                <a:path w="10331449" h="4065904">
                  <a:moveTo>
                    <a:pt x="341067" y="2581637"/>
                  </a:moveTo>
                  <a:lnTo>
                    <a:pt x="338581" y="2572747"/>
                  </a:lnTo>
                  <a:lnTo>
                    <a:pt x="336899" y="2560047"/>
                  </a:lnTo>
                  <a:lnTo>
                    <a:pt x="351535" y="2563857"/>
                  </a:lnTo>
                  <a:lnTo>
                    <a:pt x="357986" y="2571477"/>
                  </a:lnTo>
                  <a:lnTo>
                    <a:pt x="370962" y="2571477"/>
                  </a:lnTo>
                  <a:lnTo>
                    <a:pt x="371743" y="2577827"/>
                  </a:lnTo>
                  <a:lnTo>
                    <a:pt x="370732" y="2579097"/>
                  </a:lnTo>
                  <a:lnTo>
                    <a:pt x="360923" y="2579097"/>
                  </a:lnTo>
                  <a:lnTo>
                    <a:pt x="341067" y="2581637"/>
                  </a:lnTo>
                  <a:close/>
                </a:path>
                <a:path w="10331449" h="4065904">
                  <a:moveTo>
                    <a:pt x="440249" y="2566397"/>
                  </a:moveTo>
                  <a:lnTo>
                    <a:pt x="438617" y="2562587"/>
                  </a:lnTo>
                  <a:lnTo>
                    <a:pt x="441881" y="2560047"/>
                  </a:lnTo>
                  <a:lnTo>
                    <a:pt x="440249" y="2566397"/>
                  </a:lnTo>
                  <a:close/>
                </a:path>
                <a:path w="10331449" h="4065904">
                  <a:moveTo>
                    <a:pt x="494045" y="2581637"/>
                  </a:moveTo>
                  <a:lnTo>
                    <a:pt x="492890" y="2579097"/>
                  </a:lnTo>
                  <a:lnTo>
                    <a:pt x="487920" y="2577827"/>
                  </a:lnTo>
                  <a:lnTo>
                    <a:pt x="490204" y="2574017"/>
                  </a:lnTo>
                  <a:lnTo>
                    <a:pt x="488121" y="2568937"/>
                  </a:lnTo>
                  <a:lnTo>
                    <a:pt x="495627" y="2561317"/>
                  </a:lnTo>
                  <a:lnTo>
                    <a:pt x="504513" y="2567667"/>
                  </a:lnTo>
                  <a:lnTo>
                    <a:pt x="494045" y="2581637"/>
                  </a:lnTo>
                  <a:close/>
                </a:path>
                <a:path w="10331449" h="4065904">
                  <a:moveTo>
                    <a:pt x="391323" y="2571477"/>
                  </a:moveTo>
                  <a:lnTo>
                    <a:pt x="383591" y="2571477"/>
                  </a:lnTo>
                  <a:lnTo>
                    <a:pt x="384876" y="2564980"/>
                  </a:lnTo>
                  <a:lnTo>
                    <a:pt x="385669" y="2564980"/>
                  </a:lnTo>
                  <a:lnTo>
                    <a:pt x="391925" y="2563857"/>
                  </a:lnTo>
                  <a:lnTo>
                    <a:pt x="394787" y="2568937"/>
                  </a:lnTo>
                  <a:lnTo>
                    <a:pt x="391323" y="2571477"/>
                  </a:lnTo>
                  <a:close/>
                </a:path>
                <a:path w="10331449" h="4065904">
                  <a:moveTo>
                    <a:pt x="429118" y="2567667"/>
                  </a:moveTo>
                  <a:lnTo>
                    <a:pt x="415221" y="2567667"/>
                  </a:lnTo>
                  <a:lnTo>
                    <a:pt x="418585" y="2563857"/>
                  </a:lnTo>
                  <a:lnTo>
                    <a:pt x="426267" y="2563857"/>
                  </a:lnTo>
                  <a:lnTo>
                    <a:pt x="429118" y="2567667"/>
                  </a:lnTo>
                  <a:close/>
                </a:path>
                <a:path w="10331449" h="4065904">
                  <a:moveTo>
                    <a:pt x="409072" y="2566608"/>
                  </a:moveTo>
                  <a:lnTo>
                    <a:pt x="409315" y="2564980"/>
                  </a:lnTo>
                  <a:lnTo>
                    <a:pt x="410251" y="2566397"/>
                  </a:lnTo>
                  <a:lnTo>
                    <a:pt x="409072" y="2566608"/>
                  </a:lnTo>
                  <a:close/>
                </a:path>
                <a:path w="10331449" h="4065904">
                  <a:moveTo>
                    <a:pt x="416602" y="2586717"/>
                  </a:moveTo>
                  <a:lnTo>
                    <a:pt x="404879" y="2586717"/>
                  </a:lnTo>
                  <a:lnTo>
                    <a:pt x="408017" y="2585447"/>
                  </a:lnTo>
                  <a:lnTo>
                    <a:pt x="408067" y="2576557"/>
                  </a:lnTo>
                  <a:lnTo>
                    <a:pt x="408965" y="2567667"/>
                  </a:lnTo>
                  <a:lnTo>
                    <a:pt x="409072" y="2566608"/>
                  </a:lnTo>
                  <a:lnTo>
                    <a:pt x="410251" y="2566397"/>
                  </a:lnTo>
                  <a:lnTo>
                    <a:pt x="409236" y="2564980"/>
                  </a:lnTo>
                  <a:lnTo>
                    <a:pt x="408873" y="2564980"/>
                  </a:lnTo>
                  <a:lnTo>
                    <a:pt x="415221" y="2567667"/>
                  </a:lnTo>
                  <a:lnTo>
                    <a:pt x="429118" y="2567667"/>
                  </a:lnTo>
                  <a:lnTo>
                    <a:pt x="432919" y="2572747"/>
                  </a:lnTo>
                  <a:lnTo>
                    <a:pt x="423977" y="2581637"/>
                  </a:lnTo>
                  <a:lnTo>
                    <a:pt x="417581" y="2581637"/>
                  </a:lnTo>
                  <a:lnTo>
                    <a:pt x="416602" y="2586717"/>
                  </a:lnTo>
                  <a:close/>
                </a:path>
                <a:path w="10331449" h="4065904">
                  <a:moveTo>
                    <a:pt x="370962" y="2571477"/>
                  </a:moveTo>
                  <a:lnTo>
                    <a:pt x="357986" y="2571477"/>
                  </a:lnTo>
                  <a:lnTo>
                    <a:pt x="370337" y="2566397"/>
                  </a:lnTo>
                  <a:lnTo>
                    <a:pt x="370962" y="2571477"/>
                  </a:lnTo>
                  <a:close/>
                </a:path>
                <a:path w="10331449" h="4065904">
                  <a:moveTo>
                    <a:pt x="452299" y="2579097"/>
                  </a:moveTo>
                  <a:lnTo>
                    <a:pt x="448834" y="2579097"/>
                  </a:lnTo>
                  <a:lnTo>
                    <a:pt x="445320" y="2570207"/>
                  </a:lnTo>
                  <a:lnTo>
                    <a:pt x="454834" y="2571477"/>
                  </a:lnTo>
                  <a:lnTo>
                    <a:pt x="452299" y="2579097"/>
                  </a:lnTo>
                  <a:close/>
                </a:path>
                <a:path w="10331449" h="4065904">
                  <a:moveTo>
                    <a:pt x="545532" y="2579097"/>
                  </a:moveTo>
                  <a:lnTo>
                    <a:pt x="547364" y="2571477"/>
                  </a:lnTo>
                  <a:lnTo>
                    <a:pt x="552460" y="2576557"/>
                  </a:lnTo>
                  <a:lnTo>
                    <a:pt x="545532" y="2579097"/>
                  </a:lnTo>
                  <a:close/>
                </a:path>
                <a:path w="10331449" h="4065904">
                  <a:moveTo>
                    <a:pt x="407093" y="2600687"/>
                  </a:moveTo>
                  <a:lnTo>
                    <a:pt x="391298" y="2600687"/>
                  </a:lnTo>
                  <a:lnTo>
                    <a:pt x="395867" y="2596877"/>
                  </a:lnTo>
                  <a:lnTo>
                    <a:pt x="395189" y="2590527"/>
                  </a:lnTo>
                  <a:lnTo>
                    <a:pt x="380077" y="2585447"/>
                  </a:lnTo>
                  <a:lnTo>
                    <a:pt x="375508" y="2575287"/>
                  </a:lnTo>
                  <a:lnTo>
                    <a:pt x="388336" y="2575287"/>
                  </a:lnTo>
                  <a:lnTo>
                    <a:pt x="387281" y="2572747"/>
                  </a:lnTo>
                  <a:lnTo>
                    <a:pt x="392101" y="2577827"/>
                  </a:lnTo>
                  <a:lnTo>
                    <a:pt x="398929" y="2577827"/>
                  </a:lnTo>
                  <a:lnTo>
                    <a:pt x="404879" y="2586717"/>
                  </a:lnTo>
                  <a:lnTo>
                    <a:pt x="416602" y="2586717"/>
                  </a:lnTo>
                  <a:lnTo>
                    <a:pt x="415133" y="2594337"/>
                  </a:lnTo>
                  <a:lnTo>
                    <a:pt x="398528" y="2594337"/>
                  </a:lnTo>
                  <a:lnTo>
                    <a:pt x="407414" y="2599417"/>
                  </a:lnTo>
                  <a:lnTo>
                    <a:pt x="407093" y="2600687"/>
                  </a:lnTo>
                  <a:close/>
                </a:path>
                <a:path w="10331449" h="4065904">
                  <a:moveTo>
                    <a:pt x="428626" y="2603227"/>
                  </a:moveTo>
                  <a:lnTo>
                    <a:pt x="425589" y="2589257"/>
                  </a:lnTo>
                  <a:lnTo>
                    <a:pt x="431262" y="2586717"/>
                  </a:lnTo>
                  <a:lnTo>
                    <a:pt x="436760" y="2576557"/>
                  </a:lnTo>
                  <a:lnTo>
                    <a:pt x="448257" y="2581637"/>
                  </a:lnTo>
                  <a:lnTo>
                    <a:pt x="449895" y="2589257"/>
                  </a:lnTo>
                  <a:lnTo>
                    <a:pt x="440224" y="2589257"/>
                  </a:lnTo>
                  <a:lnTo>
                    <a:pt x="428626" y="2603227"/>
                  </a:lnTo>
                  <a:close/>
                </a:path>
                <a:path w="10331449" h="4065904">
                  <a:moveTo>
                    <a:pt x="333134" y="2586717"/>
                  </a:moveTo>
                  <a:lnTo>
                    <a:pt x="327184" y="2581637"/>
                  </a:lnTo>
                  <a:lnTo>
                    <a:pt x="333586" y="2577827"/>
                  </a:lnTo>
                  <a:lnTo>
                    <a:pt x="334816" y="2582907"/>
                  </a:lnTo>
                  <a:lnTo>
                    <a:pt x="333134" y="2586717"/>
                  </a:lnTo>
                  <a:close/>
                </a:path>
                <a:path w="10331449" h="4065904">
                  <a:moveTo>
                    <a:pt x="367701" y="2582907"/>
                  </a:moveTo>
                  <a:lnTo>
                    <a:pt x="360923" y="2579097"/>
                  </a:lnTo>
                  <a:lnTo>
                    <a:pt x="370732" y="2579097"/>
                  </a:lnTo>
                  <a:lnTo>
                    <a:pt x="367701" y="2582907"/>
                  </a:lnTo>
                  <a:close/>
                </a:path>
                <a:path w="10331449" h="4065904">
                  <a:moveTo>
                    <a:pt x="421422" y="2584177"/>
                  </a:moveTo>
                  <a:lnTo>
                    <a:pt x="417581" y="2581637"/>
                  </a:lnTo>
                  <a:lnTo>
                    <a:pt x="423977" y="2581637"/>
                  </a:lnTo>
                  <a:lnTo>
                    <a:pt x="421422" y="2584177"/>
                  </a:lnTo>
                  <a:close/>
                </a:path>
                <a:path w="10331449" h="4065904">
                  <a:moveTo>
                    <a:pt x="327762" y="2594337"/>
                  </a:moveTo>
                  <a:lnTo>
                    <a:pt x="323494" y="2591797"/>
                  </a:lnTo>
                  <a:lnTo>
                    <a:pt x="324900" y="2582907"/>
                  </a:lnTo>
                  <a:lnTo>
                    <a:pt x="329720" y="2585447"/>
                  </a:lnTo>
                  <a:lnTo>
                    <a:pt x="333410" y="2587987"/>
                  </a:lnTo>
                  <a:lnTo>
                    <a:pt x="327762" y="2594337"/>
                  </a:lnTo>
                  <a:close/>
                </a:path>
                <a:path w="10331449" h="4065904">
                  <a:moveTo>
                    <a:pt x="348235" y="2592315"/>
                  </a:moveTo>
                  <a:lnTo>
                    <a:pt x="345284" y="2587987"/>
                  </a:lnTo>
                  <a:lnTo>
                    <a:pt x="355902" y="2584177"/>
                  </a:lnTo>
                  <a:lnTo>
                    <a:pt x="356887" y="2589257"/>
                  </a:lnTo>
                  <a:lnTo>
                    <a:pt x="351007" y="2589257"/>
                  </a:lnTo>
                  <a:lnTo>
                    <a:pt x="349295" y="2592145"/>
                  </a:lnTo>
                  <a:lnTo>
                    <a:pt x="348235" y="2592315"/>
                  </a:lnTo>
                  <a:close/>
                </a:path>
                <a:path w="10331449" h="4065904">
                  <a:moveTo>
                    <a:pt x="544276" y="2621007"/>
                  </a:moveTo>
                  <a:lnTo>
                    <a:pt x="538151" y="2618467"/>
                  </a:lnTo>
                  <a:lnTo>
                    <a:pt x="533733" y="2618467"/>
                  </a:lnTo>
                  <a:lnTo>
                    <a:pt x="537649" y="2607037"/>
                  </a:lnTo>
                  <a:lnTo>
                    <a:pt x="537730" y="2605767"/>
                  </a:lnTo>
                  <a:lnTo>
                    <a:pt x="537810" y="2604497"/>
                  </a:lnTo>
                  <a:lnTo>
                    <a:pt x="537890" y="2603227"/>
                  </a:lnTo>
                  <a:lnTo>
                    <a:pt x="537971" y="2601957"/>
                  </a:lnTo>
                  <a:lnTo>
                    <a:pt x="538051" y="2600687"/>
                  </a:lnTo>
                  <a:lnTo>
                    <a:pt x="538131" y="2599417"/>
                  </a:lnTo>
                  <a:lnTo>
                    <a:pt x="538212" y="2598147"/>
                  </a:lnTo>
                  <a:lnTo>
                    <a:pt x="538292" y="2596877"/>
                  </a:lnTo>
                  <a:lnTo>
                    <a:pt x="538372" y="2595607"/>
                  </a:lnTo>
                  <a:lnTo>
                    <a:pt x="538453" y="2594337"/>
                  </a:lnTo>
                  <a:lnTo>
                    <a:pt x="538533" y="2593067"/>
                  </a:lnTo>
                  <a:lnTo>
                    <a:pt x="538580" y="2592315"/>
                  </a:lnTo>
                  <a:lnTo>
                    <a:pt x="538694" y="2590527"/>
                  </a:lnTo>
                  <a:lnTo>
                    <a:pt x="538774" y="2589257"/>
                  </a:lnTo>
                  <a:lnTo>
                    <a:pt x="538854" y="2587987"/>
                  </a:lnTo>
                  <a:lnTo>
                    <a:pt x="547741" y="2587987"/>
                  </a:lnTo>
                  <a:lnTo>
                    <a:pt x="551858" y="2613387"/>
                  </a:lnTo>
                  <a:lnTo>
                    <a:pt x="544276" y="2621007"/>
                  </a:lnTo>
                  <a:close/>
                </a:path>
                <a:path w="10331449" h="4065904">
                  <a:moveTo>
                    <a:pt x="357133" y="2590527"/>
                  </a:moveTo>
                  <a:lnTo>
                    <a:pt x="351007" y="2589257"/>
                  </a:lnTo>
                  <a:lnTo>
                    <a:pt x="356887" y="2589257"/>
                  </a:lnTo>
                  <a:lnTo>
                    <a:pt x="357133" y="2590527"/>
                  </a:lnTo>
                  <a:close/>
                </a:path>
                <a:path w="10331449" h="4065904">
                  <a:moveTo>
                    <a:pt x="450441" y="2591797"/>
                  </a:moveTo>
                  <a:lnTo>
                    <a:pt x="440224" y="2589257"/>
                  </a:lnTo>
                  <a:lnTo>
                    <a:pt x="449895" y="2589257"/>
                  </a:lnTo>
                  <a:lnTo>
                    <a:pt x="450441" y="2591797"/>
                  </a:lnTo>
                  <a:close/>
                </a:path>
                <a:path w="10331449" h="4065904">
                  <a:moveTo>
                    <a:pt x="353543" y="2593067"/>
                  </a:moveTo>
                  <a:lnTo>
                    <a:pt x="348748" y="2593067"/>
                  </a:lnTo>
                  <a:lnTo>
                    <a:pt x="349194" y="2592315"/>
                  </a:lnTo>
                  <a:lnTo>
                    <a:pt x="349295" y="2592145"/>
                  </a:lnTo>
                  <a:lnTo>
                    <a:pt x="351459" y="2591797"/>
                  </a:lnTo>
                  <a:lnTo>
                    <a:pt x="353543" y="2593067"/>
                  </a:lnTo>
                  <a:close/>
                </a:path>
                <a:path w="10331449" h="4065904">
                  <a:moveTo>
                    <a:pt x="406771" y="2601957"/>
                  </a:moveTo>
                  <a:lnTo>
                    <a:pt x="368128" y="2601957"/>
                  </a:lnTo>
                  <a:lnTo>
                    <a:pt x="373826" y="2599417"/>
                  </a:lnTo>
                  <a:lnTo>
                    <a:pt x="373947" y="2598147"/>
                  </a:lnTo>
                  <a:lnTo>
                    <a:pt x="374069" y="2596877"/>
                  </a:lnTo>
                  <a:lnTo>
                    <a:pt x="374190" y="2595607"/>
                  </a:lnTo>
                  <a:lnTo>
                    <a:pt x="374311" y="2594337"/>
                  </a:lnTo>
                  <a:lnTo>
                    <a:pt x="374433" y="2593067"/>
                  </a:lnTo>
                  <a:lnTo>
                    <a:pt x="374554" y="2591797"/>
                  </a:lnTo>
                  <a:lnTo>
                    <a:pt x="385022" y="2593067"/>
                  </a:lnTo>
                  <a:lnTo>
                    <a:pt x="391298" y="2600687"/>
                  </a:lnTo>
                  <a:lnTo>
                    <a:pt x="407093" y="2600687"/>
                  </a:lnTo>
                  <a:lnTo>
                    <a:pt x="406771" y="2601957"/>
                  </a:lnTo>
                  <a:close/>
                </a:path>
                <a:path w="10331449" h="4065904">
                  <a:moveTo>
                    <a:pt x="489301" y="2603227"/>
                  </a:moveTo>
                  <a:lnTo>
                    <a:pt x="486112" y="2594337"/>
                  </a:lnTo>
                  <a:lnTo>
                    <a:pt x="491384" y="2591797"/>
                  </a:lnTo>
                  <a:lnTo>
                    <a:pt x="496982" y="2598147"/>
                  </a:lnTo>
                  <a:lnTo>
                    <a:pt x="489301" y="2603227"/>
                  </a:lnTo>
                  <a:close/>
                </a:path>
                <a:path w="10331449" h="4065904">
                  <a:moveTo>
                    <a:pt x="348748" y="2593067"/>
                  </a:moveTo>
                  <a:lnTo>
                    <a:pt x="348235" y="2592315"/>
                  </a:lnTo>
                  <a:lnTo>
                    <a:pt x="349295" y="2592145"/>
                  </a:lnTo>
                  <a:lnTo>
                    <a:pt x="348748" y="2593067"/>
                  </a:lnTo>
                  <a:close/>
                </a:path>
                <a:path w="10331449" h="4065904">
                  <a:moveTo>
                    <a:pt x="359793" y="2596877"/>
                  </a:moveTo>
                  <a:lnTo>
                    <a:pt x="342271" y="2596877"/>
                  </a:lnTo>
                  <a:lnTo>
                    <a:pt x="343552" y="2593067"/>
                  </a:lnTo>
                  <a:lnTo>
                    <a:pt x="348235" y="2592315"/>
                  </a:lnTo>
                  <a:lnTo>
                    <a:pt x="348748" y="2593067"/>
                  </a:lnTo>
                  <a:lnTo>
                    <a:pt x="353543" y="2593067"/>
                  </a:lnTo>
                  <a:lnTo>
                    <a:pt x="359793" y="2596877"/>
                  </a:lnTo>
                  <a:close/>
                </a:path>
                <a:path w="10331449" h="4065904">
                  <a:moveTo>
                    <a:pt x="414644" y="2596877"/>
                  </a:moveTo>
                  <a:lnTo>
                    <a:pt x="398528" y="2594337"/>
                  </a:lnTo>
                  <a:lnTo>
                    <a:pt x="415133" y="2594337"/>
                  </a:lnTo>
                  <a:lnTo>
                    <a:pt x="414644" y="2596877"/>
                  </a:lnTo>
                  <a:close/>
                </a:path>
                <a:path w="10331449" h="4065904">
                  <a:moveTo>
                    <a:pt x="287848" y="2701017"/>
                  </a:moveTo>
                  <a:lnTo>
                    <a:pt x="314507" y="2599417"/>
                  </a:lnTo>
                  <a:lnTo>
                    <a:pt x="337404" y="2595607"/>
                  </a:lnTo>
                  <a:lnTo>
                    <a:pt x="342271" y="2596877"/>
                  </a:lnTo>
                  <a:lnTo>
                    <a:pt x="359793" y="2596877"/>
                  </a:lnTo>
                  <a:lnTo>
                    <a:pt x="368128" y="2601957"/>
                  </a:lnTo>
                  <a:lnTo>
                    <a:pt x="406771" y="2601957"/>
                  </a:lnTo>
                  <a:lnTo>
                    <a:pt x="405808" y="2605767"/>
                  </a:lnTo>
                  <a:lnTo>
                    <a:pt x="390673" y="2605767"/>
                  </a:lnTo>
                  <a:lnTo>
                    <a:pt x="391951" y="2612117"/>
                  </a:lnTo>
                  <a:lnTo>
                    <a:pt x="401442" y="2628627"/>
                  </a:lnTo>
                  <a:lnTo>
                    <a:pt x="402634" y="2642597"/>
                  </a:lnTo>
                  <a:lnTo>
                    <a:pt x="402742" y="2643867"/>
                  </a:lnTo>
                  <a:lnTo>
                    <a:pt x="402851" y="2645137"/>
                  </a:lnTo>
                  <a:lnTo>
                    <a:pt x="402959" y="2646407"/>
                  </a:lnTo>
                  <a:lnTo>
                    <a:pt x="403067" y="2647677"/>
                  </a:lnTo>
                  <a:lnTo>
                    <a:pt x="403176" y="2648947"/>
                  </a:lnTo>
                  <a:lnTo>
                    <a:pt x="403284" y="2650217"/>
                  </a:lnTo>
                  <a:lnTo>
                    <a:pt x="403392" y="2651487"/>
                  </a:lnTo>
                  <a:lnTo>
                    <a:pt x="403501" y="2652757"/>
                  </a:lnTo>
                  <a:lnTo>
                    <a:pt x="418038" y="2652757"/>
                  </a:lnTo>
                  <a:lnTo>
                    <a:pt x="413733" y="2657837"/>
                  </a:lnTo>
                  <a:lnTo>
                    <a:pt x="406638" y="2657837"/>
                  </a:lnTo>
                  <a:lnTo>
                    <a:pt x="400011" y="2660377"/>
                  </a:lnTo>
                  <a:lnTo>
                    <a:pt x="399928" y="2661647"/>
                  </a:lnTo>
                  <a:lnTo>
                    <a:pt x="399844" y="2662917"/>
                  </a:lnTo>
                  <a:lnTo>
                    <a:pt x="399760" y="2664187"/>
                  </a:lnTo>
                  <a:lnTo>
                    <a:pt x="399677" y="2665457"/>
                  </a:lnTo>
                  <a:lnTo>
                    <a:pt x="399593" y="2666727"/>
                  </a:lnTo>
                  <a:lnTo>
                    <a:pt x="399509" y="2667997"/>
                  </a:lnTo>
                  <a:lnTo>
                    <a:pt x="413723" y="2667997"/>
                  </a:lnTo>
                  <a:lnTo>
                    <a:pt x="422077" y="2670537"/>
                  </a:lnTo>
                  <a:lnTo>
                    <a:pt x="422999" y="2681967"/>
                  </a:lnTo>
                  <a:lnTo>
                    <a:pt x="423102" y="2683237"/>
                  </a:lnTo>
                  <a:lnTo>
                    <a:pt x="423204" y="2684507"/>
                  </a:lnTo>
                  <a:lnTo>
                    <a:pt x="423307" y="2685777"/>
                  </a:lnTo>
                  <a:lnTo>
                    <a:pt x="417433" y="2689587"/>
                  </a:lnTo>
                  <a:lnTo>
                    <a:pt x="416745" y="2692127"/>
                  </a:lnTo>
                  <a:lnTo>
                    <a:pt x="309989" y="2692127"/>
                  </a:lnTo>
                  <a:lnTo>
                    <a:pt x="287848" y="2701017"/>
                  </a:lnTo>
                  <a:close/>
                </a:path>
                <a:path w="10331449" h="4065904">
                  <a:moveTo>
                    <a:pt x="407213" y="2626087"/>
                  </a:moveTo>
                  <a:lnTo>
                    <a:pt x="404151" y="2619737"/>
                  </a:lnTo>
                  <a:lnTo>
                    <a:pt x="407339" y="2618467"/>
                  </a:lnTo>
                  <a:lnTo>
                    <a:pt x="406187" y="2613387"/>
                  </a:lnTo>
                  <a:lnTo>
                    <a:pt x="418537" y="2596877"/>
                  </a:lnTo>
                  <a:lnTo>
                    <a:pt x="416225" y="2603227"/>
                  </a:lnTo>
                  <a:lnTo>
                    <a:pt x="428827" y="2614657"/>
                  </a:lnTo>
                  <a:lnTo>
                    <a:pt x="425530" y="2619737"/>
                  </a:lnTo>
                  <a:lnTo>
                    <a:pt x="415726" y="2619737"/>
                  </a:lnTo>
                  <a:lnTo>
                    <a:pt x="414783" y="2623547"/>
                  </a:lnTo>
                  <a:lnTo>
                    <a:pt x="410580" y="2623547"/>
                  </a:lnTo>
                  <a:lnTo>
                    <a:pt x="407213" y="2626087"/>
                  </a:lnTo>
                  <a:close/>
                </a:path>
                <a:path w="10331449" h="4065904">
                  <a:moveTo>
                    <a:pt x="448910" y="2621007"/>
                  </a:moveTo>
                  <a:lnTo>
                    <a:pt x="440450" y="2604497"/>
                  </a:lnTo>
                  <a:lnTo>
                    <a:pt x="444090" y="2601957"/>
                  </a:lnTo>
                  <a:lnTo>
                    <a:pt x="462365" y="2607037"/>
                  </a:lnTo>
                  <a:lnTo>
                    <a:pt x="458976" y="2608307"/>
                  </a:lnTo>
                  <a:lnTo>
                    <a:pt x="461160" y="2610847"/>
                  </a:lnTo>
                  <a:lnTo>
                    <a:pt x="460030" y="2618467"/>
                  </a:lnTo>
                  <a:lnTo>
                    <a:pt x="448910" y="2621007"/>
                  </a:lnTo>
                  <a:close/>
                </a:path>
                <a:path w="10331449" h="4065904">
                  <a:moveTo>
                    <a:pt x="516136" y="2610847"/>
                  </a:moveTo>
                  <a:lnTo>
                    <a:pt x="510538" y="2608307"/>
                  </a:lnTo>
                  <a:lnTo>
                    <a:pt x="513676" y="2604497"/>
                  </a:lnTo>
                  <a:lnTo>
                    <a:pt x="516136" y="2610847"/>
                  </a:lnTo>
                  <a:close/>
                </a:path>
                <a:path w="10331449" h="4065904">
                  <a:moveTo>
                    <a:pt x="591521" y="2610847"/>
                  </a:moveTo>
                  <a:lnTo>
                    <a:pt x="585697" y="2607037"/>
                  </a:lnTo>
                  <a:lnTo>
                    <a:pt x="588584" y="2605767"/>
                  </a:lnTo>
                  <a:lnTo>
                    <a:pt x="591521" y="2610847"/>
                  </a:lnTo>
                  <a:close/>
                </a:path>
                <a:path w="10331449" h="4065904">
                  <a:moveTo>
                    <a:pt x="631058" y="2619737"/>
                  </a:moveTo>
                  <a:lnTo>
                    <a:pt x="622423" y="2619737"/>
                  </a:lnTo>
                  <a:lnTo>
                    <a:pt x="623753" y="2617197"/>
                  </a:lnTo>
                  <a:lnTo>
                    <a:pt x="626288" y="2607037"/>
                  </a:lnTo>
                  <a:lnTo>
                    <a:pt x="629175" y="2608307"/>
                  </a:lnTo>
                  <a:lnTo>
                    <a:pt x="631058" y="2619737"/>
                  </a:lnTo>
                  <a:close/>
                </a:path>
                <a:path w="10331449" h="4065904">
                  <a:moveTo>
                    <a:pt x="565087" y="2624817"/>
                  </a:moveTo>
                  <a:lnTo>
                    <a:pt x="557782" y="2623547"/>
                  </a:lnTo>
                  <a:lnTo>
                    <a:pt x="558560" y="2619737"/>
                  </a:lnTo>
                  <a:lnTo>
                    <a:pt x="555096" y="2615927"/>
                  </a:lnTo>
                  <a:lnTo>
                    <a:pt x="563229" y="2610847"/>
                  </a:lnTo>
                  <a:lnTo>
                    <a:pt x="567321" y="2613387"/>
                  </a:lnTo>
                  <a:lnTo>
                    <a:pt x="569756" y="2614657"/>
                  </a:lnTo>
                  <a:lnTo>
                    <a:pt x="565087" y="2624817"/>
                  </a:lnTo>
                  <a:close/>
                </a:path>
                <a:path w="10331449" h="4065904">
                  <a:moveTo>
                    <a:pt x="484004" y="2618467"/>
                  </a:moveTo>
                  <a:lnTo>
                    <a:pt x="481117" y="2612117"/>
                  </a:lnTo>
                  <a:lnTo>
                    <a:pt x="489627" y="2614657"/>
                  </a:lnTo>
                  <a:lnTo>
                    <a:pt x="484004" y="2618467"/>
                  </a:lnTo>
                  <a:close/>
                </a:path>
                <a:path w="10331449" h="4065904">
                  <a:moveTo>
                    <a:pt x="466833" y="2647677"/>
                  </a:moveTo>
                  <a:lnTo>
                    <a:pt x="465352" y="2643867"/>
                  </a:lnTo>
                  <a:lnTo>
                    <a:pt x="472005" y="2638787"/>
                  </a:lnTo>
                  <a:lnTo>
                    <a:pt x="469793" y="2632572"/>
                  </a:lnTo>
                  <a:lnTo>
                    <a:pt x="470072" y="2632437"/>
                  </a:lnTo>
                  <a:lnTo>
                    <a:pt x="469736" y="2631167"/>
                  </a:lnTo>
                  <a:lnTo>
                    <a:pt x="469679" y="2630953"/>
                  </a:lnTo>
                  <a:lnTo>
                    <a:pt x="476147" y="2627357"/>
                  </a:lnTo>
                  <a:lnTo>
                    <a:pt x="473410" y="2617197"/>
                  </a:lnTo>
                  <a:lnTo>
                    <a:pt x="477603" y="2618467"/>
                  </a:lnTo>
                  <a:lnTo>
                    <a:pt x="479234" y="2627357"/>
                  </a:lnTo>
                  <a:lnTo>
                    <a:pt x="485184" y="2633707"/>
                  </a:lnTo>
                  <a:lnTo>
                    <a:pt x="477728" y="2637517"/>
                  </a:lnTo>
                  <a:lnTo>
                    <a:pt x="487432" y="2646407"/>
                  </a:lnTo>
                  <a:lnTo>
                    <a:pt x="475921" y="2646407"/>
                  </a:lnTo>
                  <a:lnTo>
                    <a:pt x="466833" y="2647677"/>
                  </a:lnTo>
                  <a:close/>
                </a:path>
                <a:path w="10331449" h="4065904">
                  <a:moveTo>
                    <a:pt x="518847" y="2624817"/>
                  </a:moveTo>
                  <a:lnTo>
                    <a:pt x="515985" y="2622277"/>
                  </a:lnTo>
                  <a:lnTo>
                    <a:pt x="521307" y="2618467"/>
                  </a:lnTo>
                  <a:lnTo>
                    <a:pt x="518847" y="2624817"/>
                  </a:lnTo>
                  <a:close/>
                </a:path>
                <a:path w="10331449" h="4065904">
                  <a:moveTo>
                    <a:pt x="583011" y="2638787"/>
                  </a:moveTo>
                  <a:lnTo>
                    <a:pt x="577664" y="2631167"/>
                  </a:lnTo>
                  <a:lnTo>
                    <a:pt x="575178" y="2629897"/>
                  </a:lnTo>
                  <a:lnTo>
                    <a:pt x="577864" y="2618467"/>
                  </a:lnTo>
                  <a:lnTo>
                    <a:pt x="589914" y="2627357"/>
                  </a:lnTo>
                  <a:lnTo>
                    <a:pt x="583011" y="2638787"/>
                  </a:lnTo>
                  <a:close/>
                </a:path>
                <a:path w="10331449" h="4065904">
                  <a:moveTo>
                    <a:pt x="423882" y="2622277"/>
                  </a:moveTo>
                  <a:lnTo>
                    <a:pt x="415726" y="2619737"/>
                  </a:lnTo>
                  <a:lnTo>
                    <a:pt x="425530" y="2619737"/>
                  </a:lnTo>
                  <a:lnTo>
                    <a:pt x="423882" y="2622277"/>
                  </a:lnTo>
                  <a:close/>
                </a:path>
                <a:path w="10331449" h="4065904">
                  <a:moveTo>
                    <a:pt x="459553" y="2637517"/>
                  </a:moveTo>
                  <a:lnTo>
                    <a:pt x="452048" y="2633707"/>
                  </a:lnTo>
                  <a:lnTo>
                    <a:pt x="447780" y="2628627"/>
                  </a:lnTo>
                  <a:lnTo>
                    <a:pt x="455562" y="2622277"/>
                  </a:lnTo>
                  <a:lnTo>
                    <a:pt x="467386" y="2622277"/>
                  </a:lnTo>
                  <a:lnTo>
                    <a:pt x="469679" y="2630953"/>
                  </a:lnTo>
                  <a:lnTo>
                    <a:pt x="469293" y="2631167"/>
                  </a:lnTo>
                  <a:lnTo>
                    <a:pt x="469745" y="2632437"/>
                  </a:lnTo>
                  <a:lnTo>
                    <a:pt x="469793" y="2632572"/>
                  </a:lnTo>
                  <a:lnTo>
                    <a:pt x="459553" y="2637517"/>
                  </a:lnTo>
                  <a:close/>
                </a:path>
                <a:path w="10331449" h="4065904">
                  <a:moveTo>
                    <a:pt x="418038" y="2652757"/>
                  </a:moveTo>
                  <a:lnTo>
                    <a:pt x="403501" y="2652757"/>
                  </a:lnTo>
                  <a:lnTo>
                    <a:pt x="407113" y="2638787"/>
                  </a:lnTo>
                  <a:lnTo>
                    <a:pt x="404770" y="2638787"/>
                  </a:lnTo>
                  <a:lnTo>
                    <a:pt x="403869" y="2632572"/>
                  </a:lnTo>
                  <a:lnTo>
                    <a:pt x="403849" y="2632437"/>
                  </a:lnTo>
                  <a:lnTo>
                    <a:pt x="410351" y="2631167"/>
                  </a:lnTo>
                  <a:lnTo>
                    <a:pt x="410465" y="2627357"/>
                  </a:lnTo>
                  <a:lnTo>
                    <a:pt x="410580" y="2623547"/>
                  </a:lnTo>
                  <a:lnTo>
                    <a:pt x="414783" y="2623547"/>
                  </a:lnTo>
                  <a:lnTo>
                    <a:pt x="414468" y="2624817"/>
                  </a:lnTo>
                  <a:lnTo>
                    <a:pt x="429507" y="2627357"/>
                  </a:lnTo>
                  <a:lnTo>
                    <a:pt x="429387" y="2632572"/>
                  </a:lnTo>
                  <a:lnTo>
                    <a:pt x="429273" y="2637517"/>
                  </a:lnTo>
                  <a:lnTo>
                    <a:pt x="420947" y="2637517"/>
                  </a:lnTo>
                  <a:lnTo>
                    <a:pt x="420781" y="2638787"/>
                  </a:lnTo>
                  <a:lnTo>
                    <a:pt x="407113" y="2638787"/>
                  </a:lnTo>
                  <a:lnTo>
                    <a:pt x="404973" y="2640046"/>
                  </a:lnTo>
                  <a:lnTo>
                    <a:pt x="420616" y="2640046"/>
                  </a:lnTo>
                  <a:lnTo>
                    <a:pt x="419115" y="2651487"/>
                  </a:lnTo>
                  <a:lnTo>
                    <a:pt x="418038" y="2652757"/>
                  </a:lnTo>
                  <a:close/>
                </a:path>
                <a:path w="10331449" h="4065904">
                  <a:moveTo>
                    <a:pt x="437312" y="2632437"/>
                  </a:moveTo>
                  <a:lnTo>
                    <a:pt x="438994" y="2628627"/>
                  </a:lnTo>
                  <a:lnTo>
                    <a:pt x="438902" y="2627357"/>
                  </a:lnTo>
                  <a:lnTo>
                    <a:pt x="438810" y="2626087"/>
                  </a:lnTo>
                  <a:lnTo>
                    <a:pt x="438718" y="2624817"/>
                  </a:lnTo>
                  <a:lnTo>
                    <a:pt x="446550" y="2623547"/>
                  </a:lnTo>
                  <a:lnTo>
                    <a:pt x="444416" y="2629897"/>
                  </a:lnTo>
                  <a:lnTo>
                    <a:pt x="439396" y="2629897"/>
                  </a:lnTo>
                  <a:lnTo>
                    <a:pt x="437312" y="2632437"/>
                  </a:lnTo>
                  <a:close/>
                </a:path>
                <a:path w="10331449" h="4065904">
                  <a:moveTo>
                    <a:pt x="441303" y="2633707"/>
                  </a:moveTo>
                  <a:lnTo>
                    <a:pt x="439396" y="2629897"/>
                  </a:lnTo>
                  <a:lnTo>
                    <a:pt x="444416" y="2629897"/>
                  </a:lnTo>
                  <a:lnTo>
                    <a:pt x="443563" y="2632437"/>
                  </a:lnTo>
                  <a:lnTo>
                    <a:pt x="441303" y="2633707"/>
                  </a:lnTo>
                  <a:close/>
                </a:path>
                <a:path w="10331449" h="4065904">
                  <a:moveTo>
                    <a:pt x="469793" y="2632572"/>
                  </a:moveTo>
                  <a:lnTo>
                    <a:pt x="469293" y="2631167"/>
                  </a:lnTo>
                  <a:lnTo>
                    <a:pt x="469679" y="2630953"/>
                  </a:lnTo>
                  <a:lnTo>
                    <a:pt x="470072" y="2632437"/>
                  </a:lnTo>
                  <a:lnTo>
                    <a:pt x="469793" y="2632572"/>
                  </a:lnTo>
                  <a:close/>
                </a:path>
                <a:path w="10331449" h="4065904">
                  <a:moveTo>
                    <a:pt x="596767" y="2638787"/>
                  </a:moveTo>
                  <a:lnTo>
                    <a:pt x="592650" y="2633707"/>
                  </a:lnTo>
                  <a:lnTo>
                    <a:pt x="595336" y="2632437"/>
                  </a:lnTo>
                  <a:lnTo>
                    <a:pt x="596767" y="2638787"/>
                  </a:lnTo>
                  <a:close/>
                </a:path>
                <a:path w="10331449" h="4065904">
                  <a:moveTo>
                    <a:pt x="493342" y="2638787"/>
                  </a:moveTo>
                  <a:lnTo>
                    <a:pt x="489778" y="2634977"/>
                  </a:lnTo>
                  <a:lnTo>
                    <a:pt x="490515" y="2632572"/>
                  </a:lnTo>
                  <a:lnTo>
                    <a:pt x="491113" y="2633707"/>
                  </a:lnTo>
                  <a:lnTo>
                    <a:pt x="493342" y="2638787"/>
                  </a:lnTo>
                  <a:close/>
                </a:path>
                <a:path w="10331449" h="4065904">
                  <a:moveTo>
                    <a:pt x="429156" y="2642597"/>
                  </a:moveTo>
                  <a:lnTo>
                    <a:pt x="420947" y="2637517"/>
                  </a:lnTo>
                  <a:lnTo>
                    <a:pt x="429273" y="2637517"/>
                  </a:lnTo>
                  <a:lnTo>
                    <a:pt x="429156" y="2642597"/>
                  </a:lnTo>
                  <a:close/>
                </a:path>
                <a:path w="10331449" h="4065904">
                  <a:moveTo>
                    <a:pt x="445671" y="2673077"/>
                  </a:moveTo>
                  <a:lnTo>
                    <a:pt x="440952" y="2669267"/>
                  </a:lnTo>
                  <a:lnTo>
                    <a:pt x="437011" y="2667997"/>
                  </a:lnTo>
                  <a:lnTo>
                    <a:pt x="443412" y="2655297"/>
                  </a:lnTo>
                  <a:lnTo>
                    <a:pt x="445722" y="2651487"/>
                  </a:lnTo>
                  <a:lnTo>
                    <a:pt x="442408" y="2651487"/>
                  </a:lnTo>
                  <a:lnTo>
                    <a:pt x="442358" y="2650217"/>
                  </a:lnTo>
                  <a:lnTo>
                    <a:pt x="442257" y="2647677"/>
                  </a:lnTo>
                  <a:lnTo>
                    <a:pt x="442157" y="2645137"/>
                  </a:lnTo>
                  <a:lnTo>
                    <a:pt x="450082" y="2640046"/>
                  </a:lnTo>
                  <a:lnTo>
                    <a:pt x="449951" y="2642597"/>
                  </a:lnTo>
                  <a:lnTo>
                    <a:pt x="449838" y="2645137"/>
                  </a:lnTo>
                  <a:lnTo>
                    <a:pt x="449725" y="2647677"/>
                  </a:lnTo>
                  <a:lnTo>
                    <a:pt x="449613" y="2650217"/>
                  </a:lnTo>
                  <a:lnTo>
                    <a:pt x="453905" y="2655297"/>
                  </a:lnTo>
                  <a:lnTo>
                    <a:pt x="459629" y="2662917"/>
                  </a:lnTo>
                  <a:lnTo>
                    <a:pt x="447416" y="2671807"/>
                  </a:lnTo>
                  <a:lnTo>
                    <a:pt x="446349" y="2671807"/>
                  </a:lnTo>
                  <a:lnTo>
                    <a:pt x="446575" y="2672195"/>
                  </a:lnTo>
                  <a:lnTo>
                    <a:pt x="446666" y="2672353"/>
                  </a:lnTo>
                  <a:lnTo>
                    <a:pt x="445671" y="2673077"/>
                  </a:lnTo>
                  <a:close/>
                </a:path>
                <a:path w="10331449" h="4065904">
                  <a:moveTo>
                    <a:pt x="504965" y="2648947"/>
                  </a:moveTo>
                  <a:lnTo>
                    <a:pt x="499969" y="2645137"/>
                  </a:lnTo>
                  <a:lnTo>
                    <a:pt x="505278" y="2640046"/>
                  </a:lnTo>
                  <a:lnTo>
                    <a:pt x="505188" y="2642597"/>
                  </a:lnTo>
                  <a:lnTo>
                    <a:pt x="505099" y="2645137"/>
                  </a:lnTo>
                  <a:lnTo>
                    <a:pt x="505010" y="2647677"/>
                  </a:lnTo>
                  <a:lnTo>
                    <a:pt x="504965" y="2648947"/>
                  </a:lnTo>
                  <a:close/>
                </a:path>
                <a:path w="10331449" h="4065904">
                  <a:moveTo>
                    <a:pt x="505316" y="2666727"/>
                  </a:moveTo>
                  <a:lnTo>
                    <a:pt x="502655" y="2665457"/>
                  </a:lnTo>
                  <a:lnTo>
                    <a:pt x="476699" y="2665457"/>
                  </a:lnTo>
                  <a:lnTo>
                    <a:pt x="473034" y="2652757"/>
                  </a:lnTo>
                  <a:lnTo>
                    <a:pt x="475921" y="2646407"/>
                  </a:lnTo>
                  <a:lnTo>
                    <a:pt x="487432" y="2646407"/>
                  </a:lnTo>
                  <a:lnTo>
                    <a:pt x="490204" y="2648947"/>
                  </a:lnTo>
                  <a:lnTo>
                    <a:pt x="489301" y="2651487"/>
                  </a:lnTo>
                  <a:lnTo>
                    <a:pt x="496957" y="2659107"/>
                  </a:lnTo>
                  <a:lnTo>
                    <a:pt x="493192" y="2660377"/>
                  </a:lnTo>
                  <a:lnTo>
                    <a:pt x="499819" y="2662917"/>
                  </a:lnTo>
                  <a:lnTo>
                    <a:pt x="505693" y="2662917"/>
                  </a:lnTo>
                  <a:lnTo>
                    <a:pt x="505567" y="2664187"/>
                  </a:lnTo>
                  <a:lnTo>
                    <a:pt x="505442" y="2665457"/>
                  </a:lnTo>
                  <a:lnTo>
                    <a:pt x="505316" y="2666727"/>
                  </a:lnTo>
                  <a:close/>
                </a:path>
                <a:path w="10331449" h="4065904">
                  <a:moveTo>
                    <a:pt x="432291" y="2667997"/>
                  </a:moveTo>
                  <a:lnTo>
                    <a:pt x="428200" y="2666727"/>
                  </a:lnTo>
                  <a:lnTo>
                    <a:pt x="428074" y="2662917"/>
                  </a:lnTo>
                  <a:lnTo>
                    <a:pt x="427949" y="2659107"/>
                  </a:lnTo>
                  <a:lnTo>
                    <a:pt x="427823" y="2655297"/>
                  </a:lnTo>
                  <a:lnTo>
                    <a:pt x="431689" y="2657837"/>
                  </a:lnTo>
                  <a:lnTo>
                    <a:pt x="431764" y="2659107"/>
                  </a:lnTo>
                  <a:lnTo>
                    <a:pt x="431839" y="2660377"/>
                  </a:lnTo>
                  <a:lnTo>
                    <a:pt x="431915" y="2661647"/>
                  </a:lnTo>
                  <a:lnTo>
                    <a:pt x="431990" y="2662917"/>
                  </a:lnTo>
                  <a:lnTo>
                    <a:pt x="432065" y="2664187"/>
                  </a:lnTo>
                  <a:lnTo>
                    <a:pt x="432141" y="2665457"/>
                  </a:lnTo>
                  <a:lnTo>
                    <a:pt x="432216" y="2666727"/>
                  </a:lnTo>
                  <a:lnTo>
                    <a:pt x="432291" y="2667997"/>
                  </a:lnTo>
                  <a:close/>
                </a:path>
                <a:path w="10331449" h="4065904">
                  <a:moveTo>
                    <a:pt x="410504" y="2661647"/>
                  </a:moveTo>
                  <a:lnTo>
                    <a:pt x="406638" y="2657837"/>
                  </a:lnTo>
                  <a:lnTo>
                    <a:pt x="413733" y="2657837"/>
                  </a:lnTo>
                  <a:lnTo>
                    <a:pt x="410504" y="2661647"/>
                  </a:lnTo>
                  <a:close/>
                </a:path>
                <a:path w="10331449" h="4065904">
                  <a:moveTo>
                    <a:pt x="505693" y="2662917"/>
                  </a:moveTo>
                  <a:lnTo>
                    <a:pt x="499819" y="2662917"/>
                  </a:lnTo>
                  <a:lnTo>
                    <a:pt x="500672" y="2657837"/>
                  </a:lnTo>
                  <a:lnTo>
                    <a:pt x="505291" y="2657837"/>
                  </a:lnTo>
                  <a:lnTo>
                    <a:pt x="505392" y="2659107"/>
                  </a:lnTo>
                  <a:lnTo>
                    <a:pt x="505492" y="2660377"/>
                  </a:lnTo>
                  <a:lnTo>
                    <a:pt x="505593" y="2661647"/>
                  </a:lnTo>
                  <a:lnTo>
                    <a:pt x="505693" y="2662917"/>
                  </a:lnTo>
                  <a:close/>
                </a:path>
                <a:path w="10331449" h="4065904">
                  <a:moveTo>
                    <a:pt x="413723" y="2667997"/>
                  </a:moveTo>
                  <a:lnTo>
                    <a:pt x="399509" y="2667997"/>
                  </a:lnTo>
                  <a:lnTo>
                    <a:pt x="401191" y="2664187"/>
                  </a:lnTo>
                  <a:lnTo>
                    <a:pt x="413723" y="2667997"/>
                  </a:lnTo>
                  <a:close/>
                </a:path>
                <a:path w="10331449" h="4065904">
                  <a:moveTo>
                    <a:pt x="500045" y="2673077"/>
                  </a:moveTo>
                  <a:lnTo>
                    <a:pt x="485410" y="2665457"/>
                  </a:lnTo>
                  <a:lnTo>
                    <a:pt x="502655" y="2665457"/>
                  </a:lnTo>
                  <a:lnTo>
                    <a:pt x="500045" y="2673077"/>
                  </a:lnTo>
                  <a:close/>
                </a:path>
                <a:path w="10331449" h="4065904">
                  <a:moveTo>
                    <a:pt x="576534" y="2675617"/>
                  </a:moveTo>
                  <a:lnTo>
                    <a:pt x="579923" y="2669267"/>
                  </a:lnTo>
                  <a:lnTo>
                    <a:pt x="584165" y="2670537"/>
                  </a:lnTo>
                  <a:lnTo>
                    <a:pt x="576534" y="2675617"/>
                  </a:lnTo>
                  <a:close/>
                </a:path>
                <a:path w="10331449" h="4065904">
                  <a:moveTo>
                    <a:pt x="446666" y="2672353"/>
                  </a:moveTo>
                  <a:lnTo>
                    <a:pt x="446349" y="2671807"/>
                  </a:lnTo>
                  <a:lnTo>
                    <a:pt x="446883" y="2672195"/>
                  </a:lnTo>
                  <a:lnTo>
                    <a:pt x="446666" y="2672353"/>
                  </a:lnTo>
                  <a:close/>
                </a:path>
                <a:path w="10331449" h="4065904">
                  <a:moveTo>
                    <a:pt x="446883" y="2672195"/>
                  </a:moveTo>
                  <a:lnTo>
                    <a:pt x="446349" y="2671807"/>
                  </a:lnTo>
                  <a:lnTo>
                    <a:pt x="447416" y="2671807"/>
                  </a:lnTo>
                  <a:lnTo>
                    <a:pt x="446883" y="2672195"/>
                  </a:lnTo>
                  <a:close/>
                </a:path>
                <a:path w="10331449" h="4065904">
                  <a:moveTo>
                    <a:pt x="450039" y="2678157"/>
                  </a:moveTo>
                  <a:lnTo>
                    <a:pt x="446666" y="2672353"/>
                  </a:lnTo>
                  <a:lnTo>
                    <a:pt x="446883" y="2672195"/>
                  </a:lnTo>
                  <a:lnTo>
                    <a:pt x="449838" y="2674347"/>
                  </a:lnTo>
                  <a:lnTo>
                    <a:pt x="452700" y="2675617"/>
                  </a:lnTo>
                  <a:lnTo>
                    <a:pt x="450039" y="2678157"/>
                  </a:lnTo>
                  <a:close/>
                </a:path>
                <a:path w="10331449" h="4065904">
                  <a:moveTo>
                    <a:pt x="549498" y="2678157"/>
                  </a:moveTo>
                  <a:lnTo>
                    <a:pt x="546561" y="2674347"/>
                  </a:lnTo>
                  <a:lnTo>
                    <a:pt x="550452" y="2674347"/>
                  </a:lnTo>
                  <a:lnTo>
                    <a:pt x="549498" y="2678157"/>
                  </a:lnTo>
                  <a:close/>
                </a:path>
                <a:path w="10331449" h="4065904">
                  <a:moveTo>
                    <a:pt x="435781" y="2695937"/>
                  </a:moveTo>
                  <a:lnTo>
                    <a:pt x="430233" y="2684507"/>
                  </a:lnTo>
                  <a:lnTo>
                    <a:pt x="427271" y="2681967"/>
                  </a:lnTo>
                  <a:lnTo>
                    <a:pt x="432718" y="2676887"/>
                  </a:lnTo>
                  <a:lnTo>
                    <a:pt x="437764" y="2685777"/>
                  </a:lnTo>
                  <a:lnTo>
                    <a:pt x="435781" y="2695937"/>
                  </a:lnTo>
                  <a:close/>
                </a:path>
                <a:path w="10331449" h="4065904">
                  <a:moveTo>
                    <a:pt x="494949" y="2688317"/>
                  </a:moveTo>
                  <a:lnTo>
                    <a:pt x="489225" y="2688317"/>
                  </a:lnTo>
                  <a:lnTo>
                    <a:pt x="489805" y="2678157"/>
                  </a:lnTo>
                  <a:lnTo>
                    <a:pt x="489878" y="2676887"/>
                  </a:lnTo>
                  <a:lnTo>
                    <a:pt x="503409" y="2681967"/>
                  </a:lnTo>
                  <a:lnTo>
                    <a:pt x="504965" y="2687047"/>
                  </a:lnTo>
                  <a:lnTo>
                    <a:pt x="494949" y="2688317"/>
                  </a:lnTo>
                  <a:close/>
                </a:path>
                <a:path w="10331449" h="4065904">
                  <a:moveTo>
                    <a:pt x="562050" y="2694667"/>
                  </a:moveTo>
                  <a:lnTo>
                    <a:pt x="556853" y="2692127"/>
                  </a:lnTo>
                  <a:lnTo>
                    <a:pt x="556278" y="2678157"/>
                  </a:lnTo>
                  <a:lnTo>
                    <a:pt x="556226" y="2676887"/>
                  </a:lnTo>
                  <a:lnTo>
                    <a:pt x="567547" y="2683237"/>
                  </a:lnTo>
                  <a:lnTo>
                    <a:pt x="562050" y="2694667"/>
                  </a:lnTo>
                  <a:close/>
                </a:path>
                <a:path w="10331449" h="4065904">
                  <a:moveTo>
                    <a:pt x="446952" y="2689587"/>
                  </a:moveTo>
                  <a:lnTo>
                    <a:pt x="448558" y="2683237"/>
                  </a:lnTo>
                  <a:lnTo>
                    <a:pt x="451420" y="2687047"/>
                  </a:lnTo>
                  <a:lnTo>
                    <a:pt x="446952" y="2689587"/>
                  </a:lnTo>
                  <a:close/>
                </a:path>
                <a:path w="10331449" h="4065904">
                  <a:moveTo>
                    <a:pt x="466833" y="2699747"/>
                  </a:moveTo>
                  <a:lnTo>
                    <a:pt x="462892" y="2698477"/>
                  </a:lnTo>
                  <a:lnTo>
                    <a:pt x="473134" y="2684507"/>
                  </a:lnTo>
                  <a:lnTo>
                    <a:pt x="488397" y="2692127"/>
                  </a:lnTo>
                  <a:lnTo>
                    <a:pt x="488497" y="2694667"/>
                  </a:lnTo>
                  <a:lnTo>
                    <a:pt x="488548" y="2695937"/>
                  </a:lnTo>
                  <a:lnTo>
                    <a:pt x="473009" y="2695937"/>
                  </a:lnTo>
                  <a:lnTo>
                    <a:pt x="466833" y="2699747"/>
                  </a:lnTo>
                  <a:close/>
                </a:path>
                <a:path w="10331449" h="4065904">
                  <a:moveTo>
                    <a:pt x="590692" y="2692127"/>
                  </a:moveTo>
                  <a:lnTo>
                    <a:pt x="587052" y="2692127"/>
                  </a:lnTo>
                  <a:lnTo>
                    <a:pt x="589161" y="2689587"/>
                  </a:lnTo>
                  <a:lnTo>
                    <a:pt x="590692" y="2692127"/>
                  </a:lnTo>
                  <a:close/>
                </a:path>
                <a:path w="10331449" h="4065904">
                  <a:moveTo>
                    <a:pt x="596039" y="2698477"/>
                  </a:moveTo>
                  <a:lnTo>
                    <a:pt x="584693" y="2697207"/>
                  </a:lnTo>
                  <a:lnTo>
                    <a:pt x="589035" y="2692127"/>
                  </a:lnTo>
                  <a:lnTo>
                    <a:pt x="590692" y="2692127"/>
                  </a:lnTo>
                  <a:lnTo>
                    <a:pt x="591872" y="2690857"/>
                  </a:lnTo>
                  <a:lnTo>
                    <a:pt x="596642" y="2690857"/>
                  </a:lnTo>
                  <a:lnTo>
                    <a:pt x="596541" y="2692127"/>
                  </a:lnTo>
                  <a:lnTo>
                    <a:pt x="596441" y="2693397"/>
                  </a:lnTo>
                  <a:lnTo>
                    <a:pt x="596340" y="2694667"/>
                  </a:lnTo>
                  <a:lnTo>
                    <a:pt x="596240" y="2695937"/>
                  </a:lnTo>
                  <a:lnTo>
                    <a:pt x="596140" y="2697207"/>
                  </a:lnTo>
                  <a:lnTo>
                    <a:pt x="596039" y="2698477"/>
                  </a:lnTo>
                  <a:close/>
                </a:path>
                <a:path w="10331449" h="4065904">
                  <a:moveTo>
                    <a:pt x="415027" y="2698477"/>
                  </a:moveTo>
                  <a:lnTo>
                    <a:pt x="327636" y="2698477"/>
                  </a:lnTo>
                  <a:lnTo>
                    <a:pt x="309989" y="2692127"/>
                  </a:lnTo>
                  <a:lnTo>
                    <a:pt x="416745" y="2692127"/>
                  </a:lnTo>
                  <a:lnTo>
                    <a:pt x="415027" y="2698477"/>
                  </a:lnTo>
                  <a:close/>
                </a:path>
                <a:path w="10331449" h="4065904">
                  <a:moveTo>
                    <a:pt x="539130" y="2714987"/>
                  </a:moveTo>
                  <a:lnTo>
                    <a:pt x="529164" y="2709907"/>
                  </a:lnTo>
                  <a:lnTo>
                    <a:pt x="525098" y="2709907"/>
                  </a:lnTo>
                  <a:lnTo>
                    <a:pt x="523968" y="2707367"/>
                  </a:lnTo>
                  <a:lnTo>
                    <a:pt x="522989" y="2704827"/>
                  </a:lnTo>
                  <a:lnTo>
                    <a:pt x="535013" y="2693397"/>
                  </a:lnTo>
                  <a:lnTo>
                    <a:pt x="536018" y="2695937"/>
                  </a:lnTo>
                  <a:lnTo>
                    <a:pt x="538930" y="2695937"/>
                  </a:lnTo>
                  <a:lnTo>
                    <a:pt x="539050" y="2707367"/>
                  </a:lnTo>
                  <a:lnTo>
                    <a:pt x="539130" y="2714987"/>
                  </a:lnTo>
                  <a:close/>
                </a:path>
                <a:path w="10331449" h="4065904">
                  <a:moveTo>
                    <a:pt x="384497" y="2726417"/>
                  </a:moveTo>
                  <a:lnTo>
                    <a:pt x="314608" y="2726417"/>
                  </a:lnTo>
                  <a:lnTo>
                    <a:pt x="330523" y="2714987"/>
                  </a:lnTo>
                  <a:lnTo>
                    <a:pt x="328440" y="2712447"/>
                  </a:lnTo>
                  <a:lnTo>
                    <a:pt x="318097" y="2712447"/>
                  </a:lnTo>
                  <a:lnTo>
                    <a:pt x="315135" y="2695937"/>
                  </a:lnTo>
                  <a:lnTo>
                    <a:pt x="327636" y="2698477"/>
                  </a:lnTo>
                  <a:lnTo>
                    <a:pt x="415027" y="2698477"/>
                  </a:lnTo>
                  <a:lnTo>
                    <a:pt x="409185" y="2720067"/>
                  </a:lnTo>
                  <a:lnTo>
                    <a:pt x="401492" y="2720067"/>
                  </a:lnTo>
                  <a:lnTo>
                    <a:pt x="382263" y="2725147"/>
                  </a:lnTo>
                  <a:lnTo>
                    <a:pt x="384497" y="2726417"/>
                  </a:lnTo>
                  <a:close/>
                </a:path>
                <a:path w="10331449" h="4065904">
                  <a:moveTo>
                    <a:pt x="477176" y="2703557"/>
                  </a:moveTo>
                  <a:lnTo>
                    <a:pt x="473009" y="2695937"/>
                  </a:lnTo>
                  <a:lnTo>
                    <a:pt x="488548" y="2695937"/>
                  </a:lnTo>
                  <a:lnTo>
                    <a:pt x="488648" y="2698477"/>
                  </a:lnTo>
                  <a:lnTo>
                    <a:pt x="488748" y="2701017"/>
                  </a:lnTo>
                  <a:lnTo>
                    <a:pt x="488799" y="2702287"/>
                  </a:lnTo>
                  <a:lnTo>
                    <a:pt x="477176" y="2703557"/>
                  </a:lnTo>
                  <a:close/>
                </a:path>
                <a:path w="10331449" h="4065904">
                  <a:moveTo>
                    <a:pt x="577162" y="2706097"/>
                  </a:moveTo>
                  <a:lnTo>
                    <a:pt x="570911" y="2704827"/>
                  </a:lnTo>
                  <a:lnTo>
                    <a:pt x="567648" y="2701017"/>
                  </a:lnTo>
                  <a:lnTo>
                    <a:pt x="573898" y="2695937"/>
                  </a:lnTo>
                  <a:lnTo>
                    <a:pt x="579446" y="2701017"/>
                  </a:lnTo>
                  <a:lnTo>
                    <a:pt x="577162" y="2706097"/>
                  </a:lnTo>
                  <a:close/>
                </a:path>
                <a:path w="10331449" h="4065904">
                  <a:moveTo>
                    <a:pt x="448382" y="2709907"/>
                  </a:moveTo>
                  <a:lnTo>
                    <a:pt x="425940" y="2709907"/>
                  </a:lnTo>
                  <a:lnTo>
                    <a:pt x="425848" y="2708637"/>
                  </a:lnTo>
                  <a:lnTo>
                    <a:pt x="425756" y="2707367"/>
                  </a:lnTo>
                  <a:lnTo>
                    <a:pt x="425664" y="2706097"/>
                  </a:lnTo>
                  <a:lnTo>
                    <a:pt x="435555" y="2701017"/>
                  </a:lnTo>
                  <a:lnTo>
                    <a:pt x="448382" y="2709907"/>
                  </a:lnTo>
                  <a:close/>
                </a:path>
                <a:path w="10331449" h="4065904">
                  <a:moveTo>
                    <a:pt x="605302" y="2707367"/>
                  </a:moveTo>
                  <a:lnTo>
                    <a:pt x="604047" y="2703557"/>
                  </a:lnTo>
                  <a:lnTo>
                    <a:pt x="613486" y="2701017"/>
                  </a:lnTo>
                  <a:lnTo>
                    <a:pt x="605302" y="2707367"/>
                  </a:lnTo>
                  <a:close/>
                </a:path>
                <a:path w="10331449" h="4065904">
                  <a:moveTo>
                    <a:pt x="311759" y="2712447"/>
                  </a:moveTo>
                  <a:lnTo>
                    <a:pt x="289530" y="2712447"/>
                  </a:lnTo>
                  <a:lnTo>
                    <a:pt x="295103" y="2704827"/>
                  </a:lnTo>
                  <a:lnTo>
                    <a:pt x="309688" y="2702287"/>
                  </a:lnTo>
                  <a:lnTo>
                    <a:pt x="311759" y="2712447"/>
                  </a:lnTo>
                  <a:close/>
                </a:path>
                <a:path w="10331449" h="4065904">
                  <a:moveTo>
                    <a:pt x="430384" y="2730227"/>
                  </a:moveTo>
                  <a:lnTo>
                    <a:pt x="423330" y="2718797"/>
                  </a:lnTo>
                  <a:lnTo>
                    <a:pt x="419112" y="2717527"/>
                  </a:lnTo>
                  <a:lnTo>
                    <a:pt x="419231" y="2714987"/>
                  </a:lnTo>
                  <a:lnTo>
                    <a:pt x="419351" y="2712447"/>
                  </a:lnTo>
                  <a:lnTo>
                    <a:pt x="419470" y="2709907"/>
                  </a:lnTo>
                  <a:lnTo>
                    <a:pt x="419589" y="2707367"/>
                  </a:lnTo>
                  <a:lnTo>
                    <a:pt x="421020" y="2704827"/>
                  </a:lnTo>
                  <a:lnTo>
                    <a:pt x="425940" y="2709907"/>
                  </a:lnTo>
                  <a:lnTo>
                    <a:pt x="454232" y="2709907"/>
                  </a:lnTo>
                  <a:lnTo>
                    <a:pt x="449236" y="2712447"/>
                  </a:lnTo>
                  <a:lnTo>
                    <a:pt x="451671" y="2716257"/>
                  </a:lnTo>
                  <a:lnTo>
                    <a:pt x="447805" y="2716257"/>
                  </a:lnTo>
                  <a:lnTo>
                    <a:pt x="430384" y="2730227"/>
                  </a:lnTo>
                  <a:close/>
                </a:path>
                <a:path w="10331449" h="4065904">
                  <a:moveTo>
                    <a:pt x="461543" y="2730719"/>
                  </a:moveTo>
                  <a:lnTo>
                    <a:pt x="453729" y="2720067"/>
                  </a:lnTo>
                  <a:lnTo>
                    <a:pt x="474590" y="2704827"/>
                  </a:lnTo>
                  <a:lnTo>
                    <a:pt x="481368" y="2708637"/>
                  </a:lnTo>
                  <a:lnTo>
                    <a:pt x="492906" y="2708637"/>
                  </a:lnTo>
                  <a:lnTo>
                    <a:pt x="501102" y="2713717"/>
                  </a:lnTo>
                  <a:lnTo>
                    <a:pt x="478833" y="2713717"/>
                  </a:lnTo>
                  <a:lnTo>
                    <a:pt x="466432" y="2718797"/>
                  </a:lnTo>
                  <a:lnTo>
                    <a:pt x="468892" y="2726417"/>
                  </a:lnTo>
                  <a:lnTo>
                    <a:pt x="463808" y="2730227"/>
                  </a:lnTo>
                  <a:lnTo>
                    <a:pt x="461336" y="2730227"/>
                  </a:lnTo>
                  <a:lnTo>
                    <a:pt x="461543" y="2730719"/>
                  </a:lnTo>
                  <a:close/>
                </a:path>
                <a:path w="10331449" h="4065904">
                  <a:moveTo>
                    <a:pt x="454232" y="2709907"/>
                  </a:moveTo>
                  <a:lnTo>
                    <a:pt x="448382" y="2709907"/>
                  </a:lnTo>
                  <a:lnTo>
                    <a:pt x="447102" y="2706097"/>
                  </a:lnTo>
                  <a:lnTo>
                    <a:pt x="454232" y="2709907"/>
                  </a:lnTo>
                  <a:close/>
                </a:path>
                <a:path w="10331449" h="4065904">
                  <a:moveTo>
                    <a:pt x="492906" y="2708637"/>
                  </a:moveTo>
                  <a:lnTo>
                    <a:pt x="481368" y="2708637"/>
                  </a:lnTo>
                  <a:lnTo>
                    <a:pt x="490857" y="2707367"/>
                  </a:lnTo>
                  <a:lnTo>
                    <a:pt x="492906" y="2708637"/>
                  </a:lnTo>
                  <a:close/>
                </a:path>
                <a:path w="10331449" h="4065904">
                  <a:moveTo>
                    <a:pt x="275974" y="2802617"/>
                  </a:moveTo>
                  <a:lnTo>
                    <a:pt x="259080" y="2802617"/>
                  </a:lnTo>
                  <a:lnTo>
                    <a:pt x="283882" y="2709907"/>
                  </a:lnTo>
                  <a:lnTo>
                    <a:pt x="289530" y="2712447"/>
                  </a:lnTo>
                  <a:lnTo>
                    <a:pt x="311759" y="2712447"/>
                  </a:lnTo>
                  <a:lnTo>
                    <a:pt x="314608" y="2726417"/>
                  </a:lnTo>
                  <a:lnTo>
                    <a:pt x="384497" y="2726417"/>
                  </a:lnTo>
                  <a:lnTo>
                    <a:pt x="395668" y="2732767"/>
                  </a:lnTo>
                  <a:lnTo>
                    <a:pt x="395593" y="2734037"/>
                  </a:lnTo>
                  <a:lnTo>
                    <a:pt x="395518" y="2735307"/>
                  </a:lnTo>
                  <a:lnTo>
                    <a:pt x="395442" y="2736577"/>
                  </a:lnTo>
                  <a:lnTo>
                    <a:pt x="395367" y="2737847"/>
                  </a:lnTo>
                  <a:lnTo>
                    <a:pt x="363132" y="2737847"/>
                  </a:lnTo>
                  <a:lnTo>
                    <a:pt x="356090" y="2742927"/>
                  </a:lnTo>
                  <a:lnTo>
                    <a:pt x="333136" y="2742927"/>
                  </a:lnTo>
                  <a:lnTo>
                    <a:pt x="331625" y="2744197"/>
                  </a:lnTo>
                  <a:lnTo>
                    <a:pt x="305950" y="2744197"/>
                  </a:lnTo>
                  <a:lnTo>
                    <a:pt x="297867" y="2754357"/>
                  </a:lnTo>
                  <a:lnTo>
                    <a:pt x="300904" y="2755627"/>
                  </a:lnTo>
                  <a:lnTo>
                    <a:pt x="299398" y="2758167"/>
                  </a:lnTo>
                  <a:lnTo>
                    <a:pt x="353234" y="2758167"/>
                  </a:lnTo>
                  <a:lnTo>
                    <a:pt x="358742" y="2760707"/>
                  </a:lnTo>
                  <a:lnTo>
                    <a:pt x="356005" y="2763247"/>
                  </a:lnTo>
                  <a:lnTo>
                    <a:pt x="362608" y="2768327"/>
                  </a:lnTo>
                  <a:lnTo>
                    <a:pt x="366465" y="2768327"/>
                  </a:lnTo>
                  <a:lnTo>
                    <a:pt x="365115" y="2773407"/>
                  </a:lnTo>
                  <a:lnTo>
                    <a:pt x="352037" y="2778487"/>
                  </a:lnTo>
                  <a:lnTo>
                    <a:pt x="353027" y="2779757"/>
                  </a:lnTo>
                  <a:lnTo>
                    <a:pt x="293421" y="2779757"/>
                  </a:lnTo>
                  <a:lnTo>
                    <a:pt x="276777" y="2791187"/>
                  </a:lnTo>
                  <a:lnTo>
                    <a:pt x="275773" y="2798807"/>
                  </a:lnTo>
                  <a:lnTo>
                    <a:pt x="275840" y="2800077"/>
                  </a:lnTo>
                  <a:lnTo>
                    <a:pt x="275907" y="2801347"/>
                  </a:lnTo>
                  <a:lnTo>
                    <a:pt x="275974" y="2802617"/>
                  </a:lnTo>
                  <a:close/>
                </a:path>
                <a:path w="10331449" h="4065904">
                  <a:moveTo>
                    <a:pt x="589211" y="2725147"/>
                  </a:moveTo>
                  <a:lnTo>
                    <a:pt x="585220" y="2716257"/>
                  </a:lnTo>
                  <a:lnTo>
                    <a:pt x="589964" y="2712447"/>
                  </a:lnTo>
                  <a:lnTo>
                    <a:pt x="595412" y="2717527"/>
                  </a:lnTo>
                  <a:lnTo>
                    <a:pt x="589211" y="2725147"/>
                  </a:lnTo>
                  <a:close/>
                </a:path>
                <a:path w="10331449" h="4065904">
                  <a:moveTo>
                    <a:pt x="487073" y="2731675"/>
                  </a:moveTo>
                  <a:lnTo>
                    <a:pt x="483100" y="2727687"/>
                  </a:lnTo>
                  <a:lnTo>
                    <a:pt x="475870" y="2718797"/>
                  </a:lnTo>
                  <a:lnTo>
                    <a:pt x="478833" y="2713717"/>
                  </a:lnTo>
                  <a:lnTo>
                    <a:pt x="501102" y="2713717"/>
                  </a:lnTo>
                  <a:lnTo>
                    <a:pt x="507249" y="2717527"/>
                  </a:lnTo>
                  <a:lnTo>
                    <a:pt x="510613" y="2723877"/>
                  </a:lnTo>
                  <a:lnTo>
                    <a:pt x="522085" y="2723877"/>
                  </a:lnTo>
                  <a:lnTo>
                    <a:pt x="523843" y="2728957"/>
                  </a:lnTo>
                  <a:lnTo>
                    <a:pt x="518487" y="2731497"/>
                  </a:lnTo>
                  <a:lnTo>
                    <a:pt x="487167" y="2731497"/>
                  </a:lnTo>
                  <a:lnTo>
                    <a:pt x="487073" y="2731675"/>
                  </a:lnTo>
                  <a:close/>
                </a:path>
                <a:path w="10331449" h="4065904">
                  <a:moveTo>
                    <a:pt x="398580" y="2735307"/>
                  </a:moveTo>
                  <a:lnTo>
                    <a:pt x="401492" y="2720067"/>
                  </a:lnTo>
                  <a:lnTo>
                    <a:pt x="409185" y="2720067"/>
                  </a:lnTo>
                  <a:lnTo>
                    <a:pt x="407467" y="2726417"/>
                  </a:lnTo>
                  <a:lnTo>
                    <a:pt x="413090" y="2726417"/>
                  </a:lnTo>
                  <a:lnTo>
                    <a:pt x="414370" y="2727687"/>
                  </a:lnTo>
                  <a:lnTo>
                    <a:pt x="398580" y="2735307"/>
                  </a:lnTo>
                  <a:close/>
                </a:path>
                <a:path w="10331449" h="4065904">
                  <a:moveTo>
                    <a:pt x="522085" y="2723877"/>
                  </a:moveTo>
                  <a:lnTo>
                    <a:pt x="510613" y="2723877"/>
                  </a:lnTo>
                  <a:lnTo>
                    <a:pt x="515508" y="2720067"/>
                  </a:lnTo>
                  <a:lnTo>
                    <a:pt x="522085" y="2723877"/>
                  </a:lnTo>
                  <a:close/>
                </a:path>
                <a:path w="10331449" h="4065904">
                  <a:moveTo>
                    <a:pt x="568576" y="2730227"/>
                  </a:moveTo>
                  <a:lnTo>
                    <a:pt x="552360" y="2730227"/>
                  </a:lnTo>
                  <a:lnTo>
                    <a:pt x="566869" y="2721337"/>
                  </a:lnTo>
                  <a:lnTo>
                    <a:pt x="568576" y="2730227"/>
                  </a:lnTo>
                  <a:close/>
                </a:path>
                <a:path w="10331449" h="4065904">
                  <a:moveTo>
                    <a:pt x="446249" y="2725147"/>
                  </a:moveTo>
                  <a:lnTo>
                    <a:pt x="440098" y="2725147"/>
                  </a:lnTo>
                  <a:lnTo>
                    <a:pt x="441881" y="2722607"/>
                  </a:lnTo>
                  <a:lnTo>
                    <a:pt x="446249" y="2725147"/>
                  </a:lnTo>
                  <a:close/>
                </a:path>
                <a:path w="10331449" h="4065904">
                  <a:moveTo>
                    <a:pt x="413090" y="2726417"/>
                  </a:moveTo>
                  <a:lnTo>
                    <a:pt x="407467" y="2726417"/>
                  </a:lnTo>
                  <a:lnTo>
                    <a:pt x="411810" y="2725147"/>
                  </a:lnTo>
                  <a:lnTo>
                    <a:pt x="413090" y="2726417"/>
                  </a:lnTo>
                  <a:close/>
                </a:path>
                <a:path w="10331449" h="4065904">
                  <a:moveTo>
                    <a:pt x="462265" y="2741657"/>
                  </a:moveTo>
                  <a:lnTo>
                    <a:pt x="454206" y="2737847"/>
                  </a:lnTo>
                  <a:lnTo>
                    <a:pt x="461336" y="2730227"/>
                  </a:lnTo>
                  <a:lnTo>
                    <a:pt x="461182" y="2730227"/>
                  </a:lnTo>
                  <a:lnTo>
                    <a:pt x="461543" y="2730719"/>
                  </a:lnTo>
                  <a:lnTo>
                    <a:pt x="464549" y="2737847"/>
                  </a:lnTo>
                  <a:lnTo>
                    <a:pt x="462265" y="2741657"/>
                  </a:lnTo>
                  <a:close/>
                </a:path>
                <a:path w="10331449" h="4065904">
                  <a:moveTo>
                    <a:pt x="462114" y="2731497"/>
                  </a:moveTo>
                  <a:lnTo>
                    <a:pt x="461543" y="2730719"/>
                  </a:lnTo>
                  <a:lnTo>
                    <a:pt x="461336" y="2730227"/>
                  </a:lnTo>
                  <a:lnTo>
                    <a:pt x="463808" y="2730227"/>
                  </a:lnTo>
                  <a:lnTo>
                    <a:pt x="462114" y="2731497"/>
                  </a:lnTo>
                  <a:close/>
                </a:path>
                <a:path w="10331449" h="4065904">
                  <a:moveTo>
                    <a:pt x="446704" y="2736577"/>
                  </a:moveTo>
                  <a:lnTo>
                    <a:pt x="433396" y="2736577"/>
                  </a:lnTo>
                  <a:lnTo>
                    <a:pt x="447178" y="2731497"/>
                  </a:lnTo>
                  <a:lnTo>
                    <a:pt x="447059" y="2732767"/>
                  </a:lnTo>
                  <a:lnTo>
                    <a:pt x="446941" y="2734037"/>
                  </a:lnTo>
                  <a:lnTo>
                    <a:pt x="446822" y="2735307"/>
                  </a:lnTo>
                  <a:lnTo>
                    <a:pt x="446704" y="2736577"/>
                  </a:lnTo>
                  <a:close/>
                </a:path>
                <a:path w="10331449" h="4065904">
                  <a:moveTo>
                    <a:pt x="489426" y="2734037"/>
                  </a:moveTo>
                  <a:lnTo>
                    <a:pt x="487073" y="2731675"/>
                  </a:lnTo>
                  <a:lnTo>
                    <a:pt x="487167" y="2731497"/>
                  </a:lnTo>
                  <a:lnTo>
                    <a:pt x="489426" y="2734037"/>
                  </a:lnTo>
                  <a:close/>
                </a:path>
                <a:path w="10331449" h="4065904">
                  <a:moveTo>
                    <a:pt x="518684" y="2734037"/>
                  </a:moveTo>
                  <a:lnTo>
                    <a:pt x="489426" y="2734037"/>
                  </a:lnTo>
                  <a:lnTo>
                    <a:pt x="487167" y="2731497"/>
                  </a:lnTo>
                  <a:lnTo>
                    <a:pt x="518487" y="2731497"/>
                  </a:lnTo>
                  <a:lnTo>
                    <a:pt x="515810" y="2732767"/>
                  </a:lnTo>
                  <a:lnTo>
                    <a:pt x="518973" y="2732767"/>
                  </a:lnTo>
                  <a:lnTo>
                    <a:pt x="518684" y="2734037"/>
                  </a:lnTo>
                  <a:close/>
                </a:path>
                <a:path w="10331449" h="4065904">
                  <a:moveTo>
                    <a:pt x="478456" y="2750547"/>
                  </a:moveTo>
                  <a:lnTo>
                    <a:pt x="485159" y="2735307"/>
                  </a:lnTo>
                  <a:lnTo>
                    <a:pt x="487073" y="2731675"/>
                  </a:lnTo>
                  <a:lnTo>
                    <a:pt x="489426" y="2734037"/>
                  </a:lnTo>
                  <a:lnTo>
                    <a:pt x="518684" y="2734037"/>
                  </a:lnTo>
                  <a:lnTo>
                    <a:pt x="518395" y="2735307"/>
                  </a:lnTo>
                  <a:lnTo>
                    <a:pt x="516258" y="2739117"/>
                  </a:lnTo>
                  <a:lnTo>
                    <a:pt x="492112" y="2739117"/>
                  </a:lnTo>
                  <a:lnTo>
                    <a:pt x="478456" y="2750547"/>
                  </a:lnTo>
                  <a:close/>
                </a:path>
                <a:path w="10331449" h="4065904">
                  <a:moveTo>
                    <a:pt x="440500" y="2759437"/>
                  </a:moveTo>
                  <a:lnTo>
                    <a:pt x="436659" y="2750547"/>
                  </a:lnTo>
                  <a:lnTo>
                    <a:pt x="432091" y="2739117"/>
                  </a:lnTo>
                  <a:lnTo>
                    <a:pt x="426342" y="2739117"/>
                  </a:lnTo>
                  <a:lnTo>
                    <a:pt x="435329" y="2737847"/>
                  </a:lnTo>
                  <a:lnTo>
                    <a:pt x="431078" y="2735307"/>
                  </a:lnTo>
                  <a:lnTo>
                    <a:pt x="433396" y="2736577"/>
                  </a:lnTo>
                  <a:lnTo>
                    <a:pt x="446704" y="2736577"/>
                  </a:lnTo>
                  <a:lnTo>
                    <a:pt x="446586" y="2737847"/>
                  </a:lnTo>
                  <a:lnTo>
                    <a:pt x="446467" y="2739117"/>
                  </a:lnTo>
                  <a:lnTo>
                    <a:pt x="446349" y="2740387"/>
                  </a:lnTo>
                  <a:lnTo>
                    <a:pt x="459478" y="2748007"/>
                  </a:lnTo>
                  <a:lnTo>
                    <a:pt x="457495" y="2751817"/>
                  </a:lnTo>
                  <a:lnTo>
                    <a:pt x="462767" y="2756897"/>
                  </a:lnTo>
                  <a:lnTo>
                    <a:pt x="461788" y="2758167"/>
                  </a:lnTo>
                  <a:lnTo>
                    <a:pt x="443362" y="2758167"/>
                  </a:lnTo>
                  <a:lnTo>
                    <a:pt x="440500" y="2759437"/>
                  </a:lnTo>
                  <a:close/>
                </a:path>
                <a:path w="10331449" h="4065904">
                  <a:moveTo>
                    <a:pt x="373452" y="2759437"/>
                  </a:moveTo>
                  <a:lnTo>
                    <a:pt x="365537" y="2752765"/>
                  </a:lnTo>
                  <a:lnTo>
                    <a:pt x="366571" y="2751817"/>
                  </a:lnTo>
                  <a:lnTo>
                    <a:pt x="364412" y="2751817"/>
                  </a:lnTo>
                  <a:lnTo>
                    <a:pt x="368404" y="2745467"/>
                  </a:lnTo>
                  <a:lnTo>
                    <a:pt x="360973" y="2740387"/>
                  </a:lnTo>
                  <a:lnTo>
                    <a:pt x="363132" y="2737847"/>
                  </a:lnTo>
                  <a:lnTo>
                    <a:pt x="395367" y="2737847"/>
                  </a:lnTo>
                  <a:lnTo>
                    <a:pt x="395292" y="2739117"/>
                  </a:lnTo>
                  <a:lnTo>
                    <a:pt x="395217" y="2740387"/>
                  </a:lnTo>
                  <a:lnTo>
                    <a:pt x="395141" y="2741657"/>
                  </a:lnTo>
                  <a:lnTo>
                    <a:pt x="395066" y="2742927"/>
                  </a:lnTo>
                  <a:lnTo>
                    <a:pt x="394954" y="2744810"/>
                  </a:lnTo>
                  <a:lnTo>
                    <a:pt x="394840" y="2746737"/>
                  </a:lnTo>
                  <a:lnTo>
                    <a:pt x="394765" y="2748007"/>
                  </a:lnTo>
                  <a:lnTo>
                    <a:pt x="394689" y="2749277"/>
                  </a:lnTo>
                  <a:lnTo>
                    <a:pt x="394614" y="2750547"/>
                  </a:lnTo>
                  <a:lnTo>
                    <a:pt x="390372" y="2750547"/>
                  </a:lnTo>
                  <a:lnTo>
                    <a:pt x="390692" y="2751817"/>
                  </a:lnTo>
                  <a:lnTo>
                    <a:pt x="366571" y="2751817"/>
                  </a:lnTo>
                  <a:lnTo>
                    <a:pt x="365537" y="2752765"/>
                  </a:lnTo>
                  <a:lnTo>
                    <a:pt x="390930" y="2752765"/>
                  </a:lnTo>
                  <a:lnTo>
                    <a:pt x="392292" y="2758167"/>
                  </a:lnTo>
                  <a:lnTo>
                    <a:pt x="382414" y="2758167"/>
                  </a:lnTo>
                  <a:lnTo>
                    <a:pt x="373452" y="2759437"/>
                  </a:lnTo>
                  <a:close/>
                </a:path>
                <a:path w="10331449" h="4065904">
                  <a:moveTo>
                    <a:pt x="416746" y="2744674"/>
                  </a:moveTo>
                  <a:lnTo>
                    <a:pt x="416627" y="2741657"/>
                  </a:lnTo>
                  <a:lnTo>
                    <a:pt x="418535" y="2737847"/>
                  </a:lnTo>
                  <a:lnTo>
                    <a:pt x="425488" y="2739117"/>
                  </a:lnTo>
                  <a:lnTo>
                    <a:pt x="418520" y="2744197"/>
                  </a:lnTo>
                  <a:lnTo>
                    <a:pt x="417330" y="2744197"/>
                  </a:lnTo>
                  <a:lnTo>
                    <a:pt x="416746" y="2744674"/>
                  </a:lnTo>
                  <a:close/>
                </a:path>
                <a:path w="10331449" h="4065904">
                  <a:moveTo>
                    <a:pt x="497384" y="2741657"/>
                  </a:moveTo>
                  <a:lnTo>
                    <a:pt x="492112" y="2739117"/>
                  </a:lnTo>
                  <a:lnTo>
                    <a:pt x="516258" y="2739117"/>
                  </a:lnTo>
                  <a:lnTo>
                    <a:pt x="515546" y="2740387"/>
                  </a:lnTo>
                  <a:lnTo>
                    <a:pt x="501124" y="2740387"/>
                  </a:lnTo>
                  <a:lnTo>
                    <a:pt x="497384" y="2741657"/>
                  </a:lnTo>
                  <a:close/>
                </a:path>
                <a:path w="10331449" h="4065904">
                  <a:moveTo>
                    <a:pt x="512697" y="2745467"/>
                  </a:moveTo>
                  <a:lnTo>
                    <a:pt x="501124" y="2740387"/>
                  </a:lnTo>
                  <a:lnTo>
                    <a:pt x="515546" y="2740387"/>
                  </a:lnTo>
                  <a:lnTo>
                    <a:pt x="512697" y="2745467"/>
                  </a:lnTo>
                  <a:close/>
                </a:path>
                <a:path w="10331449" h="4065904">
                  <a:moveTo>
                    <a:pt x="582458" y="2756897"/>
                  </a:moveTo>
                  <a:lnTo>
                    <a:pt x="577237" y="2755627"/>
                  </a:lnTo>
                  <a:lnTo>
                    <a:pt x="572718" y="2748007"/>
                  </a:lnTo>
                  <a:lnTo>
                    <a:pt x="576007" y="2741657"/>
                  </a:lnTo>
                  <a:lnTo>
                    <a:pt x="586224" y="2745467"/>
                  </a:lnTo>
                  <a:lnTo>
                    <a:pt x="582458" y="2756897"/>
                  </a:lnTo>
                  <a:close/>
                </a:path>
                <a:path w="10331449" h="4065904">
                  <a:moveTo>
                    <a:pt x="351336" y="2750547"/>
                  </a:moveTo>
                  <a:lnTo>
                    <a:pt x="345914" y="2749277"/>
                  </a:lnTo>
                  <a:lnTo>
                    <a:pt x="349679" y="2748007"/>
                  </a:lnTo>
                  <a:lnTo>
                    <a:pt x="333136" y="2742927"/>
                  </a:lnTo>
                  <a:lnTo>
                    <a:pt x="356090" y="2742927"/>
                  </a:lnTo>
                  <a:lnTo>
                    <a:pt x="350809" y="2746737"/>
                  </a:lnTo>
                  <a:lnTo>
                    <a:pt x="351336" y="2750547"/>
                  </a:lnTo>
                  <a:close/>
                </a:path>
                <a:path w="10331449" h="4065904">
                  <a:moveTo>
                    <a:pt x="311673" y="2751817"/>
                  </a:moveTo>
                  <a:lnTo>
                    <a:pt x="308811" y="2744197"/>
                  </a:lnTo>
                  <a:lnTo>
                    <a:pt x="331625" y="2744197"/>
                  </a:lnTo>
                  <a:lnTo>
                    <a:pt x="325580" y="2749277"/>
                  </a:lnTo>
                  <a:lnTo>
                    <a:pt x="311673" y="2751817"/>
                  </a:lnTo>
                  <a:close/>
                </a:path>
                <a:path w="10331449" h="4065904">
                  <a:moveTo>
                    <a:pt x="416778" y="2745467"/>
                  </a:moveTo>
                  <a:lnTo>
                    <a:pt x="416746" y="2744674"/>
                  </a:lnTo>
                  <a:lnTo>
                    <a:pt x="417330" y="2744197"/>
                  </a:lnTo>
                  <a:lnTo>
                    <a:pt x="417601" y="2744674"/>
                  </a:lnTo>
                  <a:lnTo>
                    <a:pt x="417679" y="2744810"/>
                  </a:lnTo>
                  <a:lnTo>
                    <a:pt x="416778" y="2745467"/>
                  </a:lnTo>
                  <a:close/>
                </a:path>
                <a:path w="10331449" h="4065904">
                  <a:moveTo>
                    <a:pt x="417679" y="2744810"/>
                  </a:moveTo>
                  <a:lnTo>
                    <a:pt x="417330" y="2744197"/>
                  </a:lnTo>
                  <a:lnTo>
                    <a:pt x="418520" y="2744197"/>
                  </a:lnTo>
                  <a:lnTo>
                    <a:pt x="417679" y="2744810"/>
                  </a:lnTo>
                  <a:close/>
                </a:path>
                <a:path w="10331449" h="4065904">
                  <a:moveTo>
                    <a:pt x="439594" y="2765787"/>
                  </a:moveTo>
                  <a:lnTo>
                    <a:pt x="394212" y="2765787"/>
                  </a:lnTo>
                  <a:lnTo>
                    <a:pt x="394176" y="2765642"/>
                  </a:lnTo>
                  <a:lnTo>
                    <a:pt x="394084" y="2764517"/>
                  </a:lnTo>
                  <a:lnTo>
                    <a:pt x="396745" y="2763247"/>
                  </a:lnTo>
                  <a:lnTo>
                    <a:pt x="396626" y="2761977"/>
                  </a:lnTo>
                  <a:lnTo>
                    <a:pt x="396507" y="2760707"/>
                  </a:lnTo>
                  <a:lnTo>
                    <a:pt x="396388" y="2759437"/>
                  </a:lnTo>
                  <a:lnTo>
                    <a:pt x="396268" y="2758167"/>
                  </a:lnTo>
                  <a:lnTo>
                    <a:pt x="400235" y="2758167"/>
                  </a:lnTo>
                  <a:lnTo>
                    <a:pt x="416746" y="2744674"/>
                  </a:lnTo>
                  <a:lnTo>
                    <a:pt x="416778" y="2745467"/>
                  </a:lnTo>
                  <a:lnTo>
                    <a:pt x="418052" y="2745467"/>
                  </a:lnTo>
                  <a:lnTo>
                    <a:pt x="426718" y="2760707"/>
                  </a:lnTo>
                  <a:lnTo>
                    <a:pt x="439177" y="2760707"/>
                  </a:lnTo>
                  <a:lnTo>
                    <a:pt x="439281" y="2761977"/>
                  </a:lnTo>
                  <a:lnTo>
                    <a:pt x="439385" y="2763247"/>
                  </a:lnTo>
                  <a:lnTo>
                    <a:pt x="439489" y="2764517"/>
                  </a:lnTo>
                  <a:lnTo>
                    <a:pt x="439594" y="2765787"/>
                  </a:lnTo>
                  <a:close/>
                </a:path>
                <a:path w="10331449" h="4065904">
                  <a:moveTo>
                    <a:pt x="418052" y="2745467"/>
                  </a:moveTo>
                  <a:lnTo>
                    <a:pt x="416778" y="2745467"/>
                  </a:lnTo>
                  <a:lnTo>
                    <a:pt x="417679" y="2744810"/>
                  </a:lnTo>
                  <a:lnTo>
                    <a:pt x="418052" y="2745467"/>
                  </a:lnTo>
                  <a:close/>
                </a:path>
                <a:path w="10331449" h="4065904">
                  <a:moveTo>
                    <a:pt x="350480" y="2756897"/>
                  </a:moveTo>
                  <a:lnTo>
                    <a:pt x="314158" y="2756897"/>
                  </a:lnTo>
                  <a:lnTo>
                    <a:pt x="325279" y="2753087"/>
                  </a:lnTo>
                  <a:lnTo>
                    <a:pt x="331203" y="2748007"/>
                  </a:lnTo>
                  <a:lnTo>
                    <a:pt x="339465" y="2751817"/>
                  </a:lnTo>
                  <a:lnTo>
                    <a:pt x="340358" y="2752765"/>
                  </a:lnTo>
                  <a:lnTo>
                    <a:pt x="341719" y="2754357"/>
                  </a:lnTo>
                  <a:lnTo>
                    <a:pt x="344973" y="2754357"/>
                  </a:lnTo>
                  <a:lnTo>
                    <a:pt x="350480" y="2756897"/>
                  </a:lnTo>
                  <a:close/>
                </a:path>
                <a:path w="10331449" h="4065904">
                  <a:moveTo>
                    <a:pt x="342322" y="2753087"/>
                  </a:moveTo>
                  <a:lnTo>
                    <a:pt x="341520" y="2752765"/>
                  </a:lnTo>
                  <a:lnTo>
                    <a:pt x="339548" y="2751817"/>
                  </a:lnTo>
                  <a:lnTo>
                    <a:pt x="337376" y="2749277"/>
                  </a:lnTo>
                  <a:lnTo>
                    <a:pt x="338355" y="2748007"/>
                  </a:lnTo>
                  <a:lnTo>
                    <a:pt x="343527" y="2750547"/>
                  </a:lnTo>
                  <a:lnTo>
                    <a:pt x="342322" y="2753087"/>
                  </a:lnTo>
                  <a:close/>
                </a:path>
                <a:path w="10331449" h="4065904">
                  <a:moveTo>
                    <a:pt x="394539" y="2751817"/>
                  </a:moveTo>
                  <a:lnTo>
                    <a:pt x="390372" y="2750547"/>
                  </a:lnTo>
                  <a:lnTo>
                    <a:pt x="394614" y="2750547"/>
                  </a:lnTo>
                  <a:lnTo>
                    <a:pt x="394539" y="2751817"/>
                  </a:lnTo>
                  <a:close/>
                </a:path>
                <a:path w="10331449" h="4065904">
                  <a:moveTo>
                    <a:pt x="353234" y="2758167"/>
                  </a:moveTo>
                  <a:lnTo>
                    <a:pt x="299398" y="2758167"/>
                  </a:lnTo>
                  <a:lnTo>
                    <a:pt x="303941" y="2751817"/>
                  </a:lnTo>
                  <a:lnTo>
                    <a:pt x="316744" y="2751817"/>
                  </a:lnTo>
                  <a:lnTo>
                    <a:pt x="314158" y="2756897"/>
                  </a:lnTo>
                  <a:lnTo>
                    <a:pt x="350480" y="2756897"/>
                  </a:lnTo>
                  <a:lnTo>
                    <a:pt x="353234" y="2758167"/>
                  </a:lnTo>
                  <a:close/>
                </a:path>
                <a:path w="10331449" h="4065904">
                  <a:moveTo>
                    <a:pt x="341719" y="2754357"/>
                  </a:moveTo>
                  <a:lnTo>
                    <a:pt x="339548" y="2751817"/>
                  </a:lnTo>
                  <a:lnTo>
                    <a:pt x="342219" y="2753087"/>
                  </a:lnTo>
                  <a:lnTo>
                    <a:pt x="341719" y="2754357"/>
                  </a:lnTo>
                  <a:close/>
                </a:path>
                <a:path w="10331449" h="4065904">
                  <a:moveTo>
                    <a:pt x="361024" y="2756897"/>
                  </a:moveTo>
                  <a:lnTo>
                    <a:pt x="361024" y="2751817"/>
                  </a:lnTo>
                  <a:lnTo>
                    <a:pt x="364412" y="2751817"/>
                  </a:lnTo>
                  <a:lnTo>
                    <a:pt x="365537" y="2752765"/>
                  </a:lnTo>
                  <a:lnTo>
                    <a:pt x="361024" y="2756897"/>
                  </a:lnTo>
                  <a:close/>
                </a:path>
                <a:path w="10331449" h="4065904">
                  <a:moveTo>
                    <a:pt x="344973" y="2754357"/>
                  </a:moveTo>
                  <a:lnTo>
                    <a:pt x="341719" y="2754357"/>
                  </a:lnTo>
                  <a:lnTo>
                    <a:pt x="342322" y="2753087"/>
                  </a:lnTo>
                  <a:lnTo>
                    <a:pt x="344973" y="2754357"/>
                  </a:lnTo>
                  <a:close/>
                </a:path>
                <a:path w="10331449" h="4065904">
                  <a:moveTo>
                    <a:pt x="393988" y="2765642"/>
                  </a:moveTo>
                  <a:lnTo>
                    <a:pt x="382414" y="2758167"/>
                  </a:lnTo>
                  <a:lnTo>
                    <a:pt x="392292" y="2758167"/>
                  </a:lnTo>
                  <a:lnTo>
                    <a:pt x="394036" y="2765086"/>
                  </a:lnTo>
                  <a:lnTo>
                    <a:pt x="393988" y="2765642"/>
                  </a:lnTo>
                  <a:close/>
                </a:path>
                <a:path w="10331449" h="4065904">
                  <a:moveTo>
                    <a:pt x="439177" y="2760707"/>
                  </a:moveTo>
                  <a:lnTo>
                    <a:pt x="426718" y="2760707"/>
                  </a:lnTo>
                  <a:lnTo>
                    <a:pt x="438969" y="2758167"/>
                  </a:lnTo>
                  <a:lnTo>
                    <a:pt x="439073" y="2759437"/>
                  </a:lnTo>
                  <a:lnTo>
                    <a:pt x="439177" y="2760707"/>
                  </a:lnTo>
                  <a:close/>
                </a:path>
                <a:path w="10331449" h="4065904">
                  <a:moveTo>
                    <a:pt x="455913" y="2765787"/>
                  </a:moveTo>
                  <a:lnTo>
                    <a:pt x="454934" y="2761977"/>
                  </a:lnTo>
                  <a:lnTo>
                    <a:pt x="443487" y="2760707"/>
                  </a:lnTo>
                  <a:lnTo>
                    <a:pt x="443362" y="2758167"/>
                  </a:lnTo>
                  <a:lnTo>
                    <a:pt x="461788" y="2758167"/>
                  </a:lnTo>
                  <a:lnTo>
                    <a:pt x="456025" y="2765642"/>
                  </a:lnTo>
                  <a:lnTo>
                    <a:pt x="455913" y="2765787"/>
                  </a:lnTo>
                  <a:close/>
                </a:path>
                <a:path w="10331449" h="4065904">
                  <a:moveTo>
                    <a:pt x="527533" y="2767057"/>
                  </a:moveTo>
                  <a:lnTo>
                    <a:pt x="512847" y="2764517"/>
                  </a:lnTo>
                  <a:lnTo>
                    <a:pt x="517366" y="2760707"/>
                  </a:lnTo>
                  <a:lnTo>
                    <a:pt x="517918" y="2758167"/>
                  </a:lnTo>
                  <a:lnTo>
                    <a:pt x="524420" y="2758167"/>
                  </a:lnTo>
                  <a:lnTo>
                    <a:pt x="529968" y="2763247"/>
                  </a:lnTo>
                  <a:lnTo>
                    <a:pt x="527533" y="2767057"/>
                  </a:lnTo>
                  <a:close/>
                </a:path>
                <a:path w="10331449" h="4065904">
                  <a:moveTo>
                    <a:pt x="683398" y="2854687"/>
                  </a:moveTo>
                  <a:lnTo>
                    <a:pt x="667508" y="2854687"/>
                  </a:lnTo>
                  <a:lnTo>
                    <a:pt x="675993" y="2853417"/>
                  </a:lnTo>
                  <a:lnTo>
                    <a:pt x="671172" y="2844525"/>
                  </a:lnTo>
                  <a:lnTo>
                    <a:pt x="569187" y="2844525"/>
                  </a:lnTo>
                  <a:lnTo>
                    <a:pt x="573748" y="2843257"/>
                  </a:lnTo>
                  <a:lnTo>
                    <a:pt x="573804" y="2841987"/>
                  </a:lnTo>
                  <a:lnTo>
                    <a:pt x="573928" y="2839174"/>
                  </a:lnTo>
                  <a:lnTo>
                    <a:pt x="1254499" y="2828017"/>
                  </a:lnTo>
                  <a:lnTo>
                    <a:pt x="1587821" y="2791187"/>
                  </a:lnTo>
                  <a:lnTo>
                    <a:pt x="1772749" y="2758167"/>
                  </a:lnTo>
                  <a:lnTo>
                    <a:pt x="1774455" y="2777217"/>
                  </a:lnTo>
                  <a:lnTo>
                    <a:pt x="1774569" y="2778487"/>
                  </a:lnTo>
                  <a:lnTo>
                    <a:pt x="1774682" y="2779757"/>
                  </a:lnTo>
                  <a:lnTo>
                    <a:pt x="1774796" y="2781027"/>
                  </a:lnTo>
                  <a:lnTo>
                    <a:pt x="1774910" y="2782297"/>
                  </a:lnTo>
                  <a:lnTo>
                    <a:pt x="1775023" y="2783567"/>
                  </a:lnTo>
                  <a:lnTo>
                    <a:pt x="1775137" y="2784837"/>
                  </a:lnTo>
                  <a:lnTo>
                    <a:pt x="1775251" y="2786107"/>
                  </a:lnTo>
                  <a:lnTo>
                    <a:pt x="1775365" y="2787377"/>
                  </a:lnTo>
                  <a:lnTo>
                    <a:pt x="1775478" y="2788647"/>
                  </a:lnTo>
                  <a:lnTo>
                    <a:pt x="1775592" y="2789917"/>
                  </a:lnTo>
                  <a:lnTo>
                    <a:pt x="1775706" y="2791187"/>
                  </a:lnTo>
                  <a:lnTo>
                    <a:pt x="1775819" y="2792457"/>
                  </a:lnTo>
                  <a:lnTo>
                    <a:pt x="1775931" y="2793708"/>
                  </a:lnTo>
                  <a:lnTo>
                    <a:pt x="1776047" y="2794997"/>
                  </a:lnTo>
                  <a:lnTo>
                    <a:pt x="1776161" y="2796267"/>
                  </a:lnTo>
                  <a:lnTo>
                    <a:pt x="1776274" y="2797537"/>
                  </a:lnTo>
                  <a:lnTo>
                    <a:pt x="1776388" y="2798807"/>
                  </a:lnTo>
                  <a:lnTo>
                    <a:pt x="1776502" y="2800077"/>
                  </a:lnTo>
                  <a:lnTo>
                    <a:pt x="1776615" y="2801347"/>
                  </a:lnTo>
                  <a:lnTo>
                    <a:pt x="1776729" y="2802617"/>
                  </a:lnTo>
                  <a:lnTo>
                    <a:pt x="1776843" y="2803887"/>
                  </a:lnTo>
                  <a:lnTo>
                    <a:pt x="1776957" y="2805157"/>
                  </a:lnTo>
                  <a:lnTo>
                    <a:pt x="1777070" y="2806427"/>
                  </a:lnTo>
                  <a:lnTo>
                    <a:pt x="1777184" y="2807697"/>
                  </a:lnTo>
                  <a:lnTo>
                    <a:pt x="1777298" y="2808967"/>
                  </a:lnTo>
                  <a:lnTo>
                    <a:pt x="1777411" y="2810237"/>
                  </a:lnTo>
                  <a:lnTo>
                    <a:pt x="1777525" y="2811507"/>
                  </a:lnTo>
                  <a:lnTo>
                    <a:pt x="1777639" y="2812777"/>
                  </a:lnTo>
                  <a:lnTo>
                    <a:pt x="1777753" y="2814047"/>
                  </a:lnTo>
                  <a:lnTo>
                    <a:pt x="1777866" y="2815317"/>
                  </a:lnTo>
                  <a:lnTo>
                    <a:pt x="1777980" y="2816587"/>
                  </a:lnTo>
                  <a:lnTo>
                    <a:pt x="1778094" y="2817857"/>
                  </a:lnTo>
                  <a:lnTo>
                    <a:pt x="1778207" y="2819127"/>
                  </a:lnTo>
                  <a:lnTo>
                    <a:pt x="1778321" y="2820397"/>
                  </a:lnTo>
                  <a:lnTo>
                    <a:pt x="1778435" y="2821667"/>
                  </a:lnTo>
                  <a:lnTo>
                    <a:pt x="1778549" y="2822937"/>
                  </a:lnTo>
                  <a:lnTo>
                    <a:pt x="1778662" y="2824207"/>
                  </a:lnTo>
                  <a:lnTo>
                    <a:pt x="1778776" y="2825477"/>
                  </a:lnTo>
                  <a:lnTo>
                    <a:pt x="1778890" y="2826747"/>
                  </a:lnTo>
                  <a:lnTo>
                    <a:pt x="1779003" y="2828017"/>
                  </a:lnTo>
                  <a:lnTo>
                    <a:pt x="1779117" y="2829287"/>
                  </a:lnTo>
                  <a:lnTo>
                    <a:pt x="1779231" y="2830557"/>
                  </a:lnTo>
                  <a:lnTo>
                    <a:pt x="1779345" y="2831827"/>
                  </a:lnTo>
                  <a:lnTo>
                    <a:pt x="1779458" y="2833097"/>
                  </a:lnTo>
                  <a:lnTo>
                    <a:pt x="1779572" y="2834367"/>
                  </a:lnTo>
                  <a:lnTo>
                    <a:pt x="1779686" y="2835637"/>
                  </a:lnTo>
                  <a:lnTo>
                    <a:pt x="1779799" y="2836907"/>
                  </a:lnTo>
                  <a:lnTo>
                    <a:pt x="1779913" y="2838177"/>
                  </a:lnTo>
                  <a:lnTo>
                    <a:pt x="1779948" y="2838563"/>
                  </a:lnTo>
                  <a:lnTo>
                    <a:pt x="605706" y="2838563"/>
                  </a:lnTo>
                  <a:lnTo>
                    <a:pt x="610624" y="2841987"/>
                  </a:lnTo>
                  <a:lnTo>
                    <a:pt x="1780254" y="2841987"/>
                  </a:lnTo>
                  <a:lnTo>
                    <a:pt x="1780368" y="2843257"/>
                  </a:lnTo>
                  <a:lnTo>
                    <a:pt x="1780482" y="2844525"/>
                  </a:lnTo>
                  <a:lnTo>
                    <a:pt x="1780595" y="2845797"/>
                  </a:lnTo>
                  <a:lnTo>
                    <a:pt x="1780709" y="2847067"/>
                  </a:lnTo>
                  <a:lnTo>
                    <a:pt x="682017" y="2847067"/>
                  </a:lnTo>
                  <a:lnTo>
                    <a:pt x="679658" y="2849607"/>
                  </a:lnTo>
                  <a:lnTo>
                    <a:pt x="683398" y="2854687"/>
                  </a:lnTo>
                  <a:close/>
                </a:path>
                <a:path w="10331449" h="4065904">
                  <a:moveTo>
                    <a:pt x="366465" y="2768327"/>
                  </a:moveTo>
                  <a:lnTo>
                    <a:pt x="362608" y="2768327"/>
                  </a:lnTo>
                  <a:lnTo>
                    <a:pt x="368153" y="2761977"/>
                  </a:lnTo>
                  <a:lnTo>
                    <a:pt x="366465" y="2768327"/>
                  </a:lnTo>
                  <a:close/>
                </a:path>
                <a:path w="10331449" h="4065904">
                  <a:moveTo>
                    <a:pt x="618632" y="2774677"/>
                  </a:moveTo>
                  <a:lnTo>
                    <a:pt x="615544" y="2773407"/>
                  </a:lnTo>
                  <a:lnTo>
                    <a:pt x="612657" y="2770867"/>
                  </a:lnTo>
                  <a:lnTo>
                    <a:pt x="617628" y="2764517"/>
                  </a:lnTo>
                  <a:lnTo>
                    <a:pt x="617753" y="2765787"/>
                  </a:lnTo>
                  <a:lnTo>
                    <a:pt x="617879" y="2767057"/>
                  </a:lnTo>
                  <a:lnTo>
                    <a:pt x="618004" y="2768327"/>
                  </a:lnTo>
                  <a:lnTo>
                    <a:pt x="618130" y="2769597"/>
                  </a:lnTo>
                  <a:lnTo>
                    <a:pt x="618255" y="2770867"/>
                  </a:lnTo>
                  <a:lnTo>
                    <a:pt x="618381" y="2772137"/>
                  </a:lnTo>
                  <a:lnTo>
                    <a:pt x="618506" y="2773407"/>
                  </a:lnTo>
                  <a:lnTo>
                    <a:pt x="618632" y="2774677"/>
                  </a:lnTo>
                  <a:close/>
                </a:path>
                <a:path w="10331449" h="4065904">
                  <a:moveTo>
                    <a:pt x="394212" y="2765787"/>
                  </a:moveTo>
                  <a:lnTo>
                    <a:pt x="393988" y="2765642"/>
                  </a:lnTo>
                  <a:lnTo>
                    <a:pt x="394036" y="2765086"/>
                  </a:lnTo>
                  <a:lnTo>
                    <a:pt x="394176" y="2765642"/>
                  </a:lnTo>
                  <a:lnTo>
                    <a:pt x="394212" y="2765787"/>
                  </a:lnTo>
                  <a:close/>
                </a:path>
                <a:path w="10331449" h="4065904">
                  <a:moveTo>
                    <a:pt x="388612" y="2777217"/>
                  </a:moveTo>
                  <a:lnTo>
                    <a:pt x="383667" y="2773407"/>
                  </a:lnTo>
                  <a:lnTo>
                    <a:pt x="393758" y="2768327"/>
                  </a:lnTo>
                  <a:lnTo>
                    <a:pt x="393867" y="2767057"/>
                  </a:lnTo>
                  <a:lnTo>
                    <a:pt x="393988" y="2765642"/>
                  </a:lnTo>
                  <a:lnTo>
                    <a:pt x="394212" y="2765787"/>
                  </a:lnTo>
                  <a:lnTo>
                    <a:pt x="439594" y="2765787"/>
                  </a:lnTo>
                  <a:lnTo>
                    <a:pt x="439698" y="2767057"/>
                  </a:lnTo>
                  <a:lnTo>
                    <a:pt x="439802" y="2768327"/>
                  </a:lnTo>
                  <a:lnTo>
                    <a:pt x="439906" y="2769597"/>
                  </a:lnTo>
                  <a:lnTo>
                    <a:pt x="411255" y="2769597"/>
                  </a:lnTo>
                  <a:lnTo>
                    <a:pt x="412711" y="2774677"/>
                  </a:lnTo>
                  <a:lnTo>
                    <a:pt x="400260" y="2774677"/>
                  </a:lnTo>
                  <a:lnTo>
                    <a:pt x="388612" y="2777217"/>
                  </a:lnTo>
                  <a:close/>
                </a:path>
                <a:path w="10331449" h="4065904">
                  <a:moveTo>
                    <a:pt x="461210" y="2784837"/>
                  </a:moveTo>
                  <a:lnTo>
                    <a:pt x="444893" y="2778487"/>
                  </a:lnTo>
                  <a:lnTo>
                    <a:pt x="444190" y="2772137"/>
                  </a:lnTo>
                  <a:lnTo>
                    <a:pt x="463620" y="2770867"/>
                  </a:lnTo>
                  <a:lnTo>
                    <a:pt x="468490" y="2769597"/>
                  </a:lnTo>
                  <a:lnTo>
                    <a:pt x="466708" y="2765787"/>
                  </a:lnTo>
                  <a:lnTo>
                    <a:pt x="475193" y="2770867"/>
                  </a:lnTo>
                  <a:lnTo>
                    <a:pt x="474113" y="2779757"/>
                  </a:lnTo>
                  <a:lnTo>
                    <a:pt x="464448" y="2781027"/>
                  </a:lnTo>
                  <a:lnTo>
                    <a:pt x="461210" y="2784837"/>
                  </a:lnTo>
                  <a:close/>
                </a:path>
                <a:path w="10331449" h="4065904">
                  <a:moveTo>
                    <a:pt x="493317" y="2774677"/>
                  </a:moveTo>
                  <a:lnTo>
                    <a:pt x="485108" y="2772137"/>
                  </a:lnTo>
                  <a:lnTo>
                    <a:pt x="487142" y="2767057"/>
                  </a:lnTo>
                  <a:lnTo>
                    <a:pt x="493317" y="2774677"/>
                  </a:lnTo>
                  <a:close/>
                </a:path>
                <a:path w="10331449" h="4065904">
                  <a:moveTo>
                    <a:pt x="546109" y="2779757"/>
                  </a:moveTo>
                  <a:lnTo>
                    <a:pt x="539959" y="2778487"/>
                  </a:lnTo>
                  <a:lnTo>
                    <a:pt x="540059" y="2772137"/>
                  </a:lnTo>
                  <a:lnTo>
                    <a:pt x="550050" y="2768327"/>
                  </a:lnTo>
                  <a:lnTo>
                    <a:pt x="552711" y="2774677"/>
                  </a:lnTo>
                  <a:lnTo>
                    <a:pt x="546109" y="2779757"/>
                  </a:lnTo>
                  <a:close/>
                </a:path>
                <a:path w="10331449" h="4065904">
                  <a:moveTo>
                    <a:pt x="646020" y="2772137"/>
                  </a:moveTo>
                  <a:lnTo>
                    <a:pt x="642756" y="2769597"/>
                  </a:lnTo>
                  <a:lnTo>
                    <a:pt x="644463" y="2768327"/>
                  </a:lnTo>
                  <a:lnTo>
                    <a:pt x="646020" y="2772137"/>
                  </a:lnTo>
                  <a:close/>
                </a:path>
                <a:path w="10331449" h="4065904">
                  <a:moveTo>
                    <a:pt x="368956" y="2774677"/>
                  </a:moveTo>
                  <a:lnTo>
                    <a:pt x="370362" y="2769597"/>
                  </a:lnTo>
                  <a:lnTo>
                    <a:pt x="380077" y="2773407"/>
                  </a:lnTo>
                  <a:lnTo>
                    <a:pt x="368956" y="2774677"/>
                  </a:lnTo>
                  <a:close/>
                </a:path>
                <a:path w="10331449" h="4065904">
                  <a:moveTo>
                    <a:pt x="440947" y="2782297"/>
                  </a:moveTo>
                  <a:lnTo>
                    <a:pt x="425915" y="2782297"/>
                  </a:lnTo>
                  <a:lnTo>
                    <a:pt x="411255" y="2769597"/>
                  </a:lnTo>
                  <a:lnTo>
                    <a:pt x="439906" y="2769597"/>
                  </a:lnTo>
                  <a:lnTo>
                    <a:pt x="440531" y="2777217"/>
                  </a:lnTo>
                  <a:lnTo>
                    <a:pt x="440635" y="2778487"/>
                  </a:lnTo>
                  <a:lnTo>
                    <a:pt x="440739" y="2779757"/>
                  </a:lnTo>
                  <a:lnTo>
                    <a:pt x="440843" y="2781027"/>
                  </a:lnTo>
                  <a:lnTo>
                    <a:pt x="440947" y="2782297"/>
                  </a:lnTo>
                  <a:close/>
                </a:path>
                <a:path w="10331449" h="4065904">
                  <a:moveTo>
                    <a:pt x="403347" y="2779757"/>
                  </a:moveTo>
                  <a:lnTo>
                    <a:pt x="400260" y="2774677"/>
                  </a:lnTo>
                  <a:lnTo>
                    <a:pt x="412711" y="2774677"/>
                  </a:lnTo>
                  <a:lnTo>
                    <a:pt x="413803" y="2778487"/>
                  </a:lnTo>
                  <a:lnTo>
                    <a:pt x="407213" y="2778487"/>
                  </a:lnTo>
                  <a:lnTo>
                    <a:pt x="403347" y="2779757"/>
                  </a:lnTo>
                  <a:close/>
                </a:path>
                <a:path w="10331449" h="4065904">
                  <a:moveTo>
                    <a:pt x="571840" y="2810237"/>
                  </a:moveTo>
                  <a:lnTo>
                    <a:pt x="554544" y="2788647"/>
                  </a:lnTo>
                  <a:lnTo>
                    <a:pt x="567949" y="2781027"/>
                  </a:lnTo>
                  <a:lnTo>
                    <a:pt x="570283" y="2777217"/>
                  </a:lnTo>
                  <a:lnTo>
                    <a:pt x="580751" y="2779757"/>
                  </a:lnTo>
                  <a:lnTo>
                    <a:pt x="584366" y="2788647"/>
                  </a:lnTo>
                  <a:lnTo>
                    <a:pt x="580789" y="2792457"/>
                  </a:lnTo>
                  <a:lnTo>
                    <a:pt x="574099" y="2792457"/>
                  </a:lnTo>
                  <a:lnTo>
                    <a:pt x="571840" y="2810237"/>
                  </a:lnTo>
                  <a:close/>
                </a:path>
                <a:path w="10331449" h="4065904">
                  <a:moveTo>
                    <a:pt x="415623" y="2784837"/>
                  </a:moveTo>
                  <a:lnTo>
                    <a:pt x="412836" y="2784837"/>
                  </a:lnTo>
                  <a:lnTo>
                    <a:pt x="407213" y="2778487"/>
                  </a:lnTo>
                  <a:lnTo>
                    <a:pt x="413803" y="2778487"/>
                  </a:lnTo>
                  <a:lnTo>
                    <a:pt x="415623" y="2784837"/>
                  </a:lnTo>
                  <a:close/>
                </a:path>
                <a:path w="10331449" h="4065904">
                  <a:moveTo>
                    <a:pt x="511818" y="2781027"/>
                  </a:moveTo>
                  <a:lnTo>
                    <a:pt x="505743" y="2781027"/>
                  </a:lnTo>
                  <a:lnTo>
                    <a:pt x="510638" y="2778487"/>
                  </a:lnTo>
                  <a:lnTo>
                    <a:pt x="511818" y="2781027"/>
                  </a:lnTo>
                  <a:close/>
                </a:path>
                <a:path w="10331449" h="4065904">
                  <a:moveTo>
                    <a:pt x="397989" y="2798807"/>
                  </a:moveTo>
                  <a:lnTo>
                    <a:pt x="294955" y="2798807"/>
                  </a:lnTo>
                  <a:lnTo>
                    <a:pt x="299596" y="2782297"/>
                  </a:lnTo>
                  <a:lnTo>
                    <a:pt x="293421" y="2779757"/>
                  </a:lnTo>
                  <a:lnTo>
                    <a:pt x="353027" y="2779757"/>
                  </a:lnTo>
                  <a:lnTo>
                    <a:pt x="364915" y="2794997"/>
                  </a:lnTo>
                  <a:lnTo>
                    <a:pt x="396857" y="2794997"/>
                  </a:lnTo>
                  <a:lnTo>
                    <a:pt x="397989" y="2798807"/>
                  </a:lnTo>
                  <a:close/>
                </a:path>
                <a:path w="10331449" h="4065904">
                  <a:moveTo>
                    <a:pt x="524897" y="2787377"/>
                  </a:moveTo>
                  <a:lnTo>
                    <a:pt x="517445" y="2783728"/>
                  </a:lnTo>
                  <a:lnTo>
                    <a:pt x="521935" y="2779757"/>
                  </a:lnTo>
                  <a:lnTo>
                    <a:pt x="522211" y="2782297"/>
                  </a:lnTo>
                  <a:lnTo>
                    <a:pt x="526564" y="2782297"/>
                  </a:lnTo>
                  <a:lnTo>
                    <a:pt x="524897" y="2787377"/>
                  </a:lnTo>
                  <a:close/>
                </a:path>
                <a:path w="10331449" h="4065904">
                  <a:moveTo>
                    <a:pt x="430308" y="2806427"/>
                  </a:moveTo>
                  <a:lnTo>
                    <a:pt x="424058" y="2803887"/>
                  </a:lnTo>
                  <a:lnTo>
                    <a:pt x="427067" y="2794997"/>
                  </a:lnTo>
                  <a:lnTo>
                    <a:pt x="427455" y="2793708"/>
                  </a:lnTo>
                  <a:lnTo>
                    <a:pt x="419137" y="2789917"/>
                  </a:lnTo>
                  <a:lnTo>
                    <a:pt x="421397" y="2781027"/>
                  </a:lnTo>
                  <a:lnTo>
                    <a:pt x="425915" y="2782297"/>
                  </a:lnTo>
                  <a:lnTo>
                    <a:pt x="440947" y="2782297"/>
                  </a:lnTo>
                  <a:lnTo>
                    <a:pt x="441065" y="2783728"/>
                  </a:lnTo>
                  <a:lnTo>
                    <a:pt x="441156" y="2784837"/>
                  </a:lnTo>
                  <a:lnTo>
                    <a:pt x="441260" y="2786107"/>
                  </a:lnTo>
                  <a:lnTo>
                    <a:pt x="441364" y="2787377"/>
                  </a:lnTo>
                  <a:lnTo>
                    <a:pt x="441468" y="2788647"/>
                  </a:lnTo>
                  <a:lnTo>
                    <a:pt x="441572" y="2789917"/>
                  </a:lnTo>
                  <a:lnTo>
                    <a:pt x="441676" y="2791187"/>
                  </a:lnTo>
                  <a:lnTo>
                    <a:pt x="441780" y="2792457"/>
                  </a:lnTo>
                  <a:lnTo>
                    <a:pt x="430308" y="2806427"/>
                  </a:lnTo>
                  <a:close/>
                </a:path>
                <a:path w="10331449" h="4065904">
                  <a:moveTo>
                    <a:pt x="526564" y="2782297"/>
                  </a:moveTo>
                  <a:lnTo>
                    <a:pt x="522211" y="2782297"/>
                  </a:lnTo>
                  <a:lnTo>
                    <a:pt x="526980" y="2781027"/>
                  </a:lnTo>
                  <a:lnTo>
                    <a:pt x="526564" y="2782297"/>
                  </a:lnTo>
                  <a:close/>
                </a:path>
                <a:path w="10331449" h="4065904">
                  <a:moveTo>
                    <a:pt x="515094" y="2785808"/>
                  </a:moveTo>
                  <a:lnTo>
                    <a:pt x="515935" y="2784837"/>
                  </a:lnTo>
                  <a:lnTo>
                    <a:pt x="517115" y="2783567"/>
                  </a:lnTo>
                  <a:lnTo>
                    <a:pt x="517445" y="2783728"/>
                  </a:lnTo>
                  <a:lnTo>
                    <a:pt x="515094" y="2785808"/>
                  </a:lnTo>
                  <a:close/>
                </a:path>
                <a:path w="10331449" h="4065904">
                  <a:moveTo>
                    <a:pt x="395685" y="2791187"/>
                  </a:moveTo>
                  <a:lnTo>
                    <a:pt x="385374" y="2791187"/>
                  </a:lnTo>
                  <a:lnTo>
                    <a:pt x="387181" y="2786107"/>
                  </a:lnTo>
                  <a:lnTo>
                    <a:pt x="393733" y="2784837"/>
                  </a:lnTo>
                  <a:lnTo>
                    <a:pt x="395685" y="2791187"/>
                  </a:lnTo>
                  <a:close/>
                </a:path>
                <a:path w="10331449" h="4065904">
                  <a:moveTo>
                    <a:pt x="450893" y="2794997"/>
                  </a:moveTo>
                  <a:lnTo>
                    <a:pt x="450824" y="2793708"/>
                  </a:lnTo>
                  <a:lnTo>
                    <a:pt x="450757" y="2792457"/>
                  </a:lnTo>
                  <a:lnTo>
                    <a:pt x="450688" y="2791187"/>
                  </a:lnTo>
                  <a:lnTo>
                    <a:pt x="450620" y="2789917"/>
                  </a:lnTo>
                  <a:lnTo>
                    <a:pt x="450552" y="2788647"/>
                  </a:lnTo>
                  <a:lnTo>
                    <a:pt x="450484" y="2787377"/>
                  </a:lnTo>
                  <a:lnTo>
                    <a:pt x="450416" y="2786107"/>
                  </a:lnTo>
                  <a:lnTo>
                    <a:pt x="463796" y="2784837"/>
                  </a:lnTo>
                  <a:lnTo>
                    <a:pt x="471348" y="2791187"/>
                  </a:lnTo>
                  <a:lnTo>
                    <a:pt x="458574" y="2791187"/>
                  </a:lnTo>
                  <a:lnTo>
                    <a:pt x="450893" y="2794997"/>
                  </a:lnTo>
                  <a:close/>
                </a:path>
                <a:path w="10331449" h="4065904">
                  <a:moveTo>
                    <a:pt x="512621" y="2792457"/>
                  </a:moveTo>
                  <a:lnTo>
                    <a:pt x="509910" y="2784837"/>
                  </a:lnTo>
                  <a:lnTo>
                    <a:pt x="515033" y="2785808"/>
                  </a:lnTo>
                  <a:lnTo>
                    <a:pt x="514755" y="2786107"/>
                  </a:lnTo>
                  <a:lnTo>
                    <a:pt x="516613" y="2786107"/>
                  </a:lnTo>
                  <a:lnTo>
                    <a:pt x="512621" y="2792457"/>
                  </a:lnTo>
                  <a:close/>
                </a:path>
                <a:path w="10331449" h="4065904">
                  <a:moveTo>
                    <a:pt x="516613" y="2786107"/>
                  </a:moveTo>
                  <a:lnTo>
                    <a:pt x="514755" y="2786107"/>
                  </a:lnTo>
                  <a:lnTo>
                    <a:pt x="515094" y="2785808"/>
                  </a:lnTo>
                  <a:lnTo>
                    <a:pt x="516613" y="2786107"/>
                  </a:lnTo>
                  <a:close/>
                </a:path>
                <a:path w="10331449" h="4065904">
                  <a:moveTo>
                    <a:pt x="367266" y="2793708"/>
                  </a:moveTo>
                  <a:lnTo>
                    <a:pt x="363710" y="2789917"/>
                  </a:lnTo>
                  <a:lnTo>
                    <a:pt x="364488" y="2787377"/>
                  </a:lnTo>
                  <a:lnTo>
                    <a:pt x="367266" y="2793708"/>
                  </a:lnTo>
                  <a:close/>
                </a:path>
                <a:path w="10331449" h="4065904">
                  <a:moveTo>
                    <a:pt x="396857" y="2794997"/>
                  </a:moveTo>
                  <a:lnTo>
                    <a:pt x="364915" y="2794997"/>
                  </a:lnTo>
                  <a:lnTo>
                    <a:pt x="379550" y="2787377"/>
                  </a:lnTo>
                  <a:lnTo>
                    <a:pt x="385374" y="2791187"/>
                  </a:lnTo>
                  <a:lnTo>
                    <a:pt x="395685" y="2791187"/>
                  </a:lnTo>
                  <a:lnTo>
                    <a:pt x="396857" y="2794997"/>
                  </a:lnTo>
                  <a:close/>
                </a:path>
                <a:path w="10331449" h="4065904">
                  <a:moveTo>
                    <a:pt x="499166" y="2801347"/>
                  </a:moveTo>
                  <a:lnTo>
                    <a:pt x="493342" y="2796267"/>
                  </a:lnTo>
                  <a:lnTo>
                    <a:pt x="488874" y="2794997"/>
                  </a:lnTo>
                  <a:lnTo>
                    <a:pt x="489001" y="2793708"/>
                  </a:lnTo>
                  <a:lnTo>
                    <a:pt x="489125" y="2792457"/>
                  </a:lnTo>
                  <a:lnTo>
                    <a:pt x="498739" y="2789917"/>
                  </a:lnTo>
                  <a:lnTo>
                    <a:pt x="499794" y="2794997"/>
                  </a:lnTo>
                  <a:lnTo>
                    <a:pt x="499668" y="2796267"/>
                  </a:lnTo>
                  <a:lnTo>
                    <a:pt x="499543" y="2797537"/>
                  </a:lnTo>
                  <a:lnTo>
                    <a:pt x="499417" y="2798807"/>
                  </a:lnTo>
                  <a:lnTo>
                    <a:pt x="499292" y="2800077"/>
                  </a:lnTo>
                  <a:lnTo>
                    <a:pt x="499166" y="2801347"/>
                  </a:lnTo>
                  <a:close/>
                </a:path>
                <a:path w="10331449" h="4065904">
                  <a:moveTo>
                    <a:pt x="455311" y="2808967"/>
                  </a:moveTo>
                  <a:lnTo>
                    <a:pt x="453403" y="2808967"/>
                  </a:lnTo>
                  <a:lnTo>
                    <a:pt x="458574" y="2791187"/>
                  </a:lnTo>
                  <a:lnTo>
                    <a:pt x="471348" y="2791187"/>
                  </a:lnTo>
                  <a:lnTo>
                    <a:pt x="472858" y="2792457"/>
                  </a:lnTo>
                  <a:lnTo>
                    <a:pt x="472938" y="2793708"/>
                  </a:lnTo>
                  <a:lnTo>
                    <a:pt x="473021" y="2794997"/>
                  </a:lnTo>
                  <a:lnTo>
                    <a:pt x="473103" y="2796267"/>
                  </a:lnTo>
                  <a:lnTo>
                    <a:pt x="473184" y="2797537"/>
                  </a:lnTo>
                  <a:lnTo>
                    <a:pt x="467386" y="2805157"/>
                  </a:lnTo>
                  <a:lnTo>
                    <a:pt x="455311" y="2808967"/>
                  </a:lnTo>
                  <a:close/>
                </a:path>
                <a:path w="10331449" h="4065904">
                  <a:moveTo>
                    <a:pt x="416652" y="2802617"/>
                  </a:moveTo>
                  <a:lnTo>
                    <a:pt x="411305" y="2802617"/>
                  </a:lnTo>
                  <a:lnTo>
                    <a:pt x="406310" y="2801347"/>
                  </a:lnTo>
                  <a:lnTo>
                    <a:pt x="406229" y="2800077"/>
                  </a:lnTo>
                  <a:lnTo>
                    <a:pt x="406149" y="2798807"/>
                  </a:lnTo>
                  <a:lnTo>
                    <a:pt x="406069" y="2797537"/>
                  </a:lnTo>
                  <a:lnTo>
                    <a:pt x="405988" y="2796267"/>
                  </a:lnTo>
                  <a:lnTo>
                    <a:pt x="405908" y="2794997"/>
                  </a:lnTo>
                  <a:lnTo>
                    <a:pt x="413640" y="2792457"/>
                  </a:lnTo>
                  <a:lnTo>
                    <a:pt x="419464" y="2796267"/>
                  </a:lnTo>
                  <a:lnTo>
                    <a:pt x="416652" y="2802617"/>
                  </a:lnTo>
                  <a:close/>
                </a:path>
                <a:path w="10331449" h="4065904">
                  <a:moveTo>
                    <a:pt x="579615" y="2793708"/>
                  </a:moveTo>
                  <a:lnTo>
                    <a:pt x="574099" y="2792457"/>
                  </a:lnTo>
                  <a:lnTo>
                    <a:pt x="580789" y="2792457"/>
                  </a:lnTo>
                  <a:lnTo>
                    <a:pt x="579615" y="2793708"/>
                  </a:lnTo>
                  <a:close/>
                </a:path>
                <a:path w="10331449" h="4065904">
                  <a:moveTo>
                    <a:pt x="381934" y="2816587"/>
                  </a:moveTo>
                  <a:lnTo>
                    <a:pt x="262722" y="2816587"/>
                  </a:lnTo>
                  <a:lnTo>
                    <a:pt x="277156" y="2815317"/>
                  </a:lnTo>
                  <a:lnTo>
                    <a:pt x="276228" y="2814047"/>
                  </a:lnTo>
                  <a:lnTo>
                    <a:pt x="291932" y="2793708"/>
                  </a:lnTo>
                  <a:lnTo>
                    <a:pt x="292676" y="2794997"/>
                  </a:lnTo>
                  <a:lnTo>
                    <a:pt x="294955" y="2798807"/>
                  </a:lnTo>
                  <a:lnTo>
                    <a:pt x="397989" y="2798807"/>
                  </a:lnTo>
                  <a:lnTo>
                    <a:pt x="400586" y="2807697"/>
                  </a:lnTo>
                  <a:lnTo>
                    <a:pt x="412555" y="2807697"/>
                  </a:lnTo>
                  <a:lnTo>
                    <a:pt x="421934" y="2810237"/>
                  </a:lnTo>
                  <a:lnTo>
                    <a:pt x="387733" y="2810237"/>
                  </a:lnTo>
                  <a:lnTo>
                    <a:pt x="381106" y="2812777"/>
                  </a:lnTo>
                  <a:lnTo>
                    <a:pt x="381934" y="2816587"/>
                  </a:lnTo>
                  <a:close/>
                </a:path>
                <a:path w="10331449" h="4065904">
                  <a:moveTo>
                    <a:pt x="584492" y="2800077"/>
                  </a:moveTo>
                  <a:lnTo>
                    <a:pt x="578241" y="2800077"/>
                  </a:lnTo>
                  <a:lnTo>
                    <a:pt x="579564" y="2793708"/>
                  </a:lnTo>
                  <a:lnTo>
                    <a:pt x="580495" y="2794997"/>
                  </a:lnTo>
                  <a:lnTo>
                    <a:pt x="584492" y="2800077"/>
                  </a:lnTo>
                  <a:close/>
                </a:path>
                <a:path w="10331449" h="4065904">
                  <a:moveTo>
                    <a:pt x="450165" y="2802617"/>
                  </a:moveTo>
                  <a:lnTo>
                    <a:pt x="445772" y="2797537"/>
                  </a:lnTo>
                  <a:lnTo>
                    <a:pt x="450115" y="2794997"/>
                  </a:lnTo>
                  <a:lnTo>
                    <a:pt x="453353" y="2798807"/>
                  </a:lnTo>
                  <a:lnTo>
                    <a:pt x="450165" y="2802617"/>
                  </a:lnTo>
                  <a:close/>
                </a:path>
                <a:path w="10331449" h="4065904">
                  <a:moveTo>
                    <a:pt x="510814" y="2805157"/>
                  </a:moveTo>
                  <a:lnTo>
                    <a:pt x="505818" y="2803887"/>
                  </a:lnTo>
                  <a:lnTo>
                    <a:pt x="511994" y="2801347"/>
                  </a:lnTo>
                  <a:lnTo>
                    <a:pt x="510814" y="2805157"/>
                  </a:lnTo>
                  <a:close/>
                </a:path>
                <a:path w="10331449" h="4065904">
                  <a:moveTo>
                    <a:pt x="526780" y="2806427"/>
                  </a:moveTo>
                  <a:lnTo>
                    <a:pt x="519726" y="2803887"/>
                  </a:lnTo>
                  <a:lnTo>
                    <a:pt x="525750" y="2801347"/>
                  </a:lnTo>
                  <a:lnTo>
                    <a:pt x="526780" y="2806427"/>
                  </a:lnTo>
                  <a:close/>
                </a:path>
                <a:path w="10331449" h="4065904">
                  <a:moveTo>
                    <a:pt x="663165" y="2811507"/>
                  </a:moveTo>
                  <a:lnTo>
                    <a:pt x="657843" y="2807697"/>
                  </a:lnTo>
                  <a:lnTo>
                    <a:pt x="657788" y="2806427"/>
                  </a:lnTo>
                  <a:lnTo>
                    <a:pt x="657677" y="2803887"/>
                  </a:lnTo>
                  <a:lnTo>
                    <a:pt x="657567" y="2801347"/>
                  </a:lnTo>
                  <a:lnTo>
                    <a:pt x="673282" y="2803887"/>
                  </a:lnTo>
                  <a:lnTo>
                    <a:pt x="672411" y="2808967"/>
                  </a:lnTo>
                  <a:lnTo>
                    <a:pt x="668211" y="2808967"/>
                  </a:lnTo>
                  <a:lnTo>
                    <a:pt x="663165" y="2811507"/>
                  </a:lnTo>
                  <a:close/>
                </a:path>
                <a:path w="10331449" h="4065904">
                  <a:moveTo>
                    <a:pt x="445270" y="2810237"/>
                  </a:moveTo>
                  <a:lnTo>
                    <a:pt x="445365" y="2808967"/>
                  </a:lnTo>
                  <a:lnTo>
                    <a:pt x="445460" y="2807697"/>
                  </a:lnTo>
                  <a:lnTo>
                    <a:pt x="445556" y="2806427"/>
                  </a:lnTo>
                  <a:lnTo>
                    <a:pt x="445651" y="2805157"/>
                  </a:lnTo>
                  <a:lnTo>
                    <a:pt x="445747" y="2803887"/>
                  </a:lnTo>
                  <a:lnTo>
                    <a:pt x="451495" y="2805157"/>
                  </a:lnTo>
                  <a:lnTo>
                    <a:pt x="445270" y="2810237"/>
                  </a:lnTo>
                  <a:close/>
                </a:path>
                <a:path w="10331449" h="4065904">
                  <a:moveTo>
                    <a:pt x="412555" y="2807697"/>
                  </a:moveTo>
                  <a:lnTo>
                    <a:pt x="400586" y="2807697"/>
                  </a:lnTo>
                  <a:lnTo>
                    <a:pt x="407866" y="2806427"/>
                  </a:lnTo>
                  <a:lnTo>
                    <a:pt x="412555" y="2807697"/>
                  </a:lnTo>
                  <a:close/>
                </a:path>
                <a:path w="10331449" h="4065904">
                  <a:moveTo>
                    <a:pt x="247528" y="2844525"/>
                  </a:moveTo>
                  <a:lnTo>
                    <a:pt x="247730" y="2843257"/>
                  </a:lnTo>
                  <a:lnTo>
                    <a:pt x="247801" y="2842810"/>
                  </a:lnTo>
                  <a:lnTo>
                    <a:pt x="247887" y="2842272"/>
                  </a:lnTo>
                  <a:lnTo>
                    <a:pt x="247958" y="2841826"/>
                  </a:lnTo>
                  <a:lnTo>
                    <a:pt x="248069" y="2841130"/>
                  </a:lnTo>
                  <a:lnTo>
                    <a:pt x="248135" y="2840717"/>
                  </a:lnTo>
                  <a:lnTo>
                    <a:pt x="257049" y="2838177"/>
                  </a:lnTo>
                  <a:lnTo>
                    <a:pt x="257023" y="2833097"/>
                  </a:lnTo>
                  <a:lnTo>
                    <a:pt x="256898" y="2808967"/>
                  </a:lnTo>
                  <a:lnTo>
                    <a:pt x="259434" y="2815317"/>
                  </a:lnTo>
                  <a:lnTo>
                    <a:pt x="262898" y="2815317"/>
                  </a:lnTo>
                  <a:lnTo>
                    <a:pt x="262722" y="2816587"/>
                  </a:lnTo>
                  <a:lnTo>
                    <a:pt x="381934" y="2816587"/>
                  </a:lnTo>
                  <a:lnTo>
                    <a:pt x="382211" y="2817857"/>
                  </a:lnTo>
                  <a:lnTo>
                    <a:pt x="380303" y="2822937"/>
                  </a:lnTo>
                  <a:lnTo>
                    <a:pt x="374523" y="2825155"/>
                  </a:lnTo>
                  <a:lnTo>
                    <a:pt x="372295" y="2825477"/>
                  </a:lnTo>
                  <a:lnTo>
                    <a:pt x="372408" y="2825967"/>
                  </a:lnTo>
                  <a:lnTo>
                    <a:pt x="360446" y="2830557"/>
                  </a:lnTo>
                  <a:lnTo>
                    <a:pt x="359322" y="2835637"/>
                  </a:lnTo>
                  <a:lnTo>
                    <a:pt x="352313" y="2835637"/>
                  </a:lnTo>
                  <a:lnTo>
                    <a:pt x="334720" y="2843095"/>
                  </a:lnTo>
                  <a:lnTo>
                    <a:pt x="247528" y="2844525"/>
                  </a:lnTo>
                  <a:close/>
                </a:path>
                <a:path w="10331449" h="4065904">
                  <a:moveTo>
                    <a:pt x="671976" y="2811507"/>
                  </a:moveTo>
                  <a:lnTo>
                    <a:pt x="668211" y="2808967"/>
                  </a:lnTo>
                  <a:lnTo>
                    <a:pt x="672411" y="2808967"/>
                  </a:lnTo>
                  <a:lnTo>
                    <a:pt x="671976" y="2811507"/>
                  </a:lnTo>
                  <a:close/>
                </a:path>
                <a:path w="10331449" h="4065904">
                  <a:moveTo>
                    <a:pt x="395741" y="2845797"/>
                  </a:moveTo>
                  <a:lnTo>
                    <a:pt x="401013" y="2834367"/>
                  </a:lnTo>
                  <a:lnTo>
                    <a:pt x="399406" y="2829287"/>
                  </a:lnTo>
                  <a:lnTo>
                    <a:pt x="401063" y="2826747"/>
                  </a:lnTo>
                  <a:lnTo>
                    <a:pt x="387733" y="2810237"/>
                  </a:lnTo>
                  <a:lnTo>
                    <a:pt x="421934" y="2810237"/>
                  </a:lnTo>
                  <a:lnTo>
                    <a:pt x="431312" y="2812777"/>
                  </a:lnTo>
                  <a:lnTo>
                    <a:pt x="431427" y="2816587"/>
                  </a:lnTo>
                  <a:lnTo>
                    <a:pt x="431465" y="2817857"/>
                  </a:lnTo>
                  <a:lnTo>
                    <a:pt x="437139" y="2819127"/>
                  </a:lnTo>
                  <a:lnTo>
                    <a:pt x="447632" y="2819127"/>
                  </a:lnTo>
                  <a:lnTo>
                    <a:pt x="449741" y="2820397"/>
                  </a:lnTo>
                  <a:lnTo>
                    <a:pt x="447163" y="2825477"/>
                  </a:lnTo>
                  <a:lnTo>
                    <a:pt x="421851" y="2825477"/>
                  </a:lnTo>
                  <a:lnTo>
                    <a:pt x="421743" y="2826747"/>
                  </a:lnTo>
                  <a:lnTo>
                    <a:pt x="421636" y="2828017"/>
                  </a:lnTo>
                  <a:lnTo>
                    <a:pt x="421528" y="2829287"/>
                  </a:lnTo>
                  <a:lnTo>
                    <a:pt x="421421" y="2830557"/>
                  </a:lnTo>
                  <a:lnTo>
                    <a:pt x="421313" y="2831827"/>
                  </a:lnTo>
                  <a:lnTo>
                    <a:pt x="421205" y="2833097"/>
                  </a:lnTo>
                  <a:lnTo>
                    <a:pt x="413266" y="2833097"/>
                  </a:lnTo>
                  <a:lnTo>
                    <a:pt x="412302" y="2840521"/>
                  </a:lnTo>
                  <a:lnTo>
                    <a:pt x="412223" y="2841130"/>
                  </a:lnTo>
                  <a:lnTo>
                    <a:pt x="412133" y="2841826"/>
                  </a:lnTo>
                  <a:lnTo>
                    <a:pt x="402323" y="2841987"/>
                  </a:lnTo>
                  <a:lnTo>
                    <a:pt x="412112" y="2841987"/>
                  </a:lnTo>
                  <a:lnTo>
                    <a:pt x="411782" y="2844525"/>
                  </a:lnTo>
                  <a:lnTo>
                    <a:pt x="395741" y="2845797"/>
                  </a:lnTo>
                  <a:close/>
                </a:path>
                <a:path w="10331449" h="4065904">
                  <a:moveTo>
                    <a:pt x="605152" y="2819127"/>
                  </a:moveTo>
                  <a:lnTo>
                    <a:pt x="601386" y="2819127"/>
                  </a:lnTo>
                  <a:lnTo>
                    <a:pt x="602265" y="2811507"/>
                  </a:lnTo>
                  <a:lnTo>
                    <a:pt x="605152" y="2819127"/>
                  </a:lnTo>
                  <a:close/>
                </a:path>
                <a:path w="10331449" h="4065904">
                  <a:moveTo>
                    <a:pt x="447632" y="2819127"/>
                  </a:moveTo>
                  <a:lnTo>
                    <a:pt x="437139" y="2819127"/>
                  </a:lnTo>
                  <a:lnTo>
                    <a:pt x="437089" y="2812777"/>
                  </a:lnTo>
                  <a:lnTo>
                    <a:pt x="447632" y="2819127"/>
                  </a:lnTo>
                  <a:close/>
                </a:path>
                <a:path w="10331449" h="4065904">
                  <a:moveTo>
                    <a:pt x="262898" y="2815317"/>
                  </a:moveTo>
                  <a:lnTo>
                    <a:pt x="259434" y="2815317"/>
                  </a:lnTo>
                  <a:lnTo>
                    <a:pt x="263074" y="2814047"/>
                  </a:lnTo>
                  <a:lnTo>
                    <a:pt x="262898" y="2815317"/>
                  </a:lnTo>
                  <a:close/>
                </a:path>
                <a:path w="10331449" h="4065904">
                  <a:moveTo>
                    <a:pt x="487920" y="2824207"/>
                  </a:moveTo>
                  <a:lnTo>
                    <a:pt x="483251" y="2821667"/>
                  </a:lnTo>
                  <a:lnTo>
                    <a:pt x="480514" y="2820397"/>
                  </a:lnTo>
                  <a:lnTo>
                    <a:pt x="483226" y="2814047"/>
                  </a:lnTo>
                  <a:lnTo>
                    <a:pt x="495777" y="2819127"/>
                  </a:lnTo>
                  <a:lnTo>
                    <a:pt x="487920" y="2824207"/>
                  </a:lnTo>
                  <a:close/>
                </a:path>
                <a:path w="10331449" h="4065904">
                  <a:moveTo>
                    <a:pt x="623577" y="2830557"/>
                  </a:moveTo>
                  <a:lnTo>
                    <a:pt x="623671" y="2829287"/>
                  </a:lnTo>
                  <a:lnTo>
                    <a:pt x="623764" y="2828017"/>
                  </a:lnTo>
                  <a:lnTo>
                    <a:pt x="623858" y="2826747"/>
                  </a:lnTo>
                  <a:lnTo>
                    <a:pt x="623952" y="2825477"/>
                  </a:lnTo>
                  <a:lnTo>
                    <a:pt x="624045" y="2824207"/>
                  </a:lnTo>
                  <a:lnTo>
                    <a:pt x="624139" y="2822937"/>
                  </a:lnTo>
                  <a:lnTo>
                    <a:pt x="624232" y="2821667"/>
                  </a:lnTo>
                  <a:lnTo>
                    <a:pt x="624326" y="2820397"/>
                  </a:lnTo>
                  <a:lnTo>
                    <a:pt x="624419" y="2819127"/>
                  </a:lnTo>
                  <a:lnTo>
                    <a:pt x="624513" y="2817857"/>
                  </a:lnTo>
                  <a:lnTo>
                    <a:pt x="624607" y="2816587"/>
                  </a:lnTo>
                  <a:lnTo>
                    <a:pt x="627920" y="2816587"/>
                  </a:lnTo>
                  <a:lnTo>
                    <a:pt x="623577" y="2830557"/>
                  </a:lnTo>
                  <a:close/>
                </a:path>
                <a:path w="10331449" h="4065904">
                  <a:moveTo>
                    <a:pt x="452826" y="2838177"/>
                  </a:moveTo>
                  <a:lnTo>
                    <a:pt x="451777" y="2837941"/>
                  </a:lnTo>
                  <a:lnTo>
                    <a:pt x="450464" y="2826747"/>
                  </a:lnTo>
                  <a:lnTo>
                    <a:pt x="450373" y="2825967"/>
                  </a:lnTo>
                  <a:lnTo>
                    <a:pt x="450315" y="2825477"/>
                  </a:lnTo>
                  <a:lnTo>
                    <a:pt x="456968" y="2817857"/>
                  </a:lnTo>
                  <a:lnTo>
                    <a:pt x="462691" y="2819127"/>
                  </a:lnTo>
                  <a:lnTo>
                    <a:pt x="474490" y="2830557"/>
                  </a:lnTo>
                  <a:lnTo>
                    <a:pt x="465633" y="2835637"/>
                  </a:lnTo>
                  <a:lnTo>
                    <a:pt x="456190" y="2835637"/>
                  </a:lnTo>
                  <a:lnTo>
                    <a:pt x="452826" y="2838177"/>
                  </a:lnTo>
                  <a:close/>
                </a:path>
                <a:path w="10331449" h="4065904">
                  <a:moveTo>
                    <a:pt x="509760" y="2828017"/>
                  </a:moveTo>
                  <a:lnTo>
                    <a:pt x="510463" y="2821667"/>
                  </a:lnTo>
                  <a:lnTo>
                    <a:pt x="514253" y="2824207"/>
                  </a:lnTo>
                  <a:lnTo>
                    <a:pt x="509760" y="2828017"/>
                  </a:lnTo>
                  <a:close/>
                </a:path>
                <a:path w="10331449" h="4065904">
                  <a:moveTo>
                    <a:pt x="569187" y="2844525"/>
                  </a:moveTo>
                  <a:lnTo>
                    <a:pt x="550678" y="2841987"/>
                  </a:lnTo>
                  <a:lnTo>
                    <a:pt x="548996" y="2838177"/>
                  </a:lnTo>
                  <a:lnTo>
                    <a:pt x="551883" y="2834367"/>
                  </a:lnTo>
                  <a:lnTo>
                    <a:pt x="558836" y="2824207"/>
                  </a:lnTo>
                  <a:lnTo>
                    <a:pt x="565162" y="2821667"/>
                  </a:lnTo>
                  <a:lnTo>
                    <a:pt x="574476" y="2826747"/>
                  </a:lnTo>
                  <a:lnTo>
                    <a:pt x="574364" y="2829287"/>
                  </a:lnTo>
                  <a:lnTo>
                    <a:pt x="574252" y="2831827"/>
                  </a:lnTo>
                  <a:lnTo>
                    <a:pt x="574140" y="2834367"/>
                  </a:lnTo>
                  <a:lnTo>
                    <a:pt x="574028" y="2836907"/>
                  </a:lnTo>
                  <a:lnTo>
                    <a:pt x="573928" y="2839174"/>
                  </a:lnTo>
                  <a:lnTo>
                    <a:pt x="557264" y="2839447"/>
                  </a:lnTo>
                  <a:lnTo>
                    <a:pt x="573916" y="2839447"/>
                  </a:lnTo>
                  <a:lnTo>
                    <a:pt x="573791" y="2842272"/>
                  </a:lnTo>
                  <a:lnTo>
                    <a:pt x="573748" y="2843257"/>
                  </a:lnTo>
                  <a:lnTo>
                    <a:pt x="569187" y="2844525"/>
                  </a:lnTo>
                  <a:close/>
                </a:path>
                <a:path w="10331449" h="4065904">
                  <a:moveTo>
                    <a:pt x="397172" y="2831827"/>
                  </a:moveTo>
                  <a:lnTo>
                    <a:pt x="394687" y="2831827"/>
                  </a:lnTo>
                  <a:lnTo>
                    <a:pt x="394572" y="2830557"/>
                  </a:lnTo>
                  <a:lnTo>
                    <a:pt x="394457" y="2829287"/>
                  </a:lnTo>
                  <a:lnTo>
                    <a:pt x="394343" y="2828017"/>
                  </a:lnTo>
                  <a:lnTo>
                    <a:pt x="394228" y="2826747"/>
                  </a:lnTo>
                  <a:lnTo>
                    <a:pt x="394113" y="2825477"/>
                  </a:lnTo>
                  <a:lnTo>
                    <a:pt x="393998" y="2824207"/>
                  </a:lnTo>
                  <a:lnTo>
                    <a:pt x="393884" y="2822937"/>
                  </a:lnTo>
                  <a:lnTo>
                    <a:pt x="397172" y="2831827"/>
                  </a:lnTo>
                  <a:close/>
                </a:path>
                <a:path w="10331449" h="4065904">
                  <a:moveTo>
                    <a:pt x="389641" y="2838177"/>
                  </a:moveTo>
                  <a:lnTo>
                    <a:pt x="366873" y="2838177"/>
                  </a:lnTo>
                  <a:lnTo>
                    <a:pt x="373173" y="2829287"/>
                  </a:lnTo>
                  <a:lnTo>
                    <a:pt x="372408" y="2825967"/>
                  </a:lnTo>
                  <a:lnTo>
                    <a:pt x="374523" y="2825155"/>
                  </a:lnTo>
                  <a:lnTo>
                    <a:pt x="381081" y="2824207"/>
                  </a:lnTo>
                  <a:lnTo>
                    <a:pt x="389641" y="2838177"/>
                  </a:lnTo>
                  <a:close/>
                </a:path>
                <a:path w="10331449" h="4065904">
                  <a:moveTo>
                    <a:pt x="372408" y="2825967"/>
                  </a:moveTo>
                  <a:lnTo>
                    <a:pt x="372295" y="2825477"/>
                  </a:lnTo>
                  <a:lnTo>
                    <a:pt x="374523" y="2825155"/>
                  </a:lnTo>
                  <a:lnTo>
                    <a:pt x="372408" y="2825967"/>
                  </a:lnTo>
                  <a:close/>
                </a:path>
                <a:path w="10331449" h="4065904">
                  <a:moveTo>
                    <a:pt x="435808" y="2844525"/>
                  </a:moveTo>
                  <a:lnTo>
                    <a:pt x="426995" y="2838177"/>
                  </a:lnTo>
                  <a:lnTo>
                    <a:pt x="430411" y="2835637"/>
                  </a:lnTo>
                  <a:lnTo>
                    <a:pt x="421851" y="2825477"/>
                  </a:lnTo>
                  <a:lnTo>
                    <a:pt x="447163" y="2825477"/>
                  </a:lnTo>
                  <a:lnTo>
                    <a:pt x="443942" y="2831827"/>
                  </a:lnTo>
                  <a:lnTo>
                    <a:pt x="440829" y="2831827"/>
                  </a:lnTo>
                  <a:lnTo>
                    <a:pt x="440749" y="2833097"/>
                  </a:lnTo>
                  <a:lnTo>
                    <a:pt x="440669" y="2834367"/>
                  </a:lnTo>
                  <a:lnTo>
                    <a:pt x="440589" y="2835637"/>
                  </a:lnTo>
                  <a:lnTo>
                    <a:pt x="440509" y="2836907"/>
                  </a:lnTo>
                  <a:lnTo>
                    <a:pt x="440405" y="2838563"/>
                  </a:lnTo>
                  <a:lnTo>
                    <a:pt x="440349" y="2839447"/>
                  </a:lnTo>
                  <a:lnTo>
                    <a:pt x="435808" y="2844525"/>
                  </a:lnTo>
                  <a:close/>
                </a:path>
                <a:path w="10331449" h="4065904">
                  <a:moveTo>
                    <a:pt x="492539" y="2836907"/>
                  </a:moveTo>
                  <a:lnTo>
                    <a:pt x="488673" y="2834367"/>
                  </a:lnTo>
                  <a:lnTo>
                    <a:pt x="489677" y="2828017"/>
                  </a:lnTo>
                  <a:lnTo>
                    <a:pt x="499191" y="2826747"/>
                  </a:lnTo>
                  <a:lnTo>
                    <a:pt x="499304" y="2828017"/>
                  </a:lnTo>
                  <a:lnTo>
                    <a:pt x="499417" y="2829287"/>
                  </a:lnTo>
                  <a:lnTo>
                    <a:pt x="499530" y="2830557"/>
                  </a:lnTo>
                  <a:lnTo>
                    <a:pt x="499643" y="2831827"/>
                  </a:lnTo>
                  <a:lnTo>
                    <a:pt x="499756" y="2833097"/>
                  </a:lnTo>
                  <a:lnTo>
                    <a:pt x="499869" y="2834367"/>
                  </a:lnTo>
                  <a:lnTo>
                    <a:pt x="492539" y="2836907"/>
                  </a:lnTo>
                  <a:close/>
                </a:path>
                <a:path w="10331449" h="4065904">
                  <a:moveTo>
                    <a:pt x="526102" y="2839447"/>
                  </a:moveTo>
                  <a:lnTo>
                    <a:pt x="516789" y="2835637"/>
                  </a:lnTo>
                  <a:lnTo>
                    <a:pt x="515433" y="2826747"/>
                  </a:lnTo>
                  <a:lnTo>
                    <a:pt x="530570" y="2831827"/>
                  </a:lnTo>
                  <a:lnTo>
                    <a:pt x="535827" y="2831827"/>
                  </a:lnTo>
                  <a:lnTo>
                    <a:pt x="537905" y="2834367"/>
                  </a:lnTo>
                  <a:lnTo>
                    <a:pt x="532101" y="2834367"/>
                  </a:lnTo>
                  <a:lnTo>
                    <a:pt x="523566" y="2836907"/>
                  </a:lnTo>
                  <a:lnTo>
                    <a:pt x="526102" y="2839447"/>
                  </a:lnTo>
                  <a:close/>
                </a:path>
                <a:path w="10331449" h="4065904">
                  <a:moveTo>
                    <a:pt x="535827" y="2831827"/>
                  </a:moveTo>
                  <a:lnTo>
                    <a:pt x="530570" y="2831827"/>
                  </a:lnTo>
                  <a:lnTo>
                    <a:pt x="534787" y="2830557"/>
                  </a:lnTo>
                  <a:lnTo>
                    <a:pt x="535827" y="2831827"/>
                  </a:lnTo>
                  <a:close/>
                </a:path>
                <a:path w="10331449" h="4065904">
                  <a:moveTo>
                    <a:pt x="421098" y="2834367"/>
                  </a:moveTo>
                  <a:lnTo>
                    <a:pt x="413266" y="2833097"/>
                  </a:lnTo>
                  <a:lnTo>
                    <a:pt x="421205" y="2833097"/>
                  </a:lnTo>
                  <a:lnTo>
                    <a:pt x="421098" y="2834367"/>
                  </a:lnTo>
                  <a:close/>
                </a:path>
                <a:path w="10331449" h="4065904">
                  <a:moveTo>
                    <a:pt x="531022" y="2838177"/>
                  </a:moveTo>
                  <a:lnTo>
                    <a:pt x="532101" y="2834367"/>
                  </a:lnTo>
                  <a:lnTo>
                    <a:pt x="537905" y="2834367"/>
                  </a:lnTo>
                  <a:lnTo>
                    <a:pt x="539984" y="2836907"/>
                  </a:lnTo>
                  <a:lnTo>
                    <a:pt x="531022" y="2838177"/>
                  </a:lnTo>
                  <a:close/>
                </a:path>
                <a:path w="10331449" h="4065904">
                  <a:moveTo>
                    <a:pt x="359040" y="2836907"/>
                  </a:moveTo>
                  <a:lnTo>
                    <a:pt x="352313" y="2835637"/>
                  </a:lnTo>
                  <a:lnTo>
                    <a:pt x="359322" y="2835637"/>
                  </a:lnTo>
                  <a:lnTo>
                    <a:pt x="359040" y="2836907"/>
                  </a:lnTo>
                  <a:close/>
                </a:path>
                <a:path w="10331449" h="4065904">
                  <a:moveTo>
                    <a:pt x="455467" y="2838177"/>
                  </a:moveTo>
                  <a:lnTo>
                    <a:pt x="452826" y="2838177"/>
                  </a:lnTo>
                  <a:lnTo>
                    <a:pt x="456190" y="2835637"/>
                  </a:lnTo>
                  <a:lnTo>
                    <a:pt x="455534" y="2837941"/>
                  </a:lnTo>
                  <a:lnTo>
                    <a:pt x="455467" y="2838177"/>
                  </a:lnTo>
                  <a:close/>
                </a:path>
                <a:path w="10331449" h="4065904">
                  <a:moveTo>
                    <a:pt x="454626" y="2841130"/>
                  </a:moveTo>
                  <a:lnTo>
                    <a:pt x="456190" y="2835637"/>
                  </a:lnTo>
                  <a:lnTo>
                    <a:pt x="465633" y="2835637"/>
                  </a:lnTo>
                  <a:lnTo>
                    <a:pt x="463419" y="2836907"/>
                  </a:lnTo>
                  <a:lnTo>
                    <a:pt x="464613" y="2840521"/>
                  </a:lnTo>
                  <a:lnTo>
                    <a:pt x="464678" y="2840717"/>
                  </a:lnTo>
                  <a:lnTo>
                    <a:pt x="464759" y="2840964"/>
                  </a:lnTo>
                  <a:lnTo>
                    <a:pt x="454626" y="2841130"/>
                  </a:lnTo>
                  <a:close/>
                </a:path>
                <a:path w="10331449" h="4065904">
                  <a:moveTo>
                    <a:pt x="610624" y="2841987"/>
                  </a:moveTo>
                  <a:lnTo>
                    <a:pt x="605152" y="2838177"/>
                  </a:lnTo>
                  <a:lnTo>
                    <a:pt x="612331" y="2835637"/>
                  </a:lnTo>
                  <a:lnTo>
                    <a:pt x="610956" y="2839174"/>
                  </a:lnTo>
                  <a:lnTo>
                    <a:pt x="610850" y="2839447"/>
                  </a:lnTo>
                  <a:lnTo>
                    <a:pt x="613486" y="2839447"/>
                  </a:lnTo>
                  <a:lnTo>
                    <a:pt x="610624" y="2841987"/>
                  </a:lnTo>
                  <a:close/>
                </a:path>
                <a:path w="10331449" h="4065904">
                  <a:moveTo>
                    <a:pt x="352113" y="2842810"/>
                  </a:moveTo>
                  <a:lnTo>
                    <a:pt x="362530" y="2836907"/>
                  </a:lnTo>
                  <a:lnTo>
                    <a:pt x="366873" y="2838177"/>
                  </a:lnTo>
                  <a:lnTo>
                    <a:pt x="389641" y="2838177"/>
                  </a:lnTo>
                  <a:lnTo>
                    <a:pt x="384972" y="2841987"/>
                  </a:lnTo>
                  <a:lnTo>
                    <a:pt x="384971" y="2842272"/>
                  </a:lnTo>
                  <a:lnTo>
                    <a:pt x="352113" y="2842810"/>
                  </a:lnTo>
                  <a:close/>
                </a:path>
                <a:path w="10331449" h="4065904">
                  <a:moveTo>
                    <a:pt x="452575" y="2848337"/>
                  </a:moveTo>
                  <a:lnTo>
                    <a:pt x="445471" y="2841987"/>
                  </a:lnTo>
                  <a:lnTo>
                    <a:pt x="447178" y="2836907"/>
                  </a:lnTo>
                  <a:lnTo>
                    <a:pt x="451777" y="2837941"/>
                  </a:lnTo>
                  <a:lnTo>
                    <a:pt x="452847" y="2847067"/>
                  </a:lnTo>
                  <a:lnTo>
                    <a:pt x="452873" y="2847288"/>
                  </a:lnTo>
                  <a:lnTo>
                    <a:pt x="452575" y="2848337"/>
                  </a:lnTo>
                  <a:close/>
                </a:path>
                <a:path w="10331449" h="4065904">
                  <a:moveTo>
                    <a:pt x="501635" y="2845797"/>
                  </a:moveTo>
                  <a:lnTo>
                    <a:pt x="466356" y="2845797"/>
                  </a:lnTo>
                  <a:lnTo>
                    <a:pt x="473260" y="2841987"/>
                  </a:lnTo>
                  <a:lnTo>
                    <a:pt x="477226" y="2838177"/>
                  </a:lnTo>
                  <a:lnTo>
                    <a:pt x="486715" y="2836907"/>
                  </a:lnTo>
                  <a:lnTo>
                    <a:pt x="491751" y="2840521"/>
                  </a:lnTo>
                  <a:lnTo>
                    <a:pt x="479793" y="2840717"/>
                  </a:lnTo>
                  <a:lnTo>
                    <a:pt x="492024" y="2840717"/>
                  </a:lnTo>
                  <a:lnTo>
                    <a:pt x="497330" y="2844525"/>
                  </a:lnTo>
                  <a:lnTo>
                    <a:pt x="501635" y="2845797"/>
                  </a:lnTo>
                  <a:close/>
                </a:path>
                <a:path w="10331449" h="4065904">
                  <a:moveTo>
                    <a:pt x="452936" y="2847067"/>
                  </a:moveTo>
                  <a:lnTo>
                    <a:pt x="452699" y="2845797"/>
                  </a:lnTo>
                  <a:lnTo>
                    <a:pt x="452401" y="2843257"/>
                  </a:lnTo>
                  <a:lnTo>
                    <a:pt x="452348" y="2842810"/>
                  </a:lnTo>
                  <a:lnTo>
                    <a:pt x="452252" y="2841987"/>
                  </a:lnTo>
                  <a:lnTo>
                    <a:pt x="452151" y="2841130"/>
                  </a:lnTo>
                  <a:lnTo>
                    <a:pt x="452080" y="2840521"/>
                  </a:lnTo>
                  <a:lnTo>
                    <a:pt x="451954" y="2839447"/>
                  </a:lnTo>
                  <a:lnTo>
                    <a:pt x="451850" y="2838563"/>
                  </a:lnTo>
                  <a:lnTo>
                    <a:pt x="451777" y="2837941"/>
                  </a:lnTo>
                  <a:lnTo>
                    <a:pt x="452826" y="2838177"/>
                  </a:lnTo>
                  <a:lnTo>
                    <a:pt x="455467" y="2838177"/>
                  </a:lnTo>
                  <a:lnTo>
                    <a:pt x="452936" y="2847067"/>
                  </a:lnTo>
                  <a:close/>
                </a:path>
                <a:path w="10331449" h="4065904">
                  <a:moveTo>
                    <a:pt x="1780254" y="2841987"/>
                  </a:moveTo>
                  <a:lnTo>
                    <a:pt x="610624" y="2841987"/>
                  </a:lnTo>
                  <a:lnTo>
                    <a:pt x="613486" y="2839447"/>
                  </a:lnTo>
                  <a:lnTo>
                    <a:pt x="610850" y="2839447"/>
                  </a:lnTo>
                  <a:lnTo>
                    <a:pt x="611194" y="2838563"/>
                  </a:lnTo>
                  <a:lnTo>
                    <a:pt x="1779948" y="2838563"/>
                  </a:lnTo>
                  <a:lnTo>
                    <a:pt x="1780027" y="2839447"/>
                  </a:lnTo>
                  <a:lnTo>
                    <a:pt x="1780141" y="2840717"/>
                  </a:lnTo>
                  <a:lnTo>
                    <a:pt x="1780254" y="2841987"/>
                  </a:lnTo>
                  <a:close/>
                </a:path>
                <a:path w="10331449" h="4065904">
                  <a:moveTo>
                    <a:pt x="500672" y="2875007"/>
                  </a:moveTo>
                  <a:lnTo>
                    <a:pt x="480341" y="2875007"/>
                  </a:lnTo>
                  <a:lnTo>
                    <a:pt x="491535" y="2867387"/>
                  </a:lnTo>
                  <a:lnTo>
                    <a:pt x="499016" y="2857227"/>
                  </a:lnTo>
                  <a:lnTo>
                    <a:pt x="508379" y="2855957"/>
                  </a:lnTo>
                  <a:lnTo>
                    <a:pt x="510237" y="2848337"/>
                  </a:lnTo>
                  <a:lnTo>
                    <a:pt x="497330" y="2844525"/>
                  </a:lnTo>
                  <a:lnTo>
                    <a:pt x="491751" y="2840521"/>
                  </a:lnTo>
                  <a:lnTo>
                    <a:pt x="573928" y="2839174"/>
                  </a:lnTo>
                  <a:lnTo>
                    <a:pt x="573916" y="2839447"/>
                  </a:lnTo>
                  <a:lnTo>
                    <a:pt x="545507" y="2839447"/>
                  </a:lnTo>
                  <a:lnTo>
                    <a:pt x="547169" y="2841690"/>
                  </a:lnTo>
                  <a:lnTo>
                    <a:pt x="547270" y="2841826"/>
                  </a:lnTo>
                  <a:lnTo>
                    <a:pt x="547389" y="2841987"/>
                  </a:lnTo>
                  <a:lnTo>
                    <a:pt x="550678" y="2841987"/>
                  </a:lnTo>
                  <a:lnTo>
                    <a:pt x="559928" y="2843257"/>
                  </a:lnTo>
                  <a:lnTo>
                    <a:pt x="558008" y="2843257"/>
                  </a:lnTo>
                  <a:lnTo>
                    <a:pt x="551561" y="2847067"/>
                  </a:lnTo>
                  <a:lnTo>
                    <a:pt x="520127" y="2847067"/>
                  </a:lnTo>
                  <a:lnTo>
                    <a:pt x="515031" y="2850877"/>
                  </a:lnTo>
                  <a:lnTo>
                    <a:pt x="518019" y="2857227"/>
                  </a:lnTo>
                  <a:lnTo>
                    <a:pt x="544731" y="2857227"/>
                  </a:lnTo>
                  <a:lnTo>
                    <a:pt x="544703" y="2858497"/>
                  </a:lnTo>
                  <a:lnTo>
                    <a:pt x="562677" y="2868657"/>
                  </a:lnTo>
                  <a:lnTo>
                    <a:pt x="505668" y="2868657"/>
                  </a:lnTo>
                  <a:lnTo>
                    <a:pt x="500672" y="2875007"/>
                  </a:lnTo>
                  <a:close/>
                </a:path>
                <a:path w="10331449" h="4065904">
                  <a:moveTo>
                    <a:pt x="550678" y="2841987"/>
                  </a:moveTo>
                  <a:lnTo>
                    <a:pt x="547389" y="2841987"/>
                  </a:lnTo>
                  <a:lnTo>
                    <a:pt x="545507" y="2839447"/>
                  </a:lnTo>
                  <a:lnTo>
                    <a:pt x="549557" y="2839447"/>
                  </a:lnTo>
                  <a:lnTo>
                    <a:pt x="550547" y="2841690"/>
                  </a:lnTo>
                  <a:lnTo>
                    <a:pt x="550607" y="2841826"/>
                  </a:lnTo>
                  <a:lnTo>
                    <a:pt x="550678" y="2841987"/>
                  </a:lnTo>
                  <a:close/>
                </a:path>
                <a:path w="10331449" h="4065904">
                  <a:moveTo>
                    <a:pt x="466356" y="2845797"/>
                  </a:moveTo>
                  <a:lnTo>
                    <a:pt x="464814" y="2841130"/>
                  </a:lnTo>
                  <a:lnTo>
                    <a:pt x="464759" y="2840964"/>
                  </a:lnTo>
                  <a:lnTo>
                    <a:pt x="491751" y="2840521"/>
                  </a:lnTo>
                  <a:lnTo>
                    <a:pt x="492024" y="2840717"/>
                  </a:lnTo>
                  <a:lnTo>
                    <a:pt x="474582" y="2840717"/>
                  </a:lnTo>
                  <a:lnTo>
                    <a:pt x="473260" y="2841987"/>
                  </a:lnTo>
                  <a:lnTo>
                    <a:pt x="466356" y="2845797"/>
                  </a:lnTo>
                  <a:close/>
                </a:path>
                <a:path w="10331449" h="4065904">
                  <a:moveTo>
                    <a:pt x="434044" y="2843257"/>
                  </a:moveTo>
                  <a:lnTo>
                    <a:pt x="422300" y="2843257"/>
                  </a:lnTo>
                  <a:lnTo>
                    <a:pt x="420434" y="2841690"/>
                  </a:lnTo>
                  <a:lnTo>
                    <a:pt x="464759" y="2840964"/>
                  </a:lnTo>
                  <a:lnTo>
                    <a:pt x="464814" y="2841130"/>
                  </a:lnTo>
                  <a:lnTo>
                    <a:pt x="431092" y="2841130"/>
                  </a:lnTo>
                  <a:lnTo>
                    <a:pt x="434044" y="2843257"/>
                  </a:lnTo>
                  <a:close/>
                </a:path>
                <a:path w="10331449" h="4065904">
                  <a:moveTo>
                    <a:pt x="453294" y="2850877"/>
                  </a:moveTo>
                  <a:lnTo>
                    <a:pt x="440224" y="2850877"/>
                  </a:lnTo>
                  <a:lnTo>
                    <a:pt x="440194" y="2849607"/>
                  </a:lnTo>
                  <a:lnTo>
                    <a:pt x="440073" y="2844525"/>
                  </a:lnTo>
                  <a:lnTo>
                    <a:pt x="435808" y="2844525"/>
                  </a:lnTo>
                  <a:lnTo>
                    <a:pt x="438845" y="2841130"/>
                  </a:lnTo>
                  <a:lnTo>
                    <a:pt x="445759" y="2841130"/>
                  </a:lnTo>
                  <a:lnTo>
                    <a:pt x="445570" y="2841690"/>
                  </a:lnTo>
                  <a:lnTo>
                    <a:pt x="445471" y="2841987"/>
                  </a:lnTo>
                  <a:lnTo>
                    <a:pt x="452575" y="2848337"/>
                  </a:lnTo>
                  <a:lnTo>
                    <a:pt x="452996" y="2848337"/>
                  </a:lnTo>
                  <a:lnTo>
                    <a:pt x="453294" y="2850877"/>
                  </a:lnTo>
                  <a:close/>
                </a:path>
                <a:path w="10331449" h="4065904">
                  <a:moveTo>
                    <a:pt x="480941" y="2881357"/>
                  </a:moveTo>
                  <a:lnTo>
                    <a:pt x="465879" y="2867387"/>
                  </a:lnTo>
                  <a:lnTo>
                    <a:pt x="458348" y="2863577"/>
                  </a:lnTo>
                  <a:lnTo>
                    <a:pt x="454784" y="2863577"/>
                  </a:lnTo>
                  <a:lnTo>
                    <a:pt x="452996" y="2848337"/>
                  </a:lnTo>
                  <a:lnTo>
                    <a:pt x="452936" y="2847067"/>
                  </a:lnTo>
                  <a:lnTo>
                    <a:pt x="454626" y="2841130"/>
                  </a:lnTo>
                  <a:lnTo>
                    <a:pt x="464814" y="2841130"/>
                  </a:lnTo>
                  <a:lnTo>
                    <a:pt x="466356" y="2845797"/>
                  </a:lnTo>
                  <a:lnTo>
                    <a:pt x="501635" y="2845797"/>
                  </a:lnTo>
                  <a:lnTo>
                    <a:pt x="510237" y="2848337"/>
                  </a:lnTo>
                  <a:lnTo>
                    <a:pt x="508379" y="2855957"/>
                  </a:lnTo>
                  <a:lnTo>
                    <a:pt x="499016" y="2857227"/>
                  </a:lnTo>
                  <a:lnTo>
                    <a:pt x="491535" y="2867387"/>
                  </a:lnTo>
                  <a:lnTo>
                    <a:pt x="484072" y="2872467"/>
                  </a:lnTo>
                  <a:lnTo>
                    <a:pt x="479787" y="2872467"/>
                  </a:lnTo>
                  <a:lnTo>
                    <a:pt x="480941" y="2881357"/>
                  </a:lnTo>
                  <a:close/>
                </a:path>
                <a:path w="10331449" h="4065904">
                  <a:moveTo>
                    <a:pt x="439052" y="2845797"/>
                  </a:moveTo>
                  <a:lnTo>
                    <a:pt x="395741" y="2845797"/>
                  </a:lnTo>
                  <a:lnTo>
                    <a:pt x="411782" y="2844525"/>
                  </a:lnTo>
                  <a:lnTo>
                    <a:pt x="411947" y="2843257"/>
                  </a:lnTo>
                  <a:lnTo>
                    <a:pt x="411968" y="2843095"/>
                  </a:lnTo>
                  <a:lnTo>
                    <a:pt x="412075" y="2842272"/>
                  </a:lnTo>
                  <a:lnTo>
                    <a:pt x="412133" y="2841826"/>
                  </a:lnTo>
                  <a:lnTo>
                    <a:pt x="420434" y="2841690"/>
                  </a:lnTo>
                  <a:lnTo>
                    <a:pt x="422300" y="2843257"/>
                  </a:lnTo>
                  <a:lnTo>
                    <a:pt x="434044" y="2843257"/>
                  </a:lnTo>
                  <a:lnTo>
                    <a:pt x="435802" y="2844525"/>
                  </a:lnTo>
                  <a:lnTo>
                    <a:pt x="440075" y="2844525"/>
                  </a:lnTo>
                  <a:lnTo>
                    <a:pt x="439052" y="2845797"/>
                  </a:lnTo>
                  <a:close/>
                </a:path>
                <a:path w="10331449" h="4065904">
                  <a:moveTo>
                    <a:pt x="381156" y="2862307"/>
                  </a:moveTo>
                  <a:lnTo>
                    <a:pt x="370914" y="2858497"/>
                  </a:lnTo>
                  <a:lnTo>
                    <a:pt x="370161" y="2854687"/>
                  </a:lnTo>
                  <a:lnTo>
                    <a:pt x="384947" y="2850877"/>
                  </a:lnTo>
                  <a:lnTo>
                    <a:pt x="384971" y="2842272"/>
                  </a:lnTo>
                  <a:lnTo>
                    <a:pt x="412133" y="2841826"/>
                  </a:lnTo>
                  <a:lnTo>
                    <a:pt x="412112" y="2841987"/>
                  </a:lnTo>
                  <a:lnTo>
                    <a:pt x="397498" y="2841987"/>
                  </a:lnTo>
                  <a:lnTo>
                    <a:pt x="395741" y="2845797"/>
                  </a:lnTo>
                  <a:lnTo>
                    <a:pt x="439052" y="2845797"/>
                  </a:lnTo>
                  <a:lnTo>
                    <a:pt x="437011" y="2848337"/>
                  </a:lnTo>
                  <a:lnTo>
                    <a:pt x="440224" y="2850877"/>
                  </a:lnTo>
                  <a:lnTo>
                    <a:pt x="453294" y="2850877"/>
                  </a:lnTo>
                  <a:lnTo>
                    <a:pt x="454039" y="2857227"/>
                  </a:lnTo>
                  <a:lnTo>
                    <a:pt x="447629" y="2857227"/>
                  </a:lnTo>
                  <a:lnTo>
                    <a:pt x="446201" y="2859767"/>
                  </a:lnTo>
                  <a:lnTo>
                    <a:pt x="405356" y="2859767"/>
                  </a:lnTo>
                  <a:lnTo>
                    <a:pt x="381156" y="2862307"/>
                  </a:lnTo>
                  <a:close/>
                </a:path>
                <a:path w="10331449" h="4065904">
                  <a:moveTo>
                    <a:pt x="370914" y="2858497"/>
                  </a:moveTo>
                  <a:lnTo>
                    <a:pt x="335720" y="2858497"/>
                  </a:lnTo>
                  <a:lnTo>
                    <a:pt x="335632" y="2857227"/>
                  </a:lnTo>
                  <a:lnTo>
                    <a:pt x="335544" y="2855957"/>
                  </a:lnTo>
                  <a:lnTo>
                    <a:pt x="335456" y="2854687"/>
                  </a:lnTo>
                  <a:lnTo>
                    <a:pt x="335368" y="2853417"/>
                  </a:lnTo>
                  <a:lnTo>
                    <a:pt x="335280" y="2852147"/>
                  </a:lnTo>
                  <a:lnTo>
                    <a:pt x="335192" y="2850877"/>
                  </a:lnTo>
                  <a:lnTo>
                    <a:pt x="336162" y="2847288"/>
                  </a:lnTo>
                  <a:lnTo>
                    <a:pt x="336222" y="2847067"/>
                  </a:lnTo>
                  <a:lnTo>
                    <a:pt x="346843" y="2845797"/>
                  </a:lnTo>
                  <a:lnTo>
                    <a:pt x="352113" y="2842810"/>
                  </a:lnTo>
                  <a:lnTo>
                    <a:pt x="384971" y="2842272"/>
                  </a:lnTo>
                  <a:lnTo>
                    <a:pt x="384947" y="2850877"/>
                  </a:lnTo>
                  <a:lnTo>
                    <a:pt x="370161" y="2854687"/>
                  </a:lnTo>
                  <a:lnTo>
                    <a:pt x="370914" y="2858497"/>
                  </a:lnTo>
                  <a:close/>
                </a:path>
                <a:path w="10331449" h="4065904">
                  <a:moveTo>
                    <a:pt x="335368" y="2853417"/>
                  </a:moveTo>
                  <a:lnTo>
                    <a:pt x="335144" y="2852147"/>
                  </a:lnTo>
                  <a:lnTo>
                    <a:pt x="335029" y="2850877"/>
                  </a:lnTo>
                  <a:lnTo>
                    <a:pt x="334914" y="2849607"/>
                  </a:lnTo>
                  <a:lnTo>
                    <a:pt x="334799" y="2848337"/>
                  </a:lnTo>
                  <a:lnTo>
                    <a:pt x="334684" y="2847067"/>
                  </a:lnTo>
                  <a:lnTo>
                    <a:pt x="334569" y="2845797"/>
                  </a:lnTo>
                  <a:lnTo>
                    <a:pt x="334454" y="2844525"/>
                  </a:lnTo>
                  <a:lnTo>
                    <a:pt x="334339" y="2843257"/>
                  </a:lnTo>
                  <a:lnTo>
                    <a:pt x="334720" y="2843095"/>
                  </a:lnTo>
                  <a:lnTo>
                    <a:pt x="352113" y="2842810"/>
                  </a:lnTo>
                  <a:lnTo>
                    <a:pt x="346843" y="2845797"/>
                  </a:lnTo>
                  <a:lnTo>
                    <a:pt x="336222" y="2847067"/>
                  </a:lnTo>
                  <a:lnTo>
                    <a:pt x="335192" y="2850877"/>
                  </a:lnTo>
                  <a:lnTo>
                    <a:pt x="335280" y="2852147"/>
                  </a:lnTo>
                  <a:lnTo>
                    <a:pt x="335368" y="2853417"/>
                  </a:lnTo>
                  <a:close/>
                </a:path>
                <a:path w="10331449" h="4065904">
                  <a:moveTo>
                    <a:pt x="232420" y="2942317"/>
                  </a:moveTo>
                  <a:lnTo>
                    <a:pt x="232512" y="2939777"/>
                  </a:lnTo>
                  <a:lnTo>
                    <a:pt x="232604" y="2937237"/>
                  </a:lnTo>
                  <a:lnTo>
                    <a:pt x="232696" y="2934697"/>
                  </a:lnTo>
                  <a:lnTo>
                    <a:pt x="232788" y="2932157"/>
                  </a:lnTo>
                  <a:lnTo>
                    <a:pt x="232880" y="2929617"/>
                  </a:lnTo>
                  <a:lnTo>
                    <a:pt x="232992" y="2926523"/>
                  </a:lnTo>
                  <a:lnTo>
                    <a:pt x="233110" y="2923267"/>
                  </a:lnTo>
                  <a:lnTo>
                    <a:pt x="233202" y="2920727"/>
                  </a:lnTo>
                  <a:lnTo>
                    <a:pt x="233295" y="2918187"/>
                  </a:lnTo>
                  <a:lnTo>
                    <a:pt x="233387" y="2915647"/>
                  </a:lnTo>
                  <a:lnTo>
                    <a:pt x="233469" y="2913362"/>
                  </a:lnTo>
                  <a:lnTo>
                    <a:pt x="233798" y="2911738"/>
                  </a:lnTo>
                  <a:lnTo>
                    <a:pt x="237014" y="2910567"/>
                  </a:lnTo>
                  <a:lnTo>
                    <a:pt x="247528" y="2844525"/>
                  </a:lnTo>
                  <a:lnTo>
                    <a:pt x="334720" y="2843095"/>
                  </a:lnTo>
                  <a:lnTo>
                    <a:pt x="334339" y="2843257"/>
                  </a:lnTo>
                  <a:lnTo>
                    <a:pt x="334454" y="2844525"/>
                  </a:lnTo>
                  <a:lnTo>
                    <a:pt x="334569" y="2845797"/>
                  </a:lnTo>
                  <a:lnTo>
                    <a:pt x="334684" y="2847067"/>
                  </a:lnTo>
                  <a:lnTo>
                    <a:pt x="334799" y="2848337"/>
                  </a:lnTo>
                  <a:lnTo>
                    <a:pt x="334914" y="2849607"/>
                  </a:lnTo>
                  <a:lnTo>
                    <a:pt x="335029" y="2850877"/>
                  </a:lnTo>
                  <a:lnTo>
                    <a:pt x="335144" y="2852147"/>
                  </a:lnTo>
                  <a:lnTo>
                    <a:pt x="335259" y="2853417"/>
                  </a:lnTo>
                  <a:lnTo>
                    <a:pt x="335374" y="2854687"/>
                  </a:lnTo>
                  <a:lnTo>
                    <a:pt x="335489" y="2855957"/>
                  </a:lnTo>
                  <a:lnTo>
                    <a:pt x="335604" y="2857227"/>
                  </a:lnTo>
                  <a:lnTo>
                    <a:pt x="335720" y="2858497"/>
                  </a:lnTo>
                  <a:lnTo>
                    <a:pt x="370914" y="2858497"/>
                  </a:lnTo>
                  <a:lnTo>
                    <a:pt x="381156" y="2862307"/>
                  </a:lnTo>
                  <a:lnTo>
                    <a:pt x="404301" y="2862307"/>
                  </a:lnTo>
                  <a:lnTo>
                    <a:pt x="403774" y="2863577"/>
                  </a:lnTo>
                  <a:lnTo>
                    <a:pt x="407647" y="2869927"/>
                  </a:lnTo>
                  <a:lnTo>
                    <a:pt x="395440" y="2869927"/>
                  </a:lnTo>
                  <a:lnTo>
                    <a:pt x="389817" y="2886437"/>
                  </a:lnTo>
                  <a:lnTo>
                    <a:pt x="396896" y="2894057"/>
                  </a:lnTo>
                  <a:lnTo>
                    <a:pt x="418137" y="2894057"/>
                  </a:lnTo>
                  <a:lnTo>
                    <a:pt x="420041" y="2900407"/>
                  </a:lnTo>
                  <a:lnTo>
                    <a:pt x="476006" y="2900407"/>
                  </a:lnTo>
                  <a:lnTo>
                    <a:pt x="469544" y="2904217"/>
                  </a:lnTo>
                  <a:lnTo>
                    <a:pt x="466833" y="2909297"/>
                  </a:lnTo>
                  <a:lnTo>
                    <a:pt x="445772" y="2909297"/>
                  </a:lnTo>
                  <a:lnTo>
                    <a:pt x="443864" y="2916917"/>
                  </a:lnTo>
                  <a:lnTo>
                    <a:pt x="449186" y="2920727"/>
                  </a:lnTo>
                  <a:lnTo>
                    <a:pt x="445571" y="2920727"/>
                  </a:lnTo>
                  <a:lnTo>
                    <a:pt x="448081" y="2923267"/>
                  </a:lnTo>
                  <a:lnTo>
                    <a:pt x="433019" y="2929617"/>
                  </a:lnTo>
                  <a:lnTo>
                    <a:pt x="428677" y="2935967"/>
                  </a:lnTo>
                  <a:lnTo>
                    <a:pt x="428779" y="2937237"/>
                  </a:lnTo>
                  <a:lnTo>
                    <a:pt x="428881" y="2938507"/>
                  </a:lnTo>
                  <a:lnTo>
                    <a:pt x="235483" y="2938507"/>
                  </a:lnTo>
                  <a:lnTo>
                    <a:pt x="232420" y="2942317"/>
                  </a:lnTo>
                  <a:close/>
                </a:path>
                <a:path w="10331449" h="4065904">
                  <a:moveTo>
                    <a:pt x="566471" y="2849607"/>
                  </a:moveTo>
                  <a:lnTo>
                    <a:pt x="547264" y="2849607"/>
                  </a:lnTo>
                  <a:lnTo>
                    <a:pt x="558008" y="2843257"/>
                  </a:lnTo>
                  <a:lnTo>
                    <a:pt x="566471" y="2849607"/>
                  </a:lnTo>
                  <a:close/>
                </a:path>
                <a:path w="10331449" h="4065904">
                  <a:moveTo>
                    <a:pt x="521809" y="2883897"/>
                  </a:moveTo>
                  <a:lnTo>
                    <a:pt x="507927" y="2883897"/>
                  </a:lnTo>
                  <a:lnTo>
                    <a:pt x="514780" y="2876277"/>
                  </a:lnTo>
                  <a:lnTo>
                    <a:pt x="505668" y="2868657"/>
                  </a:lnTo>
                  <a:lnTo>
                    <a:pt x="562677" y="2868657"/>
                  </a:lnTo>
                  <a:lnTo>
                    <a:pt x="570359" y="2863577"/>
                  </a:lnTo>
                  <a:lnTo>
                    <a:pt x="570303" y="2862307"/>
                  </a:lnTo>
                  <a:lnTo>
                    <a:pt x="570191" y="2859767"/>
                  </a:lnTo>
                  <a:lnTo>
                    <a:pt x="570080" y="2857227"/>
                  </a:lnTo>
                  <a:lnTo>
                    <a:pt x="569968" y="2854687"/>
                  </a:lnTo>
                  <a:lnTo>
                    <a:pt x="569857" y="2852147"/>
                  </a:lnTo>
                  <a:lnTo>
                    <a:pt x="558008" y="2843257"/>
                  </a:lnTo>
                  <a:lnTo>
                    <a:pt x="559928" y="2843257"/>
                  </a:lnTo>
                  <a:lnTo>
                    <a:pt x="569161" y="2844525"/>
                  </a:lnTo>
                  <a:lnTo>
                    <a:pt x="671177" y="2844525"/>
                  </a:lnTo>
                  <a:lnTo>
                    <a:pt x="667357" y="2847067"/>
                  </a:lnTo>
                  <a:lnTo>
                    <a:pt x="667382" y="2848337"/>
                  </a:lnTo>
                  <a:lnTo>
                    <a:pt x="607938" y="2848337"/>
                  </a:lnTo>
                  <a:lnTo>
                    <a:pt x="602566" y="2850877"/>
                  </a:lnTo>
                  <a:lnTo>
                    <a:pt x="603871" y="2855957"/>
                  </a:lnTo>
                  <a:lnTo>
                    <a:pt x="1781505" y="2855957"/>
                  </a:lnTo>
                  <a:lnTo>
                    <a:pt x="1783211" y="2875007"/>
                  </a:lnTo>
                  <a:lnTo>
                    <a:pt x="527734" y="2875007"/>
                  </a:lnTo>
                  <a:lnTo>
                    <a:pt x="521809" y="2883897"/>
                  </a:lnTo>
                  <a:close/>
                </a:path>
                <a:path w="10331449" h="4065904">
                  <a:moveTo>
                    <a:pt x="233798" y="2911738"/>
                  </a:moveTo>
                  <a:lnTo>
                    <a:pt x="247382" y="2844525"/>
                  </a:lnTo>
                  <a:lnTo>
                    <a:pt x="247528" y="2844525"/>
                  </a:lnTo>
                  <a:lnTo>
                    <a:pt x="237014" y="2910567"/>
                  </a:lnTo>
                  <a:lnTo>
                    <a:pt x="233798" y="2911738"/>
                  </a:lnTo>
                  <a:close/>
                </a:path>
                <a:path w="10331449" h="4065904">
                  <a:moveTo>
                    <a:pt x="440224" y="2850877"/>
                  </a:moveTo>
                  <a:lnTo>
                    <a:pt x="437011" y="2848337"/>
                  </a:lnTo>
                  <a:lnTo>
                    <a:pt x="440075" y="2844525"/>
                  </a:lnTo>
                  <a:lnTo>
                    <a:pt x="440194" y="2849607"/>
                  </a:lnTo>
                  <a:lnTo>
                    <a:pt x="440224" y="2850877"/>
                  </a:lnTo>
                  <a:close/>
                </a:path>
                <a:path w="10331449" h="4065904">
                  <a:moveTo>
                    <a:pt x="667508" y="2854687"/>
                  </a:moveTo>
                  <a:lnTo>
                    <a:pt x="667483" y="2853417"/>
                  </a:lnTo>
                  <a:lnTo>
                    <a:pt x="667357" y="2847067"/>
                  </a:lnTo>
                  <a:lnTo>
                    <a:pt x="671177" y="2844525"/>
                  </a:lnTo>
                  <a:lnTo>
                    <a:pt x="675993" y="2853417"/>
                  </a:lnTo>
                  <a:lnTo>
                    <a:pt x="667508" y="2854687"/>
                  </a:lnTo>
                  <a:close/>
                </a:path>
                <a:path w="10331449" h="4065904">
                  <a:moveTo>
                    <a:pt x="518019" y="2857227"/>
                  </a:moveTo>
                  <a:lnTo>
                    <a:pt x="515031" y="2850877"/>
                  </a:lnTo>
                  <a:lnTo>
                    <a:pt x="520127" y="2847067"/>
                  </a:lnTo>
                  <a:lnTo>
                    <a:pt x="522462" y="2855957"/>
                  </a:lnTo>
                  <a:lnTo>
                    <a:pt x="518019" y="2857227"/>
                  </a:lnTo>
                  <a:close/>
                </a:path>
                <a:path w="10331449" h="4065904">
                  <a:moveTo>
                    <a:pt x="544731" y="2857227"/>
                  </a:moveTo>
                  <a:lnTo>
                    <a:pt x="518019" y="2857227"/>
                  </a:lnTo>
                  <a:lnTo>
                    <a:pt x="522462" y="2855957"/>
                  </a:lnTo>
                  <a:lnTo>
                    <a:pt x="520185" y="2847288"/>
                  </a:lnTo>
                  <a:lnTo>
                    <a:pt x="520127" y="2847067"/>
                  </a:lnTo>
                  <a:lnTo>
                    <a:pt x="551561" y="2847067"/>
                  </a:lnTo>
                  <a:lnTo>
                    <a:pt x="549413" y="2848337"/>
                  </a:lnTo>
                  <a:lnTo>
                    <a:pt x="544929" y="2848337"/>
                  </a:lnTo>
                  <a:lnTo>
                    <a:pt x="544816" y="2853417"/>
                  </a:lnTo>
                  <a:lnTo>
                    <a:pt x="544731" y="2857227"/>
                  </a:lnTo>
                  <a:close/>
                </a:path>
                <a:path w="10331449" h="4065904">
                  <a:moveTo>
                    <a:pt x="683398" y="2854687"/>
                  </a:moveTo>
                  <a:lnTo>
                    <a:pt x="679658" y="2849607"/>
                  </a:lnTo>
                  <a:lnTo>
                    <a:pt x="682017" y="2847067"/>
                  </a:lnTo>
                  <a:lnTo>
                    <a:pt x="683398" y="2854687"/>
                  </a:lnTo>
                  <a:close/>
                </a:path>
                <a:path w="10331449" h="4065904">
                  <a:moveTo>
                    <a:pt x="1781391" y="2854687"/>
                  </a:moveTo>
                  <a:lnTo>
                    <a:pt x="683398" y="2854687"/>
                  </a:lnTo>
                  <a:lnTo>
                    <a:pt x="682057" y="2847288"/>
                  </a:lnTo>
                  <a:lnTo>
                    <a:pt x="682017" y="2847067"/>
                  </a:lnTo>
                  <a:lnTo>
                    <a:pt x="1780709" y="2847067"/>
                  </a:lnTo>
                  <a:lnTo>
                    <a:pt x="1780823" y="2848337"/>
                  </a:lnTo>
                  <a:lnTo>
                    <a:pt x="1780937" y="2849607"/>
                  </a:lnTo>
                  <a:lnTo>
                    <a:pt x="1781050" y="2850877"/>
                  </a:lnTo>
                  <a:lnTo>
                    <a:pt x="1781164" y="2852147"/>
                  </a:lnTo>
                  <a:lnTo>
                    <a:pt x="1781278" y="2853417"/>
                  </a:lnTo>
                  <a:lnTo>
                    <a:pt x="1781391" y="2854687"/>
                  </a:lnTo>
                  <a:close/>
                </a:path>
                <a:path w="10331449" h="4065904">
                  <a:moveTo>
                    <a:pt x="452996" y="2848337"/>
                  </a:moveTo>
                  <a:lnTo>
                    <a:pt x="452575" y="2848337"/>
                  </a:lnTo>
                  <a:lnTo>
                    <a:pt x="452873" y="2847288"/>
                  </a:lnTo>
                  <a:lnTo>
                    <a:pt x="452996" y="2848337"/>
                  </a:lnTo>
                  <a:close/>
                </a:path>
                <a:path w="10331449" h="4065904">
                  <a:moveTo>
                    <a:pt x="562677" y="2868657"/>
                  </a:moveTo>
                  <a:lnTo>
                    <a:pt x="544703" y="2858497"/>
                  </a:lnTo>
                  <a:lnTo>
                    <a:pt x="544816" y="2853417"/>
                  </a:lnTo>
                  <a:lnTo>
                    <a:pt x="544929" y="2848337"/>
                  </a:lnTo>
                  <a:lnTo>
                    <a:pt x="547264" y="2849607"/>
                  </a:lnTo>
                  <a:lnTo>
                    <a:pt x="566471" y="2849607"/>
                  </a:lnTo>
                  <a:lnTo>
                    <a:pt x="569857" y="2852147"/>
                  </a:lnTo>
                  <a:lnTo>
                    <a:pt x="569968" y="2854687"/>
                  </a:lnTo>
                  <a:lnTo>
                    <a:pt x="570080" y="2857227"/>
                  </a:lnTo>
                  <a:lnTo>
                    <a:pt x="570191" y="2859767"/>
                  </a:lnTo>
                  <a:lnTo>
                    <a:pt x="570303" y="2862307"/>
                  </a:lnTo>
                  <a:lnTo>
                    <a:pt x="570359" y="2863577"/>
                  </a:lnTo>
                  <a:lnTo>
                    <a:pt x="562677" y="2868657"/>
                  </a:lnTo>
                  <a:close/>
                </a:path>
                <a:path w="10331449" h="4065904">
                  <a:moveTo>
                    <a:pt x="547264" y="2849607"/>
                  </a:moveTo>
                  <a:lnTo>
                    <a:pt x="544929" y="2848337"/>
                  </a:lnTo>
                  <a:lnTo>
                    <a:pt x="549413" y="2848337"/>
                  </a:lnTo>
                  <a:lnTo>
                    <a:pt x="547264" y="2849607"/>
                  </a:lnTo>
                  <a:close/>
                </a:path>
                <a:path w="10331449" h="4065904">
                  <a:moveTo>
                    <a:pt x="603871" y="2855957"/>
                  </a:moveTo>
                  <a:lnTo>
                    <a:pt x="602566" y="2850877"/>
                  </a:lnTo>
                  <a:lnTo>
                    <a:pt x="607938" y="2848337"/>
                  </a:lnTo>
                  <a:lnTo>
                    <a:pt x="603871" y="2855957"/>
                  </a:lnTo>
                  <a:close/>
                </a:path>
                <a:path w="10331449" h="4065904">
                  <a:moveTo>
                    <a:pt x="1781505" y="2855957"/>
                  </a:moveTo>
                  <a:lnTo>
                    <a:pt x="603871" y="2855957"/>
                  </a:lnTo>
                  <a:lnTo>
                    <a:pt x="607938" y="2848337"/>
                  </a:lnTo>
                  <a:lnTo>
                    <a:pt x="667382" y="2848337"/>
                  </a:lnTo>
                  <a:lnTo>
                    <a:pt x="667508" y="2854687"/>
                  </a:lnTo>
                  <a:lnTo>
                    <a:pt x="1781391" y="2854687"/>
                  </a:lnTo>
                  <a:lnTo>
                    <a:pt x="1781505" y="2855957"/>
                  </a:lnTo>
                  <a:close/>
                </a:path>
                <a:path w="10331449" h="4065904">
                  <a:moveTo>
                    <a:pt x="476006" y="2900407"/>
                  </a:moveTo>
                  <a:lnTo>
                    <a:pt x="420041" y="2900407"/>
                  </a:lnTo>
                  <a:lnTo>
                    <a:pt x="429932" y="2899137"/>
                  </a:lnTo>
                  <a:lnTo>
                    <a:pt x="434777" y="2880087"/>
                  </a:lnTo>
                  <a:lnTo>
                    <a:pt x="447629" y="2857227"/>
                  </a:lnTo>
                  <a:lnTo>
                    <a:pt x="454784" y="2863577"/>
                  </a:lnTo>
                  <a:lnTo>
                    <a:pt x="458348" y="2863577"/>
                  </a:lnTo>
                  <a:lnTo>
                    <a:pt x="452195" y="2871197"/>
                  </a:lnTo>
                  <a:lnTo>
                    <a:pt x="445596" y="2871197"/>
                  </a:lnTo>
                  <a:lnTo>
                    <a:pt x="441529" y="2885167"/>
                  </a:lnTo>
                  <a:lnTo>
                    <a:pt x="454508" y="2887707"/>
                  </a:lnTo>
                  <a:lnTo>
                    <a:pt x="454386" y="2888977"/>
                  </a:lnTo>
                  <a:lnTo>
                    <a:pt x="454264" y="2890247"/>
                  </a:lnTo>
                  <a:lnTo>
                    <a:pt x="454142" y="2891517"/>
                  </a:lnTo>
                  <a:lnTo>
                    <a:pt x="454020" y="2892787"/>
                  </a:lnTo>
                  <a:lnTo>
                    <a:pt x="453898" y="2894057"/>
                  </a:lnTo>
                  <a:lnTo>
                    <a:pt x="453776" y="2895327"/>
                  </a:lnTo>
                  <a:lnTo>
                    <a:pt x="453654" y="2896597"/>
                  </a:lnTo>
                  <a:lnTo>
                    <a:pt x="479979" y="2896597"/>
                  </a:lnTo>
                  <a:lnTo>
                    <a:pt x="480314" y="2897867"/>
                  </a:lnTo>
                  <a:lnTo>
                    <a:pt x="476006" y="2900407"/>
                  </a:lnTo>
                  <a:close/>
                </a:path>
                <a:path w="10331449" h="4065904">
                  <a:moveTo>
                    <a:pt x="454784" y="2863577"/>
                  </a:moveTo>
                  <a:lnTo>
                    <a:pt x="447629" y="2857227"/>
                  </a:lnTo>
                  <a:lnTo>
                    <a:pt x="454039" y="2857227"/>
                  </a:lnTo>
                  <a:lnTo>
                    <a:pt x="454784" y="2863577"/>
                  </a:lnTo>
                  <a:close/>
                </a:path>
                <a:path w="10331449" h="4065904">
                  <a:moveTo>
                    <a:pt x="404301" y="2862307"/>
                  </a:moveTo>
                  <a:lnTo>
                    <a:pt x="381156" y="2862307"/>
                  </a:lnTo>
                  <a:lnTo>
                    <a:pt x="405356" y="2859767"/>
                  </a:lnTo>
                  <a:lnTo>
                    <a:pt x="404301" y="2862307"/>
                  </a:lnTo>
                  <a:close/>
                </a:path>
                <a:path w="10331449" h="4065904">
                  <a:moveTo>
                    <a:pt x="425652" y="2883897"/>
                  </a:moveTo>
                  <a:lnTo>
                    <a:pt x="417807" y="2883897"/>
                  </a:lnTo>
                  <a:lnTo>
                    <a:pt x="419087" y="2881357"/>
                  </a:lnTo>
                  <a:lnTo>
                    <a:pt x="416401" y="2875007"/>
                  </a:lnTo>
                  <a:lnTo>
                    <a:pt x="404000" y="2875007"/>
                  </a:lnTo>
                  <a:lnTo>
                    <a:pt x="409196" y="2872467"/>
                  </a:lnTo>
                  <a:lnTo>
                    <a:pt x="403774" y="2863577"/>
                  </a:lnTo>
                  <a:lnTo>
                    <a:pt x="405356" y="2859767"/>
                  </a:lnTo>
                  <a:lnTo>
                    <a:pt x="446201" y="2859767"/>
                  </a:lnTo>
                  <a:lnTo>
                    <a:pt x="439061" y="2872467"/>
                  </a:lnTo>
                  <a:lnTo>
                    <a:pt x="423505" y="2872467"/>
                  </a:lnTo>
                  <a:lnTo>
                    <a:pt x="420267" y="2876277"/>
                  </a:lnTo>
                  <a:lnTo>
                    <a:pt x="436919" y="2876277"/>
                  </a:lnTo>
                  <a:lnTo>
                    <a:pt x="435491" y="2878817"/>
                  </a:lnTo>
                  <a:lnTo>
                    <a:pt x="433873" y="2878817"/>
                  </a:lnTo>
                  <a:lnTo>
                    <a:pt x="423079" y="2881357"/>
                  </a:lnTo>
                  <a:lnTo>
                    <a:pt x="425652" y="2883897"/>
                  </a:lnTo>
                  <a:close/>
                </a:path>
                <a:path w="10331449" h="4065904">
                  <a:moveTo>
                    <a:pt x="471356" y="2872467"/>
                  </a:moveTo>
                  <a:lnTo>
                    <a:pt x="451169" y="2872467"/>
                  </a:lnTo>
                  <a:lnTo>
                    <a:pt x="458348" y="2863577"/>
                  </a:lnTo>
                  <a:lnTo>
                    <a:pt x="465879" y="2867387"/>
                  </a:lnTo>
                  <a:lnTo>
                    <a:pt x="471356" y="2872467"/>
                  </a:lnTo>
                  <a:close/>
                </a:path>
                <a:path w="10331449" h="4065904">
                  <a:moveTo>
                    <a:pt x="507927" y="2883897"/>
                  </a:moveTo>
                  <a:lnTo>
                    <a:pt x="499041" y="2881357"/>
                  </a:lnTo>
                  <a:lnTo>
                    <a:pt x="500672" y="2875007"/>
                  </a:lnTo>
                  <a:lnTo>
                    <a:pt x="505668" y="2868657"/>
                  </a:lnTo>
                  <a:lnTo>
                    <a:pt x="514780" y="2876277"/>
                  </a:lnTo>
                  <a:lnTo>
                    <a:pt x="507927" y="2883897"/>
                  </a:lnTo>
                  <a:close/>
                </a:path>
                <a:path w="10331449" h="4065904">
                  <a:moveTo>
                    <a:pt x="396896" y="2894057"/>
                  </a:moveTo>
                  <a:lnTo>
                    <a:pt x="389817" y="2886437"/>
                  </a:lnTo>
                  <a:lnTo>
                    <a:pt x="395440" y="2869927"/>
                  </a:lnTo>
                  <a:lnTo>
                    <a:pt x="404000" y="2875007"/>
                  </a:lnTo>
                  <a:lnTo>
                    <a:pt x="416401" y="2875007"/>
                  </a:lnTo>
                  <a:lnTo>
                    <a:pt x="412127" y="2878817"/>
                  </a:lnTo>
                  <a:lnTo>
                    <a:pt x="401741" y="2878817"/>
                  </a:lnTo>
                  <a:lnTo>
                    <a:pt x="393909" y="2881357"/>
                  </a:lnTo>
                  <a:lnTo>
                    <a:pt x="396896" y="2894057"/>
                  </a:lnTo>
                  <a:close/>
                </a:path>
                <a:path w="10331449" h="4065904">
                  <a:moveTo>
                    <a:pt x="404000" y="2875007"/>
                  </a:moveTo>
                  <a:lnTo>
                    <a:pt x="395440" y="2869927"/>
                  </a:lnTo>
                  <a:lnTo>
                    <a:pt x="407647" y="2869927"/>
                  </a:lnTo>
                  <a:lnTo>
                    <a:pt x="409196" y="2872467"/>
                  </a:lnTo>
                  <a:lnTo>
                    <a:pt x="404000" y="2875007"/>
                  </a:lnTo>
                  <a:close/>
                </a:path>
                <a:path w="10331449" h="4065904">
                  <a:moveTo>
                    <a:pt x="453654" y="2896597"/>
                  </a:moveTo>
                  <a:lnTo>
                    <a:pt x="453776" y="2895327"/>
                  </a:lnTo>
                  <a:lnTo>
                    <a:pt x="453898" y="2894057"/>
                  </a:lnTo>
                  <a:lnTo>
                    <a:pt x="454020" y="2892787"/>
                  </a:lnTo>
                  <a:lnTo>
                    <a:pt x="454142" y="2891517"/>
                  </a:lnTo>
                  <a:lnTo>
                    <a:pt x="454264" y="2890247"/>
                  </a:lnTo>
                  <a:lnTo>
                    <a:pt x="454386" y="2888977"/>
                  </a:lnTo>
                  <a:lnTo>
                    <a:pt x="454508" y="2887707"/>
                  </a:lnTo>
                  <a:lnTo>
                    <a:pt x="441529" y="2885167"/>
                  </a:lnTo>
                  <a:lnTo>
                    <a:pt x="445596" y="2871197"/>
                  </a:lnTo>
                  <a:lnTo>
                    <a:pt x="451169" y="2872467"/>
                  </a:lnTo>
                  <a:lnTo>
                    <a:pt x="471356" y="2872467"/>
                  </a:lnTo>
                  <a:lnTo>
                    <a:pt x="476833" y="2877547"/>
                  </a:lnTo>
                  <a:lnTo>
                    <a:pt x="451043" y="2877547"/>
                  </a:lnTo>
                  <a:lnTo>
                    <a:pt x="448935" y="2882627"/>
                  </a:lnTo>
                  <a:lnTo>
                    <a:pt x="496555" y="2882627"/>
                  </a:lnTo>
                  <a:lnTo>
                    <a:pt x="497961" y="2886437"/>
                  </a:lnTo>
                  <a:lnTo>
                    <a:pt x="523240" y="2886437"/>
                  </a:lnTo>
                  <a:lnTo>
                    <a:pt x="524671" y="2888977"/>
                  </a:lnTo>
                  <a:lnTo>
                    <a:pt x="543252" y="2888977"/>
                  </a:lnTo>
                  <a:lnTo>
                    <a:pt x="541816" y="2891517"/>
                  </a:lnTo>
                  <a:lnTo>
                    <a:pt x="460583" y="2891517"/>
                  </a:lnTo>
                  <a:lnTo>
                    <a:pt x="453654" y="2896597"/>
                  </a:lnTo>
                  <a:close/>
                </a:path>
                <a:path w="10331449" h="4065904">
                  <a:moveTo>
                    <a:pt x="451169" y="2872467"/>
                  </a:moveTo>
                  <a:lnTo>
                    <a:pt x="445596" y="2871197"/>
                  </a:lnTo>
                  <a:lnTo>
                    <a:pt x="452195" y="2871197"/>
                  </a:lnTo>
                  <a:lnTo>
                    <a:pt x="451169" y="2872467"/>
                  </a:lnTo>
                  <a:close/>
                </a:path>
                <a:path w="10331449" h="4065904">
                  <a:moveTo>
                    <a:pt x="436919" y="2876277"/>
                  </a:moveTo>
                  <a:lnTo>
                    <a:pt x="420267" y="2876277"/>
                  </a:lnTo>
                  <a:lnTo>
                    <a:pt x="423505" y="2872467"/>
                  </a:lnTo>
                  <a:lnTo>
                    <a:pt x="439061" y="2872467"/>
                  </a:lnTo>
                  <a:lnTo>
                    <a:pt x="436919" y="2876277"/>
                  </a:lnTo>
                  <a:close/>
                </a:path>
                <a:path w="10331449" h="4065904">
                  <a:moveTo>
                    <a:pt x="523240" y="2886437"/>
                  </a:moveTo>
                  <a:lnTo>
                    <a:pt x="497961" y="2886437"/>
                  </a:lnTo>
                  <a:lnTo>
                    <a:pt x="499442" y="2881357"/>
                  </a:lnTo>
                  <a:lnTo>
                    <a:pt x="480941" y="2881357"/>
                  </a:lnTo>
                  <a:lnTo>
                    <a:pt x="479787" y="2872467"/>
                  </a:lnTo>
                  <a:lnTo>
                    <a:pt x="480341" y="2875007"/>
                  </a:lnTo>
                  <a:lnTo>
                    <a:pt x="500672" y="2875007"/>
                  </a:lnTo>
                  <a:lnTo>
                    <a:pt x="499041" y="2881357"/>
                  </a:lnTo>
                  <a:lnTo>
                    <a:pt x="507927" y="2883897"/>
                  </a:lnTo>
                  <a:lnTo>
                    <a:pt x="521809" y="2883897"/>
                  </a:lnTo>
                  <a:lnTo>
                    <a:pt x="523240" y="2886437"/>
                  </a:lnTo>
                  <a:close/>
                </a:path>
                <a:path w="10331449" h="4065904">
                  <a:moveTo>
                    <a:pt x="480341" y="2875007"/>
                  </a:moveTo>
                  <a:lnTo>
                    <a:pt x="479787" y="2872467"/>
                  </a:lnTo>
                  <a:lnTo>
                    <a:pt x="484072" y="2872467"/>
                  </a:lnTo>
                  <a:lnTo>
                    <a:pt x="480341" y="2875007"/>
                  </a:lnTo>
                  <a:close/>
                </a:path>
                <a:path w="10331449" h="4065904">
                  <a:moveTo>
                    <a:pt x="417807" y="2883897"/>
                  </a:moveTo>
                  <a:lnTo>
                    <a:pt x="410703" y="2880087"/>
                  </a:lnTo>
                  <a:lnTo>
                    <a:pt x="416401" y="2875007"/>
                  </a:lnTo>
                  <a:lnTo>
                    <a:pt x="419087" y="2881357"/>
                  </a:lnTo>
                  <a:lnTo>
                    <a:pt x="417807" y="2883897"/>
                  </a:lnTo>
                  <a:close/>
                </a:path>
                <a:path w="10331449" h="4065904">
                  <a:moveTo>
                    <a:pt x="524671" y="2888977"/>
                  </a:moveTo>
                  <a:lnTo>
                    <a:pt x="521809" y="2883897"/>
                  </a:lnTo>
                  <a:lnTo>
                    <a:pt x="527734" y="2875007"/>
                  </a:lnTo>
                  <a:lnTo>
                    <a:pt x="532704" y="2875007"/>
                  </a:lnTo>
                  <a:lnTo>
                    <a:pt x="536419" y="2880087"/>
                  </a:lnTo>
                  <a:lnTo>
                    <a:pt x="533450" y="2887707"/>
                  </a:lnTo>
                  <a:lnTo>
                    <a:pt x="529917" y="2887707"/>
                  </a:lnTo>
                  <a:lnTo>
                    <a:pt x="524671" y="2888977"/>
                  </a:lnTo>
                  <a:close/>
                </a:path>
                <a:path w="10331449" h="4065904">
                  <a:moveTo>
                    <a:pt x="543252" y="2888977"/>
                  </a:moveTo>
                  <a:lnTo>
                    <a:pt x="532955" y="2888977"/>
                  </a:lnTo>
                  <a:lnTo>
                    <a:pt x="536419" y="2880087"/>
                  </a:lnTo>
                  <a:lnTo>
                    <a:pt x="532704" y="2875007"/>
                  </a:lnTo>
                  <a:lnTo>
                    <a:pt x="565263" y="2875007"/>
                  </a:lnTo>
                  <a:lnTo>
                    <a:pt x="553740" y="2880087"/>
                  </a:lnTo>
                  <a:lnTo>
                    <a:pt x="559213" y="2882627"/>
                  </a:lnTo>
                  <a:lnTo>
                    <a:pt x="629426" y="2882627"/>
                  </a:lnTo>
                  <a:lnTo>
                    <a:pt x="630723" y="2883897"/>
                  </a:lnTo>
                  <a:lnTo>
                    <a:pt x="602340" y="2883897"/>
                  </a:lnTo>
                  <a:lnTo>
                    <a:pt x="601710" y="2885167"/>
                  </a:lnTo>
                  <a:lnTo>
                    <a:pt x="545406" y="2885167"/>
                  </a:lnTo>
                  <a:lnTo>
                    <a:pt x="543252" y="2888977"/>
                  </a:lnTo>
                  <a:close/>
                </a:path>
                <a:path w="10331449" h="4065904">
                  <a:moveTo>
                    <a:pt x="559213" y="2882627"/>
                  </a:moveTo>
                  <a:lnTo>
                    <a:pt x="553740" y="2880087"/>
                  </a:lnTo>
                  <a:lnTo>
                    <a:pt x="565263" y="2875007"/>
                  </a:lnTo>
                  <a:lnTo>
                    <a:pt x="558811" y="2878817"/>
                  </a:lnTo>
                  <a:lnTo>
                    <a:pt x="559213" y="2882627"/>
                  </a:lnTo>
                  <a:close/>
                </a:path>
                <a:path w="10331449" h="4065904">
                  <a:moveTo>
                    <a:pt x="629426" y="2882627"/>
                  </a:moveTo>
                  <a:lnTo>
                    <a:pt x="559213" y="2882627"/>
                  </a:lnTo>
                  <a:lnTo>
                    <a:pt x="558811" y="2878817"/>
                  </a:lnTo>
                  <a:lnTo>
                    <a:pt x="565263" y="2875007"/>
                  </a:lnTo>
                  <a:lnTo>
                    <a:pt x="631987" y="2875007"/>
                  </a:lnTo>
                  <a:lnTo>
                    <a:pt x="629426" y="2882627"/>
                  </a:lnTo>
                  <a:close/>
                </a:path>
                <a:path w="10331449" h="4065904">
                  <a:moveTo>
                    <a:pt x="638715" y="2886437"/>
                  </a:moveTo>
                  <a:lnTo>
                    <a:pt x="633317" y="2886437"/>
                  </a:lnTo>
                  <a:lnTo>
                    <a:pt x="629426" y="2882627"/>
                  </a:lnTo>
                  <a:lnTo>
                    <a:pt x="631987" y="2875007"/>
                  </a:lnTo>
                  <a:lnTo>
                    <a:pt x="638715" y="2886437"/>
                  </a:lnTo>
                  <a:close/>
                </a:path>
                <a:path w="10331449" h="4065904">
                  <a:moveTo>
                    <a:pt x="1784234" y="2886437"/>
                  </a:moveTo>
                  <a:lnTo>
                    <a:pt x="638715" y="2886437"/>
                  </a:lnTo>
                  <a:lnTo>
                    <a:pt x="631987" y="2875007"/>
                  </a:lnTo>
                  <a:lnTo>
                    <a:pt x="1783211" y="2875007"/>
                  </a:lnTo>
                  <a:lnTo>
                    <a:pt x="1783325" y="2876277"/>
                  </a:lnTo>
                  <a:lnTo>
                    <a:pt x="1783438" y="2877547"/>
                  </a:lnTo>
                  <a:lnTo>
                    <a:pt x="1783552" y="2878817"/>
                  </a:lnTo>
                  <a:lnTo>
                    <a:pt x="1783666" y="2880087"/>
                  </a:lnTo>
                  <a:lnTo>
                    <a:pt x="1783779" y="2881357"/>
                  </a:lnTo>
                  <a:lnTo>
                    <a:pt x="1783893" y="2882627"/>
                  </a:lnTo>
                  <a:lnTo>
                    <a:pt x="1784007" y="2883897"/>
                  </a:lnTo>
                  <a:lnTo>
                    <a:pt x="1784121" y="2885167"/>
                  </a:lnTo>
                  <a:lnTo>
                    <a:pt x="1784234" y="2886437"/>
                  </a:lnTo>
                  <a:close/>
                </a:path>
                <a:path w="10331449" h="4065904">
                  <a:moveTo>
                    <a:pt x="448935" y="2882627"/>
                  </a:moveTo>
                  <a:lnTo>
                    <a:pt x="451043" y="2877547"/>
                  </a:lnTo>
                  <a:lnTo>
                    <a:pt x="462265" y="2880087"/>
                  </a:lnTo>
                  <a:lnTo>
                    <a:pt x="448935" y="2882627"/>
                  </a:lnTo>
                  <a:close/>
                </a:path>
                <a:path w="10331449" h="4065904">
                  <a:moveTo>
                    <a:pt x="496555" y="2882627"/>
                  </a:moveTo>
                  <a:lnTo>
                    <a:pt x="448935" y="2882627"/>
                  </a:lnTo>
                  <a:lnTo>
                    <a:pt x="462265" y="2880087"/>
                  </a:lnTo>
                  <a:lnTo>
                    <a:pt x="451043" y="2877547"/>
                  </a:lnTo>
                  <a:lnTo>
                    <a:pt x="476833" y="2877547"/>
                  </a:lnTo>
                  <a:lnTo>
                    <a:pt x="480941" y="2881357"/>
                  </a:lnTo>
                  <a:lnTo>
                    <a:pt x="499442" y="2881357"/>
                  </a:lnTo>
                  <a:lnTo>
                    <a:pt x="496555" y="2882627"/>
                  </a:lnTo>
                  <a:close/>
                </a:path>
                <a:path w="10331449" h="4065904">
                  <a:moveTo>
                    <a:pt x="410075" y="2894057"/>
                  </a:moveTo>
                  <a:lnTo>
                    <a:pt x="396896" y="2894057"/>
                  </a:lnTo>
                  <a:lnTo>
                    <a:pt x="393909" y="2881357"/>
                  </a:lnTo>
                  <a:lnTo>
                    <a:pt x="401741" y="2878817"/>
                  </a:lnTo>
                  <a:lnTo>
                    <a:pt x="410075" y="2894057"/>
                  </a:lnTo>
                  <a:close/>
                </a:path>
                <a:path w="10331449" h="4065904">
                  <a:moveTo>
                    <a:pt x="410075" y="2894057"/>
                  </a:moveTo>
                  <a:lnTo>
                    <a:pt x="401741" y="2878817"/>
                  </a:lnTo>
                  <a:lnTo>
                    <a:pt x="412127" y="2878817"/>
                  </a:lnTo>
                  <a:lnTo>
                    <a:pt x="410703" y="2880087"/>
                  </a:lnTo>
                  <a:lnTo>
                    <a:pt x="417807" y="2883897"/>
                  </a:lnTo>
                  <a:lnTo>
                    <a:pt x="425652" y="2883897"/>
                  </a:lnTo>
                  <a:lnTo>
                    <a:pt x="428225" y="2886437"/>
                  </a:lnTo>
                  <a:lnTo>
                    <a:pt x="433162" y="2886437"/>
                  </a:lnTo>
                  <a:lnTo>
                    <a:pt x="431547" y="2892787"/>
                  </a:lnTo>
                  <a:lnTo>
                    <a:pt x="417757" y="2892787"/>
                  </a:lnTo>
                  <a:lnTo>
                    <a:pt x="410075" y="2894057"/>
                  </a:lnTo>
                  <a:close/>
                </a:path>
                <a:path w="10331449" h="4065904">
                  <a:moveTo>
                    <a:pt x="428225" y="2886437"/>
                  </a:moveTo>
                  <a:lnTo>
                    <a:pt x="423079" y="2881357"/>
                  </a:lnTo>
                  <a:lnTo>
                    <a:pt x="433873" y="2878817"/>
                  </a:lnTo>
                  <a:lnTo>
                    <a:pt x="428225" y="2886437"/>
                  </a:lnTo>
                  <a:close/>
                </a:path>
                <a:path w="10331449" h="4065904">
                  <a:moveTo>
                    <a:pt x="433162" y="2886437"/>
                  </a:moveTo>
                  <a:lnTo>
                    <a:pt x="428225" y="2886437"/>
                  </a:lnTo>
                  <a:lnTo>
                    <a:pt x="433873" y="2878817"/>
                  </a:lnTo>
                  <a:lnTo>
                    <a:pt x="435491" y="2878817"/>
                  </a:lnTo>
                  <a:lnTo>
                    <a:pt x="434777" y="2880087"/>
                  </a:lnTo>
                  <a:lnTo>
                    <a:pt x="433162" y="2886437"/>
                  </a:lnTo>
                  <a:close/>
                </a:path>
                <a:path w="10331449" h="4065904">
                  <a:moveTo>
                    <a:pt x="497961" y="2886437"/>
                  </a:moveTo>
                  <a:lnTo>
                    <a:pt x="496555" y="2882627"/>
                  </a:lnTo>
                  <a:lnTo>
                    <a:pt x="499442" y="2881357"/>
                  </a:lnTo>
                  <a:lnTo>
                    <a:pt x="497961" y="2886437"/>
                  </a:lnTo>
                  <a:close/>
                </a:path>
                <a:path w="10331449" h="4065904">
                  <a:moveTo>
                    <a:pt x="605327" y="2897867"/>
                  </a:moveTo>
                  <a:lnTo>
                    <a:pt x="596667" y="2895327"/>
                  </a:lnTo>
                  <a:lnTo>
                    <a:pt x="602340" y="2883897"/>
                  </a:lnTo>
                  <a:lnTo>
                    <a:pt x="610448" y="2886437"/>
                  </a:lnTo>
                  <a:lnTo>
                    <a:pt x="605327" y="2897867"/>
                  </a:lnTo>
                  <a:close/>
                </a:path>
                <a:path w="10331449" h="4065904">
                  <a:moveTo>
                    <a:pt x="1785258" y="2897867"/>
                  </a:moveTo>
                  <a:lnTo>
                    <a:pt x="605327" y="2897867"/>
                  </a:lnTo>
                  <a:lnTo>
                    <a:pt x="610448" y="2886437"/>
                  </a:lnTo>
                  <a:lnTo>
                    <a:pt x="602340" y="2883897"/>
                  </a:lnTo>
                  <a:lnTo>
                    <a:pt x="630723" y="2883897"/>
                  </a:lnTo>
                  <a:lnTo>
                    <a:pt x="633317" y="2886437"/>
                  </a:lnTo>
                  <a:lnTo>
                    <a:pt x="1784234" y="2886437"/>
                  </a:lnTo>
                  <a:lnTo>
                    <a:pt x="1784348" y="2887707"/>
                  </a:lnTo>
                  <a:lnTo>
                    <a:pt x="1784462" y="2888977"/>
                  </a:lnTo>
                  <a:lnTo>
                    <a:pt x="1784575" y="2890247"/>
                  </a:lnTo>
                  <a:lnTo>
                    <a:pt x="1784689" y="2891517"/>
                  </a:lnTo>
                  <a:lnTo>
                    <a:pt x="1784803" y="2892787"/>
                  </a:lnTo>
                  <a:lnTo>
                    <a:pt x="1784917" y="2894057"/>
                  </a:lnTo>
                  <a:lnTo>
                    <a:pt x="1785030" y="2895327"/>
                  </a:lnTo>
                  <a:lnTo>
                    <a:pt x="1785144" y="2896597"/>
                  </a:lnTo>
                  <a:lnTo>
                    <a:pt x="1785258" y="2897867"/>
                  </a:lnTo>
                  <a:close/>
                </a:path>
                <a:path w="10331449" h="4065904">
                  <a:moveTo>
                    <a:pt x="543800" y="2891517"/>
                  </a:moveTo>
                  <a:lnTo>
                    <a:pt x="541816" y="2891517"/>
                  </a:lnTo>
                  <a:lnTo>
                    <a:pt x="545406" y="2885167"/>
                  </a:lnTo>
                  <a:lnTo>
                    <a:pt x="543800" y="2891517"/>
                  </a:lnTo>
                  <a:close/>
                </a:path>
                <a:path w="10331449" h="4065904">
                  <a:moveTo>
                    <a:pt x="553710" y="2901677"/>
                  </a:moveTo>
                  <a:lnTo>
                    <a:pt x="502555" y="2901677"/>
                  </a:lnTo>
                  <a:lnTo>
                    <a:pt x="493166" y="2899137"/>
                  </a:lnTo>
                  <a:lnTo>
                    <a:pt x="520253" y="2899137"/>
                  </a:lnTo>
                  <a:lnTo>
                    <a:pt x="530093" y="2895327"/>
                  </a:lnTo>
                  <a:lnTo>
                    <a:pt x="524219" y="2891517"/>
                  </a:lnTo>
                  <a:lnTo>
                    <a:pt x="543800" y="2891517"/>
                  </a:lnTo>
                  <a:lnTo>
                    <a:pt x="545406" y="2885167"/>
                  </a:lnTo>
                  <a:lnTo>
                    <a:pt x="601710" y="2885167"/>
                  </a:lnTo>
                  <a:lnTo>
                    <a:pt x="601079" y="2886437"/>
                  </a:lnTo>
                  <a:lnTo>
                    <a:pt x="588433" y="2886437"/>
                  </a:lnTo>
                  <a:lnTo>
                    <a:pt x="582383" y="2888977"/>
                  </a:lnTo>
                  <a:lnTo>
                    <a:pt x="577287" y="2890247"/>
                  </a:lnTo>
                  <a:lnTo>
                    <a:pt x="575555" y="2895327"/>
                  </a:lnTo>
                  <a:lnTo>
                    <a:pt x="561874" y="2895327"/>
                  </a:lnTo>
                  <a:lnTo>
                    <a:pt x="554895" y="2896597"/>
                  </a:lnTo>
                  <a:lnTo>
                    <a:pt x="553710" y="2901677"/>
                  </a:lnTo>
                  <a:close/>
                </a:path>
                <a:path w="10331449" h="4065904">
                  <a:moveTo>
                    <a:pt x="573823" y="2900407"/>
                  </a:moveTo>
                  <a:lnTo>
                    <a:pt x="577287" y="2890247"/>
                  </a:lnTo>
                  <a:lnTo>
                    <a:pt x="582383" y="2888977"/>
                  </a:lnTo>
                  <a:lnTo>
                    <a:pt x="588433" y="2886437"/>
                  </a:lnTo>
                  <a:lnTo>
                    <a:pt x="592751" y="2888977"/>
                  </a:lnTo>
                  <a:lnTo>
                    <a:pt x="592819" y="2890247"/>
                  </a:lnTo>
                  <a:lnTo>
                    <a:pt x="592887" y="2891517"/>
                  </a:lnTo>
                  <a:lnTo>
                    <a:pt x="592955" y="2892787"/>
                  </a:lnTo>
                  <a:lnTo>
                    <a:pt x="593023" y="2894057"/>
                  </a:lnTo>
                  <a:lnTo>
                    <a:pt x="593091" y="2895327"/>
                  </a:lnTo>
                  <a:lnTo>
                    <a:pt x="593159" y="2896597"/>
                  </a:lnTo>
                  <a:lnTo>
                    <a:pt x="593228" y="2897867"/>
                  </a:lnTo>
                  <a:lnTo>
                    <a:pt x="590349" y="2899137"/>
                  </a:lnTo>
                  <a:lnTo>
                    <a:pt x="582383" y="2899137"/>
                  </a:lnTo>
                  <a:lnTo>
                    <a:pt x="573823" y="2900407"/>
                  </a:lnTo>
                  <a:close/>
                </a:path>
                <a:path w="10331449" h="4065904">
                  <a:moveTo>
                    <a:pt x="1785599" y="2901677"/>
                  </a:moveTo>
                  <a:lnTo>
                    <a:pt x="584592" y="2901677"/>
                  </a:lnTo>
                  <a:lnTo>
                    <a:pt x="593228" y="2897867"/>
                  </a:lnTo>
                  <a:lnTo>
                    <a:pt x="593159" y="2896597"/>
                  </a:lnTo>
                  <a:lnTo>
                    <a:pt x="593091" y="2895327"/>
                  </a:lnTo>
                  <a:lnTo>
                    <a:pt x="593023" y="2894057"/>
                  </a:lnTo>
                  <a:lnTo>
                    <a:pt x="592955" y="2892787"/>
                  </a:lnTo>
                  <a:lnTo>
                    <a:pt x="592887" y="2891517"/>
                  </a:lnTo>
                  <a:lnTo>
                    <a:pt x="592819" y="2890247"/>
                  </a:lnTo>
                  <a:lnTo>
                    <a:pt x="592751" y="2888977"/>
                  </a:lnTo>
                  <a:lnTo>
                    <a:pt x="588433" y="2886437"/>
                  </a:lnTo>
                  <a:lnTo>
                    <a:pt x="601079" y="2886437"/>
                  </a:lnTo>
                  <a:lnTo>
                    <a:pt x="596667" y="2895327"/>
                  </a:lnTo>
                  <a:lnTo>
                    <a:pt x="605327" y="2897867"/>
                  </a:lnTo>
                  <a:lnTo>
                    <a:pt x="1785258" y="2897867"/>
                  </a:lnTo>
                  <a:lnTo>
                    <a:pt x="1785371" y="2899137"/>
                  </a:lnTo>
                  <a:lnTo>
                    <a:pt x="1785485" y="2900407"/>
                  </a:lnTo>
                  <a:lnTo>
                    <a:pt x="1785599" y="2901677"/>
                  </a:lnTo>
                  <a:close/>
                </a:path>
                <a:path w="10331449" h="4065904">
                  <a:moveTo>
                    <a:pt x="532955" y="2888977"/>
                  </a:moveTo>
                  <a:lnTo>
                    <a:pt x="524671" y="2888977"/>
                  </a:lnTo>
                  <a:lnTo>
                    <a:pt x="529917" y="2887707"/>
                  </a:lnTo>
                  <a:lnTo>
                    <a:pt x="532955" y="2888977"/>
                  </a:lnTo>
                  <a:close/>
                </a:path>
                <a:path w="10331449" h="4065904">
                  <a:moveTo>
                    <a:pt x="532955" y="2888977"/>
                  </a:moveTo>
                  <a:lnTo>
                    <a:pt x="529917" y="2887707"/>
                  </a:lnTo>
                  <a:lnTo>
                    <a:pt x="533450" y="2887707"/>
                  </a:lnTo>
                  <a:lnTo>
                    <a:pt x="532955" y="2888977"/>
                  </a:lnTo>
                  <a:close/>
                </a:path>
                <a:path w="10331449" h="4065904">
                  <a:moveTo>
                    <a:pt x="479979" y="2896597"/>
                  </a:moveTo>
                  <a:lnTo>
                    <a:pt x="453654" y="2896597"/>
                  </a:lnTo>
                  <a:lnTo>
                    <a:pt x="460583" y="2891517"/>
                  </a:lnTo>
                  <a:lnTo>
                    <a:pt x="479310" y="2894057"/>
                  </a:lnTo>
                  <a:lnTo>
                    <a:pt x="479979" y="2896597"/>
                  </a:lnTo>
                  <a:close/>
                </a:path>
                <a:path w="10331449" h="4065904">
                  <a:moveTo>
                    <a:pt x="482144" y="2915647"/>
                  </a:moveTo>
                  <a:lnTo>
                    <a:pt x="455261" y="2915647"/>
                  </a:lnTo>
                  <a:lnTo>
                    <a:pt x="457545" y="2913107"/>
                  </a:lnTo>
                  <a:lnTo>
                    <a:pt x="455562" y="2910567"/>
                  </a:lnTo>
                  <a:lnTo>
                    <a:pt x="466833" y="2909297"/>
                  </a:lnTo>
                  <a:lnTo>
                    <a:pt x="469544" y="2904217"/>
                  </a:lnTo>
                  <a:lnTo>
                    <a:pt x="480314" y="2897867"/>
                  </a:lnTo>
                  <a:lnTo>
                    <a:pt x="479310" y="2894057"/>
                  </a:lnTo>
                  <a:lnTo>
                    <a:pt x="460583" y="2891517"/>
                  </a:lnTo>
                  <a:lnTo>
                    <a:pt x="524219" y="2891517"/>
                  </a:lnTo>
                  <a:lnTo>
                    <a:pt x="520253" y="2899137"/>
                  </a:lnTo>
                  <a:lnTo>
                    <a:pt x="493166" y="2899137"/>
                  </a:lnTo>
                  <a:lnTo>
                    <a:pt x="502555" y="2901677"/>
                  </a:lnTo>
                  <a:lnTo>
                    <a:pt x="553710" y="2901677"/>
                  </a:lnTo>
                  <a:lnTo>
                    <a:pt x="551933" y="2909297"/>
                  </a:lnTo>
                  <a:lnTo>
                    <a:pt x="609705" y="2909297"/>
                  </a:lnTo>
                  <a:lnTo>
                    <a:pt x="610438" y="2910567"/>
                  </a:lnTo>
                  <a:lnTo>
                    <a:pt x="494522" y="2910567"/>
                  </a:lnTo>
                  <a:lnTo>
                    <a:pt x="482883" y="2911738"/>
                  </a:lnTo>
                  <a:lnTo>
                    <a:pt x="481889" y="2911738"/>
                  </a:lnTo>
                  <a:lnTo>
                    <a:pt x="482144" y="2915647"/>
                  </a:lnTo>
                  <a:close/>
                </a:path>
                <a:path w="10331449" h="4065904">
                  <a:moveTo>
                    <a:pt x="520253" y="2899137"/>
                  </a:moveTo>
                  <a:lnTo>
                    <a:pt x="524219" y="2891517"/>
                  </a:lnTo>
                  <a:lnTo>
                    <a:pt x="530093" y="2895327"/>
                  </a:lnTo>
                  <a:lnTo>
                    <a:pt x="520253" y="2899137"/>
                  </a:lnTo>
                  <a:close/>
                </a:path>
                <a:path w="10331449" h="4065904">
                  <a:moveTo>
                    <a:pt x="418137" y="2894057"/>
                  </a:moveTo>
                  <a:lnTo>
                    <a:pt x="410075" y="2894057"/>
                  </a:lnTo>
                  <a:lnTo>
                    <a:pt x="417757" y="2892787"/>
                  </a:lnTo>
                  <a:lnTo>
                    <a:pt x="418137" y="2894057"/>
                  </a:lnTo>
                  <a:close/>
                </a:path>
                <a:path w="10331449" h="4065904">
                  <a:moveTo>
                    <a:pt x="420041" y="2900407"/>
                  </a:moveTo>
                  <a:lnTo>
                    <a:pt x="417757" y="2892787"/>
                  </a:lnTo>
                  <a:lnTo>
                    <a:pt x="431547" y="2892787"/>
                  </a:lnTo>
                  <a:lnTo>
                    <a:pt x="429932" y="2899137"/>
                  </a:lnTo>
                  <a:lnTo>
                    <a:pt x="420041" y="2900407"/>
                  </a:lnTo>
                  <a:close/>
                </a:path>
                <a:path w="10331449" h="4065904">
                  <a:moveTo>
                    <a:pt x="551933" y="2909297"/>
                  </a:moveTo>
                  <a:lnTo>
                    <a:pt x="554895" y="2896597"/>
                  </a:lnTo>
                  <a:lnTo>
                    <a:pt x="561874" y="2895327"/>
                  </a:lnTo>
                  <a:lnTo>
                    <a:pt x="551933" y="2909297"/>
                  </a:lnTo>
                  <a:close/>
                </a:path>
                <a:path w="10331449" h="4065904">
                  <a:moveTo>
                    <a:pt x="609705" y="2909297"/>
                  </a:moveTo>
                  <a:lnTo>
                    <a:pt x="551933" y="2909297"/>
                  </a:lnTo>
                  <a:lnTo>
                    <a:pt x="561874" y="2895327"/>
                  </a:lnTo>
                  <a:lnTo>
                    <a:pt x="575555" y="2895327"/>
                  </a:lnTo>
                  <a:lnTo>
                    <a:pt x="573823" y="2900407"/>
                  </a:lnTo>
                  <a:lnTo>
                    <a:pt x="583488" y="2900407"/>
                  </a:lnTo>
                  <a:lnTo>
                    <a:pt x="584592" y="2901677"/>
                  </a:lnTo>
                  <a:lnTo>
                    <a:pt x="1785599" y="2901677"/>
                  </a:lnTo>
                  <a:lnTo>
                    <a:pt x="1785713" y="2902947"/>
                  </a:lnTo>
                  <a:lnTo>
                    <a:pt x="628272" y="2902947"/>
                  </a:lnTo>
                  <a:lnTo>
                    <a:pt x="608239" y="2906757"/>
                  </a:lnTo>
                  <a:lnTo>
                    <a:pt x="609705" y="2909297"/>
                  </a:lnTo>
                  <a:close/>
                </a:path>
                <a:path w="10331449" h="4065904">
                  <a:moveTo>
                    <a:pt x="583488" y="2900407"/>
                  </a:moveTo>
                  <a:lnTo>
                    <a:pt x="573823" y="2900407"/>
                  </a:lnTo>
                  <a:lnTo>
                    <a:pt x="582383" y="2899137"/>
                  </a:lnTo>
                  <a:lnTo>
                    <a:pt x="583488" y="2900407"/>
                  </a:lnTo>
                  <a:close/>
                </a:path>
                <a:path w="10331449" h="4065904">
                  <a:moveTo>
                    <a:pt x="584592" y="2901677"/>
                  </a:moveTo>
                  <a:lnTo>
                    <a:pt x="582383" y="2899137"/>
                  </a:lnTo>
                  <a:lnTo>
                    <a:pt x="590349" y="2899137"/>
                  </a:lnTo>
                  <a:lnTo>
                    <a:pt x="584592" y="2901677"/>
                  </a:lnTo>
                  <a:close/>
                </a:path>
                <a:path w="10331449" h="4065904">
                  <a:moveTo>
                    <a:pt x="611904" y="2913107"/>
                  </a:moveTo>
                  <a:lnTo>
                    <a:pt x="608239" y="2906757"/>
                  </a:lnTo>
                  <a:lnTo>
                    <a:pt x="628272" y="2902947"/>
                  </a:lnTo>
                  <a:lnTo>
                    <a:pt x="630170" y="2909297"/>
                  </a:lnTo>
                  <a:lnTo>
                    <a:pt x="613913" y="2909297"/>
                  </a:lnTo>
                  <a:lnTo>
                    <a:pt x="611904" y="2913107"/>
                  </a:lnTo>
                  <a:close/>
                </a:path>
                <a:path w="10331449" h="4065904">
                  <a:moveTo>
                    <a:pt x="1752962" y="2913107"/>
                  </a:moveTo>
                  <a:lnTo>
                    <a:pt x="631309" y="2913107"/>
                  </a:lnTo>
                  <a:lnTo>
                    <a:pt x="628272" y="2902947"/>
                  </a:lnTo>
                  <a:lnTo>
                    <a:pt x="1785713" y="2902947"/>
                  </a:lnTo>
                  <a:lnTo>
                    <a:pt x="1786054" y="2906757"/>
                  </a:lnTo>
                  <a:lnTo>
                    <a:pt x="637710" y="2906757"/>
                  </a:lnTo>
                  <a:lnTo>
                    <a:pt x="635526" y="2908027"/>
                  </a:lnTo>
                  <a:lnTo>
                    <a:pt x="1779435" y="2908027"/>
                  </a:lnTo>
                  <a:lnTo>
                    <a:pt x="1752962" y="2913107"/>
                  </a:lnTo>
                  <a:close/>
                </a:path>
                <a:path w="10331449" h="4065904">
                  <a:moveTo>
                    <a:pt x="1779435" y="2908027"/>
                  </a:moveTo>
                  <a:lnTo>
                    <a:pt x="635526" y="2908027"/>
                  </a:lnTo>
                  <a:lnTo>
                    <a:pt x="637710" y="2906757"/>
                  </a:lnTo>
                  <a:lnTo>
                    <a:pt x="1786054" y="2906757"/>
                  </a:lnTo>
                  <a:lnTo>
                    <a:pt x="1779435" y="2908027"/>
                  </a:lnTo>
                  <a:close/>
                </a:path>
                <a:path w="10331449" h="4065904">
                  <a:moveTo>
                    <a:pt x="471325" y="2999070"/>
                  </a:moveTo>
                  <a:lnTo>
                    <a:pt x="455567" y="2998938"/>
                  </a:lnTo>
                  <a:lnTo>
                    <a:pt x="457118" y="2994387"/>
                  </a:lnTo>
                  <a:lnTo>
                    <a:pt x="433220" y="2967717"/>
                  </a:lnTo>
                  <a:lnTo>
                    <a:pt x="442257" y="2966447"/>
                  </a:lnTo>
                  <a:lnTo>
                    <a:pt x="442475" y="2963907"/>
                  </a:lnTo>
                  <a:lnTo>
                    <a:pt x="442584" y="2962637"/>
                  </a:lnTo>
                  <a:lnTo>
                    <a:pt x="439471" y="2961367"/>
                  </a:lnTo>
                  <a:lnTo>
                    <a:pt x="434676" y="2955017"/>
                  </a:lnTo>
                  <a:lnTo>
                    <a:pt x="430107" y="2953747"/>
                  </a:lnTo>
                  <a:lnTo>
                    <a:pt x="430005" y="2952477"/>
                  </a:lnTo>
                  <a:lnTo>
                    <a:pt x="429903" y="2951207"/>
                  </a:lnTo>
                  <a:lnTo>
                    <a:pt x="429801" y="2949937"/>
                  </a:lnTo>
                  <a:lnTo>
                    <a:pt x="429699" y="2948667"/>
                  </a:lnTo>
                  <a:lnTo>
                    <a:pt x="429596" y="2947397"/>
                  </a:lnTo>
                  <a:lnTo>
                    <a:pt x="429494" y="2946127"/>
                  </a:lnTo>
                  <a:lnTo>
                    <a:pt x="429392" y="2944857"/>
                  </a:lnTo>
                  <a:lnTo>
                    <a:pt x="429290" y="2943587"/>
                  </a:lnTo>
                  <a:lnTo>
                    <a:pt x="429188" y="2942317"/>
                  </a:lnTo>
                  <a:lnTo>
                    <a:pt x="429085" y="2941047"/>
                  </a:lnTo>
                  <a:lnTo>
                    <a:pt x="428983" y="2939777"/>
                  </a:lnTo>
                  <a:lnTo>
                    <a:pt x="428881" y="2938507"/>
                  </a:lnTo>
                  <a:lnTo>
                    <a:pt x="428779" y="2937237"/>
                  </a:lnTo>
                  <a:lnTo>
                    <a:pt x="428677" y="2935967"/>
                  </a:lnTo>
                  <a:lnTo>
                    <a:pt x="433019" y="2929617"/>
                  </a:lnTo>
                  <a:lnTo>
                    <a:pt x="448081" y="2923267"/>
                  </a:lnTo>
                  <a:lnTo>
                    <a:pt x="445571" y="2920727"/>
                  </a:lnTo>
                  <a:lnTo>
                    <a:pt x="449186" y="2920727"/>
                  </a:lnTo>
                  <a:lnTo>
                    <a:pt x="443864" y="2916917"/>
                  </a:lnTo>
                  <a:lnTo>
                    <a:pt x="445772" y="2909297"/>
                  </a:lnTo>
                  <a:lnTo>
                    <a:pt x="455261" y="2915647"/>
                  </a:lnTo>
                  <a:lnTo>
                    <a:pt x="482144" y="2915647"/>
                  </a:lnTo>
                  <a:lnTo>
                    <a:pt x="482227" y="2916917"/>
                  </a:lnTo>
                  <a:lnTo>
                    <a:pt x="459955" y="2916917"/>
                  </a:lnTo>
                  <a:lnTo>
                    <a:pt x="456133" y="2925807"/>
                  </a:lnTo>
                  <a:lnTo>
                    <a:pt x="449587" y="2925807"/>
                  </a:lnTo>
                  <a:lnTo>
                    <a:pt x="455587" y="2927077"/>
                  </a:lnTo>
                  <a:lnTo>
                    <a:pt x="460658" y="2927077"/>
                  </a:lnTo>
                  <a:lnTo>
                    <a:pt x="471728" y="2928347"/>
                  </a:lnTo>
                  <a:lnTo>
                    <a:pt x="486476" y="2928347"/>
                  </a:lnTo>
                  <a:lnTo>
                    <a:pt x="494422" y="2929617"/>
                  </a:lnTo>
                  <a:lnTo>
                    <a:pt x="490588" y="2938507"/>
                  </a:lnTo>
                  <a:lnTo>
                    <a:pt x="483376" y="2938507"/>
                  </a:lnTo>
                  <a:lnTo>
                    <a:pt x="479410" y="2942317"/>
                  </a:lnTo>
                  <a:lnTo>
                    <a:pt x="479596" y="2942317"/>
                  </a:lnTo>
                  <a:lnTo>
                    <a:pt x="464474" y="2957557"/>
                  </a:lnTo>
                  <a:lnTo>
                    <a:pt x="467461" y="2958827"/>
                  </a:lnTo>
                  <a:lnTo>
                    <a:pt x="465628" y="2961367"/>
                  </a:lnTo>
                  <a:lnTo>
                    <a:pt x="456014" y="2961367"/>
                  </a:lnTo>
                  <a:lnTo>
                    <a:pt x="451947" y="2971527"/>
                  </a:lnTo>
                  <a:lnTo>
                    <a:pt x="554912" y="2971527"/>
                  </a:lnTo>
                  <a:lnTo>
                    <a:pt x="553322" y="2972797"/>
                  </a:lnTo>
                  <a:lnTo>
                    <a:pt x="451420" y="2972797"/>
                  </a:lnTo>
                  <a:lnTo>
                    <a:pt x="451510" y="2975337"/>
                  </a:lnTo>
                  <a:lnTo>
                    <a:pt x="451601" y="2977877"/>
                  </a:lnTo>
                  <a:lnTo>
                    <a:pt x="451646" y="2979147"/>
                  </a:lnTo>
                  <a:lnTo>
                    <a:pt x="464908" y="2979147"/>
                  </a:lnTo>
                  <a:lnTo>
                    <a:pt x="466557" y="2990577"/>
                  </a:lnTo>
                  <a:lnTo>
                    <a:pt x="490457" y="2992802"/>
                  </a:lnTo>
                  <a:lnTo>
                    <a:pt x="490631" y="2993117"/>
                  </a:lnTo>
                  <a:lnTo>
                    <a:pt x="456340" y="2993117"/>
                  </a:lnTo>
                  <a:lnTo>
                    <a:pt x="460181" y="2994387"/>
                  </a:lnTo>
                  <a:lnTo>
                    <a:pt x="455886" y="2998938"/>
                  </a:lnTo>
                  <a:lnTo>
                    <a:pt x="471118" y="2998938"/>
                  </a:lnTo>
                  <a:lnTo>
                    <a:pt x="471325" y="2999070"/>
                  </a:lnTo>
                  <a:close/>
                </a:path>
                <a:path w="10331449" h="4065904">
                  <a:moveTo>
                    <a:pt x="455261" y="2915647"/>
                  </a:moveTo>
                  <a:lnTo>
                    <a:pt x="445772" y="2909297"/>
                  </a:lnTo>
                  <a:lnTo>
                    <a:pt x="466833" y="2909297"/>
                  </a:lnTo>
                  <a:lnTo>
                    <a:pt x="455562" y="2910567"/>
                  </a:lnTo>
                  <a:lnTo>
                    <a:pt x="457545" y="2913107"/>
                  </a:lnTo>
                  <a:lnTo>
                    <a:pt x="455261" y="2915647"/>
                  </a:lnTo>
                  <a:close/>
                </a:path>
                <a:path w="10331449" h="4065904">
                  <a:moveTo>
                    <a:pt x="631309" y="2913107"/>
                  </a:moveTo>
                  <a:lnTo>
                    <a:pt x="611904" y="2913107"/>
                  </a:lnTo>
                  <a:lnTo>
                    <a:pt x="613913" y="2909297"/>
                  </a:lnTo>
                  <a:lnTo>
                    <a:pt x="631309" y="2913107"/>
                  </a:lnTo>
                  <a:close/>
                </a:path>
                <a:path w="10331449" h="4065904">
                  <a:moveTo>
                    <a:pt x="631309" y="2913107"/>
                  </a:moveTo>
                  <a:lnTo>
                    <a:pt x="613913" y="2909297"/>
                  </a:lnTo>
                  <a:lnTo>
                    <a:pt x="630170" y="2909297"/>
                  </a:lnTo>
                  <a:lnTo>
                    <a:pt x="631309" y="2913107"/>
                  </a:lnTo>
                  <a:close/>
                </a:path>
                <a:path w="10331449" h="4065904">
                  <a:moveTo>
                    <a:pt x="507626" y="2943587"/>
                  </a:moveTo>
                  <a:lnTo>
                    <a:pt x="488397" y="2943587"/>
                  </a:lnTo>
                  <a:lnTo>
                    <a:pt x="494422" y="2929617"/>
                  </a:lnTo>
                  <a:lnTo>
                    <a:pt x="478531" y="2927077"/>
                  </a:lnTo>
                  <a:lnTo>
                    <a:pt x="482724" y="2924537"/>
                  </a:lnTo>
                  <a:lnTo>
                    <a:pt x="481995" y="2913362"/>
                  </a:lnTo>
                  <a:lnTo>
                    <a:pt x="481889" y="2911738"/>
                  </a:lnTo>
                  <a:lnTo>
                    <a:pt x="482883" y="2911738"/>
                  </a:lnTo>
                  <a:lnTo>
                    <a:pt x="494522" y="2910567"/>
                  </a:lnTo>
                  <a:lnTo>
                    <a:pt x="500120" y="2913107"/>
                  </a:lnTo>
                  <a:lnTo>
                    <a:pt x="506120" y="2913107"/>
                  </a:lnTo>
                  <a:lnTo>
                    <a:pt x="509358" y="2916917"/>
                  </a:lnTo>
                  <a:lnTo>
                    <a:pt x="503710" y="2916917"/>
                  </a:lnTo>
                  <a:lnTo>
                    <a:pt x="510864" y="2924537"/>
                  </a:lnTo>
                  <a:lnTo>
                    <a:pt x="522596" y="2924537"/>
                  </a:lnTo>
                  <a:lnTo>
                    <a:pt x="522663" y="2927077"/>
                  </a:lnTo>
                  <a:lnTo>
                    <a:pt x="529365" y="2927077"/>
                  </a:lnTo>
                  <a:lnTo>
                    <a:pt x="528748" y="2930887"/>
                  </a:lnTo>
                  <a:lnTo>
                    <a:pt x="513475" y="2930887"/>
                  </a:lnTo>
                  <a:lnTo>
                    <a:pt x="498714" y="2938507"/>
                  </a:lnTo>
                  <a:lnTo>
                    <a:pt x="505266" y="2938507"/>
                  </a:lnTo>
                  <a:lnTo>
                    <a:pt x="507626" y="2943587"/>
                  </a:lnTo>
                  <a:close/>
                </a:path>
                <a:path w="10331449" h="4065904">
                  <a:moveTo>
                    <a:pt x="500120" y="2913107"/>
                  </a:moveTo>
                  <a:lnTo>
                    <a:pt x="494522" y="2910567"/>
                  </a:lnTo>
                  <a:lnTo>
                    <a:pt x="503961" y="2910567"/>
                  </a:lnTo>
                  <a:lnTo>
                    <a:pt x="500120" y="2913107"/>
                  </a:lnTo>
                  <a:close/>
                </a:path>
                <a:path w="10331449" h="4065904">
                  <a:moveTo>
                    <a:pt x="506120" y="2913107"/>
                  </a:moveTo>
                  <a:lnTo>
                    <a:pt x="500120" y="2913107"/>
                  </a:lnTo>
                  <a:lnTo>
                    <a:pt x="503961" y="2910567"/>
                  </a:lnTo>
                  <a:lnTo>
                    <a:pt x="506120" y="2913107"/>
                  </a:lnTo>
                  <a:close/>
                </a:path>
                <a:path w="10331449" h="4065904">
                  <a:moveTo>
                    <a:pt x="510864" y="2924537"/>
                  </a:moveTo>
                  <a:lnTo>
                    <a:pt x="503710" y="2916917"/>
                  </a:lnTo>
                  <a:lnTo>
                    <a:pt x="509358" y="2916917"/>
                  </a:lnTo>
                  <a:lnTo>
                    <a:pt x="503961" y="2910567"/>
                  </a:lnTo>
                  <a:lnTo>
                    <a:pt x="597269" y="2910567"/>
                  </a:lnTo>
                  <a:lnTo>
                    <a:pt x="596315" y="2915647"/>
                  </a:lnTo>
                  <a:lnTo>
                    <a:pt x="1739725" y="2915647"/>
                  </a:lnTo>
                  <a:lnTo>
                    <a:pt x="1726489" y="2918187"/>
                  </a:lnTo>
                  <a:lnTo>
                    <a:pt x="1718964" y="2919457"/>
                  </a:lnTo>
                  <a:lnTo>
                    <a:pt x="515659" y="2919457"/>
                  </a:lnTo>
                  <a:lnTo>
                    <a:pt x="510864" y="2924537"/>
                  </a:lnTo>
                  <a:close/>
                </a:path>
                <a:path w="10331449" h="4065904">
                  <a:moveTo>
                    <a:pt x="1739725" y="2915647"/>
                  </a:moveTo>
                  <a:lnTo>
                    <a:pt x="596315" y="2915647"/>
                  </a:lnTo>
                  <a:lnTo>
                    <a:pt x="597269" y="2910567"/>
                  </a:lnTo>
                  <a:lnTo>
                    <a:pt x="610438" y="2910567"/>
                  </a:lnTo>
                  <a:lnTo>
                    <a:pt x="611904" y="2913107"/>
                  </a:lnTo>
                  <a:lnTo>
                    <a:pt x="1752962" y="2913107"/>
                  </a:lnTo>
                  <a:lnTo>
                    <a:pt x="1739725" y="2915647"/>
                  </a:lnTo>
                  <a:close/>
                </a:path>
                <a:path w="10331449" h="4065904">
                  <a:moveTo>
                    <a:pt x="233521" y="2913107"/>
                  </a:moveTo>
                  <a:lnTo>
                    <a:pt x="233528" y="2911738"/>
                  </a:lnTo>
                  <a:lnTo>
                    <a:pt x="233798" y="2911738"/>
                  </a:lnTo>
                  <a:lnTo>
                    <a:pt x="233521" y="2913107"/>
                  </a:lnTo>
                  <a:close/>
                </a:path>
                <a:path w="10331449" h="4065904">
                  <a:moveTo>
                    <a:pt x="449152" y="2985497"/>
                  </a:moveTo>
                  <a:lnTo>
                    <a:pt x="222354" y="2985497"/>
                  </a:lnTo>
                  <a:lnTo>
                    <a:pt x="224007" y="2963907"/>
                  </a:lnTo>
                  <a:lnTo>
                    <a:pt x="224105" y="2962637"/>
                  </a:lnTo>
                  <a:lnTo>
                    <a:pt x="224202" y="2961367"/>
                  </a:lnTo>
                  <a:lnTo>
                    <a:pt x="224299" y="2960097"/>
                  </a:lnTo>
                  <a:lnTo>
                    <a:pt x="224397" y="2958827"/>
                  </a:lnTo>
                  <a:lnTo>
                    <a:pt x="224467" y="2957902"/>
                  </a:lnTo>
                  <a:lnTo>
                    <a:pt x="233469" y="2913362"/>
                  </a:lnTo>
                  <a:lnTo>
                    <a:pt x="233387" y="2915647"/>
                  </a:lnTo>
                  <a:lnTo>
                    <a:pt x="233295" y="2918187"/>
                  </a:lnTo>
                  <a:lnTo>
                    <a:pt x="233202" y="2920727"/>
                  </a:lnTo>
                  <a:lnTo>
                    <a:pt x="233110" y="2923267"/>
                  </a:lnTo>
                  <a:lnTo>
                    <a:pt x="232992" y="2926523"/>
                  </a:lnTo>
                  <a:lnTo>
                    <a:pt x="232880" y="2929617"/>
                  </a:lnTo>
                  <a:lnTo>
                    <a:pt x="232788" y="2932157"/>
                  </a:lnTo>
                  <a:lnTo>
                    <a:pt x="232696" y="2934697"/>
                  </a:lnTo>
                  <a:lnTo>
                    <a:pt x="232604" y="2937237"/>
                  </a:lnTo>
                  <a:lnTo>
                    <a:pt x="232512" y="2939777"/>
                  </a:lnTo>
                  <a:lnTo>
                    <a:pt x="232420" y="2942317"/>
                  </a:lnTo>
                  <a:lnTo>
                    <a:pt x="241348" y="2942317"/>
                  </a:lnTo>
                  <a:lnTo>
                    <a:pt x="240930" y="2944857"/>
                  </a:lnTo>
                  <a:lnTo>
                    <a:pt x="242645" y="2946127"/>
                  </a:lnTo>
                  <a:lnTo>
                    <a:pt x="237642" y="2946127"/>
                  </a:lnTo>
                  <a:lnTo>
                    <a:pt x="230512" y="2948667"/>
                  </a:lnTo>
                  <a:lnTo>
                    <a:pt x="231993" y="2955017"/>
                  </a:lnTo>
                  <a:lnTo>
                    <a:pt x="246617" y="2955017"/>
                  </a:lnTo>
                  <a:lnTo>
                    <a:pt x="251398" y="2957557"/>
                  </a:lnTo>
                  <a:lnTo>
                    <a:pt x="436594" y="2957557"/>
                  </a:lnTo>
                  <a:lnTo>
                    <a:pt x="439471" y="2961367"/>
                  </a:lnTo>
                  <a:lnTo>
                    <a:pt x="442584" y="2962637"/>
                  </a:lnTo>
                  <a:lnTo>
                    <a:pt x="442257" y="2966447"/>
                  </a:lnTo>
                  <a:lnTo>
                    <a:pt x="433220" y="2967717"/>
                  </a:lnTo>
                  <a:lnTo>
                    <a:pt x="449152" y="2985497"/>
                  </a:lnTo>
                  <a:close/>
                </a:path>
                <a:path w="10331449" h="4065904">
                  <a:moveTo>
                    <a:pt x="471728" y="2928347"/>
                  </a:moveTo>
                  <a:lnTo>
                    <a:pt x="455825" y="2926523"/>
                  </a:lnTo>
                  <a:lnTo>
                    <a:pt x="459955" y="2916917"/>
                  </a:lnTo>
                  <a:lnTo>
                    <a:pt x="471728" y="2928347"/>
                  </a:lnTo>
                  <a:close/>
                </a:path>
                <a:path w="10331449" h="4065904">
                  <a:moveTo>
                    <a:pt x="486476" y="2928347"/>
                  </a:moveTo>
                  <a:lnTo>
                    <a:pt x="471728" y="2928347"/>
                  </a:lnTo>
                  <a:lnTo>
                    <a:pt x="459955" y="2916917"/>
                  </a:lnTo>
                  <a:lnTo>
                    <a:pt x="482227" y="2916917"/>
                  </a:lnTo>
                  <a:lnTo>
                    <a:pt x="482641" y="2923267"/>
                  </a:lnTo>
                  <a:lnTo>
                    <a:pt x="482724" y="2924537"/>
                  </a:lnTo>
                  <a:lnTo>
                    <a:pt x="478531" y="2927077"/>
                  </a:lnTo>
                  <a:lnTo>
                    <a:pt x="486476" y="2928347"/>
                  </a:lnTo>
                  <a:close/>
                </a:path>
                <a:path w="10331449" h="4065904">
                  <a:moveTo>
                    <a:pt x="522596" y="2924537"/>
                  </a:moveTo>
                  <a:lnTo>
                    <a:pt x="510864" y="2924537"/>
                  </a:lnTo>
                  <a:lnTo>
                    <a:pt x="515659" y="2919457"/>
                  </a:lnTo>
                  <a:lnTo>
                    <a:pt x="522462" y="2919457"/>
                  </a:lnTo>
                  <a:lnTo>
                    <a:pt x="522562" y="2923267"/>
                  </a:lnTo>
                  <a:lnTo>
                    <a:pt x="522596" y="2924537"/>
                  </a:lnTo>
                  <a:close/>
                </a:path>
                <a:path w="10331449" h="4065904">
                  <a:moveTo>
                    <a:pt x="542356" y="2939777"/>
                  </a:moveTo>
                  <a:lnTo>
                    <a:pt x="527307" y="2939777"/>
                  </a:lnTo>
                  <a:lnTo>
                    <a:pt x="529365" y="2927077"/>
                  </a:lnTo>
                  <a:lnTo>
                    <a:pt x="522663" y="2927077"/>
                  </a:lnTo>
                  <a:lnTo>
                    <a:pt x="522562" y="2923267"/>
                  </a:lnTo>
                  <a:lnTo>
                    <a:pt x="522462" y="2919457"/>
                  </a:lnTo>
                  <a:lnTo>
                    <a:pt x="1718964" y="2919457"/>
                  </a:lnTo>
                  <a:lnTo>
                    <a:pt x="1711440" y="2920727"/>
                  </a:lnTo>
                  <a:lnTo>
                    <a:pt x="604901" y="2920727"/>
                  </a:lnTo>
                  <a:lnTo>
                    <a:pt x="602511" y="2925807"/>
                  </a:lnTo>
                  <a:lnTo>
                    <a:pt x="534210" y="2925807"/>
                  </a:lnTo>
                  <a:lnTo>
                    <a:pt x="534122" y="2927077"/>
                  </a:lnTo>
                  <a:lnTo>
                    <a:pt x="534034" y="2928347"/>
                  </a:lnTo>
                  <a:lnTo>
                    <a:pt x="533947" y="2929617"/>
                  </a:lnTo>
                  <a:lnTo>
                    <a:pt x="533859" y="2930887"/>
                  </a:lnTo>
                  <a:lnTo>
                    <a:pt x="530846" y="2932157"/>
                  </a:lnTo>
                  <a:lnTo>
                    <a:pt x="542344" y="2934697"/>
                  </a:lnTo>
                  <a:lnTo>
                    <a:pt x="542356" y="2939777"/>
                  </a:lnTo>
                  <a:close/>
                </a:path>
                <a:path w="10331449" h="4065904">
                  <a:moveTo>
                    <a:pt x="601964" y="2935967"/>
                  </a:moveTo>
                  <a:lnTo>
                    <a:pt x="601913" y="2927077"/>
                  </a:lnTo>
                  <a:lnTo>
                    <a:pt x="604901" y="2920727"/>
                  </a:lnTo>
                  <a:lnTo>
                    <a:pt x="611151" y="2925807"/>
                  </a:lnTo>
                  <a:lnTo>
                    <a:pt x="601964" y="2935967"/>
                  </a:lnTo>
                  <a:close/>
                </a:path>
                <a:path w="10331449" h="4065904">
                  <a:moveTo>
                    <a:pt x="1621146" y="2935967"/>
                  </a:moveTo>
                  <a:lnTo>
                    <a:pt x="601964" y="2935967"/>
                  </a:lnTo>
                  <a:lnTo>
                    <a:pt x="611151" y="2925807"/>
                  </a:lnTo>
                  <a:lnTo>
                    <a:pt x="604901" y="2920727"/>
                  </a:lnTo>
                  <a:lnTo>
                    <a:pt x="1711440" y="2920727"/>
                  </a:lnTo>
                  <a:lnTo>
                    <a:pt x="1621146" y="2935967"/>
                  </a:lnTo>
                  <a:close/>
                </a:path>
                <a:path w="10331449" h="4065904">
                  <a:moveTo>
                    <a:pt x="455825" y="2926523"/>
                  </a:moveTo>
                  <a:lnTo>
                    <a:pt x="449587" y="2925807"/>
                  </a:lnTo>
                  <a:lnTo>
                    <a:pt x="456133" y="2925807"/>
                  </a:lnTo>
                  <a:lnTo>
                    <a:pt x="455825" y="2926523"/>
                  </a:lnTo>
                  <a:close/>
                </a:path>
                <a:path w="10331449" h="4065904">
                  <a:moveTo>
                    <a:pt x="542369" y="2944857"/>
                  </a:moveTo>
                  <a:lnTo>
                    <a:pt x="542344" y="2934697"/>
                  </a:lnTo>
                  <a:lnTo>
                    <a:pt x="530846" y="2932157"/>
                  </a:lnTo>
                  <a:lnTo>
                    <a:pt x="533859" y="2930887"/>
                  </a:lnTo>
                  <a:lnTo>
                    <a:pt x="533947" y="2929617"/>
                  </a:lnTo>
                  <a:lnTo>
                    <a:pt x="534034" y="2928347"/>
                  </a:lnTo>
                  <a:lnTo>
                    <a:pt x="534122" y="2927077"/>
                  </a:lnTo>
                  <a:lnTo>
                    <a:pt x="534210" y="2925807"/>
                  </a:lnTo>
                  <a:lnTo>
                    <a:pt x="540185" y="2930887"/>
                  </a:lnTo>
                  <a:lnTo>
                    <a:pt x="545640" y="2930887"/>
                  </a:lnTo>
                  <a:lnTo>
                    <a:pt x="546335" y="2932157"/>
                  </a:lnTo>
                  <a:lnTo>
                    <a:pt x="549169" y="2932157"/>
                  </a:lnTo>
                  <a:lnTo>
                    <a:pt x="542369" y="2944857"/>
                  </a:lnTo>
                  <a:close/>
                </a:path>
                <a:path w="10331449" h="4065904">
                  <a:moveTo>
                    <a:pt x="540185" y="2930887"/>
                  </a:moveTo>
                  <a:lnTo>
                    <a:pt x="534210" y="2925807"/>
                  </a:lnTo>
                  <a:lnTo>
                    <a:pt x="602511" y="2925807"/>
                  </a:lnTo>
                  <a:lnTo>
                    <a:pt x="601913" y="2927077"/>
                  </a:lnTo>
                  <a:lnTo>
                    <a:pt x="601920" y="2928347"/>
                  </a:lnTo>
                  <a:lnTo>
                    <a:pt x="544251" y="2928347"/>
                  </a:lnTo>
                  <a:lnTo>
                    <a:pt x="540185" y="2930887"/>
                  </a:lnTo>
                  <a:close/>
                </a:path>
                <a:path w="10331449" h="4065904">
                  <a:moveTo>
                    <a:pt x="460658" y="2927077"/>
                  </a:moveTo>
                  <a:lnTo>
                    <a:pt x="455587" y="2927077"/>
                  </a:lnTo>
                  <a:lnTo>
                    <a:pt x="455825" y="2926523"/>
                  </a:lnTo>
                  <a:lnTo>
                    <a:pt x="460658" y="2927077"/>
                  </a:lnTo>
                  <a:close/>
                </a:path>
                <a:path w="10331449" h="4065904">
                  <a:moveTo>
                    <a:pt x="545640" y="2930887"/>
                  </a:moveTo>
                  <a:lnTo>
                    <a:pt x="540185" y="2930887"/>
                  </a:lnTo>
                  <a:lnTo>
                    <a:pt x="544251" y="2928347"/>
                  </a:lnTo>
                  <a:lnTo>
                    <a:pt x="545640" y="2930887"/>
                  </a:lnTo>
                  <a:close/>
                </a:path>
                <a:path w="10331449" h="4065904">
                  <a:moveTo>
                    <a:pt x="546335" y="2932157"/>
                  </a:moveTo>
                  <a:lnTo>
                    <a:pt x="544251" y="2928347"/>
                  </a:lnTo>
                  <a:lnTo>
                    <a:pt x="601920" y="2928347"/>
                  </a:lnTo>
                  <a:lnTo>
                    <a:pt x="601935" y="2930887"/>
                  </a:lnTo>
                  <a:lnTo>
                    <a:pt x="549849" y="2930887"/>
                  </a:lnTo>
                  <a:lnTo>
                    <a:pt x="546335" y="2932157"/>
                  </a:lnTo>
                  <a:close/>
                </a:path>
                <a:path w="10331449" h="4065904">
                  <a:moveTo>
                    <a:pt x="498714" y="2938507"/>
                  </a:moveTo>
                  <a:lnTo>
                    <a:pt x="513475" y="2930887"/>
                  </a:lnTo>
                  <a:lnTo>
                    <a:pt x="514178" y="2935967"/>
                  </a:lnTo>
                  <a:lnTo>
                    <a:pt x="504086" y="2935967"/>
                  </a:lnTo>
                  <a:lnTo>
                    <a:pt x="498714" y="2938507"/>
                  </a:lnTo>
                  <a:close/>
                </a:path>
                <a:path w="10331449" h="4065904">
                  <a:moveTo>
                    <a:pt x="527307" y="2939777"/>
                  </a:moveTo>
                  <a:lnTo>
                    <a:pt x="514354" y="2937237"/>
                  </a:lnTo>
                  <a:lnTo>
                    <a:pt x="513475" y="2930887"/>
                  </a:lnTo>
                  <a:lnTo>
                    <a:pt x="528748" y="2930887"/>
                  </a:lnTo>
                  <a:lnTo>
                    <a:pt x="527307" y="2939777"/>
                  </a:lnTo>
                  <a:close/>
                </a:path>
                <a:path w="10331449" h="4065904">
                  <a:moveTo>
                    <a:pt x="549169" y="2932157"/>
                  </a:moveTo>
                  <a:lnTo>
                    <a:pt x="546335" y="2932157"/>
                  </a:lnTo>
                  <a:lnTo>
                    <a:pt x="549849" y="2930887"/>
                  </a:lnTo>
                  <a:lnTo>
                    <a:pt x="549169" y="2932157"/>
                  </a:lnTo>
                  <a:close/>
                </a:path>
                <a:path w="10331449" h="4065904">
                  <a:moveTo>
                    <a:pt x="557719" y="2944857"/>
                  </a:moveTo>
                  <a:lnTo>
                    <a:pt x="542369" y="2944857"/>
                  </a:lnTo>
                  <a:lnTo>
                    <a:pt x="549849" y="2930887"/>
                  </a:lnTo>
                  <a:lnTo>
                    <a:pt x="601935" y="2930887"/>
                  </a:lnTo>
                  <a:lnTo>
                    <a:pt x="601964" y="2935967"/>
                  </a:lnTo>
                  <a:lnTo>
                    <a:pt x="1621146" y="2935967"/>
                  </a:lnTo>
                  <a:lnTo>
                    <a:pt x="1613622" y="2937237"/>
                  </a:lnTo>
                  <a:lnTo>
                    <a:pt x="562577" y="2937237"/>
                  </a:lnTo>
                  <a:lnTo>
                    <a:pt x="559414" y="2941047"/>
                  </a:lnTo>
                  <a:lnTo>
                    <a:pt x="557719" y="2944857"/>
                  </a:lnTo>
                  <a:close/>
                </a:path>
                <a:path w="10331449" h="4065904">
                  <a:moveTo>
                    <a:pt x="505266" y="2938507"/>
                  </a:moveTo>
                  <a:lnTo>
                    <a:pt x="498714" y="2938507"/>
                  </a:lnTo>
                  <a:lnTo>
                    <a:pt x="504086" y="2935967"/>
                  </a:lnTo>
                  <a:lnTo>
                    <a:pt x="505266" y="2938507"/>
                  </a:lnTo>
                  <a:close/>
                </a:path>
                <a:path w="10331449" h="4065904">
                  <a:moveTo>
                    <a:pt x="553620" y="2952477"/>
                  </a:moveTo>
                  <a:lnTo>
                    <a:pt x="505919" y="2952477"/>
                  </a:lnTo>
                  <a:lnTo>
                    <a:pt x="508806" y="2946127"/>
                  </a:lnTo>
                  <a:lnTo>
                    <a:pt x="504086" y="2935967"/>
                  </a:lnTo>
                  <a:lnTo>
                    <a:pt x="514178" y="2935967"/>
                  </a:lnTo>
                  <a:lnTo>
                    <a:pt x="514354" y="2937237"/>
                  </a:lnTo>
                  <a:lnTo>
                    <a:pt x="527307" y="2939777"/>
                  </a:lnTo>
                  <a:lnTo>
                    <a:pt x="542356" y="2939777"/>
                  </a:lnTo>
                  <a:lnTo>
                    <a:pt x="542369" y="2944857"/>
                  </a:lnTo>
                  <a:lnTo>
                    <a:pt x="557719" y="2944857"/>
                  </a:lnTo>
                  <a:lnTo>
                    <a:pt x="557154" y="2946127"/>
                  </a:lnTo>
                  <a:lnTo>
                    <a:pt x="564961" y="2948667"/>
                  </a:lnTo>
                  <a:lnTo>
                    <a:pt x="563966" y="2949937"/>
                  </a:lnTo>
                  <a:lnTo>
                    <a:pt x="554242" y="2949937"/>
                  </a:lnTo>
                  <a:lnTo>
                    <a:pt x="553620" y="2952477"/>
                  </a:lnTo>
                  <a:close/>
                </a:path>
                <a:path w="10331449" h="4065904">
                  <a:moveTo>
                    <a:pt x="567120" y="2962637"/>
                  </a:moveTo>
                  <a:lnTo>
                    <a:pt x="558887" y="2957557"/>
                  </a:lnTo>
                  <a:lnTo>
                    <a:pt x="561974" y="2952477"/>
                  </a:lnTo>
                  <a:lnTo>
                    <a:pt x="564961" y="2948667"/>
                  </a:lnTo>
                  <a:lnTo>
                    <a:pt x="557154" y="2946127"/>
                  </a:lnTo>
                  <a:lnTo>
                    <a:pt x="559414" y="2941047"/>
                  </a:lnTo>
                  <a:lnTo>
                    <a:pt x="562577" y="2937237"/>
                  </a:lnTo>
                  <a:lnTo>
                    <a:pt x="565288" y="2944857"/>
                  </a:lnTo>
                  <a:lnTo>
                    <a:pt x="570459" y="2944857"/>
                  </a:lnTo>
                  <a:lnTo>
                    <a:pt x="569756" y="2949937"/>
                  </a:lnTo>
                  <a:lnTo>
                    <a:pt x="574124" y="2949937"/>
                  </a:lnTo>
                  <a:lnTo>
                    <a:pt x="567120" y="2962637"/>
                  </a:lnTo>
                  <a:close/>
                </a:path>
                <a:path w="10331449" h="4065904">
                  <a:moveTo>
                    <a:pt x="598047" y="2962637"/>
                  </a:moveTo>
                  <a:lnTo>
                    <a:pt x="567120" y="2962637"/>
                  </a:lnTo>
                  <a:lnTo>
                    <a:pt x="574124" y="2949937"/>
                  </a:lnTo>
                  <a:lnTo>
                    <a:pt x="569756" y="2949937"/>
                  </a:lnTo>
                  <a:lnTo>
                    <a:pt x="570459" y="2944857"/>
                  </a:lnTo>
                  <a:lnTo>
                    <a:pt x="565288" y="2944857"/>
                  </a:lnTo>
                  <a:lnTo>
                    <a:pt x="562577" y="2937237"/>
                  </a:lnTo>
                  <a:lnTo>
                    <a:pt x="1613622" y="2937237"/>
                  </a:lnTo>
                  <a:lnTo>
                    <a:pt x="1598573" y="2939777"/>
                  </a:lnTo>
                  <a:lnTo>
                    <a:pt x="650111" y="2939777"/>
                  </a:lnTo>
                  <a:lnTo>
                    <a:pt x="644538" y="2942317"/>
                  </a:lnTo>
                  <a:lnTo>
                    <a:pt x="641749" y="2948667"/>
                  </a:lnTo>
                  <a:lnTo>
                    <a:pt x="591922" y="2948667"/>
                  </a:lnTo>
                  <a:lnTo>
                    <a:pt x="588132" y="2949937"/>
                  </a:lnTo>
                  <a:lnTo>
                    <a:pt x="588006" y="2960097"/>
                  </a:lnTo>
                  <a:lnTo>
                    <a:pt x="598047" y="2962637"/>
                  </a:lnTo>
                  <a:close/>
                </a:path>
                <a:path w="10331449" h="4065904">
                  <a:moveTo>
                    <a:pt x="239198" y="2942317"/>
                  </a:moveTo>
                  <a:lnTo>
                    <a:pt x="232420" y="2942317"/>
                  </a:lnTo>
                  <a:lnTo>
                    <a:pt x="235483" y="2938507"/>
                  </a:lnTo>
                  <a:lnTo>
                    <a:pt x="239198" y="2942317"/>
                  </a:lnTo>
                  <a:close/>
                </a:path>
                <a:path w="10331449" h="4065904">
                  <a:moveTo>
                    <a:pt x="239198" y="2942317"/>
                  </a:moveTo>
                  <a:lnTo>
                    <a:pt x="235483" y="2938507"/>
                  </a:lnTo>
                  <a:lnTo>
                    <a:pt x="428881" y="2938507"/>
                  </a:lnTo>
                  <a:lnTo>
                    <a:pt x="428983" y="2939777"/>
                  </a:lnTo>
                  <a:lnTo>
                    <a:pt x="429085" y="2941047"/>
                  </a:lnTo>
                  <a:lnTo>
                    <a:pt x="241558" y="2941047"/>
                  </a:lnTo>
                  <a:lnTo>
                    <a:pt x="239198" y="2942317"/>
                  </a:lnTo>
                  <a:close/>
                </a:path>
                <a:path w="10331449" h="4065904">
                  <a:moveTo>
                    <a:pt x="488397" y="2943587"/>
                  </a:moveTo>
                  <a:lnTo>
                    <a:pt x="479410" y="2942317"/>
                  </a:lnTo>
                  <a:lnTo>
                    <a:pt x="479596" y="2942317"/>
                  </a:lnTo>
                  <a:lnTo>
                    <a:pt x="483376" y="2938507"/>
                  </a:lnTo>
                  <a:lnTo>
                    <a:pt x="490588" y="2938507"/>
                  </a:lnTo>
                  <a:lnTo>
                    <a:pt x="488397" y="2943587"/>
                  </a:lnTo>
                  <a:close/>
                </a:path>
                <a:path w="10331449" h="4065904">
                  <a:moveTo>
                    <a:pt x="643735" y="2955017"/>
                  </a:moveTo>
                  <a:lnTo>
                    <a:pt x="639518" y="2953747"/>
                  </a:lnTo>
                  <a:lnTo>
                    <a:pt x="644538" y="2942317"/>
                  </a:lnTo>
                  <a:lnTo>
                    <a:pt x="650111" y="2939777"/>
                  </a:lnTo>
                  <a:lnTo>
                    <a:pt x="655534" y="2947397"/>
                  </a:lnTo>
                  <a:lnTo>
                    <a:pt x="643735" y="2955017"/>
                  </a:lnTo>
                  <a:close/>
                </a:path>
                <a:path w="10331449" h="4065904">
                  <a:moveTo>
                    <a:pt x="676249" y="2955017"/>
                  </a:moveTo>
                  <a:lnTo>
                    <a:pt x="643735" y="2955017"/>
                  </a:lnTo>
                  <a:lnTo>
                    <a:pt x="655534" y="2947397"/>
                  </a:lnTo>
                  <a:lnTo>
                    <a:pt x="650111" y="2939777"/>
                  </a:lnTo>
                  <a:lnTo>
                    <a:pt x="1598573" y="2939777"/>
                  </a:lnTo>
                  <a:lnTo>
                    <a:pt x="1538377" y="2949937"/>
                  </a:lnTo>
                  <a:lnTo>
                    <a:pt x="682093" y="2949937"/>
                  </a:lnTo>
                  <a:lnTo>
                    <a:pt x="676249" y="2955017"/>
                  </a:lnTo>
                  <a:close/>
                </a:path>
                <a:path w="10331449" h="4065904">
                  <a:moveTo>
                    <a:pt x="241348" y="2942317"/>
                  </a:moveTo>
                  <a:lnTo>
                    <a:pt x="239198" y="2942317"/>
                  </a:lnTo>
                  <a:lnTo>
                    <a:pt x="241558" y="2941047"/>
                  </a:lnTo>
                  <a:lnTo>
                    <a:pt x="241348" y="2942317"/>
                  </a:lnTo>
                  <a:close/>
                </a:path>
                <a:path w="10331449" h="4065904">
                  <a:moveTo>
                    <a:pt x="251222" y="2952477"/>
                  </a:moveTo>
                  <a:lnTo>
                    <a:pt x="240930" y="2944857"/>
                  </a:lnTo>
                  <a:lnTo>
                    <a:pt x="241558" y="2941047"/>
                  </a:lnTo>
                  <a:lnTo>
                    <a:pt x="429085" y="2941047"/>
                  </a:lnTo>
                  <a:lnTo>
                    <a:pt x="429188" y="2942317"/>
                  </a:lnTo>
                  <a:lnTo>
                    <a:pt x="429290" y="2943587"/>
                  </a:lnTo>
                  <a:lnTo>
                    <a:pt x="429392" y="2944857"/>
                  </a:lnTo>
                  <a:lnTo>
                    <a:pt x="429494" y="2946127"/>
                  </a:lnTo>
                  <a:lnTo>
                    <a:pt x="429596" y="2947397"/>
                  </a:lnTo>
                  <a:lnTo>
                    <a:pt x="252628" y="2947397"/>
                  </a:lnTo>
                  <a:lnTo>
                    <a:pt x="251222" y="2952477"/>
                  </a:lnTo>
                  <a:close/>
                </a:path>
                <a:path w="10331449" h="4065904">
                  <a:moveTo>
                    <a:pt x="484180" y="2966447"/>
                  </a:moveTo>
                  <a:lnTo>
                    <a:pt x="472155" y="2962637"/>
                  </a:lnTo>
                  <a:lnTo>
                    <a:pt x="465628" y="2961367"/>
                  </a:lnTo>
                  <a:lnTo>
                    <a:pt x="467461" y="2958827"/>
                  </a:lnTo>
                  <a:lnTo>
                    <a:pt x="464474" y="2957557"/>
                  </a:lnTo>
                  <a:lnTo>
                    <a:pt x="479596" y="2942317"/>
                  </a:lnTo>
                  <a:lnTo>
                    <a:pt x="479410" y="2942317"/>
                  </a:lnTo>
                  <a:lnTo>
                    <a:pt x="488397" y="2943587"/>
                  </a:lnTo>
                  <a:lnTo>
                    <a:pt x="507626" y="2943587"/>
                  </a:lnTo>
                  <a:lnTo>
                    <a:pt x="508806" y="2946127"/>
                  </a:lnTo>
                  <a:lnTo>
                    <a:pt x="508228" y="2947397"/>
                  </a:lnTo>
                  <a:lnTo>
                    <a:pt x="493945" y="2947397"/>
                  </a:lnTo>
                  <a:lnTo>
                    <a:pt x="484180" y="2966447"/>
                  </a:lnTo>
                  <a:close/>
                </a:path>
                <a:path w="10331449" h="4065904">
                  <a:moveTo>
                    <a:pt x="246617" y="2955017"/>
                  </a:moveTo>
                  <a:lnTo>
                    <a:pt x="231993" y="2955017"/>
                  </a:lnTo>
                  <a:lnTo>
                    <a:pt x="230512" y="2948667"/>
                  </a:lnTo>
                  <a:lnTo>
                    <a:pt x="237642" y="2946127"/>
                  </a:lnTo>
                  <a:lnTo>
                    <a:pt x="241836" y="2952477"/>
                  </a:lnTo>
                  <a:lnTo>
                    <a:pt x="246617" y="2955017"/>
                  </a:lnTo>
                  <a:close/>
                </a:path>
                <a:path w="10331449" h="4065904">
                  <a:moveTo>
                    <a:pt x="251398" y="2957557"/>
                  </a:moveTo>
                  <a:lnTo>
                    <a:pt x="241836" y="2952477"/>
                  </a:lnTo>
                  <a:lnTo>
                    <a:pt x="237642" y="2946127"/>
                  </a:lnTo>
                  <a:lnTo>
                    <a:pt x="242645" y="2946127"/>
                  </a:lnTo>
                  <a:lnTo>
                    <a:pt x="251222" y="2952477"/>
                  </a:lnTo>
                  <a:lnTo>
                    <a:pt x="252013" y="2952477"/>
                  </a:lnTo>
                  <a:lnTo>
                    <a:pt x="251398" y="2957557"/>
                  </a:lnTo>
                  <a:close/>
                </a:path>
                <a:path w="10331449" h="4065904">
                  <a:moveTo>
                    <a:pt x="252013" y="2952477"/>
                  </a:moveTo>
                  <a:lnTo>
                    <a:pt x="251222" y="2952477"/>
                  </a:lnTo>
                  <a:lnTo>
                    <a:pt x="252628" y="2947397"/>
                  </a:lnTo>
                  <a:lnTo>
                    <a:pt x="252013" y="2952477"/>
                  </a:lnTo>
                  <a:close/>
                </a:path>
                <a:path w="10331449" h="4065904">
                  <a:moveTo>
                    <a:pt x="436594" y="2957557"/>
                  </a:moveTo>
                  <a:lnTo>
                    <a:pt x="251398" y="2957557"/>
                  </a:lnTo>
                  <a:lnTo>
                    <a:pt x="252628" y="2947397"/>
                  </a:lnTo>
                  <a:lnTo>
                    <a:pt x="429596" y="2947397"/>
                  </a:lnTo>
                  <a:lnTo>
                    <a:pt x="429699" y="2948667"/>
                  </a:lnTo>
                  <a:lnTo>
                    <a:pt x="429801" y="2949937"/>
                  </a:lnTo>
                  <a:lnTo>
                    <a:pt x="429903" y="2951207"/>
                  </a:lnTo>
                  <a:lnTo>
                    <a:pt x="430005" y="2952477"/>
                  </a:lnTo>
                  <a:lnTo>
                    <a:pt x="430107" y="2953747"/>
                  </a:lnTo>
                  <a:lnTo>
                    <a:pt x="434676" y="2955017"/>
                  </a:lnTo>
                  <a:lnTo>
                    <a:pt x="436594" y="2957557"/>
                  </a:lnTo>
                  <a:close/>
                </a:path>
                <a:path w="10331449" h="4065904">
                  <a:moveTo>
                    <a:pt x="527985" y="2966447"/>
                  </a:moveTo>
                  <a:lnTo>
                    <a:pt x="484180" y="2966447"/>
                  </a:lnTo>
                  <a:lnTo>
                    <a:pt x="493945" y="2947397"/>
                  </a:lnTo>
                  <a:lnTo>
                    <a:pt x="497961" y="2951207"/>
                  </a:lnTo>
                  <a:lnTo>
                    <a:pt x="505919" y="2952477"/>
                  </a:lnTo>
                  <a:lnTo>
                    <a:pt x="553620" y="2952477"/>
                  </a:lnTo>
                  <a:lnTo>
                    <a:pt x="552686" y="2956287"/>
                  </a:lnTo>
                  <a:lnTo>
                    <a:pt x="498438" y="2956287"/>
                  </a:lnTo>
                  <a:lnTo>
                    <a:pt x="499643" y="2962637"/>
                  </a:lnTo>
                  <a:lnTo>
                    <a:pt x="528160" y="2962637"/>
                  </a:lnTo>
                  <a:lnTo>
                    <a:pt x="528102" y="2963907"/>
                  </a:lnTo>
                  <a:lnTo>
                    <a:pt x="527985" y="2966447"/>
                  </a:lnTo>
                  <a:close/>
                </a:path>
                <a:path w="10331449" h="4065904">
                  <a:moveTo>
                    <a:pt x="505919" y="2952477"/>
                  </a:moveTo>
                  <a:lnTo>
                    <a:pt x="497961" y="2951207"/>
                  </a:lnTo>
                  <a:lnTo>
                    <a:pt x="493945" y="2947397"/>
                  </a:lnTo>
                  <a:lnTo>
                    <a:pt x="508228" y="2947397"/>
                  </a:lnTo>
                  <a:lnTo>
                    <a:pt x="505919" y="2952477"/>
                  </a:lnTo>
                  <a:close/>
                </a:path>
                <a:path w="10331449" h="4065904">
                  <a:moveTo>
                    <a:pt x="598047" y="2962637"/>
                  </a:moveTo>
                  <a:lnTo>
                    <a:pt x="588006" y="2960097"/>
                  </a:lnTo>
                  <a:lnTo>
                    <a:pt x="588132" y="2949937"/>
                  </a:lnTo>
                  <a:lnTo>
                    <a:pt x="591922" y="2948667"/>
                  </a:lnTo>
                  <a:lnTo>
                    <a:pt x="599679" y="2955017"/>
                  </a:lnTo>
                  <a:lnTo>
                    <a:pt x="598047" y="2962637"/>
                  </a:lnTo>
                  <a:close/>
                </a:path>
                <a:path w="10331449" h="4065904">
                  <a:moveTo>
                    <a:pt x="643735" y="2971527"/>
                  </a:moveTo>
                  <a:lnTo>
                    <a:pt x="633091" y="2962637"/>
                  </a:lnTo>
                  <a:lnTo>
                    <a:pt x="598047" y="2962637"/>
                  </a:lnTo>
                  <a:lnTo>
                    <a:pt x="599679" y="2955017"/>
                  </a:lnTo>
                  <a:lnTo>
                    <a:pt x="591922" y="2948667"/>
                  </a:lnTo>
                  <a:lnTo>
                    <a:pt x="641749" y="2948667"/>
                  </a:lnTo>
                  <a:lnTo>
                    <a:pt x="639518" y="2953747"/>
                  </a:lnTo>
                  <a:lnTo>
                    <a:pt x="643735" y="2955017"/>
                  </a:lnTo>
                  <a:lnTo>
                    <a:pt x="676249" y="2955017"/>
                  </a:lnTo>
                  <a:lnTo>
                    <a:pt x="674788" y="2956287"/>
                  </a:lnTo>
                  <a:lnTo>
                    <a:pt x="679331" y="2967717"/>
                  </a:lnTo>
                  <a:lnTo>
                    <a:pt x="653877" y="2967717"/>
                  </a:lnTo>
                  <a:lnTo>
                    <a:pt x="652346" y="2968987"/>
                  </a:lnTo>
                  <a:lnTo>
                    <a:pt x="648530" y="2968987"/>
                  </a:lnTo>
                  <a:lnTo>
                    <a:pt x="643735" y="2971527"/>
                  </a:lnTo>
                  <a:close/>
                </a:path>
                <a:path w="10331449" h="4065904">
                  <a:moveTo>
                    <a:pt x="552686" y="2956287"/>
                  </a:moveTo>
                  <a:lnTo>
                    <a:pt x="554242" y="2949937"/>
                  </a:lnTo>
                  <a:lnTo>
                    <a:pt x="556226" y="2949937"/>
                  </a:lnTo>
                  <a:lnTo>
                    <a:pt x="552686" y="2956287"/>
                  </a:lnTo>
                  <a:close/>
                </a:path>
                <a:path w="10331449" h="4065904">
                  <a:moveTo>
                    <a:pt x="528160" y="2962637"/>
                  </a:moveTo>
                  <a:lnTo>
                    <a:pt x="499643" y="2962637"/>
                  </a:lnTo>
                  <a:lnTo>
                    <a:pt x="502881" y="2957557"/>
                  </a:lnTo>
                  <a:lnTo>
                    <a:pt x="498438" y="2956287"/>
                  </a:lnTo>
                  <a:lnTo>
                    <a:pt x="552686" y="2956287"/>
                  </a:lnTo>
                  <a:lnTo>
                    <a:pt x="556226" y="2949937"/>
                  </a:lnTo>
                  <a:lnTo>
                    <a:pt x="563966" y="2949937"/>
                  </a:lnTo>
                  <a:lnTo>
                    <a:pt x="561974" y="2952477"/>
                  </a:lnTo>
                  <a:lnTo>
                    <a:pt x="558887" y="2957557"/>
                  </a:lnTo>
                  <a:lnTo>
                    <a:pt x="560945" y="2958827"/>
                  </a:lnTo>
                  <a:lnTo>
                    <a:pt x="530495" y="2958827"/>
                  </a:lnTo>
                  <a:lnTo>
                    <a:pt x="528160" y="2962637"/>
                  </a:lnTo>
                  <a:close/>
                </a:path>
                <a:path w="10331449" h="4065904">
                  <a:moveTo>
                    <a:pt x="679331" y="2967717"/>
                  </a:moveTo>
                  <a:lnTo>
                    <a:pt x="674788" y="2956287"/>
                  </a:lnTo>
                  <a:lnTo>
                    <a:pt x="682093" y="2949937"/>
                  </a:lnTo>
                  <a:lnTo>
                    <a:pt x="679331" y="2967717"/>
                  </a:lnTo>
                  <a:close/>
                </a:path>
                <a:path w="10331449" h="4065904">
                  <a:moveTo>
                    <a:pt x="1173646" y="2984227"/>
                  </a:moveTo>
                  <a:lnTo>
                    <a:pt x="658471" y="2984227"/>
                  </a:lnTo>
                  <a:lnTo>
                    <a:pt x="661508" y="2970257"/>
                  </a:lnTo>
                  <a:lnTo>
                    <a:pt x="653877" y="2967717"/>
                  </a:lnTo>
                  <a:lnTo>
                    <a:pt x="679331" y="2967717"/>
                  </a:lnTo>
                  <a:lnTo>
                    <a:pt x="682093" y="2949937"/>
                  </a:lnTo>
                  <a:lnTo>
                    <a:pt x="1538377" y="2949937"/>
                  </a:lnTo>
                  <a:lnTo>
                    <a:pt x="1274571" y="2979147"/>
                  </a:lnTo>
                  <a:lnTo>
                    <a:pt x="1224108" y="2981687"/>
                  </a:lnTo>
                  <a:lnTo>
                    <a:pt x="665073" y="2981687"/>
                  </a:lnTo>
                  <a:lnTo>
                    <a:pt x="667458" y="2982957"/>
                  </a:lnTo>
                  <a:lnTo>
                    <a:pt x="1198877" y="2982957"/>
                  </a:lnTo>
                  <a:lnTo>
                    <a:pt x="1173646" y="2984227"/>
                  </a:lnTo>
                  <a:close/>
                </a:path>
                <a:path w="10331449" h="4065904">
                  <a:moveTo>
                    <a:pt x="224537" y="2957557"/>
                  </a:moveTo>
                  <a:lnTo>
                    <a:pt x="224591" y="2956287"/>
                  </a:lnTo>
                  <a:lnTo>
                    <a:pt x="224688" y="2955017"/>
                  </a:lnTo>
                  <a:lnTo>
                    <a:pt x="225050" y="2955017"/>
                  </a:lnTo>
                  <a:lnTo>
                    <a:pt x="224537" y="2957557"/>
                  </a:lnTo>
                  <a:close/>
                </a:path>
                <a:path w="10331449" h="4065904">
                  <a:moveTo>
                    <a:pt x="499643" y="2962637"/>
                  </a:moveTo>
                  <a:lnTo>
                    <a:pt x="498438" y="2956287"/>
                  </a:lnTo>
                  <a:lnTo>
                    <a:pt x="502881" y="2957557"/>
                  </a:lnTo>
                  <a:lnTo>
                    <a:pt x="499643" y="2962637"/>
                  </a:lnTo>
                  <a:close/>
                </a:path>
                <a:path w="10331449" h="4065904">
                  <a:moveTo>
                    <a:pt x="455567" y="2998938"/>
                  </a:moveTo>
                  <a:lnTo>
                    <a:pt x="216580" y="2996927"/>
                  </a:lnTo>
                  <a:lnTo>
                    <a:pt x="224280" y="2958827"/>
                  </a:lnTo>
                  <a:lnTo>
                    <a:pt x="224202" y="2961367"/>
                  </a:lnTo>
                  <a:lnTo>
                    <a:pt x="223813" y="2966447"/>
                  </a:lnTo>
                  <a:lnTo>
                    <a:pt x="223716" y="2967717"/>
                  </a:lnTo>
                  <a:lnTo>
                    <a:pt x="223618" y="2968987"/>
                  </a:lnTo>
                  <a:lnTo>
                    <a:pt x="223521" y="2970257"/>
                  </a:lnTo>
                  <a:lnTo>
                    <a:pt x="223424" y="2971527"/>
                  </a:lnTo>
                  <a:lnTo>
                    <a:pt x="223326" y="2972797"/>
                  </a:lnTo>
                  <a:lnTo>
                    <a:pt x="223229" y="2974067"/>
                  </a:lnTo>
                  <a:lnTo>
                    <a:pt x="223132" y="2975337"/>
                  </a:lnTo>
                  <a:lnTo>
                    <a:pt x="223035" y="2976607"/>
                  </a:lnTo>
                  <a:lnTo>
                    <a:pt x="222937" y="2977877"/>
                  </a:lnTo>
                  <a:lnTo>
                    <a:pt x="222840" y="2979147"/>
                  </a:lnTo>
                  <a:lnTo>
                    <a:pt x="222743" y="2980417"/>
                  </a:lnTo>
                  <a:lnTo>
                    <a:pt x="222646" y="2981687"/>
                  </a:lnTo>
                  <a:lnTo>
                    <a:pt x="222548" y="2982957"/>
                  </a:lnTo>
                  <a:lnTo>
                    <a:pt x="222451" y="2984227"/>
                  </a:lnTo>
                  <a:lnTo>
                    <a:pt x="218789" y="2984227"/>
                  </a:lnTo>
                  <a:lnTo>
                    <a:pt x="222354" y="2985497"/>
                  </a:lnTo>
                  <a:lnTo>
                    <a:pt x="449152" y="2985497"/>
                  </a:lnTo>
                  <a:lnTo>
                    <a:pt x="457118" y="2994387"/>
                  </a:lnTo>
                  <a:lnTo>
                    <a:pt x="455567" y="2998938"/>
                  </a:lnTo>
                  <a:close/>
                </a:path>
                <a:path w="10331449" h="4065904">
                  <a:moveTo>
                    <a:pt x="532076" y="2970257"/>
                  </a:moveTo>
                  <a:lnTo>
                    <a:pt x="527809" y="2970257"/>
                  </a:lnTo>
                  <a:lnTo>
                    <a:pt x="527867" y="2968987"/>
                  </a:lnTo>
                  <a:lnTo>
                    <a:pt x="527985" y="2966447"/>
                  </a:lnTo>
                  <a:lnTo>
                    <a:pt x="528102" y="2963907"/>
                  </a:lnTo>
                  <a:lnTo>
                    <a:pt x="528160" y="2962637"/>
                  </a:lnTo>
                  <a:lnTo>
                    <a:pt x="530495" y="2958827"/>
                  </a:lnTo>
                  <a:lnTo>
                    <a:pt x="540762" y="2961367"/>
                  </a:lnTo>
                  <a:lnTo>
                    <a:pt x="531399" y="2966447"/>
                  </a:lnTo>
                  <a:lnTo>
                    <a:pt x="532076" y="2970257"/>
                  </a:lnTo>
                  <a:close/>
                </a:path>
                <a:path w="10331449" h="4065904">
                  <a:moveTo>
                    <a:pt x="626772" y="2982957"/>
                  </a:moveTo>
                  <a:lnTo>
                    <a:pt x="551958" y="2982957"/>
                  </a:lnTo>
                  <a:lnTo>
                    <a:pt x="556502" y="2970257"/>
                  </a:lnTo>
                  <a:lnTo>
                    <a:pt x="532076" y="2970257"/>
                  </a:lnTo>
                  <a:lnTo>
                    <a:pt x="531399" y="2966447"/>
                  </a:lnTo>
                  <a:lnTo>
                    <a:pt x="540762" y="2961367"/>
                  </a:lnTo>
                  <a:lnTo>
                    <a:pt x="530495" y="2958827"/>
                  </a:lnTo>
                  <a:lnTo>
                    <a:pt x="560945" y="2958827"/>
                  </a:lnTo>
                  <a:lnTo>
                    <a:pt x="567120" y="2962637"/>
                  </a:lnTo>
                  <a:lnTo>
                    <a:pt x="633091" y="2962637"/>
                  </a:lnTo>
                  <a:lnTo>
                    <a:pt x="626188" y="2963907"/>
                  </a:lnTo>
                  <a:lnTo>
                    <a:pt x="624004" y="2967717"/>
                  </a:lnTo>
                  <a:lnTo>
                    <a:pt x="626772" y="2982957"/>
                  </a:lnTo>
                  <a:close/>
                </a:path>
                <a:path w="10331449" h="4065904">
                  <a:moveTo>
                    <a:pt x="451947" y="2971527"/>
                  </a:moveTo>
                  <a:lnTo>
                    <a:pt x="456014" y="2961367"/>
                  </a:lnTo>
                  <a:lnTo>
                    <a:pt x="465603" y="2963907"/>
                  </a:lnTo>
                  <a:lnTo>
                    <a:pt x="462516" y="2970257"/>
                  </a:lnTo>
                  <a:lnTo>
                    <a:pt x="451947" y="2971527"/>
                  </a:lnTo>
                  <a:close/>
                </a:path>
                <a:path w="10331449" h="4065904">
                  <a:moveTo>
                    <a:pt x="554912" y="2971527"/>
                  </a:moveTo>
                  <a:lnTo>
                    <a:pt x="451947" y="2971527"/>
                  </a:lnTo>
                  <a:lnTo>
                    <a:pt x="462516" y="2970257"/>
                  </a:lnTo>
                  <a:lnTo>
                    <a:pt x="465603" y="2963907"/>
                  </a:lnTo>
                  <a:lnTo>
                    <a:pt x="456014" y="2961367"/>
                  </a:lnTo>
                  <a:lnTo>
                    <a:pt x="465628" y="2961367"/>
                  </a:lnTo>
                  <a:lnTo>
                    <a:pt x="472155" y="2962637"/>
                  </a:lnTo>
                  <a:lnTo>
                    <a:pt x="484180" y="2966447"/>
                  </a:lnTo>
                  <a:lnTo>
                    <a:pt x="527985" y="2966447"/>
                  </a:lnTo>
                  <a:lnTo>
                    <a:pt x="527867" y="2968987"/>
                  </a:lnTo>
                  <a:lnTo>
                    <a:pt x="527809" y="2970257"/>
                  </a:lnTo>
                  <a:lnTo>
                    <a:pt x="556502" y="2970257"/>
                  </a:lnTo>
                  <a:lnTo>
                    <a:pt x="554912" y="2971527"/>
                  </a:lnTo>
                  <a:close/>
                </a:path>
                <a:path w="10331449" h="4065904">
                  <a:moveTo>
                    <a:pt x="627694" y="2988037"/>
                  </a:moveTo>
                  <a:lnTo>
                    <a:pt x="624004" y="2967717"/>
                  </a:lnTo>
                  <a:lnTo>
                    <a:pt x="626188" y="2963907"/>
                  </a:lnTo>
                  <a:lnTo>
                    <a:pt x="633091" y="2962637"/>
                  </a:lnTo>
                  <a:lnTo>
                    <a:pt x="643735" y="2971527"/>
                  </a:lnTo>
                  <a:lnTo>
                    <a:pt x="661232" y="2971527"/>
                  </a:lnTo>
                  <a:lnTo>
                    <a:pt x="660680" y="2974067"/>
                  </a:lnTo>
                  <a:lnTo>
                    <a:pt x="650463" y="2974067"/>
                  </a:lnTo>
                  <a:lnTo>
                    <a:pt x="629878" y="2984227"/>
                  </a:lnTo>
                  <a:lnTo>
                    <a:pt x="627694" y="2988037"/>
                  </a:lnTo>
                  <a:close/>
                </a:path>
                <a:path w="10331449" h="4065904">
                  <a:moveTo>
                    <a:pt x="661232" y="2971527"/>
                  </a:moveTo>
                  <a:lnTo>
                    <a:pt x="649283" y="2971527"/>
                  </a:lnTo>
                  <a:lnTo>
                    <a:pt x="653877" y="2967717"/>
                  </a:lnTo>
                  <a:lnTo>
                    <a:pt x="661508" y="2970257"/>
                  </a:lnTo>
                  <a:lnTo>
                    <a:pt x="661232" y="2971527"/>
                  </a:lnTo>
                  <a:close/>
                </a:path>
                <a:path w="10331449" h="4065904">
                  <a:moveTo>
                    <a:pt x="649283" y="2971527"/>
                  </a:moveTo>
                  <a:lnTo>
                    <a:pt x="643735" y="2971527"/>
                  </a:lnTo>
                  <a:lnTo>
                    <a:pt x="648530" y="2968987"/>
                  </a:lnTo>
                  <a:lnTo>
                    <a:pt x="649283" y="2971527"/>
                  </a:lnTo>
                  <a:close/>
                </a:path>
                <a:path w="10331449" h="4065904">
                  <a:moveTo>
                    <a:pt x="649283" y="2971527"/>
                  </a:moveTo>
                  <a:lnTo>
                    <a:pt x="648530" y="2968987"/>
                  </a:lnTo>
                  <a:lnTo>
                    <a:pt x="652346" y="2968987"/>
                  </a:lnTo>
                  <a:lnTo>
                    <a:pt x="649283" y="2971527"/>
                  </a:lnTo>
                  <a:close/>
                </a:path>
                <a:path w="10331449" h="4065904">
                  <a:moveTo>
                    <a:pt x="551958" y="2982957"/>
                  </a:moveTo>
                  <a:lnTo>
                    <a:pt x="547264" y="2979147"/>
                  </a:lnTo>
                  <a:lnTo>
                    <a:pt x="551732" y="2974067"/>
                  </a:lnTo>
                  <a:lnTo>
                    <a:pt x="556502" y="2970257"/>
                  </a:lnTo>
                  <a:lnTo>
                    <a:pt x="551958" y="2982957"/>
                  </a:lnTo>
                  <a:close/>
                </a:path>
                <a:path w="10331449" h="4065904">
                  <a:moveTo>
                    <a:pt x="464908" y="2979147"/>
                  </a:moveTo>
                  <a:lnTo>
                    <a:pt x="451646" y="2979147"/>
                  </a:lnTo>
                  <a:lnTo>
                    <a:pt x="451601" y="2977877"/>
                  </a:lnTo>
                  <a:lnTo>
                    <a:pt x="451510" y="2975337"/>
                  </a:lnTo>
                  <a:lnTo>
                    <a:pt x="451420" y="2972797"/>
                  </a:lnTo>
                  <a:lnTo>
                    <a:pt x="499367" y="2972797"/>
                  </a:lnTo>
                  <a:lnTo>
                    <a:pt x="497748" y="2976607"/>
                  </a:lnTo>
                  <a:lnTo>
                    <a:pt x="468013" y="2976607"/>
                  </a:lnTo>
                  <a:lnTo>
                    <a:pt x="464725" y="2977877"/>
                  </a:lnTo>
                  <a:lnTo>
                    <a:pt x="464908" y="2979147"/>
                  </a:lnTo>
                  <a:close/>
                </a:path>
                <a:path w="10331449" h="4065904">
                  <a:moveTo>
                    <a:pt x="518337" y="2977877"/>
                  </a:moveTo>
                  <a:lnTo>
                    <a:pt x="497208" y="2977877"/>
                  </a:lnTo>
                  <a:lnTo>
                    <a:pt x="499367" y="2972797"/>
                  </a:lnTo>
                  <a:lnTo>
                    <a:pt x="553322" y="2972797"/>
                  </a:lnTo>
                  <a:lnTo>
                    <a:pt x="551732" y="2974067"/>
                  </a:lnTo>
                  <a:lnTo>
                    <a:pt x="549498" y="2976607"/>
                  </a:lnTo>
                  <a:lnTo>
                    <a:pt x="519274" y="2976607"/>
                  </a:lnTo>
                  <a:lnTo>
                    <a:pt x="518337" y="2977877"/>
                  </a:lnTo>
                  <a:close/>
                </a:path>
                <a:path w="10331449" h="4065904">
                  <a:moveTo>
                    <a:pt x="1097953" y="2988037"/>
                  </a:moveTo>
                  <a:lnTo>
                    <a:pt x="627694" y="2988037"/>
                  </a:lnTo>
                  <a:lnTo>
                    <a:pt x="629878" y="2984227"/>
                  </a:lnTo>
                  <a:lnTo>
                    <a:pt x="650463" y="2974067"/>
                  </a:lnTo>
                  <a:lnTo>
                    <a:pt x="658471" y="2984227"/>
                  </a:lnTo>
                  <a:lnTo>
                    <a:pt x="1173646" y="2984227"/>
                  </a:lnTo>
                  <a:lnTo>
                    <a:pt x="1097953" y="2988037"/>
                  </a:lnTo>
                  <a:close/>
                </a:path>
                <a:path w="10331449" h="4065904">
                  <a:moveTo>
                    <a:pt x="658471" y="2984227"/>
                  </a:moveTo>
                  <a:lnTo>
                    <a:pt x="650463" y="2974067"/>
                  </a:lnTo>
                  <a:lnTo>
                    <a:pt x="660680" y="2974067"/>
                  </a:lnTo>
                  <a:lnTo>
                    <a:pt x="658471" y="2984227"/>
                  </a:lnTo>
                  <a:close/>
                </a:path>
                <a:path w="10331449" h="4065904">
                  <a:moveTo>
                    <a:pt x="490457" y="2992802"/>
                  </a:moveTo>
                  <a:lnTo>
                    <a:pt x="466557" y="2990577"/>
                  </a:lnTo>
                  <a:lnTo>
                    <a:pt x="464725" y="2977877"/>
                  </a:lnTo>
                  <a:lnTo>
                    <a:pt x="468013" y="2976607"/>
                  </a:lnTo>
                  <a:lnTo>
                    <a:pt x="473109" y="2980417"/>
                  </a:lnTo>
                  <a:lnTo>
                    <a:pt x="479799" y="2980417"/>
                  </a:lnTo>
                  <a:lnTo>
                    <a:pt x="485711" y="2984227"/>
                  </a:lnTo>
                  <a:lnTo>
                    <a:pt x="490457" y="2992802"/>
                  </a:lnTo>
                  <a:close/>
                </a:path>
                <a:path w="10331449" h="4065904">
                  <a:moveTo>
                    <a:pt x="473109" y="2980417"/>
                  </a:moveTo>
                  <a:lnTo>
                    <a:pt x="468013" y="2976607"/>
                  </a:lnTo>
                  <a:lnTo>
                    <a:pt x="497748" y="2976607"/>
                  </a:lnTo>
                  <a:lnTo>
                    <a:pt x="497208" y="2977877"/>
                  </a:lnTo>
                  <a:lnTo>
                    <a:pt x="518337" y="2977877"/>
                  </a:lnTo>
                  <a:lnTo>
                    <a:pt x="517399" y="2979147"/>
                  </a:lnTo>
                  <a:lnTo>
                    <a:pt x="477828" y="2979147"/>
                  </a:lnTo>
                  <a:lnTo>
                    <a:pt x="473109" y="2980417"/>
                  </a:lnTo>
                  <a:close/>
                </a:path>
                <a:path w="10331449" h="4065904">
                  <a:moveTo>
                    <a:pt x="532277" y="3002007"/>
                  </a:moveTo>
                  <a:lnTo>
                    <a:pt x="520529" y="2999467"/>
                  </a:lnTo>
                  <a:lnTo>
                    <a:pt x="503911" y="2998197"/>
                  </a:lnTo>
                  <a:lnTo>
                    <a:pt x="506848" y="2989307"/>
                  </a:lnTo>
                  <a:lnTo>
                    <a:pt x="521884" y="2984227"/>
                  </a:lnTo>
                  <a:lnTo>
                    <a:pt x="516462" y="2980417"/>
                  </a:lnTo>
                  <a:lnTo>
                    <a:pt x="519274" y="2976607"/>
                  </a:lnTo>
                  <a:lnTo>
                    <a:pt x="531750" y="2979147"/>
                  </a:lnTo>
                  <a:lnTo>
                    <a:pt x="531867" y="2984227"/>
                  </a:lnTo>
                  <a:lnTo>
                    <a:pt x="531984" y="2989307"/>
                  </a:lnTo>
                  <a:lnTo>
                    <a:pt x="532101" y="2994387"/>
                  </a:lnTo>
                  <a:lnTo>
                    <a:pt x="532219" y="2999467"/>
                  </a:lnTo>
                  <a:lnTo>
                    <a:pt x="532277" y="3002007"/>
                  </a:lnTo>
                  <a:close/>
                </a:path>
                <a:path w="10331449" h="4065904">
                  <a:moveTo>
                    <a:pt x="590910" y="2999467"/>
                  </a:moveTo>
                  <a:lnTo>
                    <a:pt x="532219" y="2999467"/>
                  </a:lnTo>
                  <a:lnTo>
                    <a:pt x="532101" y="2994387"/>
                  </a:lnTo>
                  <a:lnTo>
                    <a:pt x="531984" y="2989307"/>
                  </a:lnTo>
                  <a:lnTo>
                    <a:pt x="531867" y="2984227"/>
                  </a:lnTo>
                  <a:lnTo>
                    <a:pt x="531750" y="2979147"/>
                  </a:lnTo>
                  <a:lnTo>
                    <a:pt x="519274" y="2976607"/>
                  </a:lnTo>
                  <a:lnTo>
                    <a:pt x="549498" y="2976607"/>
                  </a:lnTo>
                  <a:lnTo>
                    <a:pt x="547264" y="2979147"/>
                  </a:lnTo>
                  <a:lnTo>
                    <a:pt x="551958" y="2982957"/>
                  </a:lnTo>
                  <a:lnTo>
                    <a:pt x="626772" y="2982957"/>
                  </a:lnTo>
                  <a:lnTo>
                    <a:pt x="627694" y="2988037"/>
                  </a:lnTo>
                  <a:lnTo>
                    <a:pt x="1097953" y="2988037"/>
                  </a:lnTo>
                  <a:lnTo>
                    <a:pt x="1072722" y="2989307"/>
                  </a:lnTo>
                  <a:lnTo>
                    <a:pt x="541942" y="2989307"/>
                  </a:lnTo>
                  <a:lnTo>
                    <a:pt x="543749" y="2998197"/>
                  </a:lnTo>
                  <a:lnTo>
                    <a:pt x="591579" y="2998197"/>
                  </a:lnTo>
                  <a:lnTo>
                    <a:pt x="590910" y="2999467"/>
                  </a:lnTo>
                  <a:close/>
                </a:path>
                <a:path w="10331449" h="4065904">
                  <a:moveTo>
                    <a:pt x="479799" y="2980417"/>
                  </a:moveTo>
                  <a:lnTo>
                    <a:pt x="473109" y="2980417"/>
                  </a:lnTo>
                  <a:lnTo>
                    <a:pt x="477828" y="2979147"/>
                  </a:lnTo>
                  <a:lnTo>
                    <a:pt x="479799" y="2980417"/>
                  </a:lnTo>
                  <a:close/>
                </a:path>
                <a:path w="10331449" h="4065904">
                  <a:moveTo>
                    <a:pt x="590590" y="3000074"/>
                  </a:moveTo>
                  <a:lnTo>
                    <a:pt x="471325" y="2999070"/>
                  </a:lnTo>
                  <a:lnTo>
                    <a:pt x="462016" y="2993117"/>
                  </a:lnTo>
                  <a:lnTo>
                    <a:pt x="493844" y="2993117"/>
                  </a:lnTo>
                  <a:lnTo>
                    <a:pt x="490457" y="2992802"/>
                  </a:lnTo>
                  <a:lnTo>
                    <a:pt x="485711" y="2984227"/>
                  </a:lnTo>
                  <a:lnTo>
                    <a:pt x="477828" y="2979147"/>
                  </a:lnTo>
                  <a:lnTo>
                    <a:pt x="517399" y="2979147"/>
                  </a:lnTo>
                  <a:lnTo>
                    <a:pt x="516462" y="2980417"/>
                  </a:lnTo>
                  <a:lnTo>
                    <a:pt x="521884" y="2984227"/>
                  </a:lnTo>
                  <a:lnTo>
                    <a:pt x="506848" y="2989307"/>
                  </a:lnTo>
                  <a:lnTo>
                    <a:pt x="503911" y="2998197"/>
                  </a:lnTo>
                  <a:lnTo>
                    <a:pt x="520529" y="2999467"/>
                  </a:lnTo>
                  <a:lnTo>
                    <a:pt x="590910" y="2999467"/>
                  </a:lnTo>
                  <a:lnTo>
                    <a:pt x="590590" y="3000074"/>
                  </a:lnTo>
                  <a:close/>
                </a:path>
                <a:path w="10331449" h="4065904">
                  <a:moveTo>
                    <a:pt x="1198877" y="2982957"/>
                  </a:moveTo>
                  <a:lnTo>
                    <a:pt x="667458" y="2982957"/>
                  </a:lnTo>
                  <a:lnTo>
                    <a:pt x="665073" y="2981687"/>
                  </a:lnTo>
                  <a:lnTo>
                    <a:pt x="1224108" y="2981687"/>
                  </a:lnTo>
                  <a:lnTo>
                    <a:pt x="1198877" y="2982957"/>
                  </a:lnTo>
                  <a:close/>
                </a:path>
                <a:path w="10331449" h="4065904">
                  <a:moveTo>
                    <a:pt x="187937" y="3113767"/>
                  </a:moveTo>
                  <a:lnTo>
                    <a:pt x="218789" y="2984227"/>
                  </a:lnTo>
                  <a:lnTo>
                    <a:pt x="219147" y="2984227"/>
                  </a:lnTo>
                  <a:lnTo>
                    <a:pt x="216580" y="2996927"/>
                  </a:lnTo>
                  <a:lnTo>
                    <a:pt x="455567" y="2998938"/>
                  </a:lnTo>
                  <a:lnTo>
                    <a:pt x="455386" y="2999467"/>
                  </a:lnTo>
                  <a:lnTo>
                    <a:pt x="471946" y="2999467"/>
                  </a:lnTo>
                  <a:lnTo>
                    <a:pt x="479889" y="3004547"/>
                  </a:lnTo>
                  <a:lnTo>
                    <a:pt x="478363" y="3009627"/>
                  </a:lnTo>
                  <a:lnTo>
                    <a:pt x="407542" y="3009627"/>
                  </a:lnTo>
                  <a:lnTo>
                    <a:pt x="405609" y="3012167"/>
                  </a:lnTo>
                  <a:lnTo>
                    <a:pt x="401869" y="3014707"/>
                  </a:lnTo>
                  <a:lnTo>
                    <a:pt x="409751" y="3023597"/>
                  </a:lnTo>
                  <a:lnTo>
                    <a:pt x="414906" y="3023597"/>
                  </a:lnTo>
                  <a:lnTo>
                    <a:pt x="419993" y="3031217"/>
                  </a:lnTo>
                  <a:lnTo>
                    <a:pt x="417692" y="3032487"/>
                  </a:lnTo>
                  <a:lnTo>
                    <a:pt x="407768" y="3032487"/>
                  </a:lnTo>
                  <a:lnTo>
                    <a:pt x="411057" y="3045187"/>
                  </a:lnTo>
                  <a:lnTo>
                    <a:pt x="409048" y="3046457"/>
                  </a:lnTo>
                  <a:lnTo>
                    <a:pt x="415977" y="3062967"/>
                  </a:lnTo>
                  <a:lnTo>
                    <a:pt x="422605" y="3069200"/>
                  </a:lnTo>
                  <a:lnTo>
                    <a:pt x="422771" y="3069200"/>
                  </a:lnTo>
                  <a:lnTo>
                    <a:pt x="420470" y="3075667"/>
                  </a:lnTo>
                  <a:lnTo>
                    <a:pt x="417734" y="3075667"/>
                  </a:lnTo>
                  <a:lnTo>
                    <a:pt x="417973" y="3078207"/>
                  </a:lnTo>
                  <a:lnTo>
                    <a:pt x="418092" y="3079477"/>
                  </a:lnTo>
                  <a:lnTo>
                    <a:pt x="418211" y="3080747"/>
                  </a:lnTo>
                  <a:lnTo>
                    <a:pt x="433157" y="3080747"/>
                  </a:lnTo>
                  <a:lnTo>
                    <a:pt x="430637" y="3085827"/>
                  </a:lnTo>
                  <a:lnTo>
                    <a:pt x="436160" y="3093447"/>
                  </a:lnTo>
                  <a:lnTo>
                    <a:pt x="441816" y="3093447"/>
                  </a:lnTo>
                  <a:lnTo>
                    <a:pt x="446477" y="3098527"/>
                  </a:lnTo>
                  <a:lnTo>
                    <a:pt x="445104" y="3099797"/>
                  </a:lnTo>
                  <a:lnTo>
                    <a:pt x="421823" y="3099797"/>
                  </a:lnTo>
                  <a:lnTo>
                    <a:pt x="420267" y="3108687"/>
                  </a:lnTo>
                  <a:lnTo>
                    <a:pt x="419388" y="3109957"/>
                  </a:lnTo>
                  <a:lnTo>
                    <a:pt x="201744" y="3109957"/>
                  </a:lnTo>
                  <a:lnTo>
                    <a:pt x="187937" y="3113767"/>
                  </a:lnTo>
                  <a:close/>
                </a:path>
                <a:path w="10331449" h="4065904">
                  <a:moveTo>
                    <a:pt x="222354" y="2985497"/>
                  </a:moveTo>
                  <a:lnTo>
                    <a:pt x="218789" y="2984227"/>
                  </a:lnTo>
                  <a:lnTo>
                    <a:pt x="222451" y="2984227"/>
                  </a:lnTo>
                  <a:lnTo>
                    <a:pt x="222354" y="2985497"/>
                  </a:lnTo>
                  <a:close/>
                </a:path>
                <a:path w="10331449" h="4065904">
                  <a:moveTo>
                    <a:pt x="543749" y="2998197"/>
                  </a:moveTo>
                  <a:lnTo>
                    <a:pt x="541942" y="2989307"/>
                  </a:lnTo>
                  <a:lnTo>
                    <a:pt x="552340" y="2991911"/>
                  </a:lnTo>
                  <a:lnTo>
                    <a:pt x="553389" y="2993117"/>
                  </a:lnTo>
                  <a:lnTo>
                    <a:pt x="553514" y="2994387"/>
                  </a:lnTo>
                  <a:lnTo>
                    <a:pt x="553640" y="2995657"/>
                  </a:lnTo>
                  <a:lnTo>
                    <a:pt x="543749" y="2998197"/>
                  </a:lnTo>
                  <a:close/>
                </a:path>
                <a:path w="10331449" h="4065904">
                  <a:moveTo>
                    <a:pt x="552340" y="2991911"/>
                  </a:moveTo>
                  <a:lnTo>
                    <a:pt x="541942" y="2989307"/>
                  </a:lnTo>
                  <a:lnTo>
                    <a:pt x="1072722" y="2989307"/>
                  </a:lnTo>
                  <a:lnTo>
                    <a:pt x="1047490" y="2990577"/>
                  </a:lnTo>
                  <a:lnTo>
                    <a:pt x="551180" y="2990577"/>
                  </a:lnTo>
                  <a:lnTo>
                    <a:pt x="551975" y="2991695"/>
                  </a:lnTo>
                  <a:lnTo>
                    <a:pt x="552152" y="2991695"/>
                  </a:lnTo>
                  <a:lnTo>
                    <a:pt x="552340" y="2991911"/>
                  </a:lnTo>
                  <a:close/>
                </a:path>
                <a:path w="10331449" h="4065904">
                  <a:moveTo>
                    <a:pt x="552152" y="2991695"/>
                  </a:moveTo>
                  <a:lnTo>
                    <a:pt x="551975" y="2991695"/>
                  </a:lnTo>
                  <a:lnTo>
                    <a:pt x="551180" y="2990577"/>
                  </a:lnTo>
                  <a:lnTo>
                    <a:pt x="552152" y="2991695"/>
                  </a:lnTo>
                  <a:close/>
                </a:path>
                <a:path w="10331449" h="4065904">
                  <a:moveTo>
                    <a:pt x="591579" y="2998197"/>
                  </a:moveTo>
                  <a:lnTo>
                    <a:pt x="543749" y="2998197"/>
                  </a:lnTo>
                  <a:lnTo>
                    <a:pt x="553640" y="2995657"/>
                  </a:lnTo>
                  <a:lnTo>
                    <a:pt x="553514" y="2994387"/>
                  </a:lnTo>
                  <a:lnTo>
                    <a:pt x="553389" y="2993117"/>
                  </a:lnTo>
                  <a:lnTo>
                    <a:pt x="551180" y="2990577"/>
                  </a:lnTo>
                  <a:lnTo>
                    <a:pt x="1047490" y="2990577"/>
                  </a:lnTo>
                  <a:lnTo>
                    <a:pt x="946566" y="2995657"/>
                  </a:lnTo>
                  <a:lnTo>
                    <a:pt x="604825" y="2995657"/>
                  </a:lnTo>
                  <a:lnTo>
                    <a:pt x="592249" y="2996927"/>
                  </a:lnTo>
                  <a:lnTo>
                    <a:pt x="591579" y="2998197"/>
                  </a:lnTo>
                  <a:close/>
                </a:path>
                <a:path w="10331449" h="4065904">
                  <a:moveTo>
                    <a:pt x="471118" y="2998938"/>
                  </a:moveTo>
                  <a:lnTo>
                    <a:pt x="455886" y="2998938"/>
                  </a:lnTo>
                  <a:lnTo>
                    <a:pt x="460181" y="2994387"/>
                  </a:lnTo>
                  <a:lnTo>
                    <a:pt x="456340" y="2993117"/>
                  </a:lnTo>
                  <a:lnTo>
                    <a:pt x="462016" y="2993117"/>
                  </a:lnTo>
                  <a:lnTo>
                    <a:pt x="471118" y="2998938"/>
                  </a:lnTo>
                  <a:close/>
                </a:path>
                <a:path w="10331449" h="4065904">
                  <a:moveTo>
                    <a:pt x="602240" y="3015977"/>
                  </a:moveTo>
                  <a:lnTo>
                    <a:pt x="594483" y="3014707"/>
                  </a:lnTo>
                  <a:lnTo>
                    <a:pt x="596441" y="3007087"/>
                  </a:lnTo>
                  <a:lnTo>
                    <a:pt x="591480" y="3002007"/>
                  </a:lnTo>
                  <a:lnTo>
                    <a:pt x="590252" y="3000714"/>
                  </a:lnTo>
                  <a:lnTo>
                    <a:pt x="592249" y="2996927"/>
                  </a:lnTo>
                  <a:lnTo>
                    <a:pt x="604825" y="2995657"/>
                  </a:lnTo>
                  <a:lnTo>
                    <a:pt x="601938" y="3004547"/>
                  </a:lnTo>
                  <a:lnTo>
                    <a:pt x="604223" y="3010897"/>
                  </a:lnTo>
                  <a:lnTo>
                    <a:pt x="602240" y="3015977"/>
                  </a:lnTo>
                  <a:close/>
                </a:path>
                <a:path w="10331449" h="4065904">
                  <a:moveTo>
                    <a:pt x="636284" y="3000074"/>
                  </a:moveTo>
                  <a:lnTo>
                    <a:pt x="603391" y="3000074"/>
                  </a:lnTo>
                  <a:lnTo>
                    <a:pt x="604825" y="2995657"/>
                  </a:lnTo>
                  <a:lnTo>
                    <a:pt x="946566" y="2995657"/>
                  </a:lnTo>
                  <a:lnTo>
                    <a:pt x="921335" y="2996927"/>
                  </a:lnTo>
                  <a:lnTo>
                    <a:pt x="637108" y="2996927"/>
                  </a:lnTo>
                  <a:lnTo>
                    <a:pt x="636284" y="3000074"/>
                  </a:lnTo>
                  <a:close/>
                </a:path>
                <a:path w="10331449" h="4065904">
                  <a:moveTo>
                    <a:pt x="820410" y="3002007"/>
                  </a:moveTo>
                  <a:lnTo>
                    <a:pt x="636183" y="3000457"/>
                  </a:lnTo>
                  <a:lnTo>
                    <a:pt x="637108" y="2996927"/>
                  </a:lnTo>
                  <a:lnTo>
                    <a:pt x="921335" y="2996927"/>
                  </a:lnTo>
                  <a:lnTo>
                    <a:pt x="820410" y="3002007"/>
                  </a:lnTo>
                  <a:close/>
                </a:path>
                <a:path w="10331449" h="4065904">
                  <a:moveTo>
                    <a:pt x="471946" y="2999467"/>
                  </a:moveTo>
                  <a:lnTo>
                    <a:pt x="455386" y="2999467"/>
                  </a:lnTo>
                  <a:lnTo>
                    <a:pt x="455761" y="2999070"/>
                  </a:lnTo>
                  <a:lnTo>
                    <a:pt x="455886" y="2998938"/>
                  </a:lnTo>
                  <a:lnTo>
                    <a:pt x="455567" y="2998938"/>
                  </a:lnTo>
                  <a:lnTo>
                    <a:pt x="471325" y="2999070"/>
                  </a:lnTo>
                  <a:lnTo>
                    <a:pt x="471946" y="2999467"/>
                  </a:lnTo>
                  <a:close/>
                </a:path>
                <a:path w="10331449" h="4065904">
                  <a:moveTo>
                    <a:pt x="636183" y="3000457"/>
                  </a:moveTo>
                  <a:lnTo>
                    <a:pt x="590590" y="3000074"/>
                  </a:lnTo>
                  <a:lnTo>
                    <a:pt x="636284" y="3000074"/>
                  </a:lnTo>
                  <a:lnTo>
                    <a:pt x="636183" y="3000457"/>
                  </a:lnTo>
                  <a:close/>
                </a:path>
                <a:path w="10331449" h="4065904">
                  <a:moveTo>
                    <a:pt x="675616" y="3019787"/>
                  </a:moveTo>
                  <a:lnTo>
                    <a:pt x="665173" y="3007087"/>
                  </a:lnTo>
                  <a:lnTo>
                    <a:pt x="666760" y="3000714"/>
                  </a:lnTo>
                  <a:lnTo>
                    <a:pt x="667580" y="3002007"/>
                  </a:lnTo>
                  <a:lnTo>
                    <a:pt x="673357" y="3010897"/>
                  </a:lnTo>
                  <a:lnTo>
                    <a:pt x="675616" y="3019787"/>
                  </a:lnTo>
                  <a:close/>
                </a:path>
                <a:path w="10331449" h="4065904">
                  <a:moveTo>
                    <a:pt x="493869" y="3026137"/>
                  </a:moveTo>
                  <a:lnTo>
                    <a:pt x="485265" y="3026137"/>
                  </a:lnTo>
                  <a:lnTo>
                    <a:pt x="485555" y="3025206"/>
                  </a:lnTo>
                  <a:lnTo>
                    <a:pt x="486414" y="3023597"/>
                  </a:lnTo>
                  <a:lnTo>
                    <a:pt x="482601" y="3023597"/>
                  </a:lnTo>
                  <a:lnTo>
                    <a:pt x="491610" y="3002007"/>
                  </a:lnTo>
                  <a:lnTo>
                    <a:pt x="494848" y="3003277"/>
                  </a:lnTo>
                  <a:lnTo>
                    <a:pt x="498488" y="3004547"/>
                  </a:lnTo>
                  <a:lnTo>
                    <a:pt x="496882" y="3013437"/>
                  </a:lnTo>
                  <a:lnTo>
                    <a:pt x="494321" y="3019787"/>
                  </a:lnTo>
                  <a:lnTo>
                    <a:pt x="491108" y="3022327"/>
                  </a:lnTo>
                  <a:lnTo>
                    <a:pt x="493869" y="3026137"/>
                  </a:lnTo>
                  <a:close/>
                </a:path>
                <a:path w="10331449" h="4065904">
                  <a:moveTo>
                    <a:pt x="430534" y="3027407"/>
                  </a:moveTo>
                  <a:lnTo>
                    <a:pt x="407542" y="3009627"/>
                  </a:lnTo>
                  <a:lnTo>
                    <a:pt x="478363" y="3009627"/>
                  </a:lnTo>
                  <a:lnTo>
                    <a:pt x="476074" y="3017247"/>
                  </a:lnTo>
                  <a:lnTo>
                    <a:pt x="465631" y="3017247"/>
                  </a:lnTo>
                  <a:lnTo>
                    <a:pt x="475646" y="3021057"/>
                  </a:lnTo>
                  <a:lnTo>
                    <a:pt x="433848" y="3021057"/>
                  </a:lnTo>
                  <a:lnTo>
                    <a:pt x="430534" y="3027407"/>
                  </a:lnTo>
                  <a:close/>
                </a:path>
                <a:path w="10331449" h="4065904">
                  <a:moveTo>
                    <a:pt x="544804" y="3024867"/>
                  </a:moveTo>
                  <a:lnTo>
                    <a:pt x="543348" y="3012167"/>
                  </a:lnTo>
                  <a:lnTo>
                    <a:pt x="549272" y="3017247"/>
                  </a:lnTo>
                  <a:lnTo>
                    <a:pt x="549460" y="3019787"/>
                  </a:lnTo>
                  <a:lnTo>
                    <a:pt x="549554" y="3021057"/>
                  </a:lnTo>
                  <a:lnTo>
                    <a:pt x="549649" y="3022327"/>
                  </a:lnTo>
                  <a:lnTo>
                    <a:pt x="544804" y="3024867"/>
                  </a:lnTo>
                  <a:close/>
                </a:path>
                <a:path w="10331449" h="4065904">
                  <a:moveTo>
                    <a:pt x="619912" y="3021057"/>
                  </a:moveTo>
                  <a:lnTo>
                    <a:pt x="616122" y="3019787"/>
                  </a:lnTo>
                  <a:lnTo>
                    <a:pt x="616925" y="3015977"/>
                  </a:lnTo>
                  <a:lnTo>
                    <a:pt x="619912" y="3021057"/>
                  </a:lnTo>
                  <a:close/>
                </a:path>
                <a:path w="10331449" h="4065904">
                  <a:moveTo>
                    <a:pt x="414906" y="3023597"/>
                  </a:moveTo>
                  <a:lnTo>
                    <a:pt x="409751" y="3023597"/>
                  </a:lnTo>
                  <a:lnTo>
                    <a:pt x="412362" y="3019787"/>
                  </a:lnTo>
                  <a:lnTo>
                    <a:pt x="414906" y="3023597"/>
                  </a:lnTo>
                  <a:close/>
                </a:path>
                <a:path w="10331449" h="4065904">
                  <a:moveTo>
                    <a:pt x="499969" y="3036297"/>
                  </a:moveTo>
                  <a:lnTo>
                    <a:pt x="505919" y="3019787"/>
                  </a:lnTo>
                  <a:lnTo>
                    <a:pt x="511191" y="3028677"/>
                  </a:lnTo>
                  <a:lnTo>
                    <a:pt x="510036" y="3032487"/>
                  </a:lnTo>
                  <a:lnTo>
                    <a:pt x="499969" y="3036297"/>
                  </a:lnTo>
                  <a:close/>
                </a:path>
                <a:path w="10331449" h="4065904">
                  <a:moveTo>
                    <a:pt x="457485" y="3066777"/>
                  </a:moveTo>
                  <a:lnTo>
                    <a:pt x="448134" y="3066777"/>
                  </a:lnTo>
                  <a:lnTo>
                    <a:pt x="463899" y="3055347"/>
                  </a:lnTo>
                  <a:lnTo>
                    <a:pt x="467212" y="3052807"/>
                  </a:lnTo>
                  <a:lnTo>
                    <a:pt x="460987" y="3047727"/>
                  </a:lnTo>
                  <a:lnTo>
                    <a:pt x="452853" y="3032487"/>
                  </a:lnTo>
                  <a:lnTo>
                    <a:pt x="447406" y="3032487"/>
                  </a:lnTo>
                  <a:lnTo>
                    <a:pt x="444918" y="3021057"/>
                  </a:lnTo>
                  <a:lnTo>
                    <a:pt x="475646" y="3021057"/>
                  </a:lnTo>
                  <a:lnTo>
                    <a:pt x="485661" y="3024867"/>
                  </a:lnTo>
                  <a:lnTo>
                    <a:pt x="485555" y="3025206"/>
                  </a:lnTo>
                  <a:lnTo>
                    <a:pt x="485058" y="3026137"/>
                  </a:lnTo>
                  <a:lnTo>
                    <a:pt x="485265" y="3026137"/>
                  </a:lnTo>
                  <a:lnTo>
                    <a:pt x="482498" y="3035027"/>
                  </a:lnTo>
                  <a:lnTo>
                    <a:pt x="487468" y="3045187"/>
                  </a:lnTo>
                  <a:lnTo>
                    <a:pt x="493520" y="3051537"/>
                  </a:lnTo>
                  <a:lnTo>
                    <a:pt x="490705" y="3064237"/>
                  </a:lnTo>
                  <a:lnTo>
                    <a:pt x="469946" y="3064237"/>
                  </a:lnTo>
                  <a:lnTo>
                    <a:pt x="466996" y="3065507"/>
                  </a:lnTo>
                  <a:lnTo>
                    <a:pt x="456995" y="3065507"/>
                  </a:lnTo>
                  <a:lnTo>
                    <a:pt x="457485" y="3066777"/>
                  </a:lnTo>
                  <a:close/>
                </a:path>
                <a:path w="10331449" h="4065904">
                  <a:moveTo>
                    <a:pt x="630958" y="3031217"/>
                  </a:moveTo>
                  <a:lnTo>
                    <a:pt x="626364" y="3031217"/>
                  </a:lnTo>
                  <a:lnTo>
                    <a:pt x="629175" y="3023597"/>
                  </a:lnTo>
                  <a:lnTo>
                    <a:pt x="630958" y="3031217"/>
                  </a:lnTo>
                  <a:close/>
                </a:path>
                <a:path w="10331449" h="4065904">
                  <a:moveTo>
                    <a:pt x="485265" y="3026137"/>
                  </a:moveTo>
                  <a:lnTo>
                    <a:pt x="485058" y="3026137"/>
                  </a:lnTo>
                  <a:lnTo>
                    <a:pt x="485555" y="3025206"/>
                  </a:lnTo>
                  <a:lnTo>
                    <a:pt x="485265" y="3026137"/>
                  </a:lnTo>
                  <a:close/>
                </a:path>
                <a:path w="10331449" h="4065904">
                  <a:moveTo>
                    <a:pt x="413090" y="3035027"/>
                  </a:moveTo>
                  <a:lnTo>
                    <a:pt x="407768" y="3032487"/>
                  </a:lnTo>
                  <a:lnTo>
                    <a:pt x="417692" y="3032487"/>
                  </a:lnTo>
                  <a:lnTo>
                    <a:pt x="413090" y="3035027"/>
                  </a:lnTo>
                  <a:close/>
                </a:path>
                <a:path w="10331449" h="4065904">
                  <a:moveTo>
                    <a:pt x="437965" y="3045187"/>
                  </a:moveTo>
                  <a:lnTo>
                    <a:pt x="439370" y="3033757"/>
                  </a:lnTo>
                  <a:lnTo>
                    <a:pt x="445119" y="3040107"/>
                  </a:lnTo>
                  <a:lnTo>
                    <a:pt x="445169" y="3043917"/>
                  </a:lnTo>
                  <a:lnTo>
                    <a:pt x="437965" y="3045187"/>
                  </a:lnTo>
                  <a:close/>
                </a:path>
                <a:path w="10331449" h="4065904">
                  <a:moveTo>
                    <a:pt x="580375" y="3059157"/>
                  </a:moveTo>
                  <a:lnTo>
                    <a:pt x="574124" y="3059157"/>
                  </a:lnTo>
                  <a:lnTo>
                    <a:pt x="574247" y="3055347"/>
                  </a:lnTo>
                  <a:lnTo>
                    <a:pt x="574371" y="3051537"/>
                  </a:lnTo>
                  <a:lnTo>
                    <a:pt x="574494" y="3047727"/>
                  </a:lnTo>
                  <a:lnTo>
                    <a:pt x="574576" y="3045187"/>
                  </a:lnTo>
                  <a:lnTo>
                    <a:pt x="580425" y="3033757"/>
                  </a:lnTo>
                  <a:lnTo>
                    <a:pt x="586023" y="3035027"/>
                  </a:lnTo>
                  <a:lnTo>
                    <a:pt x="583488" y="3036297"/>
                  </a:lnTo>
                  <a:lnTo>
                    <a:pt x="587241" y="3036297"/>
                  </a:lnTo>
                  <a:lnTo>
                    <a:pt x="589374" y="3038837"/>
                  </a:lnTo>
                  <a:lnTo>
                    <a:pt x="588358" y="3038837"/>
                  </a:lnTo>
                  <a:lnTo>
                    <a:pt x="586977" y="3041377"/>
                  </a:lnTo>
                  <a:lnTo>
                    <a:pt x="584918" y="3041377"/>
                  </a:lnTo>
                  <a:lnTo>
                    <a:pt x="583688" y="3047727"/>
                  </a:lnTo>
                  <a:lnTo>
                    <a:pt x="586776" y="3054077"/>
                  </a:lnTo>
                  <a:lnTo>
                    <a:pt x="580375" y="3059157"/>
                  </a:lnTo>
                  <a:close/>
                </a:path>
                <a:path w="10331449" h="4065904">
                  <a:moveTo>
                    <a:pt x="509182" y="3045187"/>
                  </a:moveTo>
                  <a:lnTo>
                    <a:pt x="517742" y="3035027"/>
                  </a:lnTo>
                  <a:lnTo>
                    <a:pt x="518998" y="3037567"/>
                  </a:lnTo>
                  <a:lnTo>
                    <a:pt x="509182" y="3045187"/>
                  </a:lnTo>
                  <a:close/>
                </a:path>
                <a:path w="10331449" h="4065904">
                  <a:moveTo>
                    <a:pt x="587241" y="3036297"/>
                  </a:moveTo>
                  <a:lnTo>
                    <a:pt x="583488" y="3036297"/>
                  </a:lnTo>
                  <a:lnTo>
                    <a:pt x="586174" y="3035027"/>
                  </a:lnTo>
                  <a:lnTo>
                    <a:pt x="587241" y="3036297"/>
                  </a:lnTo>
                  <a:close/>
                </a:path>
                <a:path w="10331449" h="4065904">
                  <a:moveTo>
                    <a:pt x="541666" y="3040107"/>
                  </a:moveTo>
                  <a:lnTo>
                    <a:pt x="541691" y="3037567"/>
                  </a:lnTo>
                  <a:lnTo>
                    <a:pt x="547289" y="3038837"/>
                  </a:lnTo>
                  <a:lnTo>
                    <a:pt x="541666" y="3040107"/>
                  </a:lnTo>
                  <a:close/>
                </a:path>
                <a:path w="10331449" h="4065904">
                  <a:moveTo>
                    <a:pt x="602440" y="3050267"/>
                  </a:moveTo>
                  <a:lnTo>
                    <a:pt x="599277" y="3047727"/>
                  </a:lnTo>
                  <a:lnTo>
                    <a:pt x="603068" y="3037567"/>
                  </a:lnTo>
                  <a:lnTo>
                    <a:pt x="607486" y="3043917"/>
                  </a:lnTo>
                  <a:lnTo>
                    <a:pt x="602440" y="3050267"/>
                  </a:lnTo>
                  <a:close/>
                </a:path>
                <a:path w="10331449" h="4065904">
                  <a:moveTo>
                    <a:pt x="590441" y="3040107"/>
                  </a:moveTo>
                  <a:lnTo>
                    <a:pt x="588358" y="3038837"/>
                  </a:lnTo>
                  <a:lnTo>
                    <a:pt x="589374" y="3038837"/>
                  </a:lnTo>
                  <a:lnTo>
                    <a:pt x="590441" y="3040107"/>
                  </a:lnTo>
                  <a:close/>
                </a:path>
                <a:path w="10331449" h="4065904">
                  <a:moveTo>
                    <a:pt x="638288" y="3047727"/>
                  </a:moveTo>
                  <a:lnTo>
                    <a:pt x="634347" y="3042647"/>
                  </a:lnTo>
                  <a:lnTo>
                    <a:pt x="639317" y="3045187"/>
                  </a:lnTo>
                  <a:lnTo>
                    <a:pt x="638288" y="3047727"/>
                  </a:lnTo>
                  <a:close/>
                </a:path>
                <a:path w="10331449" h="4065904">
                  <a:moveTo>
                    <a:pt x="425790" y="3055347"/>
                  </a:moveTo>
                  <a:lnTo>
                    <a:pt x="419037" y="3054077"/>
                  </a:lnTo>
                  <a:lnTo>
                    <a:pt x="418962" y="3045187"/>
                  </a:lnTo>
                  <a:lnTo>
                    <a:pt x="422978" y="3043917"/>
                  </a:lnTo>
                  <a:lnTo>
                    <a:pt x="428677" y="3047727"/>
                  </a:lnTo>
                  <a:lnTo>
                    <a:pt x="425790" y="3055347"/>
                  </a:lnTo>
                  <a:close/>
                </a:path>
                <a:path w="10331449" h="4065904">
                  <a:moveTo>
                    <a:pt x="520981" y="3059157"/>
                  </a:moveTo>
                  <a:lnTo>
                    <a:pt x="520280" y="3047727"/>
                  </a:lnTo>
                  <a:lnTo>
                    <a:pt x="520203" y="3046457"/>
                  </a:lnTo>
                  <a:lnTo>
                    <a:pt x="527784" y="3050267"/>
                  </a:lnTo>
                  <a:lnTo>
                    <a:pt x="520981" y="3059157"/>
                  </a:lnTo>
                  <a:close/>
                </a:path>
                <a:path w="10331449" h="4065904">
                  <a:moveTo>
                    <a:pt x="623075" y="3052807"/>
                  </a:moveTo>
                  <a:lnTo>
                    <a:pt x="618381" y="3050267"/>
                  </a:lnTo>
                  <a:lnTo>
                    <a:pt x="623703" y="3050267"/>
                  </a:lnTo>
                  <a:lnTo>
                    <a:pt x="625008" y="3051537"/>
                  </a:lnTo>
                  <a:lnTo>
                    <a:pt x="625159" y="3051537"/>
                  </a:lnTo>
                  <a:lnTo>
                    <a:pt x="623075" y="3052807"/>
                  </a:lnTo>
                  <a:close/>
                </a:path>
                <a:path w="10331449" h="4065904">
                  <a:moveTo>
                    <a:pt x="626389" y="3052807"/>
                  </a:moveTo>
                  <a:lnTo>
                    <a:pt x="625008" y="3051537"/>
                  </a:lnTo>
                  <a:lnTo>
                    <a:pt x="625159" y="3051537"/>
                  </a:lnTo>
                  <a:lnTo>
                    <a:pt x="626389" y="3052807"/>
                  </a:lnTo>
                  <a:close/>
                </a:path>
                <a:path w="10331449" h="4065904">
                  <a:moveTo>
                    <a:pt x="538151" y="3074397"/>
                  </a:moveTo>
                  <a:lnTo>
                    <a:pt x="535120" y="3070587"/>
                  </a:lnTo>
                  <a:lnTo>
                    <a:pt x="534128" y="3069200"/>
                  </a:lnTo>
                  <a:lnTo>
                    <a:pt x="535741" y="3059157"/>
                  </a:lnTo>
                  <a:lnTo>
                    <a:pt x="545682" y="3055347"/>
                  </a:lnTo>
                  <a:lnTo>
                    <a:pt x="548895" y="3071857"/>
                  </a:lnTo>
                  <a:lnTo>
                    <a:pt x="538151" y="3074397"/>
                  </a:lnTo>
                  <a:close/>
                </a:path>
                <a:path w="10331449" h="4065904">
                  <a:moveTo>
                    <a:pt x="559263" y="3065507"/>
                  </a:moveTo>
                  <a:lnTo>
                    <a:pt x="555774" y="3059157"/>
                  </a:lnTo>
                  <a:lnTo>
                    <a:pt x="559163" y="3056617"/>
                  </a:lnTo>
                  <a:lnTo>
                    <a:pt x="559263" y="3065507"/>
                  </a:lnTo>
                  <a:close/>
                </a:path>
                <a:path w="10331449" h="4065904">
                  <a:moveTo>
                    <a:pt x="459004" y="3073127"/>
                  </a:moveTo>
                  <a:lnTo>
                    <a:pt x="438093" y="3068047"/>
                  </a:lnTo>
                  <a:lnTo>
                    <a:pt x="436361" y="3064237"/>
                  </a:lnTo>
                  <a:lnTo>
                    <a:pt x="442762" y="3059157"/>
                  </a:lnTo>
                  <a:lnTo>
                    <a:pt x="448134" y="3066777"/>
                  </a:lnTo>
                  <a:lnTo>
                    <a:pt x="457379" y="3066777"/>
                  </a:lnTo>
                  <a:lnTo>
                    <a:pt x="458112" y="3069200"/>
                  </a:lnTo>
                  <a:lnTo>
                    <a:pt x="458419" y="3069200"/>
                  </a:lnTo>
                  <a:lnTo>
                    <a:pt x="458953" y="3070587"/>
                  </a:lnTo>
                  <a:lnTo>
                    <a:pt x="459004" y="3073127"/>
                  </a:lnTo>
                  <a:close/>
                </a:path>
                <a:path w="10331449" h="4065904">
                  <a:moveTo>
                    <a:pt x="620038" y="3079477"/>
                  </a:moveTo>
                  <a:lnTo>
                    <a:pt x="614917" y="3074397"/>
                  </a:lnTo>
                  <a:lnTo>
                    <a:pt x="609344" y="3070587"/>
                  </a:lnTo>
                  <a:lnTo>
                    <a:pt x="610775" y="3059157"/>
                  </a:lnTo>
                  <a:lnTo>
                    <a:pt x="624883" y="3061697"/>
                  </a:lnTo>
                  <a:lnTo>
                    <a:pt x="620038" y="3079477"/>
                  </a:lnTo>
                  <a:close/>
                </a:path>
                <a:path w="10331449" h="4065904">
                  <a:moveTo>
                    <a:pt x="489605" y="3069200"/>
                  </a:moveTo>
                  <a:lnTo>
                    <a:pt x="489132" y="3069200"/>
                  </a:lnTo>
                  <a:lnTo>
                    <a:pt x="470149" y="3064237"/>
                  </a:lnTo>
                  <a:lnTo>
                    <a:pt x="490705" y="3064237"/>
                  </a:lnTo>
                  <a:lnTo>
                    <a:pt x="489605" y="3069200"/>
                  </a:lnTo>
                  <a:close/>
                </a:path>
                <a:path w="10331449" h="4065904">
                  <a:moveTo>
                    <a:pt x="458419" y="3069200"/>
                  </a:moveTo>
                  <a:lnTo>
                    <a:pt x="457974" y="3068047"/>
                  </a:lnTo>
                  <a:lnTo>
                    <a:pt x="457379" y="3066777"/>
                  </a:lnTo>
                  <a:lnTo>
                    <a:pt x="456995" y="3065507"/>
                  </a:lnTo>
                  <a:lnTo>
                    <a:pt x="466996" y="3065507"/>
                  </a:lnTo>
                  <a:lnTo>
                    <a:pt x="458419" y="3069200"/>
                  </a:lnTo>
                  <a:close/>
                </a:path>
                <a:path w="10331449" h="4065904">
                  <a:moveTo>
                    <a:pt x="458419" y="3069200"/>
                  </a:moveTo>
                  <a:lnTo>
                    <a:pt x="458112" y="3069200"/>
                  </a:lnTo>
                  <a:lnTo>
                    <a:pt x="457379" y="3066777"/>
                  </a:lnTo>
                  <a:lnTo>
                    <a:pt x="457974" y="3068047"/>
                  </a:lnTo>
                  <a:lnTo>
                    <a:pt x="458419" y="3069200"/>
                  </a:lnTo>
                  <a:close/>
                </a:path>
                <a:path w="10331449" h="4065904">
                  <a:moveTo>
                    <a:pt x="513631" y="3080747"/>
                  </a:moveTo>
                  <a:lnTo>
                    <a:pt x="505668" y="3080747"/>
                  </a:lnTo>
                  <a:lnTo>
                    <a:pt x="506800" y="3074397"/>
                  </a:lnTo>
                  <a:lnTo>
                    <a:pt x="509260" y="3074397"/>
                  </a:lnTo>
                  <a:lnTo>
                    <a:pt x="506973" y="3071857"/>
                  </a:lnTo>
                  <a:lnTo>
                    <a:pt x="507601" y="3066777"/>
                  </a:lnTo>
                  <a:lnTo>
                    <a:pt x="515533" y="3079477"/>
                  </a:lnTo>
                  <a:lnTo>
                    <a:pt x="513631" y="3080747"/>
                  </a:lnTo>
                  <a:close/>
                </a:path>
                <a:path w="10331449" h="4065904">
                  <a:moveTo>
                    <a:pt x="597244" y="3074397"/>
                  </a:moveTo>
                  <a:lnTo>
                    <a:pt x="595085" y="3066777"/>
                  </a:lnTo>
                  <a:lnTo>
                    <a:pt x="603520" y="3068047"/>
                  </a:lnTo>
                  <a:lnTo>
                    <a:pt x="600558" y="3073127"/>
                  </a:lnTo>
                  <a:lnTo>
                    <a:pt x="597244" y="3074397"/>
                  </a:lnTo>
                  <a:close/>
                </a:path>
                <a:path w="10331449" h="4065904">
                  <a:moveTo>
                    <a:pt x="433157" y="3080747"/>
                  </a:moveTo>
                  <a:lnTo>
                    <a:pt x="418211" y="3080747"/>
                  </a:lnTo>
                  <a:lnTo>
                    <a:pt x="429407" y="3071857"/>
                  </a:lnTo>
                  <a:lnTo>
                    <a:pt x="432746" y="3068047"/>
                  </a:lnTo>
                  <a:lnTo>
                    <a:pt x="436938" y="3073127"/>
                  </a:lnTo>
                  <a:lnTo>
                    <a:pt x="433157" y="3080747"/>
                  </a:lnTo>
                  <a:close/>
                </a:path>
                <a:path w="10331449" h="4065904">
                  <a:moveTo>
                    <a:pt x="472381" y="3084557"/>
                  </a:moveTo>
                  <a:lnTo>
                    <a:pt x="463495" y="3078207"/>
                  </a:lnTo>
                  <a:lnTo>
                    <a:pt x="477178" y="3069200"/>
                  </a:lnTo>
                  <a:lnTo>
                    <a:pt x="476942" y="3069200"/>
                  </a:lnTo>
                  <a:lnTo>
                    <a:pt x="480163" y="3075667"/>
                  </a:lnTo>
                  <a:lnTo>
                    <a:pt x="472381" y="3084557"/>
                  </a:lnTo>
                  <a:close/>
                </a:path>
                <a:path w="10331449" h="4065904">
                  <a:moveTo>
                    <a:pt x="506019" y="3085827"/>
                  </a:moveTo>
                  <a:lnTo>
                    <a:pt x="493217" y="3085827"/>
                  </a:lnTo>
                  <a:lnTo>
                    <a:pt x="500573" y="3069200"/>
                  </a:lnTo>
                  <a:lnTo>
                    <a:pt x="501093" y="3070587"/>
                  </a:lnTo>
                  <a:lnTo>
                    <a:pt x="505668" y="3080747"/>
                  </a:lnTo>
                  <a:lnTo>
                    <a:pt x="513631" y="3080747"/>
                  </a:lnTo>
                  <a:lnTo>
                    <a:pt x="506019" y="3085827"/>
                  </a:lnTo>
                  <a:close/>
                </a:path>
                <a:path w="10331449" h="4065904">
                  <a:moveTo>
                    <a:pt x="523115" y="3080747"/>
                  </a:moveTo>
                  <a:lnTo>
                    <a:pt x="519525" y="3070587"/>
                  </a:lnTo>
                  <a:lnTo>
                    <a:pt x="525499" y="3070587"/>
                  </a:lnTo>
                  <a:lnTo>
                    <a:pt x="523115" y="3080747"/>
                  </a:lnTo>
                  <a:close/>
                </a:path>
                <a:path w="10331449" h="4065904">
                  <a:moveTo>
                    <a:pt x="634497" y="3092177"/>
                  </a:moveTo>
                  <a:lnTo>
                    <a:pt x="625962" y="3089637"/>
                  </a:lnTo>
                  <a:lnTo>
                    <a:pt x="624079" y="3085827"/>
                  </a:lnTo>
                  <a:lnTo>
                    <a:pt x="627619" y="3079477"/>
                  </a:lnTo>
                  <a:lnTo>
                    <a:pt x="632213" y="3078207"/>
                  </a:lnTo>
                  <a:lnTo>
                    <a:pt x="631259" y="3075667"/>
                  </a:lnTo>
                  <a:lnTo>
                    <a:pt x="640873" y="3071857"/>
                  </a:lnTo>
                  <a:lnTo>
                    <a:pt x="639945" y="3074397"/>
                  </a:lnTo>
                  <a:lnTo>
                    <a:pt x="643559" y="3080747"/>
                  </a:lnTo>
                  <a:lnTo>
                    <a:pt x="640440" y="3089637"/>
                  </a:lnTo>
                  <a:lnTo>
                    <a:pt x="634849" y="3089637"/>
                  </a:lnTo>
                  <a:lnTo>
                    <a:pt x="634497" y="3092177"/>
                  </a:lnTo>
                  <a:close/>
                </a:path>
                <a:path w="10331449" h="4065904">
                  <a:moveTo>
                    <a:pt x="556663" y="3087097"/>
                  </a:moveTo>
                  <a:lnTo>
                    <a:pt x="542469" y="3087097"/>
                  </a:lnTo>
                  <a:lnTo>
                    <a:pt x="540963" y="3078207"/>
                  </a:lnTo>
                  <a:lnTo>
                    <a:pt x="555447" y="3079477"/>
                  </a:lnTo>
                  <a:lnTo>
                    <a:pt x="556663" y="3087097"/>
                  </a:lnTo>
                  <a:close/>
                </a:path>
                <a:path w="10331449" h="4065904">
                  <a:moveTo>
                    <a:pt x="568777" y="3082017"/>
                  </a:moveTo>
                  <a:lnTo>
                    <a:pt x="565338" y="3080747"/>
                  </a:lnTo>
                  <a:lnTo>
                    <a:pt x="572066" y="3078207"/>
                  </a:lnTo>
                  <a:lnTo>
                    <a:pt x="568777" y="3082017"/>
                  </a:lnTo>
                  <a:close/>
                </a:path>
                <a:path w="10331449" h="4065904">
                  <a:moveTo>
                    <a:pt x="457901" y="3133536"/>
                  </a:moveTo>
                  <a:lnTo>
                    <a:pt x="441027" y="3129007"/>
                  </a:lnTo>
                  <a:lnTo>
                    <a:pt x="411406" y="3129007"/>
                  </a:lnTo>
                  <a:lnTo>
                    <a:pt x="443789" y="3107417"/>
                  </a:lnTo>
                  <a:lnTo>
                    <a:pt x="470046" y="3085827"/>
                  </a:lnTo>
                  <a:lnTo>
                    <a:pt x="493292" y="3079477"/>
                  </a:lnTo>
                  <a:lnTo>
                    <a:pt x="485887" y="3087097"/>
                  </a:lnTo>
                  <a:lnTo>
                    <a:pt x="491359" y="3089637"/>
                  </a:lnTo>
                  <a:lnTo>
                    <a:pt x="510519" y="3089637"/>
                  </a:lnTo>
                  <a:lnTo>
                    <a:pt x="518019" y="3095987"/>
                  </a:lnTo>
                  <a:lnTo>
                    <a:pt x="507249" y="3099797"/>
                  </a:lnTo>
                  <a:lnTo>
                    <a:pt x="514090" y="3106147"/>
                  </a:lnTo>
                  <a:lnTo>
                    <a:pt x="481117" y="3106147"/>
                  </a:lnTo>
                  <a:lnTo>
                    <a:pt x="460959" y="3111227"/>
                  </a:lnTo>
                  <a:lnTo>
                    <a:pt x="454583" y="3115037"/>
                  </a:lnTo>
                  <a:lnTo>
                    <a:pt x="458323" y="3115037"/>
                  </a:lnTo>
                  <a:lnTo>
                    <a:pt x="465754" y="3120117"/>
                  </a:lnTo>
                  <a:lnTo>
                    <a:pt x="474590" y="3120117"/>
                  </a:lnTo>
                  <a:lnTo>
                    <a:pt x="474691" y="3121387"/>
                  </a:lnTo>
                  <a:lnTo>
                    <a:pt x="466733" y="3123927"/>
                  </a:lnTo>
                  <a:lnTo>
                    <a:pt x="457901" y="3133536"/>
                  </a:lnTo>
                  <a:close/>
                </a:path>
                <a:path w="10331449" h="4065904">
                  <a:moveTo>
                    <a:pt x="608465" y="3088367"/>
                  </a:moveTo>
                  <a:lnTo>
                    <a:pt x="604223" y="3084557"/>
                  </a:lnTo>
                  <a:lnTo>
                    <a:pt x="603093" y="3079477"/>
                  </a:lnTo>
                  <a:lnTo>
                    <a:pt x="613235" y="3085827"/>
                  </a:lnTo>
                  <a:lnTo>
                    <a:pt x="608465" y="3088367"/>
                  </a:lnTo>
                  <a:close/>
                </a:path>
                <a:path w="10331449" h="4065904">
                  <a:moveTo>
                    <a:pt x="582559" y="3098527"/>
                  </a:moveTo>
                  <a:lnTo>
                    <a:pt x="575505" y="3097257"/>
                  </a:lnTo>
                  <a:lnTo>
                    <a:pt x="589537" y="3083287"/>
                  </a:lnTo>
                  <a:lnTo>
                    <a:pt x="589632" y="3085827"/>
                  </a:lnTo>
                  <a:lnTo>
                    <a:pt x="589726" y="3088367"/>
                  </a:lnTo>
                  <a:lnTo>
                    <a:pt x="589820" y="3090907"/>
                  </a:lnTo>
                  <a:lnTo>
                    <a:pt x="589914" y="3093447"/>
                  </a:lnTo>
                  <a:lnTo>
                    <a:pt x="582559" y="3098527"/>
                  </a:lnTo>
                  <a:close/>
                </a:path>
                <a:path w="10331449" h="4065904">
                  <a:moveTo>
                    <a:pt x="510519" y="3089637"/>
                  </a:moveTo>
                  <a:lnTo>
                    <a:pt x="491359" y="3089637"/>
                  </a:lnTo>
                  <a:lnTo>
                    <a:pt x="489150" y="3084557"/>
                  </a:lnTo>
                  <a:lnTo>
                    <a:pt x="493217" y="3085827"/>
                  </a:lnTo>
                  <a:lnTo>
                    <a:pt x="506019" y="3085827"/>
                  </a:lnTo>
                  <a:lnTo>
                    <a:pt x="510519" y="3089637"/>
                  </a:lnTo>
                  <a:close/>
                </a:path>
                <a:path w="10331449" h="4065904">
                  <a:moveTo>
                    <a:pt x="552410" y="3121387"/>
                  </a:moveTo>
                  <a:lnTo>
                    <a:pt x="542067" y="3112497"/>
                  </a:lnTo>
                  <a:lnTo>
                    <a:pt x="547264" y="3104877"/>
                  </a:lnTo>
                  <a:lnTo>
                    <a:pt x="547027" y="3101067"/>
                  </a:lnTo>
                  <a:lnTo>
                    <a:pt x="546948" y="3099797"/>
                  </a:lnTo>
                  <a:lnTo>
                    <a:pt x="546869" y="3098527"/>
                  </a:lnTo>
                  <a:lnTo>
                    <a:pt x="546790" y="3097257"/>
                  </a:lnTo>
                  <a:lnTo>
                    <a:pt x="546711" y="3095987"/>
                  </a:lnTo>
                  <a:lnTo>
                    <a:pt x="527382" y="3095987"/>
                  </a:lnTo>
                  <a:lnTo>
                    <a:pt x="536971" y="3084557"/>
                  </a:lnTo>
                  <a:lnTo>
                    <a:pt x="542469" y="3087097"/>
                  </a:lnTo>
                  <a:lnTo>
                    <a:pt x="556663" y="3087097"/>
                  </a:lnTo>
                  <a:lnTo>
                    <a:pt x="558284" y="3097257"/>
                  </a:lnTo>
                  <a:lnTo>
                    <a:pt x="553765" y="3103607"/>
                  </a:lnTo>
                  <a:lnTo>
                    <a:pt x="553669" y="3104877"/>
                  </a:lnTo>
                  <a:lnTo>
                    <a:pt x="553572" y="3106147"/>
                  </a:lnTo>
                  <a:lnTo>
                    <a:pt x="553475" y="3107417"/>
                  </a:lnTo>
                  <a:lnTo>
                    <a:pt x="553378" y="3108687"/>
                  </a:lnTo>
                  <a:lnTo>
                    <a:pt x="553281" y="3109957"/>
                  </a:lnTo>
                  <a:lnTo>
                    <a:pt x="553185" y="3111227"/>
                  </a:lnTo>
                  <a:lnTo>
                    <a:pt x="553088" y="3112497"/>
                  </a:lnTo>
                  <a:lnTo>
                    <a:pt x="552991" y="3113767"/>
                  </a:lnTo>
                  <a:lnTo>
                    <a:pt x="552894" y="3115037"/>
                  </a:lnTo>
                  <a:lnTo>
                    <a:pt x="552797" y="3116307"/>
                  </a:lnTo>
                  <a:lnTo>
                    <a:pt x="552700" y="3117577"/>
                  </a:lnTo>
                  <a:lnTo>
                    <a:pt x="552604" y="3118847"/>
                  </a:lnTo>
                  <a:lnTo>
                    <a:pt x="552507" y="3120117"/>
                  </a:lnTo>
                  <a:lnTo>
                    <a:pt x="552410" y="3121387"/>
                  </a:lnTo>
                  <a:close/>
                </a:path>
                <a:path w="10331449" h="4065904">
                  <a:moveTo>
                    <a:pt x="441816" y="3093447"/>
                  </a:moveTo>
                  <a:lnTo>
                    <a:pt x="436160" y="3093447"/>
                  </a:lnTo>
                  <a:lnTo>
                    <a:pt x="441833" y="3088367"/>
                  </a:lnTo>
                  <a:lnTo>
                    <a:pt x="440651" y="3092177"/>
                  </a:lnTo>
                  <a:lnTo>
                    <a:pt x="441816" y="3093447"/>
                  </a:lnTo>
                  <a:close/>
                </a:path>
                <a:path w="10331449" h="4065904">
                  <a:moveTo>
                    <a:pt x="639995" y="3090907"/>
                  </a:moveTo>
                  <a:lnTo>
                    <a:pt x="634849" y="3089637"/>
                  </a:lnTo>
                  <a:lnTo>
                    <a:pt x="640440" y="3089637"/>
                  </a:lnTo>
                  <a:lnTo>
                    <a:pt x="639995" y="3090907"/>
                  </a:lnTo>
                  <a:close/>
                </a:path>
                <a:path w="10331449" h="4065904">
                  <a:moveTo>
                    <a:pt x="438241" y="3106147"/>
                  </a:moveTo>
                  <a:lnTo>
                    <a:pt x="438216" y="3103607"/>
                  </a:lnTo>
                  <a:lnTo>
                    <a:pt x="425237" y="3103607"/>
                  </a:lnTo>
                  <a:lnTo>
                    <a:pt x="421823" y="3099797"/>
                  </a:lnTo>
                  <a:lnTo>
                    <a:pt x="445104" y="3099797"/>
                  </a:lnTo>
                  <a:lnTo>
                    <a:pt x="438241" y="3106147"/>
                  </a:lnTo>
                  <a:close/>
                </a:path>
                <a:path w="10331449" h="4065904">
                  <a:moveTo>
                    <a:pt x="539833" y="3120117"/>
                  </a:moveTo>
                  <a:lnTo>
                    <a:pt x="534562" y="3120117"/>
                  </a:lnTo>
                  <a:lnTo>
                    <a:pt x="528938" y="3108687"/>
                  </a:lnTo>
                  <a:lnTo>
                    <a:pt x="531072" y="3101067"/>
                  </a:lnTo>
                  <a:lnTo>
                    <a:pt x="541314" y="3109957"/>
                  </a:lnTo>
                  <a:lnTo>
                    <a:pt x="539833" y="3120117"/>
                  </a:lnTo>
                  <a:close/>
                </a:path>
                <a:path w="10331449" h="4065904">
                  <a:moveTo>
                    <a:pt x="576233" y="3115037"/>
                  </a:moveTo>
                  <a:lnTo>
                    <a:pt x="565012" y="3109957"/>
                  </a:lnTo>
                  <a:lnTo>
                    <a:pt x="563731" y="3104877"/>
                  </a:lnTo>
                  <a:lnTo>
                    <a:pt x="579320" y="3104877"/>
                  </a:lnTo>
                  <a:lnTo>
                    <a:pt x="576233" y="3115037"/>
                  </a:lnTo>
                  <a:close/>
                </a:path>
                <a:path w="10331449" h="4065904">
                  <a:moveTo>
                    <a:pt x="493493" y="3116307"/>
                  </a:moveTo>
                  <a:lnTo>
                    <a:pt x="485811" y="3116307"/>
                  </a:lnTo>
                  <a:lnTo>
                    <a:pt x="481117" y="3106147"/>
                  </a:lnTo>
                  <a:lnTo>
                    <a:pt x="514090" y="3106147"/>
                  </a:lnTo>
                  <a:lnTo>
                    <a:pt x="515458" y="3107417"/>
                  </a:lnTo>
                  <a:lnTo>
                    <a:pt x="492213" y="3107417"/>
                  </a:lnTo>
                  <a:lnTo>
                    <a:pt x="495777" y="3112497"/>
                  </a:lnTo>
                  <a:lnTo>
                    <a:pt x="493493" y="3116307"/>
                  </a:lnTo>
                  <a:close/>
                </a:path>
                <a:path w="10331449" h="4065904">
                  <a:moveTo>
                    <a:pt x="626238" y="3135357"/>
                  </a:moveTo>
                  <a:lnTo>
                    <a:pt x="621193" y="3129007"/>
                  </a:lnTo>
                  <a:lnTo>
                    <a:pt x="626489" y="3123927"/>
                  </a:lnTo>
                  <a:lnTo>
                    <a:pt x="621870" y="3121387"/>
                  </a:lnTo>
                  <a:lnTo>
                    <a:pt x="619285" y="3112497"/>
                  </a:lnTo>
                  <a:lnTo>
                    <a:pt x="633895" y="3106147"/>
                  </a:lnTo>
                  <a:lnTo>
                    <a:pt x="640145" y="3109957"/>
                  </a:lnTo>
                  <a:lnTo>
                    <a:pt x="643082" y="3112497"/>
                  </a:lnTo>
                  <a:lnTo>
                    <a:pt x="629577" y="3122657"/>
                  </a:lnTo>
                  <a:lnTo>
                    <a:pt x="633619" y="3126467"/>
                  </a:lnTo>
                  <a:lnTo>
                    <a:pt x="632539" y="3132817"/>
                  </a:lnTo>
                  <a:lnTo>
                    <a:pt x="626238" y="3135357"/>
                  </a:lnTo>
                  <a:close/>
                </a:path>
                <a:path w="10331449" h="4065904">
                  <a:moveTo>
                    <a:pt x="508730" y="3122657"/>
                  </a:moveTo>
                  <a:lnTo>
                    <a:pt x="500020" y="3121387"/>
                  </a:lnTo>
                  <a:lnTo>
                    <a:pt x="496932" y="3113767"/>
                  </a:lnTo>
                  <a:lnTo>
                    <a:pt x="500346" y="3112497"/>
                  </a:lnTo>
                  <a:lnTo>
                    <a:pt x="492213" y="3107417"/>
                  </a:lnTo>
                  <a:lnTo>
                    <a:pt x="515458" y="3107417"/>
                  </a:lnTo>
                  <a:lnTo>
                    <a:pt x="518194" y="3109957"/>
                  </a:lnTo>
                  <a:lnTo>
                    <a:pt x="512621" y="3116307"/>
                  </a:lnTo>
                  <a:lnTo>
                    <a:pt x="512546" y="3117577"/>
                  </a:lnTo>
                  <a:lnTo>
                    <a:pt x="509559" y="3117577"/>
                  </a:lnTo>
                  <a:lnTo>
                    <a:pt x="508730" y="3122657"/>
                  </a:lnTo>
                  <a:close/>
                </a:path>
                <a:path w="10331449" h="4065904">
                  <a:moveTo>
                    <a:pt x="236135" y="3203937"/>
                  </a:moveTo>
                  <a:lnTo>
                    <a:pt x="218362" y="3201397"/>
                  </a:lnTo>
                  <a:lnTo>
                    <a:pt x="225994" y="3189967"/>
                  </a:lnTo>
                  <a:lnTo>
                    <a:pt x="220496" y="3181077"/>
                  </a:lnTo>
                  <a:lnTo>
                    <a:pt x="214522" y="3179807"/>
                  </a:lnTo>
                  <a:lnTo>
                    <a:pt x="217609" y="3177267"/>
                  </a:lnTo>
                  <a:lnTo>
                    <a:pt x="209702" y="3165837"/>
                  </a:lnTo>
                  <a:lnTo>
                    <a:pt x="207894" y="3155677"/>
                  </a:lnTo>
                  <a:lnTo>
                    <a:pt x="202974" y="3146787"/>
                  </a:lnTo>
                  <a:lnTo>
                    <a:pt x="204778" y="3143137"/>
                  </a:lnTo>
                  <a:lnTo>
                    <a:pt x="210254" y="3140437"/>
                  </a:lnTo>
                  <a:lnTo>
                    <a:pt x="203727" y="3125197"/>
                  </a:lnTo>
                  <a:lnTo>
                    <a:pt x="203462" y="3124544"/>
                  </a:lnTo>
                  <a:lnTo>
                    <a:pt x="201744" y="3109957"/>
                  </a:lnTo>
                  <a:lnTo>
                    <a:pt x="419388" y="3109957"/>
                  </a:lnTo>
                  <a:lnTo>
                    <a:pt x="414995" y="3116307"/>
                  </a:lnTo>
                  <a:lnTo>
                    <a:pt x="407063" y="3117577"/>
                  </a:lnTo>
                  <a:lnTo>
                    <a:pt x="411406" y="3129007"/>
                  </a:lnTo>
                  <a:lnTo>
                    <a:pt x="441027" y="3129007"/>
                  </a:lnTo>
                  <a:lnTo>
                    <a:pt x="457394" y="3134087"/>
                  </a:lnTo>
                  <a:lnTo>
                    <a:pt x="459955" y="3134087"/>
                  </a:lnTo>
                  <a:lnTo>
                    <a:pt x="469218" y="3140437"/>
                  </a:lnTo>
                  <a:lnTo>
                    <a:pt x="472682" y="3140437"/>
                  </a:lnTo>
                  <a:lnTo>
                    <a:pt x="470272" y="3148057"/>
                  </a:lnTo>
                  <a:lnTo>
                    <a:pt x="461474" y="3150597"/>
                  </a:lnTo>
                  <a:lnTo>
                    <a:pt x="446726" y="3150597"/>
                  </a:lnTo>
                  <a:lnTo>
                    <a:pt x="437212" y="3165837"/>
                  </a:lnTo>
                  <a:lnTo>
                    <a:pt x="453102" y="3165837"/>
                  </a:lnTo>
                  <a:lnTo>
                    <a:pt x="459503" y="3167107"/>
                  </a:lnTo>
                  <a:lnTo>
                    <a:pt x="463072" y="3170718"/>
                  </a:lnTo>
                  <a:lnTo>
                    <a:pt x="462716" y="3173457"/>
                  </a:lnTo>
                  <a:lnTo>
                    <a:pt x="464703" y="3173457"/>
                  </a:lnTo>
                  <a:lnTo>
                    <a:pt x="466317" y="3184887"/>
                  </a:lnTo>
                  <a:lnTo>
                    <a:pt x="430835" y="3184887"/>
                  </a:lnTo>
                  <a:lnTo>
                    <a:pt x="436622" y="3201397"/>
                  </a:lnTo>
                  <a:lnTo>
                    <a:pt x="238169" y="3201397"/>
                  </a:lnTo>
                  <a:lnTo>
                    <a:pt x="236135" y="3203937"/>
                  </a:lnTo>
                  <a:close/>
                </a:path>
                <a:path w="10331449" h="4065904">
                  <a:moveTo>
                    <a:pt x="204138" y="3130277"/>
                  </a:moveTo>
                  <a:lnTo>
                    <a:pt x="189017" y="3130277"/>
                  </a:lnTo>
                  <a:lnTo>
                    <a:pt x="187711" y="3126467"/>
                  </a:lnTo>
                  <a:lnTo>
                    <a:pt x="202146" y="3115037"/>
                  </a:lnTo>
                  <a:lnTo>
                    <a:pt x="202238" y="3116307"/>
                  </a:lnTo>
                  <a:lnTo>
                    <a:pt x="202330" y="3117577"/>
                  </a:lnTo>
                  <a:lnTo>
                    <a:pt x="202422" y="3118847"/>
                  </a:lnTo>
                  <a:lnTo>
                    <a:pt x="202514" y="3120117"/>
                  </a:lnTo>
                  <a:lnTo>
                    <a:pt x="202606" y="3121387"/>
                  </a:lnTo>
                  <a:lnTo>
                    <a:pt x="202698" y="3122657"/>
                  </a:lnTo>
                  <a:lnTo>
                    <a:pt x="203462" y="3124544"/>
                  </a:lnTo>
                  <a:lnTo>
                    <a:pt x="204138" y="3130277"/>
                  </a:lnTo>
                  <a:close/>
                </a:path>
                <a:path w="10331449" h="4065904">
                  <a:moveTo>
                    <a:pt x="474590" y="3120117"/>
                  </a:moveTo>
                  <a:lnTo>
                    <a:pt x="465754" y="3120117"/>
                  </a:lnTo>
                  <a:lnTo>
                    <a:pt x="474189" y="3115037"/>
                  </a:lnTo>
                  <a:lnTo>
                    <a:pt x="474289" y="3116307"/>
                  </a:lnTo>
                  <a:lnTo>
                    <a:pt x="474389" y="3117577"/>
                  </a:lnTo>
                  <a:lnTo>
                    <a:pt x="474490" y="3118847"/>
                  </a:lnTo>
                  <a:lnTo>
                    <a:pt x="474590" y="3120117"/>
                  </a:lnTo>
                  <a:close/>
                </a:path>
                <a:path w="10331449" h="4065904">
                  <a:moveTo>
                    <a:pt x="486414" y="3131547"/>
                  </a:moveTo>
                  <a:lnTo>
                    <a:pt x="480640" y="3121387"/>
                  </a:lnTo>
                  <a:lnTo>
                    <a:pt x="485987" y="3117577"/>
                  </a:lnTo>
                  <a:lnTo>
                    <a:pt x="488422" y="3130277"/>
                  </a:lnTo>
                  <a:lnTo>
                    <a:pt x="486414" y="3131547"/>
                  </a:lnTo>
                  <a:close/>
                </a:path>
                <a:path w="10331449" h="4065904">
                  <a:moveTo>
                    <a:pt x="512471" y="3118847"/>
                  </a:moveTo>
                  <a:lnTo>
                    <a:pt x="509559" y="3117577"/>
                  </a:lnTo>
                  <a:lnTo>
                    <a:pt x="512546" y="3117577"/>
                  </a:lnTo>
                  <a:lnTo>
                    <a:pt x="512471" y="3118847"/>
                  </a:lnTo>
                  <a:close/>
                </a:path>
                <a:path w="10331449" h="4065904">
                  <a:moveTo>
                    <a:pt x="569509" y="3134087"/>
                  </a:moveTo>
                  <a:lnTo>
                    <a:pt x="557983" y="3134087"/>
                  </a:lnTo>
                  <a:lnTo>
                    <a:pt x="560744" y="3117577"/>
                  </a:lnTo>
                  <a:lnTo>
                    <a:pt x="569509" y="3134087"/>
                  </a:lnTo>
                  <a:close/>
                </a:path>
                <a:path w="10331449" h="4065904">
                  <a:moveTo>
                    <a:pt x="652421" y="3135357"/>
                  </a:moveTo>
                  <a:lnTo>
                    <a:pt x="655534" y="3118847"/>
                  </a:lnTo>
                  <a:lnTo>
                    <a:pt x="660128" y="3118847"/>
                  </a:lnTo>
                  <a:lnTo>
                    <a:pt x="663065" y="3125197"/>
                  </a:lnTo>
                  <a:lnTo>
                    <a:pt x="660755" y="3132817"/>
                  </a:lnTo>
                  <a:lnTo>
                    <a:pt x="652421" y="3135357"/>
                  </a:lnTo>
                  <a:close/>
                </a:path>
                <a:path w="10331449" h="4065904">
                  <a:moveTo>
                    <a:pt x="665399" y="3125197"/>
                  </a:moveTo>
                  <a:lnTo>
                    <a:pt x="666604" y="3121387"/>
                  </a:lnTo>
                  <a:lnTo>
                    <a:pt x="668663" y="3121387"/>
                  </a:lnTo>
                  <a:lnTo>
                    <a:pt x="665399" y="3125197"/>
                  </a:lnTo>
                  <a:close/>
                </a:path>
                <a:path w="10331449" h="4065904">
                  <a:moveTo>
                    <a:pt x="203806" y="3159487"/>
                  </a:moveTo>
                  <a:lnTo>
                    <a:pt x="186506" y="3159487"/>
                  </a:lnTo>
                  <a:lnTo>
                    <a:pt x="191929" y="3148057"/>
                  </a:lnTo>
                  <a:lnTo>
                    <a:pt x="184046" y="3122657"/>
                  </a:lnTo>
                  <a:lnTo>
                    <a:pt x="189017" y="3130277"/>
                  </a:lnTo>
                  <a:lnTo>
                    <a:pt x="204138" y="3130277"/>
                  </a:lnTo>
                  <a:lnTo>
                    <a:pt x="205484" y="3141707"/>
                  </a:lnTo>
                  <a:lnTo>
                    <a:pt x="204857" y="3142977"/>
                  </a:lnTo>
                  <a:lnTo>
                    <a:pt x="204778" y="3143137"/>
                  </a:lnTo>
                  <a:lnTo>
                    <a:pt x="197376" y="3146787"/>
                  </a:lnTo>
                  <a:lnTo>
                    <a:pt x="203806" y="3159487"/>
                  </a:lnTo>
                  <a:close/>
                </a:path>
                <a:path w="10331449" h="4065904">
                  <a:moveTo>
                    <a:pt x="527131" y="3165837"/>
                  </a:moveTo>
                  <a:lnTo>
                    <a:pt x="519625" y="3160757"/>
                  </a:lnTo>
                  <a:lnTo>
                    <a:pt x="518973" y="3156947"/>
                  </a:lnTo>
                  <a:lnTo>
                    <a:pt x="516914" y="3156947"/>
                  </a:lnTo>
                  <a:lnTo>
                    <a:pt x="511356" y="3143137"/>
                  </a:lnTo>
                  <a:lnTo>
                    <a:pt x="511423" y="3140437"/>
                  </a:lnTo>
                  <a:lnTo>
                    <a:pt x="511489" y="3139167"/>
                  </a:lnTo>
                  <a:lnTo>
                    <a:pt x="511555" y="3137897"/>
                  </a:lnTo>
                  <a:lnTo>
                    <a:pt x="511620" y="3136627"/>
                  </a:lnTo>
                  <a:lnTo>
                    <a:pt x="511686" y="3135357"/>
                  </a:lnTo>
                  <a:lnTo>
                    <a:pt x="511752" y="3134087"/>
                  </a:lnTo>
                  <a:lnTo>
                    <a:pt x="511818" y="3132817"/>
                  </a:lnTo>
                  <a:lnTo>
                    <a:pt x="511140" y="3126467"/>
                  </a:lnTo>
                  <a:lnTo>
                    <a:pt x="514579" y="3122657"/>
                  </a:lnTo>
                  <a:lnTo>
                    <a:pt x="538453" y="3125197"/>
                  </a:lnTo>
                  <a:lnTo>
                    <a:pt x="536926" y="3130277"/>
                  </a:lnTo>
                  <a:lnTo>
                    <a:pt x="532026" y="3130277"/>
                  </a:lnTo>
                  <a:lnTo>
                    <a:pt x="531909" y="3131547"/>
                  </a:lnTo>
                  <a:lnTo>
                    <a:pt x="531792" y="3132817"/>
                  </a:lnTo>
                  <a:lnTo>
                    <a:pt x="531675" y="3134087"/>
                  </a:lnTo>
                  <a:lnTo>
                    <a:pt x="525098" y="3139167"/>
                  </a:lnTo>
                  <a:lnTo>
                    <a:pt x="528386" y="3144247"/>
                  </a:lnTo>
                  <a:lnTo>
                    <a:pt x="528264" y="3148057"/>
                  </a:lnTo>
                  <a:lnTo>
                    <a:pt x="528141" y="3151867"/>
                  </a:lnTo>
                  <a:lnTo>
                    <a:pt x="528060" y="3154407"/>
                  </a:lnTo>
                  <a:lnTo>
                    <a:pt x="542871" y="3154407"/>
                  </a:lnTo>
                  <a:lnTo>
                    <a:pt x="540827" y="3160757"/>
                  </a:lnTo>
                  <a:lnTo>
                    <a:pt x="531800" y="3160757"/>
                  </a:lnTo>
                  <a:lnTo>
                    <a:pt x="527131" y="3165837"/>
                  </a:lnTo>
                  <a:close/>
                </a:path>
                <a:path w="10331449" h="4065904">
                  <a:moveTo>
                    <a:pt x="204778" y="3143137"/>
                  </a:moveTo>
                  <a:lnTo>
                    <a:pt x="205484" y="3141707"/>
                  </a:lnTo>
                  <a:lnTo>
                    <a:pt x="203539" y="3125197"/>
                  </a:lnTo>
                  <a:lnTo>
                    <a:pt x="203462" y="3124544"/>
                  </a:lnTo>
                  <a:lnTo>
                    <a:pt x="203727" y="3125197"/>
                  </a:lnTo>
                  <a:lnTo>
                    <a:pt x="210254" y="3140437"/>
                  </a:lnTo>
                  <a:lnTo>
                    <a:pt x="204778" y="3143137"/>
                  </a:lnTo>
                  <a:close/>
                </a:path>
                <a:path w="10331449" h="4065904">
                  <a:moveTo>
                    <a:pt x="457394" y="3134087"/>
                  </a:moveTo>
                  <a:lnTo>
                    <a:pt x="441027" y="3129007"/>
                  </a:lnTo>
                  <a:lnTo>
                    <a:pt x="457901" y="3133536"/>
                  </a:lnTo>
                  <a:lnTo>
                    <a:pt x="457394" y="3134087"/>
                  </a:lnTo>
                  <a:close/>
                </a:path>
                <a:path w="10331449" h="4065904">
                  <a:moveTo>
                    <a:pt x="487870" y="3192507"/>
                  </a:moveTo>
                  <a:lnTo>
                    <a:pt x="483929" y="3188697"/>
                  </a:lnTo>
                  <a:lnTo>
                    <a:pt x="473486" y="3187427"/>
                  </a:lnTo>
                  <a:lnTo>
                    <a:pt x="489376" y="3168377"/>
                  </a:lnTo>
                  <a:lnTo>
                    <a:pt x="484807" y="3165837"/>
                  </a:lnTo>
                  <a:lnTo>
                    <a:pt x="479561" y="3148057"/>
                  </a:lnTo>
                  <a:lnTo>
                    <a:pt x="485008" y="3144247"/>
                  </a:lnTo>
                  <a:lnTo>
                    <a:pt x="474665" y="3139167"/>
                  </a:lnTo>
                  <a:lnTo>
                    <a:pt x="477904" y="3131547"/>
                  </a:lnTo>
                  <a:lnTo>
                    <a:pt x="483778" y="3130277"/>
                  </a:lnTo>
                  <a:lnTo>
                    <a:pt x="483753" y="3134087"/>
                  </a:lnTo>
                  <a:lnTo>
                    <a:pt x="498589" y="3142977"/>
                  </a:lnTo>
                  <a:lnTo>
                    <a:pt x="507400" y="3142977"/>
                  </a:lnTo>
                  <a:lnTo>
                    <a:pt x="506019" y="3144247"/>
                  </a:lnTo>
                  <a:lnTo>
                    <a:pt x="510362" y="3156947"/>
                  </a:lnTo>
                  <a:lnTo>
                    <a:pt x="517297" y="3174727"/>
                  </a:lnTo>
                  <a:lnTo>
                    <a:pt x="508002" y="3174727"/>
                  </a:lnTo>
                  <a:lnTo>
                    <a:pt x="506262" y="3179807"/>
                  </a:lnTo>
                  <a:lnTo>
                    <a:pt x="502128" y="3179807"/>
                  </a:lnTo>
                  <a:lnTo>
                    <a:pt x="505392" y="3182347"/>
                  </a:lnTo>
                  <a:lnTo>
                    <a:pt x="509442" y="3182347"/>
                  </a:lnTo>
                  <a:lnTo>
                    <a:pt x="513098" y="3183617"/>
                  </a:lnTo>
                  <a:lnTo>
                    <a:pt x="511377" y="3186157"/>
                  </a:lnTo>
                  <a:lnTo>
                    <a:pt x="492840" y="3186157"/>
                  </a:lnTo>
                  <a:lnTo>
                    <a:pt x="490305" y="3189967"/>
                  </a:lnTo>
                  <a:lnTo>
                    <a:pt x="487870" y="3192507"/>
                  </a:lnTo>
                  <a:close/>
                </a:path>
                <a:path w="10331449" h="4065904">
                  <a:moveTo>
                    <a:pt x="536545" y="3131547"/>
                  </a:moveTo>
                  <a:lnTo>
                    <a:pt x="532026" y="3130277"/>
                  </a:lnTo>
                  <a:lnTo>
                    <a:pt x="536926" y="3130277"/>
                  </a:lnTo>
                  <a:lnTo>
                    <a:pt x="536545" y="3131547"/>
                  </a:lnTo>
                  <a:close/>
                </a:path>
                <a:path w="10331449" h="4065904">
                  <a:moveTo>
                    <a:pt x="540561" y="3151867"/>
                  </a:moveTo>
                  <a:lnTo>
                    <a:pt x="539607" y="3146787"/>
                  </a:lnTo>
                  <a:lnTo>
                    <a:pt x="546963" y="3135357"/>
                  </a:lnTo>
                  <a:lnTo>
                    <a:pt x="553113" y="3131547"/>
                  </a:lnTo>
                  <a:lnTo>
                    <a:pt x="557983" y="3134087"/>
                  </a:lnTo>
                  <a:lnTo>
                    <a:pt x="569509" y="3134087"/>
                  </a:lnTo>
                  <a:lnTo>
                    <a:pt x="570183" y="3135357"/>
                  </a:lnTo>
                  <a:lnTo>
                    <a:pt x="565338" y="3136627"/>
                  </a:lnTo>
                  <a:lnTo>
                    <a:pt x="572568" y="3136627"/>
                  </a:lnTo>
                  <a:lnTo>
                    <a:pt x="584729" y="3146787"/>
                  </a:lnTo>
                  <a:lnTo>
                    <a:pt x="555397" y="3146787"/>
                  </a:lnTo>
                  <a:lnTo>
                    <a:pt x="540561" y="3151867"/>
                  </a:lnTo>
                  <a:close/>
                </a:path>
                <a:path w="10331449" h="4065904">
                  <a:moveTo>
                    <a:pt x="459955" y="3134087"/>
                  </a:moveTo>
                  <a:lnTo>
                    <a:pt x="457394" y="3134087"/>
                  </a:lnTo>
                  <a:lnTo>
                    <a:pt x="457901" y="3133536"/>
                  </a:lnTo>
                  <a:lnTo>
                    <a:pt x="459955" y="3134087"/>
                  </a:lnTo>
                  <a:close/>
                </a:path>
                <a:path w="10331449" h="4065904">
                  <a:moveTo>
                    <a:pt x="507400" y="3142977"/>
                  </a:moveTo>
                  <a:lnTo>
                    <a:pt x="498589" y="3142977"/>
                  </a:lnTo>
                  <a:lnTo>
                    <a:pt x="496606" y="3140437"/>
                  </a:lnTo>
                  <a:lnTo>
                    <a:pt x="502354" y="3135357"/>
                  </a:lnTo>
                  <a:lnTo>
                    <a:pt x="511542" y="3139167"/>
                  </a:lnTo>
                  <a:lnTo>
                    <a:pt x="507400" y="3142977"/>
                  </a:lnTo>
                  <a:close/>
                </a:path>
                <a:path w="10331449" h="4065904">
                  <a:moveTo>
                    <a:pt x="617377" y="3141707"/>
                  </a:moveTo>
                  <a:lnTo>
                    <a:pt x="612356" y="3137897"/>
                  </a:lnTo>
                  <a:lnTo>
                    <a:pt x="616975" y="3136627"/>
                  </a:lnTo>
                  <a:lnTo>
                    <a:pt x="617076" y="3137897"/>
                  </a:lnTo>
                  <a:lnTo>
                    <a:pt x="617176" y="3139167"/>
                  </a:lnTo>
                  <a:lnTo>
                    <a:pt x="617276" y="3140437"/>
                  </a:lnTo>
                  <a:lnTo>
                    <a:pt x="617377" y="3141707"/>
                  </a:lnTo>
                  <a:close/>
                </a:path>
                <a:path w="10331449" h="4065904">
                  <a:moveTo>
                    <a:pt x="644212" y="3142977"/>
                  </a:moveTo>
                  <a:lnTo>
                    <a:pt x="635853" y="3142977"/>
                  </a:lnTo>
                  <a:lnTo>
                    <a:pt x="638438" y="3137897"/>
                  </a:lnTo>
                  <a:lnTo>
                    <a:pt x="644212" y="3142977"/>
                  </a:lnTo>
                  <a:close/>
                </a:path>
                <a:path w="10331449" h="4065904">
                  <a:moveTo>
                    <a:pt x="573948" y="3169647"/>
                  </a:moveTo>
                  <a:lnTo>
                    <a:pt x="564233" y="3169647"/>
                  </a:lnTo>
                  <a:lnTo>
                    <a:pt x="562426" y="3165837"/>
                  </a:lnTo>
                  <a:lnTo>
                    <a:pt x="567070" y="3158217"/>
                  </a:lnTo>
                  <a:lnTo>
                    <a:pt x="573371" y="3158217"/>
                  </a:lnTo>
                  <a:lnTo>
                    <a:pt x="567622" y="3154407"/>
                  </a:lnTo>
                  <a:lnTo>
                    <a:pt x="555397" y="3146787"/>
                  </a:lnTo>
                  <a:lnTo>
                    <a:pt x="584729" y="3146787"/>
                  </a:lnTo>
                  <a:lnTo>
                    <a:pt x="586249" y="3148057"/>
                  </a:lnTo>
                  <a:lnTo>
                    <a:pt x="587479" y="3151867"/>
                  </a:lnTo>
                  <a:lnTo>
                    <a:pt x="592625" y="3154407"/>
                  </a:lnTo>
                  <a:lnTo>
                    <a:pt x="592514" y="3155677"/>
                  </a:lnTo>
                  <a:lnTo>
                    <a:pt x="592403" y="3156947"/>
                  </a:lnTo>
                  <a:lnTo>
                    <a:pt x="592292" y="3158217"/>
                  </a:lnTo>
                  <a:lnTo>
                    <a:pt x="592180" y="3159487"/>
                  </a:lnTo>
                  <a:lnTo>
                    <a:pt x="592069" y="3160757"/>
                  </a:lnTo>
                  <a:lnTo>
                    <a:pt x="577337" y="3160757"/>
                  </a:lnTo>
                  <a:lnTo>
                    <a:pt x="573948" y="3169647"/>
                  </a:lnTo>
                  <a:close/>
                </a:path>
                <a:path w="10331449" h="4065904">
                  <a:moveTo>
                    <a:pt x="212061" y="3197587"/>
                  </a:moveTo>
                  <a:lnTo>
                    <a:pt x="200991" y="3193777"/>
                  </a:lnTo>
                  <a:lnTo>
                    <a:pt x="176641" y="3172187"/>
                  </a:lnTo>
                  <a:lnTo>
                    <a:pt x="176750" y="3168377"/>
                  </a:lnTo>
                  <a:lnTo>
                    <a:pt x="176858" y="3164567"/>
                  </a:lnTo>
                  <a:lnTo>
                    <a:pt x="176952" y="3161295"/>
                  </a:lnTo>
                  <a:lnTo>
                    <a:pt x="177076" y="3156947"/>
                  </a:lnTo>
                  <a:lnTo>
                    <a:pt x="177185" y="3153137"/>
                  </a:lnTo>
                  <a:lnTo>
                    <a:pt x="177294" y="3149327"/>
                  </a:lnTo>
                  <a:lnTo>
                    <a:pt x="183143" y="3149327"/>
                  </a:lnTo>
                  <a:lnTo>
                    <a:pt x="186506" y="3159487"/>
                  </a:lnTo>
                  <a:lnTo>
                    <a:pt x="203806" y="3159487"/>
                  </a:lnTo>
                  <a:lnTo>
                    <a:pt x="214095" y="3179807"/>
                  </a:lnTo>
                  <a:lnTo>
                    <a:pt x="218613" y="3187427"/>
                  </a:lnTo>
                  <a:lnTo>
                    <a:pt x="220371" y="3192507"/>
                  </a:lnTo>
                  <a:lnTo>
                    <a:pt x="210907" y="3193777"/>
                  </a:lnTo>
                  <a:lnTo>
                    <a:pt x="212061" y="3197587"/>
                  </a:lnTo>
                  <a:close/>
                </a:path>
                <a:path w="10331449" h="4065904">
                  <a:moveTo>
                    <a:pt x="639643" y="3159487"/>
                  </a:moveTo>
                  <a:lnTo>
                    <a:pt x="635652" y="3155677"/>
                  </a:lnTo>
                  <a:lnTo>
                    <a:pt x="636631" y="3149327"/>
                  </a:lnTo>
                  <a:lnTo>
                    <a:pt x="639643" y="3159487"/>
                  </a:lnTo>
                  <a:close/>
                </a:path>
                <a:path w="10331449" h="4065904">
                  <a:moveTo>
                    <a:pt x="452675" y="3153137"/>
                  </a:moveTo>
                  <a:lnTo>
                    <a:pt x="446726" y="3150597"/>
                  </a:lnTo>
                  <a:lnTo>
                    <a:pt x="461474" y="3150597"/>
                  </a:lnTo>
                  <a:lnTo>
                    <a:pt x="452675" y="3153137"/>
                  </a:lnTo>
                  <a:close/>
                </a:path>
                <a:path w="10331449" h="4065904">
                  <a:moveTo>
                    <a:pt x="680913" y="3160757"/>
                  </a:moveTo>
                  <a:lnTo>
                    <a:pt x="670721" y="3155677"/>
                  </a:lnTo>
                  <a:lnTo>
                    <a:pt x="674989" y="3150597"/>
                  </a:lnTo>
                  <a:lnTo>
                    <a:pt x="680913" y="3160757"/>
                  </a:lnTo>
                  <a:close/>
                </a:path>
                <a:path w="10331449" h="4065904">
                  <a:moveTo>
                    <a:pt x="600056" y="3161295"/>
                  </a:moveTo>
                  <a:lnTo>
                    <a:pt x="599794" y="3160757"/>
                  </a:lnTo>
                  <a:lnTo>
                    <a:pt x="597470" y="3153137"/>
                  </a:lnTo>
                  <a:lnTo>
                    <a:pt x="605829" y="3154407"/>
                  </a:lnTo>
                  <a:lnTo>
                    <a:pt x="599529" y="3158217"/>
                  </a:lnTo>
                  <a:lnTo>
                    <a:pt x="599964" y="3160757"/>
                  </a:lnTo>
                  <a:lnTo>
                    <a:pt x="600056" y="3161295"/>
                  </a:lnTo>
                  <a:close/>
                </a:path>
                <a:path w="10331449" h="4065904">
                  <a:moveTo>
                    <a:pt x="455436" y="3164567"/>
                  </a:moveTo>
                  <a:lnTo>
                    <a:pt x="453353" y="3158217"/>
                  </a:lnTo>
                  <a:lnTo>
                    <a:pt x="457671" y="3156947"/>
                  </a:lnTo>
                  <a:lnTo>
                    <a:pt x="460382" y="3156947"/>
                  </a:lnTo>
                  <a:lnTo>
                    <a:pt x="461838" y="3160757"/>
                  </a:lnTo>
                  <a:lnTo>
                    <a:pt x="455436" y="3164567"/>
                  </a:lnTo>
                  <a:close/>
                </a:path>
                <a:path w="10331449" h="4065904">
                  <a:moveTo>
                    <a:pt x="558711" y="3179807"/>
                  </a:moveTo>
                  <a:lnTo>
                    <a:pt x="547314" y="3172187"/>
                  </a:lnTo>
                  <a:lnTo>
                    <a:pt x="547452" y="3170718"/>
                  </a:lnTo>
                  <a:lnTo>
                    <a:pt x="547552" y="3169647"/>
                  </a:lnTo>
                  <a:lnTo>
                    <a:pt x="547672" y="3168377"/>
                  </a:lnTo>
                  <a:lnTo>
                    <a:pt x="547791" y="3167107"/>
                  </a:lnTo>
                  <a:lnTo>
                    <a:pt x="547910" y="3165837"/>
                  </a:lnTo>
                  <a:lnTo>
                    <a:pt x="548029" y="3164567"/>
                  </a:lnTo>
                  <a:lnTo>
                    <a:pt x="548149" y="3163297"/>
                  </a:lnTo>
                  <a:lnTo>
                    <a:pt x="548268" y="3162027"/>
                  </a:lnTo>
                  <a:lnTo>
                    <a:pt x="554418" y="3159487"/>
                  </a:lnTo>
                  <a:lnTo>
                    <a:pt x="564233" y="3169647"/>
                  </a:lnTo>
                  <a:lnTo>
                    <a:pt x="570811" y="3169647"/>
                  </a:lnTo>
                  <a:lnTo>
                    <a:pt x="566618" y="3175997"/>
                  </a:lnTo>
                  <a:lnTo>
                    <a:pt x="560694" y="3177267"/>
                  </a:lnTo>
                  <a:lnTo>
                    <a:pt x="558711" y="3179807"/>
                  </a:lnTo>
                  <a:close/>
                </a:path>
                <a:path w="10331449" h="4065904">
                  <a:moveTo>
                    <a:pt x="632062" y="3175997"/>
                  </a:moveTo>
                  <a:lnTo>
                    <a:pt x="626715" y="3175997"/>
                  </a:lnTo>
                  <a:lnTo>
                    <a:pt x="622849" y="3172187"/>
                  </a:lnTo>
                  <a:lnTo>
                    <a:pt x="621017" y="3167107"/>
                  </a:lnTo>
                  <a:lnTo>
                    <a:pt x="617226" y="3167107"/>
                  </a:lnTo>
                  <a:lnTo>
                    <a:pt x="626640" y="3159487"/>
                  </a:lnTo>
                  <a:lnTo>
                    <a:pt x="631184" y="3165837"/>
                  </a:lnTo>
                  <a:lnTo>
                    <a:pt x="631733" y="3172187"/>
                  </a:lnTo>
                  <a:lnTo>
                    <a:pt x="631843" y="3173457"/>
                  </a:lnTo>
                  <a:lnTo>
                    <a:pt x="631952" y="3174727"/>
                  </a:lnTo>
                  <a:lnTo>
                    <a:pt x="632062" y="3175997"/>
                  </a:lnTo>
                  <a:close/>
                </a:path>
                <a:path w="10331449" h="4065904">
                  <a:moveTo>
                    <a:pt x="533540" y="3161295"/>
                  </a:moveTo>
                  <a:lnTo>
                    <a:pt x="531800" y="3160757"/>
                  </a:lnTo>
                  <a:lnTo>
                    <a:pt x="533909" y="3160757"/>
                  </a:lnTo>
                  <a:lnTo>
                    <a:pt x="533540" y="3161295"/>
                  </a:lnTo>
                  <a:close/>
                </a:path>
                <a:path w="10331449" h="4065904">
                  <a:moveTo>
                    <a:pt x="534625" y="3161631"/>
                  </a:moveTo>
                  <a:lnTo>
                    <a:pt x="533540" y="3161295"/>
                  </a:lnTo>
                  <a:lnTo>
                    <a:pt x="533909" y="3160757"/>
                  </a:lnTo>
                  <a:lnTo>
                    <a:pt x="534625" y="3161631"/>
                  </a:lnTo>
                  <a:close/>
                </a:path>
                <a:path w="10331449" h="4065904">
                  <a:moveTo>
                    <a:pt x="540009" y="3163297"/>
                  </a:moveTo>
                  <a:lnTo>
                    <a:pt x="534625" y="3161631"/>
                  </a:lnTo>
                  <a:lnTo>
                    <a:pt x="533909" y="3160757"/>
                  </a:lnTo>
                  <a:lnTo>
                    <a:pt x="540827" y="3160757"/>
                  </a:lnTo>
                  <a:lnTo>
                    <a:pt x="540009" y="3163297"/>
                  </a:lnTo>
                  <a:close/>
                </a:path>
                <a:path w="10331449" h="4065904">
                  <a:moveTo>
                    <a:pt x="591847" y="3163297"/>
                  </a:moveTo>
                  <a:lnTo>
                    <a:pt x="577337" y="3160757"/>
                  </a:lnTo>
                  <a:lnTo>
                    <a:pt x="592069" y="3160757"/>
                  </a:lnTo>
                  <a:lnTo>
                    <a:pt x="591958" y="3162027"/>
                  </a:lnTo>
                  <a:lnTo>
                    <a:pt x="591847" y="3163297"/>
                  </a:lnTo>
                  <a:close/>
                </a:path>
                <a:path w="10331449" h="4065904">
                  <a:moveTo>
                    <a:pt x="643710" y="3177267"/>
                  </a:moveTo>
                  <a:lnTo>
                    <a:pt x="641702" y="3163297"/>
                  </a:lnTo>
                  <a:lnTo>
                    <a:pt x="647099" y="3160757"/>
                  </a:lnTo>
                  <a:lnTo>
                    <a:pt x="652320" y="3163297"/>
                  </a:lnTo>
                  <a:lnTo>
                    <a:pt x="643710" y="3177267"/>
                  </a:lnTo>
                  <a:close/>
                </a:path>
                <a:path w="10331449" h="4065904">
                  <a:moveTo>
                    <a:pt x="542419" y="3177267"/>
                  </a:moveTo>
                  <a:lnTo>
                    <a:pt x="528687" y="3168377"/>
                  </a:lnTo>
                  <a:lnTo>
                    <a:pt x="533540" y="3161295"/>
                  </a:lnTo>
                  <a:lnTo>
                    <a:pt x="534625" y="3161631"/>
                  </a:lnTo>
                  <a:lnTo>
                    <a:pt x="543272" y="3172187"/>
                  </a:lnTo>
                  <a:lnTo>
                    <a:pt x="542419" y="3177267"/>
                  </a:lnTo>
                  <a:close/>
                </a:path>
                <a:path w="10331449" h="4065904">
                  <a:moveTo>
                    <a:pt x="453102" y="3165837"/>
                  </a:moveTo>
                  <a:lnTo>
                    <a:pt x="437212" y="3165837"/>
                  </a:lnTo>
                  <a:lnTo>
                    <a:pt x="440299" y="3163297"/>
                  </a:lnTo>
                  <a:lnTo>
                    <a:pt x="453102" y="3165837"/>
                  </a:lnTo>
                  <a:close/>
                </a:path>
                <a:path w="10331449" h="4065904">
                  <a:moveTo>
                    <a:pt x="470298" y="3173457"/>
                  </a:moveTo>
                  <a:lnTo>
                    <a:pt x="464703" y="3173457"/>
                  </a:lnTo>
                  <a:lnTo>
                    <a:pt x="464524" y="3172187"/>
                  </a:lnTo>
                  <a:lnTo>
                    <a:pt x="463072" y="3170718"/>
                  </a:lnTo>
                  <a:lnTo>
                    <a:pt x="463871" y="3164567"/>
                  </a:lnTo>
                  <a:lnTo>
                    <a:pt x="472958" y="3165837"/>
                  </a:lnTo>
                  <a:lnTo>
                    <a:pt x="470298" y="3173457"/>
                  </a:lnTo>
                  <a:close/>
                </a:path>
                <a:path w="10331449" h="4065904">
                  <a:moveTo>
                    <a:pt x="675114" y="3188697"/>
                  </a:moveTo>
                  <a:lnTo>
                    <a:pt x="663014" y="3184887"/>
                  </a:lnTo>
                  <a:lnTo>
                    <a:pt x="666981" y="3164567"/>
                  </a:lnTo>
                  <a:lnTo>
                    <a:pt x="671700" y="3165837"/>
                  </a:lnTo>
                  <a:lnTo>
                    <a:pt x="678352" y="3165837"/>
                  </a:lnTo>
                  <a:lnTo>
                    <a:pt x="675290" y="3173457"/>
                  </a:lnTo>
                  <a:lnTo>
                    <a:pt x="675173" y="3183617"/>
                  </a:lnTo>
                  <a:lnTo>
                    <a:pt x="675114" y="3188697"/>
                  </a:lnTo>
                  <a:close/>
                </a:path>
                <a:path w="10331449" h="4065904">
                  <a:moveTo>
                    <a:pt x="581806" y="3172187"/>
                  </a:moveTo>
                  <a:lnTo>
                    <a:pt x="579295" y="3167107"/>
                  </a:lnTo>
                  <a:lnTo>
                    <a:pt x="583613" y="3167107"/>
                  </a:lnTo>
                  <a:lnTo>
                    <a:pt x="581806" y="3172187"/>
                  </a:lnTo>
                  <a:close/>
                </a:path>
                <a:path w="10331449" h="4065904">
                  <a:moveTo>
                    <a:pt x="464703" y="3173457"/>
                  </a:moveTo>
                  <a:lnTo>
                    <a:pt x="462716" y="3173457"/>
                  </a:lnTo>
                  <a:lnTo>
                    <a:pt x="463072" y="3170718"/>
                  </a:lnTo>
                  <a:lnTo>
                    <a:pt x="464524" y="3172187"/>
                  </a:lnTo>
                  <a:lnTo>
                    <a:pt x="464703" y="3173457"/>
                  </a:lnTo>
                  <a:close/>
                </a:path>
                <a:path w="10331449" h="4065904">
                  <a:moveTo>
                    <a:pt x="589060" y="3182347"/>
                  </a:moveTo>
                  <a:lnTo>
                    <a:pt x="591721" y="3172187"/>
                  </a:lnTo>
                  <a:lnTo>
                    <a:pt x="593328" y="3181077"/>
                  </a:lnTo>
                  <a:lnTo>
                    <a:pt x="589060" y="3182347"/>
                  </a:lnTo>
                  <a:close/>
                </a:path>
                <a:path w="10331449" h="4065904">
                  <a:moveTo>
                    <a:pt x="513425" y="3178537"/>
                  </a:moveTo>
                  <a:lnTo>
                    <a:pt x="508002" y="3174727"/>
                  </a:lnTo>
                  <a:lnTo>
                    <a:pt x="517297" y="3174727"/>
                  </a:lnTo>
                  <a:lnTo>
                    <a:pt x="517793" y="3175997"/>
                  </a:lnTo>
                  <a:lnTo>
                    <a:pt x="513425" y="3178537"/>
                  </a:lnTo>
                  <a:close/>
                </a:path>
                <a:path w="10331449" h="4065904">
                  <a:moveTo>
                    <a:pt x="532373" y="3184887"/>
                  </a:moveTo>
                  <a:lnTo>
                    <a:pt x="519349" y="3184887"/>
                  </a:lnTo>
                  <a:lnTo>
                    <a:pt x="528964" y="3178537"/>
                  </a:lnTo>
                  <a:lnTo>
                    <a:pt x="532373" y="3184887"/>
                  </a:lnTo>
                  <a:close/>
                </a:path>
                <a:path w="10331449" h="4065904">
                  <a:moveTo>
                    <a:pt x="645894" y="3188697"/>
                  </a:moveTo>
                  <a:lnTo>
                    <a:pt x="642229" y="3183617"/>
                  </a:lnTo>
                  <a:lnTo>
                    <a:pt x="649057" y="3178537"/>
                  </a:lnTo>
                  <a:lnTo>
                    <a:pt x="652044" y="3183617"/>
                  </a:lnTo>
                  <a:lnTo>
                    <a:pt x="653224" y="3186157"/>
                  </a:lnTo>
                  <a:lnTo>
                    <a:pt x="645894" y="3188697"/>
                  </a:lnTo>
                  <a:close/>
                </a:path>
                <a:path w="10331449" h="4065904">
                  <a:moveTo>
                    <a:pt x="505392" y="3182347"/>
                  </a:moveTo>
                  <a:lnTo>
                    <a:pt x="502128" y="3179807"/>
                  </a:lnTo>
                  <a:lnTo>
                    <a:pt x="505785" y="3181077"/>
                  </a:lnTo>
                  <a:lnTo>
                    <a:pt x="505392" y="3182347"/>
                  </a:lnTo>
                  <a:close/>
                </a:path>
                <a:path w="10331449" h="4065904">
                  <a:moveTo>
                    <a:pt x="505827" y="3181077"/>
                  </a:moveTo>
                  <a:lnTo>
                    <a:pt x="502128" y="3179807"/>
                  </a:lnTo>
                  <a:lnTo>
                    <a:pt x="506262" y="3179807"/>
                  </a:lnTo>
                  <a:lnTo>
                    <a:pt x="505827" y="3181077"/>
                  </a:lnTo>
                  <a:close/>
                </a:path>
                <a:path w="10331449" h="4065904">
                  <a:moveTo>
                    <a:pt x="509442" y="3182347"/>
                  </a:moveTo>
                  <a:lnTo>
                    <a:pt x="505392" y="3182347"/>
                  </a:lnTo>
                  <a:lnTo>
                    <a:pt x="505827" y="3181077"/>
                  </a:lnTo>
                  <a:lnTo>
                    <a:pt x="509442" y="3182347"/>
                  </a:lnTo>
                  <a:close/>
                </a:path>
                <a:path w="10331449" h="4065904">
                  <a:moveTo>
                    <a:pt x="505567" y="3263627"/>
                  </a:moveTo>
                  <a:lnTo>
                    <a:pt x="499894" y="3259817"/>
                  </a:lnTo>
                  <a:lnTo>
                    <a:pt x="505015" y="3234417"/>
                  </a:lnTo>
                  <a:lnTo>
                    <a:pt x="512521" y="3230607"/>
                  </a:lnTo>
                  <a:lnTo>
                    <a:pt x="507726" y="3219177"/>
                  </a:lnTo>
                  <a:lnTo>
                    <a:pt x="517642" y="3197587"/>
                  </a:lnTo>
                  <a:lnTo>
                    <a:pt x="514805" y="3182347"/>
                  </a:lnTo>
                  <a:lnTo>
                    <a:pt x="519349" y="3184887"/>
                  </a:lnTo>
                  <a:lnTo>
                    <a:pt x="532373" y="3184887"/>
                  </a:lnTo>
                  <a:lnTo>
                    <a:pt x="533055" y="3186157"/>
                  </a:lnTo>
                  <a:lnTo>
                    <a:pt x="525951" y="3195047"/>
                  </a:lnTo>
                  <a:lnTo>
                    <a:pt x="541365" y="3195047"/>
                  </a:lnTo>
                  <a:lnTo>
                    <a:pt x="534034" y="3198857"/>
                  </a:lnTo>
                  <a:lnTo>
                    <a:pt x="525148" y="3205207"/>
                  </a:lnTo>
                  <a:lnTo>
                    <a:pt x="526403" y="3214097"/>
                  </a:lnTo>
                  <a:lnTo>
                    <a:pt x="522487" y="3221717"/>
                  </a:lnTo>
                  <a:lnTo>
                    <a:pt x="526905" y="3224257"/>
                  </a:lnTo>
                  <a:lnTo>
                    <a:pt x="523115" y="3228067"/>
                  </a:lnTo>
                  <a:lnTo>
                    <a:pt x="558184" y="3228067"/>
                  </a:lnTo>
                  <a:lnTo>
                    <a:pt x="567196" y="3231877"/>
                  </a:lnTo>
                  <a:lnTo>
                    <a:pt x="538126" y="3231877"/>
                  </a:lnTo>
                  <a:lnTo>
                    <a:pt x="535666" y="3240767"/>
                  </a:lnTo>
                  <a:lnTo>
                    <a:pt x="527332" y="3245847"/>
                  </a:lnTo>
                  <a:lnTo>
                    <a:pt x="523893" y="3253467"/>
                  </a:lnTo>
                  <a:lnTo>
                    <a:pt x="516462" y="3258547"/>
                  </a:lnTo>
                  <a:lnTo>
                    <a:pt x="507174" y="3258547"/>
                  </a:lnTo>
                  <a:lnTo>
                    <a:pt x="505567" y="3263627"/>
                  </a:lnTo>
                  <a:close/>
                </a:path>
                <a:path w="10331449" h="4065904">
                  <a:moveTo>
                    <a:pt x="538873" y="3185638"/>
                  </a:moveTo>
                  <a:lnTo>
                    <a:pt x="541390" y="3183617"/>
                  </a:lnTo>
                  <a:lnTo>
                    <a:pt x="542379" y="3184887"/>
                  </a:lnTo>
                  <a:lnTo>
                    <a:pt x="542607" y="3184887"/>
                  </a:lnTo>
                  <a:lnTo>
                    <a:pt x="538873" y="3185638"/>
                  </a:lnTo>
                  <a:close/>
                </a:path>
                <a:path w="10331449" h="4065904">
                  <a:moveTo>
                    <a:pt x="551280" y="3196317"/>
                  </a:moveTo>
                  <a:lnTo>
                    <a:pt x="542379" y="3184887"/>
                  </a:lnTo>
                  <a:lnTo>
                    <a:pt x="542607" y="3184887"/>
                  </a:lnTo>
                  <a:lnTo>
                    <a:pt x="548921" y="3183617"/>
                  </a:lnTo>
                  <a:lnTo>
                    <a:pt x="558560" y="3187427"/>
                  </a:lnTo>
                  <a:lnTo>
                    <a:pt x="557757" y="3192507"/>
                  </a:lnTo>
                  <a:lnTo>
                    <a:pt x="551280" y="3196317"/>
                  </a:lnTo>
                  <a:close/>
                </a:path>
                <a:path w="10331449" h="4065904">
                  <a:moveTo>
                    <a:pt x="476071" y="3226797"/>
                  </a:moveTo>
                  <a:lnTo>
                    <a:pt x="470925" y="3222987"/>
                  </a:lnTo>
                  <a:lnTo>
                    <a:pt x="466808" y="3221717"/>
                  </a:lnTo>
                  <a:lnTo>
                    <a:pt x="466736" y="3220447"/>
                  </a:lnTo>
                  <a:lnTo>
                    <a:pt x="466665" y="3219177"/>
                  </a:lnTo>
                  <a:lnTo>
                    <a:pt x="466593" y="3217907"/>
                  </a:lnTo>
                  <a:lnTo>
                    <a:pt x="466521" y="3216637"/>
                  </a:lnTo>
                  <a:lnTo>
                    <a:pt x="466450" y="3215367"/>
                  </a:lnTo>
                  <a:lnTo>
                    <a:pt x="466378" y="3214097"/>
                  </a:lnTo>
                  <a:lnTo>
                    <a:pt x="466306" y="3212827"/>
                  </a:lnTo>
                  <a:lnTo>
                    <a:pt x="443989" y="3210287"/>
                  </a:lnTo>
                  <a:lnTo>
                    <a:pt x="446475" y="3201397"/>
                  </a:lnTo>
                  <a:lnTo>
                    <a:pt x="430835" y="3184887"/>
                  </a:lnTo>
                  <a:lnTo>
                    <a:pt x="466317" y="3184887"/>
                  </a:lnTo>
                  <a:lnTo>
                    <a:pt x="467034" y="3189967"/>
                  </a:lnTo>
                  <a:lnTo>
                    <a:pt x="480665" y="3206477"/>
                  </a:lnTo>
                  <a:lnTo>
                    <a:pt x="485585" y="3214097"/>
                  </a:lnTo>
                  <a:lnTo>
                    <a:pt x="478531" y="3222987"/>
                  </a:lnTo>
                  <a:lnTo>
                    <a:pt x="476071" y="3226797"/>
                  </a:lnTo>
                  <a:close/>
                </a:path>
                <a:path w="10331449" h="4065904">
                  <a:moveTo>
                    <a:pt x="538227" y="3186157"/>
                  </a:moveTo>
                  <a:lnTo>
                    <a:pt x="536294" y="3186157"/>
                  </a:lnTo>
                  <a:lnTo>
                    <a:pt x="538873" y="3185638"/>
                  </a:lnTo>
                  <a:lnTo>
                    <a:pt x="538227" y="3186157"/>
                  </a:lnTo>
                  <a:close/>
                </a:path>
                <a:path w="10331449" h="4065904">
                  <a:moveTo>
                    <a:pt x="507074" y="3192507"/>
                  </a:moveTo>
                  <a:lnTo>
                    <a:pt x="492840" y="3186157"/>
                  </a:lnTo>
                  <a:lnTo>
                    <a:pt x="511377" y="3186157"/>
                  </a:lnTo>
                  <a:lnTo>
                    <a:pt x="507074" y="3192507"/>
                  </a:lnTo>
                  <a:close/>
                </a:path>
                <a:path w="10331449" h="4065904">
                  <a:moveTo>
                    <a:pt x="590316" y="3196317"/>
                  </a:moveTo>
                  <a:lnTo>
                    <a:pt x="579572" y="3196317"/>
                  </a:lnTo>
                  <a:lnTo>
                    <a:pt x="577839" y="3187427"/>
                  </a:lnTo>
                  <a:lnTo>
                    <a:pt x="590316" y="3196317"/>
                  </a:lnTo>
                  <a:close/>
                </a:path>
                <a:path w="10331449" h="4065904">
                  <a:moveTo>
                    <a:pt x="541365" y="3195047"/>
                  </a:moveTo>
                  <a:lnTo>
                    <a:pt x="525951" y="3195047"/>
                  </a:lnTo>
                  <a:lnTo>
                    <a:pt x="534386" y="3188697"/>
                  </a:lnTo>
                  <a:lnTo>
                    <a:pt x="541365" y="3195047"/>
                  </a:lnTo>
                  <a:close/>
                </a:path>
                <a:path w="10331449" h="4065904">
                  <a:moveTo>
                    <a:pt x="573045" y="3225527"/>
                  </a:moveTo>
                  <a:lnTo>
                    <a:pt x="570308" y="3221717"/>
                  </a:lnTo>
                  <a:lnTo>
                    <a:pt x="576308" y="3201397"/>
                  </a:lnTo>
                  <a:lnTo>
                    <a:pt x="583563" y="3200127"/>
                  </a:lnTo>
                  <a:lnTo>
                    <a:pt x="587981" y="3210287"/>
                  </a:lnTo>
                  <a:lnTo>
                    <a:pt x="590265" y="3214097"/>
                  </a:lnTo>
                  <a:lnTo>
                    <a:pt x="594299" y="3214097"/>
                  </a:lnTo>
                  <a:lnTo>
                    <a:pt x="596466" y="3222987"/>
                  </a:lnTo>
                  <a:lnTo>
                    <a:pt x="586651" y="3222987"/>
                  </a:lnTo>
                  <a:lnTo>
                    <a:pt x="573045" y="3225527"/>
                  </a:lnTo>
                  <a:close/>
                </a:path>
                <a:path w="10331449" h="4065904">
                  <a:moveTo>
                    <a:pt x="399733" y="3280137"/>
                  </a:moveTo>
                  <a:lnTo>
                    <a:pt x="358739" y="3262357"/>
                  </a:lnTo>
                  <a:lnTo>
                    <a:pt x="353593" y="3256007"/>
                  </a:lnTo>
                  <a:lnTo>
                    <a:pt x="248712" y="3214097"/>
                  </a:lnTo>
                  <a:lnTo>
                    <a:pt x="238169" y="3201397"/>
                  </a:lnTo>
                  <a:lnTo>
                    <a:pt x="436622" y="3201397"/>
                  </a:lnTo>
                  <a:lnTo>
                    <a:pt x="437513" y="3203937"/>
                  </a:lnTo>
                  <a:lnTo>
                    <a:pt x="431413" y="3205207"/>
                  </a:lnTo>
                  <a:lnTo>
                    <a:pt x="431647" y="3210287"/>
                  </a:lnTo>
                  <a:lnTo>
                    <a:pt x="431764" y="3212827"/>
                  </a:lnTo>
                  <a:lnTo>
                    <a:pt x="424811" y="3220447"/>
                  </a:lnTo>
                  <a:lnTo>
                    <a:pt x="439903" y="3220447"/>
                  </a:lnTo>
                  <a:lnTo>
                    <a:pt x="443036" y="3225527"/>
                  </a:lnTo>
                  <a:lnTo>
                    <a:pt x="452308" y="3225527"/>
                  </a:lnTo>
                  <a:lnTo>
                    <a:pt x="452713" y="3229337"/>
                  </a:lnTo>
                  <a:lnTo>
                    <a:pt x="409899" y="3229337"/>
                  </a:lnTo>
                  <a:lnTo>
                    <a:pt x="411933" y="3231877"/>
                  </a:lnTo>
                  <a:lnTo>
                    <a:pt x="392507" y="3257277"/>
                  </a:lnTo>
                  <a:lnTo>
                    <a:pt x="389716" y="3257277"/>
                  </a:lnTo>
                  <a:lnTo>
                    <a:pt x="390497" y="3259601"/>
                  </a:lnTo>
                  <a:lnTo>
                    <a:pt x="390570" y="3259817"/>
                  </a:lnTo>
                  <a:lnTo>
                    <a:pt x="390829" y="3259817"/>
                  </a:lnTo>
                  <a:lnTo>
                    <a:pt x="399733" y="3280137"/>
                  </a:lnTo>
                  <a:close/>
                </a:path>
                <a:path w="10331449" h="4065904">
                  <a:moveTo>
                    <a:pt x="504111" y="3205207"/>
                  </a:moveTo>
                  <a:lnTo>
                    <a:pt x="500346" y="3202667"/>
                  </a:lnTo>
                  <a:lnTo>
                    <a:pt x="503233" y="3201397"/>
                  </a:lnTo>
                  <a:lnTo>
                    <a:pt x="504111" y="3205207"/>
                  </a:lnTo>
                  <a:close/>
                </a:path>
                <a:path w="10331449" h="4065904">
                  <a:moveTo>
                    <a:pt x="556293" y="3222987"/>
                  </a:moveTo>
                  <a:lnTo>
                    <a:pt x="554895" y="3222987"/>
                  </a:lnTo>
                  <a:lnTo>
                    <a:pt x="553263" y="3206477"/>
                  </a:lnTo>
                  <a:lnTo>
                    <a:pt x="553138" y="3205207"/>
                  </a:lnTo>
                  <a:lnTo>
                    <a:pt x="553012" y="3203937"/>
                  </a:lnTo>
                  <a:lnTo>
                    <a:pt x="552887" y="3202667"/>
                  </a:lnTo>
                  <a:lnTo>
                    <a:pt x="552761" y="3201397"/>
                  </a:lnTo>
                  <a:lnTo>
                    <a:pt x="562853" y="3202667"/>
                  </a:lnTo>
                  <a:lnTo>
                    <a:pt x="556293" y="3222987"/>
                  </a:lnTo>
                  <a:close/>
                </a:path>
                <a:path w="10331449" h="4065904">
                  <a:moveTo>
                    <a:pt x="491987" y="3217907"/>
                  </a:moveTo>
                  <a:lnTo>
                    <a:pt x="494974" y="3215367"/>
                  </a:lnTo>
                  <a:lnTo>
                    <a:pt x="488472" y="3211557"/>
                  </a:lnTo>
                  <a:lnTo>
                    <a:pt x="499191" y="3216637"/>
                  </a:lnTo>
                  <a:lnTo>
                    <a:pt x="491987" y="3217907"/>
                  </a:lnTo>
                  <a:close/>
                </a:path>
                <a:path w="10331449" h="4065904">
                  <a:moveTo>
                    <a:pt x="594299" y="3214097"/>
                  </a:moveTo>
                  <a:lnTo>
                    <a:pt x="590265" y="3214097"/>
                  </a:lnTo>
                  <a:lnTo>
                    <a:pt x="593679" y="3211557"/>
                  </a:lnTo>
                  <a:lnTo>
                    <a:pt x="594299" y="3214097"/>
                  </a:lnTo>
                  <a:close/>
                </a:path>
                <a:path w="10331449" h="4065904">
                  <a:moveTo>
                    <a:pt x="558184" y="3228067"/>
                  </a:moveTo>
                  <a:lnTo>
                    <a:pt x="523115" y="3228067"/>
                  </a:lnTo>
                  <a:lnTo>
                    <a:pt x="533231" y="3224257"/>
                  </a:lnTo>
                  <a:lnTo>
                    <a:pt x="532403" y="3219177"/>
                  </a:lnTo>
                  <a:lnTo>
                    <a:pt x="544703" y="3219177"/>
                  </a:lnTo>
                  <a:lnTo>
                    <a:pt x="548142" y="3212827"/>
                  </a:lnTo>
                  <a:lnTo>
                    <a:pt x="554895" y="3222987"/>
                  </a:lnTo>
                  <a:lnTo>
                    <a:pt x="556293" y="3222987"/>
                  </a:lnTo>
                  <a:lnTo>
                    <a:pt x="555472" y="3225527"/>
                  </a:lnTo>
                  <a:lnTo>
                    <a:pt x="558184" y="3228067"/>
                  </a:lnTo>
                  <a:close/>
                </a:path>
                <a:path w="10331449" h="4065904">
                  <a:moveTo>
                    <a:pt x="439903" y="3220447"/>
                  </a:moveTo>
                  <a:lnTo>
                    <a:pt x="424811" y="3220447"/>
                  </a:lnTo>
                  <a:lnTo>
                    <a:pt x="430459" y="3215367"/>
                  </a:lnTo>
                  <a:lnTo>
                    <a:pt x="439119" y="3219177"/>
                  </a:lnTo>
                  <a:lnTo>
                    <a:pt x="439903" y="3220447"/>
                  </a:lnTo>
                  <a:close/>
                </a:path>
                <a:path w="10331449" h="4065904">
                  <a:moveTo>
                    <a:pt x="452308" y="3225527"/>
                  </a:moveTo>
                  <a:lnTo>
                    <a:pt x="443036" y="3225527"/>
                  </a:lnTo>
                  <a:lnTo>
                    <a:pt x="447604" y="3215367"/>
                  </a:lnTo>
                  <a:lnTo>
                    <a:pt x="453378" y="3216637"/>
                  </a:lnTo>
                  <a:lnTo>
                    <a:pt x="452173" y="3224257"/>
                  </a:lnTo>
                  <a:lnTo>
                    <a:pt x="452308" y="3225527"/>
                  </a:lnTo>
                  <a:close/>
                </a:path>
                <a:path w="10331449" h="4065904">
                  <a:moveTo>
                    <a:pt x="456842" y="3226797"/>
                  </a:moveTo>
                  <a:lnTo>
                    <a:pt x="458122" y="3217907"/>
                  </a:lnTo>
                  <a:lnTo>
                    <a:pt x="461587" y="3224257"/>
                  </a:lnTo>
                  <a:lnTo>
                    <a:pt x="456842" y="3226797"/>
                  </a:lnTo>
                  <a:close/>
                </a:path>
                <a:path w="10331449" h="4065904">
                  <a:moveTo>
                    <a:pt x="612381" y="3231877"/>
                  </a:moveTo>
                  <a:lnTo>
                    <a:pt x="600432" y="3222987"/>
                  </a:lnTo>
                  <a:lnTo>
                    <a:pt x="605302" y="3217907"/>
                  </a:lnTo>
                  <a:lnTo>
                    <a:pt x="608440" y="3220447"/>
                  </a:lnTo>
                  <a:lnTo>
                    <a:pt x="613260" y="3221717"/>
                  </a:lnTo>
                  <a:lnTo>
                    <a:pt x="613150" y="3222987"/>
                  </a:lnTo>
                  <a:lnTo>
                    <a:pt x="613040" y="3224257"/>
                  </a:lnTo>
                  <a:lnTo>
                    <a:pt x="612930" y="3225527"/>
                  </a:lnTo>
                  <a:lnTo>
                    <a:pt x="612821" y="3226797"/>
                  </a:lnTo>
                  <a:lnTo>
                    <a:pt x="612711" y="3228067"/>
                  </a:lnTo>
                  <a:lnTo>
                    <a:pt x="612601" y="3229337"/>
                  </a:lnTo>
                  <a:lnTo>
                    <a:pt x="612491" y="3230607"/>
                  </a:lnTo>
                  <a:lnTo>
                    <a:pt x="612381" y="3231877"/>
                  </a:lnTo>
                  <a:close/>
                </a:path>
                <a:path w="10331449" h="4065904">
                  <a:moveTo>
                    <a:pt x="587906" y="3226797"/>
                  </a:moveTo>
                  <a:lnTo>
                    <a:pt x="586651" y="3222987"/>
                  </a:lnTo>
                  <a:lnTo>
                    <a:pt x="596466" y="3222987"/>
                  </a:lnTo>
                  <a:lnTo>
                    <a:pt x="587906" y="3226797"/>
                  </a:lnTo>
                  <a:close/>
                </a:path>
                <a:path w="10331449" h="4065904">
                  <a:moveTo>
                    <a:pt x="586927" y="3234417"/>
                  </a:moveTo>
                  <a:lnTo>
                    <a:pt x="584843" y="3226797"/>
                  </a:lnTo>
                  <a:lnTo>
                    <a:pt x="591194" y="3229337"/>
                  </a:lnTo>
                  <a:lnTo>
                    <a:pt x="586927" y="3234417"/>
                  </a:lnTo>
                  <a:close/>
                </a:path>
                <a:path w="10331449" h="4065904">
                  <a:moveTo>
                    <a:pt x="405280" y="3254737"/>
                  </a:moveTo>
                  <a:lnTo>
                    <a:pt x="416501" y="3234417"/>
                  </a:lnTo>
                  <a:lnTo>
                    <a:pt x="415698" y="3229337"/>
                  </a:lnTo>
                  <a:lnTo>
                    <a:pt x="452713" y="3229337"/>
                  </a:lnTo>
                  <a:lnTo>
                    <a:pt x="453252" y="3234417"/>
                  </a:lnTo>
                  <a:lnTo>
                    <a:pt x="465001" y="3239497"/>
                  </a:lnTo>
                  <a:lnTo>
                    <a:pt x="464674" y="3242037"/>
                  </a:lnTo>
                  <a:lnTo>
                    <a:pt x="450868" y="3242037"/>
                  </a:lnTo>
                  <a:lnTo>
                    <a:pt x="450764" y="3244577"/>
                  </a:lnTo>
                  <a:lnTo>
                    <a:pt x="450660" y="3247117"/>
                  </a:lnTo>
                  <a:lnTo>
                    <a:pt x="450556" y="3249657"/>
                  </a:lnTo>
                  <a:lnTo>
                    <a:pt x="450452" y="3252197"/>
                  </a:lnTo>
                  <a:lnTo>
                    <a:pt x="450400" y="3253467"/>
                  </a:lnTo>
                  <a:lnTo>
                    <a:pt x="425288" y="3253467"/>
                  </a:lnTo>
                  <a:lnTo>
                    <a:pt x="405280" y="3254737"/>
                  </a:lnTo>
                  <a:close/>
                </a:path>
                <a:path w="10331449" h="4065904">
                  <a:moveTo>
                    <a:pt x="644664" y="3239497"/>
                  </a:moveTo>
                  <a:lnTo>
                    <a:pt x="634196" y="3239497"/>
                  </a:lnTo>
                  <a:lnTo>
                    <a:pt x="634085" y="3238227"/>
                  </a:lnTo>
                  <a:lnTo>
                    <a:pt x="633974" y="3236957"/>
                  </a:lnTo>
                  <a:lnTo>
                    <a:pt x="633862" y="3235687"/>
                  </a:lnTo>
                  <a:lnTo>
                    <a:pt x="633751" y="3234417"/>
                  </a:lnTo>
                  <a:lnTo>
                    <a:pt x="633640" y="3233147"/>
                  </a:lnTo>
                  <a:lnTo>
                    <a:pt x="633529" y="3231877"/>
                  </a:lnTo>
                  <a:lnTo>
                    <a:pt x="633418" y="3230607"/>
                  </a:lnTo>
                  <a:lnTo>
                    <a:pt x="645693" y="3233147"/>
                  </a:lnTo>
                  <a:lnTo>
                    <a:pt x="645015" y="3236957"/>
                  </a:lnTo>
                  <a:lnTo>
                    <a:pt x="644664" y="3239497"/>
                  </a:lnTo>
                  <a:close/>
                </a:path>
                <a:path w="10331449" h="4065904">
                  <a:moveTo>
                    <a:pt x="542494" y="3236957"/>
                  </a:moveTo>
                  <a:lnTo>
                    <a:pt x="538126" y="3231877"/>
                  </a:lnTo>
                  <a:lnTo>
                    <a:pt x="567196" y="3231877"/>
                  </a:lnTo>
                  <a:lnTo>
                    <a:pt x="568947" y="3235687"/>
                  </a:lnTo>
                  <a:lnTo>
                    <a:pt x="551782" y="3235687"/>
                  </a:lnTo>
                  <a:lnTo>
                    <a:pt x="542494" y="3236957"/>
                  </a:lnTo>
                  <a:close/>
                </a:path>
                <a:path w="10331449" h="4065904">
                  <a:moveTo>
                    <a:pt x="598198" y="3238227"/>
                  </a:moveTo>
                  <a:lnTo>
                    <a:pt x="601436" y="3231877"/>
                  </a:lnTo>
                  <a:lnTo>
                    <a:pt x="601323" y="3233147"/>
                  </a:lnTo>
                  <a:lnTo>
                    <a:pt x="601210" y="3234417"/>
                  </a:lnTo>
                  <a:lnTo>
                    <a:pt x="601097" y="3235687"/>
                  </a:lnTo>
                  <a:lnTo>
                    <a:pt x="600984" y="3236957"/>
                  </a:lnTo>
                  <a:lnTo>
                    <a:pt x="598198" y="3238227"/>
                  </a:lnTo>
                  <a:close/>
                </a:path>
                <a:path w="10331449" h="4065904">
                  <a:moveTo>
                    <a:pt x="471829" y="3243307"/>
                  </a:moveTo>
                  <a:lnTo>
                    <a:pt x="467360" y="3242037"/>
                  </a:lnTo>
                  <a:lnTo>
                    <a:pt x="466582" y="3236957"/>
                  </a:lnTo>
                  <a:lnTo>
                    <a:pt x="472381" y="3234417"/>
                  </a:lnTo>
                  <a:lnTo>
                    <a:pt x="472302" y="3235687"/>
                  </a:lnTo>
                  <a:lnTo>
                    <a:pt x="472223" y="3236957"/>
                  </a:lnTo>
                  <a:lnTo>
                    <a:pt x="472144" y="3238227"/>
                  </a:lnTo>
                  <a:lnTo>
                    <a:pt x="472065" y="3239497"/>
                  </a:lnTo>
                  <a:lnTo>
                    <a:pt x="471987" y="3240767"/>
                  </a:lnTo>
                  <a:lnTo>
                    <a:pt x="471908" y="3242037"/>
                  </a:lnTo>
                  <a:lnTo>
                    <a:pt x="471829" y="3243307"/>
                  </a:lnTo>
                  <a:close/>
                </a:path>
                <a:path w="10331449" h="4065904">
                  <a:moveTo>
                    <a:pt x="500748" y="3244577"/>
                  </a:moveTo>
                  <a:lnTo>
                    <a:pt x="464348" y="3244577"/>
                  </a:lnTo>
                  <a:lnTo>
                    <a:pt x="475469" y="3243307"/>
                  </a:lnTo>
                  <a:lnTo>
                    <a:pt x="477678" y="3235687"/>
                  </a:lnTo>
                  <a:lnTo>
                    <a:pt x="499693" y="3236957"/>
                  </a:lnTo>
                  <a:lnTo>
                    <a:pt x="500748" y="3244577"/>
                  </a:lnTo>
                  <a:close/>
                </a:path>
                <a:path w="10331449" h="4065904">
                  <a:moveTo>
                    <a:pt x="553665" y="3243307"/>
                  </a:moveTo>
                  <a:lnTo>
                    <a:pt x="551782" y="3235687"/>
                  </a:lnTo>
                  <a:lnTo>
                    <a:pt x="568947" y="3235687"/>
                  </a:lnTo>
                  <a:lnTo>
                    <a:pt x="569530" y="3236957"/>
                  </a:lnTo>
                  <a:lnTo>
                    <a:pt x="568124" y="3242037"/>
                  </a:lnTo>
                  <a:lnTo>
                    <a:pt x="559263" y="3242037"/>
                  </a:lnTo>
                  <a:lnTo>
                    <a:pt x="553665" y="3243307"/>
                  </a:lnTo>
                  <a:close/>
                </a:path>
                <a:path w="10331449" h="4065904">
                  <a:moveTo>
                    <a:pt x="683147" y="3376657"/>
                  </a:moveTo>
                  <a:lnTo>
                    <a:pt x="663893" y="3376657"/>
                  </a:lnTo>
                  <a:lnTo>
                    <a:pt x="660529" y="3370307"/>
                  </a:lnTo>
                  <a:lnTo>
                    <a:pt x="689649" y="3370307"/>
                  </a:lnTo>
                  <a:lnTo>
                    <a:pt x="689724" y="3369037"/>
                  </a:lnTo>
                  <a:lnTo>
                    <a:pt x="689799" y="3367767"/>
                  </a:lnTo>
                  <a:lnTo>
                    <a:pt x="695071" y="3367767"/>
                  </a:lnTo>
                  <a:lnTo>
                    <a:pt x="700067" y="3360147"/>
                  </a:lnTo>
                  <a:lnTo>
                    <a:pt x="693490" y="3353797"/>
                  </a:lnTo>
                  <a:lnTo>
                    <a:pt x="694795" y="3348717"/>
                  </a:lnTo>
                  <a:lnTo>
                    <a:pt x="843286" y="3348717"/>
                  </a:lnTo>
                  <a:lnTo>
                    <a:pt x="1245180" y="3334747"/>
                  </a:lnTo>
                  <a:lnTo>
                    <a:pt x="1558189" y="3296543"/>
                  </a:lnTo>
                  <a:lnTo>
                    <a:pt x="1557818" y="3296543"/>
                  </a:lnTo>
                  <a:lnTo>
                    <a:pt x="1816077" y="3240767"/>
                  </a:lnTo>
                  <a:lnTo>
                    <a:pt x="1827304" y="3366497"/>
                  </a:lnTo>
                  <a:lnTo>
                    <a:pt x="1827418" y="3367767"/>
                  </a:lnTo>
                  <a:lnTo>
                    <a:pt x="1827531" y="3369037"/>
                  </a:lnTo>
                  <a:lnTo>
                    <a:pt x="1827644" y="3370307"/>
                  </a:lnTo>
                  <a:lnTo>
                    <a:pt x="1827758" y="3371577"/>
                  </a:lnTo>
                  <a:lnTo>
                    <a:pt x="1827871" y="3372847"/>
                  </a:lnTo>
                  <a:lnTo>
                    <a:pt x="1827985" y="3374117"/>
                  </a:lnTo>
                  <a:lnTo>
                    <a:pt x="684427" y="3374117"/>
                  </a:lnTo>
                  <a:lnTo>
                    <a:pt x="683147" y="3376657"/>
                  </a:lnTo>
                  <a:close/>
                </a:path>
                <a:path w="10331449" h="4065904">
                  <a:moveTo>
                    <a:pt x="444827" y="3274938"/>
                  </a:moveTo>
                  <a:lnTo>
                    <a:pt x="444329" y="3274938"/>
                  </a:lnTo>
                  <a:lnTo>
                    <a:pt x="432701" y="3271395"/>
                  </a:lnTo>
                  <a:lnTo>
                    <a:pt x="430788" y="3267993"/>
                  </a:lnTo>
                  <a:lnTo>
                    <a:pt x="429430" y="3264897"/>
                  </a:lnTo>
                  <a:lnTo>
                    <a:pt x="447127" y="3264897"/>
                  </a:lnTo>
                  <a:lnTo>
                    <a:pt x="456265" y="3258547"/>
                  </a:lnTo>
                  <a:lnTo>
                    <a:pt x="450868" y="3242037"/>
                  </a:lnTo>
                  <a:lnTo>
                    <a:pt x="464674" y="3242037"/>
                  </a:lnTo>
                  <a:lnTo>
                    <a:pt x="464348" y="3244577"/>
                  </a:lnTo>
                  <a:lnTo>
                    <a:pt x="500748" y="3244577"/>
                  </a:lnTo>
                  <a:lnTo>
                    <a:pt x="500923" y="3245847"/>
                  </a:lnTo>
                  <a:lnTo>
                    <a:pt x="491761" y="3248387"/>
                  </a:lnTo>
                  <a:lnTo>
                    <a:pt x="489188" y="3250927"/>
                  </a:lnTo>
                  <a:lnTo>
                    <a:pt x="476121" y="3250927"/>
                  </a:lnTo>
                  <a:lnTo>
                    <a:pt x="470674" y="3254737"/>
                  </a:lnTo>
                  <a:lnTo>
                    <a:pt x="476197" y="3254737"/>
                  </a:lnTo>
                  <a:lnTo>
                    <a:pt x="482372" y="3263627"/>
                  </a:lnTo>
                  <a:lnTo>
                    <a:pt x="485334" y="3263627"/>
                  </a:lnTo>
                  <a:lnTo>
                    <a:pt x="483378" y="3269977"/>
                  </a:lnTo>
                  <a:lnTo>
                    <a:pt x="449286" y="3269977"/>
                  </a:lnTo>
                  <a:lnTo>
                    <a:pt x="444827" y="3274938"/>
                  </a:lnTo>
                  <a:close/>
                </a:path>
                <a:path w="10331449" h="4065904">
                  <a:moveTo>
                    <a:pt x="566719" y="3247117"/>
                  </a:moveTo>
                  <a:lnTo>
                    <a:pt x="559263" y="3242037"/>
                  </a:lnTo>
                  <a:lnTo>
                    <a:pt x="568124" y="3242037"/>
                  </a:lnTo>
                  <a:lnTo>
                    <a:pt x="566719" y="3247117"/>
                  </a:lnTo>
                  <a:close/>
                </a:path>
                <a:path w="10331449" h="4065904">
                  <a:moveTo>
                    <a:pt x="695397" y="3254737"/>
                  </a:moveTo>
                  <a:lnTo>
                    <a:pt x="692686" y="3253467"/>
                  </a:lnTo>
                  <a:lnTo>
                    <a:pt x="696100" y="3244577"/>
                  </a:lnTo>
                  <a:lnTo>
                    <a:pt x="699740" y="3249657"/>
                  </a:lnTo>
                  <a:lnTo>
                    <a:pt x="695397" y="3254737"/>
                  </a:lnTo>
                  <a:close/>
                </a:path>
                <a:path w="10331449" h="4065904">
                  <a:moveTo>
                    <a:pt x="486615" y="3253467"/>
                  </a:moveTo>
                  <a:lnTo>
                    <a:pt x="476121" y="3250927"/>
                  </a:lnTo>
                  <a:lnTo>
                    <a:pt x="489188" y="3250927"/>
                  </a:lnTo>
                  <a:lnTo>
                    <a:pt x="486615" y="3253467"/>
                  </a:lnTo>
                  <a:close/>
                </a:path>
                <a:path w="10331449" h="4065904">
                  <a:moveTo>
                    <a:pt x="583262" y="3261087"/>
                  </a:moveTo>
                  <a:lnTo>
                    <a:pt x="580249" y="3253467"/>
                  </a:lnTo>
                  <a:lnTo>
                    <a:pt x="584115" y="3250927"/>
                  </a:lnTo>
                  <a:lnTo>
                    <a:pt x="590215" y="3257277"/>
                  </a:lnTo>
                  <a:lnTo>
                    <a:pt x="583262" y="3261087"/>
                  </a:lnTo>
                  <a:close/>
                </a:path>
                <a:path w="10331449" h="4065904">
                  <a:moveTo>
                    <a:pt x="599152" y="3264897"/>
                  </a:moveTo>
                  <a:lnTo>
                    <a:pt x="594106" y="3261087"/>
                  </a:lnTo>
                  <a:lnTo>
                    <a:pt x="602993" y="3252197"/>
                  </a:lnTo>
                  <a:lnTo>
                    <a:pt x="599152" y="3264897"/>
                  </a:lnTo>
                  <a:close/>
                </a:path>
                <a:path w="10331449" h="4065904">
                  <a:moveTo>
                    <a:pt x="450140" y="3259817"/>
                  </a:moveTo>
                  <a:lnTo>
                    <a:pt x="448056" y="3257277"/>
                  </a:lnTo>
                  <a:lnTo>
                    <a:pt x="425288" y="3253467"/>
                  </a:lnTo>
                  <a:lnTo>
                    <a:pt x="450400" y="3253467"/>
                  </a:lnTo>
                  <a:lnTo>
                    <a:pt x="450296" y="3256007"/>
                  </a:lnTo>
                  <a:lnTo>
                    <a:pt x="450192" y="3258547"/>
                  </a:lnTo>
                  <a:lnTo>
                    <a:pt x="450140" y="3259817"/>
                  </a:lnTo>
                  <a:close/>
                </a:path>
                <a:path w="10331449" h="4065904">
                  <a:moveTo>
                    <a:pt x="390570" y="3259817"/>
                  </a:moveTo>
                  <a:lnTo>
                    <a:pt x="389716" y="3257277"/>
                  </a:lnTo>
                  <a:lnTo>
                    <a:pt x="390735" y="3259601"/>
                  </a:lnTo>
                  <a:lnTo>
                    <a:pt x="390570" y="3259817"/>
                  </a:lnTo>
                  <a:close/>
                </a:path>
                <a:path w="10331449" h="4065904">
                  <a:moveTo>
                    <a:pt x="390735" y="3259601"/>
                  </a:moveTo>
                  <a:lnTo>
                    <a:pt x="389716" y="3257277"/>
                  </a:lnTo>
                  <a:lnTo>
                    <a:pt x="392507" y="3257277"/>
                  </a:lnTo>
                  <a:lnTo>
                    <a:pt x="390735" y="3259601"/>
                  </a:lnTo>
                  <a:close/>
                </a:path>
                <a:path w="10331449" h="4065904">
                  <a:moveTo>
                    <a:pt x="448282" y="3286487"/>
                  </a:moveTo>
                  <a:lnTo>
                    <a:pt x="419188" y="3286487"/>
                  </a:lnTo>
                  <a:lnTo>
                    <a:pt x="399707" y="3278867"/>
                  </a:lnTo>
                  <a:lnTo>
                    <a:pt x="409519" y="3274938"/>
                  </a:lnTo>
                  <a:lnTo>
                    <a:pt x="409268" y="3274938"/>
                  </a:lnTo>
                  <a:lnTo>
                    <a:pt x="411707" y="3268707"/>
                  </a:lnTo>
                  <a:lnTo>
                    <a:pt x="424936" y="3257277"/>
                  </a:lnTo>
                  <a:lnTo>
                    <a:pt x="426085" y="3259601"/>
                  </a:lnTo>
                  <a:lnTo>
                    <a:pt x="430788" y="3267993"/>
                  </a:lnTo>
                  <a:lnTo>
                    <a:pt x="432216" y="3271247"/>
                  </a:lnTo>
                  <a:lnTo>
                    <a:pt x="432701" y="3271395"/>
                  </a:lnTo>
                  <a:lnTo>
                    <a:pt x="439044" y="3282677"/>
                  </a:lnTo>
                  <a:lnTo>
                    <a:pt x="448282" y="3286487"/>
                  </a:lnTo>
                  <a:close/>
                </a:path>
                <a:path w="10331449" h="4065904">
                  <a:moveTo>
                    <a:pt x="688720" y="3259817"/>
                  </a:moveTo>
                  <a:lnTo>
                    <a:pt x="683499" y="3258547"/>
                  </a:lnTo>
                  <a:lnTo>
                    <a:pt x="689222" y="3257277"/>
                  </a:lnTo>
                  <a:lnTo>
                    <a:pt x="688763" y="3259601"/>
                  </a:lnTo>
                  <a:lnTo>
                    <a:pt x="688720" y="3259817"/>
                  </a:lnTo>
                  <a:close/>
                </a:path>
                <a:path w="10331449" h="4065904">
                  <a:moveTo>
                    <a:pt x="513450" y="3262357"/>
                  </a:moveTo>
                  <a:lnTo>
                    <a:pt x="507174" y="3258547"/>
                  </a:lnTo>
                  <a:lnTo>
                    <a:pt x="516462" y="3258547"/>
                  </a:lnTo>
                  <a:lnTo>
                    <a:pt x="513450" y="3262357"/>
                  </a:lnTo>
                  <a:close/>
                </a:path>
                <a:path w="10331449" h="4065904">
                  <a:moveTo>
                    <a:pt x="390829" y="3259817"/>
                  </a:moveTo>
                  <a:lnTo>
                    <a:pt x="390570" y="3259817"/>
                  </a:lnTo>
                  <a:lnTo>
                    <a:pt x="390735" y="3259601"/>
                  </a:lnTo>
                  <a:lnTo>
                    <a:pt x="390829" y="3259817"/>
                  </a:lnTo>
                  <a:close/>
                </a:path>
                <a:path w="10331449" h="4065904">
                  <a:moveTo>
                    <a:pt x="639995" y="3268707"/>
                  </a:moveTo>
                  <a:lnTo>
                    <a:pt x="637083" y="3268707"/>
                  </a:lnTo>
                  <a:lnTo>
                    <a:pt x="636964" y="3267437"/>
                  </a:lnTo>
                  <a:lnTo>
                    <a:pt x="636846" y="3266167"/>
                  </a:lnTo>
                  <a:lnTo>
                    <a:pt x="636728" y="3264897"/>
                  </a:lnTo>
                  <a:lnTo>
                    <a:pt x="636609" y="3263627"/>
                  </a:lnTo>
                  <a:lnTo>
                    <a:pt x="636491" y="3262357"/>
                  </a:lnTo>
                  <a:lnTo>
                    <a:pt x="636373" y="3261087"/>
                  </a:lnTo>
                  <a:lnTo>
                    <a:pt x="636254" y="3259817"/>
                  </a:lnTo>
                  <a:lnTo>
                    <a:pt x="641451" y="3262357"/>
                  </a:lnTo>
                  <a:lnTo>
                    <a:pt x="639995" y="3268707"/>
                  </a:lnTo>
                  <a:close/>
                </a:path>
                <a:path w="10331449" h="4065904">
                  <a:moveTo>
                    <a:pt x="565909" y="3296543"/>
                  </a:moveTo>
                  <a:lnTo>
                    <a:pt x="565609" y="3296543"/>
                  </a:lnTo>
                  <a:lnTo>
                    <a:pt x="565491" y="3294107"/>
                  </a:lnTo>
                  <a:lnTo>
                    <a:pt x="565369" y="3291567"/>
                  </a:lnTo>
                  <a:lnTo>
                    <a:pt x="565307" y="3290297"/>
                  </a:lnTo>
                  <a:lnTo>
                    <a:pt x="565185" y="3287757"/>
                  </a:lnTo>
                  <a:lnTo>
                    <a:pt x="565062" y="3285217"/>
                  </a:lnTo>
                  <a:lnTo>
                    <a:pt x="568752" y="3285217"/>
                  </a:lnTo>
                  <a:lnTo>
                    <a:pt x="566417" y="3278867"/>
                  </a:lnTo>
                  <a:lnTo>
                    <a:pt x="577287" y="3273787"/>
                  </a:lnTo>
                  <a:lnTo>
                    <a:pt x="570735" y="3273787"/>
                  </a:lnTo>
                  <a:lnTo>
                    <a:pt x="568300" y="3262357"/>
                  </a:lnTo>
                  <a:lnTo>
                    <a:pt x="580952" y="3261087"/>
                  </a:lnTo>
                  <a:lnTo>
                    <a:pt x="579597" y="3266167"/>
                  </a:lnTo>
                  <a:lnTo>
                    <a:pt x="588257" y="3269977"/>
                  </a:lnTo>
                  <a:lnTo>
                    <a:pt x="589512" y="3273787"/>
                  </a:lnTo>
                  <a:lnTo>
                    <a:pt x="593981" y="3276327"/>
                  </a:lnTo>
                  <a:lnTo>
                    <a:pt x="597545" y="3282677"/>
                  </a:lnTo>
                  <a:lnTo>
                    <a:pt x="612507" y="3282677"/>
                  </a:lnTo>
                  <a:lnTo>
                    <a:pt x="617251" y="3287757"/>
                  </a:lnTo>
                  <a:lnTo>
                    <a:pt x="618205" y="3291567"/>
                  </a:lnTo>
                  <a:lnTo>
                    <a:pt x="594056" y="3291567"/>
                  </a:lnTo>
                  <a:lnTo>
                    <a:pt x="592970" y="3294107"/>
                  </a:lnTo>
                  <a:lnTo>
                    <a:pt x="572819" y="3294107"/>
                  </a:lnTo>
                  <a:lnTo>
                    <a:pt x="565909" y="3296543"/>
                  </a:lnTo>
                  <a:close/>
                </a:path>
                <a:path w="10331449" h="4065904">
                  <a:moveTo>
                    <a:pt x="544941" y="3265507"/>
                  </a:moveTo>
                  <a:lnTo>
                    <a:pt x="547691" y="3263627"/>
                  </a:lnTo>
                  <a:lnTo>
                    <a:pt x="551004" y="3264897"/>
                  </a:lnTo>
                  <a:lnTo>
                    <a:pt x="544941" y="3265507"/>
                  </a:lnTo>
                  <a:close/>
                </a:path>
                <a:path w="10331449" h="4065904">
                  <a:moveTo>
                    <a:pt x="542118" y="3267437"/>
                  </a:moveTo>
                  <a:lnTo>
                    <a:pt x="538377" y="3266167"/>
                  </a:lnTo>
                  <a:lnTo>
                    <a:pt x="544941" y="3265507"/>
                  </a:lnTo>
                  <a:lnTo>
                    <a:pt x="542118" y="3267437"/>
                  </a:lnTo>
                  <a:close/>
                </a:path>
                <a:path w="10331449" h="4065904">
                  <a:moveTo>
                    <a:pt x="432701" y="3271395"/>
                  </a:moveTo>
                  <a:lnTo>
                    <a:pt x="432216" y="3271247"/>
                  </a:lnTo>
                  <a:lnTo>
                    <a:pt x="431101" y="3268707"/>
                  </a:lnTo>
                  <a:lnTo>
                    <a:pt x="431904" y="3269977"/>
                  </a:lnTo>
                  <a:lnTo>
                    <a:pt x="432618" y="3271247"/>
                  </a:lnTo>
                  <a:lnTo>
                    <a:pt x="432701" y="3271395"/>
                  </a:lnTo>
                  <a:close/>
                </a:path>
                <a:path w="10331449" h="4065904">
                  <a:moveTo>
                    <a:pt x="450014" y="3297917"/>
                  </a:moveTo>
                  <a:lnTo>
                    <a:pt x="414443" y="3286487"/>
                  </a:lnTo>
                  <a:lnTo>
                    <a:pt x="448282" y="3286487"/>
                  </a:lnTo>
                  <a:lnTo>
                    <a:pt x="454558" y="3282677"/>
                  </a:lnTo>
                  <a:lnTo>
                    <a:pt x="463143" y="3278867"/>
                  </a:lnTo>
                  <a:lnTo>
                    <a:pt x="461152" y="3274938"/>
                  </a:lnTo>
                  <a:lnTo>
                    <a:pt x="460933" y="3274938"/>
                  </a:lnTo>
                  <a:lnTo>
                    <a:pt x="449286" y="3269977"/>
                  </a:lnTo>
                  <a:lnTo>
                    <a:pt x="483378" y="3269977"/>
                  </a:lnTo>
                  <a:lnTo>
                    <a:pt x="480640" y="3278867"/>
                  </a:lnTo>
                  <a:lnTo>
                    <a:pt x="483903" y="3291567"/>
                  </a:lnTo>
                  <a:lnTo>
                    <a:pt x="461135" y="3291567"/>
                  </a:lnTo>
                  <a:lnTo>
                    <a:pt x="460364" y="3296543"/>
                  </a:lnTo>
                  <a:lnTo>
                    <a:pt x="456994" y="3296543"/>
                  </a:lnTo>
                  <a:lnTo>
                    <a:pt x="450014" y="3297917"/>
                  </a:lnTo>
                  <a:close/>
                </a:path>
                <a:path w="10331449" h="4065904">
                  <a:moveTo>
                    <a:pt x="523516" y="3294107"/>
                  </a:moveTo>
                  <a:lnTo>
                    <a:pt x="514655" y="3294107"/>
                  </a:lnTo>
                  <a:lnTo>
                    <a:pt x="521834" y="3281407"/>
                  </a:lnTo>
                  <a:lnTo>
                    <a:pt x="519901" y="3277597"/>
                  </a:lnTo>
                  <a:lnTo>
                    <a:pt x="532101" y="3269977"/>
                  </a:lnTo>
                  <a:lnTo>
                    <a:pt x="536441" y="3274938"/>
                  </a:lnTo>
                  <a:lnTo>
                    <a:pt x="536428" y="3276327"/>
                  </a:lnTo>
                  <a:lnTo>
                    <a:pt x="536312" y="3277597"/>
                  </a:lnTo>
                  <a:lnTo>
                    <a:pt x="536196" y="3278867"/>
                  </a:lnTo>
                  <a:lnTo>
                    <a:pt x="536079" y="3280137"/>
                  </a:lnTo>
                  <a:lnTo>
                    <a:pt x="535963" y="3281407"/>
                  </a:lnTo>
                  <a:lnTo>
                    <a:pt x="535846" y="3282677"/>
                  </a:lnTo>
                  <a:lnTo>
                    <a:pt x="525299" y="3282677"/>
                  </a:lnTo>
                  <a:lnTo>
                    <a:pt x="523516" y="3294107"/>
                  </a:lnTo>
                  <a:close/>
                </a:path>
                <a:path w="10331449" h="4065904">
                  <a:moveTo>
                    <a:pt x="635318" y="3274938"/>
                  </a:moveTo>
                  <a:lnTo>
                    <a:pt x="635577" y="3272517"/>
                  </a:lnTo>
                  <a:lnTo>
                    <a:pt x="638489" y="3272517"/>
                  </a:lnTo>
                  <a:lnTo>
                    <a:pt x="635318" y="3274938"/>
                  </a:lnTo>
                  <a:close/>
                </a:path>
                <a:path w="10331449" h="4065904">
                  <a:moveTo>
                    <a:pt x="653074" y="3283947"/>
                  </a:moveTo>
                  <a:lnTo>
                    <a:pt x="648455" y="3281407"/>
                  </a:lnTo>
                  <a:lnTo>
                    <a:pt x="646773" y="3273787"/>
                  </a:lnTo>
                  <a:lnTo>
                    <a:pt x="653074" y="3283947"/>
                  </a:lnTo>
                  <a:close/>
                </a:path>
                <a:path w="10331449" h="4065904">
                  <a:moveTo>
                    <a:pt x="634899" y="3278867"/>
                  </a:moveTo>
                  <a:lnTo>
                    <a:pt x="631836" y="3277597"/>
                  </a:lnTo>
                  <a:lnTo>
                    <a:pt x="635318" y="3274938"/>
                  </a:lnTo>
                  <a:lnTo>
                    <a:pt x="634899" y="3278867"/>
                  </a:lnTo>
                  <a:close/>
                </a:path>
                <a:path w="10331449" h="4065904">
                  <a:moveTo>
                    <a:pt x="612507" y="3282677"/>
                  </a:moveTo>
                  <a:lnTo>
                    <a:pt x="597545" y="3282677"/>
                  </a:lnTo>
                  <a:lnTo>
                    <a:pt x="601210" y="3276327"/>
                  </a:lnTo>
                  <a:lnTo>
                    <a:pt x="607762" y="3277597"/>
                  </a:lnTo>
                  <a:lnTo>
                    <a:pt x="612507" y="3282677"/>
                  </a:lnTo>
                  <a:close/>
                </a:path>
                <a:path w="10331449" h="4065904">
                  <a:moveTo>
                    <a:pt x="452374" y="3283947"/>
                  </a:moveTo>
                  <a:lnTo>
                    <a:pt x="448935" y="3282677"/>
                  </a:lnTo>
                  <a:lnTo>
                    <a:pt x="451897" y="3277597"/>
                  </a:lnTo>
                  <a:lnTo>
                    <a:pt x="451992" y="3278867"/>
                  </a:lnTo>
                  <a:lnTo>
                    <a:pt x="452088" y="3280137"/>
                  </a:lnTo>
                  <a:lnTo>
                    <a:pt x="452183" y="3281407"/>
                  </a:lnTo>
                  <a:lnTo>
                    <a:pt x="452278" y="3282677"/>
                  </a:lnTo>
                  <a:lnTo>
                    <a:pt x="452374" y="3283947"/>
                  </a:lnTo>
                  <a:close/>
                </a:path>
                <a:path w="10331449" h="4065904">
                  <a:moveTo>
                    <a:pt x="535264" y="3289027"/>
                  </a:moveTo>
                  <a:lnTo>
                    <a:pt x="532378" y="3283947"/>
                  </a:lnTo>
                  <a:lnTo>
                    <a:pt x="525299" y="3282677"/>
                  </a:lnTo>
                  <a:lnTo>
                    <a:pt x="535846" y="3282677"/>
                  </a:lnTo>
                  <a:lnTo>
                    <a:pt x="535730" y="3283947"/>
                  </a:lnTo>
                  <a:lnTo>
                    <a:pt x="535614" y="3285217"/>
                  </a:lnTo>
                  <a:lnTo>
                    <a:pt x="535497" y="3286487"/>
                  </a:lnTo>
                  <a:lnTo>
                    <a:pt x="535381" y="3287757"/>
                  </a:lnTo>
                  <a:lnTo>
                    <a:pt x="535264" y="3289027"/>
                  </a:lnTo>
                  <a:close/>
                </a:path>
                <a:path w="10331449" h="4065904">
                  <a:moveTo>
                    <a:pt x="570585" y="3325857"/>
                  </a:moveTo>
                  <a:lnTo>
                    <a:pt x="559213" y="3320777"/>
                  </a:lnTo>
                  <a:lnTo>
                    <a:pt x="540160" y="3306807"/>
                  </a:lnTo>
                  <a:lnTo>
                    <a:pt x="534336" y="3295377"/>
                  </a:lnTo>
                  <a:lnTo>
                    <a:pt x="539231" y="3287757"/>
                  </a:lnTo>
                  <a:lnTo>
                    <a:pt x="546360" y="3290297"/>
                  </a:lnTo>
                  <a:lnTo>
                    <a:pt x="547239" y="3294107"/>
                  </a:lnTo>
                  <a:lnTo>
                    <a:pt x="557648" y="3294107"/>
                  </a:lnTo>
                  <a:lnTo>
                    <a:pt x="574250" y="3299187"/>
                  </a:lnTo>
                  <a:lnTo>
                    <a:pt x="572969" y="3306807"/>
                  </a:lnTo>
                  <a:lnTo>
                    <a:pt x="575028" y="3310617"/>
                  </a:lnTo>
                  <a:lnTo>
                    <a:pt x="570585" y="3325857"/>
                  </a:lnTo>
                  <a:close/>
                </a:path>
                <a:path w="10331449" h="4065904">
                  <a:moveTo>
                    <a:pt x="465051" y="3302997"/>
                  </a:moveTo>
                  <a:lnTo>
                    <a:pt x="461135" y="3291567"/>
                  </a:lnTo>
                  <a:lnTo>
                    <a:pt x="483903" y="3291567"/>
                  </a:lnTo>
                  <a:lnTo>
                    <a:pt x="486514" y="3301727"/>
                  </a:lnTo>
                  <a:lnTo>
                    <a:pt x="470172" y="3301727"/>
                  </a:lnTo>
                  <a:lnTo>
                    <a:pt x="465051" y="3302997"/>
                  </a:lnTo>
                  <a:close/>
                </a:path>
                <a:path w="10331449" h="4065904">
                  <a:moveTo>
                    <a:pt x="557648" y="3294107"/>
                  </a:moveTo>
                  <a:lnTo>
                    <a:pt x="549649" y="3294107"/>
                  </a:lnTo>
                  <a:lnTo>
                    <a:pt x="549347" y="3291567"/>
                  </a:lnTo>
                  <a:lnTo>
                    <a:pt x="557648" y="3294107"/>
                  </a:lnTo>
                  <a:close/>
                </a:path>
                <a:path w="10331449" h="4065904">
                  <a:moveTo>
                    <a:pt x="611327" y="3299187"/>
                  </a:moveTo>
                  <a:lnTo>
                    <a:pt x="594056" y="3291567"/>
                  </a:lnTo>
                  <a:lnTo>
                    <a:pt x="618205" y="3291567"/>
                  </a:lnTo>
                  <a:lnTo>
                    <a:pt x="619159" y="3295377"/>
                  </a:lnTo>
                  <a:lnTo>
                    <a:pt x="611327" y="3299187"/>
                  </a:lnTo>
                  <a:close/>
                </a:path>
                <a:path w="10331449" h="4065904">
                  <a:moveTo>
                    <a:pt x="589713" y="3301727"/>
                  </a:moveTo>
                  <a:lnTo>
                    <a:pt x="572819" y="3294107"/>
                  </a:lnTo>
                  <a:lnTo>
                    <a:pt x="592970" y="3294107"/>
                  </a:lnTo>
                  <a:lnTo>
                    <a:pt x="589713" y="3301727"/>
                  </a:lnTo>
                  <a:close/>
                </a:path>
                <a:path w="10331449" h="4065904">
                  <a:moveTo>
                    <a:pt x="459955" y="3299187"/>
                  </a:moveTo>
                  <a:lnTo>
                    <a:pt x="456323" y="3296543"/>
                  </a:lnTo>
                  <a:lnTo>
                    <a:pt x="460364" y="3296543"/>
                  </a:lnTo>
                  <a:lnTo>
                    <a:pt x="459955" y="3299187"/>
                  </a:lnTo>
                  <a:close/>
                </a:path>
                <a:path w="10331449" h="4065904">
                  <a:moveTo>
                    <a:pt x="548494" y="3328397"/>
                  </a:moveTo>
                  <a:lnTo>
                    <a:pt x="483226" y="3316967"/>
                  </a:lnTo>
                  <a:lnTo>
                    <a:pt x="496204" y="3304267"/>
                  </a:lnTo>
                  <a:lnTo>
                    <a:pt x="499292" y="3299187"/>
                  </a:lnTo>
                  <a:lnTo>
                    <a:pt x="534386" y="3311887"/>
                  </a:lnTo>
                  <a:lnTo>
                    <a:pt x="532209" y="3320359"/>
                  </a:lnTo>
                  <a:lnTo>
                    <a:pt x="532101" y="3320777"/>
                  </a:lnTo>
                  <a:lnTo>
                    <a:pt x="544728" y="3320777"/>
                  </a:lnTo>
                  <a:lnTo>
                    <a:pt x="548494" y="3328397"/>
                  </a:lnTo>
                  <a:close/>
                </a:path>
                <a:path w="10331449" h="4065904">
                  <a:moveTo>
                    <a:pt x="616071" y="3309347"/>
                  </a:moveTo>
                  <a:lnTo>
                    <a:pt x="607963" y="3306807"/>
                  </a:lnTo>
                  <a:lnTo>
                    <a:pt x="606306" y="3300457"/>
                  </a:lnTo>
                  <a:lnTo>
                    <a:pt x="616071" y="3309347"/>
                  </a:lnTo>
                  <a:close/>
                </a:path>
                <a:path w="10331449" h="4065904">
                  <a:moveTo>
                    <a:pt x="475519" y="3313157"/>
                  </a:moveTo>
                  <a:lnTo>
                    <a:pt x="475431" y="3311887"/>
                  </a:lnTo>
                  <a:lnTo>
                    <a:pt x="475343" y="3310617"/>
                  </a:lnTo>
                  <a:lnTo>
                    <a:pt x="475255" y="3309347"/>
                  </a:lnTo>
                  <a:lnTo>
                    <a:pt x="475168" y="3308077"/>
                  </a:lnTo>
                  <a:lnTo>
                    <a:pt x="475080" y="3306807"/>
                  </a:lnTo>
                  <a:lnTo>
                    <a:pt x="474992" y="3305537"/>
                  </a:lnTo>
                  <a:lnTo>
                    <a:pt x="469720" y="3305537"/>
                  </a:lnTo>
                  <a:lnTo>
                    <a:pt x="470172" y="3301727"/>
                  </a:lnTo>
                  <a:lnTo>
                    <a:pt x="486514" y="3301727"/>
                  </a:lnTo>
                  <a:lnTo>
                    <a:pt x="487167" y="3304267"/>
                  </a:lnTo>
                  <a:lnTo>
                    <a:pt x="475519" y="3313157"/>
                  </a:lnTo>
                  <a:close/>
                </a:path>
                <a:path w="10331449" h="4065904">
                  <a:moveTo>
                    <a:pt x="680787" y="3308077"/>
                  </a:moveTo>
                  <a:lnTo>
                    <a:pt x="677524" y="3308077"/>
                  </a:lnTo>
                  <a:lnTo>
                    <a:pt x="679156" y="3301727"/>
                  </a:lnTo>
                  <a:lnTo>
                    <a:pt x="680787" y="3308077"/>
                  </a:lnTo>
                  <a:close/>
                </a:path>
                <a:path w="10331449" h="4065904">
                  <a:moveTo>
                    <a:pt x="530997" y="3310617"/>
                  </a:moveTo>
                  <a:lnTo>
                    <a:pt x="533708" y="3309347"/>
                  </a:lnTo>
                  <a:lnTo>
                    <a:pt x="534673" y="3310239"/>
                  </a:lnTo>
                  <a:lnTo>
                    <a:pt x="530997" y="3310617"/>
                  </a:lnTo>
                  <a:close/>
                </a:path>
                <a:path w="10331449" h="4065904">
                  <a:moveTo>
                    <a:pt x="539206" y="3314427"/>
                  </a:moveTo>
                  <a:lnTo>
                    <a:pt x="534673" y="3310239"/>
                  </a:lnTo>
                  <a:lnTo>
                    <a:pt x="543348" y="3309347"/>
                  </a:lnTo>
                  <a:lnTo>
                    <a:pt x="539206" y="3314427"/>
                  </a:lnTo>
                  <a:close/>
                </a:path>
                <a:path w="10331449" h="4065904">
                  <a:moveTo>
                    <a:pt x="667056" y="3323317"/>
                  </a:moveTo>
                  <a:lnTo>
                    <a:pt x="662864" y="3319507"/>
                  </a:lnTo>
                  <a:lnTo>
                    <a:pt x="667407" y="3310617"/>
                  </a:lnTo>
                  <a:lnTo>
                    <a:pt x="669039" y="3322047"/>
                  </a:lnTo>
                  <a:lnTo>
                    <a:pt x="667056" y="3323317"/>
                  </a:lnTo>
                  <a:close/>
                </a:path>
                <a:path w="10331449" h="4065904">
                  <a:moveTo>
                    <a:pt x="638338" y="3322047"/>
                  </a:moveTo>
                  <a:lnTo>
                    <a:pt x="636254" y="3322047"/>
                  </a:lnTo>
                  <a:lnTo>
                    <a:pt x="637133" y="3315697"/>
                  </a:lnTo>
                  <a:lnTo>
                    <a:pt x="639543" y="3319507"/>
                  </a:lnTo>
                  <a:lnTo>
                    <a:pt x="638338" y="3322047"/>
                  </a:lnTo>
                  <a:close/>
                </a:path>
                <a:path w="10331449" h="4065904">
                  <a:moveTo>
                    <a:pt x="646251" y="3320359"/>
                  </a:moveTo>
                  <a:lnTo>
                    <a:pt x="645392" y="3319507"/>
                  </a:lnTo>
                  <a:lnTo>
                    <a:pt x="647224" y="3319507"/>
                  </a:lnTo>
                  <a:lnTo>
                    <a:pt x="646251" y="3320359"/>
                  </a:lnTo>
                  <a:close/>
                </a:path>
                <a:path w="10331449" h="4065904">
                  <a:moveTo>
                    <a:pt x="646672" y="3320777"/>
                  </a:moveTo>
                  <a:lnTo>
                    <a:pt x="646251" y="3320359"/>
                  </a:lnTo>
                  <a:lnTo>
                    <a:pt x="647224" y="3319507"/>
                  </a:lnTo>
                  <a:lnTo>
                    <a:pt x="648939" y="3319653"/>
                  </a:lnTo>
                  <a:lnTo>
                    <a:pt x="646672" y="3320777"/>
                  </a:lnTo>
                  <a:close/>
                </a:path>
                <a:path w="10331449" h="4065904">
                  <a:moveTo>
                    <a:pt x="648939" y="3319653"/>
                  </a:moveTo>
                  <a:lnTo>
                    <a:pt x="647224" y="3319507"/>
                  </a:lnTo>
                  <a:lnTo>
                    <a:pt x="649233" y="3319507"/>
                  </a:lnTo>
                  <a:lnTo>
                    <a:pt x="648939" y="3319653"/>
                  </a:lnTo>
                  <a:close/>
                </a:path>
                <a:path w="10331449" h="4065904">
                  <a:moveTo>
                    <a:pt x="662186" y="3320777"/>
                  </a:moveTo>
                  <a:lnTo>
                    <a:pt x="646672" y="3320777"/>
                  </a:lnTo>
                  <a:lnTo>
                    <a:pt x="648939" y="3319653"/>
                  </a:lnTo>
                  <a:lnTo>
                    <a:pt x="662186" y="3320777"/>
                  </a:lnTo>
                  <a:close/>
                </a:path>
                <a:path w="10331449" h="4065904">
                  <a:moveTo>
                    <a:pt x="643271" y="3339998"/>
                  </a:moveTo>
                  <a:lnTo>
                    <a:pt x="633647" y="3339579"/>
                  </a:lnTo>
                  <a:lnTo>
                    <a:pt x="631259" y="3333477"/>
                  </a:lnTo>
                  <a:lnTo>
                    <a:pt x="646251" y="3320359"/>
                  </a:lnTo>
                  <a:lnTo>
                    <a:pt x="646672" y="3320777"/>
                  </a:lnTo>
                  <a:lnTo>
                    <a:pt x="662186" y="3320777"/>
                  </a:lnTo>
                  <a:lnTo>
                    <a:pt x="656699" y="3327127"/>
                  </a:lnTo>
                  <a:lnTo>
                    <a:pt x="651115" y="3327127"/>
                  </a:lnTo>
                  <a:lnTo>
                    <a:pt x="643271" y="3339998"/>
                  </a:lnTo>
                  <a:close/>
                </a:path>
                <a:path w="10331449" h="4065904">
                  <a:moveTo>
                    <a:pt x="683499" y="3332207"/>
                  </a:moveTo>
                  <a:lnTo>
                    <a:pt x="683624" y="3327127"/>
                  </a:lnTo>
                  <a:lnTo>
                    <a:pt x="683750" y="3322047"/>
                  </a:lnTo>
                  <a:lnTo>
                    <a:pt x="690804" y="3329667"/>
                  </a:lnTo>
                  <a:lnTo>
                    <a:pt x="683499" y="3332207"/>
                  </a:lnTo>
                  <a:close/>
                </a:path>
                <a:path w="10331449" h="4065904">
                  <a:moveTo>
                    <a:pt x="654504" y="3329667"/>
                  </a:moveTo>
                  <a:lnTo>
                    <a:pt x="651115" y="3327127"/>
                  </a:lnTo>
                  <a:lnTo>
                    <a:pt x="656699" y="3327127"/>
                  </a:lnTo>
                  <a:lnTo>
                    <a:pt x="654504" y="3329667"/>
                  </a:lnTo>
                  <a:close/>
                </a:path>
                <a:path w="10331449" h="4065904">
                  <a:moveTo>
                    <a:pt x="676485" y="3341446"/>
                  </a:moveTo>
                  <a:lnTo>
                    <a:pt x="660483" y="3340748"/>
                  </a:lnTo>
                  <a:lnTo>
                    <a:pt x="657768" y="3330937"/>
                  </a:lnTo>
                  <a:lnTo>
                    <a:pt x="666602" y="3336016"/>
                  </a:lnTo>
                  <a:lnTo>
                    <a:pt x="673926" y="3336016"/>
                  </a:lnTo>
                  <a:lnTo>
                    <a:pt x="676485" y="3341446"/>
                  </a:lnTo>
                  <a:close/>
                </a:path>
                <a:path w="10331449" h="4065904">
                  <a:moveTo>
                    <a:pt x="551917" y="3336016"/>
                  </a:moveTo>
                  <a:lnTo>
                    <a:pt x="542515" y="3335606"/>
                  </a:lnTo>
                  <a:lnTo>
                    <a:pt x="543599" y="3332207"/>
                  </a:lnTo>
                  <a:lnTo>
                    <a:pt x="551406" y="3334747"/>
                  </a:lnTo>
                  <a:lnTo>
                    <a:pt x="551917" y="3336016"/>
                  </a:lnTo>
                  <a:close/>
                </a:path>
                <a:path w="10331449" h="4065904">
                  <a:moveTo>
                    <a:pt x="673926" y="3336016"/>
                  </a:moveTo>
                  <a:lnTo>
                    <a:pt x="666607" y="3336016"/>
                  </a:lnTo>
                  <a:lnTo>
                    <a:pt x="672729" y="3333477"/>
                  </a:lnTo>
                  <a:lnTo>
                    <a:pt x="673926" y="3336016"/>
                  </a:lnTo>
                  <a:close/>
                </a:path>
                <a:path w="10331449" h="4065904">
                  <a:moveTo>
                    <a:pt x="609867" y="3372847"/>
                  </a:moveTo>
                  <a:lnTo>
                    <a:pt x="609695" y="3372847"/>
                  </a:lnTo>
                  <a:lnTo>
                    <a:pt x="522813" y="3334747"/>
                  </a:lnTo>
                  <a:lnTo>
                    <a:pt x="542515" y="3335606"/>
                  </a:lnTo>
                  <a:lnTo>
                    <a:pt x="540353" y="3342367"/>
                  </a:lnTo>
                  <a:lnTo>
                    <a:pt x="591506" y="3342367"/>
                  </a:lnTo>
                  <a:lnTo>
                    <a:pt x="588587" y="3344907"/>
                  </a:lnTo>
                  <a:lnTo>
                    <a:pt x="556753" y="3344907"/>
                  </a:lnTo>
                  <a:lnTo>
                    <a:pt x="565765" y="3347447"/>
                  </a:lnTo>
                  <a:lnTo>
                    <a:pt x="589454" y="3347447"/>
                  </a:lnTo>
                  <a:lnTo>
                    <a:pt x="594106" y="3349987"/>
                  </a:lnTo>
                  <a:lnTo>
                    <a:pt x="645485" y="3349987"/>
                  </a:lnTo>
                  <a:lnTo>
                    <a:pt x="644176" y="3351257"/>
                  </a:lnTo>
                  <a:lnTo>
                    <a:pt x="633493" y="3351257"/>
                  </a:lnTo>
                  <a:lnTo>
                    <a:pt x="632753" y="3352527"/>
                  </a:lnTo>
                  <a:lnTo>
                    <a:pt x="592801" y="3352527"/>
                  </a:lnTo>
                  <a:lnTo>
                    <a:pt x="587554" y="3360147"/>
                  </a:lnTo>
                  <a:lnTo>
                    <a:pt x="597796" y="3361417"/>
                  </a:lnTo>
                  <a:lnTo>
                    <a:pt x="613109" y="3361417"/>
                  </a:lnTo>
                  <a:lnTo>
                    <a:pt x="609133" y="3366497"/>
                  </a:lnTo>
                  <a:lnTo>
                    <a:pt x="604474" y="3366497"/>
                  </a:lnTo>
                  <a:lnTo>
                    <a:pt x="598976" y="3367767"/>
                  </a:lnTo>
                  <a:lnTo>
                    <a:pt x="607260" y="3371577"/>
                  </a:lnTo>
                  <a:lnTo>
                    <a:pt x="608788" y="3371577"/>
                  </a:lnTo>
                  <a:lnTo>
                    <a:pt x="609867" y="3372847"/>
                  </a:lnTo>
                  <a:close/>
                </a:path>
                <a:path w="10331449" h="4065904">
                  <a:moveTo>
                    <a:pt x="540975" y="3342367"/>
                  </a:moveTo>
                  <a:lnTo>
                    <a:pt x="540353" y="3342367"/>
                  </a:lnTo>
                  <a:lnTo>
                    <a:pt x="542515" y="3335606"/>
                  </a:lnTo>
                  <a:lnTo>
                    <a:pt x="551917" y="3336016"/>
                  </a:lnTo>
                  <a:lnTo>
                    <a:pt x="553966" y="3341097"/>
                  </a:lnTo>
                  <a:lnTo>
                    <a:pt x="540975" y="3342367"/>
                  </a:lnTo>
                  <a:close/>
                </a:path>
                <a:path w="10331449" h="4065904">
                  <a:moveTo>
                    <a:pt x="591506" y="3342367"/>
                  </a:moveTo>
                  <a:lnTo>
                    <a:pt x="540975" y="3342367"/>
                  </a:lnTo>
                  <a:lnTo>
                    <a:pt x="553966" y="3341097"/>
                  </a:lnTo>
                  <a:lnTo>
                    <a:pt x="551917" y="3336016"/>
                  </a:lnTo>
                  <a:lnTo>
                    <a:pt x="580706" y="3337271"/>
                  </a:lnTo>
                  <a:lnTo>
                    <a:pt x="579319" y="3339579"/>
                  </a:lnTo>
                  <a:lnTo>
                    <a:pt x="579230" y="3339726"/>
                  </a:lnTo>
                  <a:lnTo>
                    <a:pt x="594541" y="3339726"/>
                  </a:lnTo>
                  <a:lnTo>
                    <a:pt x="591506" y="3342367"/>
                  </a:lnTo>
                  <a:close/>
                </a:path>
                <a:path w="10331449" h="4065904">
                  <a:moveTo>
                    <a:pt x="594541" y="3339726"/>
                  </a:moveTo>
                  <a:lnTo>
                    <a:pt x="579230" y="3339726"/>
                  </a:lnTo>
                  <a:lnTo>
                    <a:pt x="580706" y="3337271"/>
                  </a:lnTo>
                  <a:lnTo>
                    <a:pt x="596569" y="3337962"/>
                  </a:lnTo>
                  <a:lnTo>
                    <a:pt x="594541" y="3339726"/>
                  </a:lnTo>
                  <a:close/>
                </a:path>
                <a:path w="10331449" h="4065904">
                  <a:moveTo>
                    <a:pt x="594106" y="3349987"/>
                  </a:moveTo>
                  <a:lnTo>
                    <a:pt x="587128" y="3346177"/>
                  </a:lnTo>
                  <a:lnTo>
                    <a:pt x="597363" y="3337271"/>
                  </a:lnTo>
                  <a:lnTo>
                    <a:pt x="597471" y="3337962"/>
                  </a:lnTo>
                  <a:lnTo>
                    <a:pt x="599252" y="3347447"/>
                  </a:lnTo>
                  <a:lnTo>
                    <a:pt x="594106" y="3349987"/>
                  </a:lnTo>
                  <a:close/>
                </a:path>
                <a:path w="10331449" h="4065904">
                  <a:moveTo>
                    <a:pt x="618908" y="3349987"/>
                  </a:moveTo>
                  <a:lnTo>
                    <a:pt x="594106" y="3349987"/>
                  </a:lnTo>
                  <a:lnTo>
                    <a:pt x="599252" y="3347447"/>
                  </a:lnTo>
                  <a:lnTo>
                    <a:pt x="597471" y="3337962"/>
                  </a:lnTo>
                  <a:lnTo>
                    <a:pt x="596569" y="3337962"/>
                  </a:lnTo>
                  <a:lnTo>
                    <a:pt x="633647" y="3339579"/>
                  </a:lnTo>
                  <a:lnTo>
                    <a:pt x="633705" y="3339726"/>
                  </a:lnTo>
                  <a:lnTo>
                    <a:pt x="633969" y="3339726"/>
                  </a:lnTo>
                  <a:lnTo>
                    <a:pt x="625234" y="3343637"/>
                  </a:lnTo>
                  <a:lnTo>
                    <a:pt x="615042" y="3343637"/>
                  </a:lnTo>
                  <a:lnTo>
                    <a:pt x="618908" y="3349987"/>
                  </a:lnTo>
                  <a:close/>
                </a:path>
                <a:path w="10331449" h="4065904">
                  <a:moveTo>
                    <a:pt x="622900" y="3349987"/>
                  </a:moveTo>
                  <a:lnTo>
                    <a:pt x="625234" y="3343637"/>
                  </a:lnTo>
                  <a:lnTo>
                    <a:pt x="633969" y="3339726"/>
                  </a:lnTo>
                  <a:lnTo>
                    <a:pt x="633705" y="3339726"/>
                  </a:lnTo>
                  <a:lnTo>
                    <a:pt x="633647" y="3339579"/>
                  </a:lnTo>
                  <a:lnTo>
                    <a:pt x="637041" y="3339726"/>
                  </a:lnTo>
                  <a:lnTo>
                    <a:pt x="637376" y="3339998"/>
                  </a:lnTo>
                  <a:lnTo>
                    <a:pt x="640622" y="3343637"/>
                  </a:lnTo>
                  <a:lnTo>
                    <a:pt x="635702" y="3346177"/>
                  </a:lnTo>
                  <a:lnTo>
                    <a:pt x="622900" y="3349987"/>
                  </a:lnTo>
                  <a:close/>
                </a:path>
                <a:path w="10331449" h="4065904">
                  <a:moveTo>
                    <a:pt x="645485" y="3349987"/>
                  </a:moveTo>
                  <a:lnTo>
                    <a:pt x="622900" y="3349987"/>
                  </a:lnTo>
                  <a:lnTo>
                    <a:pt x="635702" y="3346177"/>
                  </a:lnTo>
                  <a:lnTo>
                    <a:pt x="640622" y="3343637"/>
                  </a:lnTo>
                  <a:lnTo>
                    <a:pt x="637133" y="3339726"/>
                  </a:lnTo>
                  <a:lnTo>
                    <a:pt x="641827" y="3342367"/>
                  </a:lnTo>
                  <a:lnTo>
                    <a:pt x="660931" y="3342367"/>
                  </a:lnTo>
                  <a:lnTo>
                    <a:pt x="661634" y="3344907"/>
                  </a:lnTo>
                  <a:lnTo>
                    <a:pt x="648103" y="3347447"/>
                  </a:lnTo>
                  <a:lnTo>
                    <a:pt x="645485" y="3349987"/>
                  </a:lnTo>
                  <a:close/>
                </a:path>
                <a:path w="10331449" h="4065904">
                  <a:moveTo>
                    <a:pt x="641827" y="3342367"/>
                  </a:moveTo>
                  <a:lnTo>
                    <a:pt x="637130" y="3339726"/>
                  </a:lnTo>
                  <a:lnTo>
                    <a:pt x="643271" y="3339998"/>
                  </a:lnTo>
                  <a:lnTo>
                    <a:pt x="641827" y="3342367"/>
                  </a:lnTo>
                  <a:close/>
                </a:path>
                <a:path w="10331449" h="4065904">
                  <a:moveTo>
                    <a:pt x="660931" y="3342367"/>
                  </a:moveTo>
                  <a:lnTo>
                    <a:pt x="641827" y="3342367"/>
                  </a:lnTo>
                  <a:lnTo>
                    <a:pt x="643271" y="3339998"/>
                  </a:lnTo>
                  <a:lnTo>
                    <a:pt x="660483" y="3340748"/>
                  </a:lnTo>
                  <a:lnTo>
                    <a:pt x="660931" y="3342367"/>
                  </a:lnTo>
                  <a:close/>
                </a:path>
                <a:path w="10331449" h="4065904">
                  <a:moveTo>
                    <a:pt x="642631" y="3371577"/>
                  </a:moveTo>
                  <a:lnTo>
                    <a:pt x="634271" y="3357607"/>
                  </a:lnTo>
                  <a:lnTo>
                    <a:pt x="638940" y="3356337"/>
                  </a:lnTo>
                  <a:lnTo>
                    <a:pt x="648103" y="3347447"/>
                  </a:lnTo>
                  <a:lnTo>
                    <a:pt x="661634" y="3344907"/>
                  </a:lnTo>
                  <a:lnTo>
                    <a:pt x="660676" y="3341446"/>
                  </a:lnTo>
                  <a:lnTo>
                    <a:pt x="660579" y="3341097"/>
                  </a:lnTo>
                  <a:lnTo>
                    <a:pt x="660483" y="3340748"/>
                  </a:lnTo>
                  <a:lnTo>
                    <a:pt x="676485" y="3341446"/>
                  </a:lnTo>
                  <a:lnTo>
                    <a:pt x="680511" y="3349987"/>
                  </a:lnTo>
                  <a:lnTo>
                    <a:pt x="678930" y="3352527"/>
                  </a:lnTo>
                  <a:lnTo>
                    <a:pt x="693816" y="3352527"/>
                  </a:lnTo>
                  <a:lnTo>
                    <a:pt x="693490" y="3353797"/>
                  </a:lnTo>
                  <a:lnTo>
                    <a:pt x="696120" y="3356337"/>
                  </a:lnTo>
                  <a:lnTo>
                    <a:pt x="671951" y="3356337"/>
                  </a:lnTo>
                  <a:lnTo>
                    <a:pt x="661609" y="3362687"/>
                  </a:lnTo>
                  <a:lnTo>
                    <a:pt x="650187" y="3363957"/>
                  </a:lnTo>
                  <a:lnTo>
                    <a:pt x="642631" y="3371577"/>
                  </a:lnTo>
                  <a:close/>
                </a:path>
                <a:path w="10331449" h="4065904">
                  <a:moveTo>
                    <a:pt x="678930" y="3352527"/>
                  </a:moveTo>
                  <a:lnTo>
                    <a:pt x="680511" y="3349987"/>
                  </a:lnTo>
                  <a:lnTo>
                    <a:pt x="676485" y="3341446"/>
                  </a:lnTo>
                  <a:lnTo>
                    <a:pt x="843286" y="3348717"/>
                  </a:lnTo>
                  <a:lnTo>
                    <a:pt x="694795" y="3348717"/>
                  </a:lnTo>
                  <a:lnTo>
                    <a:pt x="678930" y="3352527"/>
                  </a:lnTo>
                  <a:close/>
                </a:path>
                <a:path w="10331449" h="4065904">
                  <a:moveTo>
                    <a:pt x="618908" y="3349987"/>
                  </a:moveTo>
                  <a:lnTo>
                    <a:pt x="615042" y="3343637"/>
                  </a:lnTo>
                  <a:lnTo>
                    <a:pt x="621042" y="3346177"/>
                  </a:lnTo>
                  <a:lnTo>
                    <a:pt x="618506" y="3346177"/>
                  </a:lnTo>
                  <a:lnTo>
                    <a:pt x="618908" y="3349987"/>
                  </a:lnTo>
                  <a:close/>
                </a:path>
                <a:path w="10331449" h="4065904">
                  <a:moveTo>
                    <a:pt x="622900" y="3349987"/>
                  </a:moveTo>
                  <a:lnTo>
                    <a:pt x="618908" y="3349987"/>
                  </a:lnTo>
                  <a:lnTo>
                    <a:pt x="618506" y="3346177"/>
                  </a:lnTo>
                  <a:lnTo>
                    <a:pt x="621042" y="3346177"/>
                  </a:lnTo>
                  <a:lnTo>
                    <a:pt x="615042" y="3343637"/>
                  </a:lnTo>
                  <a:lnTo>
                    <a:pt x="625234" y="3343637"/>
                  </a:lnTo>
                  <a:lnTo>
                    <a:pt x="622900" y="3349987"/>
                  </a:lnTo>
                  <a:close/>
                </a:path>
                <a:path w="10331449" h="4065904">
                  <a:moveTo>
                    <a:pt x="589454" y="3347447"/>
                  </a:moveTo>
                  <a:lnTo>
                    <a:pt x="565765" y="3347447"/>
                  </a:lnTo>
                  <a:lnTo>
                    <a:pt x="556753" y="3344907"/>
                  </a:lnTo>
                  <a:lnTo>
                    <a:pt x="588587" y="3344907"/>
                  </a:lnTo>
                  <a:lnTo>
                    <a:pt x="587128" y="3346177"/>
                  </a:lnTo>
                  <a:lnTo>
                    <a:pt x="589454" y="3347447"/>
                  </a:lnTo>
                  <a:close/>
                </a:path>
                <a:path w="10331449" h="4065904">
                  <a:moveTo>
                    <a:pt x="693816" y="3352527"/>
                  </a:moveTo>
                  <a:lnTo>
                    <a:pt x="678930" y="3352527"/>
                  </a:lnTo>
                  <a:lnTo>
                    <a:pt x="694795" y="3348717"/>
                  </a:lnTo>
                  <a:lnTo>
                    <a:pt x="693816" y="3352527"/>
                  </a:lnTo>
                  <a:close/>
                </a:path>
                <a:path w="10331449" h="4065904">
                  <a:moveTo>
                    <a:pt x="638940" y="3356337"/>
                  </a:moveTo>
                  <a:lnTo>
                    <a:pt x="630531" y="3356337"/>
                  </a:lnTo>
                  <a:lnTo>
                    <a:pt x="633493" y="3351257"/>
                  </a:lnTo>
                  <a:lnTo>
                    <a:pt x="644176" y="3351257"/>
                  </a:lnTo>
                  <a:lnTo>
                    <a:pt x="638940" y="3356337"/>
                  </a:lnTo>
                  <a:close/>
                </a:path>
                <a:path w="10331449" h="4065904">
                  <a:moveTo>
                    <a:pt x="597796" y="3361417"/>
                  </a:moveTo>
                  <a:lnTo>
                    <a:pt x="587554" y="3360147"/>
                  </a:lnTo>
                  <a:lnTo>
                    <a:pt x="592801" y="3352527"/>
                  </a:lnTo>
                  <a:lnTo>
                    <a:pt x="597796" y="3361417"/>
                  </a:lnTo>
                  <a:close/>
                </a:path>
                <a:path w="10331449" h="4065904">
                  <a:moveTo>
                    <a:pt x="661875" y="3372847"/>
                  </a:moveTo>
                  <a:lnTo>
                    <a:pt x="615143" y="3372847"/>
                  </a:lnTo>
                  <a:lnTo>
                    <a:pt x="617904" y="3363957"/>
                  </a:lnTo>
                  <a:lnTo>
                    <a:pt x="613109" y="3361417"/>
                  </a:lnTo>
                  <a:lnTo>
                    <a:pt x="597796" y="3361417"/>
                  </a:lnTo>
                  <a:lnTo>
                    <a:pt x="592801" y="3352527"/>
                  </a:lnTo>
                  <a:lnTo>
                    <a:pt x="632753" y="3352527"/>
                  </a:lnTo>
                  <a:lnTo>
                    <a:pt x="630531" y="3356337"/>
                  </a:lnTo>
                  <a:lnTo>
                    <a:pt x="638940" y="3356337"/>
                  </a:lnTo>
                  <a:lnTo>
                    <a:pt x="634271" y="3357607"/>
                  </a:lnTo>
                  <a:lnTo>
                    <a:pt x="635031" y="3358877"/>
                  </a:lnTo>
                  <a:lnTo>
                    <a:pt x="621167" y="3358877"/>
                  </a:lnTo>
                  <a:lnTo>
                    <a:pt x="618883" y="3363957"/>
                  </a:lnTo>
                  <a:lnTo>
                    <a:pt x="638071" y="3363957"/>
                  </a:lnTo>
                  <a:lnTo>
                    <a:pt x="642631" y="3371577"/>
                  </a:lnTo>
                  <a:lnTo>
                    <a:pt x="661202" y="3371577"/>
                  </a:lnTo>
                  <a:lnTo>
                    <a:pt x="661875" y="3372847"/>
                  </a:lnTo>
                  <a:close/>
                </a:path>
                <a:path w="10331449" h="4065904">
                  <a:moveTo>
                    <a:pt x="661202" y="3371577"/>
                  </a:moveTo>
                  <a:lnTo>
                    <a:pt x="642631" y="3371577"/>
                  </a:lnTo>
                  <a:lnTo>
                    <a:pt x="650187" y="3363957"/>
                  </a:lnTo>
                  <a:lnTo>
                    <a:pt x="661609" y="3362687"/>
                  </a:lnTo>
                  <a:lnTo>
                    <a:pt x="671951" y="3356337"/>
                  </a:lnTo>
                  <a:lnTo>
                    <a:pt x="674035" y="3358877"/>
                  </a:lnTo>
                  <a:lnTo>
                    <a:pt x="670721" y="3361417"/>
                  </a:lnTo>
                  <a:lnTo>
                    <a:pt x="670641" y="3363957"/>
                  </a:lnTo>
                  <a:lnTo>
                    <a:pt x="670560" y="3366497"/>
                  </a:lnTo>
                  <a:lnTo>
                    <a:pt x="667056" y="3366497"/>
                  </a:lnTo>
                  <a:lnTo>
                    <a:pt x="671700" y="3369037"/>
                  </a:lnTo>
                  <a:lnTo>
                    <a:pt x="680085" y="3369037"/>
                  </a:lnTo>
                  <a:lnTo>
                    <a:pt x="689649" y="3370307"/>
                  </a:lnTo>
                  <a:lnTo>
                    <a:pt x="660529" y="3370307"/>
                  </a:lnTo>
                  <a:lnTo>
                    <a:pt x="661202" y="3371577"/>
                  </a:lnTo>
                  <a:close/>
                </a:path>
                <a:path w="10331449" h="4065904">
                  <a:moveTo>
                    <a:pt x="689649" y="3370307"/>
                  </a:moveTo>
                  <a:lnTo>
                    <a:pt x="670520" y="3367767"/>
                  </a:lnTo>
                  <a:lnTo>
                    <a:pt x="670641" y="3363957"/>
                  </a:lnTo>
                  <a:lnTo>
                    <a:pt x="670721" y="3361417"/>
                  </a:lnTo>
                  <a:lnTo>
                    <a:pt x="674035" y="3358877"/>
                  </a:lnTo>
                  <a:lnTo>
                    <a:pt x="671951" y="3356337"/>
                  </a:lnTo>
                  <a:lnTo>
                    <a:pt x="696120" y="3356337"/>
                  </a:lnTo>
                  <a:lnTo>
                    <a:pt x="700067" y="3360147"/>
                  </a:lnTo>
                  <a:lnTo>
                    <a:pt x="695071" y="3367767"/>
                  </a:lnTo>
                  <a:lnTo>
                    <a:pt x="689799" y="3367767"/>
                  </a:lnTo>
                  <a:lnTo>
                    <a:pt x="689724" y="3369037"/>
                  </a:lnTo>
                  <a:lnTo>
                    <a:pt x="689649" y="3370307"/>
                  </a:lnTo>
                  <a:close/>
                </a:path>
                <a:path w="10331449" h="4065904">
                  <a:moveTo>
                    <a:pt x="618883" y="3363957"/>
                  </a:moveTo>
                  <a:lnTo>
                    <a:pt x="621167" y="3358877"/>
                  </a:lnTo>
                  <a:lnTo>
                    <a:pt x="625485" y="3360147"/>
                  </a:lnTo>
                  <a:lnTo>
                    <a:pt x="618883" y="3363957"/>
                  </a:lnTo>
                  <a:close/>
                </a:path>
                <a:path w="10331449" h="4065904">
                  <a:moveTo>
                    <a:pt x="638071" y="3363957"/>
                  </a:moveTo>
                  <a:lnTo>
                    <a:pt x="618883" y="3363957"/>
                  </a:lnTo>
                  <a:lnTo>
                    <a:pt x="625485" y="3360147"/>
                  </a:lnTo>
                  <a:lnTo>
                    <a:pt x="621167" y="3358877"/>
                  </a:lnTo>
                  <a:lnTo>
                    <a:pt x="635031" y="3358877"/>
                  </a:lnTo>
                  <a:lnTo>
                    <a:pt x="638071" y="3363957"/>
                  </a:lnTo>
                  <a:close/>
                </a:path>
                <a:path w="10331449" h="4065904">
                  <a:moveTo>
                    <a:pt x="615143" y="3372847"/>
                  </a:moveTo>
                  <a:lnTo>
                    <a:pt x="608139" y="3367767"/>
                  </a:lnTo>
                  <a:lnTo>
                    <a:pt x="613109" y="3361417"/>
                  </a:lnTo>
                  <a:lnTo>
                    <a:pt x="617904" y="3363957"/>
                  </a:lnTo>
                  <a:lnTo>
                    <a:pt x="615143" y="3372847"/>
                  </a:lnTo>
                  <a:close/>
                </a:path>
                <a:path w="10331449" h="4065904">
                  <a:moveTo>
                    <a:pt x="902197" y="3501117"/>
                  </a:moveTo>
                  <a:lnTo>
                    <a:pt x="616715" y="3375925"/>
                  </a:lnTo>
                  <a:lnTo>
                    <a:pt x="598976" y="3367767"/>
                  </a:lnTo>
                  <a:lnTo>
                    <a:pt x="604474" y="3366497"/>
                  </a:lnTo>
                  <a:lnTo>
                    <a:pt x="608788" y="3371577"/>
                  </a:lnTo>
                  <a:lnTo>
                    <a:pt x="613392" y="3371577"/>
                  </a:lnTo>
                  <a:lnTo>
                    <a:pt x="615143" y="3372847"/>
                  </a:lnTo>
                  <a:lnTo>
                    <a:pt x="661875" y="3372847"/>
                  </a:lnTo>
                  <a:lnTo>
                    <a:pt x="663893" y="3376657"/>
                  </a:lnTo>
                  <a:lnTo>
                    <a:pt x="683147" y="3376657"/>
                  </a:lnTo>
                  <a:lnTo>
                    <a:pt x="681867" y="3379197"/>
                  </a:lnTo>
                  <a:lnTo>
                    <a:pt x="1828438" y="3379197"/>
                  </a:lnTo>
                  <a:lnTo>
                    <a:pt x="1829005" y="3385547"/>
                  </a:lnTo>
                  <a:lnTo>
                    <a:pt x="1819431" y="3388087"/>
                  </a:lnTo>
                  <a:lnTo>
                    <a:pt x="679055" y="3388087"/>
                  </a:lnTo>
                  <a:lnTo>
                    <a:pt x="678403" y="3390627"/>
                  </a:lnTo>
                  <a:lnTo>
                    <a:pt x="1809856" y="3390627"/>
                  </a:lnTo>
                  <a:lnTo>
                    <a:pt x="1781132" y="3398247"/>
                  </a:lnTo>
                  <a:lnTo>
                    <a:pt x="1727609" y="3409677"/>
                  </a:lnTo>
                  <a:lnTo>
                    <a:pt x="717789" y="3409677"/>
                  </a:lnTo>
                  <a:lnTo>
                    <a:pt x="703757" y="3413487"/>
                  </a:lnTo>
                  <a:lnTo>
                    <a:pt x="718517" y="3417297"/>
                  </a:lnTo>
                  <a:lnTo>
                    <a:pt x="1691927" y="3417297"/>
                  </a:lnTo>
                  <a:lnTo>
                    <a:pt x="1537305" y="3450317"/>
                  </a:lnTo>
                  <a:lnTo>
                    <a:pt x="1240889" y="3487147"/>
                  </a:lnTo>
                  <a:lnTo>
                    <a:pt x="902197" y="3501117"/>
                  </a:lnTo>
                  <a:close/>
                </a:path>
                <a:path w="10331449" h="4065904">
                  <a:moveTo>
                    <a:pt x="613392" y="3371577"/>
                  </a:moveTo>
                  <a:lnTo>
                    <a:pt x="608788" y="3371577"/>
                  </a:lnTo>
                  <a:lnTo>
                    <a:pt x="604474" y="3366497"/>
                  </a:lnTo>
                  <a:lnTo>
                    <a:pt x="609133" y="3366497"/>
                  </a:lnTo>
                  <a:lnTo>
                    <a:pt x="608139" y="3367767"/>
                  </a:lnTo>
                  <a:lnTo>
                    <a:pt x="613392" y="3371577"/>
                  </a:lnTo>
                  <a:close/>
                </a:path>
                <a:path w="10331449" h="4065904">
                  <a:moveTo>
                    <a:pt x="680085" y="3369037"/>
                  </a:moveTo>
                  <a:lnTo>
                    <a:pt x="671700" y="3369037"/>
                  </a:lnTo>
                  <a:lnTo>
                    <a:pt x="667056" y="3366497"/>
                  </a:lnTo>
                  <a:lnTo>
                    <a:pt x="670560" y="3366497"/>
                  </a:lnTo>
                  <a:lnTo>
                    <a:pt x="670520" y="3367767"/>
                  </a:lnTo>
                  <a:lnTo>
                    <a:pt x="680085" y="3369037"/>
                  </a:lnTo>
                  <a:close/>
                </a:path>
                <a:path w="10331449" h="4065904">
                  <a:moveTo>
                    <a:pt x="1828438" y="3379197"/>
                  </a:moveTo>
                  <a:lnTo>
                    <a:pt x="681867" y="3379197"/>
                  </a:lnTo>
                  <a:lnTo>
                    <a:pt x="684427" y="3374117"/>
                  </a:lnTo>
                  <a:lnTo>
                    <a:pt x="1827985" y="3374117"/>
                  </a:lnTo>
                  <a:lnTo>
                    <a:pt x="1828438" y="3379197"/>
                  </a:lnTo>
                  <a:close/>
                </a:path>
                <a:path w="10331449" h="4065904">
                  <a:moveTo>
                    <a:pt x="1809856" y="3390627"/>
                  </a:moveTo>
                  <a:lnTo>
                    <a:pt x="678403" y="3390627"/>
                  </a:lnTo>
                  <a:lnTo>
                    <a:pt x="679055" y="3388087"/>
                  </a:lnTo>
                  <a:lnTo>
                    <a:pt x="688921" y="3388087"/>
                  </a:lnTo>
                  <a:lnTo>
                    <a:pt x="688720" y="3389357"/>
                  </a:lnTo>
                  <a:lnTo>
                    <a:pt x="1814643" y="3389357"/>
                  </a:lnTo>
                  <a:lnTo>
                    <a:pt x="1809856" y="3390627"/>
                  </a:lnTo>
                  <a:close/>
                </a:path>
                <a:path w="10331449" h="4065904">
                  <a:moveTo>
                    <a:pt x="1814643" y="3389357"/>
                  </a:moveTo>
                  <a:lnTo>
                    <a:pt x="688720" y="3389357"/>
                  </a:lnTo>
                  <a:lnTo>
                    <a:pt x="688921" y="3388087"/>
                  </a:lnTo>
                  <a:lnTo>
                    <a:pt x="1819431" y="3388087"/>
                  </a:lnTo>
                  <a:lnTo>
                    <a:pt x="1814643" y="3389357"/>
                  </a:lnTo>
                  <a:close/>
                </a:path>
                <a:path w="10331449" h="4065904">
                  <a:moveTo>
                    <a:pt x="718517" y="3417297"/>
                  </a:moveTo>
                  <a:lnTo>
                    <a:pt x="703757" y="3413487"/>
                  </a:lnTo>
                  <a:lnTo>
                    <a:pt x="717789" y="3409677"/>
                  </a:lnTo>
                  <a:lnTo>
                    <a:pt x="719346" y="3416027"/>
                  </a:lnTo>
                  <a:lnTo>
                    <a:pt x="715354" y="3416027"/>
                  </a:lnTo>
                  <a:lnTo>
                    <a:pt x="718517" y="3417297"/>
                  </a:lnTo>
                  <a:close/>
                </a:path>
                <a:path w="10331449" h="4065904">
                  <a:moveTo>
                    <a:pt x="1691927" y="3417297"/>
                  </a:moveTo>
                  <a:lnTo>
                    <a:pt x="718517" y="3417297"/>
                  </a:lnTo>
                  <a:lnTo>
                    <a:pt x="715354" y="3416027"/>
                  </a:lnTo>
                  <a:lnTo>
                    <a:pt x="719346" y="3416027"/>
                  </a:lnTo>
                  <a:lnTo>
                    <a:pt x="717789" y="3409677"/>
                  </a:lnTo>
                  <a:lnTo>
                    <a:pt x="1727609" y="3409677"/>
                  </a:lnTo>
                  <a:lnTo>
                    <a:pt x="1691927" y="3417297"/>
                  </a:lnTo>
                  <a:close/>
                </a:path>
                <a:path w="10331449" h="4065904">
                  <a:moveTo>
                    <a:pt x="9525206" y="675702"/>
                  </a:moveTo>
                  <a:lnTo>
                    <a:pt x="9053691" y="675702"/>
                  </a:lnTo>
                  <a:lnTo>
                    <a:pt x="9071646" y="656238"/>
                  </a:lnTo>
                  <a:lnTo>
                    <a:pt x="9123832" y="615065"/>
                  </a:lnTo>
                  <a:lnTo>
                    <a:pt x="9207728" y="578016"/>
                  </a:lnTo>
                  <a:lnTo>
                    <a:pt x="9320813" y="570922"/>
                  </a:lnTo>
                  <a:lnTo>
                    <a:pt x="9419260" y="585187"/>
                  </a:lnTo>
                  <a:lnTo>
                    <a:pt x="9474190" y="602580"/>
                  </a:lnTo>
                  <a:lnTo>
                    <a:pt x="9505506" y="634474"/>
                  </a:lnTo>
                  <a:lnTo>
                    <a:pt x="9525206" y="675702"/>
                  </a:lnTo>
                  <a:close/>
                </a:path>
                <a:path w="10331449" h="4065904">
                  <a:moveTo>
                    <a:pt x="9221953" y="968141"/>
                  </a:moveTo>
                  <a:lnTo>
                    <a:pt x="9130130" y="966974"/>
                  </a:lnTo>
                  <a:lnTo>
                    <a:pt x="9037327" y="929757"/>
                  </a:lnTo>
                  <a:lnTo>
                    <a:pt x="8999392" y="895907"/>
                  </a:lnTo>
                  <a:lnTo>
                    <a:pt x="8969096" y="852915"/>
                  </a:lnTo>
                  <a:lnTo>
                    <a:pt x="8949585" y="805385"/>
                  </a:lnTo>
                  <a:lnTo>
                    <a:pt x="8941742" y="756198"/>
                  </a:lnTo>
                  <a:lnTo>
                    <a:pt x="8946450" y="708236"/>
                  </a:lnTo>
                  <a:lnTo>
                    <a:pt x="8955214" y="678554"/>
                  </a:lnTo>
                  <a:lnTo>
                    <a:pt x="8969306" y="665272"/>
                  </a:lnTo>
                  <a:lnTo>
                    <a:pt x="8998431" y="665272"/>
                  </a:lnTo>
                  <a:lnTo>
                    <a:pt x="9053691" y="675702"/>
                  </a:lnTo>
                  <a:lnTo>
                    <a:pt x="9525206" y="675702"/>
                  </a:lnTo>
                  <a:lnTo>
                    <a:pt x="9533110" y="692245"/>
                  </a:lnTo>
                  <a:lnTo>
                    <a:pt x="9613729" y="700209"/>
                  </a:lnTo>
                  <a:lnTo>
                    <a:pt x="9690632" y="721178"/>
                  </a:lnTo>
                  <a:lnTo>
                    <a:pt x="9770712" y="763262"/>
                  </a:lnTo>
                  <a:lnTo>
                    <a:pt x="9821888" y="817234"/>
                  </a:lnTo>
                  <a:lnTo>
                    <a:pt x="9852297" y="879339"/>
                  </a:lnTo>
                  <a:lnTo>
                    <a:pt x="9921920" y="888438"/>
                  </a:lnTo>
                  <a:lnTo>
                    <a:pt x="9961300" y="900326"/>
                  </a:lnTo>
                  <a:lnTo>
                    <a:pt x="10002539" y="918679"/>
                  </a:lnTo>
                  <a:lnTo>
                    <a:pt x="10008892" y="922592"/>
                  </a:lnTo>
                  <a:lnTo>
                    <a:pt x="9357288" y="922592"/>
                  </a:lnTo>
                  <a:lnTo>
                    <a:pt x="9293780" y="951984"/>
                  </a:lnTo>
                  <a:lnTo>
                    <a:pt x="9221953" y="968141"/>
                  </a:lnTo>
                  <a:close/>
                </a:path>
                <a:path w="10331449" h="4065904">
                  <a:moveTo>
                    <a:pt x="9605935" y="1343772"/>
                  </a:moveTo>
                  <a:lnTo>
                    <a:pt x="9524349" y="1288661"/>
                  </a:lnTo>
                  <a:lnTo>
                    <a:pt x="9455911" y="1226420"/>
                  </a:lnTo>
                  <a:lnTo>
                    <a:pt x="9398859" y="1146963"/>
                  </a:lnTo>
                  <a:lnTo>
                    <a:pt x="9365266" y="1078531"/>
                  </a:lnTo>
                  <a:lnTo>
                    <a:pt x="9349738" y="1032349"/>
                  </a:lnTo>
                  <a:lnTo>
                    <a:pt x="9348378" y="987380"/>
                  </a:lnTo>
                  <a:lnTo>
                    <a:pt x="9357288" y="922592"/>
                  </a:lnTo>
                  <a:lnTo>
                    <a:pt x="10008892" y="922592"/>
                  </a:lnTo>
                  <a:lnTo>
                    <a:pt x="10044748" y="944676"/>
                  </a:lnTo>
                  <a:lnTo>
                    <a:pt x="10087036" y="979499"/>
                  </a:lnTo>
                  <a:lnTo>
                    <a:pt x="10128515" y="1024327"/>
                  </a:lnTo>
                  <a:lnTo>
                    <a:pt x="10168295" y="1080340"/>
                  </a:lnTo>
                  <a:lnTo>
                    <a:pt x="10214182" y="1194783"/>
                  </a:lnTo>
                  <a:lnTo>
                    <a:pt x="10231704" y="1275240"/>
                  </a:lnTo>
                  <a:lnTo>
                    <a:pt x="9710991" y="1275240"/>
                  </a:lnTo>
                  <a:lnTo>
                    <a:pt x="9605935" y="1343772"/>
                  </a:lnTo>
                  <a:close/>
                </a:path>
                <a:path w="10331449" h="4065904">
                  <a:moveTo>
                    <a:pt x="10330838" y="2315314"/>
                  </a:moveTo>
                  <a:lnTo>
                    <a:pt x="10301129" y="2273294"/>
                  </a:lnTo>
                  <a:lnTo>
                    <a:pt x="10237732" y="2195120"/>
                  </a:lnTo>
                  <a:lnTo>
                    <a:pt x="10168903" y="2126279"/>
                  </a:lnTo>
                  <a:lnTo>
                    <a:pt x="10094492" y="2068579"/>
                  </a:lnTo>
                  <a:lnTo>
                    <a:pt x="10014344" y="2023831"/>
                  </a:lnTo>
                  <a:lnTo>
                    <a:pt x="9972072" y="2006879"/>
                  </a:lnTo>
                  <a:lnTo>
                    <a:pt x="9872132" y="1980569"/>
                  </a:lnTo>
                  <a:lnTo>
                    <a:pt x="9667739" y="1944038"/>
                  </a:lnTo>
                  <a:lnTo>
                    <a:pt x="9665931" y="1654499"/>
                  </a:lnTo>
                  <a:lnTo>
                    <a:pt x="9707151" y="1650443"/>
                  </a:lnTo>
                  <a:lnTo>
                    <a:pt x="9752964" y="1635910"/>
                  </a:lnTo>
                  <a:lnTo>
                    <a:pt x="9799624" y="1606503"/>
                  </a:lnTo>
                  <a:lnTo>
                    <a:pt x="9843385" y="1557827"/>
                  </a:lnTo>
                  <a:lnTo>
                    <a:pt x="9868050" y="1513914"/>
                  </a:lnTo>
                  <a:lnTo>
                    <a:pt x="9882936" y="1469895"/>
                  </a:lnTo>
                  <a:lnTo>
                    <a:pt x="9889072" y="1426757"/>
                  </a:lnTo>
                  <a:lnTo>
                    <a:pt x="9887486" y="1385491"/>
                  </a:lnTo>
                  <a:lnTo>
                    <a:pt x="9879207" y="1347086"/>
                  </a:lnTo>
                  <a:lnTo>
                    <a:pt x="9832848" y="1301627"/>
                  </a:lnTo>
                  <a:lnTo>
                    <a:pt x="9779743" y="1275738"/>
                  </a:lnTo>
                  <a:lnTo>
                    <a:pt x="9710991" y="1275240"/>
                  </a:lnTo>
                  <a:lnTo>
                    <a:pt x="10231704" y="1275240"/>
                  </a:lnTo>
                  <a:lnTo>
                    <a:pt x="10251126" y="1364423"/>
                  </a:lnTo>
                  <a:lnTo>
                    <a:pt x="10291888" y="1686060"/>
                  </a:lnTo>
                  <a:lnTo>
                    <a:pt x="10330838" y="2315314"/>
                  </a:lnTo>
                  <a:close/>
                </a:path>
                <a:path w="10331449" h="4065904">
                  <a:moveTo>
                    <a:pt x="247407" y="1169606"/>
                  </a:moveTo>
                  <a:lnTo>
                    <a:pt x="237466" y="1166547"/>
                  </a:lnTo>
                  <a:lnTo>
                    <a:pt x="231498" y="1158740"/>
                  </a:lnTo>
                  <a:lnTo>
                    <a:pt x="230377" y="1148867"/>
                  </a:lnTo>
                  <a:lnTo>
                    <a:pt x="234981" y="1139608"/>
                  </a:lnTo>
                  <a:lnTo>
                    <a:pt x="271685" y="1102181"/>
                  </a:lnTo>
                  <a:lnTo>
                    <a:pt x="463796" y="923997"/>
                  </a:lnTo>
                  <a:lnTo>
                    <a:pt x="247407" y="915864"/>
                  </a:lnTo>
                  <a:lnTo>
                    <a:pt x="234674" y="910358"/>
                  </a:lnTo>
                  <a:lnTo>
                    <a:pt x="230434" y="898273"/>
                  </a:lnTo>
                  <a:lnTo>
                    <a:pt x="234681" y="886197"/>
                  </a:lnTo>
                  <a:lnTo>
                    <a:pt x="247407" y="880719"/>
                  </a:lnTo>
                  <a:lnTo>
                    <a:pt x="508505" y="891062"/>
                  </a:lnTo>
                  <a:lnTo>
                    <a:pt x="518103" y="894549"/>
                  </a:lnTo>
                  <a:lnTo>
                    <a:pt x="524630" y="902390"/>
                  </a:lnTo>
                  <a:lnTo>
                    <a:pt x="526201" y="912066"/>
                  </a:lnTo>
                  <a:lnTo>
                    <a:pt x="520931" y="921060"/>
                  </a:lnTo>
                  <a:lnTo>
                    <a:pt x="481049" y="955022"/>
                  </a:lnTo>
                  <a:lnTo>
                    <a:pt x="290007" y="1134010"/>
                  </a:lnTo>
                  <a:lnTo>
                    <a:pt x="527099" y="1134010"/>
                  </a:lnTo>
                  <a:lnTo>
                    <a:pt x="538975" y="1139295"/>
                  </a:lnTo>
                  <a:lnTo>
                    <a:pt x="543213" y="1151435"/>
                  </a:lnTo>
                  <a:lnTo>
                    <a:pt x="538964" y="1163467"/>
                  </a:lnTo>
                  <a:lnTo>
                    <a:pt x="526227" y="1168803"/>
                  </a:lnTo>
                  <a:lnTo>
                    <a:pt x="247407" y="1169606"/>
                  </a:lnTo>
                  <a:close/>
                </a:path>
                <a:path w="10331449" h="4065904">
                  <a:moveTo>
                    <a:pt x="527099" y="1134010"/>
                  </a:moveTo>
                  <a:lnTo>
                    <a:pt x="290007" y="1134010"/>
                  </a:lnTo>
                  <a:lnTo>
                    <a:pt x="526252" y="1133634"/>
                  </a:lnTo>
                  <a:lnTo>
                    <a:pt x="527099" y="1134010"/>
                  </a:lnTo>
                  <a:close/>
                </a:path>
                <a:path w="10331449" h="4065904">
                  <a:moveTo>
                    <a:pt x="14600" y="844370"/>
                  </a:moveTo>
                  <a:lnTo>
                    <a:pt x="6074" y="841741"/>
                  </a:lnTo>
                  <a:lnTo>
                    <a:pt x="957" y="835047"/>
                  </a:lnTo>
                  <a:lnTo>
                    <a:pt x="0" y="826589"/>
                  </a:lnTo>
                  <a:lnTo>
                    <a:pt x="4006" y="818617"/>
                  </a:lnTo>
                  <a:lnTo>
                    <a:pt x="130702" y="699199"/>
                  </a:lnTo>
                  <a:lnTo>
                    <a:pt x="14600" y="695006"/>
                  </a:lnTo>
                  <a:lnTo>
                    <a:pt x="3688" y="690285"/>
                  </a:lnTo>
                  <a:lnTo>
                    <a:pt x="56" y="679926"/>
                  </a:lnTo>
                  <a:lnTo>
                    <a:pt x="3696" y="669575"/>
                  </a:lnTo>
                  <a:lnTo>
                    <a:pt x="14600" y="664883"/>
                  </a:lnTo>
                  <a:lnTo>
                    <a:pt x="168282" y="670983"/>
                  </a:lnTo>
                  <a:lnTo>
                    <a:pt x="176504" y="673968"/>
                  </a:lnTo>
                  <a:lnTo>
                    <a:pt x="182095" y="680691"/>
                  </a:lnTo>
                  <a:lnTo>
                    <a:pt x="183440" y="688986"/>
                  </a:lnTo>
                  <a:lnTo>
                    <a:pt x="178925" y="696688"/>
                  </a:lnTo>
                  <a:lnTo>
                    <a:pt x="51860" y="813769"/>
                  </a:lnTo>
                  <a:lnTo>
                    <a:pt x="178699" y="813769"/>
                  </a:lnTo>
                  <a:lnTo>
                    <a:pt x="189611" y="818617"/>
                  </a:lnTo>
                  <a:lnTo>
                    <a:pt x="193247" y="829020"/>
                  </a:lnTo>
                  <a:lnTo>
                    <a:pt x="189615" y="839328"/>
                  </a:lnTo>
                  <a:lnTo>
                    <a:pt x="178724" y="843893"/>
                  </a:lnTo>
                  <a:lnTo>
                    <a:pt x="14600" y="844370"/>
                  </a:lnTo>
                  <a:close/>
                </a:path>
                <a:path w="10331449" h="4065904">
                  <a:moveTo>
                    <a:pt x="7035533" y="1408858"/>
                  </a:moveTo>
                  <a:lnTo>
                    <a:pt x="7023225" y="1407917"/>
                  </a:lnTo>
                  <a:lnTo>
                    <a:pt x="7015943" y="1396865"/>
                  </a:lnTo>
                  <a:lnTo>
                    <a:pt x="6945026" y="950130"/>
                  </a:lnTo>
                  <a:lnTo>
                    <a:pt x="6948341" y="936188"/>
                  </a:lnTo>
                  <a:lnTo>
                    <a:pt x="6959326" y="928798"/>
                  </a:lnTo>
                  <a:lnTo>
                    <a:pt x="6971633" y="929740"/>
                  </a:lnTo>
                  <a:lnTo>
                    <a:pt x="6978916" y="940791"/>
                  </a:lnTo>
                  <a:lnTo>
                    <a:pt x="7049832" y="1387527"/>
                  </a:lnTo>
                  <a:lnTo>
                    <a:pt x="7046517" y="1401469"/>
                  </a:lnTo>
                  <a:lnTo>
                    <a:pt x="7035533" y="1408858"/>
                  </a:lnTo>
                  <a:close/>
                </a:path>
                <a:path w="10331449" h="4065904">
                  <a:moveTo>
                    <a:pt x="7143962" y="1406734"/>
                  </a:moveTo>
                  <a:lnTo>
                    <a:pt x="7132151" y="1402499"/>
                  </a:lnTo>
                  <a:lnTo>
                    <a:pt x="7127501" y="1389836"/>
                  </a:lnTo>
                  <a:lnTo>
                    <a:pt x="7145299" y="1120906"/>
                  </a:lnTo>
                  <a:lnTo>
                    <a:pt x="7151689" y="1108223"/>
                  </a:lnTo>
                  <a:lnTo>
                    <a:pt x="7163992" y="1104009"/>
                  </a:lnTo>
                  <a:lnTo>
                    <a:pt x="7175796" y="1108223"/>
                  </a:lnTo>
                  <a:lnTo>
                    <a:pt x="7180444" y="1120906"/>
                  </a:lnTo>
                  <a:lnTo>
                    <a:pt x="7162645" y="1389836"/>
                  </a:lnTo>
                  <a:lnTo>
                    <a:pt x="7156321" y="1402499"/>
                  </a:lnTo>
                  <a:lnTo>
                    <a:pt x="7143962" y="1406734"/>
                  </a:lnTo>
                  <a:close/>
                </a:path>
                <a:path w="10331449" h="4065904">
                  <a:moveTo>
                    <a:pt x="6923260" y="1426166"/>
                  </a:moveTo>
                  <a:lnTo>
                    <a:pt x="6912043" y="1419485"/>
                  </a:lnTo>
                  <a:lnTo>
                    <a:pt x="6846727" y="1240159"/>
                  </a:lnTo>
                  <a:lnTo>
                    <a:pt x="6853684" y="1228476"/>
                  </a:lnTo>
                  <a:lnTo>
                    <a:pt x="6866682" y="1224903"/>
                  </a:lnTo>
                  <a:lnTo>
                    <a:pt x="6877898" y="1231584"/>
                  </a:lnTo>
                  <a:lnTo>
                    <a:pt x="6942541" y="1404095"/>
                  </a:lnTo>
                  <a:lnTo>
                    <a:pt x="6943214" y="1410921"/>
                  </a:lnTo>
                  <a:lnTo>
                    <a:pt x="6936257" y="1422596"/>
                  </a:lnTo>
                  <a:lnTo>
                    <a:pt x="6923260" y="1426166"/>
                  </a:lnTo>
                  <a:close/>
                </a:path>
                <a:path w="10331449" h="4065904">
                  <a:moveTo>
                    <a:pt x="3508506" y="545291"/>
                  </a:moveTo>
                  <a:lnTo>
                    <a:pt x="3477007" y="542405"/>
                  </a:lnTo>
                  <a:lnTo>
                    <a:pt x="3448042" y="530389"/>
                  </a:lnTo>
                  <a:lnTo>
                    <a:pt x="3423949" y="510424"/>
                  </a:lnTo>
                  <a:lnTo>
                    <a:pt x="3403901" y="474099"/>
                  </a:lnTo>
                  <a:lnTo>
                    <a:pt x="3361297" y="468605"/>
                  </a:lnTo>
                  <a:lnTo>
                    <a:pt x="3322693" y="452388"/>
                  </a:lnTo>
                  <a:lnTo>
                    <a:pt x="3295865" y="427850"/>
                  </a:lnTo>
                  <a:lnTo>
                    <a:pt x="3293267" y="425436"/>
                  </a:lnTo>
                  <a:lnTo>
                    <a:pt x="3276252" y="387819"/>
                  </a:lnTo>
                  <a:lnTo>
                    <a:pt x="3244340" y="381419"/>
                  </a:lnTo>
                  <a:lnTo>
                    <a:pt x="3218452" y="369230"/>
                  </a:lnTo>
                  <a:lnTo>
                    <a:pt x="3196837" y="351074"/>
                  </a:lnTo>
                  <a:lnTo>
                    <a:pt x="3177232" y="311129"/>
                  </a:lnTo>
                  <a:lnTo>
                    <a:pt x="3175011" y="294787"/>
                  </a:lnTo>
                  <a:lnTo>
                    <a:pt x="3138880" y="286301"/>
                  </a:lnTo>
                  <a:lnTo>
                    <a:pt x="3105865" y="264547"/>
                  </a:lnTo>
                  <a:lnTo>
                    <a:pt x="3089393" y="243689"/>
                  </a:lnTo>
                  <a:lnTo>
                    <a:pt x="3078678" y="219349"/>
                  </a:lnTo>
                  <a:lnTo>
                    <a:pt x="3074197" y="192617"/>
                  </a:lnTo>
                  <a:lnTo>
                    <a:pt x="3079257" y="147733"/>
                  </a:lnTo>
                  <a:lnTo>
                    <a:pt x="3096447" y="104950"/>
                  </a:lnTo>
                  <a:lnTo>
                    <a:pt x="3122538" y="65909"/>
                  </a:lnTo>
                  <a:lnTo>
                    <a:pt x="3154384" y="31497"/>
                  </a:lnTo>
                  <a:lnTo>
                    <a:pt x="3188818" y="2787"/>
                  </a:lnTo>
                  <a:lnTo>
                    <a:pt x="3201825" y="0"/>
                  </a:lnTo>
                  <a:lnTo>
                    <a:pt x="3211294" y="7955"/>
                  </a:lnTo>
                  <a:lnTo>
                    <a:pt x="3213963" y="20914"/>
                  </a:lnTo>
                  <a:lnTo>
                    <a:pt x="3206565" y="33137"/>
                  </a:lnTo>
                  <a:lnTo>
                    <a:pt x="3173385" y="61362"/>
                  </a:lnTo>
                  <a:lnTo>
                    <a:pt x="3143742" y="95575"/>
                  </a:lnTo>
                  <a:lnTo>
                    <a:pt x="3121323" y="134409"/>
                  </a:lnTo>
                  <a:lnTo>
                    <a:pt x="3109818" y="176501"/>
                  </a:lnTo>
                  <a:lnTo>
                    <a:pt x="3109719" y="195872"/>
                  </a:lnTo>
                  <a:lnTo>
                    <a:pt x="3113891" y="213955"/>
                  </a:lnTo>
                  <a:lnTo>
                    <a:pt x="3113941" y="214171"/>
                  </a:lnTo>
                  <a:lnTo>
                    <a:pt x="3122710" y="230650"/>
                  </a:lnTo>
                  <a:lnTo>
                    <a:pt x="3145527" y="250589"/>
                  </a:lnTo>
                  <a:lnTo>
                    <a:pt x="3176567" y="259693"/>
                  </a:lnTo>
                  <a:lnTo>
                    <a:pt x="3289038" y="259693"/>
                  </a:lnTo>
                  <a:lnTo>
                    <a:pt x="3271290" y="271157"/>
                  </a:lnTo>
                  <a:lnTo>
                    <a:pt x="3210582" y="293256"/>
                  </a:lnTo>
                  <a:lnTo>
                    <a:pt x="3214525" y="311129"/>
                  </a:lnTo>
                  <a:lnTo>
                    <a:pt x="3214620" y="311558"/>
                  </a:lnTo>
                  <a:lnTo>
                    <a:pt x="3223287" y="326728"/>
                  </a:lnTo>
                  <a:lnTo>
                    <a:pt x="3236271" y="338692"/>
                  </a:lnTo>
                  <a:lnTo>
                    <a:pt x="3279741" y="352851"/>
                  </a:lnTo>
                  <a:lnTo>
                    <a:pt x="3390429" y="352851"/>
                  </a:lnTo>
                  <a:lnTo>
                    <a:pt x="3360349" y="372348"/>
                  </a:lnTo>
                  <a:lnTo>
                    <a:pt x="3313655" y="386539"/>
                  </a:lnTo>
                  <a:lnTo>
                    <a:pt x="3325138" y="409362"/>
                  </a:lnTo>
                  <a:lnTo>
                    <a:pt x="3345624" y="425436"/>
                  </a:lnTo>
                  <a:lnTo>
                    <a:pt x="3371383" y="435114"/>
                  </a:lnTo>
                  <a:lnTo>
                    <a:pt x="3371059" y="435114"/>
                  </a:lnTo>
                  <a:lnTo>
                    <a:pt x="3399433" y="439030"/>
                  </a:lnTo>
                  <a:lnTo>
                    <a:pt x="3493674" y="439030"/>
                  </a:lnTo>
                  <a:lnTo>
                    <a:pt x="3486717" y="447135"/>
                  </a:lnTo>
                  <a:lnTo>
                    <a:pt x="3464816" y="461181"/>
                  </a:lnTo>
                  <a:lnTo>
                    <a:pt x="3440251" y="469982"/>
                  </a:lnTo>
                  <a:lnTo>
                    <a:pt x="3451379" y="486887"/>
                  </a:lnTo>
                  <a:lnTo>
                    <a:pt x="3467108" y="500015"/>
                  </a:lnTo>
                  <a:lnTo>
                    <a:pt x="3486485" y="508167"/>
                  </a:lnTo>
                  <a:lnTo>
                    <a:pt x="3508556" y="510147"/>
                  </a:lnTo>
                  <a:lnTo>
                    <a:pt x="3521225" y="514805"/>
                  </a:lnTo>
                  <a:lnTo>
                    <a:pt x="3525410" y="526608"/>
                  </a:lnTo>
                  <a:lnTo>
                    <a:pt x="3521155" y="538967"/>
                  </a:lnTo>
                  <a:lnTo>
                    <a:pt x="3508506" y="545291"/>
                  </a:lnTo>
                  <a:close/>
                </a:path>
                <a:path w="10331449" h="4065904">
                  <a:moveTo>
                    <a:pt x="3289038" y="259693"/>
                  </a:moveTo>
                  <a:lnTo>
                    <a:pt x="3176567" y="259693"/>
                  </a:lnTo>
                  <a:lnTo>
                    <a:pt x="3187864" y="215838"/>
                  </a:lnTo>
                  <a:lnTo>
                    <a:pt x="3213773" y="165179"/>
                  </a:lnTo>
                  <a:lnTo>
                    <a:pt x="3253257" y="124387"/>
                  </a:lnTo>
                  <a:lnTo>
                    <a:pt x="3303570" y="101913"/>
                  </a:lnTo>
                  <a:lnTo>
                    <a:pt x="3330419" y="102571"/>
                  </a:lnTo>
                  <a:lnTo>
                    <a:pt x="3354147" y="116379"/>
                  </a:lnTo>
                  <a:lnTo>
                    <a:pt x="3365193" y="136082"/>
                  </a:lnTo>
                  <a:lnTo>
                    <a:pt x="3320777" y="136082"/>
                  </a:lnTo>
                  <a:lnTo>
                    <a:pt x="3302456" y="137798"/>
                  </a:lnTo>
                  <a:lnTo>
                    <a:pt x="3269198" y="156218"/>
                  </a:lnTo>
                  <a:lnTo>
                    <a:pt x="3243505" y="183633"/>
                  </a:lnTo>
                  <a:lnTo>
                    <a:pt x="3225117" y="216490"/>
                  </a:lnTo>
                  <a:lnTo>
                    <a:pt x="3212816" y="257157"/>
                  </a:lnTo>
                  <a:lnTo>
                    <a:pt x="3292963" y="257157"/>
                  </a:lnTo>
                  <a:lnTo>
                    <a:pt x="3289038" y="259693"/>
                  </a:lnTo>
                  <a:close/>
                </a:path>
                <a:path w="10331449" h="4065904">
                  <a:moveTo>
                    <a:pt x="3292963" y="257157"/>
                  </a:moveTo>
                  <a:lnTo>
                    <a:pt x="3212816" y="257157"/>
                  </a:lnTo>
                  <a:lnTo>
                    <a:pt x="3244297" y="245913"/>
                  </a:lnTo>
                  <a:lnTo>
                    <a:pt x="3308015" y="199025"/>
                  </a:lnTo>
                  <a:lnTo>
                    <a:pt x="3322640" y="183633"/>
                  </a:lnTo>
                  <a:lnTo>
                    <a:pt x="3332491" y="166393"/>
                  </a:lnTo>
                  <a:lnTo>
                    <a:pt x="3332596" y="156218"/>
                  </a:lnTo>
                  <a:lnTo>
                    <a:pt x="3332684" y="147733"/>
                  </a:lnTo>
                  <a:lnTo>
                    <a:pt x="3320777" y="136082"/>
                  </a:lnTo>
                  <a:lnTo>
                    <a:pt x="3365193" y="136082"/>
                  </a:lnTo>
                  <a:lnTo>
                    <a:pt x="3367588" y="140355"/>
                  </a:lnTo>
                  <a:lnTo>
                    <a:pt x="3367618" y="166393"/>
                  </a:lnTo>
                  <a:lnTo>
                    <a:pt x="3363800" y="176501"/>
                  </a:lnTo>
                  <a:lnTo>
                    <a:pt x="3357899" y="191970"/>
                  </a:lnTo>
                  <a:lnTo>
                    <a:pt x="3342097" y="213955"/>
                  </a:lnTo>
                  <a:lnTo>
                    <a:pt x="3296956" y="254578"/>
                  </a:lnTo>
                  <a:lnTo>
                    <a:pt x="3292963" y="257157"/>
                  </a:lnTo>
                  <a:close/>
                </a:path>
                <a:path w="10331449" h="4065904">
                  <a:moveTo>
                    <a:pt x="3390429" y="352851"/>
                  </a:moveTo>
                  <a:lnTo>
                    <a:pt x="3279741" y="352851"/>
                  </a:lnTo>
                  <a:lnTo>
                    <a:pt x="3286863" y="329646"/>
                  </a:lnTo>
                  <a:lnTo>
                    <a:pt x="3298195" y="308101"/>
                  </a:lnTo>
                  <a:lnTo>
                    <a:pt x="3313203" y="288923"/>
                  </a:lnTo>
                  <a:lnTo>
                    <a:pt x="3343648" y="264788"/>
                  </a:lnTo>
                  <a:lnTo>
                    <a:pt x="3371787" y="254829"/>
                  </a:lnTo>
                  <a:lnTo>
                    <a:pt x="3386455" y="255676"/>
                  </a:lnTo>
                  <a:lnTo>
                    <a:pt x="3406697" y="266207"/>
                  </a:lnTo>
                  <a:lnTo>
                    <a:pt x="3419842" y="284871"/>
                  </a:lnTo>
                  <a:lnTo>
                    <a:pt x="3420257" y="288923"/>
                  </a:lnTo>
                  <a:lnTo>
                    <a:pt x="3420372" y="290042"/>
                  </a:lnTo>
                  <a:lnTo>
                    <a:pt x="3372543" y="290042"/>
                  </a:lnTo>
                  <a:lnTo>
                    <a:pt x="3349202" y="303146"/>
                  </a:lnTo>
                  <a:lnTo>
                    <a:pt x="3329452" y="324487"/>
                  </a:lnTo>
                  <a:lnTo>
                    <a:pt x="3316593" y="350817"/>
                  </a:lnTo>
                  <a:lnTo>
                    <a:pt x="3393566" y="350817"/>
                  </a:lnTo>
                  <a:lnTo>
                    <a:pt x="3390429" y="352851"/>
                  </a:lnTo>
                  <a:close/>
                </a:path>
                <a:path w="10331449" h="4065904">
                  <a:moveTo>
                    <a:pt x="3393566" y="350817"/>
                  </a:moveTo>
                  <a:lnTo>
                    <a:pt x="3316593" y="350817"/>
                  </a:lnTo>
                  <a:lnTo>
                    <a:pt x="3355571" y="336430"/>
                  </a:lnTo>
                  <a:lnTo>
                    <a:pt x="3371952" y="324641"/>
                  </a:lnTo>
                  <a:lnTo>
                    <a:pt x="3389417" y="303372"/>
                  </a:lnTo>
                  <a:lnTo>
                    <a:pt x="3388983" y="294787"/>
                  </a:lnTo>
                  <a:lnTo>
                    <a:pt x="3388940" y="293933"/>
                  </a:lnTo>
                  <a:lnTo>
                    <a:pt x="3372543" y="290042"/>
                  </a:lnTo>
                  <a:lnTo>
                    <a:pt x="3420372" y="290042"/>
                  </a:lnTo>
                  <a:lnTo>
                    <a:pt x="3422383" y="309648"/>
                  </a:lnTo>
                  <a:lnTo>
                    <a:pt x="3412440" y="331503"/>
                  </a:lnTo>
                  <a:lnTo>
                    <a:pt x="3394894" y="349956"/>
                  </a:lnTo>
                  <a:lnTo>
                    <a:pt x="3393566" y="350817"/>
                  </a:lnTo>
                  <a:close/>
                </a:path>
                <a:path w="10331449" h="4065904">
                  <a:moveTo>
                    <a:pt x="3493674" y="439030"/>
                  </a:moveTo>
                  <a:lnTo>
                    <a:pt x="3399433" y="439030"/>
                  </a:lnTo>
                  <a:lnTo>
                    <a:pt x="3407657" y="402046"/>
                  </a:lnTo>
                  <a:lnTo>
                    <a:pt x="3416791" y="385612"/>
                  </a:lnTo>
                  <a:lnTo>
                    <a:pt x="3441073" y="363151"/>
                  </a:lnTo>
                  <a:lnTo>
                    <a:pt x="3468956" y="354629"/>
                  </a:lnTo>
                  <a:lnTo>
                    <a:pt x="3483378" y="356214"/>
                  </a:lnTo>
                  <a:lnTo>
                    <a:pt x="3511324" y="387819"/>
                  </a:lnTo>
                  <a:lnTo>
                    <a:pt x="3511484" y="389953"/>
                  </a:lnTo>
                  <a:lnTo>
                    <a:pt x="3468341" y="389953"/>
                  </a:lnTo>
                  <a:lnTo>
                    <a:pt x="3453627" y="396875"/>
                  </a:lnTo>
                  <a:lnTo>
                    <a:pt x="3443338" y="409709"/>
                  </a:lnTo>
                  <a:lnTo>
                    <a:pt x="3434728" y="435114"/>
                  </a:lnTo>
                  <a:lnTo>
                    <a:pt x="3497035" y="435114"/>
                  </a:lnTo>
                  <a:lnTo>
                    <a:pt x="3493674" y="439030"/>
                  </a:lnTo>
                  <a:close/>
                </a:path>
                <a:path w="10331449" h="4065904">
                  <a:moveTo>
                    <a:pt x="3497035" y="435114"/>
                  </a:moveTo>
                  <a:lnTo>
                    <a:pt x="3434728" y="435114"/>
                  </a:lnTo>
                  <a:lnTo>
                    <a:pt x="3463668" y="420707"/>
                  </a:lnTo>
                  <a:lnTo>
                    <a:pt x="3474699" y="405941"/>
                  </a:lnTo>
                  <a:lnTo>
                    <a:pt x="3475628" y="391922"/>
                  </a:lnTo>
                  <a:lnTo>
                    <a:pt x="3468341" y="389953"/>
                  </a:lnTo>
                  <a:lnTo>
                    <a:pt x="3511484" y="389953"/>
                  </a:lnTo>
                  <a:lnTo>
                    <a:pt x="3511530" y="391922"/>
                  </a:lnTo>
                  <a:lnTo>
                    <a:pt x="3511645" y="396875"/>
                  </a:lnTo>
                  <a:lnTo>
                    <a:pt x="3511765" y="402046"/>
                  </a:lnTo>
                  <a:lnTo>
                    <a:pt x="3511795" y="403333"/>
                  </a:lnTo>
                  <a:lnTo>
                    <a:pt x="3503271" y="427850"/>
                  </a:lnTo>
                  <a:lnTo>
                    <a:pt x="3497035" y="435114"/>
                  </a:lnTo>
                  <a:close/>
                </a:path>
                <a:path w="10331449" h="4065904">
                  <a:moveTo>
                    <a:pt x="3335186" y="613607"/>
                  </a:moveTo>
                  <a:lnTo>
                    <a:pt x="3200779" y="553664"/>
                  </a:lnTo>
                  <a:lnTo>
                    <a:pt x="3197676" y="540307"/>
                  </a:lnTo>
                  <a:lnTo>
                    <a:pt x="3204480" y="528696"/>
                  </a:lnTo>
                  <a:lnTo>
                    <a:pt x="3217117" y="525776"/>
                  </a:lnTo>
                  <a:lnTo>
                    <a:pt x="3346239" y="581390"/>
                  </a:lnTo>
                  <a:lnTo>
                    <a:pt x="3351524" y="585716"/>
                  </a:lnTo>
                  <a:lnTo>
                    <a:pt x="3354627" y="599065"/>
                  </a:lnTo>
                  <a:lnTo>
                    <a:pt x="3347822" y="610687"/>
                  </a:lnTo>
                  <a:lnTo>
                    <a:pt x="3335186" y="613607"/>
                  </a:lnTo>
                  <a:close/>
                </a:path>
                <a:path w="10331449" h="4065904">
                  <a:moveTo>
                    <a:pt x="416476" y="2334192"/>
                  </a:moveTo>
                  <a:lnTo>
                    <a:pt x="408192" y="2332786"/>
                  </a:lnTo>
                  <a:lnTo>
                    <a:pt x="407088" y="2325029"/>
                  </a:lnTo>
                  <a:lnTo>
                    <a:pt x="395591" y="2322343"/>
                  </a:lnTo>
                  <a:lnTo>
                    <a:pt x="401615" y="2307532"/>
                  </a:lnTo>
                  <a:lnTo>
                    <a:pt x="413439" y="2306628"/>
                  </a:lnTo>
                  <a:lnTo>
                    <a:pt x="410465" y="2322343"/>
                  </a:lnTo>
                  <a:lnTo>
                    <a:pt x="410351" y="2322945"/>
                  </a:lnTo>
                  <a:lnTo>
                    <a:pt x="415972" y="2322945"/>
                  </a:lnTo>
                  <a:lnTo>
                    <a:pt x="416413" y="2332786"/>
                  </a:lnTo>
                  <a:lnTo>
                    <a:pt x="416476" y="2334192"/>
                  </a:lnTo>
                  <a:close/>
                </a:path>
                <a:path w="10331449" h="4065904">
                  <a:moveTo>
                    <a:pt x="432241" y="2363638"/>
                  </a:moveTo>
                  <a:lnTo>
                    <a:pt x="429982" y="2355328"/>
                  </a:lnTo>
                  <a:lnTo>
                    <a:pt x="433572" y="2351412"/>
                  </a:lnTo>
                  <a:lnTo>
                    <a:pt x="441103" y="2352667"/>
                  </a:lnTo>
                  <a:lnTo>
                    <a:pt x="449060" y="2359747"/>
                  </a:lnTo>
                  <a:lnTo>
                    <a:pt x="445079" y="2361077"/>
                  </a:lnTo>
                  <a:lnTo>
                    <a:pt x="435028" y="2361077"/>
                  </a:lnTo>
                  <a:lnTo>
                    <a:pt x="432241" y="2363638"/>
                  </a:lnTo>
                  <a:close/>
                </a:path>
                <a:path w="10331449" h="4065904">
                  <a:moveTo>
                    <a:pt x="439370" y="2362985"/>
                  </a:moveTo>
                  <a:lnTo>
                    <a:pt x="435028" y="2361077"/>
                  </a:lnTo>
                  <a:lnTo>
                    <a:pt x="445079" y="2361077"/>
                  </a:lnTo>
                  <a:lnTo>
                    <a:pt x="439370" y="2362985"/>
                  </a:lnTo>
                  <a:close/>
                </a:path>
                <a:path w="10331449" h="4065904">
                  <a:moveTo>
                    <a:pt x="430283" y="2313507"/>
                  </a:moveTo>
                  <a:lnTo>
                    <a:pt x="426271" y="2302160"/>
                  </a:lnTo>
                  <a:lnTo>
                    <a:pt x="426191" y="2301934"/>
                  </a:lnTo>
                  <a:lnTo>
                    <a:pt x="429781" y="2299047"/>
                  </a:lnTo>
                  <a:lnTo>
                    <a:pt x="439697" y="2302160"/>
                  </a:lnTo>
                  <a:lnTo>
                    <a:pt x="440701" y="2311875"/>
                  </a:lnTo>
                  <a:lnTo>
                    <a:pt x="430283" y="2313507"/>
                  </a:lnTo>
                  <a:close/>
                </a:path>
                <a:path w="10331449" h="4065904">
                  <a:moveTo>
                    <a:pt x="477126" y="2338384"/>
                  </a:moveTo>
                  <a:lnTo>
                    <a:pt x="471201" y="2333489"/>
                  </a:lnTo>
                  <a:lnTo>
                    <a:pt x="466155" y="2327188"/>
                  </a:lnTo>
                  <a:lnTo>
                    <a:pt x="475594" y="2320611"/>
                  </a:lnTo>
                  <a:lnTo>
                    <a:pt x="482447" y="2332459"/>
                  </a:lnTo>
                  <a:lnTo>
                    <a:pt x="477126" y="2338384"/>
                  </a:lnTo>
                  <a:close/>
                </a:path>
                <a:path w="10331449" h="4065904">
                  <a:moveTo>
                    <a:pt x="453127" y="2352316"/>
                  </a:moveTo>
                  <a:lnTo>
                    <a:pt x="449788" y="2346618"/>
                  </a:lnTo>
                  <a:lnTo>
                    <a:pt x="456365" y="2337806"/>
                  </a:lnTo>
                  <a:lnTo>
                    <a:pt x="459855" y="2341999"/>
                  </a:lnTo>
                  <a:lnTo>
                    <a:pt x="453127" y="2352316"/>
                  </a:lnTo>
                  <a:close/>
                </a:path>
                <a:path w="10331449" h="4065904">
                  <a:moveTo>
                    <a:pt x="467386" y="2358943"/>
                  </a:moveTo>
                  <a:lnTo>
                    <a:pt x="461260" y="2357839"/>
                  </a:lnTo>
                  <a:lnTo>
                    <a:pt x="463193" y="2349981"/>
                  </a:lnTo>
                  <a:lnTo>
                    <a:pt x="471352" y="2352492"/>
                  </a:lnTo>
                  <a:lnTo>
                    <a:pt x="469118" y="2355303"/>
                  </a:lnTo>
                  <a:lnTo>
                    <a:pt x="467386" y="2358943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642895" y="6439946"/>
              <a:ext cx="9941560" cy="3763645"/>
            </a:xfrm>
            <a:custGeom>
              <a:avLst/>
              <a:gdLst/>
              <a:ahLst/>
              <a:cxnLst/>
              <a:rect l="l" t="t" r="r" b="b"/>
              <a:pathLst>
                <a:path w="9941560" h="3763645">
                  <a:moveTo>
                    <a:pt x="2400402" y="253634"/>
                  </a:moveTo>
                  <a:lnTo>
                    <a:pt x="2059752" y="253634"/>
                  </a:lnTo>
                  <a:lnTo>
                    <a:pt x="2137371" y="215534"/>
                  </a:lnTo>
                  <a:lnTo>
                    <a:pt x="2201149" y="177434"/>
                  </a:lnTo>
                  <a:lnTo>
                    <a:pt x="2260251" y="113934"/>
                  </a:lnTo>
                  <a:lnTo>
                    <a:pt x="2270588" y="164734"/>
                  </a:lnTo>
                  <a:lnTo>
                    <a:pt x="2288633" y="202834"/>
                  </a:lnTo>
                  <a:lnTo>
                    <a:pt x="2327525" y="228234"/>
                  </a:lnTo>
                  <a:lnTo>
                    <a:pt x="2400402" y="253634"/>
                  </a:lnTo>
                  <a:close/>
                </a:path>
                <a:path w="9941560" h="3763645">
                  <a:moveTo>
                    <a:pt x="2192220" y="456834"/>
                  </a:moveTo>
                  <a:lnTo>
                    <a:pt x="1746972" y="456834"/>
                  </a:lnTo>
                  <a:lnTo>
                    <a:pt x="1779576" y="431434"/>
                  </a:lnTo>
                  <a:lnTo>
                    <a:pt x="1807676" y="367934"/>
                  </a:lnTo>
                  <a:lnTo>
                    <a:pt x="1815577" y="291734"/>
                  </a:lnTo>
                  <a:lnTo>
                    <a:pt x="1810101" y="190134"/>
                  </a:lnTo>
                  <a:lnTo>
                    <a:pt x="1892696" y="228234"/>
                  </a:lnTo>
                  <a:lnTo>
                    <a:pt x="1946233" y="253634"/>
                  </a:lnTo>
                  <a:lnTo>
                    <a:pt x="2400402" y="253634"/>
                  </a:lnTo>
                  <a:lnTo>
                    <a:pt x="2401037" y="304434"/>
                  </a:lnTo>
                  <a:lnTo>
                    <a:pt x="2401088" y="308512"/>
                  </a:lnTo>
                  <a:lnTo>
                    <a:pt x="2385491" y="317134"/>
                  </a:lnTo>
                  <a:lnTo>
                    <a:pt x="2357089" y="355234"/>
                  </a:lnTo>
                  <a:lnTo>
                    <a:pt x="2349822" y="393334"/>
                  </a:lnTo>
                  <a:lnTo>
                    <a:pt x="1946905" y="393334"/>
                  </a:lnTo>
                  <a:lnTo>
                    <a:pt x="1904210" y="406034"/>
                  </a:lnTo>
                  <a:lnTo>
                    <a:pt x="1897762" y="418734"/>
                  </a:lnTo>
                  <a:lnTo>
                    <a:pt x="1901356" y="431434"/>
                  </a:lnTo>
                  <a:lnTo>
                    <a:pt x="1983407" y="431434"/>
                  </a:lnTo>
                  <a:lnTo>
                    <a:pt x="2046121" y="444134"/>
                  </a:lnTo>
                  <a:lnTo>
                    <a:pt x="2195532" y="444134"/>
                  </a:lnTo>
                  <a:lnTo>
                    <a:pt x="2192220" y="456834"/>
                  </a:lnTo>
                  <a:close/>
                </a:path>
                <a:path w="9941560" h="3763645">
                  <a:moveTo>
                    <a:pt x="2745226" y="583834"/>
                  </a:moveTo>
                  <a:lnTo>
                    <a:pt x="2673725" y="583834"/>
                  </a:lnTo>
                  <a:lnTo>
                    <a:pt x="2680628" y="571134"/>
                  </a:lnTo>
                  <a:lnTo>
                    <a:pt x="2684143" y="571134"/>
                  </a:lnTo>
                  <a:lnTo>
                    <a:pt x="2559330" y="240934"/>
                  </a:lnTo>
                  <a:lnTo>
                    <a:pt x="2585936" y="228234"/>
                  </a:lnTo>
                  <a:lnTo>
                    <a:pt x="2604067" y="215534"/>
                  </a:lnTo>
                  <a:lnTo>
                    <a:pt x="2624498" y="228234"/>
                  </a:lnTo>
                  <a:lnTo>
                    <a:pt x="2641221" y="240934"/>
                  </a:lnTo>
                  <a:lnTo>
                    <a:pt x="2659117" y="279034"/>
                  </a:lnTo>
                  <a:lnTo>
                    <a:pt x="2695840" y="380634"/>
                  </a:lnTo>
                  <a:lnTo>
                    <a:pt x="2745226" y="583834"/>
                  </a:lnTo>
                  <a:close/>
                </a:path>
                <a:path w="9941560" h="3763645">
                  <a:moveTo>
                    <a:pt x="2534164" y="240934"/>
                  </a:moveTo>
                  <a:lnTo>
                    <a:pt x="2477269" y="240934"/>
                  </a:lnTo>
                  <a:lnTo>
                    <a:pt x="2511733" y="228234"/>
                  </a:lnTo>
                  <a:lnTo>
                    <a:pt x="2534164" y="240934"/>
                  </a:lnTo>
                  <a:close/>
                </a:path>
                <a:path w="9941560" h="3763645">
                  <a:moveTo>
                    <a:pt x="2673725" y="583834"/>
                  </a:moveTo>
                  <a:lnTo>
                    <a:pt x="2531967" y="583834"/>
                  </a:lnTo>
                  <a:lnTo>
                    <a:pt x="2535984" y="571134"/>
                  </a:lnTo>
                  <a:lnTo>
                    <a:pt x="2455805" y="304434"/>
                  </a:lnTo>
                  <a:lnTo>
                    <a:pt x="2448449" y="291734"/>
                  </a:lnTo>
                  <a:lnTo>
                    <a:pt x="2445688" y="291734"/>
                  </a:lnTo>
                  <a:lnTo>
                    <a:pt x="2465457" y="240934"/>
                  </a:lnTo>
                  <a:lnTo>
                    <a:pt x="2541707" y="240934"/>
                  </a:lnTo>
                  <a:lnTo>
                    <a:pt x="2535607" y="253634"/>
                  </a:lnTo>
                  <a:lnTo>
                    <a:pt x="2658512" y="571134"/>
                  </a:lnTo>
                  <a:lnTo>
                    <a:pt x="2673725" y="583834"/>
                  </a:lnTo>
                  <a:close/>
                </a:path>
                <a:path w="9941560" h="3763645">
                  <a:moveTo>
                    <a:pt x="2486782" y="2946034"/>
                  </a:moveTo>
                  <a:lnTo>
                    <a:pt x="1884181" y="2946034"/>
                  </a:lnTo>
                  <a:lnTo>
                    <a:pt x="2018653" y="2895234"/>
                  </a:lnTo>
                  <a:lnTo>
                    <a:pt x="2169984" y="2857134"/>
                  </a:lnTo>
                  <a:lnTo>
                    <a:pt x="2292246" y="2844434"/>
                  </a:lnTo>
                  <a:lnTo>
                    <a:pt x="2429948" y="2831734"/>
                  </a:lnTo>
                  <a:lnTo>
                    <a:pt x="2346932" y="1904634"/>
                  </a:lnTo>
                  <a:lnTo>
                    <a:pt x="2227692" y="1218834"/>
                  </a:lnTo>
                  <a:lnTo>
                    <a:pt x="2200918" y="1180734"/>
                  </a:lnTo>
                  <a:lnTo>
                    <a:pt x="2179350" y="1129934"/>
                  </a:lnTo>
                  <a:lnTo>
                    <a:pt x="2170728" y="1107070"/>
                  </a:lnTo>
                  <a:lnTo>
                    <a:pt x="2178470" y="1104534"/>
                  </a:lnTo>
                  <a:lnTo>
                    <a:pt x="2216248" y="1066434"/>
                  </a:lnTo>
                  <a:lnTo>
                    <a:pt x="2252682" y="1041034"/>
                  </a:lnTo>
                  <a:lnTo>
                    <a:pt x="2287438" y="990234"/>
                  </a:lnTo>
                  <a:lnTo>
                    <a:pt x="2311066" y="952134"/>
                  </a:lnTo>
                  <a:lnTo>
                    <a:pt x="2331414" y="901334"/>
                  </a:lnTo>
                  <a:lnTo>
                    <a:pt x="2348707" y="850534"/>
                  </a:lnTo>
                  <a:lnTo>
                    <a:pt x="2375037" y="748934"/>
                  </a:lnTo>
                  <a:lnTo>
                    <a:pt x="2391866" y="634634"/>
                  </a:lnTo>
                  <a:lnTo>
                    <a:pt x="2403258" y="482234"/>
                  </a:lnTo>
                  <a:lnTo>
                    <a:pt x="2401195" y="317134"/>
                  </a:lnTo>
                  <a:lnTo>
                    <a:pt x="2401088" y="308512"/>
                  </a:lnTo>
                  <a:lnTo>
                    <a:pt x="2408463" y="304434"/>
                  </a:lnTo>
                  <a:lnTo>
                    <a:pt x="2427648" y="291734"/>
                  </a:lnTo>
                  <a:lnTo>
                    <a:pt x="2448449" y="291734"/>
                  </a:lnTo>
                  <a:lnTo>
                    <a:pt x="2434216" y="304434"/>
                  </a:lnTo>
                  <a:lnTo>
                    <a:pt x="2430174" y="304434"/>
                  </a:lnTo>
                  <a:lnTo>
                    <a:pt x="2432283" y="317134"/>
                  </a:lnTo>
                  <a:lnTo>
                    <a:pt x="2509977" y="571134"/>
                  </a:lnTo>
                  <a:lnTo>
                    <a:pt x="2524863" y="583834"/>
                  </a:lnTo>
                  <a:lnTo>
                    <a:pt x="2745226" y="583834"/>
                  </a:lnTo>
                  <a:lnTo>
                    <a:pt x="2766833" y="672734"/>
                  </a:lnTo>
                  <a:lnTo>
                    <a:pt x="2757173" y="723534"/>
                  </a:lnTo>
                  <a:lnTo>
                    <a:pt x="2646789" y="1041034"/>
                  </a:lnTo>
                  <a:lnTo>
                    <a:pt x="2902876" y="1612534"/>
                  </a:lnTo>
                  <a:lnTo>
                    <a:pt x="3063734" y="2044334"/>
                  </a:lnTo>
                  <a:lnTo>
                    <a:pt x="3147318" y="2336434"/>
                  </a:lnTo>
                  <a:lnTo>
                    <a:pt x="3195687" y="2552334"/>
                  </a:lnTo>
                  <a:lnTo>
                    <a:pt x="3217421" y="2704734"/>
                  </a:lnTo>
                  <a:lnTo>
                    <a:pt x="3222213" y="2806334"/>
                  </a:lnTo>
                  <a:lnTo>
                    <a:pt x="2450081" y="2806334"/>
                  </a:lnTo>
                  <a:lnTo>
                    <a:pt x="2444684" y="2819034"/>
                  </a:lnTo>
                  <a:lnTo>
                    <a:pt x="2445713" y="2831734"/>
                  </a:lnTo>
                  <a:lnTo>
                    <a:pt x="2452315" y="2844434"/>
                  </a:lnTo>
                  <a:lnTo>
                    <a:pt x="2493895" y="2844434"/>
                  </a:lnTo>
                  <a:lnTo>
                    <a:pt x="2540781" y="2857134"/>
                  </a:lnTo>
                  <a:lnTo>
                    <a:pt x="2611218" y="2869834"/>
                  </a:lnTo>
                  <a:lnTo>
                    <a:pt x="2666880" y="2895234"/>
                  </a:lnTo>
                  <a:lnTo>
                    <a:pt x="2718872" y="2920634"/>
                  </a:lnTo>
                  <a:lnTo>
                    <a:pt x="2733992" y="2933334"/>
                  </a:lnTo>
                  <a:lnTo>
                    <a:pt x="2493459" y="2933334"/>
                  </a:lnTo>
                  <a:lnTo>
                    <a:pt x="2486782" y="2946034"/>
                  </a:lnTo>
                  <a:close/>
                </a:path>
                <a:path w="9941560" h="3763645">
                  <a:moveTo>
                    <a:pt x="2170728" y="1107070"/>
                  </a:moveTo>
                  <a:lnTo>
                    <a:pt x="2164983" y="1091834"/>
                  </a:lnTo>
                  <a:lnTo>
                    <a:pt x="2160039" y="1028334"/>
                  </a:lnTo>
                  <a:lnTo>
                    <a:pt x="2172967" y="1028334"/>
                  </a:lnTo>
                  <a:lnTo>
                    <a:pt x="2183989" y="939434"/>
                  </a:lnTo>
                  <a:lnTo>
                    <a:pt x="2204612" y="875934"/>
                  </a:lnTo>
                  <a:lnTo>
                    <a:pt x="2231743" y="812434"/>
                  </a:lnTo>
                  <a:lnTo>
                    <a:pt x="2261886" y="761634"/>
                  </a:lnTo>
                  <a:lnTo>
                    <a:pt x="2317225" y="685434"/>
                  </a:lnTo>
                  <a:lnTo>
                    <a:pt x="2348187" y="660034"/>
                  </a:lnTo>
                  <a:lnTo>
                    <a:pt x="2348815" y="647334"/>
                  </a:lnTo>
                  <a:lnTo>
                    <a:pt x="2344196" y="647334"/>
                  </a:lnTo>
                  <a:lnTo>
                    <a:pt x="2383357" y="621934"/>
                  </a:lnTo>
                  <a:lnTo>
                    <a:pt x="2356222" y="482234"/>
                  </a:lnTo>
                  <a:lnTo>
                    <a:pt x="2347400" y="406034"/>
                  </a:lnTo>
                  <a:lnTo>
                    <a:pt x="2357089" y="355234"/>
                  </a:lnTo>
                  <a:lnTo>
                    <a:pt x="2385491" y="317134"/>
                  </a:lnTo>
                  <a:lnTo>
                    <a:pt x="2401088" y="308512"/>
                  </a:lnTo>
                  <a:lnTo>
                    <a:pt x="2403258" y="482234"/>
                  </a:lnTo>
                  <a:lnTo>
                    <a:pt x="2391866" y="634634"/>
                  </a:lnTo>
                  <a:lnTo>
                    <a:pt x="2375037" y="748934"/>
                  </a:lnTo>
                  <a:lnTo>
                    <a:pt x="2348707" y="850534"/>
                  </a:lnTo>
                  <a:lnTo>
                    <a:pt x="2331414" y="901334"/>
                  </a:lnTo>
                  <a:lnTo>
                    <a:pt x="2311066" y="952134"/>
                  </a:lnTo>
                  <a:lnTo>
                    <a:pt x="2287438" y="990234"/>
                  </a:lnTo>
                  <a:lnTo>
                    <a:pt x="2252682" y="1041034"/>
                  </a:lnTo>
                  <a:lnTo>
                    <a:pt x="2216248" y="1066434"/>
                  </a:lnTo>
                  <a:lnTo>
                    <a:pt x="2178470" y="1104534"/>
                  </a:lnTo>
                  <a:lnTo>
                    <a:pt x="2170728" y="1107070"/>
                  </a:lnTo>
                  <a:close/>
                </a:path>
                <a:path w="9941560" h="3763645">
                  <a:moveTo>
                    <a:pt x="1880086" y="1460134"/>
                  </a:moveTo>
                  <a:lnTo>
                    <a:pt x="1821346" y="1460134"/>
                  </a:lnTo>
                  <a:lnTo>
                    <a:pt x="1723094" y="1422034"/>
                  </a:lnTo>
                  <a:lnTo>
                    <a:pt x="1587153" y="1345834"/>
                  </a:lnTo>
                  <a:lnTo>
                    <a:pt x="1507627" y="1269634"/>
                  </a:lnTo>
                  <a:lnTo>
                    <a:pt x="1470323" y="1218834"/>
                  </a:lnTo>
                  <a:lnTo>
                    <a:pt x="1461042" y="1193434"/>
                  </a:lnTo>
                  <a:lnTo>
                    <a:pt x="1580257" y="799734"/>
                  </a:lnTo>
                  <a:lnTo>
                    <a:pt x="1489798" y="799734"/>
                  </a:lnTo>
                  <a:lnTo>
                    <a:pt x="1438070" y="787034"/>
                  </a:lnTo>
                  <a:lnTo>
                    <a:pt x="1405653" y="736234"/>
                  </a:lnTo>
                  <a:lnTo>
                    <a:pt x="1373131" y="647334"/>
                  </a:lnTo>
                  <a:lnTo>
                    <a:pt x="1361246" y="583834"/>
                  </a:lnTo>
                  <a:lnTo>
                    <a:pt x="1360024" y="533034"/>
                  </a:lnTo>
                  <a:lnTo>
                    <a:pt x="1367956" y="494934"/>
                  </a:lnTo>
                  <a:lnTo>
                    <a:pt x="1383530" y="456834"/>
                  </a:lnTo>
                  <a:lnTo>
                    <a:pt x="1405238" y="418734"/>
                  </a:lnTo>
                  <a:lnTo>
                    <a:pt x="1431571" y="380634"/>
                  </a:lnTo>
                  <a:lnTo>
                    <a:pt x="1513675" y="355234"/>
                  </a:lnTo>
                  <a:lnTo>
                    <a:pt x="1565859" y="367934"/>
                  </a:lnTo>
                  <a:lnTo>
                    <a:pt x="1625346" y="380634"/>
                  </a:lnTo>
                  <a:lnTo>
                    <a:pt x="1684686" y="418734"/>
                  </a:lnTo>
                  <a:lnTo>
                    <a:pt x="1708423" y="444134"/>
                  </a:lnTo>
                  <a:lnTo>
                    <a:pt x="1726219" y="456834"/>
                  </a:lnTo>
                  <a:lnTo>
                    <a:pt x="2192220" y="456834"/>
                  </a:lnTo>
                  <a:lnTo>
                    <a:pt x="2198463" y="469534"/>
                  </a:lnTo>
                  <a:lnTo>
                    <a:pt x="2256524" y="494934"/>
                  </a:lnTo>
                  <a:lnTo>
                    <a:pt x="1920831" y="494934"/>
                  </a:lnTo>
                  <a:lnTo>
                    <a:pt x="1912372" y="507634"/>
                  </a:lnTo>
                  <a:lnTo>
                    <a:pt x="1917274" y="545734"/>
                  </a:lnTo>
                  <a:lnTo>
                    <a:pt x="1929241" y="558434"/>
                  </a:lnTo>
                  <a:lnTo>
                    <a:pt x="1947158" y="583834"/>
                  </a:lnTo>
                  <a:lnTo>
                    <a:pt x="2158616" y="583834"/>
                  </a:lnTo>
                  <a:lnTo>
                    <a:pt x="2170586" y="609234"/>
                  </a:lnTo>
                  <a:lnTo>
                    <a:pt x="2188510" y="621934"/>
                  </a:lnTo>
                  <a:lnTo>
                    <a:pt x="2211049" y="634634"/>
                  </a:lnTo>
                  <a:lnTo>
                    <a:pt x="2363776" y="634634"/>
                  </a:lnTo>
                  <a:lnTo>
                    <a:pt x="2344196" y="647334"/>
                  </a:lnTo>
                  <a:lnTo>
                    <a:pt x="2348815" y="647334"/>
                  </a:lnTo>
                  <a:lnTo>
                    <a:pt x="2348187" y="660034"/>
                  </a:lnTo>
                  <a:lnTo>
                    <a:pt x="2317225" y="685434"/>
                  </a:lnTo>
                  <a:lnTo>
                    <a:pt x="2271109" y="748934"/>
                  </a:lnTo>
                  <a:lnTo>
                    <a:pt x="1995112" y="748934"/>
                  </a:lnTo>
                  <a:lnTo>
                    <a:pt x="1974175" y="761634"/>
                  </a:lnTo>
                  <a:lnTo>
                    <a:pt x="1962763" y="774334"/>
                  </a:lnTo>
                  <a:lnTo>
                    <a:pt x="1959122" y="787034"/>
                  </a:lnTo>
                  <a:lnTo>
                    <a:pt x="1961498" y="812434"/>
                  </a:lnTo>
                  <a:lnTo>
                    <a:pt x="1973721" y="825134"/>
                  </a:lnTo>
                  <a:lnTo>
                    <a:pt x="1994305" y="837834"/>
                  </a:lnTo>
                  <a:lnTo>
                    <a:pt x="2021380" y="850534"/>
                  </a:lnTo>
                  <a:lnTo>
                    <a:pt x="2215464" y="850534"/>
                  </a:lnTo>
                  <a:lnTo>
                    <a:pt x="2204612" y="875934"/>
                  </a:lnTo>
                  <a:lnTo>
                    <a:pt x="2183989" y="939434"/>
                  </a:lnTo>
                  <a:lnTo>
                    <a:pt x="2172967" y="1028334"/>
                  </a:lnTo>
                  <a:lnTo>
                    <a:pt x="2160039" y="1028334"/>
                  </a:lnTo>
                  <a:lnTo>
                    <a:pt x="2164983" y="1091834"/>
                  </a:lnTo>
                  <a:lnTo>
                    <a:pt x="2170728" y="1107070"/>
                  </a:lnTo>
                  <a:lnTo>
                    <a:pt x="2100233" y="1129934"/>
                  </a:lnTo>
                  <a:lnTo>
                    <a:pt x="2020667" y="1129934"/>
                  </a:lnTo>
                  <a:lnTo>
                    <a:pt x="1972594" y="1409334"/>
                  </a:lnTo>
                  <a:lnTo>
                    <a:pt x="1922705" y="1447434"/>
                  </a:lnTo>
                  <a:lnTo>
                    <a:pt x="1880086" y="1460134"/>
                  </a:lnTo>
                  <a:close/>
                </a:path>
                <a:path w="9941560" h="3763645">
                  <a:moveTo>
                    <a:pt x="2366089" y="533034"/>
                  </a:moveTo>
                  <a:lnTo>
                    <a:pt x="2327771" y="533034"/>
                  </a:lnTo>
                  <a:lnTo>
                    <a:pt x="2337164" y="520334"/>
                  </a:lnTo>
                  <a:lnTo>
                    <a:pt x="2337058" y="507634"/>
                  </a:lnTo>
                  <a:lnTo>
                    <a:pt x="2333376" y="507634"/>
                  </a:lnTo>
                  <a:lnTo>
                    <a:pt x="2308390" y="482234"/>
                  </a:lnTo>
                  <a:lnTo>
                    <a:pt x="2279530" y="456834"/>
                  </a:lnTo>
                  <a:lnTo>
                    <a:pt x="2247771" y="444134"/>
                  </a:lnTo>
                  <a:lnTo>
                    <a:pt x="2059833" y="444134"/>
                  </a:lnTo>
                  <a:lnTo>
                    <a:pt x="2067123" y="431434"/>
                  </a:lnTo>
                  <a:lnTo>
                    <a:pt x="2066246" y="418734"/>
                  </a:lnTo>
                  <a:lnTo>
                    <a:pt x="2055460" y="406034"/>
                  </a:lnTo>
                  <a:lnTo>
                    <a:pt x="2019661" y="393334"/>
                  </a:lnTo>
                  <a:lnTo>
                    <a:pt x="2349822" y="393334"/>
                  </a:lnTo>
                  <a:lnTo>
                    <a:pt x="2347400" y="406034"/>
                  </a:lnTo>
                  <a:lnTo>
                    <a:pt x="2356222" y="482234"/>
                  </a:lnTo>
                  <a:lnTo>
                    <a:pt x="2366089" y="533034"/>
                  </a:lnTo>
                  <a:close/>
                </a:path>
                <a:path w="9941560" h="3763645">
                  <a:moveTo>
                    <a:pt x="1962553" y="545734"/>
                  </a:moveTo>
                  <a:lnTo>
                    <a:pt x="1942486" y="507634"/>
                  </a:lnTo>
                  <a:lnTo>
                    <a:pt x="1930170" y="494934"/>
                  </a:lnTo>
                  <a:lnTo>
                    <a:pt x="2256524" y="494934"/>
                  </a:lnTo>
                  <a:lnTo>
                    <a:pt x="2285555" y="507634"/>
                  </a:lnTo>
                  <a:lnTo>
                    <a:pt x="2299828" y="520334"/>
                  </a:lnTo>
                  <a:lnTo>
                    <a:pt x="2024625" y="520334"/>
                  </a:lnTo>
                  <a:lnTo>
                    <a:pt x="1962553" y="545734"/>
                  </a:lnTo>
                  <a:close/>
                </a:path>
                <a:path w="9941560" h="3763645">
                  <a:moveTo>
                    <a:pt x="2158616" y="583834"/>
                  </a:moveTo>
                  <a:lnTo>
                    <a:pt x="2016612" y="583834"/>
                  </a:lnTo>
                  <a:lnTo>
                    <a:pt x="2036310" y="571134"/>
                  </a:lnTo>
                  <a:lnTo>
                    <a:pt x="2052456" y="545734"/>
                  </a:lnTo>
                  <a:lnTo>
                    <a:pt x="2049487" y="533034"/>
                  </a:lnTo>
                  <a:lnTo>
                    <a:pt x="2037734" y="520334"/>
                  </a:lnTo>
                  <a:lnTo>
                    <a:pt x="2299828" y="520334"/>
                  </a:lnTo>
                  <a:lnTo>
                    <a:pt x="2314102" y="533034"/>
                  </a:lnTo>
                  <a:lnTo>
                    <a:pt x="2366089" y="533034"/>
                  </a:lnTo>
                  <a:lnTo>
                    <a:pt x="2368556" y="545734"/>
                  </a:lnTo>
                  <a:lnTo>
                    <a:pt x="2153713" y="545734"/>
                  </a:lnTo>
                  <a:lnTo>
                    <a:pt x="2158616" y="583834"/>
                  </a:lnTo>
                  <a:close/>
                </a:path>
                <a:path w="9941560" h="3763645">
                  <a:moveTo>
                    <a:pt x="2203920" y="583834"/>
                  </a:moveTo>
                  <a:lnTo>
                    <a:pt x="2183828" y="545734"/>
                  </a:lnTo>
                  <a:lnTo>
                    <a:pt x="2368556" y="545734"/>
                  </a:lnTo>
                  <a:lnTo>
                    <a:pt x="2373490" y="571134"/>
                  </a:lnTo>
                  <a:lnTo>
                    <a:pt x="2272184" y="571134"/>
                  </a:lnTo>
                  <a:lnTo>
                    <a:pt x="2203920" y="583834"/>
                  </a:lnTo>
                  <a:close/>
                </a:path>
                <a:path w="9941560" h="3763645">
                  <a:moveTo>
                    <a:pt x="2363776" y="634634"/>
                  </a:moveTo>
                  <a:lnTo>
                    <a:pt x="2235025" y="634634"/>
                  </a:lnTo>
                  <a:lnTo>
                    <a:pt x="2257982" y="621934"/>
                  </a:lnTo>
                  <a:lnTo>
                    <a:pt x="2277687" y="609234"/>
                  </a:lnTo>
                  <a:lnTo>
                    <a:pt x="2293830" y="583834"/>
                  </a:lnTo>
                  <a:lnTo>
                    <a:pt x="2290833" y="571134"/>
                  </a:lnTo>
                  <a:lnTo>
                    <a:pt x="2373490" y="571134"/>
                  </a:lnTo>
                  <a:lnTo>
                    <a:pt x="2383357" y="621934"/>
                  </a:lnTo>
                  <a:lnTo>
                    <a:pt x="2363776" y="634634"/>
                  </a:lnTo>
                  <a:close/>
                </a:path>
                <a:path w="9941560" h="3763645">
                  <a:moveTo>
                    <a:pt x="2215464" y="850534"/>
                  </a:moveTo>
                  <a:lnTo>
                    <a:pt x="2107624" y="850534"/>
                  </a:lnTo>
                  <a:lnTo>
                    <a:pt x="2112067" y="837834"/>
                  </a:lnTo>
                  <a:lnTo>
                    <a:pt x="2109707" y="825134"/>
                  </a:lnTo>
                  <a:lnTo>
                    <a:pt x="2095989" y="799734"/>
                  </a:lnTo>
                  <a:lnTo>
                    <a:pt x="2078508" y="774334"/>
                  </a:lnTo>
                  <a:lnTo>
                    <a:pt x="2052974" y="748934"/>
                  </a:lnTo>
                  <a:lnTo>
                    <a:pt x="2271109" y="748934"/>
                  </a:lnTo>
                  <a:lnTo>
                    <a:pt x="2261886" y="761634"/>
                  </a:lnTo>
                  <a:lnTo>
                    <a:pt x="2231743" y="812434"/>
                  </a:lnTo>
                  <a:lnTo>
                    <a:pt x="2215464" y="850534"/>
                  </a:lnTo>
                  <a:close/>
                </a:path>
                <a:path w="9941560" h="3763645">
                  <a:moveTo>
                    <a:pt x="2073986" y="825134"/>
                  </a:moveTo>
                  <a:lnTo>
                    <a:pt x="2043539" y="825134"/>
                  </a:lnTo>
                  <a:lnTo>
                    <a:pt x="2018313" y="812434"/>
                  </a:lnTo>
                  <a:lnTo>
                    <a:pt x="2000157" y="812434"/>
                  </a:lnTo>
                  <a:lnTo>
                    <a:pt x="1990919" y="799734"/>
                  </a:lnTo>
                  <a:lnTo>
                    <a:pt x="1993028" y="787034"/>
                  </a:lnTo>
                  <a:lnTo>
                    <a:pt x="2028574" y="774334"/>
                  </a:lnTo>
                  <a:lnTo>
                    <a:pt x="2050373" y="787034"/>
                  </a:lnTo>
                  <a:lnTo>
                    <a:pt x="2073986" y="825134"/>
                  </a:lnTo>
                  <a:close/>
                </a:path>
                <a:path w="9941560" h="3763645">
                  <a:moveTo>
                    <a:pt x="2098546" y="3492134"/>
                  </a:moveTo>
                  <a:lnTo>
                    <a:pt x="2000705" y="3492134"/>
                  </a:lnTo>
                  <a:lnTo>
                    <a:pt x="1860930" y="3441334"/>
                  </a:lnTo>
                  <a:lnTo>
                    <a:pt x="1093639" y="3441334"/>
                  </a:lnTo>
                  <a:lnTo>
                    <a:pt x="841549" y="3415934"/>
                  </a:lnTo>
                  <a:lnTo>
                    <a:pt x="659408" y="3377834"/>
                  </a:lnTo>
                  <a:lnTo>
                    <a:pt x="545805" y="3352434"/>
                  </a:lnTo>
                  <a:lnTo>
                    <a:pt x="441275" y="3314334"/>
                  </a:lnTo>
                  <a:lnTo>
                    <a:pt x="348232" y="3276234"/>
                  </a:lnTo>
                  <a:lnTo>
                    <a:pt x="269090" y="3225434"/>
                  </a:lnTo>
                  <a:lnTo>
                    <a:pt x="235486" y="3200034"/>
                  </a:lnTo>
                  <a:lnTo>
                    <a:pt x="206261" y="3174634"/>
                  </a:lnTo>
                  <a:lnTo>
                    <a:pt x="66105" y="2920634"/>
                  </a:lnTo>
                  <a:lnTo>
                    <a:pt x="8904" y="2653934"/>
                  </a:lnTo>
                  <a:lnTo>
                    <a:pt x="0" y="2438034"/>
                  </a:lnTo>
                  <a:lnTo>
                    <a:pt x="4733" y="2349134"/>
                  </a:lnTo>
                  <a:lnTo>
                    <a:pt x="755292" y="2450734"/>
                  </a:lnTo>
                  <a:lnTo>
                    <a:pt x="1884181" y="2946034"/>
                  </a:lnTo>
                  <a:lnTo>
                    <a:pt x="2486782" y="2946034"/>
                  </a:lnTo>
                  <a:lnTo>
                    <a:pt x="2489393" y="2958734"/>
                  </a:lnTo>
                  <a:lnTo>
                    <a:pt x="2776849" y="3098434"/>
                  </a:lnTo>
                  <a:lnTo>
                    <a:pt x="2816437" y="3123834"/>
                  </a:lnTo>
                  <a:lnTo>
                    <a:pt x="2510203" y="3123834"/>
                  </a:lnTo>
                  <a:lnTo>
                    <a:pt x="2503676" y="3136534"/>
                  </a:lnTo>
                  <a:lnTo>
                    <a:pt x="2506412" y="3149234"/>
                  </a:lnTo>
                  <a:lnTo>
                    <a:pt x="2814177" y="3288934"/>
                  </a:lnTo>
                  <a:lnTo>
                    <a:pt x="2909898" y="3288934"/>
                  </a:lnTo>
                  <a:lnTo>
                    <a:pt x="2821608" y="3314334"/>
                  </a:lnTo>
                  <a:lnTo>
                    <a:pt x="2820931" y="3314334"/>
                  </a:lnTo>
                  <a:lnTo>
                    <a:pt x="2815137" y="3327034"/>
                  </a:lnTo>
                  <a:lnTo>
                    <a:pt x="2365709" y="3327034"/>
                  </a:lnTo>
                  <a:lnTo>
                    <a:pt x="2204535" y="3441334"/>
                  </a:lnTo>
                  <a:lnTo>
                    <a:pt x="1860930" y="3441334"/>
                  </a:lnTo>
                  <a:lnTo>
                    <a:pt x="1396445" y="3454034"/>
                  </a:lnTo>
                  <a:lnTo>
                    <a:pt x="2178038" y="3454034"/>
                  </a:lnTo>
                  <a:lnTo>
                    <a:pt x="2098546" y="3492134"/>
                  </a:lnTo>
                  <a:close/>
                </a:path>
                <a:path w="9941560" h="3763645">
                  <a:moveTo>
                    <a:pt x="2846306" y="3073034"/>
                  </a:moveTo>
                  <a:lnTo>
                    <a:pt x="2784480" y="3073034"/>
                  </a:lnTo>
                  <a:lnTo>
                    <a:pt x="2815448" y="3060334"/>
                  </a:lnTo>
                  <a:lnTo>
                    <a:pt x="2826266" y="3047634"/>
                  </a:lnTo>
                  <a:lnTo>
                    <a:pt x="2830846" y="3034934"/>
                  </a:lnTo>
                  <a:lnTo>
                    <a:pt x="2823183" y="3009534"/>
                  </a:lnTo>
                  <a:lnTo>
                    <a:pt x="2799990" y="2984134"/>
                  </a:lnTo>
                  <a:lnTo>
                    <a:pt x="2764231" y="2958734"/>
                  </a:lnTo>
                  <a:lnTo>
                    <a:pt x="2718872" y="2920634"/>
                  </a:lnTo>
                  <a:lnTo>
                    <a:pt x="2666880" y="2895234"/>
                  </a:lnTo>
                  <a:lnTo>
                    <a:pt x="2611218" y="2869834"/>
                  </a:lnTo>
                  <a:lnTo>
                    <a:pt x="2540781" y="2857134"/>
                  </a:lnTo>
                  <a:lnTo>
                    <a:pt x="2493895" y="2844434"/>
                  </a:lnTo>
                  <a:lnTo>
                    <a:pt x="2452315" y="2844434"/>
                  </a:lnTo>
                  <a:lnTo>
                    <a:pt x="2445713" y="2831734"/>
                  </a:lnTo>
                  <a:lnTo>
                    <a:pt x="2444684" y="2819034"/>
                  </a:lnTo>
                  <a:lnTo>
                    <a:pt x="2450081" y="2806334"/>
                  </a:lnTo>
                  <a:lnTo>
                    <a:pt x="2545149" y="2831734"/>
                  </a:lnTo>
                  <a:lnTo>
                    <a:pt x="2620029" y="2844434"/>
                  </a:lnTo>
                  <a:lnTo>
                    <a:pt x="2665428" y="2869834"/>
                  </a:lnTo>
                  <a:lnTo>
                    <a:pt x="2712252" y="2895234"/>
                  </a:lnTo>
                  <a:lnTo>
                    <a:pt x="2757353" y="2920634"/>
                  </a:lnTo>
                  <a:lnTo>
                    <a:pt x="2797582" y="2946034"/>
                  </a:lnTo>
                  <a:lnTo>
                    <a:pt x="2829791" y="2984134"/>
                  </a:lnTo>
                  <a:lnTo>
                    <a:pt x="2850832" y="3009534"/>
                  </a:lnTo>
                  <a:lnTo>
                    <a:pt x="2857555" y="3034934"/>
                  </a:lnTo>
                  <a:lnTo>
                    <a:pt x="2854332" y="3060334"/>
                  </a:lnTo>
                  <a:lnTo>
                    <a:pt x="2846306" y="3073034"/>
                  </a:lnTo>
                  <a:close/>
                </a:path>
                <a:path w="9941560" h="3763645">
                  <a:moveTo>
                    <a:pt x="2909898" y="3288934"/>
                  </a:moveTo>
                  <a:lnTo>
                    <a:pt x="2814177" y="3288934"/>
                  </a:lnTo>
                  <a:lnTo>
                    <a:pt x="2855629" y="3263534"/>
                  </a:lnTo>
                  <a:lnTo>
                    <a:pt x="2882598" y="3238134"/>
                  </a:lnTo>
                  <a:lnTo>
                    <a:pt x="2894934" y="3187334"/>
                  </a:lnTo>
                  <a:lnTo>
                    <a:pt x="2890100" y="3161934"/>
                  </a:lnTo>
                  <a:lnTo>
                    <a:pt x="2875275" y="3136534"/>
                  </a:lnTo>
                  <a:lnTo>
                    <a:pt x="2850542" y="3111134"/>
                  </a:lnTo>
                  <a:lnTo>
                    <a:pt x="2815984" y="3085734"/>
                  </a:lnTo>
                  <a:lnTo>
                    <a:pt x="2833512" y="3085734"/>
                  </a:lnTo>
                  <a:lnTo>
                    <a:pt x="2846306" y="3073034"/>
                  </a:lnTo>
                  <a:lnTo>
                    <a:pt x="2854332" y="3060334"/>
                  </a:lnTo>
                  <a:lnTo>
                    <a:pt x="2857555" y="3034934"/>
                  </a:lnTo>
                  <a:lnTo>
                    <a:pt x="2850832" y="3009534"/>
                  </a:lnTo>
                  <a:lnTo>
                    <a:pt x="2797582" y="2946034"/>
                  </a:lnTo>
                  <a:lnTo>
                    <a:pt x="2757353" y="2920634"/>
                  </a:lnTo>
                  <a:lnTo>
                    <a:pt x="2712252" y="2895234"/>
                  </a:lnTo>
                  <a:lnTo>
                    <a:pt x="2665428" y="2869834"/>
                  </a:lnTo>
                  <a:lnTo>
                    <a:pt x="2620029" y="2844434"/>
                  </a:lnTo>
                  <a:lnTo>
                    <a:pt x="2545149" y="2831734"/>
                  </a:lnTo>
                  <a:lnTo>
                    <a:pt x="2450081" y="2806334"/>
                  </a:lnTo>
                  <a:lnTo>
                    <a:pt x="3222213" y="2806334"/>
                  </a:lnTo>
                  <a:lnTo>
                    <a:pt x="3224010" y="2844434"/>
                  </a:lnTo>
                  <a:lnTo>
                    <a:pt x="3218798" y="2933334"/>
                  </a:lnTo>
                  <a:lnTo>
                    <a:pt x="3205069" y="3009534"/>
                  </a:lnTo>
                  <a:lnTo>
                    <a:pt x="3182109" y="3073034"/>
                  </a:lnTo>
                  <a:lnTo>
                    <a:pt x="3149202" y="3136534"/>
                  </a:lnTo>
                  <a:lnTo>
                    <a:pt x="3086626" y="3200034"/>
                  </a:lnTo>
                  <a:lnTo>
                    <a:pt x="3043302" y="3225434"/>
                  </a:lnTo>
                  <a:lnTo>
                    <a:pt x="2999172" y="3263534"/>
                  </a:lnTo>
                  <a:lnTo>
                    <a:pt x="2909898" y="3288934"/>
                  </a:lnTo>
                  <a:close/>
                </a:path>
                <a:path w="9941560" h="3763645">
                  <a:moveTo>
                    <a:pt x="2855629" y="3263534"/>
                  </a:moveTo>
                  <a:lnTo>
                    <a:pt x="2808002" y="3263534"/>
                  </a:lnTo>
                  <a:lnTo>
                    <a:pt x="2843937" y="3238134"/>
                  </a:lnTo>
                  <a:lnTo>
                    <a:pt x="2860918" y="3212734"/>
                  </a:lnTo>
                  <a:lnTo>
                    <a:pt x="2868199" y="3187334"/>
                  </a:lnTo>
                  <a:lnTo>
                    <a:pt x="2862430" y="3174634"/>
                  </a:lnTo>
                  <a:lnTo>
                    <a:pt x="2845070" y="3149234"/>
                  </a:lnTo>
                  <a:lnTo>
                    <a:pt x="2816437" y="3123834"/>
                  </a:lnTo>
                  <a:lnTo>
                    <a:pt x="2776849" y="3098434"/>
                  </a:lnTo>
                  <a:lnTo>
                    <a:pt x="2489393" y="2958734"/>
                  </a:lnTo>
                  <a:lnTo>
                    <a:pt x="2486782" y="2946034"/>
                  </a:lnTo>
                  <a:lnTo>
                    <a:pt x="2493459" y="2933334"/>
                  </a:lnTo>
                  <a:lnTo>
                    <a:pt x="2501442" y="2933334"/>
                  </a:lnTo>
                  <a:lnTo>
                    <a:pt x="2784480" y="3073034"/>
                  </a:lnTo>
                  <a:lnTo>
                    <a:pt x="2846306" y="3073034"/>
                  </a:lnTo>
                  <a:lnTo>
                    <a:pt x="2833512" y="3085734"/>
                  </a:lnTo>
                  <a:lnTo>
                    <a:pt x="2815984" y="3085734"/>
                  </a:lnTo>
                  <a:lnTo>
                    <a:pt x="2850542" y="3111134"/>
                  </a:lnTo>
                  <a:lnTo>
                    <a:pt x="2875275" y="3136534"/>
                  </a:lnTo>
                  <a:lnTo>
                    <a:pt x="2890100" y="3161934"/>
                  </a:lnTo>
                  <a:lnTo>
                    <a:pt x="2894934" y="3187334"/>
                  </a:lnTo>
                  <a:lnTo>
                    <a:pt x="2882598" y="3238134"/>
                  </a:lnTo>
                  <a:lnTo>
                    <a:pt x="2855629" y="3263534"/>
                  </a:lnTo>
                  <a:close/>
                </a:path>
                <a:path w="9941560" h="3763645">
                  <a:moveTo>
                    <a:pt x="2784480" y="3073034"/>
                  </a:moveTo>
                  <a:lnTo>
                    <a:pt x="2501442" y="2933334"/>
                  </a:lnTo>
                  <a:lnTo>
                    <a:pt x="2733992" y="2933334"/>
                  </a:lnTo>
                  <a:lnTo>
                    <a:pt x="2764231" y="2958734"/>
                  </a:lnTo>
                  <a:lnTo>
                    <a:pt x="2799990" y="2984134"/>
                  </a:lnTo>
                  <a:lnTo>
                    <a:pt x="2823183" y="3009534"/>
                  </a:lnTo>
                  <a:lnTo>
                    <a:pt x="2830846" y="3034934"/>
                  </a:lnTo>
                  <a:lnTo>
                    <a:pt x="2826266" y="3047634"/>
                  </a:lnTo>
                  <a:lnTo>
                    <a:pt x="2815448" y="3060334"/>
                  </a:lnTo>
                  <a:lnTo>
                    <a:pt x="2784480" y="3073034"/>
                  </a:lnTo>
                  <a:close/>
                </a:path>
                <a:path w="9941560" h="3763645">
                  <a:moveTo>
                    <a:pt x="2814177" y="3288934"/>
                  </a:moveTo>
                  <a:lnTo>
                    <a:pt x="2506412" y="3149234"/>
                  </a:lnTo>
                  <a:lnTo>
                    <a:pt x="2503676" y="3136534"/>
                  </a:lnTo>
                  <a:lnTo>
                    <a:pt x="2510203" y="3123834"/>
                  </a:lnTo>
                  <a:lnTo>
                    <a:pt x="2518211" y="3123834"/>
                  </a:lnTo>
                  <a:lnTo>
                    <a:pt x="2808002" y="3263534"/>
                  </a:lnTo>
                  <a:lnTo>
                    <a:pt x="2855629" y="3263534"/>
                  </a:lnTo>
                  <a:lnTo>
                    <a:pt x="2814177" y="3288934"/>
                  </a:lnTo>
                  <a:close/>
                </a:path>
                <a:path w="9941560" h="3763645">
                  <a:moveTo>
                    <a:pt x="2808002" y="3263534"/>
                  </a:moveTo>
                  <a:lnTo>
                    <a:pt x="2518211" y="3123834"/>
                  </a:lnTo>
                  <a:lnTo>
                    <a:pt x="2816437" y="3123834"/>
                  </a:lnTo>
                  <a:lnTo>
                    <a:pt x="2845070" y="3149234"/>
                  </a:lnTo>
                  <a:lnTo>
                    <a:pt x="2862430" y="3174634"/>
                  </a:lnTo>
                  <a:lnTo>
                    <a:pt x="2868199" y="3187334"/>
                  </a:lnTo>
                  <a:lnTo>
                    <a:pt x="2860918" y="3212734"/>
                  </a:lnTo>
                  <a:lnTo>
                    <a:pt x="2843937" y="3238134"/>
                  </a:lnTo>
                  <a:lnTo>
                    <a:pt x="2808002" y="3263534"/>
                  </a:lnTo>
                  <a:close/>
                </a:path>
                <a:path w="9941560" h="3763645">
                  <a:moveTo>
                    <a:pt x="2682055" y="3365134"/>
                  </a:moveTo>
                  <a:lnTo>
                    <a:pt x="2542520" y="3365134"/>
                  </a:lnTo>
                  <a:lnTo>
                    <a:pt x="2365709" y="3327034"/>
                  </a:lnTo>
                  <a:lnTo>
                    <a:pt x="2815137" y="3327034"/>
                  </a:lnTo>
                  <a:lnTo>
                    <a:pt x="2802990" y="3339734"/>
                  </a:lnTo>
                  <a:lnTo>
                    <a:pt x="2783250" y="3352434"/>
                  </a:lnTo>
                  <a:lnTo>
                    <a:pt x="2682055" y="3365134"/>
                  </a:lnTo>
                  <a:close/>
                </a:path>
                <a:path w="9941560" h="3763645">
                  <a:moveTo>
                    <a:pt x="5935126" y="1498574"/>
                  </a:moveTo>
                  <a:lnTo>
                    <a:pt x="5889273" y="1473334"/>
                  </a:lnTo>
                  <a:lnTo>
                    <a:pt x="5855401" y="1445110"/>
                  </a:lnTo>
                  <a:lnTo>
                    <a:pt x="5838065" y="1414034"/>
                  </a:lnTo>
                  <a:lnTo>
                    <a:pt x="5841817" y="1380238"/>
                  </a:lnTo>
                  <a:lnTo>
                    <a:pt x="5886254" y="1339350"/>
                  </a:lnTo>
                  <a:lnTo>
                    <a:pt x="5963059" y="1321089"/>
                  </a:lnTo>
                  <a:lnTo>
                    <a:pt x="6009616" y="1319445"/>
                  </a:lnTo>
                  <a:lnTo>
                    <a:pt x="6059484" y="1322260"/>
                  </a:lnTo>
                  <a:lnTo>
                    <a:pt x="6162781" y="1339668"/>
                  </a:lnTo>
                  <a:lnTo>
                    <a:pt x="6260199" y="1370121"/>
                  </a:lnTo>
                  <a:lnTo>
                    <a:pt x="6302720" y="1389240"/>
                  </a:lnTo>
                  <a:lnTo>
                    <a:pt x="6338990" y="1410422"/>
                  </a:lnTo>
                  <a:lnTo>
                    <a:pt x="6386405" y="1457379"/>
                  </a:lnTo>
                  <a:lnTo>
                    <a:pt x="6391694" y="1475805"/>
                  </a:lnTo>
                  <a:lnTo>
                    <a:pt x="5940096" y="1475805"/>
                  </a:lnTo>
                  <a:lnTo>
                    <a:pt x="5933142" y="1480675"/>
                  </a:lnTo>
                  <a:lnTo>
                    <a:pt x="5931988" y="1487980"/>
                  </a:lnTo>
                  <a:lnTo>
                    <a:pt x="5935126" y="1498574"/>
                  </a:lnTo>
                  <a:close/>
                </a:path>
                <a:path w="9941560" h="3763645">
                  <a:moveTo>
                    <a:pt x="6341120" y="1554353"/>
                  </a:moveTo>
                  <a:lnTo>
                    <a:pt x="6277934" y="1554353"/>
                  </a:lnTo>
                  <a:lnTo>
                    <a:pt x="6283633" y="1549659"/>
                  </a:lnTo>
                  <a:lnTo>
                    <a:pt x="6285791" y="1535751"/>
                  </a:lnTo>
                  <a:lnTo>
                    <a:pt x="6280821" y="1528898"/>
                  </a:lnTo>
                  <a:lnTo>
                    <a:pt x="5940096" y="1475805"/>
                  </a:lnTo>
                  <a:lnTo>
                    <a:pt x="6391694" y="1475805"/>
                  </a:lnTo>
                  <a:lnTo>
                    <a:pt x="6397308" y="1495360"/>
                  </a:lnTo>
                  <a:lnTo>
                    <a:pt x="6386451" y="1524627"/>
                  </a:lnTo>
                  <a:lnTo>
                    <a:pt x="6360034" y="1546307"/>
                  </a:lnTo>
                  <a:lnTo>
                    <a:pt x="6341120" y="1554353"/>
                  </a:lnTo>
                  <a:close/>
                </a:path>
                <a:path w="9941560" h="3763645">
                  <a:moveTo>
                    <a:pt x="5867699" y="1678915"/>
                  </a:moveTo>
                  <a:lnTo>
                    <a:pt x="5832437" y="1655856"/>
                  </a:lnTo>
                  <a:lnTo>
                    <a:pt x="5807507" y="1630604"/>
                  </a:lnTo>
                  <a:lnTo>
                    <a:pt x="5795860" y="1603243"/>
                  </a:lnTo>
                  <a:lnTo>
                    <a:pt x="5800447" y="1573858"/>
                  </a:lnTo>
                  <a:lnTo>
                    <a:pt x="5823783" y="1545474"/>
                  </a:lnTo>
                  <a:lnTo>
                    <a:pt x="5861686" y="1526435"/>
                  </a:lnTo>
                  <a:lnTo>
                    <a:pt x="5911018" y="1515939"/>
                  </a:lnTo>
                  <a:lnTo>
                    <a:pt x="5968638" y="1513184"/>
                  </a:lnTo>
                  <a:lnTo>
                    <a:pt x="5946548" y="1503820"/>
                  </a:lnTo>
                  <a:lnTo>
                    <a:pt x="6277934" y="1554353"/>
                  </a:lnTo>
                  <a:lnTo>
                    <a:pt x="6341120" y="1554353"/>
                  </a:lnTo>
                  <a:lnTo>
                    <a:pt x="6324253" y="1561528"/>
                  </a:lnTo>
                  <a:lnTo>
                    <a:pt x="6249392" y="1577096"/>
                  </a:lnTo>
                  <a:lnTo>
                    <a:pt x="6308582" y="1611974"/>
                  </a:lnTo>
                  <a:lnTo>
                    <a:pt x="6330101" y="1631069"/>
                  </a:lnTo>
                  <a:lnTo>
                    <a:pt x="6345010" y="1650975"/>
                  </a:lnTo>
                  <a:lnTo>
                    <a:pt x="6351911" y="1676229"/>
                  </a:lnTo>
                  <a:lnTo>
                    <a:pt x="5877815" y="1676229"/>
                  </a:lnTo>
                  <a:lnTo>
                    <a:pt x="5867699" y="1678915"/>
                  </a:lnTo>
                  <a:close/>
                </a:path>
                <a:path w="9941560" h="3763645">
                  <a:moveTo>
                    <a:pt x="6284865" y="1753747"/>
                  </a:moveTo>
                  <a:lnTo>
                    <a:pt x="6208474" y="1753747"/>
                  </a:lnTo>
                  <a:lnTo>
                    <a:pt x="6214172" y="1749053"/>
                  </a:lnTo>
                  <a:lnTo>
                    <a:pt x="6216331" y="1735146"/>
                  </a:lnTo>
                  <a:lnTo>
                    <a:pt x="6211361" y="1728293"/>
                  </a:lnTo>
                  <a:lnTo>
                    <a:pt x="5877815" y="1676229"/>
                  </a:lnTo>
                  <a:lnTo>
                    <a:pt x="6351911" y="1676229"/>
                  </a:lnTo>
                  <a:lnTo>
                    <a:pt x="6355838" y="1690598"/>
                  </a:lnTo>
                  <a:lnTo>
                    <a:pt x="6343052" y="1720683"/>
                  </a:lnTo>
                  <a:lnTo>
                    <a:pt x="6313810" y="1742536"/>
                  </a:lnTo>
                  <a:lnTo>
                    <a:pt x="6284865" y="1753747"/>
                  </a:lnTo>
                  <a:close/>
                </a:path>
                <a:path w="9941560" h="3763645">
                  <a:moveTo>
                    <a:pt x="6080052" y="1917708"/>
                  </a:moveTo>
                  <a:lnTo>
                    <a:pt x="6011941" y="1912048"/>
                  </a:lnTo>
                  <a:lnTo>
                    <a:pt x="5926214" y="1893296"/>
                  </a:lnTo>
                  <a:lnTo>
                    <a:pt x="5930883" y="1861364"/>
                  </a:lnTo>
                  <a:lnTo>
                    <a:pt x="5898676" y="1861364"/>
                  </a:lnTo>
                  <a:lnTo>
                    <a:pt x="5914315" y="1766449"/>
                  </a:lnTo>
                  <a:lnTo>
                    <a:pt x="5738392" y="1758617"/>
                  </a:lnTo>
                  <a:lnTo>
                    <a:pt x="5756247" y="1734854"/>
                  </a:lnTo>
                  <a:lnTo>
                    <a:pt x="5785285" y="1717548"/>
                  </a:lnTo>
                  <a:lnTo>
                    <a:pt x="5823341" y="1706230"/>
                  </a:lnTo>
                  <a:lnTo>
                    <a:pt x="5868251" y="1700428"/>
                  </a:lnTo>
                  <a:lnTo>
                    <a:pt x="6208474" y="1753747"/>
                  </a:lnTo>
                  <a:lnTo>
                    <a:pt x="6284865" y="1753747"/>
                  </a:lnTo>
                  <a:lnTo>
                    <a:pt x="6275273" y="1757462"/>
                  </a:lnTo>
                  <a:lnTo>
                    <a:pt x="6268241" y="1795135"/>
                  </a:lnTo>
                  <a:lnTo>
                    <a:pt x="6243197" y="1882278"/>
                  </a:lnTo>
                  <a:lnTo>
                    <a:pt x="6232060" y="1908307"/>
                  </a:lnTo>
                  <a:lnTo>
                    <a:pt x="6147373" y="1908307"/>
                  </a:lnTo>
                  <a:lnTo>
                    <a:pt x="6113997" y="1915006"/>
                  </a:lnTo>
                  <a:lnTo>
                    <a:pt x="6080052" y="1917708"/>
                  </a:lnTo>
                  <a:close/>
                </a:path>
                <a:path w="9941560" h="3763645">
                  <a:moveTo>
                    <a:pt x="6198985" y="1971166"/>
                  </a:moveTo>
                  <a:lnTo>
                    <a:pt x="6147373" y="1908307"/>
                  </a:lnTo>
                  <a:lnTo>
                    <a:pt x="6232060" y="1908307"/>
                  </a:lnTo>
                  <a:lnTo>
                    <a:pt x="6223827" y="1927553"/>
                  </a:lnTo>
                  <a:lnTo>
                    <a:pt x="6198985" y="1971166"/>
                  </a:lnTo>
                  <a:close/>
                </a:path>
                <a:path w="9941560" h="3763645">
                  <a:moveTo>
                    <a:pt x="7631797" y="1168919"/>
                  </a:moveTo>
                  <a:lnTo>
                    <a:pt x="7616108" y="1167940"/>
                  </a:lnTo>
                  <a:lnTo>
                    <a:pt x="7610208" y="1156945"/>
                  </a:lnTo>
                  <a:lnTo>
                    <a:pt x="7612643" y="1148837"/>
                  </a:lnTo>
                  <a:lnTo>
                    <a:pt x="8033146" y="923360"/>
                  </a:lnTo>
                  <a:lnTo>
                    <a:pt x="8041254" y="925820"/>
                  </a:lnTo>
                  <a:lnTo>
                    <a:pt x="8048233" y="938824"/>
                  </a:lnTo>
                  <a:lnTo>
                    <a:pt x="8045798" y="946932"/>
                  </a:lnTo>
                  <a:lnTo>
                    <a:pt x="7631797" y="1168919"/>
                  </a:lnTo>
                  <a:close/>
                </a:path>
                <a:path w="9941560" h="3763645">
                  <a:moveTo>
                    <a:pt x="8424504" y="1302242"/>
                  </a:moveTo>
                  <a:lnTo>
                    <a:pt x="8353172" y="1282889"/>
                  </a:lnTo>
                  <a:lnTo>
                    <a:pt x="8299000" y="1260279"/>
                  </a:lnTo>
                  <a:lnTo>
                    <a:pt x="8252717" y="1234056"/>
                  </a:lnTo>
                  <a:lnTo>
                    <a:pt x="8214387" y="1204264"/>
                  </a:lnTo>
                  <a:lnTo>
                    <a:pt x="8184076" y="1170947"/>
                  </a:lnTo>
                  <a:lnTo>
                    <a:pt x="8161850" y="1134151"/>
                  </a:lnTo>
                  <a:lnTo>
                    <a:pt x="8144300" y="1073277"/>
                  </a:lnTo>
                  <a:lnTo>
                    <a:pt x="8144601" y="1024912"/>
                  </a:lnTo>
                  <a:lnTo>
                    <a:pt x="8144623" y="1021448"/>
                  </a:lnTo>
                  <a:lnTo>
                    <a:pt x="8152693" y="984845"/>
                  </a:lnTo>
                  <a:lnTo>
                    <a:pt x="8161473" y="962973"/>
                  </a:lnTo>
                  <a:lnTo>
                    <a:pt x="8169431" y="960061"/>
                  </a:lnTo>
                  <a:lnTo>
                    <a:pt x="8182786" y="966262"/>
                  </a:lnTo>
                  <a:lnTo>
                    <a:pt x="8185723" y="974194"/>
                  </a:lnTo>
                  <a:lnTo>
                    <a:pt x="8171323" y="1024912"/>
                  </a:lnTo>
                  <a:lnTo>
                    <a:pt x="8170996" y="1070227"/>
                  </a:lnTo>
                  <a:lnTo>
                    <a:pt x="8186200" y="1123131"/>
                  </a:lnTo>
                  <a:lnTo>
                    <a:pt x="8206509" y="1156298"/>
                  </a:lnTo>
                  <a:lnTo>
                    <a:pt x="8234485" y="1186438"/>
                  </a:lnTo>
                  <a:lnTo>
                    <a:pt x="8270070" y="1213512"/>
                  </a:lnTo>
                  <a:lnTo>
                    <a:pt x="8313201" y="1237479"/>
                  </a:lnTo>
                  <a:lnTo>
                    <a:pt x="8363821" y="1258299"/>
                  </a:lnTo>
                  <a:lnTo>
                    <a:pt x="8429023" y="1277792"/>
                  </a:lnTo>
                  <a:lnTo>
                    <a:pt x="8433315" y="1285097"/>
                  </a:lnTo>
                  <a:lnTo>
                    <a:pt x="8431458" y="1292226"/>
                  </a:lnTo>
                  <a:lnTo>
                    <a:pt x="8429926" y="1298251"/>
                  </a:lnTo>
                  <a:lnTo>
                    <a:pt x="8424504" y="1302242"/>
                  </a:lnTo>
                  <a:close/>
                </a:path>
                <a:path w="9941560" h="3763645">
                  <a:moveTo>
                    <a:pt x="8552380" y="3600008"/>
                  </a:moveTo>
                  <a:lnTo>
                    <a:pt x="8537167" y="3597573"/>
                  </a:lnTo>
                  <a:lnTo>
                    <a:pt x="8522671" y="3536832"/>
                  </a:lnTo>
                  <a:lnTo>
                    <a:pt x="8525117" y="3481219"/>
                  </a:lnTo>
                  <a:lnTo>
                    <a:pt x="8539324" y="3426766"/>
                  </a:lnTo>
                  <a:lnTo>
                    <a:pt x="8562166" y="3374828"/>
                  </a:lnTo>
                  <a:lnTo>
                    <a:pt x="8590521" y="3326757"/>
                  </a:lnTo>
                  <a:lnTo>
                    <a:pt x="8651270" y="3247639"/>
                  </a:lnTo>
                  <a:lnTo>
                    <a:pt x="8711132" y="3186961"/>
                  </a:lnTo>
                  <a:lnTo>
                    <a:pt x="8719592" y="3187388"/>
                  </a:lnTo>
                  <a:lnTo>
                    <a:pt x="8729407" y="3198408"/>
                  </a:lnTo>
                  <a:lnTo>
                    <a:pt x="8728955" y="3206868"/>
                  </a:lnTo>
                  <a:lnTo>
                    <a:pt x="8675221" y="3261487"/>
                  </a:lnTo>
                  <a:lnTo>
                    <a:pt x="8617224" y="3335876"/>
                  </a:lnTo>
                  <a:lnTo>
                    <a:pt x="8589645" y="3381153"/>
                  </a:lnTo>
                  <a:lnTo>
                    <a:pt x="8567087" y="3429909"/>
                  </a:lnTo>
                  <a:lnTo>
                    <a:pt x="8552607" y="3480713"/>
                  </a:lnTo>
                  <a:lnTo>
                    <a:pt x="8549263" y="3532133"/>
                  </a:lnTo>
                  <a:lnTo>
                    <a:pt x="8562722" y="3589641"/>
                  </a:lnTo>
                  <a:lnTo>
                    <a:pt x="8559283" y="3597372"/>
                  </a:lnTo>
                  <a:lnTo>
                    <a:pt x="8552380" y="3600008"/>
                  </a:lnTo>
                  <a:close/>
                </a:path>
                <a:path w="9941560" h="3763645">
                  <a:moveTo>
                    <a:pt x="8690472" y="3671703"/>
                  </a:moveTo>
                  <a:lnTo>
                    <a:pt x="8675360" y="3669067"/>
                  </a:lnTo>
                  <a:lnTo>
                    <a:pt x="8662961" y="3605301"/>
                  </a:lnTo>
                  <a:lnTo>
                    <a:pt x="8669356" y="3550316"/>
                  </a:lnTo>
                  <a:lnTo>
                    <a:pt x="8686098" y="3501692"/>
                  </a:lnTo>
                  <a:lnTo>
                    <a:pt x="8706692" y="3462481"/>
                  </a:lnTo>
                  <a:lnTo>
                    <a:pt x="8738268" y="3418914"/>
                  </a:lnTo>
                  <a:lnTo>
                    <a:pt x="8746703" y="3418236"/>
                  </a:lnTo>
                  <a:lnTo>
                    <a:pt x="8757899" y="3427826"/>
                  </a:lnTo>
                  <a:lnTo>
                    <a:pt x="8758577" y="3436286"/>
                  </a:lnTo>
                  <a:lnTo>
                    <a:pt x="8723344" y="3487533"/>
                  </a:lnTo>
                  <a:lnTo>
                    <a:pt x="8701835" y="3535487"/>
                  </a:lnTo>
                  <a:lnTo>
                    <a:pt x="8690091" y="3592981"/>
                  </a:lnTo>
                  <a:lnTo>
                    <a:pt x="8701065" y="3661561"/>
                  </a:lnTo>
                  <a:lnTo>
                    <a:pt x="8697497" y="3669067"/>
                  </a:lnTo>
                  <a:lnTo>
                    <a:pt x="8697426" y="3669218"/>
                  </a:lnTo>
                  <a:lnTo>
                    <a:pt x="8690472" y="3671703"/>
                  </a:lnTo>
                  <a:close/>
                </a:path>
                <a:path w="9941560" h="3763645">
                  <a:moveTo>
                    <a:pt x="8858129" y="3763053"/>
                  </a:moveTo>
                  <a:lnTo>
                    <a:pt x="8842095" y="3763053"/>
                  </a:lnTo>
                  <a:lnTo>
                    <a:pt x="8817052" y="3701214"/>
                  </a:lnTo>
                  <a:lnTo>
                    <a:pt x="8813696" y="3642347"/>
                  </a:lnTo>
                  <a:lnTo>
                    <a:pt x="8821543" y="3589992"/>
                  </a:lnTo>
                  <a:lnTo>
                    <a:pt x="8842045" y="3528414"/>
                  </a:lnTo>
                  <a:lnTo>
                    <a:pt x="8849977" y="3525377"/>
                  </a:lnTo>
                  <a:lnTo>
                    <a:pt x="8863433" y="3531301"/>
                  </a:lnTo>
                  <a:lnTo>
                    <a:pt x="8866495" y="3539183"/>
                  </a:lnTo>
                  <a:lnTo>
                    <a:pt x="8843824" y="3616099"/>
                  </a:lnTo>
                  <a:lnTo>
                    <a:pt x="8841106" y="3680441"/>
                  </a:lnTo>
                  <a:lnTo>
                    <a:pt x="8866068" y="3750903"/>
                  </a:lnTo>
                  <a:lnTo>
                    <a:pt x="8864236" y="3759187"/>
                  </a:lnTo>
                  <a:lnTo>
                    <a:pt x="8858129" y="3763053"/>
                  </a:lnTo>
                  <a:close/>
                </a:path>
                <a:path w="9941560" h="3763645">
                  <a:moveTo>
                    <a:pt x="7688882" y="3057504"/>
                  </a:moveTo>
                  <a:lnTo>
                    <a:pt x="6026978" y="3057504"/>
                  </a:lnTo>
                  <a:lnTo>
                    <a:pt x="6009251" y="3053926"/>
                  </a:lnTo>
                  <a:lnTo>
                    <a:pt x="5994777" y="3044168"/>
                  </a:lnTo>
                  <a:lnTo>
                    <a:pt x="5985019" y="3029694"/>
                  </a:lnTo>
                  <a:lnTo>
                    <a:pt x="5981441" y="3011967"/>
                  </a:lnTo>
                  <a:lnTo>
                    <a:pt x="5981441" y="3001323"/>
                  </a:lnTo>
                  <a:lnTo>
                    <a:pt x="7276412" y="3001323"/>
                  </a:lnTo>
                  <a:lnTo>
                    <a:pt x="7312362" y="2994066"/>
                  </a:lnTo>
                  <a:lnTo>
                    <a:pt x="7341718" y="2974275"/>
                  </a:lnTo>
                  <a:lnTo>
                    <a:pt x="7361509" y="2944919"/>
                  </a:lnTo>
                  <a:lnTo>
                    <a:pt x="7368766" y="2908969"/>
                  </a:lnTo>
                  <a:lnTo>
                    <a:pt x="7361509" y="2873019"/>
                  </a:lnTo>
                  <a:lnTo>
                    <a:pt x="7341718" y="2843663"/>
                  </a:lnTo>
                  <a:lnTo>
                    <a:pt x="7312362" y="2823872"/>
                  </a:lnTo>
                  <a:lnTo>
                    <a:pt x="7276412" y="2816614"/>
                  </a:lnTo>
                  <a:lnTo>
                    <a:pt x="5981441" y="2816614"/>
                  </a:lnTo>
                  <a:lnTo>
                    <a:pt x="5981441" y="2812121"/>
                  </a:lnTo>
                  <a:lnTo>
                    <a:pt x="6009251" y="2770162"/>
                  </a:lnTo>
                  <a:lnTo>
                    <a:pt x="6026978" y="2766584"/>
                  </a:lnTo>
                  <a:lnTo>
                    <a:pt x="7688856" y="2766584"/>
                  </a:lnTo>
                  <a:lnTo>
                    <a:pt x="7734832" y="2774011"/>
                  </a:lnTo>
                  <a:lnTo>
                    <a:pt x="7774765" y="2794666"/>
                  </a:lnTo>
                  <a:lnTo>
                    <a:pt x="7806258" y="2826155"/>
                  </a:lnTo>
                  <a:lnTo>
                    <a:pt x="7826912" y="2866083"/>
                  </a:lnTo>
                  <a:lnTo>
                    <a:pt x="7834329" y="2912057"/>
                  </a:lnTo>
                  <a:lnTo>
                    <a:pt x="7826914" y="2958030"/>
                  </a:lnTo>
                  <a:lnTo>
                    <a:pt x="7806267" y="2997957"/>
                  </a:lnTo>
                  <a:lnTo>
                    <a:pt x="7774782" y="3029442"/>
                  </a:lnTo>
                  <a:lnTo>
                    <a:pt x="7734855" y="3050089"/>
                  </a:lnTo>
                  <a:lnTo>
                    <a:pt x="7688882" y="3057504"/>
                  </a:lnTo>
                  <a:close/>
                </a:path>
                <a:path w="9941560" h="3763645">
                  <a:moveTo>
                    <a:pt x="4063385" y="2914893"/>
                  </a:moveTo>
                  <a:lnTo>
                    <a:pt x="3994452" y="2913789"/>
                  </a:lnTo>
                  <a:lnTo>
                    <a:pt x="3962395" y="2570001"/>
                  </a:lnTo>
                  <a:lnTo>
                    <a:pt x="4149031" y="2175505"/>
                  </a:lnTo>
                  <a:lnTo>
                    <a:pt x="4181743" y="2117248"/>
                  </a:lnTo>
                  <a:lnTo>
                    <a:pt x="4261415" y="2062656"/>
                  </a:lnTo>
                  <a:lnTo>
                    <a:pt x="4498800" y="1977128"/>
                  </a:lnTo>
                  <a:lnTo>
                    <a:pt x="4653965" y="1933677"/>
                  </a:lnTo>
                  <a:lnTo>
                    <a:pt x="4679215" y="1930649"/>
                  </a:lnTo>
                  <a:lnTo>
                    <a:pt x="4696055" y="1944429"/>
                  </a:lnTo>
                  <a:lnTo>
                    <a:pt x="4665911" y="2016589"/>
                  </a:lnTo>
                  <a:lnTo>
                    <a:pt x="4635960" y="2055788"/>
                  </a:lnTo>
                  <a:lnTo>
                    <a:pt x="4607445" y="2084280"/>
                  </a:lnTo>
                  <a:lnTo>
                    <a:pt x="4531861" y="2139557"/>
                  </a:lnTo>
                  <a:lnTo>
                    <a:pt x="4516045" y="2139557"/>
                  </a:lnTo>
                  <a:lnTo>
                    <a:pt x="4281079" y="2161573"/>
                  </a:lnTo>
                  <a:lnTo>
                    <a:pt x="4275682" y="2168050"/>
                  </a:lnTo>
                  <a:lnTo>
                    <a:pt x="4277038" y="2182333"/>
                  </a:lnTo>
                  <a:lnTo>
                    <a:pt x="4282862" y="2187555"/>
                  </a:lnTo>
                  <a:lnTo>
                    <a:pt x="4810333" y="2187555"/>
                  </a:lnTo>
                  <a:lnTo>
                    <a:pt x="4830186" y="2202617"/>
                  </a:lnTo>
                  <a:lnTo>
                    <a:pt x="4833637" y="2238120"/>
                  </a:lnTo>
                  <a:lnTo>
                    <a:pt x="4814869" y="2268305"/>
                  </a:lnTo>
                  <a:lnTo>
                    <a:pt x="4779276" y="2297130"/>
                  </a:lnTo>
                  <a:lnTo>
                    <a:pt x="4637035" y="2297130"/>
                  </a:lnTo>
                  <a:lnTo>
                    <a:pt x="4406771" y="2309456"/>
                  </a:lnTo>
                  <a:lnTo>
                    <a:pt x="4401097" y="2315731"/>
                  </a:lnTo>
                  <a:lnTo>
                    <a:pt x="4401876" y="2330266"/>
                  </a:lnTo>
                  <a:lnTo>
                    <a:pt x="4407775" y="2335789"/>
                  </a:lnTo>
                  <a:lnTo>
                    <a:pt x="4865113" y="2335789"/>
                  </a:lnTo>
                  <a:lnTo>
                    <a:pt x="4846051" y="2372816"/>
                  </a:lnTo>
                  <a:lnTo>
                    <a:pt x="4779839" y="2423144"/>
                  </a:lnTo>
                  <a:lnTo>
                    <a:pt x="4670592" y="2468688"/>
                  </a:lnTo>
                  <a:lnTo>
                    <a:pt x="4523149" y="2514423"/>
                  </a:lnTo>
                  <a:lnTo>
                    <a:pt x="4488639" y="2679570"/>
                  </a:lnTo>
                  <a:lnTo>
                    <a:pt x="4451439" y="2771193"/>
                  </a:lnTo>
                  <a:lnTo>
                    <a:pt x="4388422" y="2822211"/>
                  </a:lnTo>
                  <a:lnTo>
                    <a:pt x="4276460" y="2865540"/>
                  </a:lnTo>
                  <a:lnTo>
                    <a:pt x="4151316" y="2901461"/>
                  </a:lnTo>
                  <a:lnTo>
                    <a:pt x="4063385" y="2914893"/>
                  </a:lnTo>
                  <a:close/>
                </a:path>
                <a:path w="9941560" h="3763645">
                  <a:moveTo>
                    <a:pt x="4523074" y="2145984"/>
                  </a:moveTo>
                  <a:lnTo>
                    <a:pt x="4516045" y="2139557"/>
                  </a:lnTo>
                  <a:lnTo>
                    <a:pt x="4531861" y="2139557"/>
                  </a:lnTo>
                  <a:lnTo>
                    <a:pt x="4523074" y="2145984"/>
                  </a:lnTo>
                  <a:close/>
                </a:path>
                <a:path w="9941560" h="3763645">
                  <a:moveTo>
                    <a:pt x="4810333" y="2187555"/>
                  </a:moveTo>
                  <a:lnTo>
                    <a:pt x="4282862" y="2187555"/>
                  </a:lnTo>
                  <a:lnTo>
                    <a:pt x="4520287" y="2166091"/>
                  </a:lnTo>
                  <a:lnTo>
                    <a:pt x="4525258" y="2160293"/>
                  </a:lnTo>
                  <a:lnTo>
                    <a:pt x="4525333" y="2153540"/>
                  </a:lnTo>
                  <a:lnTo>
                    <a:pt x="4661820" y="2159658"/>
                  </a:lnTo>
                  <a:lnTo>
                    <a:pt x="4769408" y="2174270"/>
                  </a:lnTo>
                  <a:lnTo>
                    <a:pt x="4808867" y="2186442"/>
                  </a:lnTo>
                  <a:lnTo>
                    <a:pt x="4810333" y="2187555"/>
                  </a:lnTo>
                  <a:close/>
                </a:path>
                <a:path w="9941560" h="3763645">
                  <a:moveTo>
                    <a:pt x="4865113" y="2335789"/>
                  </a:moveTo>
                  <a:lnTo>
                    <a:pt x="4407775" y="2335789"/>
                  </a:lnTo>
                  <a:lnTo>
                    <a:pt x="4636716" y="2324091"/>
                  </a:lnTo>
                  <a:lnTo>
                    <a:pt x="4642389" y="2317815"/>
                  </a:lnTo>
                  <a:lnTo>
                    <a:pt x="4641598" y="2303283"/>
                  </a:lnTo>
                  <a:lnTo>
                    <a:pt x="4641586" y="2303054"/>
                  </a:lnTo>
                  <a:lnTo>
                    <a:pt x="4635048" y="2297130"/>
                  </a:lnTo>
                  <a:lnTo>
                    <a:pt x="4779276" y="2297130"/>
                  </a:lnTo>
                  <a:lnTo>
                    <a:pt x="4838892" y="2303283"/>
                  </a:lnTo>
                  <a:lnTo>
                    <a:pt x="4865719" y="2313218"/>
                  </a:lnTo>
                  <a:lnTo>
                    <a:pt x="4865785" y="2317815"/>
                  </a:lnTo>
                  <a:lnTo>
                    <a:pt x="4865876" y="2324091"/>
                  </a:lnTo>
                  <a:lnTo>
                    <a:pt x="4865965" y="2330266"/>
                  </a:lnTo>
                  <a:lnTo>
                    <a:pt x="4866019" y="2334030"/>
                  </a:lnTo>
                  <a:lnTo>
                    <a:pt x="4865113" y="2335789"/>
                  </a:lnTo>
                  <a:close/>
                </a:path>
                <a:path w="9941560" h="3763645">
                  <a:moveTo>
                    <a:pt x="4553662" y="510589"/>
                  </a:moveTo>
                  <a:lnTo>
                    <a:pt x="4343260" y="510589"/>
                  </a:lnTo>
                  <a:lnTo>
                    <a:pt x="4350189" y="490437"/>
                  </a:lnTo>
                  <a:lnTo>
                    <a:pt x="4350308" y="443567"/>
                  </a:lnTo>
                  <a:lnTo>
                    <a:pt x="4343846" y="381997"/>
                  </a:lnTo>
                  <a:lnTo>
                    <a:pt x="4331035" y="317747"/>
                  </a:lnTo>
                  <a:lnTo>
                    <a:pt x="4409663" y="300870"/>
                  </a:lnTo>
                  <a:lnTo>
                    <a:pt x="4458816" y="285979"/>
                  </a:lnTo>
                  <a:lnTo>
                    <a:pt x="4510751" y="265808"/>
                  </a:lnTo>
                  <a:lnTo>
                    <a:pt x="4562636" y="239623"/>
                  </a:lnTo>
                  <a:lnTo>
                    <a:pt x="4611638" y="206691"/>
                  </a:lnTo>
                  <a:lnTo>
                    <a:pt x="4679394" y="140081"/>
                  </a:lnTo>
                  <a:lnTo>
                    <a:pt x="4724878" y="74726"/>
                  </a:lnTo>
                  <a:lnTo>
                    <a:pt x="4758441" y="5213"/>
                  </a:lnTo>
                  <a:lnTo>
                    <a:pt x="4807087" y="0"/>
                  </a:lnTo>
                  <a:lnTo>
                    <a:pt x="4887142" y="24159"/>
                  </a:lnTo>
                  <a:lnTo>
                    <a:pt x="4955500" y="64682"/>
                  </a:lnTo>
                  <a:lnTo>
                    <a:pt x="4995652" y="98896"/>
                  </a:lnTo>
                  <a:lnTo>
                    <a:pt x="5026325" y="143350"/>
                  </a:lnTo>
                  <a:lnTo>
                    <a:pt x="5048781" y="193188"/>
                  </a:lnTo>
                  <a:lnTo>
                    <a:pt x="5064281" y="243556"/>
                  </a:lnTo>
                  <a:lnTo>
                    <a:pt x="5081568" y="354548"/>
                  </a:lnTo>
                  <a:lnTo>
                    <a:pt x="5121693" y="354789"/>
                  </a:lnTo>
                  <a:lnTo>
                    <a:pt x="5160867" y="361476"/>
                  </a:lnTo>
                  <a:lnTo>
                    <a:pt x="5196541" y="376592"/>
                  </a:lnTo>
                  <a:lnTo>
                    <a:pt x="5204670" y="383597"/>
                  </a:lnTo>
                  <a:lnTo>
                    <a:pt x="4832566" y="383597"/>
                  </a:lnTo>
                  <a:lnTo>
                    <a:pt x="4789644" y="390044"/>
                  </a:lnTo>
                  <a:lnTo>
                    <a:pt x="4787360" y="391756"/>
                  </a:lnTo>
                  <a:lnTo>
                    <a:pt x="4553347" y="391756"/>
                  </a:lnTo>
                  <a:lnTo>
                    <a:pt x="4510382" y="397369"/>
                  </a:lnTo>
                  <a:lnTo>
                    <a:pt x="4468223" y="407641"/>
                  </a:lnTo>
                  <a:lnTo>
                    <a:pt x="4457504" y="416541"/>
                  </a:lnTo>
                  <a:lnTo>
                    <a:pt x="4456629" y="429396"/>
                  </a:lnTo>
                  <a:lnTo>
                    <a:pt x="4463892" y="439847"/>
                  </a:lnTo>
                  <a:lnTo>
                    <a:pt x="4477587" y="441530"/>
                  </a:lnTo>
                  <a:lnTo>
                    <a:pt x="5247470" y="441530"/>
                  </a:lnTo>
                  <a:lnTo>
                    <a:pt x="5252959" y="470600"/>
                  </a:lnTo>
                  <a:lnTo>
                    <a:pt x="4586208" y="470600"/>
                  </a:lnTo>
                  <a:lnTo>
                    <a:pt x="4573007" y="473335"/>
                  </a:lnTo>
                  <a:lnTo>
                    <a:pt x="4562257" y="480660"/>
                  </a:lnTo>
                  <a:lnTo>
                    <a:pt x="4555041" y="491477"/>
                  </a:lnTo>
                  <a:lnTo>
                    <a:pt x="4552508" y="504364"/>
                  </a:lnTo>
                  <a:lnTo>
                    <a:pt x="4552444" y="504690"/>
                  </a:lnTo>
                  <a:lnTo>
                    <a:pt x="4553662" y="510589"/>
                  </a:lnTo>
                  <a:close/>
                </a:path>
                <a:path w="9941560" h="3763645">
                  <a:moveTo>
                    <a:pt x="4186128" y="764302"/>
                  </a:moveTo>
                  <a:lnTo>
                    <a:pt x="4124056" y="756004"/>
                  </a:lnTo>
                  <a:lnTo>
                    <a:pt x="4086869" y="713148"/>
                  </a:lnTo>
                  <a:lnTo>
                    <a:pt x="4051662" y="623930"/>
                  </a:lnTo>
                  <a:lnTo>
                    <a:pt x="4038759" y="572790"/>
                  </a:lnTo>
                  <a:lnTo>
                    <a:pt x="4037005" y="528642"/>
                  </a:lnTo>
                  <a:lnTo>
                    <a:pt x="4036957" y="527430"/>
                  </a:lnTo>
                  <a:lnTo>
                    <a:pt x="4044394" y="481093"/>
                  </a:lnTo>
                  <a:lnTo>
                    <a:pt x="4059795" y="441735"/>
                  </a:lnTo>
                  <a:lnTo>
                    <a:pt x="4081405" y="407641"/>
                  </a:lnTo>
                  <a:lnTo>
                    <a:pt x="4107918" y="378999"/>
                  </a:lnTo>
                  <a:lnTo>
                    <a:pt x="4149476" y="357865"/>
                  </a:lnTo>
                  <a:lnTo>
                    <a:pt x="4186061" y="353126"/>
                  </a:lnTo>
                  <a:lnTo>
                    <a:pt x="4280376" y="379651"/>
                  </a:lnTo>
                  <a:lnTo>
                    <a:pt x="4312006" y="465200"/>
                  </a:lnTo>
                  <a:lnTo>
                    <a:pt x="4329064" y="498853"/>
                  </a:lnTo>
                  <a:lnTo>
                    <a:pt x="4343260" y="510589"/>
                  </a:lnTo>
                  <a:lnTo>
                    <a:pt x="4553662" y="510589"/>
                  </a:lnTo>
                  <a:lnTo>
                    <a:pt x="4555104" y="517577"/>
                  </a:lnTo>
                  <a:lnTo>
                    <a:pt x="4555169" y="517891"/>
                  </a:lnTo>
                  <a:lnTo>
                    <a:pt x="4562495" y="528642"/>
                  </a:lnTo>
                  <a:lnTo>
                    <a:pt x="4573318" y="535858"/>
                  </a:lnTo>
                  <a:lnTo>
                    <a:pt x="4586534" y="538454"/>
                  </a:lnTo>
                  <a:lnTo>
                    <a:pt x="4832597" y="538454"/>
                  </a:lnTo>
                  <a:lnTo>
                    <a:pt x="4843005" y="545397"/>
                  </a:lnTo>
                  <a:lnTo>
                    <a:pt x="4856218" y="547993"/>
                  </a:lnTo>
                  <a:lnTo>
                    <a:pt x="5254274" y="547993"/>
                  </a:lnTo>
                  <a:lnTo>
                    <a:pt x="5254244" y="548604"/>
                  </a:lnTo>
                  <a:lnTo>
                    <a:pt x="4644400" y="548604"/>
                  </a:lnTo>
                  <a:lnTo>
                    <a:pt x="4632088" y="552068"/>
                  </a:lnTo>
                  <a:lnTo>
                    <a:pt x="4584300" y="593053"/>
                  </a:lnTo>
                  <a:lnTo>
                    <a:pt x="4551557" y="605788"/>
                  </a:lnTo>
                  <a:lnTo>
                    <a:pt x="4544812" y="617520"/>
                  </a:lnTo>
                  <a:lnTo>
                    <a:pt x="4548632" y="630486"/>
                  </a:lnTo>
                  <a:lnTo>
                    <a:pt x="4559948" y="637005"/>
                  </a:lnTo>
                  <a:lnTo>
                    <a:pt x="4840624" y="637005"/>
                  </a:lnTo>
                  <a:lnTo>
                    <a:pt x="4855741" y="643812"/>
                  </a:lnTo>
                  <a:lnTo>
                    <a:pt x="5213746" y="643812"/>
                  </a:lnTo>
                  <a:lnTo>
                    <a:pt x="5181526" y="674975"/>
                  </a:lnTo>
                  <a:lnTo>
                    <a:pt x="5144741" y="698260"/>
                  </a:lnTo>
                  <a:lnTo>
                    <a:pt x="5105866" y="714858"/>
                  </a:lnTo>
                  <a:lnTo>
                    <a:pt x="5092088" y="718817"/>
                  </a:lnTo>
                  <a:lnTo>
                    <a:pt x="4719066" y="718817"/>
                  </a:lnTo>
                  <a:lnTo>
                    <a:pt x="4686497" y="724938"/>
                  </a:lnTo>
                  <a:lnTo>
                    <a:pt x="4648437" y="749847"/>
                  </a:lnTo>
                  <a:lnTo>
                    <a:pt x="4295991" y="749847"/>
                  </a:lnTo>
                  <a:lnTo>
                    <a:pt x="4186128" y="764302"/>
                  </a:lnTo>
                  <a:close/>
                </a:path>
                <a:path w="9941560" h="3763645">
                  <a:moveTo>
                    <a:pt x="5243491" y="433372"/>
                  </a:moveTo>
                  <a:lnTo>
                    <a:pt x="4951233" y="433372"/>
                  </a:lnTo>
                  <a:lnTo>
                    <a:pt x="4964928" y="431688"/>
                  </a:lnTo>
                  <a:lnTo>
                    <a:pt x="4972210" y="421238"/>
                  </a:lnTo>
                  <a:lnTo>
                    <a:pt x="4971344" y="408382"/>
                  </a:lnTo>
                  <a:lnTo>
                    <a:pt x="4960596" y="399483"/>
                  </a:lnTo>
                  <a:lnTo>
                    <a:pt x="4918437" y="389211"/>
                  </a:lnTo>
                  <a:lnTo>
                    <a:pt x="4875472" y="383597"/>
                  </a:lnTo>
                  <a:lnTo>
                    <a:pt x="5204670" y="383597"/>
                  </a:lnTo>
                  <a:lnTo>
                    <a:pt x="5226164" y="402119"/>
                  </a:lnTo>
                  <a:lnTo>
                    <a:pt x="5243491" y="433372"/>
                  </a:lnTo>
                  <a:close/>
                </a:path>
                <a:path w="9941560" h="3763645">
                  <a:moveTo>
                    <a:pt x="4946072" y="432092"/>
                  </a:moveTo>
                  <a:lnTo>
                    <a:pt x="4629837" y="432092"/>
                  </a:lnTo>
                  <a:lnTo>
                    <a:pt x="4643673" y="429691"/>
                  </a:lnTo>
                  <a:lnTo>
                    <a:pt x="4651018" y="419007"/>
                  </a:lnTo>
                  <a:lnTo>
                    <a:pt x="4650251" y="408382"/>
                  </a:lnTo>
                  <a:lnTo>
                    <a:pt x="4650198" y="407641"/>
                  </a:lnTo>
                  <a:lnTo>
                    <a:pt x="4650107" y="406392"/>
                  </a:lnTo>
                  <a:lnTo>
                    <a:pt x="4639176" y="398202"/>
                  </a:lnTo>
                  <a:lnTo>
                    <a:pt x="4596254" y="391756"/>
                  </a:lnTo>
                  <a:lnTo>
                    <a:pt x="4787360" y="391756"/>
                  </a:lnTo>
                  <a:lnTo>
                    <a:pt x="4778758" y="398202"/>
                  </a:lnTo>
                  <a:lnTo>
                    <a:pt x="4778624" y="399483"/>
                  </a:lnTo>
                  <a:lnTo>
                    <a:pt x="4777792" y="410848"/>
                  </a:lnTo>
                  <a:lnTo>
                    <a:pt x="4785129" y="421533"/>
                  </a:lnTo>
                  <a:lnTo>
                    <a:pt x="4798982" y="423933"/>
                  </a:lnTo>
                  <a:lnTo>
                    <a:pt x="4912777" y="423933"/>
                  </a:lnTo>
                  <a:lnTo>
                    <a:pt x="4913708" y="424064"/>
                  </a:lnTo>
                  <a:lnTo>
                    <a:pt x="4946072" y="432092"/>
                  </a:lnTo>
                  <a:close/>
                </a:path>
                <a:path w="9941560" h="3763645">
                  <a:moveTo>
                    <a:pt x="4912777" y="423933"/>
                  </a:moveTo>
                  <a:lnTo>
                    <a:pt x="4798982" y="423933"/>
                  </a:lnTo>
                  <a:lnTo>
                    <a:pt x="4837256" y="418344"/>
                  </a:lnTo>
                  <a:lnTo>
                    <a:pt x="4875607" y="418721"/>
                  </a:lnTo>
                  <a:lnTo>
                    <a:pt x="4912777" y="423933"/>
                  </a:lnTo>
                  <a:close/>
                </a:path>
                <a:path w="9941560" h="3763645">
                  <a:moveTo>
                    <a:pt x="5247470" y="441530"/>
                  </a:moveTo>
                  <a:lnTo>
                    <a:pt x="4477587" y="441530"/>
                  </a:lnTo>
                  <a:lnTo>
                    <a:pt x="4515112" y="432222"/>
                  </a:lnTo>
                  <a:lnTo>
                    <a:pt x="4553213" y="426880"/>
                  </a:lnTo>
                  <a:lnTo>
                    <a:pt x="4591564" y="426503"/>
                  </a:lnTo>
                  <a:lnTo>
                    <a:pt x="4629837" y="432092"/>
                  </a:lnTo>
                  <a:lnTo>
                    <a:pt x="4946072" y="432092"/>
                  </a:lnTo>
                  <a:lnTo>
                    <a:pt x="4951233" y="433372"/>
                  </a:lnTo>
                  <a:lnTo>
                    <a:pt x="5243491" y="433372"/>
                  </a:lnTo>
                  <a:lnTo>
                    <a:pt x="5247081" y="439847"/>
                  </a:lnTo>
                  <a:lnTo>
                    <a:pt x="5247189" y="440041"/>
                  </a:lnTo>
                  <a:lnTo>
                    <a:pt x="5247470" y="441530"/>
                  </a:lnTo>
                  <a:close/>
                </a:path>
                <a:path w="9941560" h="3763645">
                  <a:moveTo>
                    <a:pt x="4832597" y="538454"/>
                  </a:moveTo>
                  <a:lnTo>
                    <a:pt x="4586534" y="538454"/>
                  </a:lnTo>
                  <a:lnTo>
                    <a:pt x="4599735" y="535718"/>
                  </a:lnTo>
                  <a:lnTo>
                    <a:pt x="4610486" y="528394"/>
                  </a:lnTo>
                  <a:lnTo>
                    <a:pt x="4617702" y="517577"/>
                  </a:lnTo>
                  <a:lnTo>
                    <a:pt x="4620234" y="504690"/>
                  </a:lnTo>
                  <a:lnTo>
                    <a:pt x="4620298" y="504364"/>
                  </a:lnTo>
                  <a:lnTo>
                    <a:pt x="4617626" y="491477"/>
                  </a:lnTo>
                  <a:lnTo>
                    <a:pt x="4617563" y="491174"/>
                  </a:lnTo>
                  <a:lnTo>
                    <a:pt x="4610238" y="480422"/>
                  </a:lnTo>
                  <a:lnTo>
                    <a:pt x="4599421" y="473200"/>
                  </a:lnTo>
                  <a:lnTo>
                    <a:pt x="4586208" y="470600"/>
                  </a:lnTo>
                  <a:lnTo>
                    <a:pt x="5252959" y="470600"/>
                  </a:lnTo>
                  <a:lnTo>
                    <a:pt x="5254761" y="480139"/>
                  </a:lnTo>
                  <a:lnTo>
                    <a:pt x="4855891" y="480139"/>
                  </a:lnTo>
                  <a:lnTo>
                    <a:pt x="4842701" y="482875"/>
                  </a:lnTo>
                  <a:lnTo>
                    <a:pt x="4831949" y="490199"/>
                  </a:lnTo>
                  <a:lnTo>
                    <a:pt x="4824727" y="501016"/>
                  </a:lnTo>
                  <a:lnTo>
                    <a:pt x="4822192" y="513903"/>
                  </a:lnTo>
                  <a:lnTo>
                    <a:pt x="4822127" y="514229"/>
                  </a:lnTo>
                  <a:lnTo>
                    <a:pt x="4824798" y="527116"/>
                  </a:lnTo>
                  <a:lnTo>
                    <a:pt x="4824863" y="527430"/>
                  </a:lnTo>
                  <a:lnTo>
                    <a:pt x="4832188" y="538181"/>
                  </a:lnTo>
                  <a:lnTo>
                    <a:pt x="4832597" y="538454"/>
                  </a:lnTo>
                  <a:close/>
                </a:path>
                <a:path w="9941560" h="3763645">
                  <a:moveTo>
                    <a:pt x="5254274" y="547993"/>
                  </a:moveTo>
                  <a:lnTo>
                    <a:pt x="4856218" y="547993"/>
                  </a:lnTo>
                  <a:lnTo>
                    <a:pt x="4869404" y="545257"/>
                  </a:lnTo>
                  <a:lnTo>
                    <a:pt x="4880150" y="537933"/>
                  </a:lnTo>
                  <a:lnTo>
                    <a:pt x="4887371" y="527116"/>
                  </a:lnTo>
                  <a:lnTo>
                    <a:pt x="4889917" y="514229"/>
                  </a:lnTo>
                  <a:lnTo>
                    <a:pt x="4889981" y="513903"/>
                  </a:lnTo>
                  <a:lnTo>
                    <a:pt x="4887319" y="501016"/>
                  </a:lnTo>
                  <a:lnTo>
                    <a:pt x="4887256" y="500713"/>
                  </a:lnTo>
                  <a:lnTo>
                    <a:pt x="4879931" y="489961"/>
                  </a:lnTo>
                  <a:lnTo>
                    <a:pt x="4869108" y="482739"/>
                  </a:lnTo>
                  <a:lnTo>
                    <a:pt x="4855891" y="480139"/>
                  </a:lnTo>
                  <a:lnTo>
                    <a:pt x="5254761" y="480139"/>
                  </a:lnTo>
                  <a:lnTo>
                    <a:pt x="5257065" y="492339"/>
                  </a:lnTo>
                  <a:lnTo>
                    <a:pt x="5254274" y="547993"/>
                  </a:lnTo>
                  <a:close/>
                </a:path>
                <a:path w="9941560" h="3763645">
                  <a:moveTo>
                    <a:pt x="4840624" y="637005"/>
                  </a:moveTo>
                  <a:lnTo>
                    <a:pt x="4559948" y="637005"/>
                  </a:lnTo>
                  <a:lnTo>
                    <a:pt x="4566929" y="636607"/>
                  </a:lnTo>
                  <a:lnTo>
                    <a:pt x="4593401" y="627311"/>
                  </a:lnTo>
                  <a:lnTo>
                    <a:pt x="4617581" y="613597"/>
                  </a:lnTo>
                  <a:lnTo>
                    <a:pt x="4639078" y="595943"/>
                  </a:lnTo>
                  <a:lnTo>
                    <a:pt x="4659920" y="568515"/>
                  </a:lnTo>
                  <a:lnTo>
                    <a:pt x="4656237" y="555229"/>
                  </a:lnTo>
                  <a:lnTo>
                    <a:pt x="4644400" y="548604"/>
                  </a:lnTo>
                  <a:lnTo>
                    <a:pt x="5254244" y="548604"/>
                  </a:lnTo>
                  <a:lnTo>
                    <a:pt x="5254070" y="552068"/>
                  </a:lnTo>
                  <a:lnTo>
                    <a:pt x="5253989" y="553684"/>
                  </a:lnTo>
                  <a:lnTo>
                    <a:pt x="5252126" y="559785"/>
                  </a:lnTo>
                  <a:lnTo>
                    <a:pt x="4804480" y="559785"/>
                  </a:lnTo>
                  <a:lnTo>
                    <a:pt x="4791175" y="561549"/>
                  </a:lnTo>
                  <a:lnTo>
                    <a:pt x="4783186" y="572312"/>
                  </a:lnTo>
                  <a:lnTo>
                    <a:pt x="4784874" y="585597"/>
                  </a:lnTo>
                  <a:lnTo>
                    <a:pt x="4797426" y="604212"/>
                  </a:lnTo>
                  <a:lnTo>
                    <a:pt x="4813106" y="620045"/>
                  </a:lnTo>
                  <a:lnTo>
                    <a:pt x="4831370" y="632838"/>
                  </a:lnTo>
                  <a:lnTo>
                    <a:pt x="4840624" y="637005"/>
                  </a:lnTo>
                  <a:close/>
                </a:path>
                <a:path w="9941560" h="3763645">
                  <a:moveTo>
                    <a:pt x="5213722" y="643812"/>
                  </a:moveTo>
                  <a:lnTo>
                    <a:pt x="4855741" y="643812"/>
                  </a:lnTo>
                  <a:lnTo>
                    <a:pt x="4872334" y="634247"/>
                  </a:lnTo>
                  <a:lnTo>
                    <a:pt x="4871641" y="620045"/>
                  </a:lnTo>
                  <a:lnTo>
                    <a:pt x="4871518" y="617520"/>
                  </a:lnTo>
                  <a:lnTo>
                    <a:pt x="4871483" y="616813"/>
                  </a:lnTo>
                  <a:lnTo>
                    <a:pt x="4861037" y="608466"/>
                  </a:lnTo>
                  <a:lnTo>
                    <a:pt x="4804480" y="559785"/>
                  </a:lnTo>
                  <a:lnTo>
                    <a:pt x="5252126" y="559785"/>
                  </a:lnTo>
                  <a:lnTo>
                    <a:pt x="5238684" y="603817"/>
                  </a:lnTo>
                  <a:lnTo>
                    <a:pt x="5213722" y="643812"/>
                  </a:lnTo>
                  <a:close/>
                </a:path>
                <a:path w="9941560" h="3763645">
                  <a:moveTo>
                    <a:pt x="5056769" y="772748"/>
                  </a:moveTo>
                  <a:lnTo>
                    <a:pt x="4796209" y="772748"/>
                  </a:lnTo>
                  <a:lnTo>
                    <a:pt x="4807561" y="769885"/>
                  </a:lnTo>
                  <a:lnTo>
                    <a:pt x="4813797" y="759456"/>
                  </a:lnTo>
                  <a:lnTo>
                    <a:pt x="4810926" y="748098"/>
                  </a:lnTo>
                  <a:lnTo>
                    <a:pt x="4806338" y="743948"/>
                  </a:lnTo>
                  <a:lnTo>
                    <a:pt x="4759148" y="723441"/>
                  </a:lnTo>
                  <a:lnTo>
                    <a:pt x="4719066" y="718817"/>
                  </a:lnTo>
                  <a:lnTo>
                    <a:pt x="5092088" y="718817"/>
                  </a:lnTo>
                  <a:lnTo>
                    <a:pt x="5067435" y="725899"/>
                  </a:lnTo>
                  <a:lnTo>
                    <a:pt x="5056769" y="772748"/>
                  </a:lnTo>
                  <a:close/>
                </a:path>
                <a:path w="9941560" h="3763645">
                  <a:moveTo>
                    <a:pt x="4659710" y="1336081"/>
                  </a:moveTo>
                  <a:lnTo>
                    <a:pt x="4595074" y="1328269"/>
                  </a:lnTo>
                  <a:lnTo>
                    <a:pt x="4536865" y="1314794"/>
                  </a:lnTo>
                  <a:lnTo>
                    <a:pt x="4447137" y="1282285"/>
                  </a:lnTo>
                  <a:lnTo>
                    <a:pt x="4416385" y="1255243"/>
                  </a:lnTo>
                  <a:lnTo>
                    <a:pt x="4406344" y="1215511"/>
                  </a:lnTo>
                  <a:lnTo>
                    <a:pt x="4418444" y="977884"/>
                  </a:lnTo>
                  <a:lnTo>
                    <a:pt x="4355413" y="897774"/>
                  </a:lnTo>
                  <a:lnTo>
                    <a:pt x="4318197" y="824328"/>
                  </a:lnTo>
                  <a:lnTo>
                    <a:pt x="4295991" y="749847"/>
                  </a:lnTo>
                  <a:lnTo>
                    <a:pt x="4648437" y="749847"/>
                  </a:lnTo>
                  <a:lnTo>
                    <a:pt x="4637544" y="756977"/>
                  </a:lnTo>
                  <a:lnTo>
                    <a:pt x="4632222" y="763679"/>
                  </a:lnTo>
                  <a:lnTo>
                    <a:pt x="4633232" y="772748"/>
                  </a:lnTo>
                  <a:lnTo>
                    <a:pt x="4633302" y="773369"/>
                  </a:lnTo>
                  <a:lnTo>
                    <a:pt x="4645432" y="781572"/>
                  </a:lnTo>
                  <a:lnTo>
                    <a:pt x="5054760" y="781572"/>
                  </a:lnTo>
                  <a:lnTo>
                    <a:pt x="5038052" y="834257"/>
                  </a:lnTo>
                  <a:lnTo>
                    <a:pt x="5016969" y="882573"/>
                  </a:lnTo>
                  <a:lnTo>
                    <a:pt x="4977035" y="944467"/>
                  </a:lnTo>
                  <a:lnTo>
                    <a:pt x="4933159" y="992946"/>
                  </a:lnTo>
                  <a:lnTo>
                    <a:pt x="4923052" y="1224623"/>
                  </a:lnTo>
                  <a:lnTo>
                    <a:pt x="4880663" y="1278875"/>
                  </a:lnTo>
                  <a:lnTo>
                    <a:pt x="4844787" y="1301465"/>
                  </a:lnTo>
                  <a:lnTo>
                    <a:pt x="4796618" y="1321270"/>
                  </a:lnTo>
                  <a:lnTo>
                    <a:pt x="4735234" y="1334178"/>
                  </a:lnTo>
                  <a:lnTo>
                    <a:pt x="4659710" y="1336081"/>
                  </a:lnTo>
                  <a:close/>
                </a:path>
                <a:path w="9941560" h="3763645">
                  <a:moveTo>
                    <a:pt x="5054760" y="781572"/>
                  </a:moveTo>
                  <a:lnTo>
                    <a:pt x="4645432" y="781572"/>
                  </a:lnTo>
                  <a:lnTo>
                    <a:pt x="4657075" y="780333"/>
                  </a:lnTo>
                  <a:lnTo>
                    <a:pt x="4671128" y="767707"/>
                  </a:lnTo>
                  <a:lnTo>
                    <a:pt x="4695965" y="754338"/>
                  </a:lnTo>
                  <a:lnTo>
                    <a:pt x="4735874" y="750584"/>
                  </a:lnTo>
                  <a:lnTo>
                    <a:pt x="4796209" y="772748"/>
                  </a:lnTo>
                  <a:lnTo>
                    <a:pt x="5056769" y="772748"/>
                  </a:lnTo>
                  <a:lnTo>
                    <a:pt x="5054760" y="781572"/>
                  </a:lnTo>
                  <a:close/>
                </a:path>
                <a:path w="9941560" h="3763645">
                  <a:moveTo>
                    <a:pt x="9561476" y="619989"/>
                  </a:moveTo>
                  <a:lnTo>
                    <a:pt x="9548731" y="615613"/>
                  </a:lnTo>
                  <a:lnTo>
                    <a:pt x="9538990" y="606992"/>
                  </a:lnTo>
                  <a:lnTo>
                    <a:pt x="9533192" y="595348"/>
                  </a:lnTo>
                  <a:lnTo>
                    <a:pt x="9532281" y="581907"/>
                  </a:lnTo>
                  <a:lnTo>
                    <a:pt x="9536657" y="569163"/>
                  </a:lnTo>
                  <a:lnTo>
                    <a:pt x="9545278" y="559421"/>
                  </a:lnTo>
                  <a:lnTo>
                    <a:pt x="9556921" y="553624"/>
                  </a:lnTo>
                  <a:lnTo>
                    <a:pt x="9570362" y="552712"/>
                  </a:lnTo>
                  <a:lnTo>
                    <a:pt x="9583107" y="557078"/>
                  </a:lnTo>
                  <a:lnTo>
                    <a:pt x="9592848" y="565700"/>
                  </a:lnTo>
                  <a:lnTo>
                    <a:pt x="9598646" y="577349"/>
                  </a:lnTo>
                  <a:lnTo>
                    <a:pt x="9599557" y="590794"/>
                  </a:lnTo>
                  <a:lnTo>
                    <a:pt x="9595181" y="603538"/>
                  </a:lnTo>
                  <a:lnTo>
                    <a:pt x="9586560" y="613280"/>
                  </a:lnTo>
                  <a:lnTo>
                    <a:pt x="9574917" y="619077"/>
                  </a:lnTo>
                  <a:lnTo>
                    <a:pt x="9561476" y="619989"/>
                  </a:lnTo>
                  <a:close/>
                </a:path>
                <a:path w="9941560" h="3763645">
                  <a:moveTo>
                    <a:pt x="9827368" y="666028"/>
                  </a:moveTo>
                  <a:lnTo>
                    <a:pt x="9814624" y="661652"/>
                  </a:lnTo>
                  <a:lnTo>
                    <a:pt x="9804882" y="653031"/>
                  </a:lnTo>
                  <a:lnTo>
                    <a:pt x="9799085" y="641388"/>
                  </a:lnTo>
                  <a:lnTo>
                    <a:pt x="9798173" y="627946"/>
                  </a:lnTo>
                  <a:lnTo>
                    <a:pt x="9802549" y="615202"/>
                  </a:lnTo>
                  <a:lnTo>
                    <a:pt x="9811170" y="605460"/>
                  </a:lnTo>
                  <a:lnTo>
                    <a:pt x="9822814" y="599663"/>
                  </a:lnTo>
                  <a:lnTo>
                    <a:pt x="9836255" y="598751"/>
                  </a:lnTo>
                  <a:lnTo>
                    <a:pt x="9848999" y="603127"/>
                  </a:lnTo>
                  <a:lnTo>
                    <a:pt x="9858741" y="611749"/>
                  </a:lnTo>
                  <a:lnTo>
                    <a:pt x="9864538" y="623392"/>
                  </a:lnTo>
                  <a:lnTo>
                    <a:pt x="9865450" y="636833"/>
                  </a:lnTo>
                  <a:lnTo>
                    <a:pt x="9861074" y="649578"/>
                  </a:lnTo>
                  <a:lnTo>
                    <a:pt x="9852453" y="659319"/>
                  </a:lnTo>
                  <a:lnTo>
                    <a:pt x="9840809" y="665116"/>
                  </a:lnTo>
                  <a:lnTo>
                    <a:pt x="9827368" y="666028"/>
                  </a:lnTo>
                  <a:close/>
                </a:path>
                <a:path w="9941560" h="3763645">
                  <a:moveTo>
                    <a:pt x="9621999" y="528666"/>
                  </a:moveTo>
                  <a:lnTo>
                    <a:pt x="9562336" y="507583"/>
                  </a:lnTo>
                  <a:lnTo>
                    <a:pt x="9497689" y="495352"/>
                  </a:lnTo>
                  <a:lnTo>
                    <a:pt x="9490409" y="489377"/>
                  </a:lnTo>
                  <a:lnTo>
                    <a:pt x="9489932" y="478934"/>
                  </a:lnTo>
                  <a:lnTo>
                    <a:pt x="9495131" y="466477"/>
                  </a:lnTo>
                  <a:lnTo>
                    <a:pt x="9507504" y="461362"/>
                  </a:lnTo>
                  <a:lnTo>
                    <a:pt x="9571652" y="473979"/>
                  </a:lnTo>
                  <a:lnTo>
                    <a:pt x="9633070" y="496406"/>
                  </a:lnTo>
                  <a:lnTo>
                    <a:pt x="9638340" y="500774"/>
                  </a:lnTo>
                  <a:lnTo>
                    <a:pt x="9641472" y="514067"/>
                  </a:lnTo>
                  <a:lnTo>
                    <a:pt x="9634657" y="525690"/>
                  </a:lnTo>
                  <a:lnTo>
                    <a:pt x="9621999" y="528666"/>
                  </a:lnTo>
                  <a:close/>
                </a:path>
                <a:path w="9941560" h="3763645">
                  <a:moveTo>
                    <a:pt x="9926209" y="587127"/>
                  </a:moveTo>
                  <a:lnTo>
                    <a:pt x="9900960" y="579856"/>
                  </a:lnTo>
                  <a:lnTo>
                    <a:pt x="9769003" y="552938"/>
                  </a:lnTo>
                  <a:lnTo>
                    <a:pt x="9759489" y="552336"/>
                  </a:lnTo>
                  <a:lnTo>
                    <a:pt x="9751431" y="545382"/>
                  </a:lnTo>
                  <a:lnTo>
                    <a:pt x="9752843" y="528713"/>
                  </a:lnTo>
                  <a:lnTo>
                    <a:pt x="9762255" y="519011"/>
                  </a:lnTo>
                  <a:lnTo>
                    <a:pt x="9810295" y="522629"/>
                  </a:lnTo>
                  <a:lnTo>
                    <a:pt x="9934812" y="555942"/>
                  </a:lnTo>
                  <a:lnTo>
                    <a:pt x="9941521" y="567038"/>
                  </a:lnTo>
                  <a:lnTo>
                    <a:pt x="9937988" y="579856"/>
                  </a:lnTo>
                  <a:lnTo>
                    <a:pt x="9937919" y="580107"/>
                  </a:lnTo>
                  <a:lnTo>
                    <a:pt x="9926209" y="587127"/>
                  </a:lnTo>
                  <a:close/>
                </a:path>
                <a:path w="9941560" h="3763645">
                  <a:moveTo>
                    <a:pt x="9814765" y="747184"/>
                  </a:moveTo>
                  <a:lnTo>
                    <a:pt x="9792556" y="740705"/>
                  </a:lnTo>
                  <a:lnTo>
                    <a:pt x="9751130" y="714201"/>
                  </a:lnTo>
                  <a:lnTo>
                    <a:pt x="9746084" y="701844"/>
                  </a:lnTo>
                  <a:lnTo>
                    <a:pt x="9754092" y="686136"/>
                  </a:lnTo>
                  <a:lnTo>
                    <a:pt x="9768376" y="684228"/>
                  </a:lnTo>
                  <a:lnTo>
                    <a:pt x="9823506" y="716058"/>
                  </a:lnTo>
                  <a:lnTo>
                    <a:pt x="9829933" y="727345"/>
                  </a:lnTo>
                  <a:lnTo>
                    <a:pt x="9826596" y="740460"/>
                  </a:lnTo>
                  <a:lnTo>
                    <a:pt x="9814765" y="747184"/>
                  </a:lnTo>
                  <a:close/>
                </a:path>
                <a:path w="9941560" h="3763645">
                  <a:moveTo>
                    <a:pt x="9561626" y="694143"/>
                  </a:moveTo>
                  <a:lnTo>
                    <a:pt x="9544004" y="690202"/>
                  </a:lnTo>
                  <a:lnTo>
                    <a:pt x="9539561" y="672078"/>
                  </a:lnTo>
                  <a:lnTo>
                    <a:pt x="9548171" y="660907"/>
                  </a:lnTo>
                  <a:lnTo>
                    <a:pt x="9610708" y="638709"/>
                  </a:lnTo>
                  <a:lnTo>
                    <a:pt x="9623457" y="642278"/>
                  </a:lnTo>
                  <a:lnTo>
                    <a:pt x="9630495" y="653802"/>
                  </a:lnTo>
                  <a:lnTo>
                    <a:pt x="9626897" y="666699"/>
                  </a:lnTo>
                  <a:lnTo>
                    <a:pt x="9607716" y="679165"/>
                  </a:lnTo>
                  <a:lnTo>
                    <a:pt x="9561626" y="694143"/>
                  </a:lnTo>
                  <a:close/>
                </a:path>
                <a:path w="9941560" h="3763645">
                  <a:moveTo>
                    <a:pt x="9593477" y="873837"/>
                  </a:moveTo>
                  <a:lnTo>
                    <a:pt x="9581780" y="866838"/>
                  </a:lnTo>
                  <a:lnTo>
                    <a:pt x="9578210" y="853830"/>
                  </a:lnTo>
                  <a:lnTo>
                    <a:pt x="9584913" y="842663"/>
                  </a:lnTo>
                  <a:lnTo>
                    <a:pt x="9626273" y="829458"/>
                  </a:lnTo>
                  <a:lnTo>
                    <a:pt x="9627253" y="829458"/>
                  </a:lnTo>
                  <a:lnTo>
                    <a:pt x="9662048" y="826321"/>
                  </a:lnTo>
                  <a:lnTo>
                    <a:pt x="9698224" y="829458"/>
                  </a:lnTo>
                  <a:lnTo>
                    <a:pt x="9739265" y="842390"/>
                  </a:lnTo>
                  <a:lnTo>
                    <a:pt x="9745961" y="853543"/>
                  </a:lnTo>
                  <a:lnTo>
                    <a:pt x="9743727" y="861641"/>
                  </a:lnTo>
                  <a:lnTo>
                    <a:pt x="9662048" y="861641"/>
                  </a:lnTo>
                  <a:lnTo>
                    <a:pt x="9630881" y="864550"/>
                  </a:lnTo>
                  <a:lnTo>
                    <a:pt x="9600285" y="873129"/>
                  </a:lnTo>
                  <a:lnTo>
                    <a:pt x="9593477" y="873837"/>
                  </a:lnTo>
                  <a:close/>
                </a:path>
                <a:path w="9941560" h="3763645">
                  <a:moveTo>
                    <a:pt x="9730662" y="873572"/>
                  </a:moveTo>
                  <a:lnTo>
                    <a:pt x="9693230" y="864413"/>
                  </a:lnTo>
                  <a:lnTo>
                    <a:pt x="9662048" y="861641"/>
                  </a:lnTo>
                  <a:lnTo>
                    <a:pt x="9743727" y="861641"/>
                  </a:lnTo>
                  <a:lnTo>
                    <a:pt x="9742359" y="866601"/>
                  </a:lnTo>
                  <a:lnTo>
                    <a:pt x="9730662" y="873572"/>
                  </a:lnTo>
                  <a:close/>
                </a:path>
                <a:path w="9941560" h="3763645">
                  <a:moveTo>
                    <a:pt x="9337204" y="1701330"/>
                  </a:moveTo>
                  <a:lnTo>
                    <a:pt x="9326134" y="1701330"/>
                  </a:lnTo>
                  <a:lnTo>
                    <a:pt x="9324703" y="1688630"/>
                  </a:lnTo>
                  <a:lnTo>
                    <a:pt x="9337204" y="1701330"/>
                  </a:lnTo>
                  <a:close/>
                </a:path>
                <a:path w="9941560" h="3763645">
                  <a:moveTo>
                    <a:pt x="9438897" y="1701330"/>
                  </a:moveTo>
                  <a:lnTo>
                    <a:pt x="9431693" y="1688630"/>
                  </a:lnTo>
                  <a:lnTo>
                    <a:pt x="9441859" y="1688630"/>
                  </a:lnTo>
                  <a:lnTo>
                    <a:pt x="9438897" y="1701330"/>
                  </a:lnTo>
                  <a:close/>
                </a:path>
                <a:path w="9941560" h="3763645">
                  <a:moveTo>
                    <a:pt x="9554748" y="1714030"/>
                  </a:moveTo>
                  <a:lnTo>
                    <a:pt x="9546113" y="1714030"/>
                  </a:lnTo>
                  <a:lnTo>
                    <a:pt x="9545259" y="1701330"/>
                  </a:lnTo>
                  <a:lnTo>
                    <a:pt x="9560999" y="1701330"/>
                  </a:lnTo>
                  <a:lnTo>
                    <a:pt x="9554748" y="1714030"/>
                  </a:lnTo>
                  <a:close/>
                </a:path>
                <a:path w="9941560" h="3763645">
                  <a:moveTo>
                    <a:pt x="9333690" y="1726730"/>
                  </a:moveTo>
                  <a:lnTo>
                    <a:pt x="9323774" y="1726730"/>
                  </a:lnTo>
                  <a:lnTo>
                    <a:pt x="9322042" y="1714030"/>
                  </a:lnTo>
                  <a:lnTo>
                    <a:pt x="9328870" y="1714030"/>
                  </a:lnTo>
                  <a:lnTo>
                    <a:pt x="9333690" y="1726730"/>
                  </a:lnTo>
                  <a:close/>
                </a:path>
                <a:path w="9941560" h="3763645">
                  <a:moveTo>
                    <a:pt x="9352668" y="1739430"/>
                  </a:moveTo>
                  <a:lnTo>
                    <a:pt x="9339213" y="1739430"/>
                  </a:lnTo>
                  <a:lnTo>
                    <a:pt x="9342752" y="1726730"/>
                  </a:lnTo>
                  <a:lnTo>
                    <a:pt x="9343580" y="1714030"/>
                  </a:lnTo>
                  <a:lnTo>
                    <a:pt x="9350333" y="1714030"/>
                  </a:lnTo>
                  <a:lnTo>
                    <a:pt x="9368131" y="1726730"/>
                  </a:lnTo>
                  <a:lnTo>
                    <a:pt x="9353120" y="1726730"/>
                  </a:lnTo>
                  <a:lnTo>
                    <a:pt x="9352668" y="1739430"/>
                  </a:lnTo>
                  <a:close/>
                </a:path>
                <a:path w="9941560" h="3763645">
                  <a:moveTo>
                    <a:pt x="9577542" y="1726730"/>
                  </a:moveTo>
                  <a:lnTo>
                    <a:pt x="9569785" y="1714030"/>
                  </a:lnTo>
                  <a:lnTo>
                    <a:pt x="9581207" y="1714030"/>
                  </a:lnTo>
                  <a:lnTo>
                    <a:pt x="9577542" y="1726730"/>
                  </a:lnTo>
                  <a:close/>
                </a:path>
                <a:path w="9941560" h="3763645">
                  <a:moveTo>
                    <a:pt x="9290688" y="1739430"/>
                  </a:moveTo>
                  <a:lnTo>
                    <a:pt x="9288454" y="1739430"/>
                  </a:lnTo>
                  <a:lnTo>
                    <a:pt x="9293299" y="1726730"/>
                  </a:lnTo>
                  <a:lnTo>
                    <a:pt x="9297441" y="1726730"/>
                  </a:lnTo>
                  <a:lnTo>
                    <a:pt x="9290688" y="1739430"/>
                  </a:lnTo>
                  <a:close/>
                </a:path>
                <a:path w="9941560" h="3763645">
                  <a:moveTo>
                    <a:pt x="9356132" y="1752130"/>
                  </a:moveTo>
                  <a:lnTo>
                    <a:pt x="9350484" y="1752130"/>
                  </a:lnTo>
                  <a:lnTo>
                    <a:pt x="9350383" y="1739430"/>
                  </a:lnTo>
                  <a:lnTo>
                    <a:pt x="9373729" y="1739430"/>
                  </a:lnTo>
                  <a:lnTo>
                    <a:pt x="9356132" y="1752130"/>
                  </a:lnTo>
                  <a:close/>
                </a:path>
                <a:path w="9941560" h="3763645">
                  <a:moveTo>
                    <a:pt x="9320486" y="1764830"/>
                  </a:moveTo>
                  <a:lnTo>
                    <a:pt x="9313256" y="1764830"/>
                  </a:lnTo>
                  <a:lnTo>
                    <a:pt x="9324728" y="1752130"/>
                  </a:lnTo>
                  <a:lnTo>
                    <a:pt x="9334117" y="1752130"/>
                  </a:lnTo>
                  <a:lnTo>
                    <a:pt x="9320486" y="1764830"/>
                  </a:lnTo>
                  <a:close/>
                </a:path>
                <a:path w="9941560" h="3763645">
                  <a:moveTo>
                    <a:pt x="9383043" y="1764830"/>
                  </a:moveTo>
                  <a:lnTo>
                    <a:pt x="9369663" y="1764830"/>
                  </a:lnTo>
                  <a:lnTo>
                    <a:pt x="9370466" y="1752130"/>
                  </a:lnTo>
                  <a:lnTo>
                    <a:pt x="9383043" y="1764830"/>
                  </a:lnTo>
                  <a:close/>
                </a:path>
                <a:path w="9941560" h="3763645">
                  <a:moveTo>
                    <a:pt x="9286170" y="1790230"/>
                  </a:moveTo>
                  <a:lnTo>
                    <a:pt x="9282203" y="1790230"/>
                  </a:lnTo>
                  <a:lnTo>
                    <a:pt x="9278614" y="1777530"/>
                  </a:lnTo>
                  <a:lnTo>
                    <a:pt x="9280270" y="1777530"/>
                  </a:lnTo>
                  <a:lnTo>
                    <a:pt x="9273317" y="1764830"/>
                  </a:lnTo>
                  <a:lnTo>
                    <a:pt x="9294052" y="1764830"/>
                  </a:lnTo>
                  <a:lnTo>
                    <a:pt x="9294052" y="1777530"/>
                  </a:lnTo>
                  <a:lnTo>
                    <a:pt x="9286170" y="1790230"/>
                  </a:lnTo>
                  <a:close/>
                </a:path>
                <a:path w="9941560" h="3763645">
                  <a:moveTo>
                    <a:pt x="9338685" y="1777530"/>
                  </a:moveTo>
                  <a:lnTo>
                    <a:pt x="9324954" y="1777530"/>
                  </a:lnTo>
                  <a:lnTo>
                    <a:pt x="9330552" y="1764830"/>
                  </a:lnTo>
                  <a:lnTo>
                    <a:pt x="9338685" y="1777530"/>
                  </a:lnTo>
                  <a:close/>
                </a:path>
                <a:path w="9941560" h="3763645">
                  <a:moveTo>
                    <a:pt x="9361504" y="1777530"/>
                  </a:moveTo>
                  <a:lnTo>
                    <a:pt x="9352869" y="1777530"/>
                  </a:lnTo>
                  <a:lnTo>
                    <a:pt x="9349455" y="1764830"/>
                  </a:lnTo>
                  <a:lnTo>
                    <a:pt x="9363588" y="1764830"/>
                  </a:lnTo>
                  <a:lnTo>
                    <a:pt x="9361504" y="1777530"/>
                  </a:lnTo>
                  <a:close/>
                </a:path>
                <a:path w="9941560" h="3763645">
                  <a:moveTo>
                    <a:pt x="9466034" y="1777530"/>
                  </a:moveTo>
                  <a:lnTo>
                    <a:pt x="9454913" y="1777530"/>
                  </a:lnTo>
                  <a:lnTo>
                    <a:pt x="9458729" y="1764830"/>
                  </a:lnTo>
                  <a:lnTo>
                    <a:pt x="9466034" y="1777530"/>
                  </a:lnTo>
                  <a:close/>
                </a:path>
                <a:path w="9941560" h="3763645">
                  <a:moveTo>
                    <a:pt x="9530398" y="1777530"/>
                  </a:moveTo>
                  <a:lnTo>
                    <a:pt x="9527135" y="1777530"/>
                  </a:lnTo>
                  <a:lnTo>
                    <a:pt x="9522742" y="1764830"/>
                  </a:lnTo>
                  <a:lnTo>
                    <a:pt x="9530398" y="1777530"/>
                  </a:lnTo>
                  <a:close/>
                </a:path>
                <a:path w="9941560" h="3763645">
                  <a:moveTo>
                    <a:pt x="9537929" y="1777530"/>
                  </a:moveTo>
                  <a:lnTo>
                    <a:pt x="9532934" y="1764830"/>
                  </a:lnTo>
                  <a:lnTo>
                    <a:pt x="9538607" y="1764830"/>
                  </a:lnTo>
                  <a:lnTo>
                    <a:pt x="9537929" y="1777530"/>
                  </a:lnTo>
                  <a:close/>
                </a:path>
                <a:path w="9941560" h="3763645">
                  <a:moveTo>
                    <a:pt x="9298671" y="1790230"/>
                  </a:moveTo>
                  <a:lnTo>
                    <a:pt x="9302160" y="1777530"/>
                  </a:lnTo>
                  <a:lnTo>
                    <a:pt x="9306779" y="1777530"/>
                  </a:lnTo>
                  <a:lnTo>
                    <a:pt x="9298671" y="1790230"/>
                  </a:lnTo>
                  <a:close/>
                </a:path>
                <a:path w="9941560" h="3763645">
                  <a:moveTo>
                    <a:pt x="9320712" y="1790230"/>
                  </a:moveTo>
                  <a:lnTo>
                    <a:pt x="9317649" y="1790230"/>
                  </a:lnTo>
                  <a:lnTo>
                    <a:pt x="9312453" y="1777530"/>
                  </a:lnTo>
                  <a:lnTo>
                    <a:pt x="9327740" y="1777530"/>
                  </a:lnTo>
                  <a:lnTo>
                    <a:pt x="9320712" y="1790230"/>
                  </a:lnTo>
                  <a:close/>
                </a:path>
                <a:path w="9941560" h="3763645">
                  <a:moveTo>
                    <a:pt x="9257100" y="1841030"/>
                  </a:moveTo>
                  <a:lnTo>
                    <a:pt x="9242716" y="1828330"/>
                  </a:lnTo>
                  <a:lnTo>
                    <a:pt x="9248214" y="1815630"/>
                  </a:lnTo>
                  <a:lnTo>
                    <a:pt x="9244147" y="1815630"/>
                  </a:lnTo>
                  <a:lnTo>
                    <a:pt x="9252506" y="1790230"/>
                  </a:lnTo>
                  <a:lnTo>
                    <a:pt x="9258958" y="1790230"/>
                  </a:lnTo>
                  <a:lnTo>
                    <a:pt x="9262221" y="1802930"/>
                  </a:lnTo>
                  <a:lnTo>
                    <a:pt x="9254314" y="1802930"/>
                  </a:lnTo>
                  <a:lnTo>
                    <a:pt x="9259761" y="1815630"/>
                  </a:lnTo>
                  <a:lnTo>
                    <a:pt x="9259912" y="1828330"/>
                  </a:lnTo>
                  <a:lnTo>
                    <a:pt x="9257100" y="1841030"/>
                  </a:lnTo>
                  <a:close/>
                </a:path>
                <a:path w="9941560" h="3763645">
                  <a:moveTo>
                    <a:pt x="9337280" y="1802930"/>
                  </a:moveTo>
                  <a:lnTo>
                    <a:pt x="9334719" y="1802930"/>
                  </a:lnTo>
                  <a:lnTo>
                    <a:pt x="9329573" y="1790230"/>
                  </a:lnTo>
                  <a:lnTo>
                    <a:pt x="9337280" y="1802930"/>
                  </a:lnTo>
                  <a:close/>
                </a:path>
                <a:path w="9941560" h="3763645">
                  <a:moveTo>
                    <a:pt x="9376139" y="1815630"/>
                  </a:moveTo>
                  <a:lnTo>
                    <a:pt x="9353120" y="1815630"/>
                  </a:lnTo>
                  <a:lnTo>
                    <a:pt x="9350534" y="1802930"/>
                  </a:lnTo>
                  <a:lnTo>
                    <a:pt x="9358065" y="1790230"/>
                  </a:lnTo>
                  <a:lnTo>
                    <a:pt x="9371244" y="1790230"/>
                  </a:lnTo>
                  <a:lnTo>
                    <a:pt x="9371872" y="1802930"/>
                  </a:lnTo>
                  <a:lnTo>
                    <a:pt x="9376139" y="1815630"/>
                  </a:lnTo>
                  <a:close/>
                </a:path>
                <a:path w="9941560" h="3763645">
                  <a:moveTo>
                    <a:pt x="9472711" y="1802930"/>
                  </a:moveTo>
                  <a:lnTo>
                    <a:pt x="9456168" y="1802930"/>
                  </a:lnTo>
                  <a:lnTo>
                    <a:pt x="9454712" y="1790230"/>
                  </a:lnTo>
                  <a:lnTo>
                    <a:pt x="9471104" y="1790230"/>
                  </a:lnTo>
                  <a:lnTo>
                    <a:pt x="9472711" y="1802930"/>
                  </a:lnTo>
                  <a:close/>
                </a:path>
                <a:path w="9941560" h="3763645">
                  <a:moveTo>
                    <a:pt x="9514307" y="1802930"/>
                  </a:moveTo>
                  <a:lnTo>
                    <a:pt x="9512550" y="1802930"/>
                  </a:lnTo>
                  <a:lnTo>
                    <a:pt x="9512675" y="1790230"/>
                  </a:lnTo>
                  <a:lnTo>
                    <a:pt x="9514307" y="1802930"/>
                  </a:lnTo>
                  <a:close/>
                </a:path>
                <a:path w="9941560" h="3763645">
                  <a:moveTo>
                    <a:pt x="9566296" y="1802930"/>
                  </a:moveTo>
                  <a:lnTo>
                    <a:pt x="9553719" y="1802930"/>
                  </a:lnTo>
                  <a:lnTo>
                    <a:pt x="9555024" y="1790230"/>
                  </a:lnTo>
                  <a:lnTo>
                    <a:pt x="9567852" y="1790230"/>
                  </a:lnTo>
                  <a:lnTo>
                    <a:pt x="9566296" y="1802930"/>
                  </a:lnTo>
                  <a:close/>
                </a:path>
                <a:path w="9941560" h="3763645">
                  <a:moveTo>
                    <a:pt x="9282580" y="1828330"/>
                  </a:moveTo>
                  <a:lnTo>
                    <a:pt x="9273041" y="1815630"/>
                  </a:lnTo>
                  <a:lnTo>
                    <a:pt x="9275350" y="1802930"/>
                  </a:lnTo>
                  <a:lnTo>
                    <a:pt x="9293901" y="1815630"/>
                  </a:lnTo>
                  <a:lnTo>
                    <a:pt x="9295207" y="1815630"/>
                  </a:lnTo>
                  <a:lnTo>
                    <a:pt x="9282580" y="1828330"/>
                  </a:lnTo>
                  <a:close/>
                </a:path>
                <a:path w="9941560" h="3763645">
                  <a:moveTo>
                    <a:pt x="9391276" y="1815630"/>
                  </a:moveTo>
                  <a:lnTo>
                    <a:pt x="9383344" y="1815630"/>
                  </a:lnTo>
                  <a:lnTo>
                    <a:pt x="9382942" y="1802930"/>
                  </a:lnTo>
                  <a:lnTo>
                    <a:pt x="9394841" y="1802930"/>
                  </a:lnTo>
                  <a:lnTo>
                    <a:pt x="9391276" y="1815630"/>
                  </a:lnTo>
                  <a:close/>
                </a:path>
                <a:path w="9941560" h="3763645">
                  <a:moveTo>
                    <a:pt x="9457699" y="1815630"/>
                  </a:moveTo>
                  <a:lnTo>
                    <a:pt x="9443943" y="1815630"/>
                  </a:lnTo>
                  <a:lnTo>
                    <a:pt x="9437667" y="1802930"/>
                  </a:lnTo>
                  <a:lnTo>
                    <a:pt x="9458402" y="1802930"/>
                  </a:lnTo>
                  <a:lnTo>
                    <a:pt x="9457699" y="1815630"/>
                  </a:lnTo>
                  <a:close/>
                </a:path>
                <a:path w="9941560" h="3763645">
                  <a:moveTo>
                    <a:pt x="9514232" y="1815630"/>
                  </a:moveTo>
                  <a:lnTo>
                    <a:pt x="9512374" y="1815630"/>
                  </a:lnTo>
                  <a:lnTo>
                    <a:pt x="9507052" y="1802930"/>
                  </a:lnTo>
                  <a:lnTo>
                    <a:pt x="9520332" y="1802930"/>
                  </a:lnTo>
                  <a:lnTo>
                    <a:pt x="9514232" y="1815630"/>
                  </a:lnTo>
                  <a:close/>
                </a:path>
                <a:path w="9941560" h="3763645">
                  <a:moveTo>
                    <a:pt x="9582261" y="1828330"/>
                  </a:moveTo>
                  <a:lnTo>
                    <a:pt x="9577115" y="1815630"/>
                  </a:lnTo>
                  <a:lnTo>
                    <a:pt x="9582989" y="1802930"/>
                  </a:lnTo>
                  <a:lnTo>
                    <a:pt x="9590746" y="1815630"/>
                  </a:lnTo>
                  <a:lnTo>
                    <a:pt x="9589215" y="1815630"/>
                  </a:lnTo>
                  <a:lnTo>
                    <a:pt x="9582261" y="1828330"/>
                  </a:lnTo>
                  <a:close/>
                </a:path>
                <a:path w="9941560" h="3763645">
                  <a:moveTo>
                    <a:pt x="9399887" y="1828330"/>
                  </a:moveTo>
                  <a:lnTo>
                    <a:pt x="9392532" y="1815630"/>
                  </a:lnTo>
                  <a:lnTo>
                    <a:pt x="9401619" y="1815630"/>
                  </a:lnTo>
                  <a:lnTo>
                    <a:pt x="9399887" y="1828330"/>
                  </a:lnTo>
                  <a:close/>
                </a:path>
                <a:path w="9941560" h="3763645">
                  <a:moveTo>
                    <a:pt x="9453030" y="1828330"/>
                  </a:moveTo>
                  <a:lnTo>
                    <a:pt x="9437014" y="1828330"/>
                  </a:lnTo>
                  <a:lnTo>
                    <a:pt x="9441734" y="1815630"/>
                  </a:lnTo>
                  <a:lnTo>
                    <a:pt x="9445851" y="1815630"/>
                  </a:lnTo>
                  <a:lnTo>
                    <a:pt x="9453030" y="1828330"/>
                  </a:lnTo>
                  <a:close/>
                </a:path>
                <a:path w="9941560" h="3763645">
                  <a:moveTo>
                    <a:pt x="9412689" y="1841030"/>
                  </a:moveTo>
                  <a:lnTo>
                    <a:pt x="9407644" y="1841030"/>
                  </a:lnTo>
                  <a:lnTo>
                    <a:pt x="9411736" y="1828330"/>
                  </a:lnTo>
                  <a:lnTo>
                    <a:pt x="9418137" y="1828330"/>
                  </a:lnTo>
                  <a:lnTo>
                    <a:pt x="9412689" y="1841030"/>
                  </a:lnTo>
                  <a:close/>
                </a:path>
                <a:path w="9941560" h="3763645">
                  <a:moveTo>
                    <a:pt x="9440027" y="1841030"/>
                  </a:moveTo>
                  <a:lnTo>
                    <a:pt x="9428404" y="1841030"/>
                  </a:lnTo>
                  <a:lnTo>
                    <a:pt x="9432270" y="1828330"/>
                  </a:lnTo>
                  <a:lnTo>
                    <a:pt x="9444545" y="1828330"/>
                  </a:lnTo>
                  <a:lnTo>
                    <a:pt x="9440027" y="1841030"/>
                  </a:lnTo>
                  <a:close/>
                </a:path>
                <a:path w="9941560" h="3763645">
                  <a:moveTo>
                    <a:pt x="9489354" y="1841030"/>
                  </a:moveTo>
                  <a:lnTo>
                    <a:pt x="9464276" y="1841030"/>
                  </a:lnTo>
                  <a:lnTo>
                    <a:pt x="9484133" y="1828330"/>
                  </a:lnTo>
                  <a:lnTo>
                    <a:pt x="9489354" y="1841030"/>
                  </a:lnTo>
                  <a:close/>
                </a:path>
                <a:path w="9941560" h="3763645">
                  <a:moveTo>
                    <a:pt x="9506249" y="1841030"/>
                  </a:moveTo>
                  <a:lnTo>
                    <a:pt x="9489354" y="1841030"/>
                  </a:lnTo>
                  <a:lnTo>
                    <a:pt x="9494501" y="1828330"/>
                  </a:lnTo>
                  <a:lnTo>
                    <a:pt x="9503086" y="1828330"/>
                  </a:lnTo>
                  <a:lnTo>
                    <a:pt x="9506249" y="1841030"/>
                  </a:lnTo>
                  <a:close/>
                </a:path>
                <a:path w="9941560" h="3763645">
                  <a:moveTo>
                    <a:pt x="9541017" y="1841030"/>
                  </a:moveTo>
                  <a:lnTo>
                    <a:pt x="9538306" y="1828330"/>
                  </a:lnTo>
                  <a:lnTo>
                    <a:pt x="9560647" y="1828330"/>
                  </a:lnTo>
                  <a:lnTo>
                    <a:pt x="9541017" y="1841030"/>
                  </a:lnTo>
                  <a:close/>
                </a:path>
                <a:path w="9941560" h="3763645">
                  <a:moveTo>
                    <a:pt x="9252205" y="1866430"/>
                  </a:moveTo>
                  <a:lnTo>
                    <a:pt x="9245377" y="1853730"/>
                  </a:lnTo>
                  <a:lnTo>
                    <a:pt x="9249067" y="1841030"/>
                  </a:lnTo>
                  <a:lnTo>
                    <a:pt x="9260815" y="1841030"/>
                  </a:lnTo>
                  <a:lnTo>
                    <a:pt x="9259661" y="1853730"/>
                  </a:lnTo>
                  <a:lnTo>
                    <a:pt x="9261192" y="1853730"/>
                  </a:lnTo>
                  <a:lnTo>
                    <a:pt x="9252205" y="1866430"/>
                  </a:lnTo>
                  <a:close/>
                </a:path>
                <a:path w="9941560" h="3763645">
                  <a:moveTo>
                    <a:pt x="9282580" y="1853730"/>
                  </a:moveTo>
                  <a:lnTo>
                    <a:pt x="9282906" y="1841030"/>
                  </a:lnTo>
                  <a:lnTo>
                    <a:pt x="9289358" y="1841030"/>
                  </a:lnTo>
                  <a:lnTo>
                    <a:pt x="9282580" y="1853730"/>
                  </a:lnTo>
                  <a:close/>
                </a:path>
                <a:path w="9941560" h="3763645">
                  <a:moveTo>
                    <a:pt x="9358040" y="1853730"/>
                  </a:moveTo>
                  <a:lnTo>
                    <a:pt x="9346015" y="1853730"/>
                  </a:lnTo>
                  <a:lnTo>
                    <a:pt x="9340417" y="1841030"/>
                  </a:lnTo>
                  <a:lnTo>
                    <a:pt x="9357739" y="1841030"/>
                  </a:lnTo>
                  <a:lnTo>
                    <a:pt x="9358040" y="1853730"/>
                  </a:lnTo>
                  <a:close/>
                </a:path>
                <a:path w="9941560" h="3763645">
                  <a:moveTo>
                    <a:pt x="9372675" y="1853730"/>
                  </a:moveTo>
                  <a:lnTo>
                    <a:pt x="9365420" y="1853730"/>
                  </a:lnTo>
                  <a:lnTo>
                    <a:pt x="9364893" y="1841030"/>
                  </a:lnTo>
                  <a:lnTo>
                    <a:pt x="9372675" y="1853730"/>
                  </a:lnTo>
                  <a:close/>
                </a:path>
                <a:path w="9941560" h="3763645">
                  <a:moveTo>
                    <a:pt x="9501203" y="1866430"/>
                  </a:moveTo>
                  <a:lnTo>
                    <a:pt x="9483932" y="1866430"/>
                  </a:lnTo>
                  <a:lnTo>
                    <a:pt x="9481196" y="1853730"/>
                  </a:lnTo>
                  <a:lnTo>
                    <a:pt x="9465607" y="1853730"/>
                  </a:lnTo>
                  <a:lnTo>
                    <a:pt x="9463071" y="1841030"/>
                  </a:lnTo>
                  <a:lnTo>
                    <a:pt x="9501253" y="1841030"/>
                  </a:lnTo>
                  <a:lnTo>
                    <a:pt x="9501203" y="1866430"/>
                  </a:lnTo>
                  <a:close/>
                </a:path>
                <a:path w="9941560" h="3763645">
                  <a:moveTo>
                    <a:pt x="9580780" y="1866430"/>
                  </a:moveTo>
                  <a:lnTo>
                    <a:pt x="9569484" y="1853730"/>
                  </a:lnTo>
                  <a:lnTo>
                    <a:pt x="9572195" y="1841030"/>
                  </a:lnTo>
                  <a:lnTo>
                    <a:pt x="9579851" y="1841030"/>
                  </a:lnTo>
                  <a:lnTo>
                    <a:pt x="9585223" y="1853730"/>
                  </a:lnTo>
                  <a:lnTo>
                    <a:pt x="9586930" y="1853730"/>
                  </a:lnTo>
                  <a:lnTo>
                    <a:pt x="9580780" y="1866430"/>
                  </a:lnTo>
                  <a:close/>
                </a:path>
                <a:path w="9941560" h="3763645">
                  <a:moveTo>
                    <a:pt x="9671503" y="1853730"/>
                  </a:moveTo>
                  <a:lnTo>
                    <a:pt x="9663646" y="1853730"/>
                  </a:lnTo>
                  <a:lnTo>
                    <a:pt x="9671628" y="1841030"/>
                  </a:lnTo>
                  <a:lnTo>
                    <a:pt x="9671503" y="1853730"/>
                  </a:lnTo>
                  <a:close/>
                </a:path>
                <a:path w="9941560" h="3763645">
                  <a:moveTo>
                    <a:pt x="9300654" y="1866430"/>
                  </a:moveTo>
                  <a:lnTo>
                    <a:pt x="9296462" y="1853730"/>
                  </a:lnTo>
                  <a:lnTo>
                    <a:pt x="9311750" y="1853730"/>
                  </a:lnTo>
                  <a:lnTo>
                    <a:pt x="9300654" y="1866430"/>
                  </a:lnTo>
                  <a:close/>
                </a:path>
                <a:path w="9941560" h="3763645">
                  <a:moveTo>
                    <a:pt x="9434454" y="1866430"/>
                  </a:moveTo>
                  <a:lnTo>
                    <a:pt x="9422555" y="1866430"/>
                  </a:lnTo>
                  <a:lnTo>
                    <a:pt x="9433274" y="1853730"/>
                  </a:lnTo>
                  <a:lnTo>
                    <a:pt x="9434454" y="1866430"/>
                  </a:lnTo>
                  <a:close/>
                </a:path>
                <a:path w="9941560" h="3763645">
                  <a:moveTo>
                    <a:pt x="9463825" y="1866430"/>
                  </a:moveTo>
                  <a:lnTo>
                    <a:pt x="9450846" y="1866430"/>
                  </a:lnTo>
                  <a:lnTo>
                    <a:pt x="9455490" y="1853730"/>
                  </a:lnTo>
                  <a:lnTo>
                    <a:pt x="9469925" y="1853730"/>
                  </a:lnTo>
                  <a:lnTo>
                    <a:pt x="9463825" y="1866430"/>
                  </a:lnTo>
                  <a:close/>
                </a:path>
                <a:path w="9941560" h="3763645">
                  <a:moveTo>
                    <a:pt x="9477029" y="1866430"/>
                  </a:moveTo>
                  <a:lnTo>
                    <a:pt x="9469925" y="1853730"/>
                  </a:lnTo>
                  <a:lnTo>
                    <a:pt x="9481196" y="1853730"/>
                  </a:lnTo>
                  <a:lnTo>
                    <a:pt x="9477029" y="1866430"/>
                  </a:lnTo>
                  <a:close/>
                </a:path>
                <a:path w="9941560" h="3763645">
                  <a:moveTo>
                    <a:pt x="9278463" y="1879130"/>
                  </a:moveTo>
                  <a:lnTo>
                    <a:pt x="9267016" y="1879130"/>
                  </a:lnTo>
                  <a:lnTo>
                    <a:pt x="9263376" y="1866430"/>
                  </a:lnTo>
                  <a:lnTo>
                    <a:pt x="9277183" y="1866430"/>
                  </a:lnTo>
                  <a:lnTo>
                    <a:pt x="9278463" y="1879130"/>
                  </a:lnTo>
                  <a:close/>
                </a:path>
                <a:path w="9941560" h="3763645">
                  <a:moveTo>
                    <a:pt x="9296236" y="1879130"/>
                  </a:moveTo>
                  <a:lnTo>
                    <a:pt x="9283433" y="1879130"/>
                  </a:lnTo>
                  <a:lnTo>
                    <a:pt x="9291893" y="1866430"/>
                  </a:lnTo>
                  <a:lnTo>
                    <a:pt x="9296236" y="1879130"/>
                  </a:lnTo>
                  <a:close/>
                </a:path>
                <a:path w="9941560" h="3763645">
                  <a:moveTo>
                    <a:pt x="9326385" y="1891830"/>
                  </a:moveTo>
                  <a:lnTo>
                    <a:pt x="9322293" y="1891830"/>
                  </a:lnTo>
                  <a:lnTo>
                    <a:pt x="9314486" y="1879130"/>
                  </a:lnTo>
                  <a:lnTo>
                    <a:pt x="9320360" y="1866430"/>
                  </a:lnTo>
                  <a:lnTo>
                    <a:pt x="9330125" y="1879130"/>
                  </a:lnTo>
                  <a:lnTo>
                    <a:pt x="9325029" y="1879130"/>
                  </a:lnTo>
                  <a:lnTo>
                    <a:pt x="9326385" y="1891830"/>
                  </a:lnTo>
                  <a:close/>
                </a:path>
                <a:path w="9941560" h="3763645">
                  <a:moveTo>
                    <a:pt x="9630409" y="1879130"/>
                  </a:moveTo>
                  <a:lnTo>
                    <a:pt x="9622426" y="1879130"/>
                  </a:lnTo>
                  <a:lnTo>
                    <a:pt x="9627070" y="1866430"/>
                  </a:lnTo>
                  <a:lnTo>
                    <a:pt x="9630409" y="1879130"/>
                  </a:lnTo>
                  <a:close/>
                </a:path>
                <a:path w="9941560" h="3763645">
                  <a:moveTo>
                    <a:pt x="9300780" y="1904530"/>
                  </a:moveTo>
                  <a:lnTo>
                    <a:pt x="9299499" y="1904530"/>
                  </a:lnTo>
                  <a:lnTo>
                    <a:pt x="9293374" y="1891830"/>
                  </a:lnTo>
                  <a:lnTo>
                    <a:pt x="9283107" y="1891830"/>
                  </a:lnTo>
                  <a:lnTo>
                    <a:pt x="9286672" y="1879130"/>
                  </a:lnTo>
                  <a:lnTo>
                    <a:pt x="9310193" y="1879130"/>
                  </a:lnTo>
                  <a:lnTo>
                    <a:pt x="9316243" y="1891830"/>
                  </a:lnTo>
                  <a:lnTo>
                    <a:pt x="9300780" y="1904530"/>
                  </a:lnTo>
                  <a:close/>
                </a:path>
                <a:path w="9941560" h="3763645">
                  <a:moveTo>
                    <a:pt x="9351036" y="1904530"/>
                  </a:moveTo>
                  <a:lnTo>
                    <a:pt x="9322745" y="1904530"/>
                  </a:lnTo>
                  <a:lnTo>
                    <a:pt x="9327364" y="1891830"/>
                  </a:lnTo>
                  <a:lnTo>
                    <a:pt x="9338108" y="1879130"/>
                  </a:lnTo>
                  <a:lnTo>
                    <a:pt x="9344409" y="1891830"/>
                  </a:lnTo>
                  <a:lnTo>
                    <a:pt x="9350710" y="1891830"/>
                  </a:lnTo>
                  <a:lnTo>
                    <a:pt x="9351036" y="1904530"/>
                  </a:lnTo>
                  <a:close/>
                </a:path>
                <a:path w="9941560" h="3763645">
                  <a:moveTo>
                    <a:pt x="9395293" y="1904530"/>
                  </a:moveTo>
                  <a:lnTo>
                    <a:pt x="9362483" y="1904530"/>
                  </a:lnTo>
                  <a:lnTo>
                    <a:pt x="9377018" y="1891830"/>
                  </a:lnTo>
                  <a:lnTo>
                    <a:pt x="9380457" y="1879130"/>
                  </a:lnTo>
                  <a:lnTo>
                    <a:pt x="9387561" y="1879130"/>
                  </a:lnTo>
                  <a:lnTo>
                    <a:pt x="9390172" y="1891830"/>
                  </a:lnTo>
                  <a:lnTo>
                    <a:pt x="9397000" y="1891830"/>
                  </a:lnTo>
                  <a:lnTo>
                    <a:pt x="9395293" y="1904530"/>
                  </a:lnTo>
                  <a:close/>
                </a:path>
                <a:path w="9941560" h="3763645">
                  <a:moveTo>
                    <a:pt x="9424940" y="1891830"/>
                  </a:moveTo>
                  <a:lnTo>
                    <a:pt x="9413618" y="1891830"/>
                  </a:lnTo>
                  <a:lnTo>
                    <a:pt x="9413618" y="1879130"/>
                  </a:lnTo>
                  <a:lnTo>
                    <a:pt x="9424940" y="1891830"/>
                  </a:lnTo>
                  <a:close/>
                </a:path>
                <a:path w="9941560" h="3763645">
                  <a:moveTo>
                    <a:pt x="9518600" y="1891830"/>
                  </a:moveTo>
                  <a:lnTo>
                    <a:pt x="9500425" y="1891830"/>
                  </a:lnTo>
                  <a:lnTo>
                    <a:pt x="9504266" y="1879130"/>
                  </a:lnTo>
                  <a:lnTo>
                    <a:pt x="9520859" y="1879130"/>
                  </a:lnTo>
                  <a:lnTo>
                    <a:pt x="9518600" y="1891830"/>
                  </a:lnTo>
                  <a:close/>
                </a:path>
                <a:path w="9941560" h="3763645">
                  <a:moveTo>
                    <a:pt x="9279743" y="1904530"/>
                  </a:moveTo>
                  <a:lnTo>
                    <a:pt x="9277986" y="1891830"/>
                  </a:lnTo>
                  <a:lnTo>
                    <a:pt x="9288579" y="1891830"/>
                  </a:lnTo>
                  <a:lnTo>
                    <a:pt x="9279743" y="1904530"/>
                  </a:lnTo>
                  <a:close/>
                </a:path>
                <a:path w="9941560" h="3763645">
                  <a:moveTo>
                    <a:pt x="9416003" y="1917230"/>
                  </a:moveTo>
                  <a:lnTo>
                    <a:pt x="9383193" y="1917230"/>
                  </a:lnTo>
                  <a:lnTo>
                    <a:pt x="9383494" y="1904530"/>
                  </a:lnTo>
                  <a:lnTo>
                    <a:pt x="9398280" y="1904530"/>
                  </a:lnTo>
                  <a:lnTo>
                    <a:pt x="9400740" y="1891830"/>
                  </a:lnTo>
                  <a:lnTo>
                    <a:pt x="9409426" y="1891830"/>
                  </a:lnTo>
                  <a:lnTo>
                    <a:pt x="9416003" y="1917230"/>
                  </a:lnTo>
                  <a:close/>
                </a:path>
                <a:path w="9941560" h="3763645">
                  <a:moveTo>
                    <a:pt x="9454135" y="1904530"/>
                  </a:moveTo>
                  <a:lnTo>
                    <a:pt x="9447633" y="1904530"/>
                  </a:lnTo>
                  <a:lnTo>
                    <a:pt x="9442587" y="1891830"/>
                  </a:lnTo>
                  <a:lnTo>
                    <a:pt x="9454135" y="1904530"/>
                  </a:lnTo>
                  <a:close/>
                </a:path>
                <a:path w="9941560" h="3763645">
                  <a:moveTo>
                    <a:pt x="9240407" y="1929930"/>
                  </a:moveTo>
                  <a:lnTo>
                    <a:pt x="9222935" y="1929930"/>
                  </a:lnTo>
                  <a:lnTo>
                    <a:pt x="9211337" y="1917230"/>
                  </a:lnTo>
                  <a:lnTo>
                    <a:pt x="9218266" y="1904530"/>
                  </a:lnTo>
                  <a:lnTo>
                    <a:pt x="9225018" y="1904530"/>
                  </a:lnTo>
                  <a:lnTo>
                    <a:pt x="9236591" y="1917230"/>
                  </a:lnTo>
                  <a:lnTo>
                    <a:pt x="9243544" y="1917230"/>
                  </a:lnTo>
                  <a:lnTo>
                    <a:pt x="9240407" y="1929930"/>
                  </a:lnTo>
                  <a:close/>
                </a:path>
                <a:path w="9941560" h="3763645">
                  <a:moveTo>
                    <a:pt x="9291215" y="1917230"/>
                  </a:moveTo>
                  <a:lnTo>
                    <a:pt x="9285165" y="1904530"/>
                  </a:lnTo>
                  <a:lnTo>
                    <a:pt x="9292596" y="1904530"/>
                  </a:lnTo>
                  <a:lnTo>
                    <a:pt x="9291215" y="1917230"/>
                  </a:lnTo>
                  <a:close/>
                </a:path>
                <a:path w="9941560" h="3763645">
                  <a:moveTo>
                    <a:pt x="9353195" y="1929930"/>
                  </a:moveTo>
                  <a:lnTo>
                    <a:pt x="9345739" y="1929930"/>
                  </a:lnTo>
                  <a:lnTo>
                    <a:pt x="9354676" y="1917230"/>
                  </a:lnTo>
                  <a:lnTo>
                    <a:pt x="9357688" y="1904530"/>
                  </a:lnTo>
                  <a:lnTo>
                    <a:pt x="9383494" y="1904530"/>
                  </a:lnTo>
                  <a:lnTo>
                    <a:pt x="9375813" y="1917230"/>
                  </a:lnTo>
                  <a:lnTo>
                    <a:pt x="9366675" y="1917230"/>
                  </a:lnTo>
                  <a:lnTo>
                    <a:pt x="9353195" y="1929930"/>
                  </a:lnTo>
                  <a:close/>
                </a:path>
                <a:path w="9941560" h="3763645">
                  <a:moveTo>
                    <a:pt x="9289888" y="1942590"/>
                  </a:moveTo>
                  <a:lnTo>
                    <a:pt x="9266677" y="1942590"/>
                  </a:lnTo>
                  <a:lnTo>
                    <a:pt x="9270756" y="1929930"/>
                  </a:lnTo>
                  <a:lnTo>
                    <a:pt x="9252858" y="1929930"/>
                  </a:lnTo>
                  <a:lnTo>
                    <a:pt x="9243544" y="1917230"/>
                  </a:lnTo>
                  <a:lnTo>
                    <a:pt x="9283007" y="1917230"/>
                  </a:lnTo>
                  <a:lnTo>
                    <a:pt x="9290814" y="1929930"/>
                  </a:lnTo>
                  <a:lnTo>
                    <a:pt x="9289986" y="1941249"/>
                  </a:lnTo>
                  <a:lnTo>
                    <a:pt x="9289888" y="1942590"/>
                  </a:lnTo>
                  <a:close/>
                </a:path>
                <a:path w="9941560" h="3763645">
                  <a:moveTo>
                    <a:pt x="9341171" y="1929930"/>
                  </a:moveTo>
                  <a:lnTo>
                    <a:pt x="9327389" y="1929930"/>
                  </a:lnTo>
                  <a:lnTo>
                    <a:pt x="9333313" y="1917230"/>
                  </a:lnTo>
                  <a:lnTo>
                    <a:pt x="9337907" y="1917230"/>
                  </a:lnTo>
                  <a:lnTo>
                    <a:pt x="9341171" y="1929930"/>
                  </a:lnTo>
                  <a:close/>
                </a:path>
                <a:path w="9941560" h="3763645">
                  <a:moveTo>
                    <a:pt x="9385277" y="1929930"/>
                  </a:moveTo>
                  <a:lnTo>
                    <a:pt x="9370692" y="1929930"/>
                  </a:lnTo>
                  <a:lnTo>
                    <a:pt x="9366675" y="1917230"/>
                  </a:lnTo>
                  <a:lnTo>
                    <a:pt x="9375813" y="1917230"/>
                  </a:lnTo>
                  <a:lnTo>
                    <a:pt x="9385277" y="1929930"/>
                  </a:lnTo>
                  <a:close/>
                </a:path>
                <a:path w="9941560" h="3763645">
                  <a:moveTo>
                    <a:pt x="9407794" y="1929930"/>
                  </a:moveTo>
                  <a:lnTo>
                    <a:pt x="9403451" y="1917230"/>
                  </a:lnTo>
                  <a:lnTo>
                    <a:pt x="9410505" y="1917230"/>
                  </a:lnTo>
                  <a:lnTo>
                    <a:pt x="9407794" y="1929930"/>
                  </a:lnTo>
                  <a:close/>
                </a:path>
                <a:path w="9941560" h="3763645">
                  <a:moveTo>
                    <a:pt x="9457599" y="1929930"/>
                  </a:moveTo>
                  <a:lnTo>
                    <a:pt x="9432923" y="1929930"/>
                  </a:lnTo>
                  <a:lnTo>
                    <a:pt x="9445148" y="1917230"/>
                  </a:lnTo>
                  <a:lnTo>
                    <a:pt x="9457599" y="1929930"/>
                  </a:lnTo>
                  <a:close/>
                </a:path>
                <a:path w="9941560" h="3763645">
                  <a:moveTo>
                    <a:pt x="9248835" y="1942590"/>
                  </a:moveTo>
                  <a:lnTo>
                    <a:pt x="9246972" y="1942590"/>
                  </a:lnTo>
                  <a:lnTo>
                    <a:pt x="9235461" y="1929930"/>
                  </a:lnTo>
                  <a:lnTo>
                    <a:pt x="9246833" y="1929930"/>
                  </a:lnTo>
                  <a:lnTo>
                    <a:pt x="9248835" y="1942590"/>
                  </a:lnTo>
                  <a:close/>
                </a:path>
                <a:path w="9941560" h="3763645">
                  <a:moveTo>
                    <a:pt x="9302468" y="1942590"/>
                  </a:moveTo>
                  <a:lnTo>
                    <a:pt x="9302148" y="1941249"/>
                  </a:lnTo>
                  <a:lnTo>
                    <a:pt x="9299575" y="1929930"/>
                  </a:lnTo>
                  <a:lnTo>
                    <a:pt x="9304671" y="1929930"/>
                  </a:lnTo>
                  <a:lnTo>
                    <a:pt x="9302468" y="1942590"/>
                  </a:lnTo>
                  <a:close/>
                </a:path>
                <a:path w="9941560" h="3763645">
                  <a:moveTo>
                    <a:pt x="9430462" y="1980730"/>
                  </a:moveTo>
                  <a:lnTo>
                    <a:pt x="9413041" y="1980730"/>
                  </a:lnTo>
                  <a:lnTo>
                    <a:pt x="9411811" y="1968030"/>
                  </a:lnTo>
                  <a:lnTo>
                    <a:pt x="9419593" y="1968030"/>
                  </a:lnTo>
                  <a:lnTo>
                    <a:pt x="9418262" y="1955330"/>
                  </a:lnTo>
                  <a:lnTo>
                    <a:pt x="9422731" y="1955330"/>
                  </a:lnTo>
                  <a:lnTo>
                    <a:pt x="9426034" y="1942590"/>
                  </a:lnTo>
                  <a:lnTo>
                    <a:pt x="9430588" y="1929930"/>
                  </a:lnTo>
                  <a:lnTo>
                    <a:pt x="9435293" y="1942590"/>
                  </a:lnTo>
                  <a:lnTo>
                    <a:pt x="9435912" y="1942590"/>
                  </a:lnTo>
                  <a:lnTo>
                    <a:pt x="9443365" y="1955330"/>
                  </a:lnTo>
                  <a:lnTo>
                    <a:pt x="9434579" y="1968030"/>
                  </a:lnTo>
                  <a:lnTo>
                    <a:pt x="9430462" y="1980730"/>
                  </a:lnTo>
                  <a:close/>
                </a:path>
                <a:path w="9941560" h="3763645">
                  <a:moveTo>
                    <a:pt x="9456428" y="1942590"/>
                  </a:moveTo>
                  <a:lnTo>
                    <a:pt x="9444233" y="1942590"/>
                  </a:lnTo>
                  <a:lnTo>
                    <a:pt x="9440579" y="1929930"/>
                  </a:lnTo>
                  <a:lnTo>
                    <a:pt x="9459231" y="1929930"/>
                  </a:lnTo>
                  <a:lnTo>
                    <a:pt x="9456428" y="1942590"/>
                  </a:lnTo>
                  <a:close/>
                </a:path>
                <a:path w="9941560" h="3763645">
                  <a:moveTo>
                    <a:pt x="9647811" y="1942590"/>
                  </a:moveTo>
                  <a:lnTo>
                    <a:pt x="9647210" y="1941249"/>
                  </a:lnTo>
                  <a:lnTo>
                    <a:pt x="9642534" y="1929930"/>
                  </a:lnTo>
                  <a:lnTo>
                    <a:pt x="9657646" y="1929930"/>
                  </a:lnTo>
                  <a:lnTo>
                    <a:pt x="9647811" y="1942590"/>
                  </a:lnTo>
                  <a:close/>
                </a:path>
                <a:path w="9941560" h="3763645">
                  <a:moveTo>
                    <a:pt x="9213446" y="1955330"/>
                  </a:moveTo>
                  <a:lnTo>
                    <a:pt x="9199288" y="1955330"/>
                  </a:lnTo>
                  <a:lnTo>
                    <a:pt x="9200899" y="1942590"/>
                  </a:lnTo>
                  <a:lnTo>
                    <a:pt x="9215662" y="1942590"/>
                  </a:lnTo>
                  <a:lnTo>
                    <a:pt x="9213446" y="1955330"/>
                  </a:lnTo>
                  <a:close/>
                </a:path>
                <a:path w="9941560" h="3763645">
                  <a:moveTo>
                    <a:pt x="9255092" y="1955330"/>
                  </a:moveTo>
                  <a:lnTo>
                    <a:pt x="9249318" y="1955330"/>
                  </a:lnTo>
                  <a:lnTo>
                    <a:pt x="9245213" y="1942590"/>
                  </a:lnTo>
                  <a:lnTo>
                    <a:pt x="9253027" y="1942590"/>
                  </a:lnTo>
                  <a:lnTo>
                    <a:pt x="9255092" y="1955330"/>
                  </a:lnTo>
                  <a:close/>
                </a:path>
                <a:path w="9941560" h="3763645">
                  <a:moveTo>
                    <a:pt x="9304394" y="1955330"/>
                  </a:moveTo>
                  <a:lnTo>
                    <a:pt x="9257301" y="1955330"/>
                  </a:lnTo>
                  <a:lnTo>
                    <a:pt x="9258837" y="1942590"/>
                  </a:lnTo>
                  <a:lnTo>
                    <a:pt x="9304319" y="1942590"/>
                  </a:lnTo>
                  <a:lnTo>
                    <a:pt x="9304394" y="1955330"/>
                  </a:lnTo>
                  <a:close/>
                </a:path>
                <a:path w="9941560" h="3763645">
                  <a:moveTo>
                    <a:pt x="9388816" y="1968030"/>
                  </a:moveTo>
                  <a:lnTo>
                    <a:pt x="9393235" y="1955330"/>
                  </a:lnTo>
                  <a:lnTo>
                    <a:pt x="9394997" y="1942590"/>
                  </a:lnTo>
                  <a:lnTo>
                    <a:pt x="9403979" y="1942590"/>
                  </a:lnTo>
                  <a:lnTo>
                    <a:pt x="9403803" y="1955330"/>
                  </a:lnTo>
                  <a:lnTo>
                    <a:pt x="9406815" y="1955330"/>
                  </a:lnTo>
                  <a:lnTo>
                    <a:pt x="9388816" y="1968030"/>
                  </a:lnTo>
                  <a:close/>
                </a:path>
                <a:path w="9941560" h="3763645">
                  <a:moveTo>
                    <a:pt x="9476878" y="1955330"/>
                  </a:moveTo>
                  <a:lnTo>
                    <a:pt x="9448311" y="1955330"/>
                  </a:lnTo>
                  <a:lnTo>
                    <a:pt x="9445793" y="1942590"/>
                  </a:lnTo>
                  <a:lnTo>
                    <a:pt x="9473554" y="1942590"/>
                  </a:lnTo>
                  <a:lnTo>
                    <a:pt x="9476878" y="1955330"/>
                  </a:lnTo>
                  <a:close/>
                </a:path>
                <a:path w="9941560" h="3763645">
                  <a:moveTo>
                    <a:pt x="9589993" y="1968030"/>
                  </a:moveTo>
                  <a:lnTo>
                    <a:pt x="9561827" y="1968030"/>
                  </a:lnTo>
                  <a:lnTo>
                    <a:pt x="9568063" y="1942590"/>
                  </a:lnTo>
                  <a:lnTo>
                    <a:pt x="9587604" y="1942590"/>
                  </a:lnTo>
                  <a:lnTo>
                    <a:pt x="9589993" y="1968030"/>
                  </a:lnTo>
                  <a:close/>
                </a:path>
                <a:path w="9941560" h="3763645">
                  <a:moveTo>
                    <a:pt x="9224039" y="1968030"/>
                  </a:moveTo>
                  <a:lnTo>
                    <a:pt x="9210986" y="1968030"/>
                  </a:lnTo>
                  <a:lnTo>
                    <a:pt x="9216257" y="1955330"/>
                  </a:lnTo>
                  <a:lnTo>
                    <a:pt x="9224039" y="1968030"/>
                  </a:lnTo>
                  <a:close/>
                </a:path>
                <a:path w="9941560" h="3763645">
                  <a:moveTo>
                    <a:pt x="9253510" y="1968030"/>
                  </a:moveTo>
                  <a:lnTo>
                    <a:pt x="9240532" y="1968030"/>
                  </a:lnTo>
                  <a:lnTo>
                    <a:pt x="9247887" y="1955330"/>
                  </a:lnTo>
                  <a:lnTo>
                    <a:pt x="9253510" y="1968030"/>
                  </a:lnTo>
                  <a:close/>
                </a:path>
                <a:path w="9941560" h="3763645">
                  <a:moveTo>
                    <a:pt x="9332359" y="1968030"/>
                  </a:moveTo>
                  <a:lnTo>
                    <a:pt x="9253510" y="1968030"/>
                  </a:lnTo>
                  <a:lnTo>
                    <a:pt x="9259008" y="1955330"/>
                  </a:lnTo>
                  <a:lnTo>
                    <a:pt x="9329096" y="1955330"/>
                  </a:lnTo>
                  <a:lnTo>
                    <a:pt x="9332359" y="1968030"/>
                  </a:lnTo>
                  <a:close/>
                </a:path>
                <a:path w="9941560" h="3763645">
                  <a:moveTo>
                    <a:pt x="9337355" y="1968030"/>
                  </a:moveTo>
                  <a:lnTo>
                    <a:pt x="9334819" y="1955330"/>
                  </a:lnTo>
                  <a:lnTo>
                    <a:pt x="9342049" y="1955330"/>
                  </a:lnTo>
                  <a:lnTo>
                    <a:pt x="9337355" y="1968030"/>
                  </a:lnTo>
                  <a:close/>
                </a:path>
                <a:path w="9941560" h="3763645">
                  <a:moveTo>
                    <a:pt x="9373679" y="1968030"/>
                  </a:moveTo>
                  <a:lnTo>
                    <a:pt x="9355153" y="1968030"/>
                  </a:lnTo>
                  <a:lnTo>
                    <a:pt x="9357789" y="1955330"/>
                  </a:lnTo>
                  <a:lnTo>
                    <a:pt x="9372650" y="1955330"/>
                  </a:lnTo>
                  <a:lnTo>
                    <a:pt x="9373679" y="1968030"/>
                  </a:lnTo>
                  <a:close/>
                </a:path>
                <a:path w="9941560" h="3763645">
                  <a:moveTo>
                    <a:pt x="9385302" y="1980730"/>
                  </a:moveTo>
                  <a:lnTo>
                    <a:pt x="9380959" y="1968030"/>
                  </a:lnTo>
                  <a:lnTo>
                    <a:pt x="9373679" y="1968030"/>
                  </a:lnTo>
                  <a:lnTo>
                    <a:pt x="9378373" y="1955330"/>
                  </a:lnTo>
                  <a:lnTo>
                    <a:pt x="9382666" y="1955330"/>
                  </a:lnTo>
                  <a:lnTo>
                    <a:pt x="9386381" y="1968030"/>
                  </a:lnTo>
                  <a:lnTo>
                    <a:pt x="9380959" y="1968030"/>
                  </a:lnTo>
                  <a:lnTo>
                    <a:pt x="9379855" y="1980730"/>
                  </a:lnTo>
                  <a:lnTo>
                    <a:pt x="9385302" y="1980730"/>
                  </a:lnTo>
                  <a:close/>
                </a:path>
                <a:path w="9941560" h="3763645">
                  <a:moveTo>
                    <a:pt x="9487770" y="2018680"/>
                  </a:moveTo>
                  <a:lnTo>
                    <a:pt x="9456635" y="2018680"/>
                  </a:lnTo>
                  <a:lnTo>
                    <a:pt x="9459256" y="1993430"/>
                  </a:lnTo>
                  <a:lnTo>
                    <a:pt x="9447884" y="1993430"/>
                  </a:lnTo>
                  <a:lnTo>
                    <a:pt x="9442361" y="1980730"/>
                  </a:lnTo>
                  <a:lnTo>
                    <a:pt x="9445298" y="1980730"/>
                  </a:lnTo>
                  <a:lnTo>
                    <a:pt x="9444671" y="1968030"/>
                  </a:lnTo>
                  <a:lnTo>
                    <a:pt x="9458377" y="1955330"/>
                  </a:lnTo>
                  <a:lnTo>
                    <a:pt x="9471581" y="1955330"/>
                  </a:lnTo>
                  <a:lnTo>
                    <a:pt x="9474544" y="1968030"/>
                  </a:lnTo>
                  <a:lnTo>
                    <a:pt x="9463071" y="1968030"/>
                  </a:lnTo>
                  <a:lnTo>
                    <a:pt x="9455239" y="1980730"/>
                  </a:lnTo>
                  <a:lnTo>
                    <a:pt x="9466435" y="2006130"/>
                  </a:lnTo>
                  <a:lnTo>
                    <a:pt x="9483279" y="2006130"/>
                  </a:lnTo>
                  <a:lnTo>
                    <a:pt x="9487770" y="2018680"/>
                  </a:lnTo>
                  <a:close/>
                </a:path>
                <a:path w="9941560" h="3763645">
                  <a:moveTo>
                    <a:pt x="9533461" y="1968030"/>
                  </a:moveTo>
                  <a:lnTo>
                    <a:pt x="9518173" y="1968030"/>
                  </a:lnTo>
                  <a:lnTo>
                    <a:pt x="9517997" y="1955330"/>
                  </a:lnTo>
                  <a:lnTo>
                    <a:pt x="9533461" y="1968030"/>
                  </a:lnTo>
                  <a:close/>
                </a:path>
                <a:path w="9941560" h="3763645">
                  <a:moveTo>
                    <a:pt x="9223738" y="1980730"/>
                  </a:moveTo>
                  <a:lnTo>
                    <a:pt x="9203179" y="1980730"/>
                  </a:lnTo>
                  <a:lnTo>
                    <a:pt x="9203505" y="1968030"/>
                  </a:lnTo>
                  <a:lnTo>
                    <a:pt x="9231420" y="1968030"/>
                  </a:lnTo>
                  <a:lnTo>
                    <a:pt x="9223738" y="1980730"/>
                  </a:lnTo>
                  <a:close/>
                </a:path>
                <a:path w="9941560" h="3763645">
                  <a:moveTo>
                    <a:pt x="9291843" y="1980730"/>
                  </a:moveTo>
                  <a:lnTo>
                    <a:pt x="9244850" y="1980730"/>
                  </a:lnTo>
                  <a:lnTo>
                    <a:pt x="9248088" y="1968030"/>
                  </a:lnTo>
                  <a:lnTo>
                    <a:pt x="9291441" y="1968030"/>
                  </a:lnTo>
                  <a:lnTo>
                    <a:pt x="9291843" y="1980730"/>
                  </a:lnTo>
                  <a:close/>
                </a:path>
                <a:path w="9941560" h="3763645">
                  <a:moveTo>
                    <a:pt x="9296663" y="1980730"/>
                  </a:moveTo>
                  <a:lnTo>
                    <a:pt x="9291441" y="1968030"/>
                  </a:lnTo>
                  <a:lnTo>
                    <a:pt x="9302286" y="1968030"/>
                  </a:lnTo>
                  <a:lnTo>
                    <a:pt x="9296663" y="1980730"/>
                  </a:lnTo>
                  <a:close/>
                </a:path>
                <a:path w="9941560" h="3763645">
                  <a:moveTo>
                    <a:pt x="9321540" y="1980730"/>
                  </a:moveTo>
                  <a:lnTo>
                    <a:pt x="9312076" y="1968030"/>
                  </a:lnTo>
                  <a:lnTo>
                    <a:pt x="9336401" y="1968030"/>
                  </a:lnTo>
                  <a:lnTo>
                    <a:pt x="9321540" y="1980730"/>
                  </a:lnTo>
                  <a:close/>
                </a:path>
                <a:path w="9941560" h="3763645">
                  <a:moveTo>
                    <a:pt x="9490635" y="1980730"/>
                  </a:moveTo>
                  <a:lnTo>
                    <a:pt x="9485438" y="1980730"/>
                  </a:lnTo>
                  <a:lnTo>
                    <a:pt x="9485313" y="1968030"/>
                  </a:lnTo>
                  <a:lnTo>
                    <a:pt x="9500199" y="1968030"/>
                  </a:lnTo>
                  <a:lnTo>
                    <a:pt x="9490635" y="1980730"/>
                  </a:lnTo>
                  <a:close/>
                </a:path>
                <a:path w="9941560" h="3763645">
                  <a:moveTo>
                    <a:pt x="9576487" y="1993430"/>
                  </a:moveTo>
                  <a:lnTo>
                    <a:pt x="9556807" y="1993430"/>
                  </a:lnTo>
                  <a:lnTo>
                    <a:pt x="9556179" y="1980730"/>
                  </a:lnTo>
                  <a:lnTo>
                    <a:pt x="9563760" y="1980730"/>
                  </a:lnTo>
                  <a:lnTo>
                    <a:pt x="9574228" y="1968030"/>
                  </a:lnTo>
                  <a:lnTo>
                    <a:pt x="9578345" y="1980730"/>
                  </a:lnTo>
                  <a:lnTo>
                    <a:pt x="9576487" y="1993430"/>
                  </a:lnTo>
                  <a:close/>
                </a:path>
                <a:path w="9941560" h="3763645">
                  <a:moveTo>
                    <a:pt x="9633898" y="1980730"/>
                  </a:moveTo>
                  <a:lnTo>
                    <a:pt x="9633195" y="1980730"/>
                  </a:lnTo>
                  <a:lnTo>
                    <a:pt x="9626644" y="1968030"/>
                  </a:lnTo>
                  <a:lnTo>
                    <a:pt x="9636710" y="1968030"/>
                  </a:lnTo>
                  <a:lnTo>
                    <a:pt x="9633898" y="1980730"/>
                  </a:lnTo>
                  <a:close/>
                </a:path>
                <a:path w="9941560" h="3763645">
                  <a:moveTo>
                    <a:pt x="9213541" y="2018680"/>
                  </a:moveTo>
                  <a:lnTo>
                    <a:pt x="9189561" y="2018680"/>
                  </a:lnTo>
                  <a:lnTo>
                    <a:pt x="9191832" y="1993430"/>
                  </a:lnTo>
                  <a:lnTo>
                    <a:pt x="9189874" y="1980730"/>
                  </a:lnTo>
                  <a:lnTo>
                    <a:pt x="9198459" y="1980730"/>
                  </a:lnTo>
                  <a:lnTo>
                    <a:pt x="9199112" y="1993430"/>
                  </a:lnTo>
                  <a:lnTo>
                    <a:pt x="9215906" y="1993430"/>
                  </a:lnTo>
                  <a:lnTo>
                    <a:pt x="9225972" y="2006130"/>
                  </a:lnTo>
                  <a:lnTo>
                    <a:pt x="9227905" y="2006130"/>
                  </a:lnTo>
                  <a:lnTo>
                    <a:pt x="9213541" y="2018680"/>
                  </a:lnTo>
                  <a:close/>
                </a:path>
                <a:path w="9941560" h="3763645">
                  <a:moveTo>
                    <a:pt x="9215906" y="1993430"/>
                  </a:moveTo>
                  <a:lnTo>
                    <a:pt x="9201396" y="1993430"/>
                  </a:lnTo>
                  <a:lnTo>
                    <a:pt x="9207044" y="1980730"/>
                  </a:lnTo>
                  <a:lnTo>
                    <a:pt x="9220450" y="1980730"/>
                  </a:lnTo>
                  <a:lnTo>
                    <a:pt x="9215906" y="1993430"/>
                  </a:lnTo>
                  <a:close/>
                </a:path>
                <a:path w="9941560" h="3763645">
                  <a:moveTo>
                    <a:pt x="9342852" y="2056930"/>
                  </a:moveTo>
                  <a:lnTo>
                    <a:pt x="9239804" y="2056930"/>
                  </a:lnTo>
                  <a:lnTo>
                    <a:pt x="9231771" y="2044230"/>
                  </a:lnTo>
                  <a:lnTo>
                    <a:pt x="9231821" y="2031530"/>
                  </a:lnTo>
                  <a:lnTo>
                    <a:pt x="9229916" y="2018680"/>
                  </a:lnTo>
                  <a:lnTo>
                    <a:pt x="9242832" y="2018680"/>
                  </a:lnTo>
                  <a:lnTo>
                    <a:pt x="9239955" y="2006130"/>
                  </a:lnTo>
                  <a:lnTo>
                    <a:pt x="9252833" y="1993430"/>
                  </a:lnTo>
                  <a:lnTo>
                    <a:pt x="9243946" y="1980730"/>
                  </a:lnTo>
                  <a:lnTo>
                    <a:pt x="9280471" y="1980730"/>
                  </a:lnTo>
                  <a:lnTo>
                    <a:pt x="9268823" y="1993430"/>
                  </a:lnTo>
                  <a:lnTo>
                    <a:pt x="9263602" y="1993430"/>
                  </a:lnTo>
                  <a:lnTo>
                    <a:pt x="9272413" y="2006130"/>
                  </a:lnTo>
                  <a:lnTo>
                    <a:pt x="9303918" y="2006130"/>
                  </a:lnTo>
                  <a:lnTo>
                    <a:pt x="9301883" y="2018680"/>
                  </a:lnTo>
                  <a:lnTo>
                    <a:pt x="9304991" y="2026598"/>
                  </a:lnTo>
                  <a:lnTo>
                    <a:pt x="9302964" y="2031530"/>
                  </a:lnTo>
                  <a:lnTo>
                    <a:pt x="9333489" y="2031530"/>
                  </a:lnTo>
                  <a:lnTo>
                    <a:pt x="9334970" y="2044230"/>
                  </a:lnTo>
                  <a:lnTo>
                    <a:pt x="9341848" y="2044230"/>
                  </a:lnTo>
                  <a:lnTo>
                    <a:pt x="9342852" y="2056930"/>
                  </a:lnTo>
                  <a:close/>
                </a:path>
                <a:path w="9941560" h="3763645">
                  <a:moveTo>
                    <a:pt x="9303114" y="1993430"/>
                  </a:moveTo>
                  <a:lnTo>
                    <a:pt x="9283032" y="1993430"/>
                  </a:lnTo>
                  <a:lnTo>
                    <a:pt x="9283935" y="1980730"/>
                  </a:lnTo>
                  <a:lnTo>
                    <a:pt x="9294981" y="1980730"/>
                  </a:lnTo>
                  <a:lnTo>
                    <a:pt x="9303114" y="1993430"/>
                  </a:lnTo>
                  <a:close/>
                </a:path>
                <a:path w="9941560" h="3763645">
                  <a:moveTo>
                    <a:pt x="9320059" y="1993430"/>
                  </a:moveTo>
                  <a:lnTo>
                    <a:pt x="9310369" y="1993430"/>
                  </a:lnTo>
                  <a:lnTo>
                    <a:pt x="9310168" y="1980730"/>
                  </a:lnTo>
                  <a:lnTo>
                    <a:pt x="9318553" y="1980730"/>
                  </a:lnTo>
                  <a:lnTo>
                    <a:pt x="9320059" y="1993430"/>
                  </a:lnTo>
                  <a:close/>
                </a:path>
                <a:path w="9941560" h="3763645">
                  <a:moveTo>
                    <a:pt x="9422906" y="2006130"/>
                  </a:moveTo>
                  <a:lnTo>
                    <a:pt x="9411259" y="1993430"/>
                  </a:lnTo>
                  <a:lnTo>
                    <a:pt x="9414873" y="1993430"/>
                  </a:lnTo>
                  <a:lnTo>
                    <a:pt x="9414020" y="1980730"/>
                  </a:lnTo>
                  <a:lnTo>
                    <a:pt x="9426823" y="1980730"/>
                  </a:lnTo>
                  <a:lnTo>
                    <a:pt x="9427576" y="1993430"/>
                  </a:lnTo>
                  <a:lnTo>
                    <a:pt x="9422906" y="2006130"/>
                  </a:lnTo>
                  <a:close/>
                </a:path>
                <a:path w="9941560" h="3763645">
                  <a:moveTo>
                    <a:pt x="9514181" y="1993430"/>
                  </a:moveTo>
                  <a:lnTo>
                    <a:pt x="9492819" y="1993430"/>
                  </a:lnTo>
                  <a:lnTo>
                    <a:pt x="9503739" y="1980730"/>
                  </a:lnTo>
                  <a:lnTo>
                    <a:pt x="9514181" y="1993430"/>
                  </a:lnTo>
                  <a:close/>
                </a:path>
                <a:path w="9941560" h="3763645">
                  <a:moveTo>
                    <a:pt x="9286596" y="2006130"/>
                  </a:moveTo>
                  <a:lnTo>
                    <a:pt x="9272413" y="2006130"/>
                  </a:lnTo>
                  <a:lnTo>
                    <a:pt x="9281952" y="1993430"/>
                  </a:lnTo>
                  <a:lnTo>
                    <a:pt x="9286596" y="2006130"/>
                  </a:lnTo>
                  <a:close/>
                </a:path>
                <a:path w="9941560" h="3763645">
                  <a:moveTo>
                    <a:pt x="9328870" y="2006130"/>
                  </a:moveTo>
                  <a:lnTo>
                    <a:pt x="9312704" y="2006130"/>
                  </a:lnTo>
                  <a:lnTo>
                    <a:pt x="9306880" y="1993430"/>
                  </a:lnTo>
                  <a:lnTo>
                    <a:pt x="9327640" y="1993430"/>
                  </a:lnTo>
                  <a:lnTo>
                    <a:pt x="9328870" y="2006130"/>
                  </a:lnTo>
                  <a:close/>
                </a:path>
                <a:path w="9941560" h="3763645">
                  <a:moveTo>
                    <a:pt x="9366173" y="2006130"/>
                  </a:moveTo>
                  <a:lnTo>
                    <a:pt x="9344484" y="2006130"/>
                  </a:lnTo>
                  <a:lnTo>
                    <a:pt x="9340794" y="1993430"/>
                  </a:lnTo>
                  <a:lnTo>
                    <a:pt x="9362533" y="1993430"/>
                  </a:lnTo>
                  <a:lnTo>
                    <a:pt x="9366173" y="2006130"/>
                  </a:lnTo>
                  <a:close/>
                </a:path>
                <a:path w="9941560" h="3763645">
                  <a:moveTo>
                    <a:pt x="9381913" y="2006130"/>
                  </a:moveTo>
                  <a:lnTo>
                    <a:pt x="9369085" y="2006130"/>
                  </a:lnTo>
                  <a:lnTo>
                    <a:pt x="9378725" y="1993430"/>
                  </a:lnTo>
                  <a:lnTo>
                    <a:pt x="9381913" y="2006130"/>
                  </a:lnTo>
                  <a:close/>
                </a:path>
                <a:path w="9941560" h="3763645">
                  <a:moveTo>
                    <a:pt x="9409426" y="2006130"/>
                  </a:moveTo>
                  <a:lnTo>
                    <a:pt x="9407819" y="1993430"/>
                  </a:lnTo>
                  <a:lnTo>
                    <a:pt x="9409652" y="1993430"/>
                  </a:lnTo>
                  <a:lnTo>
                    <a:pt x="9409426" y="2006130"/>
                  </a:lnTo>
                  <a:close/>
                </a:path>
                <a:path w="9941560" h="3763645">
                  <a:moveTo>
                    <a:pt x="9483279" y="2006130"/>
                  </a:moveTo>
                  <a:lnTo>
                    <a:pt x="9466435" y="2006130"/>
                  </a:lnTo>
                  <a:lnTo>
                    <a:pt x="9478736" y="1993430"/>
                  </a:lnTo>
                  <a:lnTo>
                    <a:pt x="9483279" y="2006130"/>
                  </a:lnTo>
                  <a:close/>
                </a:path>
                <a:path w="9941560" h="3763645">
                  <a:moveTo>
                    <a:pt x="9512801" y="2006130"/>
                  </a:moveTo>
                  <a:lnTo>
                    <a:pt x="9493773" y="1993430"/>
                  </a:lnTo>
                  <a:lnTo>
                    <a:pt x="9515838" y="1993430"/>
                  </a:lnTo>
                  <a:lnTo>
                    <a:pt x="9512801" y="2006130"/>
                  </a:lnTo>
                  <a:close/>
                </a:path>
                <a:path w="9941560" h="3763645">
                  <a:moveTo>
                    <a:pt x="9183461" y="2018680"/>
                  </a:moveTo>
                  <a:lnTo>
                    <a:pt x="9176889" y="2018680"/>
                  </a:lnTo>
                  <a:lnTo>
                    <a:pt x="9178427" y="2006130"/>
                  </a:lnTo>
                  <a:lnTo>
                    <a:pt x="9184552" y="2006130"/>
                  </a:lnTo>
                  <a:lnTo>
                    <a:pt x="9183461" y="2018680"/>
                  </a:lnTo>
                  <a:close/>
                </a:path>
                <a:path w="9941560" h="3763645">
                  <a:moveTo>
                    <a:pt x="9308246" y="2018680"/>
                  </a:moveTo>
                  <a:lnTo>
                    <a:pt x="9306026" y="2006130"/>
                  </a:lnTo>
                  <a:lnTo>
                    <a:pt x="9317624" y="2006130"/>
                  </a:lnTo>
                  <a:lnTo>
                    <a:pt x="9308246" y="2018680"/>
                  </a:lnTo>
                  <a:close/>
                </a:path>
                <a:path w="9941560" h="3763645">
                  <a:moveTo>
                    <a:pt x="9362864" y="2018680"/>
                  </a:moveTo>
                  <a:lnTo>
                    <a:pt x="9335941" y="2018680"/>
                  </a:lnTo>
                  <a:lnTo>
                    <a:pt x="9335246" y="2006130"/>
                  </a:lnTo>
                  <a:lnTo>
                    <a:pt x="9361102" y="2006130"/>
                  </a:lnTo>
                  <a:lnTo>
                    <a:pt x="9362864" y="2018680"/>
                  </a:lnTo>
                  <a:close/>
                </a:path>
                <a:path w="9941560" h="3763645">
                  <a:moveTo>
                    <a:pt x="9406290" y="2018680"/>
                  </a:moveTo>
                  <a:lnTo>
                    <a:pt x="9404157" y="2018680"/>
                  </a:lnTo>
                  <a:lnTo>
                    <a:pt x="9408598" y="2006130"/>
                  </a:lnTo>
                  <a:lnTo>
                    <a:pt x="9406290" y="2018680"/>
                  </a:lnTo>
                  <a:close/>
                </a:path>
                <a:path w="9941560" h="3763645">
                  <a:moveTo>
                    <a:pt x="9445809" y="2018680"/>
                  </a:moveTo>
                  <a:lnTo>
                    <a:pt x="9434323" y="2018680"/>
                  </a:lnTo>
                  <a:lnTo>
                    <a:pt x="9440228" y="2006130"/>
                  </a:lnTo>
                  <a:lnTo>
                    <a:pt x="9445809" y="2018680"/>
                  </a:lnTo>
                  <a:close/>
                </a:path>
                <a:path w="9941560" h="3763645">
                  <a:moveTo>
                    <a:pt x="9537453" y="2018680"/>
                  </a:moveTo>
                  <a:lnTo>
                    <a:pt x="9537318" y="2018680"/>
                  </a:lnTo>
                  <a:lnTo>
                    <a:pt x="9532356" y="2006130"/>
                  </a:lnTo>
                  <a:lnTo>
                    <a:pt x="9543853" y="2006130"/>
                  </a:lnTo>
                  <a:lnTo>
                    <a:pt x="9537453" y="2018680"/>
                  </a:lnTo>
                  <a:close/>
                </a:path>
                <a:path w="9941560" h="3763645">
                  <a:moveTo>
                    <a:pt x="9577176" y="2018680"/>
                  </a:moveTo>
                  <a:lnTo>
                    <a:pt x="9571489" y="2018680"/>
                  </a:lnTo>
                  <a:lnTo>
                    <a:pt x="9569157" y="2006130"/>
                  </a:lnTo>
                  <a:lnTo>
                    <a:pt x="9578119" y="2006130"/>
                  </a:lnTo>
                  <a:lnTo>
                    <a:pt x="9577176" y="2018680"/>
                  </a:lnTo>
                  <a:close/>
                </a:path>
                <a:path w="9941560" h="3763645">
                  <a:moveTo>
                    <a:pt x="9204986" y="2044230"/>
                  </a:moveTo>
                  <a:lnTo>
                    <a:pt x="9189924" y="2044230"/>
                  </a:lnTo>
                  <a:lnTo>
                    <a:pt x="9188669" y="2031530"/>
                  </a:lnTo>
                  <a:lnTo>
                    <a:pt x="9194612" y="2018680"/>
                  </a:lnTo>
                  <a:lnTo>
                    <a:pt x="9194478" y="2018680"/>
                  </a:lnTo>
                  <a:lnTo>
                    <a:pt x="9200116" y="2031530"/>
                  </a:lnTo>
                  <a:lnTo>
                    <a:pt x="9215554" y="2031530"/>
                  </a:lnTo>
                  <a:lnTo>
                    <a:pt x="9204986" y="2044230"/>
                  </a:lnTo>
                  <a:close/>
                </a:path>
                <a:path w="9941560" h="3763645">
                  <a:moveTo>
                    <a:pt x="9342225" y="2031530"/>
                  </a:moveTo>
                  <a:lnTo>
                    <a:pt x="9306980" y="2031530"/>
                  </a:lnTo>
                  <a:lnTo>
                    <a:pt x="9304991" y="2026598"/>
                  </a:lnTo>
                  <a:lnTo>
                    <a:pt x="9308204" y="2018680"/>
                  </a:lnTo>
                  <a:lnTo>
                    <a:pt x="9333208" y="2018680"/>
                  </a:lnTo>
                  <a:lnTo>
                    <a:pt x="9342225" y="2031530"/>
                  </a:lnTo>
                  <a:close/>
                </a:path>
                <a:path w="9941560" h="3763645">
                  <a:moveTo>
                    <a:pt x="9352994" y="2031530"/>
                  </a:moveTo>
                  <a:lnTo>
                    <a:pt x="9335749" y="2018680"/>
                  </a:lnTo>
                  <a:lnTo>
                    <a:pt x="9360360" y="2018680"/>
                  </a:lnTo>
                  <a:lnTo>
                    <a:pt x="9352994" y="2031530"/>
                  </a:lnTo>
                  <a:close/>
                </a:path>
                <a:path w="9941560" h="3763645">
                  <a:moveTo>
                    <a:pt x="9374859" y="2031530"/>
                  </a:moveTo>
                  <a:lnTo>
                    <a:pt x="9358818" y="2031530"/>
                  </a:lnTo>
                  <a:lnTo>
                    <a:pt x="9364177" y="2018680"/>
                  </a:lnTo>
                  <a:lnTo>
                    <a:pt x="9363988" y="2018680"/>
                  </a:lnTo>
                  <a:lnTo>
                    <a:pt x="9374859" y="2031530"/>
                  </a:lnTo>
                  <a:close/>
                </a:path>
                <a:path w="9941560" h="3763645">
                  <a:moveTo>
                    <a:pt x="9388465" y="2031530"/>
                  </a:moveTo>
                  <a:lnTo>
                    <a:pt x="9375311" y="2031530"/>
                  </a:lnTo>
                  <a:lnTo>
                    <a:pt x="9376149" y="2018680"/>
                  </a:lnTo>
                  <a:lnTo>
                    <a:pt x="9389405" y="2018680"/>
                  </a:lnTo>
                  <a:lnTo>
                    <a:pt x="9388465" y="2031530"/>
                  </a:lnTo>
                  <a:close/>
                </a:path>
                <a:path w="9941560" h="3763645">
                  <a:moveTo>
                    <a:pt x="9430161" y="2044230"/>
                  </a:moveTo>
                  <a:lnTo>
                    <a:pt x="9440161" y="2018680"/>
                  </a:lnTo>
                  <a:lnTo>
                    <a:pt x="9439780" y="2026598"/>
                  </a:lnTo>
                  <a:lnTo>
                    <a:pt x="9439575" y="2031530"/>
                  </a:lnTo>
                  <a:lnTo>
                    <a:pt x="9430161" y="2044230"/>
                  </a:lnTo>
                  <a:close/>
                </a:path>
                <a:path w="9941560" h="3763645">
                  <a:moveTo>
                    <a:pt x="9485413" y="2031530"/>
                  </a:moveTo>
                  <a:lnTo>
                    <a:pt x="9467716" y="2031530"/>
                  </a:lnTo>
                  <a:lnTo>
                    <a:pt x="9463957" y="2018680"/>
                  </a:lnTo>
                  <a:lnTo>
                    <a:pt x="9481908" y="2018680"/>
                  </a:lnTo>
                  <a:lnTo>
                    <a:pt x="9485413" y="2031530"/>
                  </a:lnTo>
                  <a:close/>
                </a:path>
                <a:path w="9941560" h="3763645">
                  <a:moveTo>
                    <a:pt x="9624937" y="2031530"/>
                  </a:moveTo>
                  <a:lnTo>
                    <a:pt x="9604126" y="2031530"/>
                  </a:lnTo>
                  <a:lnTo>
                    <a:pt x="9616749" y="2018680"/>
                  </a:lnTo>
                  <a:lnTo>
                    <a:pt x="9622473" y="2018680"/>
                  </a:lnTo>
                  <a:lnTo>
                    <a:pt x="9624937" y="2031530"/>
                  </a:lnTo>
                  <a:close/>
                </a:path>
                <a:path w="9941560" h="3763645">
                  <a:moveTo>
                    <a:pt x="9306980" y="2031530"/>
                  </a:moveTo>
                  <a:lnTo>
                    <a:pt x="9302964" y="2031530"/>
                  </a:lnTo>
                  <a:lnTo>
                    <a:pt x="9304991" y="2026598"/>
                  </a:lnTo>
                  <a:lnTo>
                    <a:pt x="9306980" y="2031530"/>
                  </a:lnTo>
                  <a:close/>
                </a:path>
                <a:path w="9941560" h="3763645">
                  <a:moveTo>
                    <a:pt x="9209655" y="2069630"/>
                  </a:moveTo>
                  <a:lnTo>
                    <a:pt x="9168913" y="2069630"/>
                  </a:lnTo>
                  <a:lnTo>
                    <a:pt x="9172226" y="2031530"/>
                  </a:lnTo>
                  <a:lnTo>
                    <a:pt x="9179381" y="2044230"/>
                  </a:lnTo>
                  <a:lnTo>
                    <a:pt x="9204434" y="2044230"/>
                  </a:lnTo>
                  <a:lnTo>
                    <a:pt x="9209655" y="2069630"/>
                  </a:lnTo>
                  <a:close/>
                </a:path>
                <a:path w="9941560" h="3763645">
                  <a:moveTo>
                    <a:pt x="9189924" y="2044230"/>
                  </a:moveTo>
                  <a:lnTo>
                    <a:pt x="9179381" y="2044230"/>
                  </a:lnTo>
                  <a:lnTo>
                    <a:pt x="9181941" y="2031530"/>
                  </a:lnTo>
                  <a:lnTo>
                    <a:pt x="9189924" y="2044230"/>
                  </a:lnTo>
                  <a:close/>
                </a:path>
                <a:path w="9941560" h="3763645">
                  <a:moveTo>
                    <a:pt x="9228708" y="2044230"/>
                  </a:moveTo>
                  <a:lnTo>
                    <a:pt x="9219822" y="2044230"/>
                  </a:lnTo>
                  <a:lnTo>
                    <a:pt x="9228106" y="2031530"/>
                  </a:lnTo>
                  <a:lnTo>
                    <a:pt x="9230842" y="2031530"/>
                  </a:lnTo>
                  <a:lnTo>
                    <a:pt x="9228708" y="2044230"/>
                  </a:lnTo>
                  <a:close/>
                </a:path>
                <a:path w="9941560" h="3763645">
                  <a:moveTo>
                    <a:pt x="9342250" y="2044230"/>
                  </a:moveTo>
                  <a:lnTo>
                    <a:pt x="9347421" y="2031530"/>
                  </a:lnTo>
                  <a:lnTo>
                    <a:pt x="9352618" y="2031530"/>
                  </a:lnTo>
                  <a:lnTo>
                    <a:pt x="9342250" y="2044230"/>
                  </a:lnTo>
                  <a:close/>
                </a:path>
                <a:path w="9941560" h="3763645">
                  <a:moveTo>
                    <a:pt x="9424111" y="2069630"/>
                  </a:moveTo>
                  <a:lnTo>
                    <a:pt x="9388917" y="2069630"/>
                  </a:lnTo>
                  <a:lnTo>
                    <a:pt x="9385879" y="2056930"/>
                  </a:lnTo>
                  <a:lnTo>
                    <a:pt x="9393661" y="2044230"/>
                  </a:lnTo>
                  <a:lnTo>
                    <a:pt x="9389921" y="2044230"/>
                  </a:lnTo>
                  <a:lnTo>
                    <a:pt x="9371897" y="2031530"/>
                  </a:lnTo>
                  <a:lnTo>
                    <a:pt x="9406539" y="2031530"/>
                  </a:lnTo>
                  <a:lnTo>
                    <a:pt x="9416882" y="2044230"/>
                  </a:lnTo>
                  <a:lnTo>
                    <a:pt x="9419191" y="2056930"/>
                  </a:lnTo>
                  <a:lnTo>
                    <a:pt x="9415601" y="2056930"/>
                  </a:lnTo>
                  <a:lnTo>
                    <a:pt x="9424111" y="2069630"/>
                  </a:lnTo>
                  <a:close/>
                </a:path>
                <a:path w="9941560" h="3763645">
                  <a:moveTo>
                    <a:pt x="9547192" y="2044230"/>
                  </a:moveTo>
                  <a:lnTo>
                    <a:pt x="9533285" y="2044230"/>
                  </a:lnTo>
                  <a:lnTo>
                    <a:pt x="9540113" y="2031530"/>
                  </a:lnTo>
                  <a:lnTo>
                    <a:pt x="9547192" y="2044230"/>
                  </a:lnTo>
                  <a:close/>
                </a:path>
                <a:path w="9941560" h="3763645">
                  <a:moveTo>
                    <a:pt x="9662014" y="2044230"/>
                  </a:moveTo>
                  <a:lnTo>
                    <a:pt x="9644944" y="2044230"/>
                  </a:lnTo>
                  <a:lnTo>
                    <a:pt x="9654885" y="2031530"/>
                  </a:lnTo>
                  <a:lnTo>
                    <a:pt x="9657822" y="2031530"/>
                  </a:lnTo>
                  <a:lnTo>
                    <a:pt x="9662014" y="2044230"/>
                  </a:lnTo>
                  <a:close/>
                </a:path>
                <a:path w="9941560" h="3763645">
                  <a:moveTo>
                    <a:pt x="9453633" y="2056930"/>
                  </a:moveTo>
                  <a:lnTo>
                    <a:pt x="9447081" y="2056930"/>
                  </a:lnTo>
                  <a:lnTo>
                    <a:pt x="9449315" y="2044230"/>
                  </a:lnTo>
                  <a:lnTo>
                    <a:pt x="9456946" y="2044230"/>
                  </a:lnTo>
                  <a:lnTo>
                    <a:pt x="9453633" y="2056930"/>
                  </a:lnTo>
                  <a:close/>
                </a:path>
                <a:path w="9941560" h="3763645">
                  <a:moveTo>
                    <a:pt x="9462820" y="2056930"/>
                  </a:moveTo>
                  <a:lnTo>
                    <a:pt x="9464778" y="2044230"/>
                  </a:lnTo>
                  <a:lnTo>
                    <a:pt x="9467339" y="2044230"/>
                  </a:lnTo>
                  <a:lnTo>
                    <a:pt x="9462820" y="2056930"/>
                  </a:lnTo>
                  <a:close/>
                </a:path>
                <a:path w="9941560" h="3763645">
                  <a:moveTo>
                    <a:pt x="9232376" y="2075564"/>
                  </a:moveTo>
                  <a:lnTo>
                    <a:pt x="9229010" y="2069630"/>
                  </a:lnTo>
                  <a:lnTo>
                    <a:pt x="9230491" y="2056930"/>
                  </a:lnTo>
                  <a:lnTo>
                    <a:pt x="9331832" y="2056930"/>
                  </a:lnTo>
                  <a:lnTo>
                    <a:pt x="9338961" y="2069630"/>
                  </a:lnTo>
                  <a:lnTo>
                    <a:pt x="9230265" y="2069630"/>
                  </a:lnTo>
                  <a:lnTo>
                    <a:pt x="9232376" y="2075564"/>
                  </a:lnTo>
                  <a:close/>
                </a:path>
                <a:path w="9941560" h="3763645">
                  <a:moveTo>
                    <a:pt x="9354174" y="2069630"/>
                  </a:moveTo>
                  <a:lnTo>
                    <a:pt x="9338961" y="2069630"/>
                  </a:lnTo>
                  <a:lnTo>
                    <a:pt x="9341748" y="2056930"/>
                  </a:lnTo>
                  <a:lnTo>
                    <a:pt x="9345513" y="2056930"/>
                  </a:lnTo>
                  <a:lnTo>
                    <a:pt x="9354174" y="2069630"/>
                  </a:lnTo>
                  <a:close/>
                </a:path>
                <a:path w="9941560" h="3763645">
                  <a:moveTo>
                    <a:pt x="9388766" y="2082330"/>
                  </a:moveTo>
                  <a:lnTo>
                    <a:pt x="9363236" y="2082330"/>
                  </a:lnTo>
                  <a:lnTo>
                    <a:pt x="9361239" y="2070009"/>
                  </a:lnTo>
                  <a:lnTo>
                    <a:pt x="9361178" y="2069630"/>
                  </a:lnTo>
                  <a:lnTo>
                    <a:pt x="9362960" y="2056930"/>
                  </a:lnTo>
                  <a:lnTo>
                    <a:pt x="9383846" y="2056930"/>
                  </a:lnTo>
                  <a:lnTo>
                    <a:pt x="9383444" y="2069630"/>
                  </a:lnTo>
                  <a:lnTo>
                    <a:pt x="9388515" y="2069630"/>
                  </a:lnTo>
                  <a:lnTo>
                    <a:pt x="9388632" y="2075564"/>
                  </a:lnTo>
                  <a:lnTo>
                    <a:pt x="9388714" y="2079684"/>
                  </a:lnTo>
                  <a:lnTo>
                    <a:pt x="9388766" y="2082330"/>
                  </a:lnTo>
                  <a:close/>
                </a:path>
                <a:path w="9941560" h="3763645">
                  <a:moveTo>
                    <a:pt x="9465607" y="2069630"/>
                  </a:moveTo>
                  <a:lnTo>
                    <a:pt x="9424111" y="2069630"/>
                  </a:lnTo>
                  <a:lnTo>
                    <a:pt x="9437240" y="2056930"/>
                  </a:lnTo>
                  <a:lnTo>
                    <a:pt x="9451951" y="2056930"/>
                  </a:lnTo>
                  <a:lnTo>
                    <a:pt x="9465607" y="2069630"/>
                  </a:lnTo>
                  <a:close/>
                </a:path>
                <a:path w="9941560" h="3763645">
                  <a:moveTo>
                    <a:pt x="9176896" y="2107730"/>
                  </a:moveTo>
                  <a:lnTo>
                    <a:pt x="9169616" y="2082330"/>
                  </a:lnTo>
                  <a:lnTo>
                    <a:pt x="9171345" y="2070009"/>
                  </a:lnTo>
                  <a:lnTo>
                    <a:pt x="9171398" y="2069630"/>
                  </a:lnTo>
                  <a:lnTo>
                    <a:pt x="9202802" y="2069630"/>
                  </a:lnTo>
                  <a:lnTo>
                    <a:pt x="9202795" y="2070009"/>
                  </a:lnTo>
                  <a:lnTo>
                    <a:pt x="9183824" y="2082330"/>
                  </a:lnTo>
                  <a:lnTo>
                    <a:pt x="9348702" y="2082330"/>
                  </a:lnTo>
                  <a:lnTo>
                    <a:pt x="9342928" y="2095030"/>
                  </a:lnTo>
                  <a:lnTo>
                    <a:pt x="9176795" y="2095030"/>
                  </a:lnTo>
                  <a:lnTo>
                    <a:pt x="9176896" y="2107730"/>
                  </a:lnTo>
                  <a:close/>
                </a:path>
                <a:path w="9941560" h="3763645">
                  <a:moveTo>
                    <a:pt x="9212668" y="2082330"/>
                  </a:moveTo>
                  <a:lnTo>
                    <a:pt x="9202576" y="2082330"/>
                  </a:lnTo>
                  <a:lnTo>
                    <a:pt x="9202696" y="2075564"/>
                  </a:lnTo>
                  <a:lnTo>
                    <a:pt x="9202795" y="2070009"/>
                  </a:lnTo>
                  <a:lnTo>
                    <a:pt x="9203379" y="2069630"/>
                  </a:lnTo>
                  <a:lnTo>
                    <a:pt x="9207923" y="2069630"/>
                  </a:lnTo>
                  <a:lnTo>
                    <a:pt x="9213865" y="2079684"/>
                  </a:lnTo>
                  <a:lnTo>
                    <a:pt x="9212668" y="2082330"/>
                  </a:lnTo>
                  <a:close/>
                </a:path>
                <a:path w="9941560" h="3763645">
                  <a:moveTo>
                    <a:pt x="9234783" y="2082330"/>
                  </a:moveTo>
                  <a:lnTo>
                    <a:pt x="9215429" y="2082330"/>
                  </a:lnTo>
                  <a:lnTo>
                    <a:pt x="9213865" y="2079684"/>
                  </a:lnTo>
                  <a:lnTo>
                    <a:pt x="9218416" y="2069630"/>
                  </a:lnTo>
                  <a:lnTo>
                    <a:pt x="9229010" y="2069630"/>
                  </a:lnTo>
                  <a:lnTo>
                    <a:pt x="9232376" y="2075564"/>
                  </a:lnTo>
                  <a:lnTo>
                    <a:pt x="9234783" y="2082330"/>
                  </a:lnTo>
                  <a:close/>
                </a:path>
                <a:path w="9941560" h="3763645">
                  <a:moveTo>
                    <a:pt x="9363236" y="2082330"/>
                  </a:moveTo>
                  <a:lnTo>
                    <a:pt x="9236214" y="2082330"/>
                  </a:lnTo>
                  <a:lnTo>
                    <a:pt x="9232376" y="2075564"/>
                  </a:lnTo>
                  <a:lnTo>
                    <a:pt x="9230265" y="2069630"/>
                  </a:lnTo>
                  <a:lnTo>
                    <a:pt x="9360902" y="2069630"/>
                  </a:lnTo>
                  <a:lnTo>
                    <a:pt x="9363236" y="2082330"/>
                  </a:lnTo>
                  <a:close/>
                </a:path>
                <a:path w="9941560" h="3763645">
                  <a:moveTo>
                    <a:pt x="9419066" y="2095030"/>
                  </a:moveTo>
                  <a:lnTo>
                    <a:pt x="9402021" y="2069630"/>
                  </a:lnTo>
                  <a:lnTo>
                    <a:pt x="9448712" y="2069630"/>
                  </a:lnTo>
                  <a:lnTo>
                    <a:pt x="9447884" y="2082330"/>
                  </a:lnTo>
                  <a:lnTo>
                    <a:pt x="9424262" y="2082330"/>
                  </a:lnTo>
                  <a:lnTo>
                    <a:pt x="9419066" y="2095030"/>
                  </a:lnTo>
                  <a:close/>
                </a:path>
                <a:path w="9941560" h="3763645">
                  <a:moveTo>
                    <a:pt x="9463724" y="2082330"/>
                  </a:moveTo>
                  <a:lnTo>
                    <a:pt x="9461440" y="2082330"/>
                  </a:lnTo>
                  <a:lnTo>
                    <a:pt x="9450922" y="2069630"/>
                  </a:lnTo>
                  <a:lnTo>
                    <a:pt x="9460687" y="2069630"/>
                  </a:lnTo>
                  <a:lnTo>
                    <a:pt x="9463724" y="2082330"/>
                  </a:lnTo>
                  <a:close/>
                </a:path>
                <a:path w="9941560" h="3763645">
                  <a:moveTo>
                    <a:pt x="9530574" y="2082330"/>
                  </a:moveTo>
                  <a:lnTo>
                    <a:pt x="9493647" y="2082330"/>
                  </a:lnTo>
                  <a:lnTo>
                    <a:pt x="9494840" y="2070009"/>
                  </a:lnTo>
                  <a:lnTo>
                    <a:pt x="9494877" y="2069630"/>
                  </a:lnTo>
                  <a:lnTo>
                    <a:pt x="9522465" y="2069630"/>
                  </a:lnTo>
                  <a:lnTo>
                    <a:pt x="9530574" y="2082330"/>
                  </a:lnTo>
                  <a:close/>
                </a:path>
                <a:path w="9941560" h="3763645">
                  <a:moveTo>
                    <a:pt x="9545410" y="2082330"/>
                  </a:moveTo>
                  <a:lnTo>
                    <a:pt x="9530574" y="2082330"/>
                  </a:lnTo>
                  <a:lnTo>
                    <a:pt x="9535544" y="2069630"/>
                  </a:lnTo>
                  <a:lnTo>
                    <a:pt x="9543703" y="2069630"/>
                  </a:lnTo>
                  <a:lnTo>
                    <a:pt x="9545410" y="2082330"/>
                  </a:lnTo>
                  <a:close/>
                </a:path>
                <a:path w="9941560" h="3763645">
                  <a:moveTo>
                    <a:pt x="9202576" y="2082330"/>
                  </a:moveTo>
                  <a:lnTo>
                    <a:pt x="9183824" y="2082330"/>
                  </a:lnTo>
                  <a:lnTo>
                    <a:pt x="9202795" y="2070009"/>
                  </a:lnTo>
                  <a:lnTo>
                    <a:pt x="9202696" y="2075564"/>
                  </a:lnTo>
                  <a:lnTo>
                    <a:pt x="9202576" y="2082330"/>
                  </a:lnTo>
                  <a:close/>
                </a:path>
                <a:path w="9941560" h="3763645">
                  <a:moveTo>
                    <a:pt x="9215429" y="2082330"/>
                  </a:moveTo>
                  <a:lnTo>
                    <a:pt x="9212668" y="2082330"/>
                  </a:lnTo>
                  <a:lnTo>
                    <a:pt x="9213865" y="2079684"/>
                  </a:lnTo>
                  <a:lnTo>
                    <a:pt x="9215429" y="2082330"/>
                  </a:lnTo>
                  <a:close/>
                </a:path>
                <a:path w="9941560" h="3763645">
                  <a:moveTo>
                    <a:pt x="9397251" y="2107730"/>
                  </a:moveTo>
                  <a:lnTo>
                    <a:pt x="9379855" y="2107730"/>
                  </a:lnTo>
                  <a:lnTo>
                    <a:pt x="9374106" y="2095030"/>
                  </a:lnTo>
                  <a:lnTo>
                    <a:pt x="9359898" y="2095030"/>
                  </a:lnTo>
                  <a:lnTo>
                    <a:pt x="9356182" y="2082330"/>
                  </a:lnTo>
                  <a:lnTo>
                    <a:pt x="9390272" y="2082330"/>
                  </a:lnTo>
                  <a:lnTo>
                    <a:pt x="9383896" y="2095030"/>
                  </a:lnTo>
                  <a:lnTo>
                    <a:pt x="9397251" y="2107730"/>
                  </a:lnTo>
                  <a:close/>
                </a:path>
                <a:path w="9941560" h="3763645">
                  <a:moveTo>
                    <a:pt x="9432019" y="2095030"/>
                  </a:moveTo>
                  <a:lnTo>
                    <a:pt x="9420120" y="2095030"/>
                  </a:lnTo>
                  <a:lnTo>
                    <a:pt x="9424262" y="2082330"/>
                  </a:lnTo>
                  <a:lnTo>
                    <a:pt x="9432119" y="2082330"/>
                  </a:lnTo>
                  <a:lnTo>
                    <a:pt x="9432019" y="2095030"/>
                  </a:lnTo>
                  <a:close/>
                </a:path>
                <a:path w="9941560" h="3763645">
                  <a:moveTo>
                    <a:pt x="9450771" y="2095030"/>
                  </a:moveTo>
                  <a:lnTo>
                    <a:pt x="9434529" y="2095030"/>
                  </a:lnTo>
                  <a:lnTo>
                    <a:pt x="9432119" y="2082330"/>
                  </a:lnTo>
                  <a:lnTo>
                    <a:pt x="9455013" y="2082330"/>
                  </a:lnTo>
                  <a:lnTo>
                    <a:pt x="9450771" y="2095030"/>
                  </a:lnTo>
                  <a:close/>
                </a:path>
                <a:path w="9941560" h="3763645">
                  <a:moveTo>
                    <a:pt x="9484660" y="2095030"/>
                  </a:moveTo>
                  <a:lnTo>
                    <a:pt x="9470025" y="2095030"/>
                  </a:lnTo>
                  <a:lnTo>
                    <a:pt x="9482225" y="2082330"/>
                  </a:lnTo>
                  <a:lnTo>
                    <a:pt x="9484660" y="2095030"/>
                  </a:lnTo>
                  <a:close/>
                </a:path>
                <a:path w="9941560" h="3763645">
                  <a:moveTo>
                    <a:pt x="9518976" y="2095030"/>
                  </a:moveTo>
                  <a:lnTo>
                    <a:pt x="9491965" y="2095030"/>
                  </a:lnTo>
                  <a:lnTo>
                    <a:pt x="9496685" y="2082330"/>
                  </a:lnTo>
                  <a:lnTo>
                    <a:pt x="9535143" y="2082330"/>
                  </a:lnTo>
                  <a:lnTo>
                    <a:pt x="9518976" y="2095030"/>
                  </a:lnTo>
                  <a:close/>
                </a:path>
                <a:path w="9941560" h="3763645">
                  <a:moveTo>
                    <a:pt x="9551811" y="2095030"/>
                  </a:moveTo>
                  <a:lnTo>
                    <a:pt x="9537527" y="2095030"/>
                  </a:lnTo>
                  <a:lnTo>
                    <a:pt x="9535143" y="2082330"/>
                  </a:lnTo>
                  <a:lnTo>
                    <a:pt x="9555300" y="2082330"/>
                  </a:lnTo>
                  <a:lnTo>
                    <a:pt x="9551811" y="2095030"/>
                  </a:lnTo>
                  <a:close/>
                </a:path>
                <a:path w="9941560" h="3763645">
                  <a:moveTo>
                    <a:pt x="9600486" y="2095030"/>
                  </a:moveTo>
                  <a:lnTo>
                    <a:pt x="9592654" y="2095030"/>
                  </a:lnTo>
                  <a:lnTo>
                    <a:pt x="9595666" y="2082330"/>
                  </a:lnTo>
                  <a:lnTo>
                    <a:pt x="9600486" y="2095030"/>
                  </a:lnTo>
                  <a:close/>
                </a:path>
                <a:path w="9941560" h="3763645">
                  <a:moveTo>
                    <a:pt x="9339112" y="2107730"/>
                  </a:moveTo>
                  <a:lnTo>
                    <a:pt x="9181992" y="2107730"/>
                  </a:lnTo>
                  <a:lnTo>
                    <a:pt x="9185079" y="2095030"/>
                  </a:lnTo>
                  <a:lnTo>
                    <a:pt x="9342928" y="2095030"/>
                  </a:lnTo>
                  <a:lnTo>
                    <a:pt x="9339112" y="2107730"/>
                  </a:lnTo>
                  <a:close/>
                </a:path>
                <a:path w="9941560" h="3763645">
                  <a:moveTo>
                    <a:pt x="9352241" y="2107730"/>
                  </a:moveTo>
                  <a:lnTo>
                    <a:pt x="9339112" y="2107730"/>
                  </a:lnTo>
                  <a:lnTo>
                    <a:pt x="9344560" y="2095030"/>
                  </a:lnTo>
                  <a:lnTo>
                    <a:pt x="9352241" y="2107730"/>
                  </a:lnTo>
                  <a:close/>
                </a:path>
                <a:path w="9941560" h="3763645">
                  <a:moveTo>
                    <a:pt x="9430387" y="2133130"/>
                  </a:moveTo>
                  <a:lnTo>
                    <a:pt x="9407744" y="2133130"/>
                  </a:lnTo>
                  <a:lnTo>
                    <a:pt x="9409903" y="2120430"/>
                  </a:lnTo>
                  <a:lnTo>
                    <a:pt x="9418036" y="2107730"/>
                  </a:lnTo>
                  <a:lnTo>
                    <a:pt x="9417961" y="2095030"/>
                  </a:lnTo>
                  <a:lnTo>
                    <a:pt x="9437516" y="2095030"/>
                  </a:lnTo>
                  <a:lnTo>
                    <a:pt x="9438621" y="2107730"/>
                  </a:lnTo>
                  <a:lnTo>
                    <a:pt x="9433450" y="2107730"/>
                  </a:lnTo>
                  <a:lnTo>
                    <a:pt x="9434630" y="2120430"/>
                  </a:lnTo>
                  <a:lnTo>
                    <a:pt x="9433400" y="2120430"/>
                  </a:lnTo>
                  <a:lnTo>
                    <a:pt x="9430387" y="2133130"/>
                  </a:lnTo>
                  <a:close/>
                </a:path>
                <a:path w="9941560" h="3763645">
                  <a:moveTo>
                    <a:pt x="9477757" y="2107730"/>
                  </a:moveTo>
                  <a:lnTo>
                    <a:pt x="9476677" y="2095030"/>
                  </a:lnTo>
                  <a:lnTo>
                    <a:pt x="9483807" y="2095030"/>
                  </a:lnTo>
                  <a:lnTo>
                    <a:pt x="9477757" y="2107730"/>
                  </a:lnTo>
                  <a:close/>
                </a:path>
                <a:path w="9941560" h="3763645">
                  <a:moveTo>
                    <a:pt x="9606511" y="2120430"/>
                  </a:moveTo>
                  <a:lnTo>
                    <a:pt x="9595566" y="2107730"/>
                  </a:lnTo>
                  <a:lnTo>
                    <a:pt x="9601038" y="2095030"/>
                  </a:lnTo>
                  <a:lnTo>
                    <a:pt x="9612335" y="2095030"/>
                  </a:lnTo>
                  <a:lnTo>
                    <a:pt x="9611406" y="2107730"/>
                  </a:lnTo>
                  <a:lnTo>
                    <a:pt x="9606511" y="2120430"/>
                  </a:lnTo>
                  <a:close/>
                </a:path>
                <a:path w="9941560" h="3763645">
                  <a:moveTo>
                    <a:pt x="9237921" y="2183930"/>
                  </a:moveTo>
                  <a:lnTo>
                    <a:pt x="9150035" y="2183930"/>
                  </a:lnTo>
                  <a:lnTo>
                    <a:pt x="9151115" y="2145830"/>
                  </a:lnTo>
                  <a:lnTo>
                    <a:pt x="9154704" y="2145830"/>
                  </a:lnTo>
                  <a:lnTo>
                    <a:pt x="9161056" y="2133130"/>
                  </a:lnTo>
                  <a:lnTo>
                    <a:pt x="9157290" y="2107730"/>
                  </a:lnTo>
                  <a:lnTo>
                    <a:pt x="9380357" y="2107730"/>
                  </a:lnTo>
                  <a:lnTo>
                    <a:pt x="9382315" y="2120430"/>
                  </a:lnTo>
                  <a:lnTo>
                    <a:pt x="9384699" y="2120430"/>
                  </a:lnTo>
                  <a:lnTo>
                    <a:pt x="9390297" y="2133130"/>
                  </a:lnTo>
                  <a:lnTo>
                    <a:pt x="9310771" y="2133130"/>
                  </a:lnTo>
                  <a:lnTo>
                    <a:pt x="9312302" y="2145830"/>
                  </a:lnTo>
                  <a:lnTo>
                    <a:pt x="9325197" y="2158473"/>
                  </a:lnTo>
                  <a:lnTo>
                    <a:pt x="9236670" y="2158473"/>
                  </a:lnTo>
                  <a:lnTo>
                    <a:pt x="9235762" y="2171230"/>
                  </a:lnTo>
                  <a:lnTo>
                    <a:pt x="9237068" y="2171230"/>
                  </a:lnTo>
                  <a:lnTo>
                    <a:pt x="9237921" y="2183930"/>
                  </a:lnTo>
                  <a:close/>
                </a:path>
                <a:path w="9941560" h="3763645">
                  <a:moveTo>
                    <a:pt x="9458126" y="2133130"/>
                  </a:moveTo>
                  <a:lnTo>
                    <a:pt x="9449616" y="2133130"/>
                  </a:lnTo>
                  <a:lnTo>
                    <a:pt x="9447031" y="2120430"/>
                  </a:lnTo>
                  <a:lnTo>
                    <a:pt x="9444746" y="2107730"/>
                  </a:lnTo>
                  <a:lnTo>
                    <a:pt x="9466360" y="2107730"/>
                  </a:lnTo>
                  <a:lnTo>
                    <a:pt x="9456118" y="2120430"/>
                  </a:lnTo>
                  <a:lnTo>
                    <a:pt x="9458126" y="2133130"/>
                  </a:lnTo>
                  <a:close/>
                </a:path>
                <a:path w="9941560" h="3763645">
                  <a:moveTo>
                    <a:pt x="9504913" y="2140716"/>
                  </a:moveTo>
                  <a:lnTo>
                    <a:pt x="9486267" y="2120430"/>
                  </a:lnTo>
                  <a:lnTo>
                    <a:pt x="9495078" y="2120430"/>
                  </a:lnTo>
                  <a:lnTo>
                    <a:pt x="9504718" y="2133130"/>
                  </a:lnTo>
                  <a:lnTo>
                    <a:pt x="9504913" y="2140716"/>
                  </a:lnTo>
                  <a:close/>
                </a:path>
                <a:path w="9941560" h="3763645">
                  <a:moveTo>
                    <a:pt x="9527336" y="2133130"/>
                  </a:moveTo>
                  <a:lnTo>
                    <a:pt x="9521788" y="2133130"/>
                  </a:lnTo>
                  <a:lnTo>
                    <a:pt x="9524549" y="2120430"/>
                  </a:lnTo>
                  <a:lnTo>
                    <a:pt x="9528540" y="2120430"/>
                  </a:lnTo>
                  <a:lnTo>
                    <a:pt x="9527336" y="2133130"/>
                  </a:lnTo>
                  <a:close/>
                </a:path>
                <a:path w="9941560" h="3763645">
                  <a:moveTo>
                    <a:pt x="9399982" y="2158473"/>
                  </a:moveTo>
                  <a:lnTo>
                    <a:pt x="9394923" y="2158473"/>
                  </a:lnTo>
                  <a:lnTo>
                    <a:pt x="9379503" y="2145830"/>
                  </a:lnTo>
                  <a:lnTo>
                    <a:pt x="9317574" y="2145830"/>
                  </a:lnTo>
                  <a:lnTo>
                    <a:pt x="9310771" y="2133130"/>
                  </a:lnTo>
                  <a:lnTo>
                    <a:pt x="9397728" y="2133130"/>
                  </a:lnTo>
                  <a:lnTo>
                    <a:pt x="9399982" y="2158473"/>
                  </a:lnTo>
                  <a:close/>
                </a:path>
                <a:path w="9941560" h="3763645">
                  <a:moveTo>
                    <a:pt x="9414522" y="2171230"/>
                  </a:moveTo>
                  <a:lnTo>
                    <a:pt x="9412489" y="2171230"/>
                  </a:lnTo>
                  <a:lnTo>
                    <a:pt x="9400560" y="2158988"/>
                  </a:lnTo>
                  <a:lnTo>
                    <a:pt x="9400123" y="2158473"/>
                  </a:lnTo>
                  <a:lnTo>
                    <a:pt x="9404807" y="2133130"/>
                  </a:lnTo>
                  <a:lnTo>
                    <a:pt x="9434906" y="2133130"/>
                  </a:lnTo>
                  <a:lnTo>
                    <a:pt x="9430739" y="2145830"/>
                  </a:lnTo>
                  <a:lnTo>
                    <a:pt x="9436712" y="2158473"/>
                  </a:lnTo>
                  <a:lnTo>
                    <a:pt x="9435936" y="2158988"/>
                  </a:lnTo>
                  <a:lnTo>
                    <a:pt x="9414522" y="2171230"/>
                  </a:lnTo>
                  <a:close/>
                </a:path>
                <a:path w="9941560" h="3763645">
                  <a:moveTo>
                    <a:pt x="9480350" y="2158473"/>
                  </a:moveTo>
                  <a:lnTo>
                    <a:pt x="9464278" y="2158473"/>
                  </a:lnTo>
                  <a:lnTo>
                    <a:pt x="9470351" y="2145830"/>
                  </a:lnTo>
                  <a:lnTo>
                    <a:pt x="9471707" y="2133130"/>
                  </a:lnTo>
                  <a:lnTo>
                    <a:pt x="9483907" y="2133130"/>
                  </a:lnTo>
                  <a:lnTo>
                    <a:pt x="9480350" y="2158473"/>
                  </a:lnTo>
                  <a:close/>
                </a:path>
                <a:path w="9941560" h="3763645">
                  <a:moveTo>
                    <a:pt x="9561923" y="2158473"/>
                  </a:moveTo>
                  <a:lnTo>
                    <a:pt x="9558203" y="2158473"/>
                  </a:lnTo>
                  <a:lnTo>
                    <a:pt x="9556129" y="2145830"/>
                  </a:lnTo>
                  <a:lnTo>
                    <a:pt x="9548899" y="2145830"/>
                  </a:lnTo>
                  <a:lnTo>
                    <a:pt x="9556279" y="2133130"/>
                  </a:lnTo>
                  <a:lnTo>
                    <a:pt x="9566522" y="2145830"/>
                  </a:lnTo>
                  <a:lnTo>
                    <a:pt x="9561923" y="2158473"/>
                  </a:lnTo>
                  <a:close/>
                </a:path>
                <a:path w="9941560" h="3763645">
                  <a:moveTo>
                    <a:pt x="9509613" y="2145830"/>
                  </a:moveTo>
                  <a:lnTo>
                    <a:pt x="9505044" y="2145830"/>
                  </a:lnTo>
                  <a:lnTo>
                    <a:pt x="9504913" y="2140716"/>
                  </a:lnTo>
                  <a:lnTo>
                    <a:pt x="9509613" y="2145830"/>
                  </a:lnTo>
                  <a:close/>
                </a:path>
                <a:path w="9941560" h="3763645">
                  <a:moveTo>
                    <a:pt x="9345724" y="2158473"/>
                  </a:moveTo>
                  <a:lnTo>
                    <a:pt x="9326137" y="2158473"/>
                  </a:lnTo>
                  <a:lnTo>
                    <a:pt x="9326812" y="2145830"/>
                  </a:lnTo>
                  <a:lnTo>
                    <a:pt x="9359195" y="2145830"/>
                  </a:lnTo>
                  <a:lnTo>
                    <a:pt x="9345724" y="2158473"/>
                  </a:lnTo>
                  <a:close/>
                </a:path>
                <a:path w="9941560" h="3763645">
                  <a:moveTo>
                    <a:pt x="9485778" y="2158473"/>
                  </a:moveTo>
                  <a:lnTo>
                    <a:pt x="9480355" y="2158473"/>
                  </a:lnTo>
                  <a:lnTo>
                    <a:pt x="9483179" y="2145830"/>
                  </a:lnTo>
                  <a:lnTo>
                    <a:pt x="9485778" y="2158473"/>
                  </a:lnTo>
                  <a:close/>
                </a:path>
                <a:path w="9941560" h="3763645">
                  <a:moveTo>
                    <a:pt x="9493246" y="2158473"/>
                  </a:moveTo>
                  <a:lnTo>
                    <a:pt x="9485795" y="2158473"/>
                  </a:lnTo>
                  <a:lnTo>
                    <a:pt x="9487045" y="2145830"/>
                  </a:lnTo>
                  <a:lnTo>
                    <a:pt x="9493346" y="2145830"/>
                  </a:lnTo>
                  <a:lnTo>
                    <a:pt x="9493246" y="2158473"/>
                  </a:lnTo>
                  <a:close/>
                </a:path>
                <a:path w="9941560" h="3763645">
                  <a:moveTo>
                    <a:pt x="9594287" y="2158473"/>
                  </a:moveTo>
                  <a:lnTo>
                    <a:pt x="9582416" y="2158473"/>
                  </a:lnTo>
                  <a:lnTo>
                    <a:pt x="9583441" y="2145830"/>
                  </a:lnTo>
                  <a:lnTo>
                    <a:pt x="9594287" y="2158473"/>
                  </a:lnTo>
                  <a:close/>
                </a:path>
                <a:path w="9941560" h="3763645">
                  <a:moveTo>
                    <a:pt x="9596788" y="2158473"/>
                  </a:moveTo>
                  <a:lnTo>
                    <a:pt x="9594339" y="2158473"/>
                  </a:lnTo>
                  <a:lnTo>
                    <a:pt x="9595114" y="2145830"/>
                  </a:lnTo>
                  <a:lnTo>
                    <a:pt x="9596788" y="2158473"/>
                  </a:lnTo>
                  <a:close/>
                </a:path>
                <a:path w="9941560" h="3763645">
                  <a:moveTo>
                    <a:pt x="9659552" y="2158473"/>
                  </a:moveTo>
                  <a:lnTo>
                    <a:pt x="9642185" y="2158473"/>
                  </a:lnTo>
                  <a:lnTo>
                    <a:pt x="9648383" y="2145830"/>
                  </a:lnTo>
                  <a:lnTo>
                    <a:pt x="9653604" y="2145830"/>
                  </a:lnTo>
                  <a:lnTo>
                    <a:pt x="9659552" y="2158473"/>
                  </a:lnTo>
                  <a:close/>
                </a:path>
                <a:path w="9941560" h="3763645">
                  <a:moveTo>
                    <a:pt x="9268798" y="2183930"/>
                  </a:moveTo>
                  <a:lnTo>
                    <a:pt x="9257678" y="2183930"/>
                  </a:lnTo>
                  <a:lnTo>
                    <a:pt x="9259962" y="2171230"/>
                  </a:lnTo>
                  <a:lnTo>
                    <a:pt x="9257903" y="2171230"/>
                  </a:lnTo>
                  <a:lnTo>
                    <a:pt x="9259379" y="2158988"/>
                  </a:lnTo>
                  <a:lnTo>
                    <a:pt x="9259442" y="2158473"/>
                  </a:lnTo>
                  <a:lnTo>
                    <a:pt x="9270650" y="2158473"/>
                  </a:lnTo>
                  <a:lnTo>
                    <a:pt x="9271886" y="2171230"/>
                  </a:lnTo>
                  <a:lnTo>
                    <a:pt x="9268798" y="2183930"/>
                  </a:lnTo>
                  <a:close/>
                </a:path>
                <a:path w="9941560" h="3763645">
                  <a:moveTo>
                    <a:pt x="9278413" y="2171230"/>
                  </a:moveTo>
                  <a:lnTo>
                    <a:pt x="9275702" y="2171230"/>
                  </a:lnTo>
                  <a:lnTo>
                    <a:pt x="9270633" y="2158473"/>
                  </a:lnTo>
                  <a:lnTo>
                    <a:pt x="9276723" y="2158473"/>
                  </a:lnTo>
                  <a:lnTo>
                    <a:pt x="9278413" y="2171230"/>
                  </a:lnTo>
                  <a:close/>
                </a:path>
                <a:path w="9941560" h="3763645">
                  <a:moveTo>
                    <a:pt x="9318101" y="2171230"/>
                  </a:moveTo>
                  <a:lnTo>
                    <a:pt x="9292747" y="2171230"/>
                  </a:lnTo>
                  <a:lnTo>
                    <a:pt x="9281501" y="2158473"/>
                  </a:lnTo>
                  <a:lnTo>
                    <a:pt x="9322967" y="2158473"/>
                  </a:lnTo>
                  <a:lnTo>
                    <a:pt x="9318101" y="2171230"/>
                  </a:lnTo>
                  <a:close/>
                </a:path>
                <a:path w="9941560" h="3763645">
                  <a:moveTo>
                    <a:pt x="9325582" y="2171230"/>
                  </a:moveTo>
                  <a:lnTo>
                    <a:pt x="9323041" y="2158988"/>
                  </a:lnTo>
                  <a:lnTo>
                    <a:pt x="9322934" y="2158473"/>
                  </a:lnTo>
                  <a:lnTo>
                    <a:pt x="9326817" y="2158473"/>
                  </a:lnTo>
                  <a:lnTo>
                    <a:pt x="9325582" y="2171230"/>
                  </a:lnTo>
                  <a:close/>
                </a:path>
                <a:path w="9941560" h="3763645">
                  <a:moveTo>
                    <a:pt x="9369387" y="2171230"/>
                  </a:moveTo>
                  <a:lnTo>
                    <a:pt x="9340493" y="2171230"/>
                  </a:lnTo>
                  <a:lnTo>
                    <a:pt x="9342719" y="2158988"/>
                  </a:lnTo>
                  <a:lnTo>
                    <a:pt x="9342813" y="2158473"/>
                  </a:lnTo>
                  <a:lnTo>
                    <a:pt x="9369487" y="2158473"/>
                  </a:lnTo>
                  <a:lnTo>
                    <a:pt x="9369387" y="2171230"/>
                  </a:lnTo>
                  <a:close/>
                </a:path>
                <a:path w="9941560" h="3763645">
                  <a:moveTo>
                    <a:pt x="9480619" y="2171230"/>
                  </a:moveTo>
                  <a:lnTo>
                    <a:pt x="9438571" y="2171230"/>
                  </a:lnTo>
                  <a:lnTo>
                    <a:pt x="9440289" y="2158988"/>
                  </a:lnTo>
                  <a:lnTo>
                    <a:pt x="9440361" y="2158473"/>
                  </a:lnTo>
                  <a:lnTo>
                    <a:pt x="9470936" y="2158473"/>
                  </a:lnTo>
                  <a:lnTo>
                    <a:pt x="9480619" y="2171230"/>
                  </a:lnTo>
                  <a:close/>
                </a:path>
                <a:path w="9941560" h="3763645">
                  <a:moveTo>
                    <a:pt x="9507353" y="2171230"/>
                  </a:moveTo>
                  <a:lnTo>
                    <a:pt x="9490989" y="2158473"/>
                  </a:lnTo>
                  <a:lnTo>
                    <a:pt x="9513708" y="2158473"/>
                  </a:lnTo>
                  <a:lnTo>
                    <a:pt x="9507353" y="2171230"/>
                  </a:lnTo>
                  <a:close/>
                </a:path>
                <a:path w="9941560" h="3763645">
                  <a:moveTo>
                    <a:pt x="9550355" y="2183930"/>
                  </a:moveTo>
                  <a:lnTo>
                    <a:pt x="9537377" y="2171230"/>
                  </a:lnTo>
                  <a:lnTo>
                    <a:pt x="9538950" y="2158988"/>
                  </a:lnTo>
                  <a:lnTo>
                    <a:pt x="9539016" y="2158473"/>
                  </a:lnTo>
                  <a:lnTo>
                    <a:pt x="9555160" y="2158473"/>
                  </a:lnTo>
                  <a:lnTo>
                    <a:pt x="9550355" y="2183930"/>
                  </a:lnTo>
                  <a:close/>
                </a:path>
                <a:path w="9941560" h="3763645">
                  <a:moveTo>
                    <a:pt x="9596821" y="2171230"/>
                  </a:moveTo>
                  <a:lnTo>
                    <a:pt x="9590043" y="2171230"/>
                  </a:lnTo>
                  <a:lnTo>
                    <a:pt x="9595011" y="2158473"/>
                  </a:lnTo>
                  <a:lnTo>
                    <a:pt x="9600755" y="2158473"/>
                  </a:lnTo>
                  <a:lnTo>
                    <a:pt x="9596821" y="2171230"/>
                  </a:lnTo>
                  <a:close/>
                </a:path>
                <a:path w="9941560" h="3763645">
                  <a:moveTo>
                    <a:pt x="9318728" y="2209330"/>
                  </a:moveTo>
                  <a:lnTo>
                    <a:pt x="9275877" y="2209330"/>
                  </a:lnTo>
                  <a:lnTo>
                    <a:pt x="9273392" y="2196630"/>
                  </a:lnTo>
                  <a:lnTo>
                    <a:pt x="9278764" y="2183930"/>
                  </a:lnTo>
                  <a:lnTo>
                    <a:pt x="9276907" y="2171230"/>
                  </a:lnTo>
                  <a:lnTo>
                    <a:pt x="9281500" y="2171230"/>
                  </a:lnTo>
                  <a:lnTo>
                    <a:pt x="9291768" y="2183930"/>
                  </a:lnTo>
                  <a:lnTo>
                    <a:pt x="9288454" y="2196630"/>
                  </a:lnTo>
                  <a:lnTo>
                    <a:pt x="9321314" y="2196630"/>
                  </a:lnTo>
                  <a:lnTo>
                    <a:pt x="9318728" y="2209330"/>
                  </a:lnTo>
                  <a:close/>
                </a:path>
                <a:path w="9941560" h="3763645">
                  <a:moveTo>
                    <a:pt x="9367755" y="2209330"/>
                  </a:moveTo>
                  <a:lnTo>
                    <a:pt x="9340116" y="2209330"/>
                  </a:lnTo>
                  <a:lnTo>
                    <a:pt x="9333138" y="2196630"/>
                  </a:lnTo>
                  <a:lnTo>
                    <a:pt x="9332257" y="2174890"/>
                  </a:lnTo>
                  <a:lnTo>
                    <a:pt x="9332159" y="2172472"/>
                  </a:lnTo>
                  <a:lnTo>
                    <a:pt x="9332108" y="2171230"/>
                  </a:lnTo>
                  <a:lnTo>
                    <a:pt x="9364316" y="2171230"/>
                  </a:lnTo>
                  <a:lnTo>
                    <a:pt x="9354751" y="2183930"/>
                  </a:lnTo>
                  <a:lnTo>
                    <a:pt x="9343781" y="2183930"/>
                  </a:lnTo>
                  <a:lnTo>
                    <a:pt x="9355028" y="2196630"/>
                  </a:lnTo>
                  <a:lnTo>
                    <a:pt x="9380482" y="2196630"/>
                  </a:lnTo>
                  <a:lnTo>
                    <a:pt x="9367755" y="2209330"/>
                  </a:lnTo>
                  <a:close/>
                </a:path>
                <a:path w="9941560" h="3763645">
                  <a:moveTo>
                    <a:pt x="9369537" y="2183930"/>
                  </a:moveTo>
                  <a:lnTo>
                    <a:pt x="9371219" y="2171230"/>
                  </a:lnTo>
                  <a:lnTo>
                    <a:pt x="9375110" y="2171230"/>
                  </a:lnTo>
                  <a:lnTo>
                    <a:pt x="9369537" y="2183930"/>
                  </a:lnTo>
                  <a:close/>
                </a:path>
                <a:path w="9941560" h="3763645">
                  <a:moveTo>
                    <a:pt x="9466285" y="2209330"/>
                  </a:moveTo>
                  <a:lnTo>
                    <a:pt x="9450269" y="2209330"/>
                  </a:lnTo>
                  <a:lnTo>
                    <a:pt x="9446252" y="2196630"/>
                  </a:lnTo>
                  <a:lnTo>
                    <a:pt x="9439073" y="2196630"/>
                  </a:lnTo>
                  <a:lnTo>
                    <a:pt x="9433073" y="2171230"/>
                  </a:lnTo>
                  <a:lnTo>
                    <a:pt x="9478284" y="2171230"/>
                  </a:lnTo>
                  <a:lnTo>
                    <a:pt x="9479747" y="2172472"/>
                  </a:lnTo>
                  <a:lnTo>
                    <a:pt x="9471707" y="2183930"/>
                  </a:lnTo>
                  <a:lnTo>
                    <a:pt x="9475422" y="2196630"/>
                  </a:lnTo>
                  <a:lnTo>
                    <a:pt x="9466285" y="2209330"/>
                  </a:lnTo>
                  <a:close/>
                </a:path>
                <a:path w="9941560" h="3763645">
                  <a:moveTo>
                    <a:pt x="9482596" y="2174890"/>
                  </a:moveTo>
                  <a:lnTo>
                    <a:pt x="9479747" y="2172472"/>
                  </a:lnTo>
                  <a:lnTo>
                    <a:pt x="9480619" y="2171230"/>
                  </a:lnTo>
                  <a:lnTo>
                    <a:pt x="9483631" y="2171230"/>
                  </a:lnTo>
                  <a:lnTo>
                    <a:pt x="9482596" y="2174890"/>
                  </a:lnTo>
                  <a:close/>
                </a:path>
                <a:path w="9941560" h="3763645">
                  <a:moveTo>
                    <a:pt x="9493245" y="2183930"/>
                  </a:moveTo>
                  <a:lnTo>
                    <a:pt x="9480041" y="2183930"/>
                  </a:lnTo>
                  <a:lnTo>
                    <a:pt x="9482596" y="2174890"/>
                  </a:lnTo>
                  <a:lnTo>
                    <a:pt x="9493245" y="2183930"/>
                  </a:lnTo>
                  <a:close/>
                </a:path>
                <a:path w="9941560" h="3763645">
                  <a:moveTo>
                    <a:pt x="9151140" y="2272830"/>
                  </a:moveTo>
                  <a:lnTo>
                    <a:pt x="9140772" y="2272830"/>
                  </a:lnTo>
                  <a:lnTo>
                    <a:pt x="9146590" y="2184401"/>
                  </a:lnTo>
                  <a:lnTo>
                    <a:pt x="9146621" y="2183930"/>
                  </a:lnTo>
                  <a:lnTo>
                    <a:pt x="9261443" y="2183930"/>
                  </a:lnTo>
                  <a:lnTo>
                    <a:pt x="9257452" y="2196630"/>
                  </a:lnTo>
                  <a:lnTo>
                    <a:pt x="9248088" y="2196630"/>
                  </a:lnTo>
                  <a:lnTo>
                    <a:pt x="9261719" y="2209330"/>
                  </a:lnTo>
                  <a:lnTo>
                    <a:pt x="9317649" y="2209330"/>
                  </a:lnTo>
                  <a:lnTo>
                    <a:pt x="9320586" y="2222030"/>
                  </a:lnTo>
                  <a:lnTo>
                    <a:pt x="9333514" y="2222030"/>
                  </a:lnTo>
                  <a:lnTo>
                    <a:pt x="9328669" y="2234730"/>
                  </a:lnTo>
                  <a:lnTo>
                    <a:pt x="9334142" y="2234730"/>
                  </a:lnTo>
                  <a:lnTo>
                    <a:pt x="9334502" y="2246875"/>
                  </a:lnTo>
                  <a:lnTo>
                    <a:pt x="9334518" y="2247430"/>
                  </a:lnTo>
                  <a:lnTo>
                    <a:pt x="9154880" y="2247430"/>
                  </a:lnTo>
                  <a:lnTo>
                    <a:pt x="9159198" y="2260130"/>
                  </a:lnTo>
                  <a:lnTo>
                    <a:pt x="9151140" y="2272830"/>
                  </a:lnTo>
                  <a:close/>
                </a:path>
                <a:path w="9941560" h="3763645">
                  <a:moveTo>
                    <a:pt x="9303641" y="2196630"/>
                  </a:moveTo>
                  <a:lnTo>
                    <a:pt x="9296663" y="2196630"/>
                  </a:lnTo>
                  <a:lnTo>
                    <a:pt x="9300503" y="2183930"/>
                  </a:lnTo>
                  <a:lnTo>
                    <a:pt x="9303641" y="2196630"/>
                  </a:lnTo>
                  <a:close/>
                </a:path>
                <a:path w="9941560" h="3763645">
                  <a:moveTo>
                    <a:pt x="9304933" y="2190581"/>
                  </a:moveTo>
                  <a:lnTo>
                    <a:pt x="9301081" y="2183930"/>
                  </a:lnTo>
                  <a:lnTo>
                    <a:pt x="9306353" y="2183930"/>
                  </a:lnTo>
                  <a:lnTo>
                    <a:pt x="9304933" y="2190581"/>
                  </a:lnTo>
                  <a:close/>
                </a:path>
                <a:path w="9941560" h="3763645">
                  <a:moveTo>
                    <a:pt x="9308436" y="2196630"/>
                  </a:moveTo>
                  <a:lnTo>
                    <a:pt x="9304933" y="2190581"/>
                  </a:lnTo>
                  <a:lnTo>
                    <a:pt x="9306252" y="2184401"/>
                  </a:lnTo>
                  <a:lnTo>
                    <a:pt x="9306353" y="2183930"/>
                  </a:lnTo>
                  <a:lnTo>
                    <a:pt x="9308436" y="2196630"/>
                  </a:lnTo>
                  <a:close/>
                </a:path>
                <a:path w="9941560" h="3763645">
                  <a:moveTo>
                    <a:pt x="9312804" y="2196630"/>
                  </a:moveTo>
                  <a:lnTo>
                    <a:pt x="9308436" y="2196630"/>
                  </a:lnTo>
                  <a:lnTo>
                    <a:pt x="9306430" y="2184401"/>
                  </a:lnTo>
                  <a:lnTo>
                    <a:pt x="9306353" y="2183930"/>
                  </a:lnTo>
                  <a:lnTo>
                    <a:pt x="9324351" y="2183930"/>
                  </a:lnTo>
                  <a:lnTo>
                    <a:pt x="9312804" y="2196630"/>
                  </a:lnTo>
                  <a:close/>
                </a:path>
                <a:path w="9941560" h="3763645">
                  <a:moveTo>
                    <a:pt x="9380482" y="2196630"/>
                  </a:moveTo>
                  <a:lnTo>
                    <a:pt x="9355028" y="2196630"/>
                  </a:lnTo>
                  <a:lnTo>
                    <a:pt x="9361228" y="2183930"/>
                  </a:lnTo>
                  <a:lnTo>
                    <a:pt x="9378097" y="2183930"/>
                  </a:lnTo>
                  <a:lnTo>
                    <a:pt x="9380482" y="2196630"/>
                  </a:lnTo>
                  <a:close/>
                </a:path>
                <a:path w="9941560" h="3763645">
                  <a:moveTo>
                    <a:pt x="9397828" y="2196630"/>
                  </a:moveTo>
                  <a:lnTo>
                    <a:pt x="9389268" y="2196630"/>
                  </a:lnTo>
                  <a:lnTo>
                    <a:pt x="9391323" y="2184401"/>
                  </a:lnTo>
                  <a:lnTo>
                    <a:pt x="9391402" y="2183930"/>
                  </a:lnTo>
                  <a:lnTo>
                    <a:pt x="9401468" y="2183930"/>
                  </a:lnTo>
                  <a:lnTo>
                    <a:pt x="9397828" y="2196630"/>
                  </a:lnTo>
                  <a:close/>
                </a:path>
                <a:path w="9941560" h="3763645">
                  <a:moveTo>
                    <a:pt x="9510667" y="2196630"/>
                  </a:moveTo>
                  <a:lnTo>
                    <a:pt x="9498693" y="2196630"/>
                  </a:lnTo>
                  <a:lnTo>
                    <a:pt x="9499877" y="2184401"/>
                  </a:lnTo>
                  <a:lnTo>
                    <a:pt x="9499923" y="2183930"/>
                  </a:lnTo>
                  <a:lnTo>
                    <a:pt x="9509060" y="2183930"/>
                  </a:lnTo>
                  <a:lnTo>
                    <a:pt x="9510667" y="2196630"/>
                  </a:lnTo>
                  <a:close/>
                </a:path>
                <a:path w="9941560" h="3763645">
                  <a:moveTo>
                    <a:pt x="9570837" y="2184401"/>
                  </a:moveTo>
                  <a:lnTo>
                    <a:pt x="9570789" y="2183930"/>
                  </a:lnTo>
                  <a:lnTo>
                    <a:pt x="9571166" y="2183930"/>
                  </a:lnTo>
                  <a:lnTo>
                    <a:pt x="9570837" y="2184401"/>
                  </a:lnTo>
                  <a:close/>
                </a:path>
                <a:path w="9941560" h="3763645">
                  <a:moveTo>
                    <a:pt x="9572069" y="2196630"/>
                  </a:moveTo>
                  <a:lnTo>
                    <a:pt x="9562304" y="2196630"/>
                  </a:lnTo>
                  <a:lnTo>
                    <a:pt x="9570837" y="2184401"/>
                  </a:lnTo>
                  <a:lnTo>
                    <a:pt x="9572069" y="2196630"/>
                  </a:lnTo>
                  <a:close/>
                </a:path>
                <a:path w="9941560" h="3763645">
                  <a:moveTo>
                    <a:pt x="9308436" y="2196630"/>
                  </a:moveTo>
                  <a:lnTo>
                    <a:pt x="9303641" y="2196630"/>
                  </a:lnTo>
                  <a:lnTo>
                    <a:pt x="9304933" y="2190581"/>
                  </a:lnTo>
                  <a:lnTo>
                    <a:pt x="9308436" y="2196630"/>
                  </a:lnTo>
                  <a:close/>
                </a:path>
                <a:path w="9941560" h="3763645">
                  <a:moveTo>
                    <a:pt x="9275877" y="2209330"/>
                  </a:moveTo>
                  <a:lnTo>
                    <a:pt x="9266865" y="2209330"/>
                  </a:lnTo>
                  <a:lnTo>
                    <a:pt x="9262548" y="2196630"/>
                  </a:lnTo>
                  <a:lnTo>
                    <a:pt x="9275877" y="2209330"/>
                  </a:lnTo>
                  <a:close/>
                </a:path>
                <a:path w="9941560" h="3763645">
                  <a:moveTo>
                    <a:pt x="9376483" y="2229537"/>
                  </a:moveTo>
                  <a:lnTo>
                    <a:pt x="9370591" y="2222030"/>
                  </a:lnTo>
                  <a:lnTo>
                    <a:pt x="9385126" y="2196630"/>
                  </a:lnTo>
                  <a:lnTo>
                    <a:pt x="9387109" y="2209330"/>
                  </a:lnTo>
                  <a:lnTo>
                    <a:pt x="9411284" y="2209330"/>
                  </a:lnTo>
                  <a:lnTo>
                    <a:pt x="9410430" y="2222030"/>
                  </a:lnTo>
                  <a:lnTo>
                    <a:pt x="9382641" y="2222030"/>
                  </a:lnTo>
                  <a:lnTo>
                    <a:pt x="9376483" y="2229537"/>
                  </a:lnTo>
                  <a:close/>
                </a:path>
                <a:path w="9941560" h="3763645">
                  <a:moveTo>
                    <a:pt x="9392833" y="2209330"/>
                  </a:moveTo>
                  <a:lnTo>
                    <a:pt x="9387109" y="2209330"/>
                  </a:lnTo>
                  <a:lnTo>
                    <a:pt x="9393360" y="2196630"/>
                  </a:lnTo>
                  <a:lnTo>
                    <a:pt x="9392833" y="2209330"/>
                  </a:lnTo>
                  <a:close/>
                </a:path>
                <a:path w="9941560" h="3763645">
                  <a:moveTo>
                    <a:pt x="9411284" y="2209330"/>
                  </a:moveTo>
                  <a:lnTo>
                    <a:pt x="9397502" y="2209330"/>
                  </a:lnTo>
                  <a:lnTo>
                    <a:pt x="9402071" y="2196630"/>
                  </a:lnTo>
                  <a:lnTo>
                    <a:pt x="9407568" y="2196630"/>
                  </a:lnTo>
                  <a:lnTo>
                    <a:pt x="9411284" y="2209330"/>
                  </a:lnTo>
                  <a:close/>
                </a:path>
                <a:path w="9941560" h="3763645">
                  <a:moveTo>
                    <a:pt x="9438420" y="2209330"/>
                  </a:moveTo>
                  <a:lnTo>
                    <a:pt x="9432144" y="2209330"/>
                  </a:lnTo>
                  <a:lnTo>
                    <a:pt x="9425166" y="2196630"/>
                  </a:lnTo>
                  <a:lnTo>
                    <a:pt x="9438420" y="2209330"/>
                  </a:lnTo>
                  <a:close/>
                </a:path>
                <a:path w="9941560" h="3763645">
                  <a:moveTo>
                    <a:pt x="9537603" y="2222030"/>
                  </a:moveTo>
                  <a:lnTo>
                    <a:pt x="9519478" y="2222030"/>
                  </a:lnTo>
                  <a:lnTo>
                    <a:pt x="9516692" y="2209330"/>
                  </a:lnTo>
                  <a:lnTo>
                    <a:pt x="9521838" y="2209330"/>
                  </a:lnTo>
                  <a:lnTo>
                    <a:pt x="9531904" y="2196630"/>
                  </a:lnTo>
                  <a:lnTo>
                    <a:pt x="9546188" y="2209330"/>
                  </a:lnTo>
                  <a:lnTo>
                    <a:pt x="9537603" y="2222030"/>
                  </a:lnTo>
                  <a:close/>
                </a:path>
                <a:path w="9941560" h="3763645">
                  <a:moveTo>
                    <a:pt x="9638743" y="2222030"/>
                  </a:moveTo>
                  <a:lnTo>
                    <a:pt x="9632467" y="2209330"/>
                  </a:lnTo>
                  <a:lnTo>
                    <a:pt x="9639396" y="2196630"/>
                  </a:lnTo>
                  <a:lnTo>
                    <a:pt x="9641655" y="2209330"/>
                  </a:lnTo>
                  <a:lnTo>
                    <a:pt x="9638743" y="2222030"/>
                  </a:lnTo>
                  <a:close/>
                </a:path>
                <a:path w="9941560" h="3763645">
                  <a:moveTo>
                    <a:pt x="9333514" y="2222030"/>
                  </a:moveTo>
                  <a:lnTo>
                    <a:pt x="9320586" y="2222030"/>
                  </a:lnTo>
                  <a:lnTo>
                    <a:pt x="9330201" y="2209330"/>
                  </a:lnTo>
                  <a:lnTo>
                    <a:pt x="9333514" y="2222030"/>
                  </a:lnTo>
                  <a:close/>
                </a:path>
                <a:path w="9941560" h="3763645">
                  <a:moveTo>
                    <a:pt x="9341848" y="2222030"/>
                  </a:moveTo>
                  <a:lnTo>
                    <a:pt x="9333389" y="2209330"/>
                  </a:lnTo>
                  <a:lnTo>
                    <a:pt x="9345915" y="2209330"/>
                  </a:lnTo>
                  <a:lnTo>
                    <a:pt x="9341848" y="2222030"/>
                  </a:lnTo>
                  <a:close/>
                </a:path>
                <a:path w="9941560" h="3763645">
                  <a:moveTo>
                    <a:pt x="9454235" y="2222030"/>
                  </a:moveTo>
                  <a:lnTo>
                    <a:pt x="9450645" y="2222030"/>
                  </a:lnTo>
                  <a:lnTo>
                    <a:pt x="9448185" y="2209330"/>
                  </a:lnTo>
                  <a:lnTo>
                    <a:pt x="9457072" y="2209330"/>
                  </a:lnTo>
                  <a:lnTo>
                    <a:pt x="9454235" y="2222030"/>
                  </a:lnTo>
                  <a:close/>
                </a:path>
                <a:path w="9941560" h="3763645">
                  <a:moveTo>
                    <a:pt x="9380557" y="2234730"/>
                  </a:moveTo>
                  <a:lnTo>
                    <a:pt x="9376483" y="2229537"/>
                  </a:lnTo>
                  <a:lnTo>
                    <a:pt x="9382641" y="2222030"/>
                  </a:lnTo>
                  <a:lnTo>
                    <a:pt x="9383032" y="2228623"/>
                  </a:lnTo>
                  <a:lnTo>
                    <a:pt x="9380557" y="2234730"/>
                  </a:lnTo>
                  <a:close/>
                </a:path>
                <a:path w="9941560" h="3763645">
                  <a:moveTo>
                    <a:pt x="9383032" y="2228623"/>
                  </a:moveTo>
                  <a:lnTo>
                    <a:pt x="9382641" y="2222030"/>
                  </a:lnTo>
                  <a:lnTo>
                    <a:pt x="9385704" y="2222030"/>
                  </a:lnTo>
                  <a:lnTo>
                    <a:pt x="9383032" y="2228623"/>
                  </a:lnTo>
                  <a:close/>
                </a:path>
                <a:path w="9941560" h="3763645">
                  <a:moveTo>
                    <a:pt x="9399121" y="2234730"/>
                  </a:moveTo>
                  <a:lnTo>
                    <a:pt x="9383394" y="2234730"/>
                  </a:lnTo>
                  <a:lnTo>
                    <a:pt x="9385704" y="2222030"/>
                  </a:lnTo>
                  <a:lnTo>
                    <a:pt x="9410430" y="2222030"/>
                  </a:lnTo>
                  <a:lnTo>
                    <a:pt x="9399121" y="2234730"/>
                  </a:lnTo>
                  <a:close/>
                </a:path>
                <a:path w="9941560" h="3763645">
                  <a:moveTo>
                    <a:pt x="9433395" y="2247095"/>
                  </a:moveTo>
                  <a:lnTo>
                    <a:pt x="9432912" y="2246875"/>
                  </a:lnTo>
                  <a:lnTo>
                    <a:pt x="9427726" y="2234730"/>
                  </a:lnTo>
                  <a:lnTo>
                    <a:pt x="9421927" y="2234730"/>
                  </a:lnTo>
                  <a:lnTo>
                    <a:pt x="9423785" y="2222030"/>
                  </a:lnTo>
                  <a:lnTo>
                    <a:pt x="9439625" y="2222030"/>
                  </a:lnTo>
                  <a:lnTo>
                    <a:pt x="9442512" y="2234730"/>
                  </a:lnTo>
                  <a:lnTo>
                    <a:pt x="9433395" y="2247095"/>
                  </a:lnTo>
                  <a:close/>
                </a:path>
                <a:path w="9941560" h="3763645">
                  <a:moveTo>
                    <a:pt x="9383394" y="2234730"/>
                  </a:moveTo>
                  <a:lnTo>
                    <a:pt x="9380557" y="2234730"/>
                  </a:lnTo>
                  <a:lnTo>
                    <a:pt x="9383032" y="2228623"/>
                  </a:lnTo>
                  <a:lnTo>
                    <a:pt x="9383394" y="2234730"/>
                  </a:lnTo>
                  <a:close/>
                </a:path>
                <a:path w="9941560" h="3763645">
                  <a:moveTo>
                    <a:pt x="9387812" y="2247430"/>
                  </a:moveTo>
                  <a:lnTo>
                    <a:pt x="9375160" y="2247430"/>
                  </a:lnTo>
                  <a:lnTo>
                    <a:pt x="9372223" y="2234730"/>
                  </a:lnTo>
                  <a:lnTo>
                    <a:pt x="9376483" y="2229537"/>
                  </a:lnTo>
                  <a:lnTo>
                    <a:pt x="9380557" y="2234730"/>
                  </a:lnTo>
                  <a:lnTo>
                    <a:pt x="9399121" y="2234730"/>
                  </a:lnTo>
                  <a:lnTo>
                    <a:pt x="9387812" y="2247430"/>
                  </a:lnTo>
                  <a:close/>
                </a:path>
                <a:path w="9941560" h="3763645">
                  <a:moveTo>
                    <a:pt x="9367177" y="2247430"/>
                  </a:moveTo>
                  <a:lnTo>
                    <a:pt x="9357939" y="2247430"/>
                  </a:lnTo>
                  <a:lnTo>
                    <a:pt x="9364316" y="2234730"/>
                  </a:lnTo>
                  <a:lnTo>
                    <a:pt x="9367052" y="2246875"/>
                  </a:lnTo>
                  <a:lnTo>
                    <a:pt x="9367177" y="2247430"/>
                  </a:lnTo>
                  <a:close/>
                </a:path>
                <a:path w="9941560" h="3763645">
                  <a:moveTo>
                    <a:pt x="9433149" y="2247430"/>
                  </a:moveTo>
                  <a:lnTo>
                    <a:pt x="9397502" y="2247430"/>
                  </a:lnTo>
                  <a:lnTo>
                    <a:pt x="9403125" y="2234730"/>
                  </a:lnTo>
                  <a:lnTo>
                    <a:pt x="9406288" y="2234730"/>
                  </a:lnTo>
                  <a:lnTo>
                    <a:pt x="9432912" y="2246875"/>
                  </a:lnTo>
                  <a:lnTo>
                    <a:pt x="9433149" y="2247430"/>
                  </a:lnTo>
                  <a:close/>
                </a:path>
                <a:path w="9941560" h="3763645">
                  <a:moveTo>
                    <a:pt x="9454662" y="2247430"/>
                  </a:moveTo>
                  <a:lnTo>
                    <a:pt x="9448185" y="2234730"/>
                  </a:lnTo>
                  <a:lnTo>
                    <a:pt x="9455992" y="2234730"/>
                  </a:lnTo>
                  <a:lnTo>
                    <a:pt x="9454720" y="2246875"/>
                  </a:lnTo>
                  <a:lnTo>
                    <a:pt x="9454662" y="2247430"/>
                  </a:lnTo>
                  <a:close/>
                </a:path>
                <a:path w="9941560" h="3763645">
                  <a:moveTo>
                    <a:pt x="9534164" y="2260130"/>
                  </a:moveTo>
                  <a:lnTo>
                    <a:pt x="9496082" y="2260130"/>
                  </a:lnTo>
                  <a:lnTo>
                    <a:pt x="9497714" y="2247430"/>
                  </a:lnTo>
                  <a:lnTo>
                    <a:pt x="9502960" y="2234730"/>
                  </a:lnTo>
                  <a:lnTo>
                    <a:pt x="9518499" y="2234730"/>
                  </a:lnTo>
                  <a:lnTo>
                    <a:pt x="9527059" y="2247430"/>
                  </a:lnTo>
                  <a:lnTo>
                    <a:pt x="9539209" y="2247430"/>
                  </a:lnTo>
                  <a:lnTo>
                    <a:pt x="9534164" y="2260130"/>
                  </a:lnTo>
                  <a:close/>
                </a:path>
                <a:path w="9941560" h="3763645">
                  <a:moveTo>
                    <a:pt x="9433149" y="2247430"/>
                  </a:moveTo>
                  <a:lnTo>
                    <a:pt x="9433006" y="2247095"/>
                  </a:lnTo>
                  <a:lnTo>
                    <a:pt x="9432912" y="2246875"/>
                  </a:lnTo>
                  <a:lnTo>
                    <a:pt x="9433395" y="2247095"/>
                  </a:lnTo>
                  <a:lnTo>
                    <a:pt x="9433149" y="2247430"/>
                  </a:lnTo>
                  <a:close/>
                </a:path>
                <a:path w="9941560" h="3763645">
                  <a:moveTo>
                    <a:pt x="9434128" y="2247430"/>
                  </a:moveTo>
                  <a:lnTo>
                    <a:pt x="9433149" y="2247430"/>
                  </a:lnTo>
                  <a:lnTo>
                    <a:pt x="9433395" y="2247095"/>
                  </a:lnTo>
                  <a:lnTo>
                    <a:pt x="9434128" y="2247430"/>
                  </a:lnTo>
                  <a:close/>
                </a:path>
                <a:path w="9941560" h="3763645">
                  <a:moveTo>
                    <a:pt x="9311448" y="2285530"/>
                  </a:moveTo>
                  <a:lnTo>
                    <a:pt x="9150713" y="2285530"/>
                  </a:lnTo>
                  <a:lnTo>
                    <a:pt x="9159700" y="2260130"/>
                  </a:lnTo>
                  <a:lnTo>
                    <a:pt x="9154880" y="2247430"/>
                  </a:lnTo>
                  <a:lnTo>
                    <a:pt x="9339865" y="2247430"/>
                  </a:lnTo>
                  <a:lnTo>
                    <a:pt x="9345639" y="2260130"/>
                  </a:lnTo>
                  <a:lnTo>
                    <a:pt x="9304545" y="2260130"/>
                  </a:lnTo>
                  <a:lnTo>
                    <a:pt x="9311273" y="2272830"/>
                  </a:lnTo>
                  <a:lnTo>
                    <a:pt x="9313507" y="2272830"/>
                  </a:lnTo>
                  <a:lnTo>
                    <a:pt x="9311448" y="2285530"/>
                  </a:lnTo>
                  <a:close/>
                </a:path>
                <a:path w="9941560" h="3763645">
                  <a:moveTo>
                    <a:pt x="9441156" y="2260130"/>
                  </a:moveTo>
                  <a:lnTo>
                    <a:pt x="9396448" y="2260130"/>
                  </a:lnTo>
                  <a:lnTo>
                    <a:pt x="9387787" y="2247430"/>
                  </a:lnTo>
                  <a:lnTo>
                    <a:pt x="9432119" y="2247430"/>
                  </a:lnTo>
                  <a:lnTo>
                    <a:pt x="9441156" y="2260130"/>
                  </a:lnTo>
                  <a:close/>
                </a:path>
                <a:path w="9941560" h="3763645">
                  <a:moveTo>
                    <a:pt x="9562731" y="2260130"/>
                  </a:moveTo>
                  <a:lnTo>
                    <a:pt x="9556054" y="2260130"/>
                  </a:lnTo>
                  <a:lnTo>
                    <a:pt x="9555802" y="2247430"/>
                  </a:lnTo>
                  <a:lnTo>
                    <a:pt x="9562731" y="2260130"/>
                  </a:lnTo>
                  <a:close/>
                </a:path>
                <a:path w="9941560" h="3763645">
                  <a:moveTo>
                    <a:pt x="9595390" y="2260130"/>
                  </a:moveTo>
                  <a:lnTo>
                    <a:pt x="9593482" y="2247430"/>
                  </a:lnTo>
                  <a:lnTo>
                    <a:pt x="9598930" y="2247430"/>
                  </a:lnTo>
                  <a:lnTo>
                    <a:pt x="9595390" y="2260130"/>
                  </a:lnTo>
                  <a:close/>
                </a:path>
                <a:path w="9941560" h="3763645">
                  <a:moveTo>
                    <a:pt x="9313507" y="2272830"/>
                  </a:moveTo>
                  <a:lnTo>
                    <a:pt x="9311273" y="2272830"/>
                  </a:lnTo>
                  <a:lnTo>
                    <a:pt x="9304545" y="2260130"/>
                  </a:lnTo>
                  <a:lnTo>
                    <a:pt x="9313507" y="2272830"/>
                  </a:lnTo>
                  <a:close/>
                </a:path>
                <a:path w="9941560" h="3763645">
                  <a:moveTo>
                    <a:pt x="9346292" y="2272830"/>
                  </a:moveTo>
                  <a:lnTo>
                    <a:pt x="9313507" y="2272830"/>
                  </a:lnTo>
                  <a:lnTo>
                    <a:pt x="9304545" y="2260130"/>
                  </a:lnTo>
                  <a:lnTo>
                    <a:pt x="9345639" y="2260130"/>
                  </a:lnTo>
                  <a:lnTo>
                    <a:pt x="9346292" y="2272830"/>
                  </a:lnTo>
                  <a:close/>
                </a:path>
                <a:path w="9941560" h="3763645">
                  <a:moveTo>
                    <a:pt x="9356760" y="2285530"/>
                  </a:moveTo>
                  <a:lnTo>
                    <a:pt x="9321490" y="2285530"/>
                  </a:lnTo>
                  <a:lnTo>
                    <a:pt x="9323774" y="2272830"/>
                  </a:lnTo>
                  <a:lnTo>
                    <a:pt x="9346292" y="2272830"/>
                  </a:lnTo>
                  <a:lnTo>
                    <a:pt x="9361780" y="2260130"/>
                  </a:lnTo>
                  <a:lnTo>
                    <a:pt x="9356760" y="2285530"/>
                  </a:lnTo>
                  <a:close/>
                </a:path>
                <a:path w="9941560" h="3763645">
                  <a:moveTo>
                    <a:pt x="9429032" y="2272830"/>
                  </a:moveTo>
                  <a:lnTo>
                    <a:pt x="9378775" y="2272830"/>
                  </a:lnTo>
                  <a:lnTo>
                    <a:pt x="9379654" y="2260130"/>
                  </a:lnTo>
                  <a:lnTo>
                    <a:pt x="9427224" y="2260130"/>
                  </a:lnTo>
                  <a:lnTo>
                    <a:pt x="9429032" y="2272830"/>
                  </a:lnTo>
                  <a:close/>
                </a:path>
                <a:path w="9941560" h="3763645">
                  <a:moveTo>
                    <a:pt x="9438747" y="2285530"/>
                  </a:moveTo>
                  <a:lnTo>
                    <a:pt x="9416756" y="2285530"/>
                  </a:lnTo>
                  <a:lnTo>
                    <a:pt x="9399134" y="2272830"/>
                  </a:lnTo>
                  <a:lnTo>
                    <a:pt x="9432446" y="2272830"/>
                  </a:lnTo>
                  <a:lnTo>
                    <a:pt x="9442763" y="2260130"/>
                  </a:lnTo>
                  <a:lnTo>
                    <a:pt x="9448386" y="2272830"/>
                  </a:lnTo>
                  <a:lnTo>
                    <a:pt x="9438747" y="2285530"/>
                  </a:lnTo>
                  <a:close/>
                </a:path>
                <a:path w="9941560" h="3763645">
                  <a:moveTo>
                    <a:pt x="9457925" y="2272830"/>
                  </a:moveTo>
                  <a:lnTo>
                    <a:pt x="9449541" y="2272830"/>
                  </a:lnTo>
                  <a:lnTo>
                    <a:pt x="9452779" y="2260130"/>
                  </a:lnTo>
                  <a:lnTo>
                    <a:pt x="9460059" y="2260130"/>
                  </a:lnTo>
                  <a:lnTo>
                    <a:pt x="9457925" y="2272830"/>
                  </a:lnTo>
                  <a:close/>
                </a:path>
                <a:path w="9941560" h="3763645">
                  <a:moveTo>
                    <a:pt x="9493271" y="2272830"/>
                  </a:moveTo>
                  <a:lnTo>
                    <a:pt x="9488024" y="2272830"/>
                  </a:lnTo>
                  <a:lnTo>
                    <a:pt x="9483079" y="2260130"/>
                  </a:lnTo>
                  <a:lnTo>
                    <a:pt x="9493271" y="2272830"/>
                  </a:lnTo>
                  <a:close/>
                </a:path>
                <a:path w="9941560" h="3763645">
                  <a:moveTo>
                    <a:pt x="9619514" y="2272830"/>
                  </a:moveTo>
                  <a:lnTo>
                    <a:pt x="9605507" y="2272830"/>
                  </a:lnTo>
                  <a:lnTo>
                    <a:pt x="9597850" y="2260130"/>
                  </a:lnTo>
                  <a:lnTo>
                    <a:pt x="9617155" y="2260130"/>
                  </a:lnTo>
                  <a:lnTo>
                    <a:pt x="9619514" y="2272830"/>
                  </a:lnTo>
                  <a:close/>
                </a:path>
                <a:path w="9941560" h="3763645">
                  <a:moveTo>
                    <a:pt x="9359320" y="2323630"/>
                  </a:moveTo>
                  <a:lnTo>
                    <a:pt x="9363939" y="2310930"/>
                  </a:lnTo>
                  <a:lnTo>
                    <a:pt x="9367277" y="2310930"/>
                  </a:lnTo>
                  <a:lnTo>
                    <a:pt x="9351560" y="2298186"/>
                  </a:lnTo>
                  <a:lnTo>
                    <a:pt x="9342257" y="2298186"/>
                  </a:lnTo>
                  <a:lnTo>
                    <a:pt x="9336903" y="2285530"/>
                  </a:lnTo>
                  <a:lnTo>
                    <a:pt x="9356760" y="2285530"/>
                  </a:lnTo>
                  <a:lnTo>
                    <a:pt x="9361203" y="2272830"/>
                  </a:lnTo>
                  <a:lnTo>
                    <a:pt x="9399134" y="2272830"/>
                  </a:lnTo>
                  <a:lnTo>
                    <a:pt x="9396297" y="2285530"/>
                  </a:lnTo>
                  <a:lnTo>
                    <a:pt x="9373432" y="2298186"/>
                  </a:lnTo>
                  <a:lnTo>
                    <a:pt x="9373225" y="2298503"/>
                  </a:lnTo>
                  <a:lnTo>
                    <a:pt x="9367051" y="2311720"/>
                  </a:lnTo>
                  <a:lnTo>
                    <a:pt x="9359320" y="2323630"/>
                  </a:lnTo>
                  <a:close/>
                </a:path>
                <a:path w="9941560" h="3763645">
                  <a:moveTo>
                    <a:pt x="9529494" y="2310930"/>
                  </a:moveTo>
                  <a:lnTo>
                    <a:pt x="9513353" y="2310930"/>
                  </a:lnTo>
                  <a:lnTo>
                    <a:pt x="9516080" y="2298503"/>
                  </a:lnTo>
                  <a:lnTo>
                    <a:pt x="9516149" y="2298186"/>
                  </a:lnTo>
                  <a:lnTo>
                    <a:pt x="9495005" y="2298186"/>
                  </a:lnTo>
                  <a:lnTo>
                    <a:pt x="9510918" y="2272830"/>
                  </a:lnTo>
                  <a:lnTo>
                    <a:pt x="9515738" y="2285530"/>
                  </a:lnTo>
                  <a:lnTo>
                    <a:pt x="9528867" y="2285530"/>
                  </a:lnTo>
                  <a:lnTo>
                    <a:pt x="9533570" y="2298186"/>
                  </a:lnTo>
                  <a:lnTo>
                    <a:pt x="9533498" y="2298503"/>
                  </a:lnTo>
                  <a:lnTo>
                    <a:pt x="9529494" y="2310930"/>
                  </a:lnTo>
                  <a:close/>
                </a:path>
                <a:path w="9941560" h="3763645">
                  <a:moveTo>
                    <a:pt x="9571572" y="2298186"/>
                  </a:moveTo>
                  <a:lnTo>
                    <a:pt x="9538977" y="2298186"/>
                  </a:lnTo>
                  <a:lnTo>
                    <a:pt x="9544506" y="2285530"/>
                  </a:lnTo>
                  <a:lnTo>
                    <a:pt x="9556003" y="2285530"/>
                  </a:lnTo>
                  <a:lnTo>
                    <a:pt x="9566296" y="2272830"/>
                  </a:lnTo>
                  <a:lnTo>
                    <a:pt x="9572998" y="2285530"/>
                  </a:lnTo>
                  <a:lnTo>
                    <a:pt x="9571572" y="2298186"/>
                  </a:lnTo>
                  <a:close/>
                </a:path>
                <a:path w="9941560" h="3763645">
                  <a:moveTo>
                    <a:pt x="9154202" y="2412530"/>
                  </a:moveTo>
                  <a:lnTo>
                    <a:pt x="9141051" y="2311720"/>
                  </a:lnTo>
                  <a:lnTo>
                    <a:pt x="9140948" y="2310930"/>
                  </a:lnTo>
                  <a:lnTo>
                    <a:pt x="9145868" y="2285530"/>
                  </a:lnTo>
                  <a:lnTo>
                    <a:pt x="9298294" y="2285530"/>
                  </a:lnTo>
                  <a:lnTo>
                    <a:pt x="9295768" y="2298186"/>
                  </a:lnTo>
                  <a:lnTo>
                    <a:pt x="9307387" y="2298186"/>
                  </a:lnTo>
                  <a:lnTo>
                    <a:pt x="9299901" y="2310930"/>
                  </a:lnTo>
                  <a:lnTo>
                    <a:pt x="9274522" y="2310930"/>
                  </a:lnTo>
                  <a:lnTo>
                    <a:pt x="9278764" y="2323630"/>
                  </a:lnTo>
                  <a:lnTo>
                    <a:pt x="9270756" y="2323630"/>
                  </a:lnTo>
                  <a:lnTo>
                    <a:pt x="9278388" y="2336330"/>
                  </a:lnTo>
                  <a:lnTo>
                    <a:pt x="9288680" y="2336330"/>
                  </a:lnTo>
                  <a:lnTo>
                    <a:pt x="9290713" y="2349030"/>
                  </a:lnTo>
                  <a:lnTo>
                    <a:pt x="9361730" y="2349030"/>
                  </a:lnTo>
                  <a:lnTo>
                    <a:pt x="9363387" y="2361730"/>
                  </a:lnTo>
                  <a:lnTo>
                    <a:pt x="9388339" y="2361730"/>
                  </a:lnTo>
                  <a:lnTo>
                    <a:pt x="9390900" y="2374430"/>
                  </a:lnTo>
                  <a:lnTo>
                    <a:pt x="9261317" y="2374430"/>
                  </a:lnTo>
                  <a:lnTo>
                    <a:pt x="9265987" y="2387130"/>
                  </a:lnTo>
                  <a:lnTo>
                    <a:pt x="9267543" y="2399830"/>
                  </a:lnTo>
                  <a:lnTo>
                    <a:pt x="9160277" y="2399830"/>
                  </a:lnTo>
                  <a:lnTo>
                    <a:pt x="9154202" y="2412530"/>
                  </a:lnTo>
                  <a:close/>
                </a:path>
                <a:path w="9941560" h="3763645">
                  <a:moveTo>
                    <a:pt x="9307307" y="2298186"/>
                  </a:moveTo>
                  <a:lnTo>
                    <a:pt x="9295788" y="2298186"/>
                  </a:lnTo>
                  <a:lnTo>
                    <a:pt x="9304169" y="2285530"/>
                  </a:lnTo>
                  <a:lnTo>
                    <a:pt x="9307307" y="2298186"/>
                  </a:lnTo>
                  <a:close/>
                </a:path>
                <a:path w="9941560" h="3763645">
                  <a:moveTo>
                    <a:pt x="9423876" y="2298186"/>
                  </a:moveTo>
                  <a:lnTo>
                    <a:pt x="9422655" y="2285530"/>
                  </a:lnTo>
                  <a:lnTo>
                    <a:pt x="9434353" y="2285530"/>
                  </a:lnTo>
                  <a:lnTo>
                    <a:pt x="9423876" y="2298186"/>
                  </a:lnTo>
                  <a:close/>
                </a:path>
                <a:path w="9941560" h="3763645">
                  <a:moveTo>
                    <a:pt x="9601179" y="2298186"/>
                  </a:moveTo>
                  <a:lnTo>
                    <a:pt x="9590097" y="2298186"/>
                  </a:lnTo>
                  <a:lnTo>
                    <a:pt x="9591123" y="2285530"/>
                  </a:lnTo>
                  <a:lnTo>
                    <a:pt x="9601179" y="2298186"/>
                  </a:lnTo>
                  <a:close/>
                </a:path>
                <a:path w="9941560" h="3763645">
                  <a:moveTo>
                    <a:pt x="9621171" y="2310930"/>
                  </a:moveTo>
                  <a:lnTo>
                    <a:pt x="9607170" y="2298503"/>
                  </a:lnTo>
                  <a:lnTo>
                    <a:pt x="9606870" y="2298186"/>
                  </a:lnTo>
                  <a:lnTo>
                    <a:pt x="9609147" y="2285530"/>
                  </a:lnTo>
                  <a:lnTo>
                    <a:pt x="9628150" y="2285530"/>
                  </a:lnTo>
                  <a:lnTo>
                    <a:pt x="9630676" y="2298186"/>
                  </a:lnTo>
                  <a:lnTo>
                    <a:pt x="9630480" y="2298503"/>
                  </a:lnTo>
                  <a:lnTo>
                    <a:pt x="9621171" y="2310930"/>
                  </a:lnTo>
                  <a:close/>
                </a:path>
                <a:path w="9941560" h="3763645">
                  <a:moveTo>
                    <a:pt x="9651759" y="2298186"/>
                  </a:moveTo>
                  <a:lnTo>
                    <a:pt x="9642308" y="2298186"/>
                  </a:lnTo>
                  <a:lnTo>
                    <a:pt x="9642433" y="2285530"/>
                  </a:lnTo>
                  <a:lnTo>
                    <a:pt x="9648182" y="2285530"/>
                  </a:lnTo>
                  <a:lnTo>
                    <a:pt x="9651759" y="2298186"/>
                  </a:lnTo>
                  <a:close/>
                </a:path>
                <a:path w="9941560" h="3763645">
                  <a:moveTo>
                    <a:pt x="9318753" y="2310930"/>
                  </a:moveTo>
                  <a:lnTo>
                    <a:pt x="9308110" y="2310930"/>
                  </a:lnTo>
                  <a:lnTo>
                    <a:pt x="9309166" y="2298503"/>
                  </a:lnTo>
                  <a:lnTo>
                    <a:pt x="9309193" y="2298186"/>
                  </a:lnTo>
                  <a:lnTo>
                    <a:pt x="9309395" y="2298503"/>
                  </a:lnTo>
                  <a:lnTo>
                    <a:pt x="9318753" y="2310930"/>
                  </a:lnTo>
                  <a:close/>
                </a:path>
                <a:path w="9941560" h="3763645">
                  <a:moveTo>
                    <a:pt x="9433054" y="2318828"/>
                  </a:moveTo>
                  <a:lnTo>
                    <a:pt x="9428027" y="2310930"/>
                  </a:lnTo>
                  <a:lnTo>
                    <a:pt x="9404857" y="2310930"/>
                  </a:lnTo>
                  <a:lnTo>
                    <a:pt x="9412616" y="2298186"/>
                  </a:lnTo>
                  <a:lnTo>
                    <a:pt x="9423745" y="2298186"/>
                  </a:lnTo>
                  <a:lnTo>
                    <a:pt x="9423989" y="2298503"/>
                  </a:lnTo>
                  <a:lnTo>
                    <a:pt x="9435533" y="2310930"/>
                  </a:lnTo>
                  <a:lnTo>
                    <a:pt x="9435330" y="2311720"/>
                  </a:lnTo>
                  <a:lnTo>
                    <a:pt x="9433054" y="2318828"/>
                  </a:lnTo>
                  <a:close/>
                </a:path>
                <a:path w="9941560" h="3763645">
                  <a:moveTo>
                    <a:pt x="9423989" y="2298503"/>
                  </a:moveTo>
                  <a:lnTo>
                    <a:pt x="9423816" y="2298186"/>
                  </a:lnTo>
                  <a:lnTo>
                    <a:pt x="9423956" y="2298186"/>
                  </a:lnTo>
                  <a:lnTo>
                    <a:pt x="9423989" y="2298503"/>
                  </a:lnTo>
                  <a:close/>
                </a:path>
                <a:path w="9941560" h="3763645">
                  <a:moveTo>
                    <a:pt x="9279567" y="2323630"/>
                  </a:moveTo>
                  <a:lnTo>
                    <a:pt x="9277778" y="2311720"/>
                  </a:lnTo>
                  <a:lnTo>
                    <a:pt x="9277660" y="2310930"/>
                  </a:lnTo>
                  <a:lnTo>
                    <a:pt x="9295608" y="2310930"/>
                  </a:lnTo>
                  <a:lnTo>
                    <a:pt x="9279567" y="2323630"/>
                  </a:lnTo>
                  <a:close/>
                </a:path>
                <a:path w="9941560" h="3763645">
                  <a:moveTo>
                    <a:pt x="9302587" y="2323630"/>
                  </a:moveTo>
                  <a:lnTo>
                    <a:pt x="9299575" y="2310930"/>
                  </a:lnTo>
                  <a:lnTo>
                    <a:pt x="9302713" y="2310930"/>
                  </a:lnTo>
                  <a:lnTo>
                    <a:pt x="9302587" y="2323630"/>
                  </a:lnTo>
                  <a:close/>
                </a:path>
                <a:path w="9941560" h="3763645">
                  <a:moveTo>
                    <a:pt x="9344032" y="2323630"/>
                  </a:moveTo>
                  <a:lnTo>
                    <a:pt x="9330753" y="2323630"/>
                  </a:lnTo>
                  <a:lnTo>
                    <a:pt x="9331859" y="2311720"/>
                  </a:lnTo>
                  <a:lnTo>
                    <a:pt x="9331933" y="2310930"/>
                  </a:lnTo>
                  <a:lnTo>
                    <a:pt x="9350358" y="2310930"/>
                  </a:lnTo>
                  <a:lnTo>
                    <a:pt x="9344032" y="2323630"/>
                  </a:lnTo>
                  <a:close/>
                </a:path>
                <a:path w="9941560" h="3763645">
                  <a:moveTo>
                    <a:pt x="9400916" y="2323630"/>
                  </a:moveTo>
                  <a:lnTo>
                    <a:pt x="9373403" y="2323630"/>
                  </a:lnTo>
                  <a:lnTo>
                    <a:pt x="9373097" y="2311720"/>
                  </a:lnTo>
                  <a:lnTo>
                    <a:pt x="9373077" y="2310930"/>
                  </a:lnTo>
                  <a:lnTo>
                    <a:pt x="9402447" y="2310930"/>
                  </a:lnTo>
                  <a:lnTo>
                    <a:pt x="9400916" y="2323630"/>
                  </a:lnTo>
                  <a:close/>
                </a:path>
                <a:path w="9941560" h="3763645">
                  <a:moveTo>
                    <a:pt x="9410129" y="2323630"/>
                  </a:moveTo>
                  <a:lnTo>
                    <a:pt x="9405334" y="2310930"/>
                  </a:lnTo>
                  <a:lnTo>
                    <a:pt x="9418313" y="2310930"/>
                  </a:lnTo>
                  <a:lnTo>
                    <a:pt x="9410129" y="2323630"/>
                  </a:lnTo>
                  <a:close/>
                </a:path>
                <a:path w="9941560" h="3763645">
                  <a:moveTo>
                    <a:pt x="9431517" y="2323630"/>
                  </a:moveTo>
                  <a:lnTo>
                    <a:pt x="9425793" y="2323630"/>
                  </a:lnTo>
                  <a:lnTo>
                    <a:pt x="9418313" y="2310930"/>
                  </a:lnTo>
                  <a:lnTo>
                    <a:pt x="9428027" y="2310930"/>
                  </a:lnTo>
                  <a:lnTo>
                    <a:pt x="9431517" y="2323630"/>
                  </a:lnTo>
                  <a:close/>
                </a:path>
                <a:path w="9941560" h="3763645">
                  <a:moveTo>
                    <a:pt x="9431517" y="2323630"/>
                  </a:moveTo>
                  <a:lnTo>
                    <a:pt x="9428027" y="2310930"/>
                  </a:lnTo>
                  <a:lnTo>
                    <a:pt x="9433054" y="2318828"/>
                  </a:lnTo>
                  <a:lnTo>
                    <a:pt x="9431517" y="2323630"/>
                  </a:lnTo>
                  <a:close/>
                </a:path>
                <a:path w="9941560" h="3763645">
                  <a:moveTo>
                    <a:pt x="9492040" y="2323630"/>
                  </a:moveTo>
                  <a:lnTo>
                    <a:pt x="9492066" y="2310930"/>
                  </a:lnTo>
                  <a:lnTo>
                    <a:pt x="9501755" y="2310930"/>
                  </a:lnTo>
                  <a:lnTo>
                    <a:pt x="9492040" y="2323630"/>
                  </a:lnTo>
                  <a:close/>
                </a:path>
                <a:path w="9941560" h="3763645">
                  <a:moveTo>
                    <a:pt x="9517721" y="2323630"/>
                  </a:moveTo>
                  <a:lnTo>
                    <a:pt x="9500852" y="2323630"/>
                  </a:lnTo>
                  <a:lnTo>
                    <a:pt x="9513880" y="2310930"/>
                  </a:lnTo>
                  <a:lnTo>
                    <a:pt x="9520733" y="2310930"/>
                  </a:lnTo>
                  <a:lnTo>
                    <a:pt x="9517721" y="2323630"/>
                  </a:lnTo>
                  <a:close/>
                </a:path>
                <a:path w="9941560" h="3763645">
                  <a:moveTo>
                    <a:pt x="9585023" y="2336330"/>
                  </a:moveTo>
                  <a:lnTo>
                    <a:pt x="9572120" y="2323630"/>
                  </a:lnTo>
                  <a:lnTo>
                    <a:pt x="9562555" y="2323630"/>
                  </a:lnTo>
                  <a:lnTo>
                    <a:pt x="9569283" y="2310930"/>
                  </a:lnTo>
                  <a:lnTo>
                    <a:pt x="9580881" y="2310930"/>
                  </a:lnTo>
                  <a:lnTo>
                    <a:pt x="9589441" y="2323630"/>
                  </a:lnTo>
                  <a:lnTo>
                    <a:pt x="9585023" y="2336330"/>
                  </a:lnTo>
                  <a:close/>
                </a:path>
                <a:path w="9941560" h="3763645">
                  <a:moveTo>
                    <a:pt x="9606134" y="2323630"/>
                  </a:moveTo>
                  <a:lnTo>
                    <a:pt x="9598478" y="2310930"/>
                  </a:lnTo>
                  <a:lnTo>
                    <a:pt x="9605657" y="2310930"/>
                  </a:lnTo>
                  <a:lnTo>
                    <a:pt x="9606134" y="2323630"/>
                  </a:lnTo>
                  <a:close/>
                </a:path>
                <a:path w="9941560" h="3763645">
                  <a:moveTo>
                    <a:pt x="9645596" y="2323630"/>
                  </a:moveTo>
                  <a:lnTo>
                    <a:pt x="9630334" y="2323630"/>
                  </a:lnTo>
                  <a:lnTo>
                    <a:pt x="9628024" y="2310930"/>
                  </a:lnTo>
                  <a:lnTo>
                    <a:pt x="9642835" y="2310930"/>
                  </a:lnTo>
                  <a:lnTo>
                    <a:pt x="9645596" y="2323630"/>
                  </a:lnTo>
                  <a:close/>
                </a:path>
                <a:path w="9941560" h="3763645">
                  <a:moveTo>
                    <a:pt x="9436111" y="2323630"/>
                  </a:moveTo>
                  <a:lnTo>
                    <a:pt x="9431517" y="2323630"/>
                  </a:lnTo>
                  <a:lnTo>
                    <a:pt x="9433054" y="2318828"/>
                  </a:lnTo>
                  <a:lnTo>
                    <a:pt x="9436111" y="2323630"/>
                  </a:lnTo>
                  <a:close/>
                </a:path>
                <a:path w="9941560" h="3763645">
                  <a:moveTo>
                    <a:pt x="9302788" y="2336330"/>
                  </a:moveTo>
                  <a:lnTo>
                    <a:pt x="9278388" y="2336330"/>
                  </a:lnTo>
                  <a:lnTo>
                    <a:pt x="9289609" y="2323630"/>
                  </a:lnTo>
                  <a:lnTo>
                    <a:pt x="9302788" y="2336330"/>
                  </a:lnTo>
                  <a:close/>
                </a:path>
                <a:path w="9941560" h="3763645">
                  <a:moveTo>
                    <a:pt x="9354224" y="2336330"/>
                  </a:moveTo>
                  <a:lnTo>
                    <a:pt x="9312051" y="2336330"/>
                  </a:lnTo>
                  <a:lnTo>
                    <a:pt x="9322142" y="2323630"/>
                  </a:lnTo>
                  <a:lnTo>
                    <a:pt x="9349379" y="2323630"/>
                  </a:lnTo>
                  <a:lnTo>
                    <a:pt x="9354224" y="2336330"/>
                  </a:lnTo>
                  <a:close/>
                </a:path>
                <a:path w="9941560" h="3763645">
                  <a:moveTo>
                    <a:pt x="9375989" y="2336330"/>
                  </a:moveTo>
                  <a:lnTo>
                    <a:pt x="9354224" y="2336330"/>
                  </a:lnTo>
                  <a:lnTo>
                    <a:pt x="9366952" y="2323630"/>
                  </a:lnTo>
                  <a:lnTo>
                    <a:pt x="9377445" y="2323630"/>
                  </a:lnTo>
                  <a:lnTo>
                    <a:pt x="9375989" y="2336330"/>
                  </a:lnTo>
                  <a:close/>
                </a:path>
                <a:path w="9941560" h="3763645">
                  <a:moveTo>
                    <a:pt x="9395745" y="2349030"/>
                  </a:moveTo>
                  <a:lnTo>
                    <a:pt x="9378323" y="2336330"/>
                  </a:lnTo>
                  <a:lnTo>
                    <a:pt x="9383796" y="2336330"/>
                  </a:lnTo>
                  <a:lnTo>
                    <a:pt x="9377445" y="2323630"/>
                  </a:lnTo>
                  <a:lnTo>
                    <a:pt x="9404205" y="2323630"/>
                  </a:lnTo>
                  <a:lnTo>
                    <a:pt x="9396498" y="2336330"/>
                  </a:lnTo>
                  <a:lnTo>
                    <a:pt x="9395745" y="2349030"/>
                  </a:lnTo>
                  <a:close/>
                </a:path>
                <a:path w="9941560" h="3763645">
                  <a:moveTo>
                    <a:pt x="9411083" y="2361730"/>
                  </a:moveTo>
                  <a:lnTo>
                    <a:pt x="9411685" y="2349030"/>
                  </a:lnTo>
                  <a:lnTo>
                    <a:pt x="9404556" y="2349030"/>
                  </a:lnTo>
                  <a:lnTo>
                    <a:pt x="9402648" y="2336330"/>
                  </a:lnTo>
                  <a:lnTo>
                    <a:pt x="9406062" y="2323630"/>
                  </a:lnTo>
                  <a:lnTo>
                    <a:pt x="9447106" y="2323630"/>
                  </a:lnTo>
                  <a:lnTo>
                    <a:pt x="9449817" y="2336330"/>
                  </a:lnTo>
                  <a:lnTo>
                    <a:pt x="9429960" y="2336330"/>
                  </a:lnTo>
                  <a:lnTo>
                    <a:pt x="9431216" y="2349030"/>
                  </a:lnTo>
                  <a:lnTo>
                    <a:pt x="9411083" y="2361730"/>
                  </a:lnTo>
                  <a:close/>
                </a:path>
                <a:path w="9941560" h="3763645">
                  <a:moveTo>
                    <a:pt x="9491463" y="2336330"/>
                  </a:moveTo>
                  <a:lnTo>
                    <a:pt x="9468469" y="2336330"/>
                  </a:lnTo>
                  <a:lnTo>
                    <a:pt x="9474594" y="2323630"/>
                  </a:lnTo>
                  <a:lnTo>
                    <a:pt x="9499245" y="2323630"/>
                  </a:lnTo>
                  <a:lnTo>
                    <a:pt x="9491463" y="2336330"/>
                  </a:lnTo>
                  <a:close/>
                </a:path>
                <a:path w="9941560" h="3763645">
                  <a:moveTo>
                    <a:pt x="9615171" y="2336330"/>
                  </a:moveTo>
                  <a:lnTo>
                    <a:pt x="9610829" y="2323630"/>
                  </a:lnTo>
                  <a:lnTo>
                    <a:pt x="9614318" y="2323630"/>
                  </a:lnTo>
                  <a:lnTo>
                    <a:pt x="9615171" y="2336330"/>
                  </a:lnTo>
                  <a:close/>
                </a:path>
                <a:path w="9941560" h="3763645">
                  <a:moveTo>
                    <a:pt x="9632944" y="2349030"/>
                  </a:moveTo>
                  <a:lnTo>
                    <a:pt x="9627271" y="2336330"/>
                  </a:lnTo>
                  <a:lnTo>
                    <a:pt x="9616527" y="2336330"/>
                  </a:lnTo>
                  <a:lnTo>
                    <a:pt x="9616477" y="2323630"/>
                  </a:lnTo>
                  <a:lnTo>
                    <a:pt x="9641580" y="2323630"/>
                  </a:lnTo>
                  <a:lnTo>
                    <a:pt x="9643915" y="2336330"/>
                  </a:lnTo>
                  <a:lnTo>
                    <a:pt x="9627271" y="2336330"/>
                  </a:lnTo>
                  <a:lnTo>
                    <a:pt x="9624987" y="2349030"/>
                  </a:lnTo>
                  <a:lnTo>
                    <a:pt x="9632944" y="2349030"/>
                  </a:lnTo>
                  <a:close/>
                </a:path>
                <a:path w="9941560" h="3763645">
                  <a:moveTo>
                    <a:pt x="9374031" y="2361730"/>
                  </a:moveTo>
                  <a:lnTo>
                    <a:pt x="9361730" y="2349030"/>
                  </a:lnTo>
                  <a:lnTo>
                    <a:pt x="9297064" y="2349030"/>
                  </a:lnTo>
                  <a:lnTo>
                    <a:pt x="9306704" y="2336330"/>
                  </a:lnTo>
                  <a:lnTo>
                    <a:pt x="9369788" y="2336330"/>
                  </a:lnTo>
                  <a:lnTo>
                    <a:pt x="9374031" y="2361730"/>
                  </a:lnTo>
                  <a:close/>
                </a:path>
                <a:path w="9941560" h="3763645">
                  <a:moveTo>
                    <a:pt x="9460662" y="2349030"/>
                  </a:moveTo>
                  <a:lnTo>
                    <a:pt x="9454059" y="2349030"/>
                  </a:lnTo>
                  <a:lnTo>
                    <a:pt x="9455013" y="2336330"/>
                  </a:lnTo>
                  <a:lnTo>
                    <a:pt x="9460662" y="2349030"/>
                  </a:lnTo>
                  <a:close/>
                </a:path>
                <a:path w="9941560" h="3763645">
                  <a:moveTo>
                    <a:pt x="9513177" y="2349030"/>
                  </a:moveTo>
                  <a:lnTo>
                    <a:pt x="9505822" y="2349030"/>
                  </a:lnTo>
                  <a:lnTo>
                    <a:pt x="9510642" y="2336330"/>
                  </a:lnTo>
                  <a:lnTo>
                    <a:pt x="9513177" y="2349030"/>
                  </a:lnTo>
                  <a:close/>
                </a:path>
                <a:path w="9941560" h="3763645">
                  <a:moveTo>
                    <a:pt x="9440705" y="2374430"/>
                  </a:moveTo>
                  <a:lnTo>
                    <a:pt x="9437918" y="2361730"/>
                  </a:lnTo>
                  <a:lnTo>
                    <a:pt x="9444345" y="2349030"/>
                  </a:lnTo>
                  <a:lnTo>
                    <a:pt x="9450244" y="2361730"/>
                  </a:lnTo>
                  <a:lnTo>
                    <a:pt x="9440705" y="2374430"/>
                  </a:lnTo>
                  <a:close/>
                </a:path>
                <a:path w="9941560" h="3763645">
                  <a:moveTo>
                    <a:pt x="9480317" y="2412530"/>
                  </a:moveTo>
                  <a:lnTo>
                    <a:pt x="9457147" y="2412530"/>
                  </a:lnTo>
                  <a:lnTo>
                    <a:pt x="9469498" y="2399830"/>
                  </a:lnTo>
                  <a:lnTo>
                    <a:pt x="9472611" y="2399830"/>
                  </a:lnTo>
                  <a:lnTo>
                    <a:pt x="9473816" y="2387130"/>
                  </a:lnTo>
                  <a:lnTo>
                    <a:pt x="9466962" y="2374430"/>
                  </a:lnTo>
                  <a:lnTo>
                    <a:pt x="9453507" y="2374430"/>
                  </a:lnTo>
                  <a:lnTo>
                    <a:pt x="9451800" y="2361730"/>
                  </a:lnTo>
                  <a:lnTo>
                    <a:pt x="9470176" y="2349030"/>
                  </a:lnTo>
                  <a:lnTo>
                    <a:pt x="9477732" y="2361730"/>
                  </a:lnTo>
                  <a:lnTo>
                    <a:pt x="9494802" y="2361730"/>
                  </a:lnTo>
                  <a:lnTo>
                    <a:pt x="9499697" y="2374430"/>
                  </a:lnTo>
                  <a:lnTo>
                    <a:pt x="9492116" y="2387130"/>
                  </a:lnTo>
                  <a:lnTo>
                    <a:pt x="9488501" y="2387130"/>
                  </a:lnTo>
                  <a:lnTo>
                    <a:pt x="9484635" y="2399830"/>
                  </a:lnTo>
                  <a:lnTo>
                    <a:pt x="9480317" y="2412530"/>
                  </a:lnTo>
                  <a:close/>
                </a:path>
                <a:path w="9941560" h="3763645">
                  <a:moveTo>
                    <a:pt x="9597449" y="2374430"/>
                  </a:moveTo>
                  <a:lnTo>
                    <a:pt x="9587006" y="2374430"/>
                  </a:lnTo>
                  <a:lnTo>
                    <a:pt x="9583165" y="2361730"/>
                  </a:lnTo>
                  <a:lnTo>
                    <a:pt x="9586955" y="2349030"/>
                  </a:lnTo>
                  <a:lnTo>
                    <a:pt x="9591825" y="2361730"/>
                  </a:lnTo>
                  <a:lnTo>
                    <a:pt x="9595892" y="2361730"/>
                  </a:lnTo>
                  <a:lnTo>
                    <a:pt x="9597449" y="2374430"/>
                  </a:lnTo>
                  <a:close/>
                </a:path>
                <a:path w="9941560" h="3763645">
                  <a:moveTo>
                    <a:pt x="9427550" y="2374430"/>
                  </a:moveTo>
                  <a:lnTo>
                    <a:pt x="9411961" y="2374430"/>
                  </a:lnTo>
                  <a:lnTo>
                    <a:pt x="9418338" y="2361730"/>
                  </a:lnTo>
                  <a:lnTo>
                    <a:pt x="9424262" y="2361730"/>
                  </a:lnTo>
                  <a:lnTo>
                    <a:pt x="9427550" y="2374430"/>
                  </a:lnTo>
                  <a:close/>
                </a:path>
                <a:path w="9941560" h="3763645">
                  <a:moveTo>
                    <a:pt x="9572069" y="2374430"/>
                  </a:moveTo>
                  <a:lnTo>
                    <a:pt x="9560522" y="2374430"/>
                  </a:lnTo>
                  <a:lnTo>
                    <a:pt x="9569408" y="2361730"/>
                  </a:lnTo>
                  <a:lnTo>
                    <a:pt x="9572069" y="2374430"/>
                  </a:lnTo>
                  <a:close/>
                </a:path>
                <a:path w="9941560" h="3763645">
                  <a:moveTo>
                    <a:pt x="9598854" y="2374430"/>
                  </a:moveTo>
                  <a:lnTo>
                    <a:pt x="9595892" y="2361730"/>
                  </a:lnTo>
                  <a:lnTo>
                    <a:pt x="9599156" y="2361730"/>
                  </a:lnTo>
                  <a:lnTo>
                    <a:pt x="9598854" y="2374430"/>
                  </a:lnTo>
                  <a:close/>
                </a:path>
                <a:path w="9941560" h="3763645">
                  <a:moveTo>
                    <a:pt x="9375110" y="2387130"/>
                  </a:moveTo>
                  <a:lnTo>
                    <a:pt x="9275200" y="2387130"/>
                  </a:lnTo>
                  <a:lnTo>
                    <a:pt x="9278588" y="2374430"/>
                  </a:lnTo>
                  <a:lnTo>
                    <a:pt x="9390900" y="2374430"/>
                  </a:lnTo>
                  <a:lnTo>
                    <a:pt x="9375110" y="2387130"/>
                  </a:lnTo>
                  <a:close/>
                </a:path>
                <a:path w="9941560" h="3763645">
                  <a:moveTo>
                    <a:pt x="9316519" y="2425230"/>
                  </a:moveTo>
                  <a:lnTo>
                    <a:pt x="9172528" y="2425230"/>
                  </a:lnTo>
                  <a:lnTo>
                    <a:pt x="9166151" y="2399830"/>
                  </a:lnTo>
                  <a:lnTo>
                    <a:pt x="9273668" y="2399830"/>
                  </a:lnTo>
                  <a:lnTo>
                    <a:pt x="9273207" y="2388708"/>
                  </a:lnTo>
                  <a:lnTo>
                    <a:pt x="9273141" y="2387130"/>
                  </a:lnTo>
                  <a:lnTo>
                    <a:pt x="9290512" y="2387130"/>
                  </a:lnTo>
                  <a:lnTo>
                    <a:pt x="9318703" y="2399830"/>
                  </a:lnTo>
                  <a:lnTo>
                    <a:pt x="9314837" y="2412530"/>
                  </a:lnTo>
                  <a:lnTo>
                    <a:pt x="9316519" y="2425230"/>
                  </a:lnTo>
                  <a:close/>
                </a:path>
                <a:path w="9941560" h="3763645">
                  <a:moveTo>
                    <a:pt x="9320009" y="2399830"/>
                  </a:moveTo>
                  <a:lnTo>
                    <a:pt x="9317900" y="2387130"/>
                  </a:lnTo>
                  <a:lnTo>
                    <a:pt x="9326535" y="2387130"/>
                  </a:lnTo>
                  <a:lnTo>
                    <a:pt x="9320009" y="2399830"/>
                  </a:lnTo>
                  <a:close/>
                </a:path>
                <a:path w="9941560" h="3763645">
                  <a:moveTo>
                    <a:pt x="9332058" y="2399830"/>
                  </a:moveTo>
                  <a:lnTo>
                    <a:pt x="9326535" y="2387130"/>
                  </a:lnTo>
                  <a:lnTo>
                    <a:pt x="9338384" y="2387130"/>
                  </a:lnTo>
                  <a:lnTo>
                    <a:pt x="9339049" y="2388708"/>
                  </a:lnTo>
                  <a:lnTo>
                    <a:pt x="9332058" y="2399830"/>
                  </a:lnTo>
                  <a:close/>
                </a:path>
                <a:path w="9941560" h="3763645">
                  <a:moveTo>
                    <a:pt x="9339049" y="2388708"/>
                  </a:moveTo>
                  <a:lnTo>
                    <a:pt x="9338384" y="2387130"/>
                  </a:lnTo>
                  <a:lnTo>
                    <a:pt x="9340041" y="2387130"/>
                  </a:lnTo>
                  <a:lnTo>
                    <a:pt x="9339049" y="2388708"/>
                  </a:lnTo>
                  <a:close/>
                </a:path>
                <a:path w="9941560" h="3763645">
                  <a:moveTo>
                    <a:pt x="9360550" y="2399830"/>
                  </a:moveTo>
                  <a:lnTo>
                    <a:pt x="9343731" y="2399830"/>
                  </a:lnTo>
                  <a:lnTo>
                    <a:pt x="9339049" y="2388708"/>
                  </a:lnTo>
                  <a:lnTo>
                    <a:pt x="9340041" y="2387130"/>
                  </a:lnTo>
                  <a:lnTo>
                    <a:pt x="9364466" y="2387130"/>
                  </a:lnTo>
                  <a:lnTo>
                    <a:pt x="9360550" y="2399830"/>
                  </a:lnTo>
                  <a:close/>
                </a:path>
                <a:path w="9941560" h="3763645">
                  <a:moveTo>
                    <a:pt x="9423735" y="2399830"/>
                  </a:moveTo>
                  <a:lnTo>
                    <a:pt x="9408447" y="2399830"/>
                  </a:lnTo>
                  <a:lnTo>
                    <a:pt x="9411761" y="2387130"/>
                  </a:lnTo>
                  <a:lnTo>
                    <a:pt x="9423609" y="2387130"/>
                  </a:lnTo>
                  <a:lnTo>
                    <a:pt x="9425473" y="2395778"/>
                  </a:lnTo>
                  <a:lnTo>
                    <a:pt x="9423735" y="2399830"/>
                  </a:lnTo>
                  <a:close/>
                </a:path>
                <a:path w="9941560" h="3763645">
                  <a:moveTo>
                    <a:pt x="9439901" y="2399830"/>
                  </a:moveTo>
                  <a:lnTo>
                    <a:pt x="9426346" y="2399830"/>
                  </a:lnTo>
                  <a:lnTo>
                    <a:pt x="9425473" y="2395778"/>
                  </a:lnTo>
                  <a:lnTo>
                    <a:pt x="9429182" y="2387130"/>
                  </a:lnTo>
                  <a:lnTo>
                    <a:pt x="9448512" y="2387130"/>
                  </a:lnTo>
                  <a:lnTo>
                    <a:pt x="9439901" y="2399830"/>
                  </a:lnTo>
                  <a:close/>
                </a:path>
                <a:path w="9941560" h="3763645">
                  <a:moveTo>
                    <a:pt x="9426346" y="2399830"/>
                  </a:moveTo>
                  <a:lnTo>
                    <a:pt x="9423735" y="2399830"/>
                  </a:lnTo>
                  <a:lnTo>
                    <a:pt x="9425473" y="2395778"/>
                  </a:lnTo>
                  <a:lnTo>
                    <a:pt x="9426346" y="2399830"/>
                  </a:lnTo>
                  <a:close/>
                </a:path>
                <a:path w="9941560" h="3763645">
                  <a:moveTo>
                    <a:pt x="9403828" y="2412530"/>
                  </a:moveTo>
                  <a:lnTo>
                    <a:pt x="9400690" y="2399830"/>
                  </a:lnTo>
                  <a:lnTo>
                    <a:pt x="9405158" y="2399830"/>
                  </a:lnTo>
                  <a:lnTo>
                    <a:pt x="9403828" y="2412530"/>
                  </a:lnTo>
                  <a:close/>
                </a:path>
                <a:path w="9941560" h="3763645">
                  <a:moveTo>
                    <a:pt x="9443140" y="2412530"/>
                  </a:moveTo>
                  <a:lnTo>
                    <a:pt x="9433023" y="2412530"/>
                  </a:lnTo>
                  <a:lnTo>
                    <a:pt x="9424488" y="2399830"/>
                  </a:lnTo>
                  <a:lnTo>
                    <a:pt x="9434579" y="2399830"/>
                  </a:lnTo>
                  <a:lnTo>
                    <a:pt x="9443140" y="2412530"/>
                  </a:lnTo>
                  <a:close/>
                </a:path>
                <a:path w="9941560" h="3763645">
                  <a:moveTo>
                    <a:pt x="9512500" y="2412530"/>
                  </a:moveTo>
                  <a:lnTo>
                    <a:pt x="9503161" y="2412530"/>
                  </a:lnTo>
                  <a:lnTo>
                    <a:pt x="9510190" y="2399830"/>
                  </a:lnTo>
                  <a:lnTo>
                    <a:pt x="9512920" y="2411149"/>
                  </a:lnTo>
                  <a:lnTo>
                    <a:pt x="9512500" y="2412530"/>
                  </a:lnTo>
                  <a:close/>
                </a:path>
                <a:path w="9941560" h="3763645">
                  <a:moveTo>
                    <a:pt x="9513981" y="2412530"/>
                  </a:moveTo>
                  <a:lnTo>
                    <a:pt x="9513253" y="2412530"/>
                  </a:lnTo>
                  <a:lnTo>
                    <a:pt x="9512920" y="2411149"/>
                  </a:lnTo>
                  <a:lnTo>
                    <a:pt x="9516365" y="2399830"/>
                  </a:lnTo>
                  <a:lnTo>
                    <a:pt x="9521612" y="2399830"/>
                  </a:lnTo>
                  <a:lnTo>
                    <a:pt x="9513981" y="2412530"/>
                  </a:lnTo>
                  <a:close/>
                </a:path>
                <a:path w="9941560" h="3763645">
                  <a:moveTo>
                    <a:pt x="9513253" y="2412530"/>
                  </a:moveTo>
                  <a:lnTo>
                    <a:pt x="9512500" y="2412530"/>
                  </a:lnTo>
                  <a:lnTo>
                    <a:pt x="9512920" y="2411149"/>
                  </a:lnTo>
                  <a:lnTo>
                    <a:pt x="9513253" y="2412530"/>
                  </a:lnTo>
                  <a:close/>
                </a:path>
                <a:path w="9941560" h="3763645">
                  <a:moveTo>
                    <a:pt x="9352743" y="2437930"/>
                  </a:moveTo>
                  <a:lnTo>
                    <a:pt x="9325556" y="2437930"/>
                  </a:lnTo>
                  <a:lnTo>
                    <a:pt x="9323423" y="2412530"/>
                  </a:lnTo>
                  <a:lnTo>
                    <a:pt x="9336727" y="2412530"/>
                  </a:lnTo>
                  <a:lnTo>
                    <a:pt x="9339941" y="2425230"/>
                  </a:lnTo>
                  <a:lnTo>
                    <a:pt x="9346743" y="2425230"/>
                  </a:lnTo>
                  <a:lnTo>
                    <a:pt x="9352743" y="2437930"/>
                  </a:lnTo>
                  <a:close/>
                </a:path>
                <a:path w="9941560" h="3763645">
                  <a:moveTo>
                    <a:pt x="9473715" y="2425230"/>
                  </a:moveTo>
                  <a:lnTo>
                    <a:pt x="9470929" y="2412530"/>
                  </a:lnTo>
                  <a:lnTo>
                    <a:pt x="9484484" y="2412530"/>
                  </a:lnTo>
                  <a:lnTo>
                    <a:pt x="9473715" y="2425230"/>
                  </a:lnTo>
                  <a:close/>
                </a:path>
                <a:path w="9941560" h="3763645">
                  <a:moveTo>
                    <a:pt x="9563484" y="2437930"/>
                  </a:moveTo>
                  <a:lnTo>
                    <a:pt x="9555451" y="2425230"/>
                  </a:lnTo>
                  <a:lnTo>
                    <a:pt x="9550456" y="2425230"/>
                  </a:lnTo>
                  <a:lnTo>
                    <a:pt x="9549050" y="2412530"/>
                  </a:lnTo>
                  <a:lnTo>
                    <a:pt x="9577969" y="2412530"/>
                  </a:lnTo>
                  <a:lnTo>
                    <a:pt x="9578496" y="2425230"/>
                  </a:lnTo>
                  <a:lnTo>
                    <a:pt x="9563484" y="2437930"/>
                  </a:lnTo>
                  <a:close/>
                </a:path>
                <a:path w="9941560" h="3763645">
                  <a:moveTo>
                    <a:pt x="9600511" y="2425230"/>
                  </a:moveTo>
                  <a:lnTo>
                    <a:pt x="9591298" y="2425230"/>
                  </a:lnTo>
                  <a:lnTo>
                    <a:pt x="9597449" y="2412530"/>
                  </a:lnTo>
                  <a:lnTo>
                    <a:pt x="9600511" y="2425230"/>
                  </a:lnTo>
                  <a:close/>
                </a:path>
                <a:path w="9941560" h="3763645">
                  <a:moveTo>
                    <a:pt x="9172578" y="2437930"/>
                  </a:moveTo>
                  <a:lnTo>
                    <a:pt x="9160428" y="2437930"/>
                  </a:lnTo>
                  <a:lnTo>
                    <a:pt x="9153851" y="2425230"/>
                  </a:lnTo>
                  <a:lnTo>
                    <a:pt x="9172854" y="2425230"/>
                  </a:lnTo>
                  <a:lnTo>
                    <a:pt x="9172578" y="2437930"/>
                  </a:lnTo>
                  <a:close/>
                </a:path>
                <a:path w="9941560" h="3763645">
                  <a:moveTo>
                    <a:pt x="9185205" y="2437930"/>
                  </a:moveTo>
                  <a:lnTo>
                    <a:pt x="9178201" y="2425230"/>
                  </a:lnTo>
                  <a:lnTo>
                    <a:pt x="9193188" y="2425230"/>
                  </a:lnTo>
                  <a:lnTo>
                    <a:pt x="9185205" y="2437930"/>
                  </a:lnTo>
                  <a:close/>
                </a:path>
                <a:path w="9941560" h="3763645">
                  <a:moveTo>
                    <a:pt x="9205563" y="2437930"/>
                  </a:moveTo>
                  <a:lnTo>
                    <a:pt x="9194694" y="2437930"/>
                  </a:lnTo>
                  <a:lnTo>
                    <a:pt x="9193188" y="2425230"/>
                  </a:lnTo>
                  <a:lnTo>
                    <a:pt x="9210910" y="2425230"/>
                  </a:lnTo>
                  <a:lnTo>
                    <a:pt x="9205563" y="2437930"/>
                  </a:lnTo>
                  <a:close/>
                </a:path>
                <a:path w="9941560" h="3763645">
                  <a:moveTo>
                    <a:pt x="9305022" y="2437930"/>
                  </a:moveTo>
                  <a:lnTo>
                    <a:pt x="9222608" y="2437930"/>
                  </a:lnTo>
                  <a:lnTo>
                    <a:pt x="9213898" y="2425230"/>
                  </a:lnTo>
                  <a:lnTo>
                    <a:pt x="9311599" y="2425230"/>
                  </a:lnTo>
                  <a:lnTo>
                    <a:pt x="9312151" y="2426444"/>
                  </a:lnTo>
                  <a:lnTo>
                    <a:pt x="9305022" y="2437930"/>
                  </a:lnTo>
                  <a:close/>
                </a:path>
                <a:path w="9941560" h="3763645">
                  <a:moveTo>
                    <a:pt x="9313775" y="2430015"/>
                  </a:moveTo>
                  <a:lnTo>
                    <a:pt x="9312151" y="2426444"/>
                  </a:lnTo>
                  <a:lnTo>
                    <a:pt x="9312904" y="2425230"/>
                  </a:lnTo>
                  <a:lnTo>
                    <a:pt x="9313775" y="2430015"/>
                  </a:lnTo>
                  <a:close/>
                </a:path>
                <a:path w="9941560" h="3763645">
                  <a:moveTo>
                    <a:pt x="9397954" y="2437930"/>
                  </a:moveTo>
                  <a:lnTo>
                    <a:pt x="9396121" y="2437930"/>
                  </a:lnTo>
                  <a:lnTo>
                    <a:pt x="9387411" y="2425230"/>
                  </a:lnTo>
                  <a:lnTo>
                    <a:pt x="9398858" y="2425230"/>
                  </a:lnTo>
                  <a:lnTo>
                    <a:pt x="9397954" y="2437930"/>
                  </a:lnTo>
                  <a:close/>
                </a:path>
                <a:path w="9941560" h="3763645">
                  <a:moveTo>
                    <a:pt x="9317373" y="2437930"/>
                  </a:moveTo>
                  <a:lnTo>
                    <a:pt x="9315214" y="2437930"/>
                  </a:lnTo>
                  <a:lnTo>
                    <a:pt x="9313775" y="2430015"/>
                  </a:lnTo>
                  <a:lnTo>
                    <a:pt x="9317373" y="2437930"/>
                  </a:lnTo>
                  <a:close/>
                </a:path>
                <a:path w="9941560" h="3763645">
                  <a:moveTo>
                    <a:pt x="9175730" y="2461717"/>
                  </a:moveTo>
                  <a:lnTo>
                    <a:pt x="9173640" y="2459533"/>
                  </a:lnTo>
                  <a:lnTo>
                    <a:pt x="9171775" y="2450630"/>
                  </a:lnTo>
                  <a:lnTo>
                    <a:pt x="9163566" y="2437930"/>
                  </a:lnTo>
                  <a:lnTo>
                    <a:pt x="9183774" y="2437930"/>
                  </a:lnTo>
                  <a:lnTo>
                    <a:pt x="9180711" y="2450630"/>
                  </a:lnTo>
                  <a:lnTo>
                    <a:pt x="9178703" y="2450630"/>
                  </a:lnTo>
                  <a:lnTo>
                    <a:pt x="9177735" y="2459218"/>
                  </a:lnTo>
                  <a:lnTo>
                    <a:pt x="9175730" y="2461717"/>
                  </a:lnTo>
                  <a:close/>
                </a:path>
                <a:path w="9941560" h="3763645">
                  <a:moveTo>
                    <a:pt x="9202664" y="2465140"/>
                  </a:moveTo>
                  <a:lnTo>
                    <a:pt x="9199037" y="2463330"/>
                  </a:lnTo>
                  <a:lnTo>
                    <a:pt x="9205212" y="2450630"/>
                  </a:lnTo>
                  <a:lnTo>
                    <a:pt x="9205840" y="2437930"/>
                  </a:lnTo>
                  <a:lnTo>
                    <a:pt x="9220199" y="2437930"/>
                  </a:lnTo>
                  <a:lnTo>
                    <a:pt x="9224391" y="2450630"/>
                  </a:lnTo>
                  <a:lnTo>
                    <a:pt x="9307909" y="2450630"/>
                  </a:lnTo>
                  <a:lnTo>
                    <a:pt x="9310469" y="2463330"/>
                  </a:lnTo>
                  <a:lnTo>
                    <a:pt x="9202074" y="2463330"/>
                  </a:lnTo>
                  <a:lnTo>
                    <a:pt x="9202664" y="2465140"/>
                  </a:lnTo>
                  <a:close/>
                </a:path>
                <a:path w="9941560" h="3763645">
                  <a:moveTo>
                    <a:pt x="9314260" y="2450630"/>
                  </a:moveTo>
                  <a:lnTo>
                    <a:pt x="9238273" y="2450630"/>
                  </a:lnTo>
                  <a:lnTo>
                    <a:pt x="9228658" y="2437930"/>
                  </a:lnTo>
                  <a:lnTo>
                    <a:pt x="9309641" y="2437930"/>
                  </a:lnTo>
                  <a:lnTo>
                    <a:pt x="9314260" y="2450630"/>
                  </a:lnTo>
                  <a:close/>
                </a:path>
                <a:path w="9941560" h="3763645">
                  <a:moveTo>
                    <a:pt x="9331230" y="2450630"/>
                  </a:moveTo>
                  <a:lnTo>
                    <a:pt x="9328544" y="2450630"/>
                  </a:lnTo>
                  <a:lnTo>
                    <a:pt x="9329573" y="2437930"/>
                  </a:lnTo>
                  <a:lnTo>
                    <a:pt x="9351839" y="2437930"/>
                  </a:lnTo>
                  <a:lnTo>
                    <a:pt x="9331230" y="2450630"/>
                  </a:lnTo>
                  <a:close/>
                </a:path>
                <a:path w="9941560" h="3763645">
                  <a:moveTo>
                    <a:pt x="9425718" y="2463330"/>
                  </a:moveTo>
                  <a:lnTo>
                    <a:pt x="9421501" y="2463330"/>
                  </a:lnTo>
                  <a:lnTo>
                    <a:pt x="9415225" y="2450630"/>
                  </a:lnTo>
                  <a:lnTo>
                    <a:pt x="9393661" y="2450630"/>
                  </a:lnTo>
                  <a:lnTo>
                    <a:pt x="9397954" y="2437930"/>
                  </a:lnTo>
                  <a:lnTo>
                    <a:pt x="9427601" y="2437930"/>
                  </a:lnTo>
                  <a:lnTo>
                    <a:pt x="9425837" y="2461717"/>
                  </a:lnTo>
                  <a:lnTo>
                    <a:pt x="9425718" y="2463330"/>
                  </a:lnTo>
                  <a:close/>
                </a:path>
                <a:path w="9941560" h="3763645">
                  <a:moveTo>
                    <a:pt x="9549150" y="2450630"/>
                  </a:moveTo>
                  <a:lnTo>
                    <a:pt x="9542824" y="2437930"/>
                  </a:lnTo>
                  <a:lnTo>
                    <a:pt x="9544933" y="2437930"/>
                  </a:lnTo>
                  <a:lnTo>
                    <a:pt x="9549150" y="2450630"/>
                  </a:lnTo>
                  <a:close/>
                </a:path>
                <a:path w="9941560" h="3763645">
                  <a:moveTo>
                    <a:pt x="9215454" y="2603030"/>
                  </a:moveTo>
                  <a:lnTo>
                    <a:pt x="9203028" y="2603030"/>
                  </a:lnTo>
                  <a:lnTo>
                    <a:pt x="9187715" y="2539530"/>
                  </a:lnTo>
                  <a:lnTo>
                    <a:pt x="9185255" y="2526830"/>
                  </a:lnTo>
                  <a:lnTo>
                    <a:pt x="9162970" y="2463634"/>
                  </a:lnTo>
                  <a:lnTo>
                    <a:pt x="9162863" y="2463330"/>
                  </a:lnTo>
                  <a:lnTo>
                    <a:pt x="9165122" y="2450630"/>
                  </a:lnTo>
                  <a:lnTo>
                    <a:pt x="9173640" y="2459533"/>
                  </a:lnTo>
                  <a:lnTo>
                    <a:pt x="9174435" y="2463330"/>
                  </a:lnTo>
                  <a:lnTo>
                    <a:pt x="9176820" y="2463330"/>
                  </a:lnTo>
                  <a:lnTo>
                    <a:pt x="9180204" y="2487959"/>
                  </a:lnTo>
                  <a:lnTo>
                    <a:pt x="9180310" y="2488730"/>
                  </a:lnTo>
                  <a:lnTo>
                    <a:pt x="9214952" y="2488730"/>
                  </a:lnTo>
                  <a:lnTo>
                    <a:pt x="9210358" y="2501430"/>
                  </a:lnTo>
                  <a:lnTo>
                    <a:pt x="9289517" y="2501430"/>
                  </a:lnTo>
                  <a:lnTo>
                    <a:pt x="9294127" y="2514130"/>
                  </a:lnTo>
                  <a:lnTo>
                    <a:pt x="9289383" y="2526830"/>
                  </a:lnTo>
                  <a:lnTo>
                    <a:pt x="9260012" y="2526830"/>
                  </a:lnTo>
                  <a:lnTo>
                    <a:pt x="9258757" y="2539530"/>
                  </a:lnTo>
                  <a:lnTo>
                    <a:pt x="9237419" y="2539530"/>
                  </a:lnTo>
                  <a:lnTo>
                    <a:pt x="9238643" y="2542343"/>
                  </a:lnTo>
                  <a:lnTo>
                    <a:pt x="9222031" y="2552230"/>
                  </a:lnTo>
                  <a:lnTo>
                    <a:pt x="9222533" y="2552230"/>
                  </a:lnTo>
                  <a:lnTo>
                    <a:pt x="9241310" y="2564930"/>
                  </a:lnTo>
                  <a:lnTo>
                    <a:pt x="9242038" y="2577630"/>
                  </a:lnTo>
                  <a:lnTo>
                    <a:pt x="9211061" y="2577630"/>
                  </a:lnTo>
                  <a:lnTo>
                    <a:pt x="9214425" y="2590330"/>
                  </a:lnTo>
                  <a:lnTo>
                    <a:pt x="9214601" y="2590330"/>
                  </a:lnTo>
                  <a:lnTo>
                    <a:pt x="9215454" y="2603030"/>
                  </a:lnTo>
                  <a:close/>
                </a:path>
                <a:path w="9941560" h="3763645">
                  <a:moveTo>
                    <a:pt x="9177735" y="2459218"/>
                  </a:moveTo>
                  <a:lnTo>
                    <a:pt x="9178703" y="2450630"/>
                  </a:lnTo>
                  <a:lnTo>
                    <a:pt x="9180625" y="2455617"/>
                  </a:lnTo>
                  <a:lnTo>
                    <a:pt x="9177735" y="2459218"/>
                  </a:lnTo>
                  <a:close/>
                </a:path>
                <a:path w="9941560" h="3763645">
                  <a:moveTo>
                    <a:pt x="9180625" y="2455617"/>
                  </a:moveTo>
                  <a:lnTo>
                    <a:pt x="9178703" y="2450630"/>
                  </a:lnTo>
                  <a:lnTo>
                    <a:pt x="9184627" y="2450630"/>
                  </a:lnTo>
                  <a:lnTo>
                    <a:pt x="9180625" y="2455617"/>
                  </a:lnTo>
                  <a:close/>
                </a:path>
                <a:path w="9941560" h="3763645">
                  <a:moveTo>
                    <a:pt x="9313808" y="2463330"/>
                  </a:moveTo>
                  <a:lnTo>
                    <a:pt x="9310469" y="2463330"/>
                  </a:lnTo>
                  <a:lnTo>
                    <a:pt x="9313356" y="2450630"/>
                  </a:lnTo>
                  <a:lnTo>
                    <a:pt x="9324728" y="2450630"/>
                  </a:lnTo>
                  <a:lnTo>
                    <a:pt x="9313808" y="2463330"/>
                  </a:lnTo>
                  <a:close/>
                </a:path>
                <a:path w="9941560" h="3763645">
                  <a:moveTo>
                    <a:pt x="9348852" y="2463330"/>
                  </a:moveTo>
                  <a:lnTo>
                    <a:pt x="9328117" y="2463330"/>
                  </a:lnTo>
                  <a:lnTo>
                    <a:pt x="9325983" y="2450630"/>
                  </a:lnTo>
                  <a:lnTo>
                    <a:pt x="9347999" y="2450630"/>
                  </a:lnTo>
                  <a:lnTo>
                    <a:pt x="9348744" y="2461717"/>
                  </a:lnTo>
                  <a:lnTo>
                    <a:pt x="9348852" y="2463330"/>
                  </a:lnTo>
                  <a:close/>
                </a:path>
                <a:path w="9941560" h="3763645">
                  <a:moveTo>
                    <a:pt x="9416078" y="2463330"/>
                  </a:moveTo>
                  <a:lnTo>
                    <a:pt x="9367303" y="2463330"/>
                  </a:lnTo>
                  <a:lnTo>
                    <a:pt x="9371671" y="2450630"/>
                  </a:lnTo>
                  <a:lnTo>
                    <a:pt x="9415225" y="2450630"/>
                  </a:lnTo>
                  <a:lnTo>
                    <a:pt x="9415970" y="2461717"/>
                  </a:lnTo>
                  <a:lnTo>
                    <a:pt x="9416078" y="2463330"/>
                  </a:lnTo>
                  <a:close/>
                </a:path>
                <a:path w="9941560" h="3763645">
                  <a:moveTo>
                    <a:pt x="9435860" y="2463330"/>
                  </a:moveTo>
                  <a:lnTo>
                    <a:pt x="9431366" y="2450630"/>
                  </a:lnTo>
                  <a:lnTo>
                    <a:pt x="9448888" y="2450630"/>
                  </a:lnTo>
                  <a:lnTo>
                    <a:pt x="9435860" y="2463330"/>
                  </a:lnTo>
                  <a:close/>
                </a:path>
                <a:path w="9941560" h="3763645">
                  <a:moveTo>
                    <a:pt x="9183598" y="2463330"/>
                  </a:moveTo>
                  <a:lnTo>
                    <a:pt x="9177272" y="2463330"/>
                  </a:lnTo>
                  <a:lnTo>
                    <a:pt x="9177700" y="2459533"/>
                  </a:lnTo>
                  <a:lnTo>
                    <a:pt x="9177735" y="2459218"/>
                  </a:lnTo>
                  <a:lnTo>
                    <a:pt x="9180625" y="2455617"/>
                  </a:lnTo>
                  <a:lnTo>
                    <a:pt x="9183598" y="2463330"/>
                  </a:lnTo>
                  <a:close/>
                </a:path>
                <a:path w="9941560" h="3763645">
                  <a:moveTo>
                    <a:pt x="9174435" y="2463330"/>
                  </a:moveTo>
                  <a:lnTo>
                    <a:pt x="9173640" y="2459533"/>
                  </a:lnTo>
                  <a:lnTo>
                    <a:pt x="9175730" y="2461717"/>
                  </a:lnTo>
                  <a:lnTo>
                    <a:pt x="9174435" y="2463330"/>
                  </a:lnTo>
                  <a:close/>
                </a:path>
                <a:path w="9941560" h="3763645">
                  <a:moveTo>
                    <a:pt x="9177272" y="2463330"/>
                  </a:moveTo>
                  <a:lnTo>
                    <a:pt x="9174435" y="2463330"/>
                  </a:lnTo>
                  <a:lnTo>
                    <a:pt x="9175730" y="2461717"/>
                  </a:lnTo>
                  <a:lnTo>
                    <a:pt x="9177272" y="2463330"/>
                  </a:lnTo>
                  <a:close/>
                </a:path>
                <a:path w="9941560" h="3763645">
                  <a:moveTo>
                    <a:pt x="9184878" y="2476030"/>
                  </a:moveTo>
                  <a:lnTo>
                    <a:pt x="9176820" y="2463330"/>
                  </a:lnTo>
                  <a:lnTo>
                    <a:pt x="9192309" y="2463330"/>
                  </a:lnTo>
                  <a:lnTo>
                    <a:pt x="9192547" y="2463634"/>
                  </a:lnTo>
                  <a:lnTo>
                    <a:pt x="9184878" y="2476030"/>
                  </a:lnTo>
                  <a:close/>
                </a:path>
                <a:path w="9941560" h="3763645">
                  <a:moveTo>
                    <a:pt x="9192547" y="2463634"/>
                  </a:moveTo>
                  <a:lnTo>
                    <a:pt x="9192309" y="2463330"/>
                  </a:lnTo>
                  <a:lnTo>
                    <a:pt x="9192736" y="2463330"/>
                  </a:lnTo>
                  <a:lnTo>
                    <a:pt x="9192547" y="2463634"/>
                  </a:lnTo>
                  <a:close/>
                </a:path>
                <a:path w="9941560" h="3763645">
                  <a:moveTo>
                    <a:pt x="9202250" y="2476030"/>
                  </a:moveTo>
                  <a:lnTo>
                    <a:pt x="9192547" y="2463634"/>
                  </a:lnTo>
                  <a:lnTo>
                    <a:pt x="9192736" y="2463330"/>
                  </a:lnTo>
                  <a:lnTo>
                    <a:pt x="9195597" y="2463330"/>
                  </a:lnTo>
                  <a:lnTo>
                    <a:pt x="9202250" y="2476030"/>
                  </a:lnTo>
                  <a:close/>
                </a:path>
                <a:path w="9941560" h="3763645">
                  <a:moveTo>
                    <a:pt x="9207630" y="2467617"/>
                  </a:moveTo>
                  <a:lnTo>
                    <a:pt x="9202664" y="2465140"/>
                  </a:lnTo>
                  <a:lnTo>
                    <a:pt x="9202173" y="2463634"/>
                  </a:lnTo>
                  <a:lnTo>
                    <a:pt x="9202074" y="2463330"/>
                  </a:lnTo>
                  <a:lnTo>
                    <a:pt x="9208350" y="2463330"/>
                  </a:lnTo>
                  <a:lnTo>
                    <a:pt x="9207630" y="2467617"/>
                  </a:lnTo>
                  <a:close/>
                </a:path>
                <a:path w="9941560" h="3763645">
                  <a:moveTo>
                    <a:pt x="9287826" y="2476030"/>
                  </a:moveTo>
                  <a:lnTo>
                    <a:pt x="9224491" y="2476030"/>
                  </a:lnTo>
                  <a:lnTo>
                    <a:pt x="9207630" y="2467617"/>
                  </a:lnTo>
                  <a:lnTo>
                    <a:pt x="9208299" y="2463634"/>
                  </a:lnTo>
                  <a:lnTo>
                    <a:pt x="9208350" y="2463330"/>
                  </a:lnTo>
                  <a:lnTo>
                    <a:pt x="9311649" y="2463330"/>
                  </a:lnTo>
                  <a:lnTo>
                    <a:pt x="9287826" y="2476030"/>
                  </a:lnTo>
                  <a:close/>
                </a:path>
                <a:path w="9941560" h="3763645">
                  <a:moveTo>
                    <a:pt x="9344359" y="2488730"/>
                  </a:moveTo>
                  <a:lnTo>
                    <a:pt x="9322644" y="2488730"/>
                  </a:lnTo>
                  <a:lnTo>
                    <a:pt x="9322039" y="2467617"/>
                  </a:lnTo>
                  <a:lnTo>
                    <a:pt x="9321916" y="2463330"/>
                  </a:lnTo>
                  <a:lnTo>
                    <a:pt x="9347296" y="2463330"/>
                  </a:lnTo>
                  <a:lnTo>
                    <a:pt x="9353496" y="2476030"/>
                  </a:lnTo>
                  <a:lnTo>
                    <a:pt x="9346091" y="2476030"/>
                  </a:lnTo>
                  <a:lnTo>
                    <a:pt x="9345053" y="2487959"/>
                  </a:lnTo>
                  <a:lnTo>
                    <a:pt x="9344359" y="2488730"/>
                  </a:lnTo>
                  <a:close/>
                </a:path>
                <a:path w="9941560" h="3763645">
                  <a:moveTo>
                    <a:pt x="9371219" y="2488730"/>
                  </a:moveTo>
                  <a:lnTo>
                    <a:pt x="9344986" y="2488730"/>
                  </a:lnTo>
                  <a:lnTo>
                    <a:pt x="9345053" y="2487959"/>
                  </a:lnTo>
                  <a:lnTo>
                    <a:pt x="9355806" y="2476030"/>
                  </a:lnTo>
                  <a:lnTo>
                    <a:pt x="9357412" y="2476030"/>
                  </a:lnTo>
                  <a:lnTo>
                    <a:pt x="9359176" y="2463634"/>
                  </a:lnTo>
                  <a:lnTo>
                    <a:pt x="9359220" y="2463330"/>
                  </a:lnTo>
                  <a:lnTo>
                    <a:pt x="9373077" y="2463330"/>
                  </a:lnTo>
                  <a:lnTo>
                    <a:pt x="9371275" y="2487959"/>
                  </a:lnTo>
                  <a:lnTo>
                    <a:pt x="9371219" y="2488730"/>
                  </a:lnTo>
                  <a:close/>
                </a:path>
                <a:path w="9941560" h="3763645">
                  <a:moveTo>
                    <a:pt x="9408146" y="2476030"/>
                  </a:moveTo>
                  <a:lnTo>
                    <a:pt x="9379202" y="2476030"/>
                  </a:lnTo>
                  <a:lnTo>
                    <a:pt x="9379869" y="2465140"/>
                  </a:lnTo>
                  <a:lnTo>
                    <a:pt x="9379980" y="2463330"/>
                  </a:lnTo>
                  <a:lnTo>
                    <a:pt x="9419467" y="2463330"/>
                  </a:lnTo>
                  <a:lnTo>
                    <a:pt x="9408146" y="2476030"/>
                  </a:lnTo>
                  <a:close/>
                </a:path>
                <a:path w="9941560" h="3763645">
                  <a:moveTo>
                    <a:pt x="9206216" y="2476030"/>
                  </a:moveTo>
                  <a:lnTo>
                    <a:pt x="9202664" y="2465140"/>
                  </a:lnTo>
                  <a:lnTo>
                    <a:pt x="9207630" y="2467617"/>
                  </a:lnTo>
                  <a:lnTo>
                    <a:pt x="9206216" y="2476030"/>
                  </a:lnTo>
                  <a:close/>
                </a:path>
                <a:path w="9941560" h="3763645">
                  <a:moveTo>
                    <a:pt x="9203229" y="2488730"/>
                  </a:moveTo>
                  <a:lnTo>
                    <a:pt x="9180310" y="2488730"/>
                  </a:lnTo>
                  <a:lnTo>
                    <a:pt x="9198710" y="2476030"/>
                  </a:lnTo>
                  <a:lnTo>
                    <a:pt x="9203229" y="2488730"/>
                  </a:lnTo>
                  <a:close/>
                </a:path>
                <a:path w="9941560" h="3763645">
                  <a:moveTo>
                    <a:pt x="9242666" y="2488730"/>
                  </a:moveTo>
                  <a:lnTo>
                    <a:pt x="9223713" y="2488730"/>
                  </a:lnTo>
                  <a:lnTo>
                    <a:pt x="9228232" y="2476030"/>
                  </a:lnTo>
                  <a:lnTo>
                    <a:pt x="9248138" y="2476030"/>
                  </a:lnTo>
                  <a:lnTo>
                    <a:pt x="9247111" y="2483149"/>
                  </a:lnTo>
                  <a:lnTo>
                    <a:pt x="9242666" y="2488730"/>
                  </a:lnTo>
                  <a:close/>
                </a:path>
                <a:path w="9941560" h="3763645">
                  <a:moveTo>
                    <a:pt x="9289517" y="2501430"/>
                  </a:moveTo>
                  <a:lnTo>
                    <a:pt x="9215077" y="2501430"/>
                  </a:lnTo>
                  <a:lnTo>
                    <a:pt x="9225069" y="2488730"/>
                  </a:lnTo>
                  <a:lnTo>
                    <a:pt x="9246306" y="2488730"/>
                  </a:lnTo>
                  <a:lnTo>
                    <a:pt x="9247111" y="2483149"/>
                  </a:lnTo>
                  <a:lnTo>
                    <a:pt x="9252782" y="2476030"/>
                  </a:lnTo>
                  <a:lnTo>
                    <a:pt x="9280295" y="2476030"/>
                  </a:lnTo>
                  <a:lnTo>
                    <a:pt x="9289517" y="2501430"/>
                  </a:lnTo>
                  <a:close/>
                </a:path>
                <a:path w="9941560" h="3763645">
                  <a:moveTo>
                    <a:pt x="9315314" y="2488730"/>
                  </a:moveTo>
                  <a:lnTo>
                    <a:pt x="9301708" y="2488730"/>
                  </a:lnTo>
                  <a:lnTo>
                    <a:pt x="9304470" y="2476030"/>
                  </a:lnTo>
                  <a:lnTo>
                    <a:pt x="9313708" y="2476030"/>
                  </a:lnTo>
                  <a:lnTo>
                    <a:pt x="9315217" y="2487959"/>
                  </a:lnTo>
                  <a:lnTo>
                    <a:pt x="9315314" y="2488730"/>
                  </a:lnTo>
                  <a:close/>
                </a:path>
                <a:path w="9941560" h="3763645">
                  <a:moveTo>
                    <a:pt x="9425629" y="2487959"/>
                  </a:moveTo>
                  <a:lnTo>
                    <a:pt x="9422991" y="2483149"/>
                  </a:lnTo>
                  <a:lnTo>
                    <a:pt x="9419191" y="2476030"/>
                  </a:lnTo>
                  <a:lnTo>
                    <a:pt x="9420371" y="2476030"/>
                  </a:lnTo>
                  <a:lnTo>
                    <a:pt x="9425629" y="2487959"/>
                  </a:lnTo>
                  <a:close/>
                </a:path>
                <a:path w="9941560" h="3763645">
                  <a:moveTo>
                    <a:pt x="9468544" y="2488730"/>
                  </a:moveTo>
                  <a:lnTo>
                    <a:pt x="9461741" y="2488730"/>
                  </a:lnTo>
                  <a:lnTo>
                    <a:pt x="9462268" y="2476030"/>
                  </a:lnTo>
                  <a:lnTo>
                    <a:pt x="9471104" y="2476030"/>
                  </a:lnTo>
                  <a:lnTo>
                    <a:pt x="9468544" y="2488730"/>
                  </a:lnTo>
                  <a:close/>
                </a:path>
                <a:path w="9941560" h="3763645">
                  <a:moveTo>
                    <a:pt x="9514834" y="2488730"/>
                  </a:moveTo>
                  <a:lnTo>
                    <a:pt x="9510115" y="2488730"/>
                  </a:lnTo>
                  <a:lnTo>
                    <a:pt x="9512274" y="2476030"/>
                  </a:lnTo>
                  <a:lnTo>
                    <a:pt x="9514834" y="2488730"/>
                  </a:lnTo>
                  <a:close/>
                </a:path>
                <a:path w="9941560" h="3763645">
                  <a:moveTo>
                    <a:pt x="9552489" y="2488730"/>
                  </a:moveTo>
                  <a:lnTo>
                    <a:pt x="9556756" y="2476030"/>
                  </a:lnTo>
                  <a:lnTo>
                    <a:pt x="9564061" y="2476030"/>
                  </a:lnTo>
                  <a:lnTo>
                    <a:pt x="9552489" y="2488730"/>
                  </a:lnTo>
                  <a:close/>
                </a:path>
                <a:path w="9941560" h="3763645">
                  <a:moveTo>
                    <a:pt x="9246306" y="2488730"/>
                  </a:moveTo>
                  <a:lnTo>
                    <a:pt x="9242666" y="2488730"/>
                  </a:lnTo>
                  <a:lnTo>
                    <a:pt x="9247111" y="2483149"/>
                  </a:lnTo>
                  <a:lnTo>
                    <a:pt x="9246417" y="2487959"/>
                  </a:lnTo>
                  <a:lnTo>
                    <a:pt x="9246306" y="2488730"/>
                  </a:lnTo>
                  <a:close/>
                </a:path>
                <a:path w="9941560" h="3763645">
                  <a:moveTo>
                    <a:pt x="9344986" y="2488730"/>
                  </a:moveTo>
                  <a:lnTo>
                    <a:pt x="9344359" y="2488730"/>
                  </a:lnTo>
                  <a:lnTo>
                    <a:pt x="9345053" y="2487959"/>
                  </a:lnTo>
                  <a:lnTo>
                    <a:pt x="9344986" y="2488730"/>
                  </a:lnTo>
                  <a:close/>
                </a:path>
                <a:path w="9941560" h="3763645">
                  <a:moveTo>
                    <a:pt x="9296236" y="2514130"/>
                  </a:moveTo>
                  <a:lnTo>
                    <a:pt x="9292772" y="2501430"/>
                  </a:lnTo>
                  <a:lnTo>
                    <a:pt x="9297692" y="2488730"/>
                  </a:lnTo>
                  <a:lnTo>
                    <a:pt x="9303692" y="2501430"/>
                  </a:lnTo>
                  <a:lnTo>
                    <a:pt x="9296236" y="2514130"/>
                  </a:lnTo>
                  <a:close/>
                </a:path>
                <a:path w="9941560" h="3763645">
                  <a:moveTo>
                    <a:pt x="9338610" y="2526830"/>
                  </a:moveTo>
                  <a:lnTo>
                    <a:pt x="9318854" y="2526830"/>
                  </a:lnTo>
                  <a:lnTo>
                    <a:pt x="9327765" y="2514130"/>
                  </a:lnTo>
                  <a:lnTo>
                    <a:pt x="9336250" y="2501430"/>
                  </a:lnTo>
                  <a:lnTo>
                    <a:pt x="9337757" y="2488730"/>
                  </a:lnTo>
                  <a:lnTo>
                    <a:pt x="9374031" y="2488730"/>
                  </a:lnTo>
                  <a:lnTo>
                    <a:pt x="9368684" y="2501430"/>
                  </a:lnTo>
                  <a:lnTo>
                    <a:pt x="9384097" y="2501430"/>
                  </a:lnTo>
                  <a:lnTo>
                    <a:pt x="9384976" y="2514130"/>
                  </a:lnTo>
                  <a:lnTo>
                    <a:pt x="9343857" y="2514130"/>
                  </a:lnTo>
                  <a:lnTo>
                    <a:pt x="9338610" y="2526830"/>
                  </a:lnTo>
                  <a:close/>
                </a:path>
                <a:path w="9941560" h="3763645">
                  <a:moveTo>
                    <a:pt x="9379302" y="2501430"/>
                  </a:moveTo>
                  <a:lnTo>
                    <a:pt x="9374031" y="2488730"/>
                  </a:lnTo>
                  <a:lnTo>
                    <a:pt x="9380658" y="2488730"/>
                  </a:lnTo>
                  <a:lnTo>
                    <a:pt x="9379302" y="2501430"/>
                  </a:lnTo>
                  <a:close/>
                </a:path>
                <a:path w="9941560" h="3763645">
                  <a:moveTo>
                    <a:pt x="9416982" y="2501430"/>
                  </a:moveTo>
                  <a:lnTo>
                    <a:pt x="9408874" y="2501430"/>
                  </a:lnTo>
                  <a:lnTo>
                    <a:pt x="9416179" y="2488730"/>
                  </a:lnTo>
                  <a:lnTo>
                    <a:pt x="9416982" y="2501430"/>
                  </a:lnTo>
                  <a:close/>
                </a:path>
                <a:path w="9941560" h="3763645">
                  <a:moveTo>
                    <a:pt x="9404154" y="2539530"/>
                  </a:moveTo>
                  <a:lnTo>
                    <a:pt x="9398556" y="2526830"/>
                  </a:lnTo>
                  <a:lnTo>
                    <a:pt x="9395670" y="2514130"/>
                  </a:lnTo>
                  <a:lnTo>
                    <a:pt x="9419769" y="2514130"/>
                  </a:lnTo>
                  <a:lnTo>
                    <a:pt x="9420296" y="2501430"/>
                  </a:lnTo>
                  <a:lnTo>
                    <a:pt x="9416982" y="2501430"/>
                  </a:lnTo>
                  <a:lnTo>
                    <a:pt x="9424613" y="2488730"/>
                  </a:lnTo>
                  <a:lnTo>
                    <a:pt x="9443742" y="2501430"/>
                  </a:lnTo>
                  <a:lnTo>
                    <a:pt x="9442099" y="2521698"/>
                  </a:lnTo>
                  <a:lnTo>
                    <a:pt x="9436236" y="2526830"/>
                  </a:lnTo>
                  <a:lnTo>
                    <a:pt x="9414698" y="2526830"/>
                  </a:lnTo>
                  <a:lnTo>
                    <a:pt x="9404154" y="2539530"/>
                  </a:lnTo>
                  <a:close/>
                </a:path>
                <a:path w="9941560" h="3763645">
                  <a:moveTo>
                    <a:pt x="9322644" y="2514130"/>
                  </a:moveTo>
                  <a:lnTo>
                    <a:pt x="9307382" y="2514130"/>
                  </a:lnTo>
                  <a:lnTo>
                    <a:pt x="9310244" y="2501430"/>
                  </a:lnTo>
                  <a:lnTo>
                    <a:pt x="9322644" y="2514130"/>
                  </a:lnTo>
                  <a:close/>
                </a:path>
                <a:path w="9941560" h="3763645">
                  <a:moveTo>
                    <a:pt x="9419769" y="2514130"/>
                  </a:moveTo>
                  <a:lnTo>
                    <a:pt x="9386356" y="2514130"/>
                  </a:lnTo>
                  <a:lnTo>
                    <a:pt x="9396197" y="2501430"/>
                  </a:lnTo>
                  <a:lnTo>
                    <a:pt x="9412037" y="2501430"/>
                  </a:lnTo>
                  <a:lnTo>
                    <a:pt x="9419769" y="2514130"/>
                  </a:lnTo>
                  <a:close/>
                </a:path>
                <a:path w="9941560" h="3763645">
                  <a:moveTo>
                    <a:pt x="9471456" y="2514130"/>
                  </a:moveTo>
                  <a:lnTo>
                    <a:pt x="9461490" y="2514130"/>
                  </a:lnTo>
                  <a:lnTo>
                    <a:pt x="9457373" y="2501430"/>
                  </a:lnTo>
                  <a:lnTo>
                    <a:pt x="9473966" y="2501430"/>
                  </a:lnTo>
                  <a:lnTo>
                    <a:pt x="9471456" y="2514130"/>
                  </a:lnTo>
                  <a:close/>
                </a:path>
                <a:path w="9941560" h="3763645">
                  <a:moveTo>
                    <a:pt x="9377871" y="2552230"/>
                  </a:moveTo>
                  <a:lnTo>
                    <a:pt x="9345162" y="2552230"/>
                  </a:lnTo>
                  <a:lnTo>
                    <a:pt x="9361228" y="2526830"/>
                  </a:lnTo>
                  <a:lnTo>
                    <a:pt x="9346969" y="2526830"/>
                  </a:lnTo>
                  <a:lnTo>
                    <a:pt x="9343857" y="2514130"/>
                  </a:lnTo>
                  <a:lnTo>
                    <a:pt x="9384976" y="2514130"/>
                  </a:lnTo>
                  <a:lnTo>
                    <a:pt x="9386733" y="2539530"/>
                  </a:lnTo>
                  <a:lnTo>
                    <a:pt x="9377871" y="2552230"/>
                  </a:lnTo>
                  <a:close/>
                </a:path>
                <a:path w="9941560" h="3763645">
                  <a:moveTo>
                    <a:pt x="9456896" y="2526830"/>
                  </a:moveTo>
                  <a:lnTo>
                    <a:pt x="9441684" y="2526830"/>
                  </a:lnTo>
                  <a:lnTo>
                    <a:pt x="9442099" y="2521698"/>
                  </a:lnTo>
                  <a:lnTo>
                    <a:pt x="9450746" y="2514130"/>
                  </a:lnTo>
                  <a:lnTo>
                    <a:pt x="9456444" y="2514130"/>
                  </a:lnTo>
                  <a:lnTo>
                    <a:pt x="9456896" y="2526830"/>
                  </a:lnTo>
                  <a:close/>
                </a:path>
                <a:path w="9941560" h="3763645">
                  <a:moveTo>
                    <a:pt x="9485288" y="2526830"/>
                  </a:moveTo>
                  <a:lnTo>
                    <a:pt x="9464502" y="2514130"/>
                  </a:lnTo>
                  <a:lnTo>
                    <a:pt x="9480995" y="2514130"/>
                  </a:lnTo>
                  <a:lnTo>
                    <a:pt x="9485288" y="2526830"/>
                  </a:lnTo>
                  <a:close/>
                </a:path>
                <a:path w="9941560" h="3763645">
                  <a:moveTo>
                    <a:pt x="9488300" y="2526830"/>
                  </a:moveTo>
                  <a:lnTo>
                    <a:pt x="9488652" y="2514130"/>
                  </a:lnTo>
                  <a:lnTo>
                    <a:pt x="9495429" y="2514130"/>
                  </a:lnTo>
                  <a:lnTo>
                    <a:pt x="9488300" y="2526830"/>
                  </a:lnTo>
                  <a:close/>
                </a:path>
                <a:path w="9941560" h="3763645">
                  <a:moveTo>
                    <a:pt x="9441684" y="2526830"/>
                  </a:moveTo>
                  <a:lnTo>
                    <a:pt x="9436236" y="2526830"/>
                  </a:lnTo>
                  <a:lnTo>
                    <a:pt x="9442099" y="2521698"/>
                  </a:lnTo>
                  <a:lnTo>
                    <a:pt x="9441684" y="2526830"/>
                  </a:lnTo>
                  <a:close/>
                </a:path>
                <a:path w="9941560" h="3763645">
                  <a:moveTo>
                    <a:pt x="9289559" y="2552230"/>
                  </a:moveTo>
                  <a:lnTo>
                    <a:pt x="9263878" y="2552230"/>
                  </a:lnTo>
                  <a:lnTo>
                    <a:pt x="9260012" y="2526830"/>
                  </a:lnTo>
                  <a:lnTo>
                    <a:pt x="9278388" y="2526830"/>
                  </a:lnTo>
                  <a:lnTo>
                    <a:pt x="9289358" y="2539530"/>
                  </a:lnTo>
                  <a:lnTo>
                    <a:pt x="9289559" y="2552230"/>
                  </a:lnTo>
                  <a:close/>
                </a:path>
                <a:path w="9941560" h="3763645">
                  <a:moveTo>
                    <a:pt x="9346267" y="2539530"/>
                  </a:moveTo>
                  <a:lnTo>
                    <a:pt x="9294479" y="2539530"/>
                  </a:lnTo>
                  <a:lnTo>
                    <a:pt x="9288730" y="2526830"/>
                  </a:lnTo>
                  <a:lnTo>
                    <a:pt x="9344911" y="2526830"/>
                  </a:lnTo>
                  <a:lnTo>
                    <a:pt x="9346267" y="2539530"/>
                  </a:lnTo>
                  <a:close/>
                </a:path>
                <a:path w="9941560" h="3763645">
                  <a:moveTo>
                    <a:pt x="9401744" y="2539530"/>
                  </a:moveTo>
                  <a:lnTo>
                    <a:pt x="9397954" y="2539530"/>
                  </a:lnTo>
                  <a:lnTo>
                    <a:pt x="9391025" y="2526830"/>
                  </a:lnTo>
                  <a:lnTo>
                    <a:pt x="9401744" y="2539530"/>
                  </a:lnTo>
                  <a:close/>
                </a:path>
                <a:path w="9941560" h="3763645">
                  <a:moveTo>
                    <a:pt x="9239323" y="2541938"/>
                  </a:moveTo>
                  <a:lnTo>
                    <a:pt x="9237419" y="2539530"/>
                  </a:lnTo>
                  <a:lnTo>
                    <a:pt x="9243369" y="2539530"/>
                  </a:lnTo>
                  <a:lnTo>
                    <a:pt x="9239323" y="2541938"/>
                  </a:lnTo>
                  <a:close/>
                </a:path>
                <a:path w="9941560" h="3763645">
                  <a:moveTo>
                    <a:pt x="9297215" y="2552230"/>
                  </a:moveTo>
                  <a:lnTo>
                    <a:pt x="9291943" y="2539530"/>
                  </a:lnTo>
                  <a:lnTo>
                    <a:pt x="9303541" y="2539530"/>
                  </a:lnTo>
                  <a:lnTo>
                    <a:pt x="9297215" y="2552230"/>
                  </a:lnTo>
                  <a:close/>
                </a:path>
                <a:path w="9941560" h="3763645">
                  <a:moveTo>
                    <a:pt x="9445976" y="2564930"/>
                  </a:moveTo>
                  <a:lnTo>
                    <a:pt x="9425166" y="2552230"/>
                  </a:lnTo>
                  <a:lnTo>
                    <a:pt x="9427500" y="2539530"/>
                  </a:lnTo>
                  <a:lnTo>
                    <a:pt x="9441985" y="2539530"/>
                  </a:lnTo>
                  <a:lnTo>
                    <a:pt x="9449089" y="2552230"/>
                  </a:lnTo>
                  <a:lnTo>
                    <a:pt x="9445976" y="2564930"/>
                  </a:lnTo>
                  <a:close/>
                </a:path>
                <a:path w="9941560" h="3763645">
                  <a:moveTo>
                    <a:pt x="9502985" y="2552230"/>
                  </a:moveTo>
                  <a:lnTo>
                    <a:pt x="9490484" y="2552230"/>
                  </a:lnTo>
                  <a:lnTo>
                    <a:pt x="9495881" y="2539530"/>
                  </a:lnTo>
                  <a:lnTo>
                    <a:pt x="9500375" y="2539530"/>
                  </a:lnTo>
                  <a:lnTo>
                    <a:pt x="9502985" y="2552230"/>
                  </a:lnTo>
                  <a:close/>
                </a:path>
                <a:path w="9941560" h="3763645">
                  <a:moveTo>
                    <a:pt x="9247461" y="2552230"/>
                  </a:moveTo>
                  <a:lnTo>
                    <a:pt x="9242942" y="2552230"/>
                  </a:lnTo>
                  <a:lnTo>
                    <a:pt x="9238643" y="2542343"/>
                  </a:lnTo>
                  <a:lnTo>
                    <a:pt x="9239323" y="2541938"/>
                  </a:lnTo>
                  <a:lnTo>
                    <a:pt x="9247461" y="2552230"/>
                  </a:lnTo>
                  <a:close/>
                </a:path>
                <a:path w="9941560" h="3763645">
                  <a:moveTo>
                    <a:pt x="9254068" y="2577840"/>
                  </a:moveTo>
                  <a:lnTo>
                    <a:pt x="9242050" y="2577840"/>
                  </a:lnTo>
                  <a:lnTo>
                    <a:pt x="9245929" y="2564930"/>
                  </a:lnTo>
                  <a:lnTo>
                    <a:pt x="9248816" y="2552230"/>
                  </a:lnTo>
                  <a:lnTo>
                    <a:pt x="9288203" y="2552230"/>
                  </a:lnTo>
                  <a:lnTo>
                    <a:pt x="9292571" y="2564930"/>
                  </a:lnTo>
                  <a:lnTo>
                    <a:pt x="9264029" y="2564930"/>
                  </a:lnTo>
                  <a:lnTo>
                    <a:pt x="9259887" y="2577630"/>
                  </a:lnTo>
                  <a:lnTo>
                    <a:pt x="9254113" y="2577630"/>
                  </a:lnTo>
                  <a:lnTo>
                    <a:pt x="9254068" y="2577840"/>
                  </a:lnTo>
                  <a:close/>
                </a:path>
                <a:path w="9941560" h="3763645">
                  <a:moveTo>
                    <a:pt x="9320159" y="2577630"/>
                  </a:moveTo>
                  <a:lnTo>
                    <a:pt x="9307357" y="2577630"/>
                  </a:lnTo>
                  <a:lnTo>
                    <a:pt x="9306253" y="2571428"/>
                  </a:lnTo>
                  <a:lnTo>
                    <a:pt x="9308511" y="2552230"/>
                  </a:lnTo>
                  <a:lnTo>
                    <a:pt x="9316595" y="2552230"/>
                  </a:lnTo>
                  <a:lnTo>
                    <a:pt x="9316193" y="2564930"/>
                  </a:lnTo>
                  <a:lnTo>
                    <a:pt x="9327213" y="2564930"/>
                  </a:lnTo>
                  <a:lnTo>
                    <a:pt x="9320159" y="2577630"/>
                  </a:lnTo>
                  <a:close/>
                </a:path>
                <a:path w="9941560" h="3763645">
                  <a:moveTo>
                    <a:pt x="9340392" y="2564930"/>
                  </a:moveTo>
                  <a:lnTo>
                    <a:pt x="9328920" y="2564930"/>
                  </a:lnTo>
                  <a:lnTo>
                    <a:pt x="9334217" y="2552230"/>
                  </a:lnTo>
                  <a:lnTo>
                    <a:pt x="9339815" y="2552230"/>
                  </a:lnTo>
                  <a:lnTo>
                    <a:pt x="9340392" y="2564930"/>
                  </a:lnTo>
                  <a:close/>
                </a:path>
                <a:path w="9941560" h="3763645">
                  <a:moveTo>
                    <a:pt x="9345363" y="2564930"/>
                  </a:moveTo>
                  <a:lnTo>
                    <a:pt x="9343355" y="2564930"/>
                  </a:lnTo>
                  <a:lnTo>
                    <a:pt x="9344334" y="2552230"/>
                  </a:lnTo>
                  <a:lnTo>
                    <a:pt x="9345363" y="2564930"/>
                  </a:lnTo>
                  <a:close/>
                </a:path>
                <a:path w="9941560" h="3763645">
                  <a:moveTo>
                    <a:pt x="9398230" y="2564930"/>
                  </a:moveTo>
                  <a:lnTo>
                    <a:pt x="9382164" y="2564930"/>
                  </a:lnTo>
                  <a:lnTo>
                    <a:pt x="9389268" y="2552230"/>
                  </a:lnTo>
                  <a:lnTo>
                    <a:pt x="9398230" y="2564930"/>
                  </a:lnTo>
                  <a:close/>
                </a:path>
                <a:path w="9941560" h="3763645">
                  <a:moveTo>
                    <a:pt x="9273618" y="2577630"/>
                  </a:moveTo>
                  <a:lnTo>
                    <a:pt x="9264029" y="2564930"/>
                  </a:lnTo>
                  <a:lnTo>
                    <a:pt x="9292571" y="2564930"/>
                  </a:lnTo>
                  <a:lnTo>
                    <a:pt x="9273618" y="2577630"/>
                  </a:lnTo>
                  <a:close/>
                </a:path>
                <a:path w="9941560" h="3763645">
                  <a:moveTo>
                    <a:pt x="9305524" y="2577630"/>
                  </a:moveTo>
                  <a:lnTo>
                    <a:pt x="9300629" y="2577630"/>
                  </a:lnTo>
                  <a:lnTo>
                    <a:pt x="9305097" y="2564930"/>
                  </a:lnTo>
                  <a:lnTo>
                    <a:pt x="9306253" y="2571428"/>
                  </a:lnTo>
                  <a:lnTo>
                    <a:pt x="9305524" y="2577630"/>
                  </a:lnTo>
                  <a:close/>
                </a:path>
                <a:path w="9941560" h="3763645">
                  <a:moveTo>
                    <a:pt x="9359320" y="2577630"/>
                  </a:moveTo>
                  <a:lnTo>
                    <a:pt x="9338384" y="2577630"/>
                  </a:lnTo>
                  <a:lnTo>
                    <a:pt x="9336803" y="2564930"/>
                  </a:lnTo>
                  <a:lnTo>
                    <a:pt x="9346869" y="2564930"/>
                  </a:lnTo>
                  <a:lnTo>
                    <a:pt x="9359320" y="2577630"/>
                  </a:lnTo>
                  <a:close/>
                </a:path>
                <a:path w="9941560" h="3763645">
                  <a:moveTo>
                    <a:pt x="9385955" y="2590330"/>
                  </a:moveTo>
                  <a:lnTo>
                    <a:pt x="9362408" y="2590330"/>
                  </a:lnTo>
                  <a:lnTo>
                    <a:pt x="9364265" y="2564930"/>
                  </a:lnTo>
                  <a:lnTo>
                    <a:pt x="9379880" y="2564930"/>
                  </a:lnTo>
                  <a:lnTo>
                    <a:pt x="9380557" y="2577630"/>
                  </a:lnTo>
                  <a:lnTo>
                    <a:pt x="9385955" y="2590330"/>
                  </a:lnTo>
                  <a:close/>
                </a:path>
                <a:path w="9941560" h="3763645">
                  <a:moveTo>
                    <a:pt x="9433349" y="2577630"/>
                  </a:moveTo>
                  <a:lnTo>
                    <a:pt x="9416078" y="2577630"/>
                  </a:lnTo>
                  <a:lnTo>
                    <a:pt x="9416480" y="2564930"/>
                  </a:lnTo>
                  <a:lnTo>
                    <a:pt x="9421526" y="2564930"/>
                  </a:lnTo>
                  <a:lnTo>
                    <a:pt x="9433349" y="2577630"/>
                  </a:lnTo>
                  <a:close/>
                </a:path>
                <a:path w="9941560" h="3763645">
                  <a:moveTo>
                    <a:pt x="9307357" y="2577630"/>
                  </a:moveTo>
                  <a:lnTo>
                    <a:pt x="9305524" y="2577630"/>
                  </a:lnTo>
                  <a:lnTo>
                    <a:pt x="9306253" y="2571428"/>
                  </a:lnTo>
                  <a:lnTo>
                    <a:pt x="9307357" y="2577630"/>
                  </a:lnTo>
                  <a:close/>
                </a:path>
                <a:path w="9941560" h="3763645">
                  <a:moveTo>
                    <a:pt x="9279969" y="2603030"/>
                  </a:moveTo>
                  <a:lnTo>
                    <a:pt x="9222006" y="2603030"/>
                  </a:lnTo>
                  <a:lnTo>
                    <a:pt x="9217864" y="2590330"/>
                  </a:lnTo>
                  <a:lnTo>
                    <a:pt x="9222061" y="2577840"/>
                  </a:lnTo>
                  <a:lnTo>
                    <a:pt x="9222131" y="2577630"/>
                  </a:lnTo>
                  <a:lnTo>
                    <a:pt x="9242038" y="2577630"/>
                  </a:lnTo>
                  <a:lnTo>
                    <a:pt x="9242050" y="2577840"/>
                  </a:lnTo>
                  <a:lnTo>
                    <a:pt x="9254068" y="2577840"/>
                  </a:lnTo>
                  <a:lnTo>
                    <a:pt x="9251427" y="2590330"/>
                  </a:lnTo>
                  <a:lnTo>
                    <a:pt x="9278839" y="2590330"/>
                  </a:lnTo>
                  <a:lnTo>
                    <a:pt x="9279969" y="2603030"/>
                  </a:lnTo>
                  <a:close/>
                </a:path>
                <a:path w="9941560" h="3763645">
                  <a:moveTo>
                    <a:pt x="9296361" y="2603030"/>
                  </a:moveTo>
                  <a:lnTo>
                    <a:pt x="9288956" y="2603030"/>
                  </a:lnTo>
                  <a:lnTo>
                    <a:pt x="9288632" y="2577840"/>
                  </a:lnTo>
                  <a:lnTo>
                    <a:pt x="9288630" y="2577630"/>
                  </a:lnTo>
                  <a:lnTo>
                    <a:pt x="9301985" y="2577630"/>
                  </a:lnTo>
                  <a:lnTo>
                    <a:pt x="9305323" y="2590330"/>
                  </a:lnTo>
                  <a:lnTo>
                    <a:pt x="9316419" y="2590330"/>
                  </a:lnTo>
                  <a:lnTo>
                    <a:pt x="9296361" y="2603030"/>
                  </a:lnTo>
                  <a:close/>
                </a:path>
                <a:path w="9941560" h="3763645">
                  <a:moveTo>
                    <a:pt x="9361077" y="2590330"/>
                  </a:moveTo>
                  <a:lnTo>
                    <a:pt x="9345413" y="2590330"/>
                  </a:lnTo>
                  <a:lnTo>
                    <a:pt x="9353421" y="2577630"/>
                  </a:lnTo>
                  <a:lnTo>
                    <a:pt x="9361077" y="2590330"/>
                  </a:lnTo>
                  <a:close/>
                </a:path>
                <a:path w="9941560" h="3763645">
                  <a:moveTo>
                    <a:pt x="9393511" y="2603030"/>
                  </a:moveTo>
                  <a:lnTo>
                    <a:pt x="9384348" y="2603030"/>
                  </a:lnTo>
                  <a:lnTo>
                    <a:pt x="9374784" y="2590330"/>
                  </a:lnTo>
                  <a:lnTo>
                    <a:pt x="9385955" y="2590330"/>
                  </a:lnTo>
                  <a:lnTo>
                    <a:pt x="9397276" y="2577630"/>
                  </a:lnTo>
                  <a:lnTo>
                    <a:pt x="9412589" y="2577630"/>
                  </a:lnTo>
                  <a:lnTo>
                    <a:pt x="9413945" y="2590330"/>
                  </a:lnTo>
                  <a:lnTo>
                    <a:pt x="9393511" y="2603030"/>
                  </a:lnTo>
                  <a:close/>
                </a:path>
                <a:path w="9941560" h="3763645">
                  <a:moveTo>
                    <a:pt x="9447056" y="2590330"/>
                  </a:moveTo>
                  <a:lnTo>
                    <a:pt x="9434404" y="2590330"/>
                  </a:lnTo>
                  <a:lnTo>
                    <a:pt x="9423785" y="2577630"/>
                  </a:lnTo>
                  <a:lnTo>
                    <a:pt x="9442211" y="2577630"/>
                  </a:lnTo>
                  <a:lnTo>
                    <a:pt x="9447056" y="2590330"/>
                  </a:lnTo>
                  <a:close/>
                </a:path>
                <a:path w="9941560" h="3763645">
                  <a:moveTo>
                    <a:pt x="9477481" y="2590330"/>
                  </a:moveTo>
                  <a:lnTo>
                    <a:pt x="9472790" y="2577840"/>
                  </a:lnTo>
                  <a:lnTo>
                    <a:pt x="9472711" y="2577630"/>
                  </a:lnTo>
                  <a:lnTo>
                    <a:pt x="9486493" y="2577630"/>
                  </a:lnTo>
                  <a:lnTo>
                    <a:pt x="9477481" y="2590330"/>
                  </a:lnTo>
                  <a:close/>
                </a:path>
                <a:path w="9941560" h="3763645">
                  <a:moveTo>
                    <a:pt x="9345790" y="2603030"/>
                  </a:moveTo>
                  <a:lnTo>
                    <a:pt x="9317925" y="2603030"/>
                  </a:lnTo>
                  <a:lnTo>
                    <a:pt x="9334368" y="2590330"/>
                  </a:lnTo>
                  <a:lnTo>
                    <a:pt x="9344710" y="2590330"/>
                  </a:lnTo>
                  <a:lnTo>
                    <a:pt x="9345790" y="2603030"/>
                  </a:lnTo>
                  <a:close/>
                </a:path>
                <a:path w="9941560" h="3763645">
                  <a:moveTo>
                    <a:pt x="9437943" y="2603030"/>
                  </a:moveTo>
                  <a:lnTo>
                    <a:pt x="9434002" y="2603030"/>
                  </a:lnTo>
                  <a:lnTo>
                    <a:pt x="9437667" y="2590330"/>
                  </a:lnTo>
                  <a:lnTo>
                    <a:pt x="9437943" y="2603030"/>
                  </a:lnTo>
                  <a:close/>
                </a:path>
                <a:path w="9941560" h="3763645">
                  <a:moveTo>
                    <a:pt x="9488601" y="2603030"/>
                  </a:moveTo>
                  <a:lnTo>
                    <a:pt x="9477882" y="2603030"/>
                  </a:lnTo>
                  <a:lnTo>
                    <a:pt x="9474518" y="2590330"/>
                  </a:lnTo>
                  <a:lnTo>
                    <a:pt x="9490760" y="2590330"/>
                  </a:lnTo>
                  <a:lnTo>
                    <a:pt x="9488601" y="2603030"/>
                  </a:lnTo>
                  <a:close/>
                </a:path>
                <a:path w="9941560" h="3763645">
                  <a:moveTo>
                    <a:pt x="9526356" y="2615730"/>
                  </a:moveTo>
                  <a:lnTo>
                    <a:pt x="9492292" y="2615730"/>
                  </a:lnTo>
                  <a:lnTo>
                    <a:pt x="9494300" y="2590330"/>
                  </a:lnTo>
                  <a:lnTo>
                    <a:pt x="9499421" y="2603030"/>
                  </a:lnTo>
                  <a:lnTo>
                    <a:pt x="9527988" y="2603030"/>
                  </a:lnTo>
                  <a:lnTo>
                    <a:pt x="9526356" y="2615730"/>
                  </a:lnTo>
                  <a:close/>
                </a:path>
                <a:path w="9941560" h="3763645">
                  <a:moveTo>
                    <a:pt x="9525327" y="2603030"/>
                  </a:moveTo>
                  <a:lnTo>
                    <a:pt x="9499421" y="2603030"/>
                  </a:lnTo>
                  <a:lnTo>
                    <a:pt x="9502032" y="2590330"/>
                  </a:lnTo>
                  <a:lnTo>
                    <a:pt x="9514985" y="2590330"/>
                  </a:lnTo>
                  <a:lnTo>
                    <a:pt x="9525327" y="2603030"/>
                  </a:lnTo>
                  <a:close/>
                </a:path>
                <a:path w="9941560" h="3763645">
                  <a:moveTo>
                    <a:pt x="9225069" y="2615730"/>
                  </a:moveTo>
                  <a:lnTo>
                    <a:pt x="9217236" y="2615730"/>
                  </a:lnTo>
                  <a:lnTo>
                    <a:pt x="9214224" y="2603030"/>
                  </a:lnTo>
                  <a:lnTo>
                    <a:pt x="9219571" y="2603030"/>
                  </a:lnTo>
                  <a:lnTo>
                    <a:pt x="9225069" y="2615730"/>
                  </a:lnTo>
                  <a:close/>
                </a:path>
                <a:path w="9941560" h="3763645">
                  <a:moveTo>
                    <a:pt x="9254088" y="2615730"/>
                  </a:moveTo>
                  <a:lnTo>
                    <a:pt x="9239252" y="2615730"/>
                  </a:lnTo>
                  <a:lnTo>
                    <a:pt x="9239302" y="2603030"/>
                  </a:lnTo>
                  <a:lnTo>
                    <a:pt x="9265359" y="2603030"/>
                  </a:lnTo>
                  <a:lnTo>
                    <a:pt x="9254088" y="2615730"/>
                  </a:lnTo>
                  <a:close/>
                </a:path>
                <a:path w="9941560" h="3763645">
                  <a:moveTo>
                    <a:pt x="9316499" y="2641107"/>
                  </a:moveTo>
                  <a:lnTo>
                    <a:pt x="9313457" y="2628430"/>
                  </a:lnTo>
                  <a:lnTo>
                    <a:pt x="9310444" y="2615730"/>
                  </a:lnTo>
                  <a:lnTo>
                    <a:pt x="9310419" y="2603030"/>
                  </a:lnTo>
                  <a:lnTo>
                    <a:pt x="9365094" y="2603030"/>
                  </a:lnTo>
                  <a:lnTo>
                    <a:pt x="9362558" y="2615730"/>
                  </a:lnTo>
                  <a:lnTo>
                    <a:pt x="9335146" y="2615730"/>
                  </a:lnTo>
                  <a:lnTo>
                    <a:pt x="9333414" y="2628430"/>
                  </a:lnTo>
                  <a:lnTo>
                    <a:pt x="9316499" y="2641107"/>
                  </a:lnTo>
                  <a:close/>
                </a:path>
                <a:path w="9941560" h="3763645">
                  <a:moveTo>
                    <a:pt x="9379001" y="2615730"/>
                  </a:moveTo>
                  <a:lnTo>
                    <a:pt x="9369889" y="2603030"/>
                  </a:lnTo>
                  <a:lnTo>
                    <a:pt x="9380306" y="2603030"/>
                  </a:lnTo>
                  <a:lnTo>
                    <a:pt x="9379001" y="2615730"/>
                  </a:lnTo>
                  <a:close/>
                </a:path>
                <a:path w="9941560" h="3763645">
                  <a:moveTo>
                    <a:pt x="9420271" y="2615730"/>
                  </a:moveTo>
                  <a:lnTo>
                    <a:pt x="9416681" y="2615730"/>
                  </a:lnTo>
                  <a:lnTo>
                    <a:pt x="9419141" y="2603030"/>
                  </a:lnTo>
                  <a:lnTo>
                    <a:pt x="9420271" y="2615730"/>
                  </a:lnTo>
                  <a:close/>
                </a:path>
                <a:path w="9941560" h="3763645">
                  <a:moveTo>
                    <a:pt x="9430914" y="2615730"/>
                  </a:moveTo>
                  <a:lnTo>
                    <a:pt x="9425141" y="2615730"/>
                  </a:lnTo>
                  <a:lnTo>
                    <a:pt x="9419969" y="2603030"/>
                  </a:lnTo>
                  <a:lnTo>
                    <a:pt x="9430914" y="2615730"/>
                  </a:lnTo>
                  <a:close/>
                </a:path>
                <a:path w="9941560" h="3763645">
                  <a:moveTo>
                    <a:pt x="9250900" y="2653830"/>
                  </a:moveTo>
                  <a:lnTo>
                    <a:pt x="9196752" y="2653830"/>
                  </a:lnTo>
                  <a:lnTo>
                    <a:pt x="9194091" y="2615730"/>
                  </a:lnTo>
                  <a:lnTo>
                    <a:pt x="9234332" y="2615730"/>
                  </a:lnTo>
                  <a:lnTo>
                    <a:pt x="9237168" y="2628430"/>
                  </a:lnTo>
                  <a:lnTo>
                    <a:pt x="9250900" y="2653830"/>
                  </a:lnTo>
                  <a:close/>
                </a:path>
                <a:path w="9941560" h="3763645">
                  <a:moveTo>
                    <a:pt x="9316362" y="2641107"/>
                  </a:moveTo>
                  <a:lnTo>
                    <a:pt x="9280605" y="2641107"/>
                  </a:lnTo>
                  <a:lnTo>
                    <a:pt x="9290035" y="2615730"/>
                  </a:lnTo>
                  <a:lnTo>
                    <a:pt x="9303516" y="2628430"/>
                  </a:lnTo>
                  <a:lnTo>
                    <a:pt x="9312754" y="2628430"/>
                  </a:lnTo>
                  <a:lnTo>
                    <a:pt x="9316362" y="2641107"/>
                  </a:lnTo>
                  <a:close/>
                </a:path>
                <a:path w="9941560" h="3763645">
                  <a:moveTo>
                    <a:pt x="9377916" y="2641107"/>
                  </a:moveTo>
                  <a:lnTo>
                    <a:pt x="9362344" y="2641107"/>
                  </a:lnTo>
                  <a:lnTo>
                    <a:pt x="9368558" y="2628430"/>
                  </a:lnTo>
                  <a:lnTo>
                    <a:pt x="9365646" y="2615730"/>
                  </a:lnTo>
                  <a:lnTo>
                    <a:pt x="9374081" y="2615730"/>
                  </a:lnTo>
                  <a:lnTo>
                    <a:pt x="9377595" y="2628430"/>
                  </a:lnTo>
                  <a:lnTo>
                    <a:pt x="9374834" y="2628430"/>
                  </a:lnTo>
                  <a:lnTo>
                    <a:pt x="9377916" y="2641107"/>
                  </a:lnTo>
                  <a:close/>
                </a:path>
                <a:path w="9941560" h="3763645">
                  <a:moveTo>
                    <a:pt x="9397548" y="2641107"/>
                  </a:moveTo>
                  <a:lnTo>
                    <a:pt x="9390663" y="2641107"/>
                  </a:lnTo>
                  <a:lnTo>
                    <a:pt x="9384474" y="2628430"/>
                  </a:lnTo>
                  <a:lnTo>
                    <a:pt x="9385804" y="2615730"/>
                  </a:lnTo>
                  <a:lnTo>
                    <a:pt x="9392306" y="2615730"/>
                  </a:lnTo>
                  <a:lnTo>
                    <a:pt x="9397548" y="2641107"/>
                  </a:lnTo>
                  <a:close/>
                </a:path>
                <a:path w="9941560" h="3763645">
                  <a:moveTo>
                    <a:pt x="9437742" y="2628430"/>
                  </a:moveTo>
                  <a:lnTo>
                    <a:pt x="9438721" y="2615730"/>
                  </a:lnTo>
                  <a:lnTo>
                    <a:pt x="9443416" y="2615730"/>
                  </a:lnTo>
                  <a:lnTo>
                    <a:pt x="9437742" y="2628430"/>
                  </a:lnTo>
                  <a:close/>
                </a:path>
                <a:path w="9941560" h="3763645">
                  <a:moveTo>
                    <a:pt x="9272363" y="2653830"/>
                  </a:moveTo>
                  <a:lnTo>
                    <a:pt x="9264255" y="2653830"/>
                  </a:lnTo>
                  <a:lnTo>
                    <a:pt x="9265990" y="2641107"/>
                  </a:lnTo>
                  <a:lnTo>
                    <a:pt x="9256526" y="2641107"/>
                  </a:lnTo>
                  <a:lnTo>
                    <a:pt x="9258205" y="2628430"/>
                  </a:lnTo>
                  <a:lnTo>
                    <a:pt x="9279718" y="2628430"/>
                  </a:lnTo>
                  <a:lnTo>
                    <a:pt x="9276310" y="2641107"/>
                  </a:lnTo>
                  <a:lnTo>
                    <a:pt x="9272363" y="2653830"/>
                  </a:lnTo>
                  <a:close/>
                </a:path>
                <a:path w="9941560" h="3763645">
                  <a:moveTo>
                    <a:pt x="9343963" y="2650860"/>
                  </a:moveTo>
                  <a:lnTo>
                    <a:pt x="9338795" y="2645236"/>
                  </a:lnTo>
                  <a:lnTo>
                    <a:pt x="9337448" y="2641107"/>
                  </a:lnTo>
                  <a:lnTo>
                    <a:pt x="9336487" y="2641107"/>
                  </a:lnTo>
                  <a:lnTo>
                    <a:pt x="9342702" y="2628430"/>
                  </a:lnTo>
                  <a:lnTo>
                    <a:pt x="9351698" y="2641107"/>
                  </a:lnTo>
                  <a:lnTo>
                    <a:pt x="9350028" y="2643246"/>
                  </a:lnTo>
                  <a:lnTo>
                    <a:pt x="9343963" y="2650860"/>
                  </a:lnTo>
                  <a:close/>
                </a:path>
                <a:path w="9941560" h="3763645">
                  <a:moveTo>
                    <a:pt x="9341597" y="2653830"/>
                  </a:moveTo>
                  <a:lnTo>
                    <a:pt x="9326410" y="2653830"/>
                  </a:lnTo>
                  <a:lnTo>
                    <a:pt x="9329528" y="2641107"/>
                  </a:lnTo>
                  <a:lnTo>
                    <a:pt x="9335000" y="2641107"/>
                  </a:lnTo>
                  <a:lnTo>
                    <a:pt x="9338795" y="2645236"/>
                  </a:lnTo>
                  <a:lnTo>
                    <a:pt x="9341597" y="2653830"/>
                  </a:lnTo>
                  <a:close/>
                </a:path>
                <a:path w="9941560" h="3763645">
                  <a:moveTo>
                    <a:pt x="9409526" y="2653830"/>
                  </a:moveTo>
                  <a:lnTo>
                    <a:pt x="9397577" y="2653830"/>
                  </a:lnTo>
                  <a:lnTo>
                    <a:pt x="9403638" y="2641107"/>
                  </a:lnTo>
                  <a:lnTo>
                    <a:pt x="9404610" y="2643246"/>
                  </a:lnTo>
                  <a:lnTo>
                    <a:pt x="9409526" y="2653830"/>
                  </a:lnTo>
                  <a:close/>
                </a:path>
                <a:path w="9941560" h="3763645">
                  <a:moveTo>
                    <a:pt x="9436487" y="2653830"/>
                  </a:moveTo>
                  <a:lnTo>
                    <a:pt x="9409526" y="2653830"/>
                  </a:lnTo>
                  <a:lnTo>
                    <a:pt x="9412242" y="2641107"/>
                  </a:lnTo>
                  <a:lnTo>
                    <a:pt x="9433822" y="2641107"/>
                  </a:lnTo>
                  <a:lnTo>
                    <a:pt x="9436487" y="2653830"/>
                  </a:lnTo>
                  <a:close/>
                </a:path>
                <a:path w="9941560" h="3763645">
                  <a:moveTo>
                    <a:pt x="9341597" y="2653830"/>
                  </a:moveTo>
                  <a:lnTo>
                    <a:pt x="9338795" y="2645236"/>
                  </a:lnTo>
                  <a:lnTo>
                    <a:pt x="9343963" y="2650860"/>
                  </a:lnTo>
                  <a:lnTo>
                    <a:pt x="9341597" y="2653830"/>
                  </a:lnTo>
                  <a:close/>
                </a:path>
                <a:path w="9941560" h="3763645">
                  <a:moveTo>
                    <a:pt x="9346693" y="2653830"/>
                  </a:moveTo>
                  <a:lnTo>
                    <a:pt x="9341597" y="2653830"/>
                  </a:lnTo>
                  <a:lnTo>
                    <a:pt x="9343963" y="2650860"/>
                  </a:lnTo>
                  <a:lnTo>
                    <a:pt x="9346693" y="2653830"/>
                  </a:lnTo>
                  <a:close/>
                </a:path>
                <a:path w="9941560" h="3763645">
                  <a:moveTo>
                    <a:pt x="9234608" y="2666530"/>
                  </a:moveTo>
                  <a:lnTo>
                    <a:pt x="9210057" y="2666530"/>
                  </a:lnTo>
                  <a:lnTo>
                    <a:pt x="9207848" y="2653830"/>
                  </a:lnTo>
                  <a:lnTo>
                    <a:pt x="9236239" y="2653830"/>
                  </a:lnTo>
                  <a:lnTo>
                    <a:pt x="9234608" y="2666530"/>
                  </a:lnTo>
                  <a:close/>
                </a:path>
                <a:path w="9941560" h="3763645">
                  <a:moveTo>
                    <a:pt x="9358216" y="2666530"/>
                  </a:moveTo>
                  <a:lnTo>
                    <a:pt x="9319306" y="2666530"/>
                  </a:lnTo>
                  <a:lnTo>
                    <a:pt x="9320460" y="2653830"/>
                  </a:lnTo>
                  <a:lnTo>
                    <a:pt x="9354726" y="2653830"/>
                  </a:lnTo>
                  <a:lnTo>
                    <a:pt x="9358954" y="2664912"/>
                  </a:lnTo>
                  <a:lnTo>
                    <a:pt x="9358216" y="2666530"/>
                  </a:lnTo>
                  <a:close/>
                </a:path>
                <a:path w="9941560" h="3763645">
                  <a:moveTo>
                    <a:pt x="9374809" y="2666530"/>
                  </a:moveTo>
                  <a:lnTo>
                    <a:pt x="9359571" y="2666530"/>
                  </a:lnTo>
                  <a:lnTo>
                    <a:pt x="9358954" y="2664912"/>
                  </a:lnTo>
                  <a:lnTo>
                    <a:pt x="9364014" y="2653830"/>
                  </a:lnTo>
                  <a:lnTo>
                    <a:pt x="9371345" y="2653830"/>
                  </a:lnTo>
                  <a:lnTo>
                    <a:pt x="9374809" y="2666530"/>
                  </a:lnTo>
                  <a:close/>
                </a:path>
                <a:path w="9941560" h="3763645">
                  <a:moveTo>
                    <a:pt x="9411685" y="2691930"/>
                  </a:moveTo>
                  <a:lnTo>
                    <a:pt x="9404205" y="2679230"/>
                  </a:lnTo>
                  <a:lnTo>
                    <a:pt x="9384499" y="2679230"/>
                  </a:lnTo>
                  <a:lnTo>
                    <a:pt x="9378047" y="2666530"/>
                  </a:lnTo>
                  <a:lnTo>
                    <a:pt x="9383093" y="2653830"/>
                  </a:lnTo>
                  <a:lnTo>
                    <a:pt x="9437065" y="2653830"/>
                  </a:lnTo>
                  <a:lnTo>
                    <a:pt x="9429935" y="2666530"/>
                  </a:lnTo>
                  <a:lnTo>
                    <a:pt x="9425643" y="2666530"/>
                  </a:lnTo>
                  <a:lnTo>
                    <a:pt x="9428479" y="2679230"/>
                  </a:lnTo>
                  <a:lnTo>
                    <a:pt x="9411685" y="2691930"/>
                  </a:lnTo>
                  <a:close/>
                </a:path>
                <a:path w="9941560" h="3763645">
                  <a:moveTo>
                    <a:pt x="9450093" y="2666530"/>
                  </a:moveTo>
                  <a:lnTo>
                    <a:pt x="9445123" y="2666530"/>
                  </a:lnTo>
                  <a:lnTo>
                    <a:pt x="9445098" y="2653830"/>
                  </a:lnTo>
                  <a:lnTo>
                    <a:pt x="9453532" y="2653830"/>
                  </a:lnTo>
                  <a:lnTo>
                    <a:pt x="9450093" y="2666530"/>
                  </a:lnTo>
                  <a:close/>
                </a:path>
                <a:path w="9941560" h="3763645">
                  <a:moveTo>
                    <a:pt x="9359571" y="2666530"/>
                  </a:moveTo>
                  <a:lnTo>
                    <a:pt x="9358216" y="2666530"/>
                  </a:lnTo>
                  <a:lnTo>
                    <a:pt x="9358954" y="2664912"/>
                  </a:lnTo>
                  <a:lnTo>
                    <a:pt x="9359571" y="2666530"/>
                  </a:lnTo>
                  <a:close/>
                </a:path>
                <a:path w="9941560" h="3763645">
                  <a:moveTo>
                    <a:pt x="9244448" y="2679230"/>
                  </a:moveTo>
                  <a:lnTo>
                    <a:pt x="9201672" y="2679230"/>
                  </a:lnTo>
                  <a:lnTo>
                    <a:pt x="9200794" y="2666530"/>
                  </a:lnTo>
                  <a:lnTo>
                    <a:pt x="9242967" y="2666530"/>
                  </a:lnTo>
                  <a:lnTo>
                    <a:pt x="9244448" y="2679230"/>
                  </a:lnTo>
                  <a:close/>
                </a:path>
                <a:path w="9941560" h="3763645">
                  <a:moveTo>
                    <a:pt x="9271233" y="2679230"/>
                  </a:moveTo>
                  <a:lnTo>
                    <a:pt x="9254414" y="2679230"/>
                  </a:lnTo>
                  <a:lnTo>
                    <a:pt x="9254123" y="2677727"/>
                  </a:lnTo>
                  <a:lnTo>
                    <a:pt x="9254045" y="2677323"/>
                  </a:lnTo>
                  <a:lnTo>
                    <a:pt x="9253975" y="2676964"/>
                  </a:lnTo>
                  <a:lnTo>
                    <a:pt x="9268020" y="2666530"/>
                  </a:lnTo>
                  <a:lnTo>
                    <a:pt x="9271233" y="2679230"/>
                  </a:lnTo>
                  <a:close/>
                </a:path>
                <a:path w="9941560" h="3763645">
                  <a:moveTo>
                    <a:pt x="9278135" y="2677727"/>
                  </a:moveTo>
                  <a:lnTo>
                    <a:pt x="9274572" y="2666530"/>
                  </a:lnTo>
                  <a:lnTo>
                    <a:pt x="9278162" y="2666530"/>
                  </a:lnTo>
                  <a:lnTo>
                    <a:pt x="9278533" y="2676964"/>
                  </a:lnTo>
                  <a:lnTo>
                    <a:pt x="9278546" y="2677323"/>
                  </a:lnTo>
                  <a:lnTo>
                    <a:pt x="9278135" y="2677727"/>
                  </a:lnTo>
                  <a:close/>
                </a:path>
                <a:path w="9941560" h="3763645">
                  <a:moveTo>
                    <a:pt x="9291366" y="2691930"/>
                  </a:moveTo>
                  <a:lnTo>
                    <a:pt x="9287324" y="2691930"/>
                  </a:lnTo>
                  <a:lnTo>
                    <a:pt x="9280175" y="2686287"/>
                  </a:lnTo>
                  <a:lnTo>
                    <a:pt x="9280371" y="2679230"/>
                  </a:lnTo>
                  <a:lnTo>
                    <a:pt x="9278614" y="2679230"/>
                  </a:lnTo>
                  <a:lnTo>
                    <a:pt x="9278546" y="2677323"/>
                  </a:lnTo>
                  <a:lnTo>
                    <a:pt x="9289533" y="2666530"/>
                  </a:lnTo>
                  <a:lnTo>
                    <a:pt x="9295985" y="2679230"/>
                  </a:lnTo>
                  <a:lnTo>
                    <a:pt x="9291366" y="2691930"/>
                  </a:lnTo>
                  <a:close/>
                </a:path>
                <a:path w="9941560" h="3763645">
                  <a:moveTo>
                    <a:pt x="9504216" y="2679230"/>
                  </a:moveTo>
                  <a:lnTo>
                    <a:pt x="9495003" y="2679230"/>
                  </a:lnTo>
                  <a:lnTo>
                    <a:pt x="9497890" y="2666530"/>
                  </a:lnTo>
                  <a:lnTo>
                    <a:pt x="9504216" y="2679230"/>
                  </a:lnTo>
                  <a:close/>
                </a:path>
                <a:path w="9941560" h="3763645">
                  <a:moveTo>
                    <a:pt x="9237165" y="2692706"/>
                  </a:moveTo>
                  <a:lnTo>
                    <a:pt x="9236867" y="2691930"/>
                  </a:lnTo>
                  <a:lnTo>
                    <a:pt x="9250925" y="2679230"/>
                  </a:lnTo>
                  <a:lnTo>
                    <a:pt x="9253975" y="2676964"/>
                  </a:lnTo>
                  <a:lnTo>
                    <a:pt x="9254414" y="2679230"/>
                  </a:lnTo>
                  <a:lnTo>
                    <a:pt x="9271233" y="2679230"/>
                  </a:lnTo>
                  <a:lnTo>
                    <a:pt x="9280175" y="2686287"/>
                  </a:lnTo>
                  <a:lnTo>
                    <a:pt x="9280019" y="2691930"/>
                  </a:lnTo>
                  <a:lnTo>
                    <a:pt x="9237721" y="2691930"/>
                  </a:lnTo>
                  <a:lnTo>
                    <a:pt x="9237165" y="2692706"/>
                  </a:lnTo>
                  <a:close/>
                </a:path>
                <a:path w="9941560" h="3763645">
                  <a:moveTo>
                    <a:pt x="9278614" y="2679230"/>
                  </a:moveTo>
                  <a:lnTo>
                    <a:pt x="9278135" y="2677727"/>
                  </a:lnTo>
                  <a:lnTo>
                    <a:pt x="9278546" y="2677323"/>
                  </a:lnTo>
                  <a:lnTo>
                    <a:pt x="9278614" y="2679230"/>
                  </a:lnTo>
                  <a:close/>
                </a:path>
                <a:path w="9941560" h="3763645">
                  <a:moveTo>
                    <a:pt x="9278614" y="2679230"/>
                  </a:moveTo>
                  <a:lnTo>
                    <a:pt x="9276605" y="2679230"/>
                  </a:lnTo>
                  <a:lnTo>
                    <a:pt x="9278135" y="2677727"/>
                  </a:lnTo>
                  <a:lnTo>
                    <a:pt x="9278614" y="2679230"/>
                  </a:lnTo>
                  <a:close/>
                </a:path>
                <a:path w="9941560" h="3763645">
                  <a:moveTo>
                    <a:pt x="9218140" y="2691930"/>
                  </a:moveTo>
                  <a:lnTo>
                    <a:pt x="9198409" y="2691930"/>
                  </a:lnTo>
                  <a:lnTo>
                    <a:pt x="9194945" y="2679230"/>
                  </a:lnTo>
                  <a:lnTo>
                    <a:pt x="9203831" y="2679230"/>
                  </a:lnTo>
                  <a:lnTo>
                    <a:pt x="9218140" y="2691930"/>
                  </a:lnTo>
                  <a:close/>
                </a:path>
                <a:path w="9941560" h="3763645">
                  <a:moveTo>
                    <a:pt x="9234758" y="2691930"/>
                  </a:moveTo>
                  <a:lnTo>
                    <a:pt x="9219395" y="2691930"/>
                  </a:lnTo>
                  <a:lnTo>
                    <a:pt x="9215103" y="2679230"/>
                  </a:lnTo>
                  <a:lnTo>
                    <a:pt x="9238147" y="2679230"/>
                  </a:lnTo>
                  <a:lnTo>
                    <a:pt x="9234758" y="2691930"/>
                  </a:lnTo>
                  <a:close/>
                </a:path>
                <a:path w="9941560" h="3763645">
                  <a:moveTo>
                    <a:pt x="9307030" y="2691930"/>
                  </a:moveTo>
                  <a:lnTo>
                    <a:pt x="9299449" y="2691930"/>
                  </a:lnTo>
                  <a:lnTo>
                    <a:pt x="9306327" y="2679230"/>
                  </a:lnTo>
                  <a:lnTo>
                    <a:pt x="9307030" y="2691930"/>
                  </a:lnTo>
                  <a:close/>
                </a:path>
                <a:path w="9941560" h="3763645">
                  <a:moveTo>
                    <a:pt x="9318051" y="2691930"/>
                  </a:moveTo>
                  <a:lnTo>
                    <a:pt x="9310896" y="2679230"/>
                  </a:lnTo>
                  <a:lnTo>
                    <a:pt x="9332510" y="2679230"/>
                  </a:lnTo>
                  <a:lnTo>
                    <a:pt x="9318051" y="2691930"/>
                  </a:lnTo>
                  <a:close/>
                </a:path>
                <a:path w="9941560" h="3763645">
                  <a:moveTo>
                    <a:pt x="9396021" y="2691930"/>
                  </a:moveTo>
                  <a:lnTo>
                    <a:pt x="9348927" y="2691930"/>
                  </a:lnTo>
                  <a:lnTo>
                    <a:pt x="9361730" y="2679230"/>
                  </a:lnTo>
                  <a:lnTo>
                    <a:pt x="9400590" y="2679230"/>
                  </a:lnTo>
                  <a:lnTo>
                    <a:pt x="9396021" y="2691930"/>
                  </a:lnTo>
                  <a:close/>
                </a:path>
                <a:path w="9941560" h="3763645">
                  <a:moveTo>
                    <a:pt x="9287324" y="2691930"/>
                  </a:moveTo>
                  <a:lnTo>
                    <a:pt x="9280019" y="2691930"/>
                  </a:lnTo>
                  <a:lnTo>
                    <a:pt x="9280175" y="2686287"/>
                  </a:lnTo>
                  <a:lnTo>
                    <a:pt x="9287324" y="2691930"/>
                  </a:lnTo>
                  <a:close/>
                </a:path>
                <a:path w="9941560" h="3763645">
                  <a:moveTo>
                    <a:pt x="9206894" y="2768130"/>
                  </a:moveTo>
                  <a:lnTo>
                    <a:pt x="9189573" y="2768130"/>
                  </a:lnTo>
                  <a:lnTo>
                    <a:pt x="9190853" y="2755430"/>
                  </a:lnTo>
                  <a:lnTo>
                    <a:pt x="9196376" y="2742730"/>
                  </a:lnTo>
                  <a:lnTo>
                    <a:pt x="9195522" y="2704630"/>
                  </a:lnTo>
                  <a:lnTo>
                    <a:pt x="9211161" y="2704630"/>
                  </a:lnTo>
                  <a:lnTo>
                    <a:pt x="9211111" y="2691930"/>
                  </a:lnTo>
                  <a:lnTo>
                    <a:pt x="9236867" y="2691930"/>
                  </a:lnTo>
                  <a:lnTo>
                    <a:pt x="9237165" y="2692706"/>
                  </a:lnTo>
                  <a:lnTo>
                    <a:pt x="9228633" y="2704630"/>
                  </a:lnTo>
                  <a:lnTo>
                    <a:pt x="9241059" y="2717330"/>
                  </a:lnTo>
                  <a:lnTo>
                    <a:pt x="9282831" y="2717330"/>
                  </a:lnTo>
                  <a:lnTo>
                    <a:pt x="9290738" y="2730030"/>
                  </a:lnTo>
                  <a:lnTo>
                    <a:pt x="9229386" y="2730030"/>
                  </a:lnTo>
                  <a:lnTo>
                    <a:pt x="9231018" y="2742730"/>
                  </a:lnTo>
                  <a:lnTo>
                    <a:pt x="9208852" y="2742730"/>
                  </a:lnTo>
                  <a:lnTo>
                    <a:pt x="9206894" y="2768130"/>
                  </a:lnTo>
                  <a:close/>
                </a:path>
                <a:path w="9941560" h="3763645">
                  <a:moveTo>
                    <a:pt x="9271083" y="2717330"/>
                  </a:moveTo>
                  <a:lnTo>
                    <a:pt x="9256548" y="2717330"/>
                  </a:lnTo>
                  <a:lnTo>
                    <a:pt x="9241737" y="2704630"/>
                  </a:lnTo>
                  <a:lnTo>
                    <a:pt x="9237165" y="2692706"/>
                  </a:lnTo>
                  <a:lnTo>
                    <a:pt x="9237721" y="2691930"/>
                  </a:lnTo>
                  <a:lnTo>
                    <a:pt x="9281224" y="2691930"/>
                  </a:lnTo>
                  <a:lnTo>
                    <a:pt x="9271083" y="2717330"/>
                  </a:lnTo>
                  <a:close/>
                </a:path>
                <a:path w="9941560" h="3763645">
                  <a:moveTo>
                    <a:pt x="9279919" y="2704630"/>
                  </a:moveTo>
                  <a:lnTo>
                    <a:pt x="9281144" y="2692706"/>
                  </a:lnTo>
                  <a:lnTo>
                    <a:pt x="9281224" y="2691930"/>
                  </a:lnTo>
                  <a:lnTo>
                    <a:pt x="9285442" y="2691930"/>
                  </a:lnTo>
                  <a:lnTo>
                    <a:pt x="9279919" y="2704630"/>
                  </a:lnTo>
                  <a:close/>
                </a:path>
                <a:path w="9941560" h="3763645">
                  <a:moveTo>
                    <a:pt x="9297592" y="2704630"/>
                  </a:moveTo>
                  <a:lnTo>
                    <a:pt x="9288153" y="2704630"/>
                  </a:lnTo>
                  <a:lnTo>
                    <a:pt x="9285442" y="2691930"/>
                  </a:lnTo>
                  <a:lnTo>
                    <a:pt x="9296286" y="2691930"/>
                  </a:lnTo>
                  <a:lnTo>
                    <a:pt x="9297592" y="2704630"/>
                  </a:lnTo>
                  <a:close/>
                </a:path>
                <a:path w="9941560" h="3763645">
                  <a:moveTo>
                    <a:pt x="9322268" y="2704630"/>
                  </a:moveTo>
                  <a:lnTo>
                    <a:pt x="9316745" y="2704630"/>
                  </a:lnTo>
                  <a:lnTo>
                    <a:pt x="9315237" y="2692706"/>
                  </a:lnTo>
                  <a:lnTo>
                    <a:pt x="9315139" y="2691930"/>
                  </a:lnTo>
                  <a:lnTo>
                    <a:pt x="9316795" y="2691930"/>
                  </a:lnTo>
                  <a:lnTo>
                    <a:pt x="9322268" y="2704630"/>
                  </a:lnTo>
                  <a:close/>
                </a:path>
                <a:path w="9941560" h="3763645">
                  <a:moveTo>
                    <a:pt x="9345463" y="2717330"/>
                  </a:moveTo>
                  <a:lnTo>
                    <a:pt x="9330251" y="2717330"/>
                  </a:lnTo>
                  <a:lnTo>
                    <a:pt x="9334091" y="2704630"/>
                  </a:lnTo>
                  <a:lnTo>
                    <a:pt x="9331355" y="2704630"/>
                  </a:lnTo>
                  <a:lnTo>
                    <a:pt x="9330059" y="2692706"/>
                  </a:lnTo>
                  <a:lnTo>
                    <a:pt x="9329975" y="2691930"/>
                  </a:lnTo>
                  <a:lnTo>
                    <a:pt x="9341999" y="2691930"/>
                  </a:lnTo>
                  <a:lnTo>
                    <a:pt x="9340417" y="2704630"/>
                  </a:lnTo>
                  <a:lnTo>
                    <a:pt x="9345463" y="2717330"/>
                  </a:lnTo>
                  <a:close/>
                </a:path>
                <a:path w="9941560" h="3763645">
                  <a:moveTo>
                    <a:pt x="9385829" y="2704630"/>
                  </a:moveTo>
                  <a:lnTo>
                    <a:pt x="9360400" y="2704630"/>
                  </a:lnTo>
                  <a:lnTo>
                    <a:pt x="9357588" y="2691930"/>
                  </a:lnTo>
                  <a:lnTo>
                    <a:pt x="9389896" y="2691930"/>
                  </a:lnTo>
                  <a:lnTo>
                    <a:pt x="9385829" y="2704630"/>
                  </a:lnTo>
                  <a:close/>
                </a:path>
                <a:path w="9941560" h="3763645">
                  <a:moveTo>
                    <a:pt x="9419743" y="2717330"/>
                  </a:moveTo>
                  <a:lnTo>
                    <a:pt x="9413141" y="2704630"/>
                  </a:lnTo>
                  <a:lnTo>
                    <a:pt x="9414390" y="2692706"/>
                  </a:lnTo>
                  <a:lnTo>
                    <a:pt x="9414472" y="2691930"/>
                  </a:lnTo>
                  <a:lnTo>
                    <a:pt x="9421450" y="2704630"/>
                  </a:lnTo>
                  <a:lnTo>
                    <a:pt x="9426597" y="2704630"/>
                  </a:lnTo>
                  <a:lnTo>
                    <a:pt x="9419743" y="2717330"/>
                  </a:lnTo>
                  <a:close/>
                </a:path>
                <a:path w="9941560" h="3763645">
                  <a:moveTo>
                    <a:pt x="9431190" y="2704630"/>
                  </a:moveTo>
                  <a:lnTo>
                    <a:pt x="9421450" y="2704630"/>
                  </a:lnTo>
                  <a:lnTo>
                    <a:pt x="9423609" y="2691930"/>
                  </a:lnTo>
                  <a:lnTo>
                    <a:pt x="9429032" y="2691930"/>
                  </a:lnTo>
                  <a:lnTo>
                    <a:pt x="9431190" y="2704630"/>
                  </a:lnTo>
                  <a:close/>
                </a:path>
                <a:path w="9941560" h="3763645">
                  <a:moveTo>
                    <a:pt x="9475272" y="2717330"/>
                  </a:moveTo>
                  <a:lnTo>
                    <a:pt x="9470678" y="2717330"/>
                  </a:lnTo>
                  <a:lnTo>
                    <a:pt x="9461691" y="2704630"/>
                  </a:lnTo>
                  <a:lnTo>
                    <a:pt x="9467690" y="2691930"/>
                  </a:lnTo>
                  <a:lnTo>
                    <a:pt x="9477556" y="2691930"/>
                  </a:lnTo>
                  <a:lnTo>
                    <a:pt x="9476866" y="2704630"/>
                  </a:lnTo>
                  <a:lnTo>
                    <a:pt x="9470100" y="2704630"/>
                  </a:lnTo>
                  <a:lnTo>
                    <a:pt x="9475272" y="2717330"/>
                  </a:lnTo>
                  <a:close/>
                </a:path>
                <a:path w="9941560" h="3763645">
                  <a:moveTo>
                    <a:pt x="9282831" y="2717330"/>
                  </a:moveTo>
                  <a:lnTo>
                    <a:pt x="9271836" y="2717330"/>
                  </a:lnTo>
                  <a:lnTo>
                    <a:pt x="9277308" y="2704630"/>
                  </a:lnTo>
                  <a:lnTo>
                    <a:pt x="9289759" y="2704630"/>
                  </a:lnTo>
                  <a:lnTo>
                    <a:pt x="9282831" y="2717330"/>
                  </a:lnTo>
                  <a:close/>
                </a:path>
                <a:path w="9941560" h="3763645">
                  <a:moveTo>
                    <a:pt x="9316469" y="2730030"/>
                  </a:moveTo>
                  <a:lnTo>
                    <a:pt x="9302160" y="2730030"/>
                  </a:lnTo>
                  <a:lnTo>
                    <a:pt x="9298520" y="2717330"/>
                  </a:lnTo>
                  <a:lnTo>
                    <a:pt x="9300679" y="2704630"/>
                  </a:lnTo>
                  <a:lnTo>
                    <a:pt x="9316469" y="2730030"/>
                  </a:lnTo>
                  <a:close/>
                </a:path>
                <a:path w="9941560" h="3763645">
                  <a:moveTo>
                    <a:pt x="9389168" y="2717330"/>
                  </a:moveTo>
                  <a:lnTo>
                    <a:pt x="9372600" y="2717330"/>
                  </a:lnTo>
                  <a:lnTo>
                    <a:pt x="9374608" y="2704630"/>
                  </a:lnTo>
                  <a:lnTo>
                    <a:pt x="9390473" y="2704630"/>
                  </a:lnTo>
                  <a:lnTo>
                    <a:pt x="9389168" y="2717330"/>
                  </a:lnTo>
                  <a:close/>
                </a:path>
                <a:path w="9941560" h="3763645">
                  <a:moveTo>
                    <a:pt x="9476175" y="2717330"/>
                  </a:moveTo>
                  <a:lnTo>
                    <a:pt x="9470100" y="2704630"/>
                  </a:lnTo>
                  <a:lnTo>
                    <a:pt x="9476866" y="2704630"/>
                  </a:lnTo>
                  <a:lnTo>
                    <a:pt x="9476175" y="2717330"/>
                  </a:lnTo>
                  <a:close/>
                </a:path>
                <a:path w="9941560" h="3763645">
                  <a:moveTo>
                    <a:pt x="9504793" y="2730030"/>
                  </a:moveTo>
                  <a:lnTo>
                    <a:pt x="9486166" y="2730030"/>
                  </a:lnTo>
                  <a:lnTo>
                    <a:pt x="9490183" y="2717330"/>
                  </a:lnTo>
                  <a:lnTo>
                    <a:pt x="9494902" y="2717330"/>
                  </a:lnTo>
                  <a:lnTo>
                    <a:pt x="9497262" y="2704630"/>
                  </a:lnTo>
                  <a:lnTo>
                    <a:pt x="9508157" y="2704630"/>
                  </a:lnTo>
                  <a:lnTo>
                    <a:pt x="9512826" y="2717330"/>
                  </a:lnTo>
                  <a:lnTo>
                    <a:pt x="9504793" y="2730030"/>
                  </a:lnTo>
                  <a:close/>
                </a:path>
                <a:path w="9941560" h="3763645">
                  <a:moveTo>
                    <a:pt x="9350333" y="2742730"/>
                  </a:moveTo>
                  <a:lnTo>
                    <a:pt x="9330954" y="2742730"/>
                  </a:lnTo>
                  <a:lnTo>
                    <a:pt x="9319205" y="2730030"/>
                  </a:lnTo>
                  <a:lnTo>
                    <a:pt x="9321816" y="2717330"/>
                  </a:lnTo>
                  <a:lnTo>
                    <a:pt x="9350283" y="2717330"/>
                  </a:lnTo>
                  <a:lnTo>
                    <a:pt x="9350333" y="2742730"/>
                  </a:lnTo>
                  <a:close/>
                </a:path>
                <a:path w="9941560" h="3763645">
                  <a:moveTo>
                    <a:pt x="9406665" y="2730030"/>
                  </a:moveTo>
                  <a:lnTo>
                    <a:pt x="9393711" y="2730030"/>
                  </a:lnTo>
                  <a:lnTo>
                    <a:pt x="9384423" y="2717330"/>
                  </a:lnTo>
                  <a:lnTo>
                    <a:pt x="9403527" y="2717330"/>
                  </a:lnTo>
                  <a:lnTo>
                    <a:pt x="9406665" y="2730030"/>
                  </a:lnTo>
                  <a:close/>
                </a:path>
                <a:path w="9941560" h="3763645">
                  <a:moveTo>
                    <a:pt x="9269376" y="2755430"/>
                  </a:moveTo>
                  <a:lnTo>
                    <a:pt x="9239202" y="2755430"/>
                  </a:lnTo>
                  <a:lnTo>
                    <a:pt x="9244549" y="2742730"/>
                  </a:lnTo>
                  <a:lnTo>
                    <a:pt x="9229386" y="2730030"/>
                  </a:lnTo>
                  <a:lnTo>
                    <a:pt x="9287726" y="2730030"/>
                  </a:lnTo>
                  <a:lnTo>
                    <a:pt x="9287155" y="2733595"/>
                  </a:lnTo>
                  <a:lnTo>
                    <a:pt x="9280546" y="2742730"/>
                  </a:lnTo>
                  <a:lnTo>
                    <a:pt x="9269376" y="2755430"/>
                  </a:lnTo>
                  <a:close/>
                </a:path>
                <a:path w="9941560" h="3763645">
                  <a:moveTo>
                    <a:pt x="9287155" y="2733595"/>
                  </a:moveTo>
                  <a:lnTo>
                    <a:pt x="9287726" y="2730030"/>
                  </a:lnTo>
                  <a:lnTo>
                    <a:pt x="9289734" y="2730030"/>
                  </a:lnTo>
                  <a:lnTo>
                    <a:pt x="9287155" y="2733595"/>
                  </a:lnTo>
                  <a:close/>
                </a:path>
                <a:path w="9941560" h="3763645">
                  <a:moveTo>
                    <a:pt x="9303892" y="2755430"/>
                  </a:moveTo>
                  <a:lnTo>
                    <a:pt x="9290261" y="2755430"/>
                  </a:lnTo>
                  <a:lnTo>
                    <a:pt x="9285693" y="2742730"/>
                  </a:lnTo>
                  <a:lnTo>
                    <a:pt x="9287155" y="2733595"/>
                  </a:lnTo>
                  <a:lnTo>
                    <a:pt x="9289734" y="2730030"/>
                  </a:lnTo>
                  <a:lnTo>
                    <a:pt x="9310068" y="2730030"/>
                  </a:lnTo>
                  <a:lnTo>
                    <a:pt x="9311097" y="2742730"/>
                  </a:lnTo>
                  <a:lnTo>
                    <a:pt x="9303892" y="2755430"/>
                  </a:lnTo>
                  <a:close/>
                </a:path>
                <a:path w="9941560" h="3763645">
                  <a:moveTo>
                    <a:pt x="9411484" y="2742730"/>
                  </a:moveTo>
                  <a:lnTo>
                    <a:pt x="9398456" y="2742730"/>
                  </a:lnTo>
                  <a:lnTo>
                    <a:pt x="9387436" y="2730030"/>
                  </a:lnTo>
                  <a:lnTo>
                    <a:pt x="9411434" y="2730030"/>
                  </a:lnTo>
                  <a:lnTo>
                    <a:pt x="9411484" y="2742730"/>
                  </a:lnTo>
                  <a:close/>
                </a:path>
                <a:path w="9941560" h="3763645">
                  <a:moveTo>
                    <a:pt x="9417635" y="2742730"/>
                  </a:moveTo>
                  <a:lnTo>
                    <a:pt x="9411434" y="2730030"/>
                  </a:lnTo>
                  <a:lnTo>
                    <a:pt x="9418915" y="2730030"/>
                  </a:lnTo>
                  <a:lnTo>
                    <a:pt x="9417635" y="2742730"/>
                  </a:lnTo>
                  <a:close/>
                </a:path>
                <a:path w="9941560" h="3763645">
                  <a:moveTo>
                    <a:pt x="9475623" y="2742730"/>
                  </a:moveTo>
                  <a:lnTo>
                    <a:pt x="9471180" y="2730030"/>
                  </a:lnTo>
                  <a:lnTo>
                    <a:pt x="9483179" y="2730030"/>
                  </a:lnTo>
                  <a:lnTo>
                    <a:pt x="9475623" y="2742730"/>
                  </a:lnTo>
                  <a:close/>
                </a:path>
                <a:path w="9941560" h="3763645">
                  <a:moveTo>
                    <a:pt x="9220098" y="2755430"/>
                  </a:moveTo>
                  <a:lnTo>
                    <a:pt x="9216207" y="2755430"/>
                  </a:lnTo>
                  <a:lnTo>
                    <a:pt x="9220073" y="2742730"/>
                  </a:lnTo>
                  <a:lnTo>
                    <a:pt x="9226349" y="2742730"/>
                  </a:lnTo>
                  <a:lnTo>
                    <a:pt x="9220098" y="2755430"/>
                  </a:lnTo>
                  <a:close/>
                </a:path>
                <a:path w="9941560" h="3763645">
                  <a:moveTo>
                    <a:pt x="9399435" y="2755430"/>
                  </a:moveTo>
                  <a:lnTo>
                    <a:pt x="9389921" y="2755430"/>
                  </a:lnTo>
                  <a:lnTo>
                    <a:pt x="9397628" y="2742730"/>
                  </a:lnTo>
                  <a:lnTo>
                    <a:pt x="9399435" y="2755430"/>
                  </a:lnTo>
                  <a:close/>
                </a:path>
                <a:path w="9941560" h="3763645">
                  <a:moveTo>
                    <a:pt x="9290437" y="2780830"/>
                  </a:moveTo>
                  <a:lnTo>
                    <a:pt x="9243620" y="2780830"/>
                  </a:lnTo>
                  <a:lnTo>
                    <a:pt x="9232361" y="2768130"/>
                  </a:lnTo>
                  <a:lnTo>
                    <a:pt x="9231947" y="2755430"/>
                  </a:lnTo>
                  <a:lnTo>
                    <a:pt x="9265459" y="2755430"/>
                  </a:lnTo>
                  <a:lnTo>
                    <a:pt x="9267744" y="2768130"/>
                  </a:lnTo>
                  <a:lnTo>
                    <a:pt x="9286772" y="2768130"/>
                  </a:lnTo>
                  <a:lnTo>
                    <a:pt x="9290437" y="2780830"/>
                  </a:lnTo>
                  <a:close/>
                </a:path>
                <a:path w="9941560" h="3763645">
                  <a:moveTo>
                    <a:pt x="9286772" y="2768130"/>
                  </a:moveTo>
                  <a:lnTo>
                    <a:pt x="9267744" y="2768130"/>
                  </a:lnTo>
                  <a:lnTo>
                    <a:pt x="9276605" y="2755430"/>
                  </a:lnTo>
                  <a:lnTo>
                    <a:pt x="9291014" y="2755430"/>
                  </a:lnTo>
                  <a:lnTo>
                    <a:pt x="9286772" y="2768130"/>
                  </a:lnTo>
                  <a:close/>
                </a:path>
                <a:path w="9941560" h="3763645">
                  <a:moveTo>
                    <a:pt x="9320260" y="2768130"/>
                  </a:moveTo>
                  <a:lnTo>
                    <a:pt x="9301006" y="2768130"/>
                  </a:lnTo>
                  <a:lnTo>
                    <a:pt x="9304169" y="2755430"/>
                  </a:lnTo>
                  <a:lnTo>
                    <a:pt x="9322293" y="2755430"/>
                  </a:lnTo>
                  <a:lnTo>
                    <a:pt x="9320260" y="2768130"/>
                  </a:lnTo>
                  <a:close/>
                </a:path>
                <a:path w="9941560" h="3763645">
                  <a:moveTo>
                    <a:pt x="9337857" y="2768130"/>
                  </a:moveTo>
                  <a:lnTo>
                    <a:pt x="9326033" y="2768130"/>
                  </a:lnTo>
                  <a:lnTo>
                    <a:pt x="9328117" y="2755430"/>
                  </a:lnTo>
                  <a:lnTo>
                    <a:pt x="9337606" y="2755430"/>
                  </a:lnTo>
                  <a:lnTo>
                    <a:pt x="9337857" y="2768130"/>
                  </a:lnTo>
                  <a:close/>
                </a:path>
                <a:path w="9941560" h="3763645">
                  <a:moveTo>
                    <a:pt x="9377068" y="2768130"/>
                  </a:moveTo>
                  <a:lnTo>
                    <a:pt x="9357663" y="2768130"/>
                  </a:lnTo>
                  <a:lnTo>
                    <a:pt x="9361379" y="2755430"/>
                  </a:lnTo>
                  <a:lnTo>
                    <a:pt x="9373955" y="2755430"/>
                  </a:lnTo>
                  <a:lnTo>
                    <a:pt x="9377068" y="2768130"/>
                  </a:lnTo>
                  <a:close/>
                </a:path>
                <a:path w="9941560" h="3763645">
                  <a:moveTo>
                    <a:pt x="9525503" y="2768130"/>
                  </a:moveTo>
                  <a:lnTo>
                    <a:pt x="9519001" y="2755430"/>
                  </a:lnTo>
                  <a:lnTo>
                    <a:pt x="9529871" y="2755430"/>
                  </a:lnTo>
                  <a:lnTo>
                    <a:pt x="9525503" y="2768130"/>
                  </a:lnTo>
                  <a:close/>
                </a:path>
                <a:path w="9941560" h="3763645">
                  <a:moveTo>
                    <a:pt x="9215429" y="2780830"/>
                  </a:moveTo>
                  <a:lnTo>
                    <a:pt x="9194493" y="2780830"/>
                  </a:lnTo>
                  <a:lnTo>
                    <a:pt x="9207321" y="2768130"/>
                  </a:lnTo>
                  <a:lnTo>
                    <a:pt x="9209479" y="2768130"/>
                  </a:lnTo>
                  <a:lnTo>
                    <a:pt x="9215429" y="2780830"/>
                  </a:lnTo>
                  <a:close/>
                </a:path>
                <a:path w="9941560" h="3763645">
                  <a:moveTo>
                    <a:pt x="9303918" y="2780830"/>
                  </a:moveTo>
                  <a:lnTo>
                    <a:pt x="9294052" y="2780830"/>
                  </a:lnTo>
                  <a:lnTo>
                    <a:pt x="9299198" y="2768130"/>
                  </a:lnTo>
                  <a:lnTo>
                    <a:pt x="9303918" y="2780830"/>
                  </a:lnTo>
                  <a:close/>
                </a:path>
                <a:path w="9941560" h="3763645">
                  <a:moveTo>
                    <a:pt x="9326561" y="2780830"/>
                  </a:moveTo>
                  <a:lnTo>
                    <a:pt x="9312478" y="2780830"/>
                  </a:lnTo>
                  <a:lnTo>
                    <a:pt x="9318025" y="2768130"/>
                  </a:lnTo>
                  <a:lnTo>
                    <a:pt x="9323799" y="2768130"/>
                  </a:lnTo>
                  <a:lnTo>
                    <a:pt x="9326561" y="2780830"/>
                  </a:lnTo>
                  <a:close/>
                </a:path>
                <a:path w="9941560" h="3763645">
                  <a:moveTo>
                    <a:pt x="9419392" y="2793530"/>
                  </a:moveTo>
                  <a:lnTo>
                    <a:pt x="9406539" y="2780830"/>
                  </a:lnTo>
                  <a:lnTo>
                    <a:pt x="9410054" y="2768130"/>
                  </a:lnTo>
                  <a:lnTo>
                    <a:pt x="9416430" y="2780830"/>
                  </a:lnTo>
                  <a:lnTo>
                    <a:pt x="9419894" y="2780830"/>
                  </a:lnTo>
                  <a:lnTo>
                    <a:pt x="9419392" y="2793530"/>
                  </a:lnTo>
                  <a:close/>
                </a:path>
                <a:path w="9941560" h="3763645">
                  <a:moveTo>
                    <a:pt x="9421450" y="2780830"/>
                  </a:moveTo>
                  <a:lnTo>
                    <a:pt x="9415953" y="2768130"/>
                  </a:lnTo>
                  <a:lnTo>
                    <a:pt x="9429684" y="2768130"/>
                  </a:lnTo>
                  <a:lnTo>
                    <a:pt x="9421450" y="2780830"/>
                  </a:lnTo>
                  <a:close/>
                </a:path>
                <a:path w="9941560" h="3763645">
                  <a:moveTo>
                    <a:pt x="9461766" y="2780830"/>
                  </a:moveTo>
                  <a:lnTo>
                    <a:pt x="9446604" y="2780830"/>
                  </a:lnTo>
                  <a:lnTo>
                    <a:pt x="9449340" y="2768130"/>
                  </a:lnTo>
                  <a:lnTo>
                    <a:pt x="9459657" y="2768130"/>
                  </a:lnTo>
                  <a:lnTo>
                    <a:pt x="9461766" y="2780830"/>
                  </a:lnTo>
                  <a:close/>
                </a:path>
                <a:path w="9941560" h="3763645">
                  <a:moveTo>
                    <a:pt x="9496735" y="2780830"/>
                  </a:moveTo>
                  <a:lnTo>
                    <a:pt x="9488124" y="2780830"/>
                  </a:lnTo>
                  <a:lnTo>
                    <a:pt x="9487447" y="2768130"/>
                  </a:lnTo>
                  <a:lnTo>
                    <a:pt x="9501103" y="2768130"/>
                  </a:lnTo>
                  <a:lnTo>
                    <a:pt x="9496735" y="2780830"/>
                  </a:lnTo>
                  <a:close/>
                </a:path>
                <a:path w="9941560" h="3763645">
                  <a:moveTo>
                    <a:pt x="9247486" y="2818930"/>
                  </a:moveTo>
                  <a:lnTo>
                    <a:pt x="9223311" y="2818930"/>
                  </a:lnTo>
                  <a:lnTo>
                    <a:pt x="9214575" y="2806230"/>
                  </a:lnTo>
                  <a:lnTo>
                    <a:pt x="9187941" y="2806230"/>
                  </a:lnTo>
                  <a:lnTo>
                    <a:pt x="9188267" y="2780830"/>
                  </a:lnTo>
                  <a:lnTo>
                    <a:pt x="9266439" y="2780830"/>
                  </a:lnTo>
                  <a:lnTo>
                    <a:pt x="9260916" y="2793530"/>
                  </a:lnTo>
                  <a:lnTo>
                    <a:pt x="9244699" y="2793530"/>
                  </a:lnTo>
                  <a:lnTo>
                    <a:pt x="9252255" y="2806230"/>
                  </a:lnTo>
                  <a:lnTo>
                    <a:pt x="9247486" y="2818930"/>
                  </a:lnTo>
                  <a:close/>
                </a:path>
                <a:path w="9941560" h="3763645">
                  <a:moveTo>
                    <a:pt x="9301006" y="2818930"/>
                  </a:moveTo>
                  <a:lnTo>
                    <a:pt x="9296261" y="2806230"/>
                  </a:lnTo>
                  <a:lnTo>
                    <a:pt x="9297190" y="2793530"/>
                  </a:lnTo>
                  <a:lnTo>
                    <a:pt x="9277509" y="2793530"/>
                  </a:lnTo>
                  <a:lnTo>
                    <a:pt x="9281751" y="2780830"/>
                  </a:lnTo>
                  <a:lnTo>
                    <a:pt x="9323272" y="2780830"/>
                  </a:lnTo>
                  <a:lnTo>
                    <a:pt x="9323711" y="2793530"/>
                  </a:lnTo>
                  <a:lnTo>
                    <a:pt x="9297190" y="2793530"/>
                  </a:lnTo>
                  <a:lnTo>
                    <a:pt x="9292395" y="2806230"/>
                  </a:lnTo>
                  <a:lnTo>
                    <a:pt x="9324151" y="2806230"/>
                  </a:lnTo>
                  <a:lnTo>
                    <a:pt x="9301006" y="2818930"/>
                  </a:lnTo>
                  <a:close/>
                </a:path>
                <a:path w="9941560" h="3763645">
                  <a:moveTo>
                    <a:pt x="9372148" y="2793530"/>
                  </a:moveTo>
                  <a:lnTo>
                    <a:pt x="9376541" y="2780830"/>
                  </a:lnTo>
                  <a:lnTo>
                    <a:pt x="9382716" y="2780830"/>
                  </a:lnTo>
                  <a:lnTo>
                    <a:pt x="9372148" y="2793530"/>
                  </a:lnTo>
                  <a:close/>
                </a:path>
                <a:path w="9941560" h="3763645">
                  <a:moveTo>
                    <a:pt x="9444194" y="2793530"/>
                  </a:moveTo>
                  <a:lnTo>
                    <a:pt x="9432596" y="2793530"/>
                  </a:lnTo>
                  <a:lnTo>
                    <a:pt x="9439500" y="2780830"/>
                  </a:lnTo>
                  <a:lnTo>
                    <a:pt x="9444194" y="2793530"/>
                  </a:lnTo>
                  <a:close/>
                </a:path>
                <a:path w="9941560" h="3763645">
                  <a:moveTo>
                    <a:pt x="9462444" y="2806230"/>
                  </a:moveTo>
                  <a:lnTo>
                    <a:pt x="9439851" y="2806230"/>
                  </a:lnTo>
                  <a:lnTo>
                    <a:pt x="9438069" y="2793530"/>
                  </a:lnTo>
                  <a:lnTo>
                    <a:pt x="9444194" y="2793530"/>
                  </a:lnTo>
                  <a:lnTo>
                    <a:pt x="9443014" y="2780830"/>
                  </a:lnTo>
                  <a:lnTo>
                    <a:pt x="9468318" y="2780830"/>
                  </a:lnTo>
                  <a:lnTo>
                    <a:pt x="9462444" y="2806230"/>
                  </a:lnTo>
                  <a:close/>
                </a:path>
                <a:path w="9941560" h="3763645">
                  <a:moveTo>
                    <a:pt x="9490484" y="2793530"/>
                  </a:moveTo>
                  <a:lnTo>
                    <a:pt x="9489229" y="2793530"/>
                  </a:lnTo>
                  <a:lnTo>
                    <a:pt x="9483003" y="2780830"/>
                  </a:lnTo>
                  <a:lnTo>
                    <a:pt x="9495254" y="2780830"/>
                  </a:lnTo>
                  <a:lnTo>
                    <a:pt x="9490484" y="2793530"/>
                  </a:lnTo>
                  <a:close/>
                </a:path>
                <a:path w="9941560" h="3763645">
                  <a:moveTo>
                    <a:pt x="9277760" y="2806230"/>
                  </a:moveTo>
                  <a:lnTo>
                    <a:pt x="9260439" y="2806230"/>
                  </a:lnTo>
                  <a:lnTo>
                    <a:pt x="9244699" y="2793530"/>
                  </a:lnTo>
                  <a:lnTo>
                    <a:pt x="9265811" y="2793530"/>
                  </a:lnTo>
                  <a:lnTo>
                    <a:pt x="9277760" y="2806230"/>
                  </a:lnTo>
                  <a:close/>
                </a:path>
                <a:path w="9941560" h="3763645">
                  <a:moveTo>
                    <a:pt x="9364215" y="2818930"/>
                  </a:moveTo>
                  <a:lnTo>
                    <a:pt x="9339438" y="2818930"/>
                  </a:lnTo>
                  <a:lnTo>
                    <a:pt x="9335824" y="2806230"/>
                  </a:lnTo>
                  <a:lnTo>
                    <a:pt x="9338309" y="2806230"/>
                  </a:lnTo>
                  <a:lnTo>
                    <a:pt x="9346116" y="2793530"/>
                  </a:lnTo>
                  <a:lnTo>
                    <a:pt x="9364215" y="2818930"/>
                  </a:lnTo>
                  <a:close/>
                </a:path>
                <a:path w="9941560" h="3763645">
                  <a:moveTo>
                    <a:pt x="9392607" y="2806230"/>
                  </a:moveTo>
                  <a:lnTo>
                    <a:pt x="9381888" y="2806230"/>
                  </a:lnTo>
                  <a:lnTo>
                    <a:pt x="9383821" y="2793530"/>
                  </a:lnTo>
                  <a:lnTo>
                    <a:pt x="9392607" y="2806230"/>
                  </a:lnTo>
                  <a:close/>
                </a:path>
                <a:path w="9941560" h="3763645">
                  <a:moveTo>
                    <a:pt x="9183121" y="2831630"/>
                  </a:moveTo>
                  <a:lnTo>
                    <a:pt x="9183959" y="2806682"/>
                  </a:lnTo>
                  <a:lnTo>
                    <a:pt x="9183975" y="2806230"/>
                  </a:lnTo>
                  <a:lnTo>
                    <a:pt x="9192660" y="2806230"/>
                  </a:lnTo>
                  <a:lnTo>
                    <a:pt x="9191129" y="2818930"/>
                  </a:lnTo>
                  <a:lnTo>
                    <a:pt x="9197003" y="2818930"/>
                  </a:lnTo>
                  <a:lnTo>
                    <a:pt x="9183121" y="2831630"/>
                  </a:lnTo>
                  <a:close/>
                </a:path>
                <a:path w="9941560" h="3763645">
                  <a:moveTo>
                    <a:pt x="9220374" y="2818930"/>
                  </a:moveTo>
                  <a:lnTo>
                    <a:pt x="9213722" y="2818930"/>
                  </a:lnTo>
                  <a:lnTo>
                    <a:pt x="9202350" y="2806230"/>
                  </a:lnTo>
                  <a:lnTo>
                    <a:pt x="9210182" y="2806230"/>
                  </a:lnTo>
                  <a:lnTo>
                    <a:pt x="9220374" y="2818930"/>
                  </a:lnTo>
                  <a:close/>
                </a:path>
                <a:path w="9941560" h="3763645">
                  <a:moveTo>
                    <a:pt x="9270129" y="2818930"/>
                  </a:moveTo>
                  <a:lnTo>
                    <a:pt x="9267030" y="2806682"/>
                  </a:lnTo>
                  <a:lnTo>
                    <a:pt x="9266915" y="2806230"/>
                  </a:lnTo>
                  <a:lnTo>
                    <a:pt x="9276781" y="2806230"/>
                  </a:lnTo>
                  <a:lnTo>
                    <a:pt x="9277077" y="2806682"/>
                  </a:lnTo>
                  <a:lnTo>
                    <a:pt x="9270129" y="2818930"/>
                  </a:lnTo>
                  <a:close/>
                </a:path>
                <a:path w="9941560" h="3763645">
                  <a:moveTo>
                    <a:pt x="9277077" y="2806682"/>
                  </a:moveTo>
                  <a:lnTo>
                    <a:pt x="9276781" y="2806230"/>
                  </a:lnTo>
                  <a:lnTo>
                    <a:pt x="9277333" y="2806230"/>
                  </a:lnTo>
                  <a:lnTo>
                    <a:pt x="9277077" y="2806682"/>
                  </a:lnTo>
                  <a:close/>
                </a:path>
                <a:path w="9941560" h="3763645">
                  <a:moveTo>
                    <a:pt x="9285090" y="2818930"/>
                  </a:moveTo>
                  <a:lnTo>
                    <a:pt x="9277077" y="2806682"/>
                  </a:lnTo>
                  <a:lnTo>
                    <a:pt x="9277333" y="2806230"/>
                  </a:lnTo>
                  <a:lnTo>
                    <a:pt x="9294328" y="2806230"/>
                  </a:lnTo>
                  <a:lnTo>
                    <a:pt x="9285090" y="2818930"/>
                  </a:lnTo>
                  <a:close/>
                </a:path>
                <a:path w="9941560" h="3763645">
                  <a:moveTo>
                    <a:pt x="9370064" y="2857030"/>
                  </a:moveTo>
                  <a:lnTo>
                    <a:pt x="9347898" y="2844330"/>
                  </a:lnTo>
                  <a:lnTo>
                    <a:pt x="9351187" y="2831630"/>
                  </a:lnTo>
                  <a:lnTo>
                    <a:pt x="9346467" y="2831630"/>
                  </a:lnTo>
                  <a:lnTo>
                    <a:pt x="9348325" y="2818930"/>
                  </a:lnTo>
                  <a:lnTo>
                    <a:pt x="9364215" y="2818930"/>
                  </a:lnTo>
                  <a:lnTo>
                    <a:pt x="9371721" y="2806230"/>
                  </a:lnTo>
                  <a:lnTo>
                    <a:pt x="9380482" y="2818930"/>
                  </a:lnTo>
                  <a:lnTo>
                    <a:pt x="9379523" y="2830215"/>
                  </a:lnTo>
                  <a:lnTo>
                    <a:pt x="9379403" y="2831630"/>
                  </a:lnTo>
                  <a:lnTo>
                    <a:pt x="9374733" y="2844330"/>
                  </a:lnTo>
                  <a:lnTo>
                    <a:pt x="9371244" y="2844330"/>
                  </a:lnTo>
                  <a:lnTo>
                    <a:pt x="9371984" y="2850782"/>
                  </a:lnTo>
                  <a:lnTo>
                    <a:pt x="9372074" y="2851565"/>
                  </a:lnTo>
                  <a:lnTo>
                    <a:pt x="9370064" y="2857030"/>
                  </a:lnTo>
                  <a:close/>
                </a:path>
                <a:path w="9941560" h="3763645">
                  <a:moveTo>
                    <a:pt x="9236817" y="2844330"/>
                  </a:moveTo>
                  <a:lnTo>
                    <a:pt x="9224215" y="2844330"/>
                  </a:lnTo>
                  <a:lnTo>
                    <a:pt x="9219420" y="2818930"/>
                  </a:lnTo>
                  <a:lnTo>
                    <a:pt x="9244147" y="2818930"/>
                  </a:lnTo>
                  <a:lnTo>
                    <a:pt x="9259561" y="2830215"/>
                  </a:lnTo>
                  <a:lnTo>
                    <a:pt x="9259083" y="2831630"/>
                  </a:lnTo>
                  <a:lnTo>
                    <a:pt x="9236817" y="2844330"/>
                  </a:lnTo>
                  <a:close/>
                </a:path>
                <a:path w="9941560" h="3763645">
                  <a:moveTo>
                    <a:pt x="9261887" y="2823336"/>
                  </a:moveTo>
                  <a:lnTo>
                    <a:pt x="9262000" y="2820950"/>
                  </a:lnTo>
                  <a:lnTo>
                    <a:pt x="9262096" y="2818930"/>
                  </a:lnTo>
                  <a:lnTo>
                    <a:pt x="9263376" y="2818930"/>
                  </a:lnTo>
                  <a:lnTo>
                    <a:pt x="9261887" y="2823336"/>
                  </a:lnTo>
                  <a:close/>
                </a:path>
                <a:path w="9941560" h="3763645">
                  <a:moveTo>
                    <a:pt x="9268192" y="2827601"/>
                  </a:moveTo>
                  <a:lnTo>
                    <a:pt x="9263376" y="2818930"/>
                  </a:lnTo>
                  <a:lnTo>
                    <a:pt x="9271534" y="2818930"/>
                  </a:lnTo>
                  <a:lnTo>
                    <a:pt x="9271230" y="2822432"/>
                  </a:lnTo>
                  <a:lnTo>
                    <a:pt x="9271151" y="2823336"/>
                  </a:lnTo>
                  <a:lnTo>
                    <a:pt x="9271082" y="2824137"/>
                  </a:lnTo>
                  <a:lnTo>
                    <a:pt x="9268192" y="2827601"/>
                  </a:lnTo>
                  <a:close/>
                </a:path>
                <a:path w="9941560" h="3763645">
                  <a:moveTo>
                    <a:pt x="9272504" y="2822432"/>
                  </a:moveTo>
                  <a:lnTo>
                    <a:pt x="9271534" y="2818930"/>
                  </a:lnTo>
                  <a:lnTo>
                    <a:pt x="9275425" y="2818930"/>
                  </a:lnTo>
                  <a:lnTo>
                    <a:pt x="9272504" y="2822432"/>
                  </a:lnTo>
                  <a:close/>
                </a:path>
                <a:path w="9941560" h="3763645">
                  <a:moveTo>
                    <a:pt x="9275049" y="2831630"/>
                  </a:moveTo>
                  <a:lnTo>
                    <a:pt x="9272504" y="2822432"/>
                  </a:lnTo>
                  <a:lnTo>
                    <a:pt x="9275425" y="2818930"/>
                  </a:lnTo>
                  <a:lnTo>
                    <a:pt x="9275809" y="2820950"/>
                  </a:lnTo>
                  <a:lnTo>
                    <a:pt x="9275150" y="2830215"/>
                  </a:lnTo>
                  <a:lnTo>
                    <a:pt x="9275049" y="2831630"/>
                  </a:lnTo>
                  <a:close/>
                </a:path>
                <a:path w="9941560" h="3763645">
                  <a:moveTo>
                    <a:pt x="9275809" y="2820950"/>
                  </a:moveTo>
                  <a:lnTo>
                    <a:pt x="9275425" y="2818930"/>
                  </a:lnTo>
                  <a:lnTo>
                    <a:pt x="9275953" y="2818930"/>
                  </a:lnTo>
                  <a:lnTo>
                    <a:pt x="9275809" y="2820950"/>
                  </a:lnTo>
                  <a:close/>
                </a:path>
                <a:path w="9941560" h="3763645">
                  <a:moveTo>
                    <a:pt x="9308110" y="2831630"/>
                  </a:moveTo>
                  <a:lnTo>
                    <a:pt x="9306880" y="2831630"/>
                  </a:lnTo>
                  <a:lnTo>
                    <a:pt x="9298119" y="2818930"/>
                  </a:lnTo>
                  <a:lnTo>
                    <a:pt x="9308110" y="2831630"/>
                  </a:lnTo>
                  <a:close/>
                </a:path>
                <a:path w="9941560" h="3763645">
                  <a:moveTo>
                    <a:pt x="9319080" y="2844330"/>
                  </a:moveTo>
                  <a:lnTo>
                    <a:pt x="9300102" y="2844330"/>
                  </a:lnTo>
                  <a:lnTo>
                    <a:pt x="9301959" y="2831630"/>
                  </a:lnTo>
                  <a:lnTo>
                    <a:pt x="9308110" y="2831630"/>
                  </a:lnTo>
                  <a:lnTo>
                    <a:pt x="9321088" y="2818930"/>
                  </a:lnTo>
                  <a:lnTo>
                    <a:pt x="9324728" y="2818930"/>
                  </a:lnTo>
                  <a:lnTo>
                    <a:pt x="9324615" y="2824137"/>
                  </a:lnTo>
                  <a:lnTo>
                    <a:pt x="9324539" y="2827601"/>
                  </a:lnTo>
                  <a:lnTo>
                    <a:pt x="9324452" y="2831630"/>
                  </a:lnTo>
                  <a:lnTo>
                    <a:pt x="9319080" y="2844330"/>
                  </a:lnTo>
                  <a:close/>
                </a:path>
                <a:path w="9941560" h="3763645">
                  <a:moveTo>
                    <a:pt x="9277835" y="2831630"/>
                  </a:moveTo>
                  <a:lnTo>
                    <a:pt x="9275049" y="2831630"/>
                  </a:lnTo>
                  <a:lnTo>
                    <a:pt x="9275582" y="2824137"/>
                  </a:lnTo>
                  <a:lnTo>
                    <a:pt x="9275703" y="2822432"/>
                  </a:lnTo>
                  <a:lnTo>
                    <a:pt x="9275809" y="2820950"/>
                  </a:lnTo>
                  <a:lnTo>
                    <a:pt x="9277835" y="2831630"/>
                  </a:lnTo>
                  <a:close/>
                </a:path>
                <a:path w="9941560" h="3763645">
                  <a:moveTo>
                    <a:pt x="9275049" y="2831630"/>
                  </a:moveTo>
                  <a:lnTo>
                    <a:pt x="9270430" y="2831630"/>
                  </a:lnTo>
                  <a:lnTo>
                    <a:pt x="9271082" y="2824137"/>
                  </a:lnTo>
                  <a:lnTo>
                    <a:pt x="9272504" y="2822432"/>
                  </a:lnTo>
                  <a:lnTo>
                    <a:pt x="9275049" y="2831630"/>
                  </a:lnTo>
                  <a:close/>
                </a:path>
                <a:path w="9941560" h="3763645">
                  <a:moveTo>
                    <a:pt x="9261493" y="2831630"/>
                  </a:moveTo>
                  <a:lnTo>
                    <a:pt x="9259561" y="2830215"/>
                  </a:lnTo>
                  <a:lnTo>
                    <a:pt x="9261887" y="2823336"/>
                  </a:lnTo>
                  <a:lnTo>
                    <a:pt x="9261684" y="2827601"/>
                  </a:lnTo>
                  <a:lnTo>
                    <a:pt x="9261560" y="2830215"/>
                  </a:lnTo>
                  <a:lnTo>
                    <a:pt x="9261493" y="2831630"/>
                  </a:lnTo>
                  <a:close/>
                </a:path>
                <a:path w="9941560" h="3763645">
                  <a:moveTo>
                    <a:pt x="9270430" y="2831630"/>
                  </a:moveTo>
                  <a:lnTo>
                    <a:pt x="9268192" y="2827601"/>
                  </a:lnTo>
                  <a:lnTo>
                    <a:pt x="9271082" y="2824137"/>
                  </a:lnTo>
                  <a:lnTo>
                    <a:pt x="9270553" y="2830215"/>
                  </a:lnTo>
                  <a:lnTo>
                    <a:pt x="9270430" y="2831630"/>
                  </a:lnTo>
                  <a:close/>
                </a:path>
                <a:path w="9941560" h="3763645">
                  <a:moveTo>
                    <a:pt x="9273643" y="2857030"/>
                  </a:moveTo>
                  <a:lnTo>
                    <a:pt x="9262874" y="2857030"/>
                  </a:lnTo>
                  <a:lnTo>
                    <a:pt x="9258958" y="2844330"/>
                  </a:lnTo>
                  <a:lnTo>
                    <a:pt x="9264832" y="2831630"/>
                  </a:lnTo>
                  <a:lnTo>
                    <a:pt x="9268192" y="2827601"/>
                  </a:lnTo>
                  <a:lnTo>
                    <a:pt x="9270430" y="2831630"/>
                  </a:lnTo>
                  <a:lnTo>
                    <a:pt x="9277835" y="2831630"/>
                  </a:lnTo>
                  <a:lnTo>
                    <a:pt x="9280245" y="2844330"/>
                  </a:lnTo>
                  <a:lnTo>
                    <a:pt x="9278036" y="2844330"/>
                  </a:lnTo>
                  <a:lnTo>
                    <a:pt x="9273643" y="2857030"/>
                  </a:lnTo>
                  <a:close/>
                </a:path>
                <a:path w="9941560" h="3763645">
                  <a:moveTo>
                    <a:pt x="9216408" y="2882430"/>
                  </a:moveTo>
                  <a:lnTo>
                    <a:pt x="9182117" y="2882430"/>
                  </a:lnTo>
                  <a:lnTo>
                    <a:pt x="9182017" y="2869730"/>
                  </a:lnTo>
                  <a:lnTo>
                    <a:pt x="9178628" y="2869730"/>
                  </a:lnTo>
                  <a:lnTo>
                    <a:pt x="9180134" y="2857030"/>
                  </a:lnTo>
                  <a:lnTo>
                    <a:pt x="9181013" y="2831630"/>
                  </a:lnTo>
                  <a:lnTo>
                    <a:pt x="9205840" y="2844330"/>
                  </a:lnTo>
                  <a:lnTo>
                    <a:pt x="9198836" y="2844330"/>
                  </a:lnTo>
                  <a:lnTo>
                    <a:pt x="9195208" y="2855190"/>
                  </a:lnTo>
                  <a:lnTo>
                    <a:pt x="9191430" y="2857030"/>
                  </a:lnTo>
                  <a:lnTo>
                    <a:pt x="9224014" y="2857030"/>
                  </a:lnTo>
                  <a:lnTo>
                    <a:pt x="9213973" y="2869730"/>
                  </a:lnTo>
                  <a:lnTo>
                    <a:pt x="9216408" y="2882430"/>
                  </a:lnTo>
                  <a:close/>
                </a:path>
                <a:path w="9941560" h="3763645">
                  <a:moveTo>
                    <a:pt x="9224215" y="2844330"/>
                  </a:moveTo>
                  <a:lnTo>
                    <a:pt x="9220776" y="2844330"/>
                  </a:lnTo>
                  <a:lnTo>
                    <a:pt x="9220274" y="2831630"/>
                  </a:lnTo>
                  <a:lnTo>
                    <a:pt x="9224215" y="2844330"/>
                  </a:lnTo>
                  <a:close/>
                </a:path>
                <a:path w="9941560" h="3763645">
                  <a:moveTo>
                    <a:pt x="9224014" y="2857030"/>
                  </a:moveTo>
                  <a:lnTo>
                    <a:pt x="9194593" y="2857030"/>
                  </a:lnTo>
                  <a:lnTo>
                    <a:pt x="9195208" y="2855190"/>
                  </a:lnTo>
                  <a:lnTo>
                    <a:pt x="9217512" y="2844330"/>
                  </a:lnTo>
                  <a:lnTo>
                    <a:pt x="9224014" y="2857030"/>
                  </a:lnTo>
                  <a:close/>
                </a:path>
                <a:path w="9941560" h="3763645">
                  <a:moveTo>
                    <a:pt x="9236490" y="2857030"/>
                  </a:moveTo>
                  <a:lnTo>
                    <a:pt x="9228232" y="2844330"/>
                  </a:lnTo>
                  <a:lnTo>
                    <a:pt x="9240557" y="2844330"/>
                  </a:lnTo>
                  <a:lnTo>
                    <a:pt x="9240146" y="2849535"/>
                  </a:lnTo>
                  <a:lnTo>
                    <a:pt x="9240047" y="2850782"/>
                  </a:lnTo>
                  <a:lnTo>
                    <a:pt x="9236490" y="2857030"/>
                  </a:lnTo>
                  <a:close/>
                </a:path>
                <a:path w="9941560" h="3763645">
                  <a:moveTo>
                    <a:pt x="9240047" y="2850782"/>
                  </a:moveTo>
                  <a:lnTo>
                    <a:pt x="9240557" y="2844330"/>
                  </a:lnTo>
                  <a:lnTo>
                    <a:pt x="9243720" y="2844330"/>
                  </a:lnTo>
                  <a:lnTo>
                    <a:pt x="9240047" y="2850782"/>
                  </a:lnTo>
                  <a:close/>
                </a:path>
                <a:path w="9941560" h="3763645">
                  <a:moveTo>
                    <a:pt x="9249971" y="2857030"/>
                  </a:moveTo>
                  <a:lnTo>
                    <a:pt x="9239553" y="2857030"/>
                  </a:lnTo>
                  <a:lnTo>
                    <a:pt x="9239985" y="2851565"/>
                  </a:lnTo>
                  <a:lnTo>
                    <a:pt x="9240047" y="2850782"/>
                  </a:lnTo>
                  <a:lnTo>
                    <a:pt x="9243720" y="2844330"/>
                  </a:lnTo>
                  <a:lnTo>
                    <a:pt x="9245226" y="2844330"/>
                  </a:lnTo>
                  <a:lnTo>
                    <a:pt x="9249971" y="2857030"/>
                  </a:lnTo>
                  <a:close/>
                </a:path>
                <a:path w="9941560" h="3763645">
                  <a:moveTo>
                    <a:pt x="9273643" y="2857030"/>
                  </a:moveTo>
                  <a:lnTo>
                    <a:pt x="9278036" y="2844330"/>
                  </a:lnTo>
                  <a:lnTo>
                    <a:pt x="9280043" y="2849535"/>
                  </a:lnTo>
                  <a:lnTo>
                    <a:pt x="9273643" y="2857030"/>
                  </a:lnTo>
                  <a:close/>
                </a:path>
                <a:path w="9941560" h="3763645">
                  <a:moveTo>
                    <a:pt x="9280043" y="2849535"/>
                  </a:moveTo>
                  <a:lnTo>
                    <a:pt x="9278036" y="2844330"/>
                  </a:lnTo>
                  <a:lnTo>
                    <a:pt x="9284488" y="2844330"/>
                  </a:lnTo>
                  <a:lnTo>
                    <a:pt x="9280043" y="2849535"/>
                  </a:lnTo>
                  <a:close/>
                </a:path>
                <a:path w="9941560" h="3763645">
                  <a:moveTo>
                    <a:pt x="9336702" y="2857030"/>
                  </a:moveTo>
                  <a:lnTo>
                    <a:pt x="9311072" y="2857030"/>
                  </a:lnTo>
                  <a:lnTo>
                    <a:pt x="9306880" y="2844330"/>
                  </a:lnTo>
                  <a:lnTo>
                    <a:pt x="9337254" y="2844330"/>
                  </a:lnTo>
                  <a:lnTo>
                    <a:pt x="9336782" y="2855190"/>
                  </a:lnTo>
                  <a:lnTo>
                    <a:pt x="9336702" y="2857030"/>
                  </a:lnTo>
                  <a:close/>
                </a:path>
                <a:path w="9941560" h="3763645">
                  <a:moveTo>
                    <a:pt x="9372074" y="2851565"/>
                  </a:moveTo>
                  <a:lnTo>
                    <a:pt x="9371244" y="2844330"/>
                  </a:lnTo>
                  <a:lnTo>
                    <a:pt x="9374733" y="2844330"/>
                  </a:lnTo>
                  <a:lnTo>
                    <a:pt x="9372074" y="2851565"/>
                  </a:lnTo>
                  <a:close/>
                </a:path>
                <a:path w="9941560" h="3763645">
                  <a:moveTo>
                    <a:pt x="9388113" y="2857030"/>
                  </a:moveTo>
                  <a:lnTo>
                    <a:pt x="9372700" y="2857030"/>
                  </a:lnTo>
                  <a:lnTo>
                    <a:pt x="9372074" y="2851565"/>
                  </a:lnTo>
                  <a:lnTo>
                    <a:pt x="9374733" y="2844330"/>
                  </a:lnTo>
                  <a:lnTo>
                    <a:pt x="9382013" y="2844330"/>
                  </a:lnTo>
                  <a:lnTo>
                    <a:pt x="9388113" y="2857030"/>
                  </a:lnTo>
                  <a:close/>
                </a:path>
                <a:path w="9941560" h="3763645">
                  <a:moveTo>
                    <a:pt x="9284412" y="2882430"/>
                  </a:moveTo>
                  <a:lnTo>
                    <a:pt x="9275626" y="2869730"/>
                  </a:lnTo>
                  <a:lnTo>
                    <a:pt x="9269426" y="2869730"/>
                  </a:lnTo>
                  <a:lnTo>
                    <a:pt x="9273442" y="2857030"/>
                  </a:lnTo>
                  <a:lnTo>
                    <a:pt x="9273643" y="2857030"/>
                  </a:lnTo>
                  <a:lnTo>
                    <a:pt x="9280043" y="2849535"/>
                  </a:lnTo>
                  <a:lnTo>
                    <a:pt x="9282931" y="2857030"/>
                  </a:lnTo>
                  <a:lnTo>
                    <a:pt x="9290613" y="2869730"/>
                  </a:lnTo>
                  <a:lnTo>
                    <a:pt x="9284412" y="2882430"/>
                  </a:lnTo>
                  <a:close/>
                </a:path>
                <a:path w="9941560" h="3763645">
                  <a:moveTo>
                    <a:pt x="9194593" y="2857030"/>
                  </a:moveTo>
                  <a:lnTo>
                    <a:pt x="9191430" y="2857030"/>
                  </a:lnTo>
                  <a:lnTo>
                    <a:pt x="9195208" y="2855190"/>
                  </a:lnTo>
                  <a:lnTo>
                    <a:pt x="9194593" y="2857030"/>
                  </a:lnTo>
                  <a:close/>
                </a:path>
                <a:path w="9941560" h="3763645">
                  <a:moveTo>
                    <a:pt x="9260640" y="2882430"/>
                  </a:moveTo>
                  <a:lnTo>
                    <a:pt x="9228206" y="2882430"/>
                  </a:lnTo>
                  <a:lnTo>
                    <a:pt x="9223613" y="2869730"/>
                  </a:lnTo>
                  <a:lnTo>
                    <a:pt x="9230441" y="2869730"/>
                  </a:lnTo>
                  <a:lnTo>
                    <a:pt x="9241888" y="2857030"/>
                  </a:lnTo>
                  <a:lnTo>
                    <a:pt x="9250548" y="2857030"/>
                  </a:lnTo>
                  <a:lnTo>
                    <a:pt x="9264305" y="2869730"/>
                  </a:lnTo>
                  <a:lnTo>
                    <a:pt x="9260640" y="2882430"/>
                  </a:lnTo>
                  <a:close/>
                </a:path>
                <a:path w="9941560" h="3763645">
                  <a:moveTo>
                    <a:pt x="9341045" y="2869730"/>
                  </a:moveTo>
                  <a:lnTo>
                    <a:pt x="9319557" y="2869730"/>
                  </a:lnTo>
                  <a:lnTo>
                    <a:pt x="9315440" y="2857030"/>
                  </a:lnTo>
                  <a:lnTo>
                    <a:pt x="9339790" y="2857030"/>
                  </a:lnTo>
                  <a:lnTo>
                    <a:pt x="9341045" y="2869730"/>
                  </a:lnTo>
                  <a:close/>
                </a:path>
                <a:path w="9941560" h="3763645">
                  <a:moveTo>
                    <a:pt x="9410857" y="2869730"/>
                  </a:moveTo>
                  <a:lnTo>
                    <a:pt x="9407694" y="2857030"/>
                  </a:lnTo>
                  <a:lnTo>
                    <a:pt x="9413970" y="2857030"/>
                  </a:lnTo>
                  <a:lnTo>
                    <a:pt x="9410857" y="2869730"/>
                  </a:lnTo>
                  <a:close/>
                </a:path>
                <a:path w="9941560" h="3763645">
                  <a:moveTo>
                    <a:pt x="9304721" y="2882430"/>
                  </a:moveTo>
                  <a:lnTo>
                    <a:pt x="9303089" y="2882430"/>
                  </a:lnTo>
                  <a:lnTo>
                    <a:pt x="9298520" y="2869730"/>
                  </a:lnTo>
                  <a:lnTo>
                    <a:pt x="9304721" y="2882430"/>
                  </a:lnTo>
                  <a:close/>
                </a:path>
                <a:path w="9941560" h="3763645">
                  <a:moveTo>
                    <a:pt x="9347246" y="2882430"/>
                  </a:moveTo>
                  <a:lnTo>
                    <a:pt x="9345689" y="2882430"/>
                  </a:lnTo>
                  <a:lnTo>
                    <a:pt x="9344183" y="2869730"/>
                  </a:lnTo>
                  <a:lnTo>
                    <a:pt x="9347246" y="2882430"/>
                  </a:lnTo>
                  <a:close/>
                </a:path>
                <a:path w="9941560" h="3763645">
                  <a:moveTo>
                    <a:pt x="9381110" y="2882430"/>
                  </a:moveTo>
                  <a:lnTo>
                    <a:pt x="9367805" y="2882430"/>
                  </a:lnTo>
                  <a:lnTo>
                    <a:pt x="9364115" y="2869730"/>
                  </a:lnTo>
                  <a:lnTo>
                    <a:pt x="9372700" y="2869730"/>
                  </a:lnTo>
                  <a:lnTo>
                    <a:pt x="9381110" y="2882430"/>
                  </a:lnTo>
                  <a:close/>
                </a:path>
                <a:path w="9941560" h="3763645">
                  <a:moveTo>
                    <a:pt x="9392607" y="2895130"/>
                  </a:moveTo>
                  <a:lnTo>
                    <a:pt x="9385101" y="2895130"/>
                  </a:lnTo>
                  <a:lnTo>
                    <a:pt x="9383068" y="2882430"/>
                  </a:lnTo>
                  <a:lnTo>
                    <a:pt x="9389067" y="2869730"/>
                  </a:lnTo>
                  <a:lnTo>
                    <a:pt x="9396197" y="2869730"/>
                  </a:lnTo>
                  <a:lnTo>
                    <a:pt x="9396900" y="2882430"/>
                  </a:lnTo>
                  <a:lnTo>
                    <a:pt x="9392607" y="2895130"/>
                  </a:lnTo>
                  <a:close/>
                </a:path>
                <a:path w="9941560" h="3763645">
                  <a:moveTo>
                    <a:pt x="9460034" y="2882430"/>
                  </a:moveTo>
                  <a:lnTo>
                    <a:pt x="9452478" y="2882430"/>
                  </a:lnTo>
                  <a:lnTo>
                    <a:pt x="9460310" y="2869730"/>
                  </a:lnTo>
                  <a:lnTo>
                    <a:pt x="9460034" y="2882430"/>
                  </a:lnTo>
                  <a:close/>
                </a:path>
                <a:path w="9941560" h="3763645">
                  <a:moveTo>
                    <a:pt x="9173281" y="2895130"/>
                  </a:moveTo>
                  <a:lnTo>
                    <a:pt x="9173231" y="2882430"/>
                  </a:lnTo>
                  <a:lnTo>
                    <a:pt x="9176569" y="2882430"/>
                  </a:lnTo>
                  <a:lnTo>
                    <a:pt x="9173281" y="2895130"/>
                  </a:lnTo>
                  <a:close/>
                </a:path>
                <a:path w="9941560" h="3763645">
                  <a:moveTo>
                    <a:pt x="9162035" y="2958630"/>
                  </a:moveTo>
                  <a:lnTo>
                    <a:pt x="9171423" y="2895130"/>
                  </a:lnTo>
                  <a:lnTo>
                    <a:pt x="9185104" y="2895130"/>
                  </a:lnTo>
                  <a:lnTo>
                    <a:pt x="9185807" y="2882430"/>
                  </a:lnTo>
                  <a:lnTo>
                    <a:pt x="9198509" y="2882430"/>
                  </a:lnTo>
                  <a:lnTo>
                    <a:pt x="9196024" y="2895130"/>
                  </a:lnTo>
                  <a:lnTo>
                    <a:pt x="9218240" y="2933230"/>
                  </a:lnTo>
                  <a:lnTo>
                    <a:pt x="9215303" y="2945930"/>
                  </a:lnTo>
                  <a:lnTo>
                    <a:pt x="9173707" y="2945930"/>
                  </a:lnTo>
                  <a:lnTo>
                    <a:pt x="9162035" y="2958630"/>
                  </a:lnTo>
                  <a:close/>
                </a:path>
                <a:path w="9941560" h="3763645">
                  <a:moveTo>
                    <a:pt x="9247285" y="2895130"/>
                  </a:moveTo>
                  <a:lnTo>
                    <a:pt x="9241386" y="2882430"/>
                  </a:lnTo>
                  <a:lnTo>
                    <a:pt x="9258782" y="2882430"/>
                  </a:lnTo>
                  <a:lnTo>
                    <a:pt x="9247285" y="2895130"/>
                  </a:lnTo>
                  <a:close/>
                </a:path>
                <a:path w="9941560" h="3763645">
                  <a:moveTo>
                    <a:pt x="9268773" y="2895130"/>
                  </a:moveTo>
                  <a:lnTo>
                    <a:pt x="9254439" y="2895130"/>
                  </a:lnTo>
                  <a:lnTo>
                    <a:pt x="9268321" y="2882430"/>
                  </a:lnTo>
                  <a:lnTo>
                    <a:pt x="9268773" y="2895130"/>
                  </a:lnTo>
                  <a:close/>
                </a:path>
                <a:path w="9941560" h="3763645">
                  <a:moveTo>
                    <a:pt x="9275902" y="2895130"/>
                  </a:moveTo>
                  <a:lnTo>
                    <a:pt x="9270003" y="2895130"/>
                  </a:lnTo>
                  <a:lnTo>
                    <a:pt x="9271158" y="2882430"/>
                  </a:lnTo>
                  <a:lnTo>
                    <a:pt x="9276028" y="2882430"/>
                  </a:lnTo>
                  <a:lnTo>
                    <a:pt x="9275902" y="2895130"/>
                  </a:lnTo>
                  <a:close/>
                </a:path>
                <a:path w="9941560" h="3763645">
                  <a:moveTo>
                    <a:pt x="9304696" y="2895130"/>
                  </a:moveTo>
                  <a:lnTo>
                    <a:pt x="9286948" y="2895130"/>
                  </a:lnTo>
                  <a:lnTo>
                    <a:pt x="9298596" y="2882430"/>
                  </a:lnTo>
                  <a:lnTo>
                    <a:pt x="9304696" y="2895130"/>
                  </a:lnTo>
                  <a:close/>
                </a:path>
                <a:path w="9941560" h="3763645">
                  <a:moveTo>
                    <a:pt x="9304516" y="2920448"/>
                  </a:moveTo>
                  <a:lnTo>
                    <a:pt x="9228423" y="2920448"/>
                  </a:lnTo>
                  <a:lnTo>
                    <a:pt x="9227052" y="2907830"/>
                  </a:lnTo>
                  <a:lnTo>
                    <a:pt x="9237520" y="2895130"/>
                  </a:lnTo>
                  <a:lnTo>
                    <a:pt x="9304696" y="2895130"/>
                  </a:lnTo>
                  <a:lnTo>
                    <a:pt x="9308311" y="2882430"/>
                  </a:lnTo>
                  <a:lnTo>
                    <a:pt x="9316544" y="2895130"/>
                  </a:lnTo>
                  <a:lnTo>
                    <a:pt x="9306353" y="2907830"/>
                  </a:lnTo>
                  <a:lnTo>
                    <a:pt x="9307783" y="2907830"/>
                  </a:lnTo>
                  <a:lnTo>
                    <a:pt x="9304516" y="2920448"/>
                  </a:lnTo>
                  <a:close/>
                </a:path>
                <a:path w="9941560" h="3763645">
                  <a:moveTo>
                    <a:pt x="9343154" y="2907830"/>
                  </a:moveTo>
                  <a:lnTo>
                    <a:pt x="9336652" y="2895130"/>
                  </a:lnTo>
                  <a:lnTo>
                    <a:pt x="9326410" y="2882430"/>
                  </a:lnTo>
                  <a:lnTo>
                    <a:pt x="9343204" y="2882430"/>
                  </a:lnTo>
                  <a:lnTo>
                    <a:pt x="9340744" y="2895130"/>
                  </a:lnTo>
                  <a:lnTo>
                    <a:pt x="9343154" y="2907830"/>
                  </a:lnTo>
                  <a:close/>
                </a:path>
                <a:path w="9941560" h="3763645">
                  <a:moveTo>
                    <a:pt x="9445976" y="2895130"/>
                  </a:moveTo>
                  <a:lnTo>
                    <a:pt x="9437240" y="2895130"/>
                  </a:lnTo>
                  <a:lnTo>
                    <a:pt x="9441558" y="2882430"/>
                  </a:lnTo>
                  <a:lnTo>
                    <a:pt x="9451248" y="2882430"/>
                  </a:lnTo>
                  <a:lnTo>
                    <a:pt x="9445976" y="2895130"/>
                  </a:lnTo>
                  <a:close/>
                </a:path>
                <a:path w="9941560" h="3763645">
                  <a:moveTo>
                    <a:pt x="9222332" y="2907830"/>
                  </a:moveTo>
                  <a:lnTo>
                    <a:pt x="9220123" y="2907830"/>
                  </a:lnTo>
                  <a:lnTo>
                    <a:pt x="9222985" y="2895130"/>
                  </a:lnTo>
                  <a:lnTo>
                    <a:pt x="9228006" y="2895130"/>
                  </a:lnTo>
                  <a:lnTo>
                    <a:pt x="9222332" y="2907830"/>
                  </a:lnTo>
                  <a:close/>
                </a:path>
                <a:path w="9941560" h="3763645">
                  <a:moveTo>
                    <a:pt x="9368709" y="2907830"/>
                  </a:moveTo>
                  <a:lnTo>
                    <a:pt x="9366826" y="2907830"/>
                  </a:lnTo>
                  <a:lnTo>
                    <a:pt x="9365270" y="2895130"/>
                  </a:lnTo>
                  <a:lnTo>
                    <a:pt x="9368709" y="2907830"/>
                  </a:lnTo>
                  <a:close/>
                </a:path>
                <a:path w="9941560" h="3763645">
                  <a:moveTo>
                    <a:pt x="9394741" y="2907830"/>
                  </a:moveTo>
                  <a:lnTo>
                    <a:pt x="9388892" y="2907830"/>
                  </a:lnTo>
                  <a:lnTo>
                    <a:pt x="9390599" y="2895130"/>
                  </a:lnTo>
                  <a:lnTo>
                    <a:pt x="9394741" y="2907830"/>
                  </a:lnTo>
                  <a:close/>
                </a:path>
                <a:path w="9941560" h="3763645">
                  <a:moveTo>
                    <a:pt x="9425442" y="2907830"/>
                  </a:moveTo>
                  <a:lnTo>
                    <a:pt x="9411183" y="2907830"/>
                  </a:lnTo>
                  <a:lnTo>
                    <a:pt x="9425442" y="2895130"/>
                  </a:lnTo>
                  <a:lnTo>
                    <a:pt x="9425442" y="2907830"/>
                  </a:lnTo>
                  <a:close/>
                </a:path>
                <a:path w="9941560" h="3763645">
                  <a:moveTo>
                    <a:pt x="9222575" y="2920448"/>
                  </a:moveTo>
                  <a:lnTo>
                    <a:pt x="9215776" y="2920448"/>
                  </a:lnTo>
                  <a:lnTo>
                    <a:pt x="9211287" y="2907830"/>
                  </a:lnTo>
                  <a:lnTo>
                    <a:pt x="9225219" y="2907830"/>
                  </a:lnTo>
                  <a:lnTo>
                    <a:pt x="9222575" y="2920448"/>
                  </a:lnTo>
                  <a:close/>
                </a:path>
                <a:path w="9941560" h="3763645">
                  <a:moveTo>
                    <a:pt x="9342263" y="2920448"/>
                  </a:moveTo>
                  <a:lnTo>
                    <a:pt x="9331140" y="2920448"/>
                  </a:lnTo>
                  <a:lnTo>
                    <a:pt x="9332736" y="2907830"/>
                  </a:lnTo>
                  <a:lnTo>
                    <a:pt x="9340443" y="2907830"/>
                  </a:lnTo>
                  <a:lnTo>
                    <a:pt x="9342263" y="2920448"/>
                  </a:lnTo>
                  <a:close/>
                </a:path>
                <a:path w="9941560" h="3763645">
                  <a:moveTo>
                    <a:pt x="9354592" y="2920448"/>
                  </a:moveTo>
                  <a:lnTo>
                    <a:pt x="9346735" y="2920448"/>
                  </a:lnTo>
                  <a:lnTo>
                    <a:pt x="9349354" y="2907830"/>
                  </a:lnTo>
                  <a:lnTo>
                    <a:pt x="9354592" y="2920448"/>
                  </a:lnTo>
                  <a:close/>
                </a:path>
                <a:path w="9941560" h="3763645">
                  <a:moveTo>
                    <a:pt x="9383394" y="2920448"/>
                  </a:moveTo>
                  <a:lnTo>
                    <a:pt x="9370325" y="2920448"/>
                  </a:lnTo>
                  <a:lnTo>
                    <a:pt x="9371771" y="2907830"/>
                  </a:lnTo>
                  <a:lnTo>
                    <a:pt x="9383394" y="2920448"/>
                  </a:lnTo>
                  <a:close/>
                </a:path>
                <a:path w="9941560" h="3763645">
                  <a:moveTo>
                    <a:pt x="9403071" y="2920448"/>
                  </a:moveTo>
                  <a:lnTo>
                    <a:pt x="9398570" y="2912448"/>
                  </a:lnTo>
                  <a:lnTo>
                    <a:pt x="9395996" y="2907830"/>
                  </a:lnTo>
                  <a:lnTo>
                    <a:pt x="9402472" y="2907830"/>
                  </a:lnTo>
                  <a:lnTo>
                    <a:pt x="9403071" y="2920448"/>
                  </a:lnTo>
                  <a:close/>
                </a:path>
                <a:path w="9941560" h="3763645">
                  <a:moveTo>
                    <a:pt x="9428439" y="2920448"/>
                  </a:moveTo>
                  <a:lnTo>
                    <a:pt x="9421663" y="2912448"/>
                  </a:lnTo>
                  <a:lnTo>
                    <a:pt x="9417810" y="2907830"/>
                  </a:lnTo>
                  <a:lnTo>
                    <a:pt x="9433876" y="2907830"/>
                  </a:lnTo>
                  <a:lnTo>
                    <a:pt x="9428439" y="2920448"/>
                  </a:lnTo>
                  <a:close/>
                </a:path>
                <a:path w="9941560" h="3763645">
                  <a:moveTo>
                    <a:pt x="9458398" y="2920448"/>
                  </a:moveTo>
                  <a:lnTo>
                    <a:pt x="9440939" y="2920448"/>
                  </a:lnTo>
                  <a:lnTo>
                    <a:pt x="9449943" y="2907830"/>
                  </a:lnTo>
                  <a:lnTo>
                    <a:pt x="9453101" y="2912448"/>
                  </a:lnTo>
                  <a:lnTo>
                    <a:pt x="9458398" y="2920448"/>
                  </a:lnTo>
                  <a:close/>
                </a:path>
                <a:path w="9941560" h="3763645">
                  <a:moveTo>
                    <a:pt x="9466862" y="2933230"/>
                  </a:moveTo>
                  <a:lnTo>
                    <a:pt x="9446864" y="2920448"/>
                  </a:lnTo>
                  <a:lnTo>
                    <a:pt x="9458398" y="2920448"/>
                  </a:lnTo>
                  <a:lnTo>
                    <a:pt x="9453101" y="2912448"/>
                  </a:lnTo>
                  <a:lnTo>
                    <a:pt x="9458572" y="2920448"/>
                  </a:lnTo>
                  <a:lnTo>
                    <a:pt x="9453306" y="2933230"/>
                  </a:lnTo>
                  <a:lnTo>
                    <a:pt x="9470399" y="2920448"/>
                  </a:lnTo>
                  <a:lnTo>
                    <a:pt x="9466862" y="2933230"/>
                  </a:lnTo>
                  <a:close/>
                </a:path>
                <a:path w="9941560" h="3763645">
                  <a:moveTo>
                    <a:pt x="9251653" y="2933230"/>
                  </a:moveTo>
                  <a:lnTo>
                    <a:pt x="9225746" y="2933230"/>
                  </a:lnTo>
                  <a:lnTo>
                    <a:pt x="9226252" y="2920448"/>
                  </a:lnTo>
                  <a:lnTo>
                    <a:pt x="9230910" y="2920448"/>
                  </a:lnTo>
                  <a:lnTo>
                    <a:pt x="9251653" y="2933230"/>
                  </a:lnTo>
                  <a:close/>
                </a:path>
                <a:path w="9941560" h="3763645">
                  <a:moveTo>
                    <a:pt x="9271585" y="2933230"/>
                  </a:moveTo>
                  <a:lnTo>
                    <a:pt x="9251653" y="2933230"/>
                  </a:lnTo>
                  <a:lnTo>
                    <a:pt x="9257438" y="2920448"/>
                  </a:lnTo>
                  <a:lnTo>
                    <a:pt x="9276890" y="2920448"/>
                  </a:lnTo>
                  <a:lnTo>
                    <a:pt x="9271585" y="2933230"/>
                  </a:lnTo>
                  <a:close/>
                </a:path>
                <a:path w="9941560" h="3763645">
                  <a:moveTo>
                    <a:pt x="9337330" y="2933230"/>
                  </a:moveTo>
                  <a:lnTo>
                    <a:pt x="9322619" y="2933230"/>
                  </a:lnTo>
                  <a:lnTo>
                    <a:pt x="9323049" y="2920448"/>
                  </a:lnTo>
                  <a:lnTo>
                    <a:pt x="9337330" y="2933230"/>
                  </a:lnTo>
                  <a:close/>
                </a:path>
                <a:path w="9941560" h="3763645">
                  <a:moveTo>
                    <a:pt x="9371068" y="2933230"/>
                  </a:moveTo>
                  <a:lnTo>
                    <a:pt x="9362081" y="2933230"/>
                  </a:lnTo>
                  <a:lnTo>
                    <a:pt x="9362890" y="2920448"/>
                  </a:lnTo>
                  <a:lnTo>
                    <a:pt x="9371068" y="2933230"/>
                  </a:lnTo>
                  <a:close/>
                </a:path>
                <a:path w="9941560" h="3763645">
                  <a:moveTo>
                    <a:pt x="9389469" y="2933230"/>
                  </a:moveTo>
                  <a:lnTo>
                    <a:pt x="9381763" y="2920448"/>
                  </a:lnTo>
                  <a:lnTo>
                    <a:pt x="9391263" y="2920448"/>
                  </a:lnTo>
                  <a:lnTo>
                    <a:pt x="9389469" y="2933230"/>
                  </a:lnTo>
                  <a:close/>
                </a:path>
                <a:path w="9941560" h="3763645">
                  <a:moveTo>
                    <a:pt x="9299750" y="2945930"/>
                  </a:moveTo>
                  <a:lnTo>
                    <a:pt x="9238022" y="2945930"/>
                  </a:lnTo>
                  <a:lnTo>
                    <a:pt x="9236013" y="2933230"/>
                  </a:lnTo>
                  <a:lnTo>
                    <a:pt x="9297893" y="2933230"/>
                  </a:lnTo>
                  <a:lnTo>
                    <a:pt x="9299750" y="2945930"/>
                  </a:lnTo>
                  <a:close/>
                </a:path>
                <a:path w="9941560" h="3763645">
                  <a:moveTo>
                    <a:pt x="9311976" y="2945930"/>
                  </a:moveTo>
                  <a:lnTo>
                    <a:pt x="9311348" y="2945930"/>
                  </a:lnTo>
                  <a:lnTo>
                    <a:pt x="9299123" y="2933230"/>
                  </a:lnTo>
                  <a:lnTo>
                    <a:pt x="9313181" y="2933230"/>
                  </a:lnTo>
                  <a:lnTo>
                    <a:pt x="9311976" y="2945930"/>
                  </a:lnTo>
                  <a:close/>
                </a:path>
                <a:path w="9941560" h="3763645">
                  <a:moveTo>
                    <a:pt x="9328519" y="2958630"/>
                  </a:moveTo>
                  <a:lnTo>
                    <a:pt x="9312628" y="2958630"/>
                  </a:lnTo>
                  <a:lnTo>
                    <a:pt x="9320209" y="2945930"/>
                  </a:lnTo>
                  <a:lnTo>
                    <a:pt x="9320812" y="2933230"/>
                  </a:lnTo>
                  <a:lnTo>
                    <a:pt x="9328493" y="2933230"/>
                  </a:lnTo>
                  <a:lnTo>
                    <a:pt x="9334744" y="2945930"/>
                  </a:lnTo>
                  <a:lnTo>
                    <a:pt x="9329322" y="2945930"/>
                  </a:lnTo>
                  <a:lnTo>
                    <a:pt x="9328519" y="2958630"/>
                  </a:lnTo>
                  <a:close/>
                </a:path>
                <a:path w="9941560" h="3763645">
                  <a:moveTo>
                    <a:pt x="9348877" y="2945930"/>
                  </a:moveTo>
                  <a:lnTo>
                    <a:pt x="9348702" y="2933230"/>
                  </a:lnTo>
                  <a:lnTo>
                    <a:pt x="9352266" y="2933230"/>
                  </a:lnTo>
                  <a:lnTo>
                    <a:pt x="9348877" y="2945930"/>
                  </a:lnTo>
                  <a:close/>
                </a:path>
                <a:path w="9941560" h="3763645">
                  <a:moveTo>
                    <a:pt x="9363939" y="2945930"/>
                  </a:moveTo>
                  <a:lnTo>
                    <a:pt x="9352266" y="2933230"/>
                  </a:lnTo>
                  <a:lnTo>
                    <a:pt x="9361579" y="2933230"/>
                  </a:lnTo>
                  <a:lnTo>
                    <a:pt x="9363939" y="2945930"/>
                  </a:lnTo>
                  <a:close/>
                </a:path>
                <a:path w="9941560" h="3763645">
                  <a:moveTo>
                    <a:pt x="9203103" y="2996730"/>
                  </a:moveTo>
                  <a:lnTo>
                    <a:pt x="9197330" y="2984030"/>
                  </a:lnTo>
                  <a:lnTo>
                    <a:pt x="9167783" y="2984030"/>
                  </a:lnTo>
                  <a:lnTo>
                    <a:pt x="9170745" y="2958630"/>
                  </a:lnTo>
                  <a:lnTo>
                    <a:pt x="9173707" y="2945930"/>
                  </a:lnTo>
                  <a:lnTo>
                    <a:pt x="9202727" y="2945930"/>
                  </a:lnTo>
                  <a:lnTo>
                    <a:pt x="9194518" y="2958630"/>
                  </a:lnTo>
                  <a:lnTo>
                    <a:pt x="9181966" y="2958630"/>
                  </a:lnTo>
                  <a:lnTo>
                    <a:pt x="9177473" y="2971330"/>
                  </a:lnTo>
                  <a:lnTo>
                    <a:pt x="9193162" y="2971330"/>
                  </a:lnTo>
                  <a:lnTo>
                    <a:pt x="9205488" y="2984030"/>
                  </a:lnTo>
                  <a:lnTo>
                    <a:pt x="9203103" y="2996730"/>
                  </a:lnTo>
                  <a:close/>
                </a:path>
                <a:path w="9941560" h="3763645">
                  <a:moveTo>
                    <a:pt x="9207722" y="2958630"/>
                  </a:moveTo>
                  <a:lnTo>
                    <a:pt x="9212140" y="2945930"/>
                  </a:lnTo>
                  <a:lnTo>
                    <a:pt x="9214274" y="2945930"/>
                  </a:lnTo>
                  <a:lnTo>
                    <a:pt x="9207722" y="2958630"/>
                  </a:lnTo>
                  <a:close/>
                </a:path>
                <a:path w="9941560" h="3763645">
                  <a:moveTo>
                    <a:pt x="9228759" y="2958630"/>
                  </a:moveTo>
                  <a:lnTo>
                    <a:pt x="9215103" y="2958630"/>
                  </a:lnTo>
                  <a:lnTo>
                    <a:pt x="9221429" y="2945930"/>
                  </a:lnTo>
                  <a:lnTo>
                    <a:pt x="9228759" y="2958630"/>
                  </a:lnTo>
                  <a:close/>
                </a:path>
                <a:path w="9941560" h="3763645">
                  <a:moveTo>
                    <a:pt x="9285592" y="2984030"/>
                  </a:moveTo>
                  <a:lnTo>
                    <a:pt x="9275024" y="2984030"/>
                  </a:lnTo>
                  <a:lnTo>
                    <a:pt x="9277183" y="2971330"/>
                  </a:lnTo>
                  <a:lnTo>
                    <a:pt x="9237269" y="2971330"/>
                  </a:lnTo>
                  <a:lnTo>
                    <a:pt x="9243494" y="2958630"/>
                  </a:lnTo>
                  <a:lnTo>
                    <a:pt x="9228759" y="2958630"/>
                  </a:lnTo>
                  <a:lnTo>
                    <a:pt x="9230616" y="2945930"/>
                  </a:lnTo>
                  <a:lnTo>
                    <a:pt x="9302286" y="2945930"/>
                  </a:lnTo>
                  <a:lnTo>
                    <a:pt x="9285592" y="2984030"/>
                  </a:lnTo>
                  <a:close/>
                </a:path>
                <a:path w="9941560" h="3763645">
                  <a:moveTo>
                    <a:pt x="9370165" y="2958630"/>
                  </a:moveTo>
                  <a:lnTo>
                    <a:pt x="9359195" y="2958630"/>
                  </a:lnTo>
                  <a:lnTo>
                    <a:pt x="9350835" y="2945930"/>
                  </a:lnTo>
                  <a:lnTo>
                    <a:pt x="9378599" y="2945930"/>
                  </a:lnTo>
                  <a:lnTo>
                    <a:pt x="9370165" y="2958630"/>
                  </a:lnTo>
                  <a:close/>
                </a:path>
                <a:path w="9941560" h="3763645">
                  <a:moveTo>
                    <a:pt x="9193162" y="2971330"/>
                  </a:moveTo>
                  <a:lnTo>
                    <a:pt x="9186661" y="2971330"/>
                  </a:lnTo>
                  <a:lnTo>
                    <a:pt x="9190476" y="2958630"/>
                  </a:lnTo>
                  <a:lnTo>
                    <a:pt x="9193162" y="2971330"/>
                  </a:lnTo>
                  <a:close/>
                </a:path>
                <a:path w="9941560" h="3763645">
                  <a:moveTo>
                    <a:pt x="9234694" y="2968183"/>
                  </a:moveTo>
                  <a:lnTo>
                    <a:pt x="9226876" y="2958630"/>
                  </a:lnTo>
                  <a:lnTo>
                    <a:pt x="9239603" y="2958630"/>
                  </a:lnTo>
                  <a:lnTo>
                    <a:pt x="9234694" y="2968183"/>
                  </a:lnTo>
                  <a:close/>
                </a:path>
                <a:path w="9941560" h="3763645">
                  <a:moveTo>
                    <a:pt x="9237269" y="2971330"/>
                  </a:moveTo>
                  <a:lnTo>
                    <a:pt x="9234694" y="2968183"/>
                  </a:lnTo>
                  <a:lnTo>
                    <a:pt x="9239603" y="2958630"/>
                  </a:lnTo>
                  <a:lnTo>
                    <a:pt x="9243494" y="2958630"/>
                  </a:lnTo>
                  <a:lnTo>
                    <a:pt x="9237269" y="2971330"/>
                  </a:lnTo>
                  <a:close/>
                </a:path>
                <a:path w="9941560" h="3763645">
                  <a:moveTo>
                    <a:pt x="9361856" y="2971330"/>
                  </a:moveTo>
                  <a:lnTo>
                    <a:pt x="9351237" y="2971330"/>
                  </a:lnTo>
                  <a:lnTo>
                    <a:pt x="9363086" y="2958630"/>
                  </a:lnTo>
                  <a:lnTo>
                    <a:pt x="9361856" y="2971330"/>
                  </a:lnTo>
                  <a:close/>
                </a:path>
                <a:path w="9941560" h="3763645">
                  <a:moveTo>
                    <a:pt x="9509864" y="2971330"/>
                  </a:moveTo>
                  <a:lnTo>
                    <a:pt x="9496233" y="2971330"/>
                  </a:lnTo>
                  <a:lnTo>
                    <a:pt x="9493722" y="2958630"/>
                  </a:lnTo>
                  <a:lnTo>
                    <a:pt x="9512901" y="2958630"/>
                  </a:lnTo>
                  <a:lnTo>
                    <a:pt x="9509864" y="2971330"/>
                  </a:lnTo>
                  <a:close/>
                </a:path>
                <a:path w="9941560" h="3763645">
                  <a:moveTo>
                    <a:pt x="9237921" y="2984030"/>
                  </a:moveTo>
                  <a:lnTo>
                    <a:pt x="9233076" y="2971330"/>
                  </a:lnTo>
                  <a:lnTo>
                    <a:pt x="9234694" y="2968183"/>
                  </a:lnTo>
                  <a:lnTo>
                    <a:pt x="9237269" y="2971330"/>
                  </a:lnTo>
                  <a:lnTo>
                    <a:pt x="9243770" y="2971330"/>
                  </a:lnTo>
                  <a:lnTo>
                    <a:pt x="9237921" y="2984030"/>
                  </a:lnTo>
                  <a:close/>
                </a:path>
                <a:path w="9941560" h="3763645">
                  <a:moveTo>
                    <a:pt x="9268296" y="2984030"/>
                  </a:moveTo>
                  <a:lnTo>
                    <a:pt x="9243670" y="2984030"/>
                  </a:lnTo>
                  <a:lnTo>
                    <a:pt x="9243770" y="2971330"/>
                  </a:lnTo>
                  <a:lnTo>
                    <a:pt x="9258406" y="2971330"/>
                  </a:lnTo>
                  <a:lnTo>
                    <a:pt x="9268296" y="2984030"/>
                  </a:lnTo>
                  <a:close/>
                </a:path>
                <a:path w="9941560" h="3763645">
                  <a:moveTo>
                    <a:pt x="9327489" y="2996730"/>
                  </a:moveTo>
                  <a:lnTo>
                    <a:pt x="9321565" y="2996730"/>
                  </a:lnTo>
                  <a:lnTo>
                    <a:pt x="9307457" y="2984030"/>
                  </a:lnTo>
                  <a:lnTo>
                    <a:pt x="9310921" y="2971330"/>
                  </a:lnTo>
                  <a:lnTo>
                    <a:pt x="9320159" y="2971330"/>
                  </a:lnTo>
                  <a:lnTo>
                    <a:pt x="9325481" y="2984030"/>
                  </a:lnTo>
                  <a:lnTo>
                    <a:pt x="9325782" y="2984030"/>
                  </a:lnTo>
                  <a:lnTo>
                    <a:pt x="9328802" y="2995098"/>
                  </a:lnTo>
                  <a:lnTo>
                    <a:pt x="9327489" y="2996730"/>
                  </a:lnTo>
                  <a:close/>
                </a:path>
                <a:path w="9941560" h="3763645">
                  <a:moveTo>
                    <a:pt x="9462770" y="3009430"/>
                  </a:moveTo>
                  <a:lnTo>
                    <a:pt x="9449440" y="2996730"/>
                  </a:lnTo>
                  <a:lnTo>
                    <a:pt x="9447909" y="2996730"/>
                  </a:lnTo>
                  <a:lnTo>
                    <a:pt x="9465130" y="2971330"/>
                  </a:lnTo>
                  <a:lnTo>
                    <a:pt x="9475723" y="2971330"/>
                  </a:lnTo>
                  <a:lnTo>
                    <a:pt x="9478234" y="2984030"/>
                  </a:lnTo>
                  <a:lnTo>
                    <a:pt x="9462770" y="3009430"/>
                  </a:lnTo>
                  <a:close/>
                </a:path>
                <a:path w="9941560" h="3763645">
                  <a:moveTo>
                    <a:pt x="9182117" y="2996730"/>
                  </a:moveTo>
                  <a:lnTo>
                    <a:pt x="9158897" y="2996730"/>
                  </a:lnTo>
                  <a:lnTo>
                    <a:pt x="9154278" y="2984030"/>
                  </a:lnTo>
                  <a:lnTo>
                    <a:pt x="9163014" y="2984030"/>
                  </a:lnTo>
                  <a:lnTo>
                    <a:pt x="9182117" y="2996730"/>
                  </a:lnTo>
                  <a:close/>
                </a:path>
                <a:path w="9941560" h="3763645">
                  <a:moveTo>
                    <a:pt x="9191957" y="2996730"/>
                  </a:moveTo>
                  <a:lnTo>
                    <a:pt x="9182117" y="2996730"/>
                  </a:lnTo>
                  <a:lnTo>
                    <a:pt x="9190702" y="2984030"/>
                  </a:lnTo>
                  <a:lnTo>
                    <a:pt x="9191957" y="2996730"/>
                  </a:lnTo>
                  <a:close/>
                </a:path>
                <a:path w="9941560" h="3763645">
                  <a:moveTo>
                    <a:pt x="9278940" y="3072930"/>
                  </a:moveTo>
                  <a:lnTo>
                    <a:pt x="9132488" y="3072930"/>
                  </a:lnTo>
                  <a:lnTo>
                    <a:pt x="9151090" y="2996730"/>
                  </a:lnTo>
                  <a:lnTo>
                    <a:pt x="9191957" y="2996730"/>
                  </a:lnTo>
                  <a:lnTo>
                    <a:pt x="9196175" y="2984030"/>
                  </a:lnTo>
                  <a:lnTo>
                    <a:pt x="9196722" y="2995098"/>
                  </a:lnTo>
                  <a:lnTo>
                    <a:pt x="9196802" y="2996730"/>
                  </a:lnTo>
                  <a:lnTo>
                    <a:pt x="9211789" y="3009430"/>
                  </a:lnTo>
                  <a:lnTo>
                    <a:pt x="9197229" y="3009430"/>
                  </a:lnTo>
                  <a:lnTo>
                    <a:pt x="9198283" y="3022130"/>
                  </a:lnTo>
                  <a:lnTo>
                    <a:pt x="9209655" y="3022130"/>
                  </a:lnTo>
                  <a:lnTo>
                    <a:pt x="9216107" y="3034830"/>
                  </a:lnTo>
                  <a:lnTo>
                    <a:pt x="9222922" y="3034830"/>
                  </a:lnTo>
                  <a:lnTo>
                    <a:pt x="9226634" y="3039981"/>
                  </a:lnTo>
                  <a:lnTo>
                    <a:pt x="9227628" y="3059705"/>
                  </a:lnTo>
                  <a:lnTo>
                    <a:pt x="9227654" y="3060230"/>
                  </a:lnTo>
                  <a:lnTo>
                    <a:pt x="9273467" y="3060230"/>
                  </a:lnTo>
                  <a:lnTo>
                    <a:pt x="9278940" y="3072930"/>
                  </a:lnTo>
                  <a:close/>
                </a:path>
                <a:path w="9941560" h="3763645">
                  <a:moveTo>
                    <a:pt x="9221931" y="2996730"/>
                  </a:moveTo>
                  <a:lnTo>
                    <a:pt x="9218140" y="2984030"/>
                  </a:lnTo>
                  <a:lnTo>
                    <a:pt x="9225194" y="2984030"/>
                  </a:lnTo>
                  <a:lnTo>
                    <a:pt x="9221931" y="2996730"/>
                  </a:lnTo>
                  <a:close/>
                </a:path>
                <a:path w="9941560" h="3763645">
                  <a:moveTo>
                    <a:pt x="9238624" y="2996730"/>
                  </a:moveTo>
                  <a:lnTo>
                    <a:pt x="9234507" y="2984030"/>
                  </a:lnTo>
                  <a:lnTo>
                    <a:pt x="9240984" y="2984030"/>
                  </a:lnTo>
                  <a:lnTo>
                    <a:pt x="9238624" y="2996730"/>
                  </a:lnTo>
                  <a:close/>
                </a:path>
                <a:path w="9941560" h="3763645">
                  <a:moveTo>
                    <a:pt x="9337656" y="2996730"/>
                  </a:moveTo>
                  <a:lnTo>
                    <a:pt x="9329247" y="2996730"/>
                  </a:lnTo>
                  <a:lnTo>
                    <a:pt x="9328802" y="2995098"/>
                  </a:lnTo>
                  <a:lnTo>
                    <a:pt x="9337706" y="2984030"/>
                  </a:lnTo>
                  <a:lnTo>
                    <a:pt x="9337656" y="2996730"/>
                  </a:lnTo>
                  <a:close/>
                </a:path>
                <a:path w="9941560" h="3763645">
                  <a:moveTo>
                    <a:pt x="9413769" y="2996730"/>
                  </a:moveTo>
                  <a:lnTo>
                    <a:pt x="9408347" y="2996730"/>
                  </a:lnTo>
                  <a:lnTo>
                    <a:pt x="9402548" y="2984030"/>
                  </a:lnTo>
                  <a:lnTo>
                    <a:pt x="9411434" y="2984030"/>
                  </a:lnTo>
                  <a:lnTo>
                    <a:pt x="9413769" y="2996730"/>
                  </a:lnTo>
                  <a:close/>
                </a:path>
                <a:path w="9941560" h="3763645">
                  <a:moveTo>
                    <a:pt x="9329247" y="2996730"/>
                  </a:moveTo>
                  <a:lnTo>
                    <a:pt x="9327489" y="2996730"/>
                  </a:lnTo>
                  <a:lnTo>
                    <a:pt x="9328802" y="2995098"/>
                  </a:lnTo>
                  <a:lnTo>
                    <a:pt x="9329247" y="2996730"/>
                  </a:lnTo>
                  <a:close/>
                </a:path>
                <a:path w="9941560" h="3763645">
                  <a:moveTo>
                    <a:pt x="9226901" y="3009430"/>
                  </a:moveTo>
                  <a:lnTo>
                    <a:pt x="9215303" y="3009430"/>
                  </a:lnTo>
                  <a:lnTo>
                    <a:pt x="9216835" y="2996730"/>
                  </a:lnTo>
                  <a:lnTo>
                    <a:pt x="9231897" y="2996730"/>
                  </a:lnTo>
                  <a:lnTo>
                    <a:pt x="9226901" y="3009430"/>
                  </a:lnTo>
                  <a:close/>
                </a:path>
                <a:path w="9941560" h="3763645">
                  <a:moveTo>
                    <a:pt x="9277986" y="3060230"/>
                  </a:moveTo>
                  <a:lnTo>
                    <a:pt x="9265761" y="3060230"/>
                  </a:lnTo>
                  <a:lnTo>
                    <a:pt x="9260213" y="3034830"/>
                  </a:lnTo>
                  <a:lnTo>
                    <a:pt x="9259544" y="3034032"/>
                  </a:lnTo>
                  <a:lnTo>
                    <a:pt x="9259329" y="3023152"/>
                  </a:lnTo>
                  <a:lnTo>
                    <a:pt x="9259309" y="3022130"/>
                  </a:lnTo>
                  <a:lnTo>
                    <a:pt x="9249569" y="3022130"/>
                  </a:lnTo>
                  <a:lnTo>
                    <a:pt x="9243971" y="3009430"/>
                  </a:lnTo>
                  <a:lnTo>
                    <a:pt x="9256347" y="2996730"/>
                  </a:lnTo>
                  <a:lnTo>
                    <a:pt x="9270405" y="2996730"/>
                  </a:lnTo>
                  <a:lnTo>
                    <a:pt x="9269802" y="3009430"/>
                  </a:lnTo>
                  <a:lnTo>
                    <a:pt x="9285191" y="3009430"/>
                  </a:lnTo>
                  <a:lnTo>
                    <a:pt x="9286044" y="3022130"/>
                  </a:lnTo>
                  <a:lnTo>
                    <a:pt x="9249820" y="3022130"/>
                  </a:lnTo>
                  <a:lnTo>
                    <a:pt x="9250288" y="3022988"/>
                  </a:lnTo>
                  <a:lnTo>
                    <a:pt x="9286975" y="3022988"/>
                  </a:lnTo>
                  <a:lnTo>
                    <a:pt x="9299826" y="3034830"/>
                  </a:lnTo>
                  <a:lnTo>
                    <a:pt x="9294905" y="3034830"/>
                  </a:lnTo>
                  <a:lnTo>
                    <a:pt x="9294579" y="3047530"/>
                  </a:lnTo>
                  <a:lnTo>
                    <a:pt x="9283509" y="3047530"/>
                  </a:lnTo>
                  <a:lnTo>
                    <a:pt x="9278671" y="3059705"/>
                  </a:lnTo>
                  <a:lnTo>
                    <a:pt x="9277986" y="3060230"/>
                  </a:lnTo>
                  <a:close/>
                </a:path>
                <a:path w="9941560" h="3763645">
                  <a:moveTo>
                    <a:pt x="9269802" y="3009430"/>
                  </a:moveTo>
                  <a:lnTo>
                    <a:pt x="9270405" y="2996730"/>
                  </a:lnTo>
                  <a:lnTo>
                    <a:pt x="9271909" y="3003124"/>
                  </a:lnTo>
                  <a:lnTo>
                    <a:pt x="9269802" y="3009430"/>
                  </a:lnTo>
                  <a:close/>
                </a:path>
                <a:path w="9941560" h="3763645">
                  <a:moveTo>
                    <a:pt x="9271909" y="3003124"/>
                  </a:moveTo>
                  <a:lnTo>
                    <a:pt x="9270405" y="2996730"/>
                  </a:lnTo>
                  <a:lnTo>
                    <a:pt x="9274045" y="2996730"/>
                  </a:lnTo>
                  <a:lnTo>
                    <a:pt x="9271909" y="3003124"/>
                  </a:lnTo>
                  <a:close/>
                </a:path>
                <a:path w="9941560" h="3763645">
                  <a:moveTo>
                    <a:pt x="9297893" y="3009430"/>
                  </a:moveTo>
                  <a:lnTo>
                    <a:pt x="9273392" y="3009430"/>
                  </a:lnTo>
                  <a:lnTo>
                    <a:pt x="9290086" y="2996730"/>
                  </a:lnTo>
                  <a:lnTo>
                    <a:pt x="9296186" y="2996730"/>
                  </a:lnTo>
                  <a:lnTo>
                    <a:pt x="9297893" y="3009430"/>
                  </a:lnTo>
                  <a:close/>
                </a:path>
                <a:path w="9941560" h="3763645">
                  <a:moveTo>
                    <a:pt x="9378097" y="3009430"/>
                  </a:moveTo>
                  <a:lnTo>
                    <a:pt x="9359872" y="3009430"/>
                  </a:lnTo>
                  <a:lnTo>
                    <a:pt x="9367027" y="2996730"/>
                  </a:lnTo>
                  <a:lnTo>
                    <a:pt x="9376641" y="2996730"/>
                  </a:lnTo>
                  <a:lnTo>
                    <a:pt x="9378097" y="3009430"/>
                  </a:lnTo>
                  <a:close/>
                </a:path>
                <a:path w="9941560" h="3763645">
                  <a:moveTo>
                    <a:pt x="9415200" y="3009430"/>
                  </a:moveTo>
                  <a:lnTo>
                    <a:pt x="9405158" y="3009430"/>
                  </a:lnTo>
                  <a:lnTo>
                    <a:pt x="9413066" y="2996730"/>
                  </a:lnTo>
                  <a:lnTo>
                    <a:pt x="9415200" y="3009430"/>
                  </a:lnTo>
                  <a:close/>
                </a:path>
                <a:path w="9941560" h="3763645">
                  <a:moveTo>
                    <a:pt x="9273392" y="3009430"/>
                  </a:moveTo>
                  <a:lnTo>
                    <a:pt x="9269802" y="3009430"/>
                  </a:lnTo>
                  <a:lnTo>
                    <a:pt x="9271909" y="3003124"/>
                  </a:lnTo>
                  <a:lnTo>
                    <a:pt x="9273392" y="3009430"/>
                  </a:lnTo>
                  <a:close/>
                </a:path>
                <a:path w="9941560" h="3763645">
                  <a:moveTo>
                    <a:pt x="9242490" y="3022130"/>
                  </a:moveTo>
                  <a:lnTo>
                    <a:pt x="9208802" y="3022130"/>
                  </a:lnTo>
                  <a:lnTo>
                    <a:pt x="9209881" y="3009430"/>
                  </a:lnTo>
                  <a:lnTo>
                    <a:pt x="9236440" y="3009430"/>
                  </a:lnTo>
                  <a:lnTo>
                    <a:pt x="9242490" y="3022130"/>
                  </a:lnTo>
                  <a:close/>
                </a:path>
                <a:path w="9941560" h="3763645">
                  <a:moveTo>
                    <a:pt x="9305298" y="3022130"/>
                  </a:moveTo>
                  <a:lnTo>
                    <a:pt x="9300102" y="3022130"/>
                  </a:lnTo>
                  <a:lnTo>
                    <a:pt x="9301307" y="3009430"/>
                  </a:lnTo>
                  <a:lnTo>
                    <a:pt x="9305298" y="3022130"/>
                  </a:lnTo>
                  <a:close/>
                </a:path>
                <a:path w="9941560" h="3763645">
                  <a:moveTo>
                    <a:pt x="9332736" y="3022130"/>
                  </a:moveTo>
                  <a:lnTo>
                    <a:pt x="9327540" y="3022130"/>
                  </a:lnTo>
                  <a:lnTo>
                    <a:pt x="9320586" y="3009430"/>
                  </a:lnTo>
                  <a:lnTo>
                    <a:pt x="9335949" y="3009430"/>
                  </a:lnTo>
                  <a:lnTo>
                    <a:pt x="9332736" y="3022130"/>
                  </a:lnTo>
                  <a:close/>
                </a:path>
                <a:path w="9941560" h="3763645">
                  <a:moveTo>
                    <a:pt x="9350082" y="3022130"/>
                  </a:moveTo>
                  <a:lnTo>
                    <a:pt x="9345639" y="3022130"/>
                  </a:lnTo>
                  <a:lnTo>
                    <a:pt x="9346518" y="3009430"/>
                  </a:lnTo>
                  <a:lnTo>
                    <a:pt x="9351137" y="3009430"/>
                  </a:lnTo>
                  <a:lnTo>
                    <a:pt x="9350082" y="3022130"/>
                  </a:lnTo>
                  <a:close/>
                </a:path>
                <a:path w="9941560" h="3763645">
                  <a:moveTo>
                    <a:pt x="9400715" y="3022130"/>
                  </a:moveTo>
                  <a:lnTo>
                    <a:pt x="9387034" y="3022130"/>
                  </a:lnTo>
                  <a:lnTo>
                    <a:pt x="9384950" y="3009430"/>
                  </a:lnTo>
                  <a:lnTo>
                    <a:pt x="9402146" y="3009430"/>
                  </a:lnTo>
                  <a:lnTo>
                    <a:pt x="9400715" y="3022130"/>
                  </a:lnTo>
                  <a:close/>
                </a:path>
                <a:path w="9941560" h="3763645">
                  <a:moveTo>
                    <a:pt x="9479665" y="3047530"/>
                  </a:moveTo>
                  <a:lnTo>
                    <a:pt x="9477707" y="3034830"/>
                  </a:lnTo>
                  <a:lnTo>
                    <a:pt x="9466536" y="3034830"/>
                  </a:lnTo>
                  <a:lnTo>
                    <a:pt x="9459080" y="3022130"/>
                  </a:lnTo>
                  <a:lnTo>
                    <a:pt x="9453758" y="3022130"/>
                  </a:lnTo>
                  <a:lnTo>
                    <a:pt x="9452980" y="3009430"/>
                  </a:lnTo>
                  <a:lnTo>
                    <a:pt x="9483882" y="3009430"/>
                  </a:lnTo>
                  <a:lnTo>
                    <a:pt x="9484510" y="3022130"/>
                  </a:lnTo>
                  <a:lnTo>
                    <a:pt x="9479665" y="3047530"/>
                  </a:lnTo>
                  <a:close/>
                </a:path>
                <a:path w="9941560" h="3763645">
                  <a:moveTo>
                    <a:pt x="9226634" y="3039981"/>
                  </a:moveTo>
                  <a:lnTo>
                    <a:pt x="9213772" y="3022130"/>
                  </a:lnTo>
                  <a:lnTo>
                    <a:pt x="9249569" y="3022130"/>
                  </a:lnTo>
                  <a:lnTo>
                    <a:pt x="9250426" y="3023152"/>
                  </a:lnTo>
                  <a:lnTo>
                    <a:pt x="9246444" y="3034830"/>
                  </a:lnTo>
                  <a:lnTo>
                    <a:pt x="9226374" y="3034830"/>
                  </a:lnTo>
                  <a:lnTo>
                    <a:pt x="9226634" y="3039981"/>
                  </a:lnTo>
                  <a:close/>
                </a:path>
                <a:path w="9941560" h="3763645">
                  <a:moveTo>
                    <a:pt x="9250426" y="3023152"/>
                  </a:moveTo>
                  <a:lnTo>
                    <a:pt x="9250288" y="3022988"/>
                  </a:lnTo>
                  <a:lnTo>
                    <a:pt x="9249820" y="3022130"/>
                  </a:lnTo>
                  <a:lnTo>
                    <a:pt x="9250774" y="3022130"/>
                  </a:lnTo>
                  <a:lnTo>
                    <a:pt x="9250482" y="3022988"/>
                  </a:lnTo>
                  <a:lnTo>
                    <a:pt x="9250426" y="3023152"/>
                  </a:lnTo>
                  <a:close/>
                </a:path>
                <a:path w="9941560" h="3763645">
                  <a:moveTo>
                    <a:pt x="9259544" y="3034032"/>
                  </a:moveTo>
                  <a:lnTo>
                    <a:pt x="9250426" y="3023152"/>
                  </a:lnTo>
                  <a:lnTo>
                    <a:pt x="9250774" y="3022130"/>
                  </a:lnTo>
                  <a:lnTo>
                    <a:pt x="9259309" y="3022130"/>
                  </a:lnTo>
                  <a:lnTo>
                    <a:pt x="9259544" y="3034032"/>
                  </a:lnTo>
                  <a:close/>
                </a:path>
                <a:path w="9941560" h="3763645">
                  <a:moveTo>
                    <a:pt x="9493672" y="3034830"/>
                  </a:moveTo>
                  <a:lnTo>
                    <a:pt x="9489706" y="3034830"/>
                  </a:lnTo>
                  <a:lnTo>
                    <a:pt x="9492166" y="3022130"/>
                  </a:lnTo>
                  <a:lnTo>
                    <a:pt x="9500199" y="3022130"/>
                  </a:lnTo>
                  <a:lnTo>
                    <a:pt x="9493672" y="3034830"/>
                  </a:lnTo>
                  <a:close/>
                </a:path>
                <a:path w="9941560" h="3763645">
                  <a:moveTo>
                    <a:pt x="9519980" y="3034830"/>
                  </a:moveTo>
                  <a:lnTo>
                    <a:pt x="9501053" y="3034830"/>
                  </a:lnTo>
                  <a:lnTo>
                    <a:pt x="9511746" y="3022130"/>
                  </a:lnTo>
                  <a:lnTo>
                    <a:pt x="9519980" y="3034830"/>
                  </a:lnTo>
                  <a:close/>
                </a:path>
                <a:path w="9941560" h="3763645">
                  <a:moveTo>
                    <a:pt x="9259560" y="3034830"/>
                  </a:moveTo>
                  <a:lnTo>
                    <a:pt x="9256749" y="3034830"/>
                  </a:lnTo>
                  <a:lnTo>
                    <a:pt x="9250378" y="3023152"/>
                  </a:lnTo>
                  <a:lnTo>
                    <a:pt x="9259544" y="3034032"/>
                  </a:lnTo>
                  <a:lnTo>
                    <a:pt x="9259560" y="3034830"/>
                  </a:lnTo>
                  <a:close/>
                </a:path>
                <a:path w="9941560" h="3763645">
                  <a:moveTo>
                    <a:pt x="9232072" y="3047530"/>
                  </a:moveTo>
                  <a:lnTo>
                    <a:pt x="9226634" y="3039981"/>
                  </a:lnTo>
                  <a:lnTo>
                    <a:pt x="9226374" y="3034830"/>
                  </a:lnTo>
                  <a:lnTo>
                    <a:pt x="9237972" y="3034830"/>
                  </a:lnTo>
                  <a:lnTo>
                    <a:pt x="9232072" y="3047530"/>
                  </a:lnTo>
                  <a:close/>
                </a:path>
                <a:path w="9941560" h="3763645">
                  <a:moveTo>
                    <a:pt x="9242114" y="3047530"/>
                  </a:moveTo>
                  <a:lnTo>
                    <a:pt x="9241210" y="3034830"/>
                  </a:lnTo>
                  <a:lnTo>
                    <a:pt x="9246444" y="3034830"/>
                  </a:lnTo>
                  <a:lnTo>
                    <a:pt x="9242114" y="3047530"/>
                  </a:lnTo>
                  <a:close/>
                </a:path>
                <a:path w="9941560" h="3763645">
                  <a:moveTo>
                    <a:pt x="9323172" y="3047530"/>
                  </a:moveTo>
                  <a:lnTo>
                    <a:pt x="9314586" y="3047530"/>
                  </a:lnTo>
                  <a:lnTo>
                    <a:pt x="9305574" y="3034830"/>
                  </a:lnTo>
                  <a:lnTo>
                    <a:pt x="9320159" y="3034830"/>
                  </a:lnTo>
                  <a:lnTo>
                    <a:pt x="9323172" y="3047530"/>
                  </a:lnTo>
                  <a:close/>
                </a:path>
                <a:path w="9941560" h="3763645">
                  <a:moveTo>
                    <a:pt x="9450520" y="3047530"/>
                  </a:moveTo>
                  <a:lnTo>
                    <a:pt x="9444219" y="3034830"/>
                  </a:lnTo>
                  <a:lnTo>
                    <a:pt x="9451901" y="3034830"/>
                  </a:lnTo>
                  <a:lnTo>
                    <a:pt x="9450520" y="3047530"/>
                  </a:lnTo>
                  <a:close/>
                </a:path>
                <a:path w="9941560" h="3763645">
                  <a:moveTo>
                    <a:pt x="9265761" y="3060230"/>
                  </a:moveTo>
                  <a:lnTo>
                    <a:pt x="9240984" y="3060230"/>
                  </a:lnTo>
                  <a:lnTo>
                    <a:pt x="9245151" y="3047530"/>
                  </a:lnTo>
                  <a:lnTo>
                    <a:pt x="9255544" y="3047530"/>
                  </a:lnTo>
                  <a:lnTo>
                    <a:pt x="9265761" y="3060230"/>
                  </a:lnTo>
                  <a:close/>
                </a:path>
                <a:path w="9941560" h="3763645">
                  <a:moveTo>
                    <a:pt x="9278671" y="3059705"/>
                  </a:moveTo>
                  <a:lnTo>
                    <a:pt x="9283509" y="3047530"/>
                  </a:lnTo>
                  <a:lnTo>
                    <a:pt x="9283802" y="3055778"/>
                  </a:lnTo>
                  <a:lnTo>
                    <a:pt x="9278671" y="3059705"/>
                  </a:lnTo>
                  <a:close/>
                </a:path>
                <a:path w="9941560" h="3763645">
                  <a:moveTo>
                    <a:pt x="9283802" y="3055778"/>
                  </a:moveTo>
                  <a:lnTo>
                    <a:pt x="9283509" y="3047530"/>
                  </a:lnTo>
                  <a:lnTo>
                    <a:pt x="9294579" y="3047530"/>
                  </a:lnTo>
                  <a:lnTo>
                    <a:pt x="9283802" y="3055778"/>
                  </a:lnTo>
                  <a:close/>
                </a:path>
                <a:path w="9941560" h="3763645">
                  <a:moveTo>
                    <a:pt x="9359270" y="3060230"/>
                  </a:moveTo>
                  <a:lnTo>
                    <a:pt x="9343505" y="3060230"/>
                  </a:lnTo>
                  <a:lnTo>
                    <a:pt x="9350283" y="3047530"/>
                  </a:lnTo>
                  <a:lnTo>
                    <a:pt x="9355354" y="3047530"/>
                  </a:lnTo>
                  <a:lnTo>
                    <a:pt x="9359270" y="3060230"/>
                  </a:lnTo>
                  <a:close/>
                </a:path>
                <a:path w="9941560" h="3763645">
                  <a:moveTo>
                    <a:pt x="9531402" y="3072930"/>
                  </a:moveTo>
                  <a:lnTo>
                    <a:pt x="9519428" y="3060230"/>
                  </a:lnTo>
                  <a:lnTo>
                    <a:pt x="9510491" y="3060230"/>
                  </a:lnTo>
                  <a:lnTo>
                    <a:pt x="9516089" y="3047530"/>
                  </a:lnTo>
                  <a:lnTo>
                    <a:pt x="9526557" y="3047530"/>
                  </a:lnTo>
                  <a:lnTo>
                    <a:pt x="9534615" y="3060230"/>
                  </a:lnTo>
                  <a:lnTo>
                    <a:pt x="9531402" y="3072930"/>
                  </a:lnTo>
                  <a:close/>
                </a:path>
                <a:path w="9941560" h="3763645">
                  <a:moveTo>
                    <a:pt x="9283961" y="3060230"/>
                  </a:moveTo>
                  <a:lnTo>
                    <a:pt x="9278463" y="3060230"/>
                  </a:lnTo>
                  <a:lnTo>
                    <a:pt x="9278671" y="3059705"/>
                  </a:lnTo>
                  <a:lnTo>
                    <a:pt x="9283802" y="3055778"/>
                  </a:lnTo>
                  <a:lnTo>
                    <a:pt x="9283942" y="3059705"/>
                  </a:lnTo>
                  <a:lnTo>
                    <a:pt x="9283961" y="3060230"/>
                  </a:lnTo>
                  <a:close/>
                </a:path>
                <a:path w="9941560" h="3763645">
                  <a:moveTo>
                    <a:pt x="9336476" y="3072930"/>
                  </a:moveTo>
                  <a:lnTo>
                    <a:pt x="9325456" y="3060230"/>
                  </a:lnTo>
                  <a:lnTo>
                    <a:pt x="9336602" y="3060230"/>
                  </a:lnTo>
                  <a:lnTo>
                    <a:pt x="9336476" y="3072930"/>
                  </a:lnTo>
                  <a:close/>
                </a:path>
                <a:path w="9941560" h="3763645">
                  <a:moveTo>
                    <a:pt x="9450670" y="3072930"/>
                  </a:moveTo>
                  <a:lnTo>
                    <a:pt x="9446403" y="3072930"/>
                  </a:lnTo>
                  <a:lnTo>
                    <a:pt x="9450093" y="3060230"/>
                  </a:lnTo>
                  <a:lnTo>
                    <a:pt x="9450670" y="3072930"/>
                  </a:lnTo>
                  <a:close/>
                </a:path>
                <a:path w="9941560" h="3763645">
                  <a:moveTo>
                    <a:pt x="9217738" y="3085630"/>
                  </a:moveTo>
                  <a:lnTo>
                    <a:pt x="9208350" y="3072930"/>
                  </a:lnTo>
                  <a:lnTo>
                    <a:pt x="9258657" y="3072930"/>
                  </a:lnTo>
                  <a:lnTo>
                    <a:pt x="9217738" y="3085630"/>
                  </a:lnTo>
                  <a:close/>
                </a:path>
                <a:path w="9941560" h="3763645">
                  <a:moveTo>
                    <a:pt x="9268648" y="3085630"/>
                  </a:moveTo>
                  <a:lnTo>
                    <a:pt x="9261267" y="3072930"/>
                  </a:lnTo>
                  <a:lnTo>
                    <a:pt x="9273894" y="3072930"/>
                  </a:lnTo>
                  <a:lnTo>
                    <a:pt x="9268648" y="3085630"/>
                  </a:lnTo>
                  <a:close/>
                </a:path>
                <a:path w="9941560" h="3763645">
                  <a:moveTo>
                    <a:pt x="9449917" y="3098330"/>
                  </a:moveTo>
                  <a:lnTo>
                    <a:pt x="9456043" y="3072930"/>
                  </a:lnTo>
                  <a:lnTo>
                    <a:pt x="9465657" y="3072930"/>
                  </a:lnTo>
                  <a:lnTo>
                    <a:pt x="9449917" y="3098330"/>
                  </a:lnTo>
                  <a:close/>
                </a:path>
                <a:path w="9941560" h="3763645">
                  <a:moveTo>
                    <a:pt x="9321289" y="3098330"/>
                  </a:moveTo>
                  <a:lnTo>
                    <a:pt x="9311147" y="3098330"/>
                  </a:lnTo>
                  <a:lnTo>
                    <a:pt x="9313733" y="3085630"/>
                  </a:lnTo>
                  <a:lnTo>
                    <a:pt x="9321289" y="3098330"/>
                  </a:lnTo>
                  <a:close/>
                </a:path>
                <a:path w="9941560" h="3763645">
                  <a:moveTo>
                    <a:pt x="9425492" y="3111030"/>
                  </a:moveTo>
                  <a:lnTo>
                    <a:pt x="9411409" y="3098330"/>
                  </a:lnTo>
                  <a:lnTo>
                    <a:pt x="9408020" y="3098330"/>
                  </a:lnTo>
                  <a:lnTo>
                    <a:pt x="9410581" y="3085630"/>
                  </a:lnTo>
                  <a:lnTo>
                    <a:pt x="9436286" y="3085630"/>
                  </a:lnTo>
                  <a:lnTo>
                    <a:pt x="9425492" y="3111030"/>
                  </a:lnTo>
                  <a:close/>
                </a:path>
                <a:path w="9941560" h="3763645">
                  <a:moveTo>
                    <a:pt x="9395318" y="3111030"/>
                  </a:moveTo>
                  <a:lnTo>
                    <a:pt x="9373704" y="3098330"/>
                  </a:lnTo>
                  <a:lnTo>
                    <a:pt x="9392004" y="3098330"/>
                  </a:lnTo>
                  <a:lnTo>
                    <a:pt x="9395318" y="3111030"/>
                  </a:lnTo>
                  <a:close/>
                </a:path>
                <a:path w="9941560" h="3763645">
                  <a:moveTo>
                    <a:pt x="9401770" y="3111030"/>
                  </a:moveTo>
                  <a:lnTo>
                    <a:pt x="9398757" y="3098330"/>
                  </a:lnTo>
                  <a:lnTo>
                    <a:pt x="9410254" y="3098330"/>
                  </a:lnTo>
                  <a:lnTo>
                    <a:pt x="9401770" y="3111030"/>
                  </a:lnTo>
                  <a:close/>
                </a:path>
                <a:path w="9941560" h="3763645">
                  <a:moveTo>
                    <a:pt x="9430563" y="3111030"/>
                  </a:moveTo>
                  <a:lnTo>
                    <a:pt x="9431893" y="3098330"/>
                  </a:lnTo>
                  <a:lnTo>
                    <a:pt x="9452101" y="3098330"/>
                  </a:lnTo>
                  <a:lnTo>
                    <a:pt x="9430563" y="3111030"/>
                  </a:lnTo>
                  <a:close/>
                </a:path>
                <a:path w="9941560" h="3763645">
                  <a:moveTo>
                    <a:pt x="9697685" y="2096531"/>
                  </a:moveTo>
                  <a:lnTo>
                    <a:pt x="9688021" y="2092138"/>
                  </a:lnTo>
                  <a:lnTo>
                    <a:pt x="9702279" y="2076674"/>
                  </a:lnTo>
                  <a:lnTo>
                    <a:pt x="9710438" y="2084933"/>
                  </a:lnTo>
                  <a:lnTo>
                    <a:pt x="9697685" y="2096531"/>
                  </a:lnTo>
                  <a:close/>
                </a:path>
                <a:path w="9941560" h="3763645">
                  <a:moveTo>
                    <a:pt x="9440102" y="1674848"/>
                  </a:moveTo>
                  <a:lnTo>
                    <a:pt x="9438169" y="1671861"/>
                  </a:lnTo>
                  <a:lnTo>
                    <a:pt x="9431843" y="1671108"/>
                  </a:lnTo>
                  <a:lnTo>
                    <a:pt x="9433927" y="1666715"/>
                  </a:lnTo>
                  <a:lnTo>
                    <a:pt x="9430412" y="1661192"/>
                  </a:lnTo>
                  <a:lnTo>
                    <a:pt x="9435634" y="1657401"/>
                  </a:lnTo>
                  <a:lnTo>
                    <a:pt x="9437868" y="1650071"/>
                  </a:lnTo>
                  <a:lnTo>
                    <a:pt x="9448386" y="1653561"/>
                  </a:lnTo>
                  <a:lnTo>
                    <a:pt x="9448285" y="1661192"/>
                  </a:lnTo>
                  <a:lnTo>
                    <a:pt x="9448212" y="1666715"/>
                  </a:lnTo>
                  <a:lnTo>
                    <a:pt x="9443878" y="1671108"/>
                  </a:lnTo>
                  <a:lnTo>
                    <a:pt x="9440102" y="1674848"/>
                  </a:lnTo>
                  <a:close/>
                </a:path>
                <a:path w="9941560" h="3763645">
                  <a:moveTo>
                    <a:pt x="9721358" y="2128261"/>
                  </a:moveTo>
                  <a:lnTo>
                    <a:pt x="9712572" y="2124370"/>
                  </a:lnTo>
                  <a:lnTo>
                    <a:pt x="9708279" y="2114379"/>
                  </a:lnTo>
                  <a:lnTo>
                    <a:pt x="9715986" y="2109132"/>
                  </a:lnTo>
                  <a:lnTo>
                    <a:pt x="9722362" y="2111919"/>
                  </a:lnTo>
                  <a:lnTo>
                    <a:pt x="9724270" y="2126027"/>
                  </a:lnTo>
                  <a:lnTo>
                    <a:pt x="9721358" y="2128261"/>
                  </a:lnTo>
                  <a:close/>
                </a:path>
                <a:path w="9941560" h="3763645">
                  <a:moveTo>
                    <a:pt x="9688473" y="1918926"/>
                  </a:moveTo>
                  <a:lnTo>
                    <a:pt x="9683000" y="1907655"/>
                  </a:lnTo>
                  <a:lnTo>
                    <a:pt x="9702555" y="1907981"/>
                  </a:lnTo>
                  <a:lnTo>
                    <a:pt x="9702442" y="1915939"/>
                  </a:lnTo>
                  <a:lnTo>
                    <a:pt x="9695903" y="1915939"/>
                  </a:lnTo>
                  <a:lnTo>
                    <a:pt x="9688473" y="1918926"/>
                  </a:lnTo>
                  <a:close/>
                </a:path>
                <a:path w="9941560" h="3763645">
                  <a:moveTo>
                    <a:pt x="9702430" y="1916792"/>
                  </a:moveTo>
                  <a:lnTo>
                    <a:pt x="9695903" y="1915939"/>
                  </a:lnTo>
                  <a:lnTo>
                    <a:pt x="9702442" y="1915939"/>
                  </a:lnTo>
                  <a:lnTo>
                    <a:pt x="9702430" y="1916792"/>
                  </a:lnTo>
                  <a:close/>
                </a:path>
                <a:path w="9941560" h="3763645">
                  <a:moveTo>
                    <a:pt x="9744955" y="2100346"/>
                  </a:moveTo>
                  <a:lnTo>
                    <a:pt x="9735466" y="2091334"/>
                  </a:lnTo>
                  <a:lnTo>
                    <a:pt x="9736947" y="2086791"/>
                  </a:lnTo>
                  <a:lnTo>
                    <a:pt x="9744955" y="2083778"/>
                  </a:lnTo>
                  <a:lnTo>
                    <a:pt x="9744955" y="2100346"/>
                  </a:lnTo>
                  <a:close/>
                </a:path>
                <a:path w="9941560" h="3763645">
                  <a:moveTo>
                    <a:pt x="9705995" y="1970663"/>
                  </a:moveTo>
                  <a:lnTo>
                    <a:pt x="9703334" y="1963861"/>
                  </a:lnTo>
                  <a:lnTo>
                    <a:pt x="9708179" y="1956631"/>
                  </a:lnTo>
                  <a:lnTo>
                    <a:pt x="9713400" y="1970212"/>
                  </a:lnTo>
                  <a:lnTo>
                    <a:pt x="9705995" y="1970663"/>
                  </a:lnTo>
                  <a:close/>
                </a:path>
                <a:path w="9941560" h="3763645">
                  <a:moveTo>
                    <a:pt x="9701200" y="2215093"/>
                  </a:moveTo>
                  <a:lnTo>
                    <a:pt x="9705869" y="2204826"/>
                  </a:lnTo>
                  <a:lnTo>
                    <a:pt x="9706647" y="2207160"/>
                  </a:lnTo>
                  <a:lnTo>
                    <a:pt x="9710883" y="2207160"/>
                  </a:lnTo>
                  <a:lnTo>
                    <a:pt x="9711919" y="2214766"/>
                  </a:lnTo>
                  <a:lnTo>
                    <a:pt x="9701200" y="2215093"/>
                  </a:lnTo>
                  <a:close/>
                </a:path>
                <a:path w="9941560" h="3763645">
                  <a:moveTo>
                    <a:pt x="9710883" y="2207160"/>
                  </a:moveTo>
                  <a:lnTo>
                    <a:pt x="9706647" y="2207160"/>
                  </a:lnTo>
                  <a:lnTo>
                    <a:pt x="9710814" y="2206658"/>
                  </a:lnTo>
                  <a:lnTo>
                    <a:pt x="9710883" y="2207160"/>
                  </a:lnTo>
                  <a:close/>
                </a:path>
                <a:path w="9941560" h="3763645">
                  <a:moveTo>
                    <a:pt x="9692790" y="2219687"/>
                  </a:moveTo>
                  <a:lnTo>
                    <a:pt x="9686439" y="2216800"/>
                  </a:lnTo>
                  <a:lnTo>
                    <a:pt x="9692891" y="2215720"/>
                  </a:lnTo>
                  <a:lnTo>
                    <a:pt x="9694825" y="2217051"/>
                  </a:lnTo>
                  <a:lnTo>
                    <a:pt x="9692914" y="2219536"/>
                  </a:lnTo>
                  <a:lnTo>
                    <a:pt x="9692790" y="2219687"/>
                  </a:lnTo>
                  <a:close/>
                </a:path>
                <a:path w="9941560" h="3763645">
                  <a:moveTo>
                    <a:pt x="9727282" y="1967802"/>
                  </a:moveTo>
                  <a:lnTo>
                    <a:pt x="9719600" y="1961476"/>
                  </a:lnTo>
                  <a:lnTo>
                    <a:pt x="9724797" y="1955727"/>
                  </a:lnTo>
                  <a:lnTo>
                    <a:pt x="9727282" y="1967802"/>
                  </a:lnTo>
                  <a:close/>
                </a:path>
                <a:path w="9941560" h="3763645">
                  <a:moveTo>
                    <a:pt x="9690983" y="1965467"/>
                  </a:moveTo>
                  <a:lnTo>
                    <a:pt x="9686238" y="1964112"/>
                  </a:lnTo>
                  <a:lnTo>
                    <a:pt x="9693393" y="1962379"/>
                  </a:lnTo>
                  <a:lnTo>
                    <a:pt x="9690983" y="1965467"/>
                  </a:lnTo>
                  <a:close/>
                </a:path>
                <a:path w="9941560" h="3763645">
                  <a:moveTo>
                    <a:pt x="9731926" y="2129240"/>
                  </a:moveTo>
                  <a:lnTo>
                    <a:pt x="9729299" y="2125424"/>
                  </a:lnTo>
                  <a:lnTo>
                    <a:pt x="9732077" y="2125424"/>
                  </a:lnTo>
                  <a:lnTo>
                    <a:pt x="9731926" y="2129240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540657" y="6104705"/>
              <a:ext cx="9387840" cy="4169410"/>
            </a:xfrm>
            <a:custGeom>
              <a:avLst/>
              <a:gdLst/>
              <a:ahLst/>
              <a:cxnLst/>
              <a:rect l="l" t="t" r="r" b="b"/>
              <a:pathLst>
                <a:path w="9387840" h="4169409">
                  <a:moveTo>
                    <a:pt x="2206968" y="717001"/>
                  </a:moveTo>
                  <a:lnTo>
                    <a:pt x="2181734" y="653038"/>
                  </a:lnTo>
                  <a:lnTo>
                    <a:pt x="2181681" y="652902"/>
                  </a:lnTo>
                  <a:lnTo>
                    <a:pt x="2170069" y="609183"/>
                  </a:lnTo>
                  <a:lnTo>
                    <a:pt x="2169269" y="565728"/>
                  </a:lnTo>
                  <a:lnTo>
                    <a:pt x="2176417" y="502419"/>
                  </a:lnTo>
                  <a:lnTo>
                    <a:pt x="2202226" y="442261"/>
                  </a:lnTo>
                  <a:lnTo>
                    <a:pt x="2245790" y="413837"/>
                  </a:lnTo>
                  <a:lnTo>
                    <a:pt x="2286811" y="405397"/>
                  </a:lnTo>
                  <a:lnTo>
                    <a:pt x="2304995" y="405195"/>
                  </a:lnTo>
                  <a:lnTo>
                    <a:pt x="2353656" y="235313"/>
                  </a:lnTo>
                  <a:lnTo>
                    <a:pt x="2412716" y="138314"/>
                  </a:lnTo>
                  <a:lnTo>
                    <a:pt x="2520732" y="77864"/>
                  </a:lnTo>
                  <a:lnTo>
                    <a:pt x="2716260" y="17627"/>
                  </a:lnTo>
                  <a:lnTo>
                    <a:pt x="2906253" y="0"/>
                  </a:lnTo>
                  <a:lnTo>
                    <a:pt x="2996462" y="55106"/>
                  </a:lnTo>
                  <a:lnTo>
                    <a:pt x="3023636" y="128269"/>
                  </a:lnTo>
                  <a:lnTo>
                    <a:pt x="3024527" y="164807"/>
                  </a:lnTo>
                  <a:lnTo>
                    <a:pt x="3275696" y="164807"/>
                  </a:lnTo>
                  <a:lnTo>
                    <a:pt x="3292905" y="185392"/>
                  </a:lnTo>
                  <a:lnTo>
                    <a:pt x="3319213" y="319505"/>
                  </a:lnTo>
                  <a:lnTo>
                    <a:pt x="3313924" y="340504"/>
                  </a:lnTo>
                  <a:lnTo>
                    <a:pt x="2860704" y="340504"/>
                  </a:lnTo>
                  <a:lnTo>
                    <a:pt x="2835591" y="410146"/>
                  </a:lnTo>
                  <a:lnTo>
                    <a:pt x="2811928" y="454347"/>
                  </a:lnTo>
                  <a:lnTo>
                    <a:pt x="2775952" y="491996"/>
                  </a:lnTo>
                  <a:lnTo>
                    <a:pt x="2713901" y="541982"/>
                  </a:lnTo>
                  <a:lnTo>
                    <a:pt x="2664890" y="574914"/>
                  </a:lnTo>
                  <a:lnTo>
                    <a:pt x="2613003" y="601099"/>
                  </a:lnTo>
                  <a:lnTo>
                    <a:pt x="2561069" y="621270"/>
                  </a:lnTo>
                  <a:lnTo>
                    <a:pt x="2468387" y="646506"/>
                  </a:lnTo>
                  <a:lnTo>
                    <a:pt x="2433298" y="653038"/>
                  </a:lnTo>
                  <a:lnTo>
                    <a:pt x="2440366" y="688481"/>
                  </a:lnTo>
                  <a:lnTo>
                    <a:pt x="2281418" y="688481"/>
                  </a:lnTo>
                  <a:lnTo>
                    <a:pt x="2241453" y="696602"/>
                  </a:lnTo>
                  <a:lnTo>
                    <a:pt x="2206968" y="717001"/>
                  </a:lnTo>
                  <a:close/>
                </a:path>
                <a:path w="9387840" h="4169409">
                  <a:moveTo>
                    <a:pt x="3275696" y="164807"/>
                  </a:moveTo>
                  <a:lnTo>
                    <a:pt x="3024527" y="164807"/>
                  </a:lnTo>
                  <a:lnTo>
                    <a:pt x="3121986" y="102998"/>
                  </a:lnTo>
                  <a:lnTo>
                    <a:pt x="3182429" y="84540"/>
                  </a:lnTo>
                  <a:lnTo>
                    <a:pt x="3231015" y="111361"/>
                  </a:lnTo>
                  <a:lnTo>
                    <a:pt x="3275696" y="164807"/>
                  </a:lnTo>
                  <a:close/>
                </a:path>
                <a:path w="9387840" h="4169409">
                  <a:moveTo>
                    <a:pt x="3184334" y="689915"/>
                  </a:moveTo>
                  <a:lnTo>
                    <a:pt x="3176453" y="561886"/>
                  </a:lnTo>
                  <a:lnTo>
                    <a:pt x="3160642" y="489008"/>
                  </a:lnTo>
                  <a:lnTo>
                    <a:pt x="3125034" y="444098"/>
                  </a:lnTo>
                  <a:lnTo>
                    <a:pt x="3057763" y="399973"/>
                  </a:lnTo>
                  <a:lnTo>
                    <a:pt x="2978013" y="360986"/>
                  </a:lnTo>
                  <a:lnTo>
                    <a:pt x="2915714" y="343843"/>
                  </a:lnTo>
                  <a:lnTo>
                    <a:pt x="2860704" y="340504"/>
                  </a:lnTo>
                  <a:lnTo>
                    <a:pt x="3313924" y="340504"/>
                  </a:lnTo>
                  <a:lnTo>
                    <a:pt x="3277083" y="486793"/>
                  </a:lnTo>
                  <a:lnTo>
                    <a:pt x="3215722" y="629510"/>
                  </a:lnTo>
                  <a:lnTo>
                    <a:pt x="3184334" y="689915"/>
                  </a:lnTo>
                  <a:close/>
                </a:path>
                <a:path w="9387840" h="4169409">
                  <a:moveTo>
                    <a:pt x="2445523" y="845881"/>
                  </a:moveTo>
                  <a:lnTo>
                    <a:pt x="2431327" y="834144"/>
                  </a:lnTo>
                  <a:lnTo>
                    <a:pt x="2414269" y="800491"/>
                  </a:lnTo>
                  <a:lnTo>
                    <a:pt x="2382639" y="714943"/>
                  </a:lnTo>
                  <a:lnTo>
                    <a:pt x="2333739" y="697195"/>
                  </a:lnTo>
                  <a:lnTo>
                    <a:pt x="2281418" y="688481"/>
                  </a:lnTo>
                  <a:lnTo>
                    <a:pt x="2440366" y="688481"/>
                  </a:lnTo>
                  <a:lnTo>
                    <a:pt x="2446054" y="717001"/>
                  </a:lnTo>
                  <a:lnTo>
                    <a:pt x="2446109" y="717274"/>
                  </a:lnTo>
                  <a:lnTo>
                    <a:pt x="2452571" y="778839"/>
                  </a:lnTo>
                  <a:lnTo>
                    <a:pt x="2452452" y="825715"/>
                  </a:lnTo>
                  <a:lnTo>
                    <a:pt x="2445523" y="845881"/>
                  </a:lnTo>
                  <a:close/>
                </a:path>
                <a:path w="9387840" h="4169409">
                  <a:moveTo>
                    <a:pt x="2901245" y="759199"/>
                  </a:moveTo>
                  <a:lnTo>
                    <a:pt x="2887392" y="756795"/>
                  </a:lnTo>
                  <a:lnTo>
                    <a:pt x="2880052" y="746105"/>
                  </a:lnTo>
                  <a:lnTo>
                    <a:pt x="2880877" y="734749"/>
                  </a:lnTo>
                  <a:lnTo>
                    <a:pt x="2881029" y="733444"/>
                  </a:lnTo>
                  <a:lnTo>
                    <a:pt x="2891882" y="725310"/>
                  </a:lnTo>
                  <a:lnTo>
                    <a:pt x="2934804" y="718863"/>
                  </a:lnTo>
                  <a:lnTo>
                    <a:pt x="2977710" y="718863"/>
                  </a:lnTo>
                  <a:lnTo>
                    <a:pt x="3020675" y="724477"/>
                  </a:lnTo>
                  <a:lnTo>
                    <a:pt x="3062834" y="734749"/>
                  </a:lnTo>
                  <a:lnTo>
                    <a:pt x="3073582" y="743648"/>
                  </a:lnTo>
                  <a:lnTo>
                    <a:pt x="3074131" y="751771"/>
                  </a:lnTo>
                  <a:lnTo>
                    <a:pt x="3074255" y="753610"/>
                  </a:lnTo>
                  <a:lnTo>
                    <a:pt x="2939519" y="753610"/>
                  </a:lnTo>
                  <a:lnTo>
                    <a:pt x="2901245" y="759199"/>
                  </a:lnTo>
                  <a:close/>
                </a:path>
                <a:path w="9387840" h="4169409">
                  <a:moveTo>
                    <a:pt x="2579800" y="776772"/>
                  </a:moveTo>
                  <a:lnTo>
                    <a:pt x="2566116" y="775084"/>
                  </a:lnTo>
                  <a:lnTo>
                    <a:pt x="2558854" y="764628"/>
                  </a:lnTo>
                  <a:lnTo>
                    <a:pt x="2559561" y="754257"/>
                  </a:lnTo>
                  <a:lnTo>
                    <a:pt x="2559605" y="753610"/>
                  </a:lnTo>
                  <a:lnTo>
                    <a:pt x="2559731" y="751771"/>
                  </a:lnTo>
                  <a:lnTo>
                    <a:pt x="2570461" y="742882"/>
                  </a:lnTo>
                  <a:lnTo>
                    <a:pt x="2612620" y="732610"/>
                  </a:lnTo>
                  <a:lnTo>
                    <a:pt x="2655585" y="726997"/>
                  </a:lnTo>
                  <a:lnTo>
                    <a:pt x="2698492" y="726997"/>
                  </a:lnTo>
                  <a:lnTo>
                    <a:pt x="2741414" y="733444"/>
                  </a:lnTo>
                  <a:lnTo>
                    <a:pt x="2752359" y="741644"/>
                  </a:lnTo>
                  <a:lnTo>
                    <a:pt x="2753225" y="753610"/>
                  </a:lnTo>
                  <a:lnTo>
                    <a:pt x="2753272" y="754257"/>
                  </a:lnTo>
                  <a:lnTo>
                    <a:pt x="2748114" y="761744"/>
                  </a:lnTo>
                  <a:lnTo>
                    <a:pt x="2693777" y="761744"/>
                  </a:lnTo>
                  <a:lnTo>
                    <a:pt x="2655426" y="762121"/>
                  </a:lnTo>
                  <a:lnTo>
                    <a:pt x="2617324" y="767463"/>
                  </a:lnTo>
                  <a:lnTo>
                    <a:pt x="2579800" y="776772"/>
                  </a:lnTo>
                  <a:close/>
                </a:path>
                <a:path w="9387840" h="4169409">
                  <a:moveTo>
                    <a:pt x="3053496" y="768638"/>
                  </a:moveTo>
                  <a:lnTo>
                    <a:pt x="3015971" y="759330"/>
                  </a:lnTo>
                  <a:lnTo>
                    <a:pt x="2977870" y="753987"/>
                  </a:lnTo>
                  <a:lnTo>
                    <a:pt x="2939519" y="753610"/>
                  </a:lnTo>
                  <a:lnTo>
                    <a:pt x="3074255" y="753610"/>
                  </a:lnTo>
                  <a:lnTo>
                    <a:pt x="3074451" y="756504"/>
                  </a:lnTo>
                  <a:lnTo>
                    <a:pt x="3067176" y="766954"/>
                  </a:lnTo>
                  <a:lnTo>
                    <a:pt x="3053496" y="768638"/>
                  </a:lnTo>
                  <a:close/>
                </a:path>
                <a:path w="9387840" h="4169409">
                  <a:moveTo>
                    <a:pt x="2732050" y="767333"/>
                  </a:moveTo>
                  <a:lnTo>
                    <a:pt x="2693777" y="761744"/>
                  </a:lnTo>
                  <a:lnTo>
                    <a:pt x="2748114" y="761744"/>
                  </a:lnTo>
                  <a:lnTo>
                    <a:pt x="2745915" y="764936"/>
                  </a:lnTo>
                  <a:lnTo>
                    <a:pt x="2732050" y="767333"/>
                  </a:lnTo>
                  <a:close/>
                </a:path>
                <a:path w="9387840" h="4169409">
                  <a:moveTo>
                    <a:pt x="2688772" y="873695"/>
                  </a:moveTo>
                  <a:lnTo>
                    <a:pt x="2675559" y="871095"/>
                  </a:lnTo>
                  <a:lnTo>
                    <a:pt x="2664742" y="863873"/>
                  </a:lnTo>
                  <a:lnTo>
                    <a:pt x="2657418" y="853121"/>
                  </a:lnTo>
                  <a:lnTo>
                    <a:pt x="2654682" y="839931"/>
                  </a:lnTo>
                  <a:lnTo>
                    <a:pt x="2657282" y="826718"/>
                  </a:lnTo>
                  <a:lnTo>
                    <a:pt x="2664504" y="815901"/>
                  </a:lnTo>
                  <a:lnTo>
                    <a:pt x="2675256" y="808577"/>
                  </a:lnTo>
                  <a:lnTo>
                    <a:pt x="2688446" y="805841"/>
                  </a:lnTo>
                  <a:lnTo>
                    <a:pt x="2701659" y="808441"/>
                  </a:lnTo>
                  <a:lnTo>
                    <a:pt x="2712476" y="815663"/>
                  </a:lnTo>
                  <a:lnTo>
                    <a:pt x="2719801" y="826415"/>
                  </a:lnTo>
                  <a:lnTo>
                    <a:pt x="2722536" y="839605"/>
                  </a:lnTo>
                  <a:lnTo>
                    <a:pt x="2719936" y="852818"/>
                  </a:lnTo>
                  <a:lnTo>
                    <a:pt x="2712714" y="863635"/>
                  </a:lnTo>
                  <a:lnTo>
                    <a:pt x="2701962" y="870959"/>
                  </a:lnTo>
                  <a:lnTo>
                    <a:pt x="2688772" y="873695"/>
                  </a:lnTo>
                  <a:close/>
                </a:path>
                <a:path w="9387840" h="4169409">
                  <a:moveTo>
                    <a:pt x="2958430" y="883234"/>
                  </a:moveTo>
                  <a:lnTo>
                    <a:pt x="2945217" y="880634"/>
                  </a:lnTo>
                  <a:lnTo>
                    <a:pt x="2934400" y="873412"/>
                  </a:lnTo>
                  <a:lnTo>
                    <a:pt x="2927076" y="862660"/>
                  </a:lnTo>
                  <a:lnTo>
                    <a:pt x="2924340" y="849470"/>
                  </a:lnTo>
                  <a:lnTo>
                    <a:pt x="2926951" y="836243"/>
                  </a:lnTo>
                  <a:lnTo>
                    <a:pt x="2934171" y="825422"/>
                  </a:lnTo>
                  <a:lnTo>
                    <a:pt x="2945096" y="817980"/>
                  </a:lnTo>
                  <a:lnTo>
                    <a:pt x="2945507" y="817980"/>
                  </a:lnTo>
                  <a:lnTo>
                    <a:pt x="2958104" y="815380"/>
                  </a:lnTo>
                  <a:lnTo>
                    <a:pt x="2971317" y="817980"/>
                  </a:lnTo>
                  <a:lnTo>
                    <a:pt x="2982134" y="825202"/>
                  </a:lnTo>
                  <a:lnTo>
                    <a:pt x="2989459" y="835954"/>
                  </a:lnTo>
                  <a:lnTo>
                    <a:pt x="2992194" y="849144"/>
                  </a:lnTo>
                  <a:lnTo>
                    <a:pt x="2989594" y="862357"/>
                  </a:lnTo>
                  <a:lnTo>
                    <a:pt x="2982372" y="873174"/>
                  </a:lnTo>
                  <a:lnTo>
                    <a:pt x="2971620" y="880499"/>
                  </a:lnTo>
                  <a:lnTo>
                    <a:pt x="2958430" y="883234"/>
                  </a:lnTo>
                  <a:close/>
                </a:path>
                <a:path w="9387840" h="4169409">
                  <a:moveTo>
                    <a:pt x="4380172" y="1889569"/>
                  </a:moveTo>
                  <a:lnTo>
                    <a:pt x="4038066" y="1837354"/>
                  </a:lnTo>
                  <a:lnTo>
                    <a:pt x="4033071" y="1830476"/>
                  </a:lnTo>
                  <a:lnTo>
                    <a:pt x="4035355" y="1815891"/>
                  </a:lnTo>
                  <a:lnTo>
                    <a:pt x="4042309" y="1811021"/>
                  </a:lnTo>
                  <a:lnTo>
                    <a:pt x="4383009" y="1864114"/>
                  </a:lnTo>
                  <a:lnTo>
                    <a:pt x="4388004" y="1870993"/>
                  </a:lnTo>
                  <a:lnTo>
                    <a:pt x="4385845" y="1884875"/>
                  </a:lnTo>
                  <a:lnTo>
                    <a:pt x="4380172" y="1889569"/>
                  </a:lnTo>
                  <a:close/>
                </a:path>
                <a:path w="9387840" h="4169409">
                  <a:moveTo>
                    <a:pt x="4310712" y="2088963"/>
                  </a:moveTo>
                  <a:lnTo>
                    <a:pt x="3968606" y="2036749"/>
                  </a:lnTo>
                  <a:lnTo>
                    <a:pt x="3963610" y="2029870"/>
                  </a:lnTo>
                  <a:lnTo>
                    <a:pt x="3965895" y="2015286"/>
                  </a:lnTo>
                  <a:lnTo>
                    <a:pt x="3972848" y="2010441"/>
                  </a:lnTo>
                  <a:lnTo>
                    <a:pt x="4313548" y="2063509"/>
                  </a:lnTo>
                  <a:lnTo>
                    <a:pt x="4318544" y="2070387"/>
                  </a:lnTo>
                  <a:lnTo>
                    <a:pt x="4316385" y="2084269"/>
                  </a:lnTo>
                  <a:lnTo>
                    <a:pt x="4310712" y="2088963"/>
                  </a:lnTo>
                  <a:close/>
                </a:path>
                <a:path w="9387840" h="4169409">
                  <a:moveTo>
                    <a:pt x="7855080" y="854432"/>
                  </a:moveTo>
                  <a:lnTo>
                    <a:pt x="7736869" y="854432"/>
                  </a:lnTo>
                  <a:lnTo>
                    <a:pt x="7743681" y="841732"/>
                  </a:lnTo>
                  <a:lnTo>
                    <a:pt x="7740542" y="829032"/>
                  </a:lnTo>
                  <a:lnTo>
                    <a:pt x="7704907" y="816332"/>
                  </a:lnTo>
                  <a:lnTo>
                    <a:pt x="7642140" y="790932"/>
                  </a:lnTo>
                  <a:lnTo>
                    <a:pt x="7601408" y="790932"/>
                  </a:lnTo>
                  <a:lnTo>
                    <a:pt x="7661642" y="575032"/>
                  </a:lnTo>
                  <a:lnTo>
                    <a:pt x="7687537" y="511532"/>
                  </a:lnTo>
                  <a:lnTo>
                    <a:pt x="7713937" y="524232"/>
                  </a:lnTo>
                  <a:lnTo>
                    <a:pt x="7744678" y="549632"/>
                  </a:lnTo>
                  <a:lnTo>
                    <a:pt x="7779532" y="562332"/>
                  </a:lnTo>
                  <a:lnTo>
                    <a:pt x="7818274" y="575032"/>
                  </a:lnTo>
                  <a:lnTo>
                    <a:pt x="8040086" y="575032"/>
                  </a:lnTo>
                  <a:lnTo>
                    <a:pt x="8036522" y="600432"/>
                  </a:lnTo>
                  <a:lnTo>
                    <a:pt x="8037882" y="638532"/>
                  </a:lnTo>
                  <a:lnTo>
                    <a:pt x="8053410" y="689332"/>
                  </a:lnTo>
                  <a:lnTo>
                    <a:pt x="8087003" y="752832"/>
                  </a:lnTo>
                  <a:lnTo>
                    <a:pt x="8144055" y="841732"/>
                  </a:lnTo>
                  <a:lnTo>
                    <a:pt x="7864493" y="841732"/>
                  </a:lnTo>
                  <a:lnTo>
                    <a:pt x="7855080" y="854432"/>
                  </a:lnTo>
                  <a:close/>
                </a:path>
                <a:path w="9387840" h="4169409">
                  <a:moveTo>
                    <a:pt x="8040086" y="575032"/>
                  </a:moveTo>
                  <a:lnTo>
                    <a:pt x="7910098" y="575032"/>
                  </a:lnTo>
                  <a:lnTo>
                    <a:pt x="7981924" y="562332"/>
                  </a:lnTo>
                  <a:lnTo>
                    <a:pt x="8045432" y="536932"/>
                  </a:lnTo>
                  <a:lnTo>
                    <a:pt x="8040086" y="575032"/>
                  </a:lnTo>
                  <a:close/>
                </a:path>
                <a:path w="9387840" h="4169409">
                  <a:moveTo>
                    <a:pt x="7991812" y="1794232"/>
                  </a:moveTo>
                  <a:lnTo>
                    <a:pt x="7881298" y="1794232"/>
                  </a:lnTo>
                  <a:lnTo>
                    <a:pt x="7808320" y="1781532"/>
                  </a:lnTo>
                  <a:lnTo>
                    <a:pt x="7755717" y="1768832"/>
                  </a:lnTo>
                  <a:lnTo>
                    <a:pt x="7792468" y="1451332"/>
                  </a:lnTo>
                  <a:lnTo>
                    <a:pt x="7749134" y="1438632"/>
                  </a:lnTo>
                  <a:lnTo>
                    <a:pt x="7708127" y="1413232"/>
                  </a:lnTo>
                  <a:lnTo>
                    <a:pt x="7670278" y="1387832"/>
                  </a:lnTo>
                  <a:lnTo>
                    <a:pt x="7636421" y="1349732"/>
                  </a:lnTo>
                  <a:lnTo>
                    <a:pt x="7607388" y="1298932"/>
                  </a:lnTo>
                  <a:lnTo>
                    <a:pt x="7584011" y="1235432"/>
                  </a:lnTo>
                  <a:lnTo>
                    <a:pt x="7572941" y="1197332"/>
                  </a:lnTo>
                  <a:lnTo>
                    <a:pt x="7566355" y="1146532"/>
                  </a:lnTo>
                  <a:lnTo>
                    <a:pt x="7564836" y="1032232"/>
                  </a:lnTo>
                  <a:lnTo>
                    <a:pt x="7575860" y="930632"/>
                  </a:lnTo>
                  <a:lnTo>
                    <a:pt x="7595835" y="816332"/>
                  </a:lnTo>
                  <a:lnTo>
                    <a:pt x="7603767" y="829032"/>
                  </a:lnTo>
                  <a:lnTo>
                    <a:pt x="7724212" y="854432"/>
                  </a:lnTo>
                  <a:lnTo>
                    <a:pt x="7855080" y="854432"/>
                  </a:lnTo>
                  <a:lnTo>
                    <a:pt x="7853669" y="879832"/>
                  </a:lnTo>
                  <a:lnTo>
                    <a:pt x="7659159" y="879832"/>
                  </a:lnTo>
                  <a:lnTo>
                    <a:pt x="7647516" y="892532"/>
                  </a:lnTo>
                  <a:lnTo>
                    <a:pt x="7638895" y="892532"/>
                  </a:lnTo>
                  <a:lnTo>
                    <a:pt x="7634519" y="905232"/>
                  </a:lnTo>
                  <a:lnTo>
                    <a:pt x="7635430" y="917932"/>
                  </a:lnTo>
                  <a:lnTo>
                    <a:pt x="7641228" y="930632"/>
                  </a:lnTo>
                  <a:lnTo>
                    <a:pt x="7650969" y="943332"/>
                  </a:lnTo>
                  <a:lnTo>
                    <a:pt x="7904787" y="943332"/>
                  </a:lnTo>
                  <a:lnTo>
                    <a:pt x="7900411" y="956032"/>
                  </a:lnTo>
                  <a:lnTo>
                    <a:pt x="7901323" y="968732"/>
                  </a:lnTo>
                  <a:lnTo>
                    <a:pt x="7706364" y="968732"/>
                  </a:lnTo>
                  <a:lnTo>
                    <a:pt x="7650409" y="994132"/>
                  </a:lnTo>
                  <a:lnTo>
                    <a:pt x="7641799" y="1006832"/>
                  </a:lnTo>
                  <a:lnTo>
                    <a:pt x="7646242" y="1019532"/>
                  </a:lnTo>
                  <a:lnTo>
                    <a:pt x="7856355" y="1019532"/>
                  </a:lnTo>
                  <a:lnTo>
                    <a:pt x="7848338" y="1032232"/>
                  </a:lnTo>
                  <a:lnTo>
                    <a:pt x="7853393" y="1044932"/>
                  </a:lnTo>
                  <a:lnTo>
                    <a:pt x="7894819" y="1070332"/>
                  </a:lnTo>
                  <a:lnTo>
                    <a:pt x="8572612" y="1070332"/>
                  </a:lnTo>
                  <a:lnTo>
                    <a:pt x="8571079" y="1083032"/>
                  </a:lnTo>
                  <a:lnTo>
                    <a:pt x="8556194" y="1121132"/>
                  </a:lnTo>
                  <a:lnTo>
                    <a:pt x="8537696" y="1159232"/>
                  </a:lnTo>
                  <a:lnTo>
                    <a:pt x="7728150" y="1159232"/>
                  </a:lnTo>
                  <a:lnTo>
                    <a:pt x="7687165" y="1171932"/>
                  </a:lnTo>
                  <a:lnTo>
                    <a:pt x="7680470" y="1184632"/>
                  </a:lnTo>
                  <a:lnTo>
                    <a:pt x="7684043" y="1197332"/>
                  </a:lnTo>
                  <a:lnTo>
                    <a:pt x="8501135" y="1197332"/>
                  </a:lnTo>
                  <a:lnTo>
                    <a:pt x="8455543" y="1235432"/>
                  </a:lnTo>
                  <a:lnTo>
                    <a:pt x="8378639" y="1260832"/>
                  </a:lnTo>
                  <a:lnTo>
                    <a:pt x="8295133" y="1260832"/>
                  </a:lnTo>
                  <a:lnTo>
                    <a:pt x="8297618" y="1654532"/>
                  </a:lnTo>
                  <a:lnTo>
                    <a:pt x="8252597" y="1718032"/>
                  </a:lnTo>
                  <a:lnTo>
                    <a:pt x="8205735" y="1756132"/>
                  </a:lnTo>
                  <a:lnTo>
                    <a:pt x="8128363" y="1781532"/>
                  </a:lnTo>
                  <a:lnTo>
                    <a:pt x="7991812" y="1794232"/>
                  </a:lnTo>
                  <a:close/>
                </a:path>
                <a:path w="9387840" h="4169409">
                  <a:moveTo>
                    <a:pt x="8245128" y="917932"/>
                  </a:moveTo>
                  <a:lnTo>
                    <a:pt x="8028447" y="917932"/>
                  </a:lnTo>
                  <a:lnTo>
                    <a:pt x="8040157" y="905232"/>
                  </a:lnTo>
                  <a:lnTo>
                    <a:pt x="8043745" y="892532"/>
                  </a:lnTo>
                  <a:lnTo>
                    <a:pt x="8037035" y="879832"/>
                  </a:lnTo>
                  <a:lnTo>
                    <a:pt x="8030998" y="879832"/>
                  </a:lnTo>
                  <a:lnTo>
                    <a:pt x="7891926" y="854432"/>
                  </a:lnTo>
                  <a:lnTo>
                    <a:pt x="7864493" y="841732"/>
                  </a:lnTo>
                  <a:lnTo>
                    <a:pt x="8144055" y="841732"/>
                  </a:lnTo>
                  <a:lnTo>
                    <a:pt x="8212494" y="892532"/>
                  </a:lnTo>
                  <a:lnTo>
                    <a:pt x="8245128" y="917932"/>
                  </a:lnTo>
                  <a:close/>
                </a:path>
                <a:path w="9387840" h="4169409">
                  <a:moveTo>
                    <a:pt x="7904787" y="943332"/>
                  </a:moveTo>
                  <a:lnTo>
                    <a:pt x="7688798" y="943332"/>
                  </a:lnTo>
                  <a:lnTo>
                    <a:pt x="7697419" y="930632"/>
                  </a:lnTo>
                  <a:lnTo>
                    <a:pt x="7701795" y="917932"/>
                  </a:lnTo>
                  <a:lnTo>
                    <a:pt x="7700884" y="905232"/>
                  </a:lnTo>
                  <a:lnTo>
                    <a:pt x="7695086" y="892532"/>
                  </a:lnTo>
                  <a:lnTo>
                    <a:pt x="7685345" y="879832"/>
                  </a:lnTo>
                  <a:lnTo>
                    <a:pt x="7861727" y="879832"/>
                  </a:lnTo>
                  <a:lnTo>
                    <a:pt x="7984391" y="905232"/>
                  </a:lnTo>
                  <a:lnTo>
                    <a:pt x="8028447" y="917932"/>
                  </a:lnTo>
                  <a:lnTo>
                    <a:pt x="8245128" y="917932"/>
                  </a:lnTo>
                  <a:lnTo>
                    <a:pt x="8261445" y="930632"/>
                  </a:lnTo>
                  <a:lnTo>
                    <a:pt x="7913408" y="930632"/>
                  </a:lnTo>
                  <a:lnTo>
                    <a:pt x="7904787" y="943332"/>
                  </a:lnTo>
                  <a:close/>
                </a:path>
                <a:path w="9387840" h="4169409">
                  <a:moveTo>
                    <a:pt x="8567327" y="956032"/>
                  </a:moveTo>
                  <a:lnTo>
                    <a:pt x="8294079" y="956032"/>
                  </a:lnTo>
                  <a:lnTo>
                    <a:pt x="8402561" y="879832"/>
                  </a:lnTo>
                  <a:lnTo>
                    <a:pt x="8489180" y="892532"/>
                  </a:lnTo>
                  <a:lnTo>
                    <a:pt x="8546561" y="930632"/>
                  </a:lnTo>
                  <a:lnTo>
                    <a:pt x="8567327" y="956032"/>
                  </a:lnTo>
                  <a:close/>
                </a:path>
                <a:path w="9387840" h="4169409">
                  <a:moveTo>
                    <a:pt x="7856355" y="1019532"/>
                  </a:moveTo>
                  <a:lnTo>
                    <a:pt x="7663839" y="1019532"/>
                  </a:lnTo>
                  <a:lnTo>
                    <a:pt x="7709950" y="1006832"/>
                  </a:lnTo>
                  <a:lnTo>
                    <a:pt x="7724112" y="994132"/>
                  </a:lnTo>
                  <a:lnTo>
                    <a:pt x="7954691" y="994132"/>
                  </a:lnTo>
                  <a:lnTo>
                    <a:pt x="7963312" y="981432"/>
                  </a:lnTo>
                  <a:lnTo>
                    <a:pt x="7967688" y="968732"/>
                  </a:lnTo>
                  <a:lnTo>
                    <a:pt x="7966776" y="956032"/>
                  </a:lnTo>
                  <a:lnTo>
                    <a:pt x="7960979" y="943332"/>
                  </a:lnTo>
                  <a:lnTo>
                    <a:pt x="7951237" y="930632"/>
                  </a:lnTo>
                  <a:lnTo>
                    <a:pt x="8261445" y="930632"/>
                  </a:lnTo>
                  <a:lnTo>
                    <a:pt x="8294079" y="956032"/>
                  </a:lnTo>
                  <a:lnTo>
                    <a:pt x="8567327" y="956032"/>
                  </a:lnTo>
                  <a:lnTo>
                    <a:pt x="8575617" y="994132"/>
                  </a:lnTo>
                  <a:lnTo>
                    <a:pt x="8576148" y="1006832"/>
                  </a:lnTo>
                  <a:lnTo>
                    <a:pt x="7870639" y="1006832"/>
                  </a:lnTo>
                  <a:lnTo>
                    <a:pt x="7856355" y="1019532"/>
                  </a:lnTo>
                  <a:close/>
                </a:path>
                <a:path w="9387840" h="4169409">
                  <a:moveTo>
                    <a:pt x="6286329" y="1502132"/>
                  </a:moveTo>
                  <a:lnTo>
                    <a:pt x="5734010" y="1502132"/>
                  </a:lnTo>
                  <a:lnTo>
                    <a:pt x="6148011" y="1273532"/>
                  </a:lnTo>
                  <a:lnTo>
                    <a:pt x="6263259" y="1273532"/>
                  </a:lnTo>
                  <a:lnTo>
                    <a:pt x="6181451" y="1121132"/>
                  </a:lnTo>
                  <a:lnTo>
                    <a:pt x="6163692" y="1070332"/>
                  </a:lnTo>
                  <a:lnTo>
                    <a:pt x="6146806" y="1006832"/>
                  </a:lnTo>
                  <a:lnTo>
                    <a:pt x="6144263" y="981432"/>
                  </a:lnTo>
                  <a:lnTo>
                    <a:pt x="6153373" y="968732"/>
                  </a:lnTo>
                  <a:lnTo>
                    <a:pt x="6199850" y="968732"/>
                  </a:lnTo>
                  <a:lnTo>
                    <a:pt x="6233866" y="981432"/>
                  </a:lnTo>
                  <a:lnTo>
                    <a:pt x="6315075" y="1032232"/>
                  </a:lnTo>
                  <a:lnTo>
                    <a:pt x="6402682" y="1095732"/>
                  </a:lnTo>
                  <a:lnTo>
                    <a:pt x="6486074" y="1197332"/>
                  </a:lnTo>
                  <a:lnTo>
                    <a:pt x="6530576" y="1286232"/>
                  </a:lnTo>
                  <a:lnTo>
                    <a:pt x="6263761" y="1286232"/>
                  </a:lnTo>
                  <a:lnTo>
                    <a:pt x="6254952" y="1311632"/>
                  </a:lnTo>
                  <a:lnTo>
                    <a:pt x="6246876" y="1349732"/>
                  </a:lnTo>
                  <a:lnTo>
                    <a:pt x="6246634" y="1387832"/>
                  </a:lnTo>
                  <a:lnTo>
                    <a:pt x="6246553" y="1400532"/>
                  </a:lnTo>
                  <a:lnTo>
                    <a:pt x="6264113" y="1464032"/>
                  </a:lnTo>
                  <a:lnTo>
                    <a:pt x="6286329" y="1502132"/>
                  </a:lnTo>
                  <a:close/>
                </a:path>
                <a:path w="9387840" h="4169409">
                  <a:moveTo>
                    <a:pt x="7916862" y="994132"/>
                  </a:moveTo>
                  <a:lnTo>
                    <a:pt x="7732157" y="994132"/>
                  </a:lnTo>
                  <a:lnTo>
                    <a:pt x="7730413" y="981432"/>
                  </a:lnTo>
                  <a:lnTo>
                    <a:pt x="7719631" y="968732"/>
                  </a:lnTo>
                  <a:lnTo>
                    <a:pt x="7901323" y="968732"/>
                  </a:lnTo>
                  <a:lnTo>
                    <a:pt x="7907120" y="981432"/>
                  </a:lnTo>
                  <a:lnTo>
                    <a:pt x="7916862" y="994132"/>
                  </a:lnTo>
                  <a:close/>
                </a:path>
                <a:path w="9387840" h="4169409">
                  <a:moveTo>
                    <a:pt x="8572612" y="1070332"/>
                  </a:moveTo>
                  <a:lnTo>
                    <a:pt x="7928859" y="1070332"/>
                  </a:lnTo>
                  <a:lnTo>
                    <a:pt x="7932186" y="1057632"/>
                  </a:lnTo>
                  <a:lnTo>
                    <a:pt x="7925765" y="1044932"/>
                  </a:lnTo>
                  <a:lnTo>
                    <a:pt x="7919590" y="1044932"/>
                  </a:lnTo>
                  <a:lnTo>
                    <a:pt x="7870639" y="1006832"/>
                  </a:lnTo>
                  <a:lnTo>
                    <a:pt x="8576148" y="1006832"/>
                  </a:lnTo>
                  <a:lnTo>
                    <a:pt x="8577210" y="1032232"/>
                  </a:lnTo>
                  <a:lnTo>
                    <a:pt x="8572612" y="1070332"/>
                  </a:lnTo>
                  <a:close/>
                </a:path>
                <a:path w="9387840" h="4169409">
                  <a:moveTo>
                    <a:pt x="5910883" y="1159232"/>
                  </a:moveTo>
                  <a:lnTo>
                    <a:pt x="5617581" y="1159232"/>
                  </a:lnTo>
                  <a:lnTo>
                    <a:pt x="5639565" y="1108432"/>
                  </a:lnTo>
                  <a:lnTo>
                    <a:pt x="5662133" y="1095732"/>
                  </a:lnTo>
                  <a:lnTo>
                    <a:pt x="5699000" y="1095732"/>
                  </a:lnTo>
                  <a:lnTo>
                    <a:pt x="5763883" y="1108432"/>
                  </a:lnTo>
                  <a:lnTo>
                    <a:pt x="5852152" y="1133832"/>
                  </a:lnTo>
                  <a:lnTo>
                    <a:pt x="5910883" y="1159232"/>
                  </a:lnTo>
                  <a:close/>
                </a:path>
                <a:path w="9387840" h="4169409">
                  <a:moveTo>
                    <a:pt x="6509508" y="3623032"/>
                  </a:moveTo>
                  <a:lnTo>
                    <a:pt x="6413807" y="3623032"/>
                  </a:lnTo>
                  <a:lnTo>
                    <a:pt x="6313919" y="3610332"/>
                  </a:lnTo>
                  <a:lnTo>
                    <a:pt x="6210422" y="3584932"/>
                  </a:lnTo>
                  <a:lnTo>
                    <a:pt x="6157500" y="3559532"/>
                  </a:lnTo>
                  <a:lnTo>
                    <a:pt x="6083546" y="3521432"/>
                  </a:lnTo>
                  <a:lnTo>
                    <a:pt x="6083546" y="3432532"/>
                  </a:lnTo>
                  <a:lnTo>
                    <a:pt x="6079633" y="3419832"/>
                  </a:lnTo>
                  <a:lnTo>
                    <a:pt x="6068961" y="3394432"/>
                  </a:lnTo>
                  <a:lnTo>
                    <a:pt x="6053130" y="3381732"/>
                  </a:lnTo>
                  <a:lnTo>
                    <a:pt x="5969502" y="3381732"/>
                  </a:lnTo>
                  <a:lnTo>
                    <a:pt x="5925547" y="3292832"/>
                  </a:lnTo>
                  <a:lnTo>
                    <a:pt x="5935837" y="3254732"/>
                  </a:lnTo>
                  <a:lnTo>
                    <a:pt x="5931967" y="3203932"/>
                  </a:lnTo>
                  <a:lnTo>
                    <a:pt x="5918935" y="3165832"/>
                  </a:lnTo>
                  <a:lnTo>
                    <a:pt x="5898622" y="3140432"/>
                  </a:lnTo>
                  <a:lnTo>
                    <a:pt x="5872177" y="3115032"/>
                  </a:lnTo>
                  <a:lnTo>
                    <a:pt x="5853548" y="3013432"/>
                  </a:lnTo>
                  <a:lnTo>
                    <a:pt x="5838229" y="2835632"/>
                  </a:lnTo>
                  <a:lnTo>
                    <a:pt x="5837209" y="2607032"/>
                  </a:lnTo>
                  <a:lnTo>
                    <a:pt x="5864374" y="2264132"/>
                  </a:lnTo>
                  <a:lnTo>
                    <a:pt x="5938751" y="1806932"/>
                  </a:lnTo>
                  <a:lnTo>
                    <a:pt x="5873508" y="1781532"/>
                  </a:lnTo>
                  <a:lnTo>
                    <a:pt x="5746597" y="1718032"/>
                  </a:lnTo>
                  <a:lnTo>
                    <a:pt x="5598539" y="1629132"/>
                  </a:lnTo>
                  <a:lnTo>
                    <a:pt x="5503329" y="1552932"/>
                  </a:lnTo>
                  <a:lnTo>
                    <a:pt x="5421587" y="1489432"/>
                  </a:lnTo>
                  <a:lnTo>
                    <a:pt x="5388624" y="1451332"/>
                  </a:lnTo>
                  <a:lnTo>
                    <a:pt x="5362459" y="1413232"/>
                  </a:lnTo>
                  <a:lnTo>
                    <a:pt x="5344233" y="1387832"/>
                  </a:lnTo>
                  <a:lnTo>
                    <a:pt x="5334429" y="1311632"/>
                  </a:lnTo>
                  <a:lnTo>
                    <a:pt x="5371480" y="1286232"/>
                  </a:lnTo>
                  <a:lnTo>
                    <a:pt x="5419803" y="1260832"/>
                  </a:lnTo>
                  <a:lnTo>
                    <a:pt x="5443817" y="1260832"/>
                  </a:lnTo>
                  <a:lnTo>
                    <a:pt x="5424721" y="1222732"/>
                  </a:lnTo>
                  <a:lnTo>
                    <a:pt x="5419822" y="1197332"/>
                  </a:lnTo>
                  <a:lnTo>
                    <a:pt x="5430442" y="1184632"/>
                  </a:lnTo>
                  <a:lnTo>
                    <a:pt x="5457900" y="1159232"/>
                  </a:lnTo>
                  <a:lnTo>
                    <a:pt x="5503279" y="1146532"/>
                  </a:lnTo>
                  <a:lnTo>
                    <a:pt x="5555900" y="1146532"/>
                  </a:lnTo>
                  <a:lnTo>
                    <a:pt x="5617581" y="1159232"/>
                  </a:lnTo>
                  <a:lnTo>
                    <a:pt x="5910883" y="1159232"/>
                  </a:lnTo>
                  <a:lnTo>
                    <a:pt x="6028344" y="1210032"/>
                  </a:lnTo>
                  <a:lnTo>
                    <a:pt x="6169293" y="1248132"/>
                  </a:lnTo>
                  <a:lnTo>
                    <a:pt x="6135359" y="1248132"/>
                  </a:lnTo>
                  <a:lnTo>
                    <a:pt x="5714856" y="1476732"/>
                  </a:lnTo>
                  <a:lnTo>
                    <a:pt x="5712421" y="1489432"/>
                  </a:lnTo>
                  <a:lnTo>
                    <a:pt x="5718320" y="1502132"/>
                  </a:lnTo>
                  <a:lnTo>
                    <a:pt x="6286329" y="1502132"/>
                  </a:lnTo>
                  <a:lnTo>
                    <a:pt x="6316632" y="1527532"/>
                  </a:lnTo>
                  <a:lnTo>
                    <a:pt x="6354958" y="1565632"/>
                  </a:lnTo>
                  <a:lnTo>
                    <a:pt x="6401239" y="1591032"/>
                  </a:lnTo>
                  <a:lnTo>
                    <a:pt x="6455410" y="1616432"/>
                  </a:lnTo>
                  <a:lnTo>
                    <a:pt x="6517404" y="1629132"/>
                  </a:lnTo>
                  <a:lnTo>
                    <a:pt x="6603250" y="1629132"/>
                  </a:lnTo>
                  <a:lnTo>
                    <a:pt x="6603502" y="1654532"/>
                  </a:lnTo>
                  <a:lnTo>
                    <a:pt x="6603628" y="1667232"/>
                  </a:lnTo>
                  <a:lnTo>
                    <a:pt x="6592455" y="1743432"/>
                  </a:lnTo>
                  <a:lnTo>
                    <a:pt x="6583124" y="1768832"/>
                  </a:lnTo>
                  <a:lnTo>
                    <a:pt x="6721643" y="2365732"/>
                  </a:lnTo>
                  <a:lnTo>
                    <a:pt x="6928503" y="3280132"/>
                  </a:lnTo>
                  <a:lnTo>
                    <a:pt x="6622992" y="3280132"/>
                  </a:lnTo>
                  <a:lnTo>
                    <a:pt x="6589666" y="3292832"/>
                  </a:lnTo>
                  <a:lnTo>
                    <a:pt x="6582295" y="3304617"/>
                  </a:lnTo>
                  <a:lnTo>
                    <a:pt x="6574342" y="3304617"/>
                  </a:lnTo>
                  <a:lnTo>
                    <a:pt x="6573965" y="3315166"/>
                  </a:lnTo>
                  <a:lnTo>
                    <a:pt x="6573859" y="3318100"/>
                  </a:lnTo>
                  <a:lnTo>
                    <a:pt x="6573271" y="3330827"/>
                  </a:lnTo>
                  <a:lnTo>
                    <a:pt x="6572241" y="3355435"/>
                  </a:lnTo>
                  <a:lnTo>
                    <a:pt x="6571865" y="3355435"/>
                  </a:lnTo>
                  <a:lnTo>
                    <a:pt x="6572196" y="3356152"/>
                  </a:lnTo>
                  <a:lnTo>
                    <a:pt x="6572267" y="3356484"/>
                  </a:lnTo>
                  <a:lnTo>
                    <a:pt x="6586646" y="3394432"/>
                  </a:lnTo>
                  <a:lnTo>
                    <a:pt x="6591335" y="3407001"/>
                  </a:lnTo>
                  <a:lnTo>
                    <a:pt x="6597211" y="3413243"/>
                  </a:lnTo>
                  <a:lnTo>
                    <a:pt x="6627520" y="3445035"/>
                  </a:lnTo>
                  <a:lnTo>
                    <a:pt x="6678712" y="3483298"/>
                  </a:lnTo>
                  <a:lnTo>
                    <a:pt x="6599720" y="3610332"/>
                  </a:lnTo>
                  <a:lnTo>
                    <a:pt x="6600445" y="3610332"/>
                  </a:lnTo>
                  <a:lnTo>
                    <a:pt x="6509508" y="3623032"/>
                  </a:lnTo>
                  <a:close/>
                </a:path>
                <a:path w="9387840" h="4169409">
                  <a:moveTo>
                    <a:pt x="8501135" y="1197332"/>
                  </a:moveTo>
                  <a:lnTo>
                    <a:pt x="7844622" y="1197332"/>
                  </a:lnTo>
                  <a:lnTo>
                    <a:pt x="7848213" y="1184632"/>
                  </a:lnTo>
                  <a:lnTo>
                    <a:pt x="7841525" y="1171932"/>
                  </a:lnTo>
                  <a:lnTo>
                    <a:pt x="7835469" y="1171932"/>
                  </a:lnTo>
                  <a:lnTo>
                    <a:pt x="7800487" y="1159232"/>
                  </a:lnTo>
                  <a:lnTo>
                    <a:pt x="8537696" y="1159232"/>
                  </a:lnTo>
                  <a:lnTo>
                    <a:pt x="8531529" y="1171932"/>
                  </a:lnTo>
                  <a:lnTo>
                    <a:pt x="8501135" y="1197332"/>
                  </a:lnTo>
                  <a:close/>
                </a:path>
                <a:path w="9387840" h="4169409">
                  <a:moveTo>
                    <a:pt x="7795493" y="1197332"/>
                  </a:moveTo>
                  <a:lnTo>
                    <a:pt x="7733144" y="1197332"/>
                  </a:lnTo>
                  <a:lnTo>
                    <a:pt x="7764311" y="1184632"/>
                  </a:lnTo>
                  <a:lnTo>
                    <a:pt x="7795493" y="1197332"/>
                  </a:lnTo>
                  <a:close/>
                </a:path>
                <a:path w="9387840" h="4169409">
                  <a:moveTo>
                    <a:pt x="6263259" y="1273532"/>
                  </a:moveTo>
                  <a:lnTo>
                    <a:pt x="6150471" y="1273532"/>
                  </a:lnTo>
                  <a:lnTo>
                    <a:pt x="6146957" y="1260832"/>
                  </a:lnTo>
                  <a:lnTo>
                    <a:pt x="6143467" y="1260832"/>
                  </a:lnTo>
                  <a:lnTo>
                    <a:pt x="6135359" y="1248132"/>
                  </a:lnTo>
                  <a:lnTo>
                    <a:pt x="6169293" y="1248132"/>
                  </a:lnTo>
                  <a:lnTo>
                    <a:pt x="6263259" y="1273532"/>
                  </a:lnTo>
                  <a:close/>
                </a:path>
                <a:path w="9387840" h="4169409">
                  <a:moveTo>
                    <a:pt x="6603250" y="1629132"/>
                  </a:moveTo>
                  <a:lnTo>
                    <a:pt x="6532164" y="1629132"/>
                  </a:lnTo>
                  <a:lnTo>
                    <a:pt x="6535553" y="1616432"/>
                  </a:lnTo>
                  <a:lnTo>
                    <a:pt x="6531286" y="1603732"/>
                  </a:lnTo>
                  <a:lnTo>
                    <a:pt x="6466084" y="1591032"/>
                  </a:lnTo>
                  <a:lnTo>
                    <a:pt x="6415464" y="1565632"/>
                  </a:lnTo>
                  <a:lnTo>
                    <a:pt x="6372333" y="1540232"/>
                  </a:lnTo>
                  <a:lnTo>
                    <a:pt x="6336748" y="1514832"/>
                  </a:lnTo>
                  <a:lnTo>
                    <a:pt x="6288463" y="1451332"/>
                  </a:lnTo>
                  <a:lnTo>
                    <a:pt x="6273259" y="1400532"/>
                  </a:lnTo>
                  <a:lnTo>
                    <a:pt x="6273586" y="1349732"/>
                  </a:lnTo>
                  <a:lnTo>
                    <a:pt x="6287986" y="1298932"/>
                  </a:lnTo>
                  <a:lnTo>
                    <a:pt x="6285049" y="1298932"/>
                  </a:lnTo>
                  <a:lnTo>
                    <a:pt x="6271694" y="1286232"/>
                  </a:lnTo>
                  <a:lnTo>
                    <a:pt x="6530576" y="1286232"/>
                  </a:lnTo>
                  <a:lnTo>
                    <a:pt x="6576231" y="1400532"/>
                  </a:lnTo>
                  <a:lnTo>
                    <a:pt x="6586789" y="1451332"/>
                  </a:lnTo>
                  <a:lnTo>
                    <a:pt x="6602619" y="1565632"/>
                  </a:lnTo>
                  <a:lnTo>
                    <a:pt x="6602998" y="1603732"/>
                  </a:lnTo>
                  <a:lnTo>
                    <a:pt x="6603124" y="1616432"/>
                  </a:lnTo>
                  <a:lnTo>
                    <a:pt x="6603250" y="1629132"/>
                  </a:lnTo>
                  <a:close/>
                </a:path>
                <a:path w="9387840" h="4169409">
                  <a:moveTo>
                    <a:pt x="5605256" y="3102332"/>
                  </a:moveTo>
                  <a:lnTo>
                    <a:pt x="4259049" y="3102332"/>
                  </a:lnTo>
                  <a:lnTo>
                    <a:pt x="4242930" y="3089632"/>
                  </a:lnTo>
                  <a:lnTo>
                    <a:pt x="4229763" y="3089632"/>
                  </a:lnTo>
                  <a:lnTo>
                    <a:pt x="4220885" y="3076932"/>
                  </a:lnTo>
                  <a:lnTo>
                    <a:pt x="4217629" y="3038832"/>
                  </a:lnTo>
                  <a:lnTo>
                    <a:pt x="5309091" y="3038832"/>
                  </a:lnTo>
                  <a:lnTo>
                    <a:pt x="5338447" y="3013432"/>
                  </a:lnTo>
                  <a:lnTo>
                    <a:pt x="5358238" y="2988032"/>
                  </a:lnTo>
                  <a:lnTo>
                    <a:pt x="5365496" y="2949932"/>
                  </a:lnTo>
                  <a:lnTo>
                    <a:pt x="5358238" y="2911832"/>
                  </a:lnTo>
                  <a:lnTo>
                    <a:pt x="5338447" y="2886432"/>
                  </a:lnTo>
                  <a:lnTo>
                    <a:pt x="5309091" y="2861032"/>
                  </a:lnTo>
                  <a:lnTo>
                    <a:pt x="4217629" y="2861032"/>
                  </a:lnTo>
                  <a:lnTo>
                    <a:pt x="4220885" y="2835632"/>
                  </a:lnTo>
                  <a:lnTo>
                    <a:pt x="4229763" y="2822932"/>
                  </a:lnTo>
                  <a:lnTo>
                    <a:pt x="4242930" y="2810232"/>
                  </a:lnTo>
                  <a:lnTo>
                    <a:pt x="5651229" y="2810232"/>
                  </a:lnTo>
                  <a:lnTo>
                    <a:pt x="5691156" y="2835632"/>
                  </a:lnTo>
                  <a:lnTo>
                    <a:pt x="5722641" y="2861032"/>
                  </a:lnTo>
                  <a:lnTo>
                    <a:pt x="5743289" y="2911832"/>
                  </a:lnTo>
                  <a:lnTo>
                    <a:pt x="5750703" y="2949932"/>
                  </a:lnTo>
                  <a:lnTo>
                    <a:pt x="5743289" y="3000732"/>
                  </a:lnTo>
                  <a:lnTo>
                    <a:pt x="5722641" y="3038832"/>
                  </a:lnTo>
                  <a:lnTo>
                    <a:pt x="5691156" y="3064232"/>
                  </a:lnTo>
                  <a:lnTo>
                    <a:pt x="5651229" y="3089632"/>
                  </a:lnTo>
                  <a:lnTo>
                    <a:pt x="5605256" y="3102332"/>
                  </a:lnTo>
                  <a:close/>
                </a:path>
                <a:path w="9387840" h="4169409">
                  <a:moveTo>
                    <a:pt x="9387146" y="3445422"/>
                  </a:moveTo>
                  <a:lnTo>
                    <a:pt x="7528340" y="3445422"/>
                  </a:lnTo>
                  <a:lnTo>
                    <a:pt x="7525773" y="3445035"/>
                  </a:lnTo>
                  <a:lnTo>
                    <a:pt x="7527679" y="3445035"/>
                  </a:lnTo>
                  <a:lnTo>
                    <a:pt x="8344963" y="3178532"/>
                  </a:lnTo>
                  <a:lnTo>
                    <a:pt x="8600811" y="3115032"/>
                  </a:lnTo>
                  <a:lnTo>
                    <a:pt x="9344043" y="2962632"/>
                  </a:lnTo>
                  <a:lnTo>
                    <a:pt x="9360311" y="3038832"/>
                  </a:lnTo>
                  <a:lnTo>
                    <a:pt x="9386210" y="3242032"/>
                  </a:lnTo>
                  <a:lnTo>
                    <a:pt x="9386268" y="3254732"/>
                  </a:lnTo>
                  <a:lnTo>
                    <a:pt x="9386385" y="3280132"/>
                  </a:lnTo>
                  <a:lnTo>
                    <a:pt x="9386498" y="3304617"/>
                  </a:lnTo>
                  <a:lnTo>
                    <a:pt x="9386619" y="3330827"/>
                  </a:lnTo>
                  <a:lnTo>
                    <a:pt x="9386737" y="3356484"/>
                  </a:lnTo>
                  <a:lnTo>
                    <a:pt x="9386853" y="3381732"/>
                  </a:lnTo>
                  <a:lnTo>
                    <a:pt x="9386969" y="3407001"/>
                  </a:lnTo>
                  <a:lnTo>
                    <a:pt x="9387087" y="3432532"/>
                  </a:lnTo>
                  <a:lnTo>
                    <a:pt x="9387146" y="3445422"/>
                  </a:lnTo>
                  <a:close/>
                </a:path>
                <a:path w="9387840" h="4169409">
                  <a:moveTo>
                    <a:pt x="7271540" y="3407001"/>
                  </a:moveTo>
                  <a:lnTo>
                    <a:pt x="6591410" y="3407001"/>
                  </a:lnTo>
                  <a:lnTo>
                    <a:pt x="6586610" y="3394432"/>
                  </a:lnTo>
                  <a:lnTo>
                    <a:pt x="6574568" y="3362394"/>
                  </a:lnTo>
                  <a:lnTo>
                    <a:pt x="6572273" y="3356484"/>
                  </a:lnTo>
                  <a:lnTo>
                    <a:pt x="6572253" y="3355435"/>
                  </a:lnTo>
                  <a:lnTo>
                    <a:pt x="6573860" y="3318100"/>
                  </a:lnTo>
                  <a:lnTo>
                    <a:pt x="6589741" y="3292832"/>
                  </a:lnTo>
                  <a:lnTo>
                    <a:pt x="6623067" y="3280132"/>
                  </a:lnTo>
                  <a:lnTo>
                    <a:pt x="6707259" y="3330827"/>
                  </a:lnTo>
                  <a:lnTo>
                    <a:pt x="6745078" y="3343339"/>
                  </a:lnTo>
                  <a:lnTo>
                    <a:pt x="6746061" y="3343632"/>
                  </a:lnTo>
                  <a:lnTo>
                    <a:pt x="6745918" y="3343632"/>
                  </a:lnTo>
                  <a:lnTo>
                    <a:pt x="6840089" y="3368784"/>
                  </a:lnTo>
                  <a:lnTo>
                    <a:pt x="6839394" y="3368784"/>
                  </a:lnTo>
                  <a:lnTo>
                    <a:pt x="7007417" y="3394432"/>
                  </a:lnTo>
                  <a:lnTo>
                    <a:pt x="7271540" y="3407001"/>
                  </a:lnTo>
                  <a:close/>
                </a:path>
                <a:path w="9387840" h="4169409">
                  <a:moveTo>
                    <a:pt x="6951487" y="3381732"/>
                  </a:moveTo>
                  <a:lnTo>
                    <a:pt x="6839394" y="3368784"/>
                  </a:lnTo>
                  <a:lnTo>
                    <a:pt x="6840308" y="3368784"/>
                  </a:lnTo>
                  <a:lnTo>
                    <a:pt x="6746176" y="3343632"/>
                  </a:lnTo>
                  <a:lnTo>
                    <a:pt x="6707104" y="3330827"/>
                  </a:lnTo>
                  <a:lnTo>
                    <a:pt x="6707313" y="3330827"/>
                  </a:lnTo>
                  <a:lnTo>
                    <a:pt x="6623067" y="3280132"/>
                  </a:lnTo>
                  <a:lnTo>
                    <a:pt x="6928503" y="3280132"/>
                  </a:lnTo>
                  <a:lnTo>
                    <a:pt x="6951487" y="3381732"/>
                  </a:lnTo>
                  <a:close/>
                </a:path>
                <a:path w="9387840" h="4169409">
                  <a:moveTo>
                    <a:pt x="6573862" y="3318100"/>
                  </a:moveTo>
                  <a:lnTo>
                    <a:pt x="6573982" y="3315166"/>
                  </a:lnTo>
                  <a:lnTo>
                    <a:pt x="6574342" y="3304617"/>
                  </a:lnTo>
                  <a:lnTo>
                    <a:pt x="6582295" y="3304617"/>
                  </a:lnTo>
                  <a:lnTo>
                    <a:pt x="6573862" y="3318100"/>
                  </a:lnTo>
                  <a:close/>
                </a:path>
                <a:path w="9387840" h="4169409">
                  <a:moveTo>
                    <a:pt x="6747285" y="3343997"/>
                  </a:moveTo>
                  <a:lnTo>
                    <a:pt x="6745918" y="3343632"/>
                  </a:lnTo>
                  <a:lnTo>
                    <a:pt x="6746061" y="3343632"/>
                  </a:lnTo>
                  <a:lnTo>
                    <a:pt x="6747285" y="3343997"/>
                  </a:lnTo>
                  <a:close/>
                </a:path>
                <a:path w="9387840" h="4169409">
                  <a:moveTo>
                    <a:pt x="6572211" y="3356152"/>
                  </a:moveTo>
                  <a:lnTo>
                    <a:pt x="6571865" y="3355435"/>
                  </a:lnTo>
                  <a:lnTo>
                    <a:pt x="6572241" y="3355435"/>
                  </a:lnTo>
                  <a:lnTo>
                    <a:pt x="6572211" y="3356152"/>
                  </a:lnTo>
                  <a:close/>
                </a:path>
                <a:path w="9387840" h="4169409">
                  <a:moveTo>
                    <a:pt x="6841016" y="3369032"/>
                  </a:moveTo>
                  <a:lnTo>
                    <a:pt x="6839394" y="3368784"/>
                  </a:lnTo>
                  <a:lnTo>
                    <a:pt x="6840089" y="3368784"/>
                  </a:lnTo>
                  <a:lnTo>
                    <a:pt x="6841016" y="3369032"/>
                  </a:lnTo>
                  <a:close/>
                </a:path>
                <a:path w="9387840" h="4169409">
                  <a:moveTo>
                    <a:pt x="6841234" y="3369032"/>
                  </a:moveTo>
                  <a:lnTo>
                    <a:pt x="6841016" y="3369032"/>
                  </a:lnTo>
                  <a:lnTo>
                    <a:pt x="6840089" y="3368784"/>
                  </a:lnTo>
                  <a:lnTo>
                    <a:pt x="6840308" y="3368784"/>
                  </a:lnTo>
                  <a:lnTo>
                    <a:pt x="6841234" y="3369032"/>
                  </a:lnTo>
                  <a:close/>
                </a:path>
                <a:path w="9387840" h="4169409">
                  <a:moveTo>
                    <a:pt x="6678787" y="3483298"/>
                  </a:moveTo>
                  <a:lnTo>
                    <a:pt x="6678656" y="3483298"/>
                  </a:lnTo>
                  <a:lnTo>
                    <a:pt x="6627963" y="3445422"/>
                  </a:lnTo>
                  <a:lnTo>
                    <a:pt x="6627534" y="3445035"/>
                  </a:lnTo>
                  <a:lnTo>
                    <a:pt x="6591271" y="3407001"/>
                  </a:lnTo>
                  <a:lnTo>
                    <a:pt x="7273420" y="3407001"/>
                  </a:lnTo>
                  <a:lnTo>
                    <a:pt x="7525773" y="3445035"/>
                  </a:lnTo>
                  <a:lnTo>
                    <a:pt x="7527679" y="3445035"/>
                  </a:lnTo>
                  <a:lnTo>
                    <a:pt x="7526495" y="3445422"/>
                  </a:lnTo>
                  <a:lnTo>
                    <a:pt x="9387146" y="3445422"/>
                  </a:lnTo>
                  <a:lnTo>
                    <a:pt x="9387256" y="3469422"/>
                  </a:lnTo>
                  <a:lnTo>
                    <a:pt x="6687345" y="3469422"/>
                  </a:lnTo>
                  <a:lnTo>
                    <a:pt x="6678787" y="3483298"/>
                  </a:lnTo>
                  <a:close/>
                </a:path>
                <a:path w="9387840" h="4169409">
                  <a:moveTo>
                    <a:pt x="7528340" y="3445422"/>
                  </a:moveTo>
                  <a:lnTo>
                    <a:pt x="7526495" y="3445422"/>
                  </a:lnTo>
                  <a:lnTo>
                    <a:pt x="7527679" y="3445035"/>
                  </a:lnTo>
                  <a:lnTo>
                    <a:pt x="7525773" y="3445035"/>
                  </a:lnTo>
                  <a:lnTo>
                    <a:pt x="7528340" y="3445422"/>
                  </a:lnTo>
                  <a:close/>
                </a:path>
                <a:path w="9387840" h="4169409">
                  <a:moveTo>
                    <a:pt x="6508129" y="3978632"/>
                  </a:moveTo>
                  <a:lnTo>
                    <a:pt x="6464438" y="3978632"/>
                  </a:lnTo>
                  <a:lnTo>
                    <a:pt x="6436747" y="3965932"/>
                  </a:lnTo>
                  <a:lnTo>
                    <a:pt x="6422383" y="3927832"/>
                  </a:lnTo>
                  <a:lnTo>
                    <a:pt x="6442797" y="3864332"/>
                  </a:lnTo>
                  <a:lnTo>
                    <a:pt x="6520673" y="3737332"/>
                  </a:lnTo>
                  <a:lnTo>
                    <a:pt x="6599720" y="3610332"/>
                  </a:lnTo>
                  <a:lnTo>
                    <a:pt x="6600445" y="3610332"/>
                  </a:lnTo>
                  <a:lnTo>
                    <a:pt x="6687345" y="3469422"/>
                  </a:lnTo>
                  <a:lnTo>
                    <a:pt x="9387256" y="3469422"/>
                  </a:lnTo>
                  <a:lnTo>
                    <a:pt x="9387379" y="3496032"/>
                  </a:lnTo>
                  <a:lnTo>
                    <a:pt x="9381282" y="3521432"/>
                  </a:lnTo>
                  <a:lnTo>
                    <a:pt x="6807872" y="3521432"/>
                  </a:lnTo>
                  <a:lnTo>
                    <a:pt x="6779312" y="3550291"/>
                  </a:lnTo>
                  <a:lnTo>
                    <a:pt x="6753457" y="3572232"/>
                  </a:lnTo>
                  <a:lnTo>
                    <a:pt x="6692708" y="3661132"/>
                  </a:lnTo>
                  <a:lnTo>
                    <a:pt x="6664354" y="3699232"/>
                  </a:lnTo>
                  <a:lnTo>
                    <a:pt x="6641511" y="3750032"/>
                  </a:lnTo>
                  <a:lnTo>
                    <a:pt x="6627305" y="3813532"/>
                  </a:lnTo>
                  <a:lnTo>
                    <a:pt x="6624859" y="3864332"/>
                  </a:lnTo>
                  <a:lnTo>
                    <a:pt x="6637296" y="3915132"/>
                  </a:lnTo>
                  <a:lnTo>
                    <a:pt x="6558138" y="3953232"/>
                  </a:lnTo>
                  <a:lnTo>
                    <a:pt x="6508129" y="3978632"/>
                  </a:lnTo>
                  <a:close/>
                </a:path>
                <a:path w="9387840" h="4169409">
                  <a:moveTo>
                    <a:pt x="6779312" y="3550291"/>
                  </a:moveTo>
                  <a:lnTo>
                    <a:pt x="6807872" y="3521432"/>
                  </a:lnTo>
                  <a:lnTo>
                    <a:pt x="6813320" y="3521432"/>
                  </a:lnTo>
                  <a:lnTo>
                    <a:pt x="6779312" y="3550291"/>
                  </a:lnTo>
                  <a:close/>
                </a:path>
                <a:path w="9387840" h="4169409">
                  <a:moveTo>
                    <a:pt x="6770167" y="3559532"/>
                  </a:moveTo>
                  <a:lnTo>
                    <a:pt x="6779312" y="3550291"/>
                  </a:lnTo>
                  <a:lnTo>
                    <a:pt x="6813320" y="3521432"/>
                  </a:lnTo>
                  <a:lnTo>
                    <a:pt x="6821804" y="3521432"/>
                  </a:lnTo>
                  <a:lnTo>
                    <a:pt x="6829787" y="3534132"/>
                  </a:lnTo>
                  <a:lnTo>
                    <a:pt x="6770167" y="3559532"/>
                  </a:lnTo>
                  <a:close/>
                </a:path>
                <a:path w="9387840" h="4169409">
                  <a:moveTo>
                    <a:pt x="6774435" y="3991332"/>
                  </a:moveTo>
                  <a:lnTo>
                    <a:pt x="6737401" y="3991332"/>
                  </a:lnTo>
                  <a:lnTo>
                    <a:pt x="6697167" y="3978632"/>
                  </a:lnTo>
                  <a:lnTo>
                    <a:pt x="6670489" y="3953232"/>
                  </a:lnTo>
                  <a:lnTo>
                    <a:pt x="6655145" y="3927832"/>
                  </a:lnTo>
                  <a:lnTo>
                    <a:pt x="6661596" y="3927832"/>
                  </a:lnTo>
                  <a:lnTo>
                    <a:pt x="6664834" y="3915132"/>
                  </a:lnTo>
                  <a:lnTo>
                    <a:pt x="6651451" y="3864332"/>
                  </a:lnTo>
                  <a:lnTo>
                    <a:pt x="6654795" y="3813532"/>
                  </a:lnTo>
                  <a:lnTo>
                    <a:pt x="6669275" y="3762732"/>
                  </a:lnTo>
                  <a:lnTo>
                    <a:pt x="6691832" y="3711932"/>
                  </a:lnTo>
                  <a:lnTo>
                    <a:pt x="6719412" y="3661132"/>
                  </a:lnTo>
                  <a:lnTo>
                    <a:pt x="6777408" y="3584932"/>
                  </a:lnTo>
                  <a:lnTo>
                    <a:pt x="6831143" y="3534132"/>
                  </a:lnTo>
                  <a:lnTo>
                    <a:pt x="6831595" y="3521432"/>
                  </a:lnTo>
                  <a:lnTo>
                    <a:pt x="9381282" y="3521432"/>
                  </a:lnTo>
                  <a:lnTo>
                    <a:pt x="9329458" y="3737332"/>
                  </a:lnTo>
                  <a:lnTo>
                    <a:pt x="9321485" y="3750032"/>
                  </a:lnTo>
                  <a:lnTo>
                    <a:pt x="6840456" y="3750032"/>
                  </a:lnTo>
                  <a:lnTo>
                    <a:pt x="6801235" y="3800832"/>
                  </a:lnTo>
                  <a:lnTo>
                    <a:pt x="6778182" y="3851632"/>
                  </a:lnTo>
                  <a:lnTo>
                    <a:pt x="6765644" y="3915132"/>
                  </a:lnTo>
                  <a:lnTo>
                    <a:pt x="6774435" y="3991332"/>
                  </a:lnTo>
                  <a:close/>
                </a:path>
                <a:path w="9387840" h="4169409">
                  <a:moveTo>
                    <a:pt x="6939563" y="4080232"/>
                  </a:moveTo>
                  <a:lnTo>
                    <a:pt x="6873299" y="4080232"/>
                  </a:lnTo>
                  <a:lnTo>
                    <a:pt x="6844171" y="4067532"/>
                  </a:lnTo>
                  <a:lnTo>
                    <a:pt x="6819767" y="4054832"/>
                  </a:lnTo>
                  <a:lnTo>
                    <a:pt x="6803793" y="4029432"/>
                  </a:lnTo>
                  <a:lnTo>
                    <a:pt x="6789923" y="4004032"/>
                  </a:lnTo>
                  <a:lnTo>
                    <a:pt x="6799588" y="4004032"/>
                  </a:lnTo>
                  <a:lnTo>
                    <a:pt x="6803228" y="3991332"/>
                  </a:lnTo>
                  <a:lnTo>
                    <a:pt x="6792263" y="3927832"/>
                  </a:lnTo>
                  <a:lnTo>
                    <a:pt x="6804008" y="3864332"/>
                  </a:lnTo>
                  <a:lnTo>
                    <a:pt x="6825514" y="3813532"/>
                  </a:lnTo>
                  <a:lnTo>
                    <a:pt x="6860739" y="3762732"/>
                  </a:lnTo>
                  <a:lnTo>
                    <a:pt x="6860062" y="3762732"/>
                  </a:lnTo>
                  <a:lnTo>
                    <a:pt x="6848866" y="3750032"/>
                  </a:lnTo>
                  <a:lnTo>
                    <a:pt x="9321485" y="3750032"/>
                  </a:lnTo>
                  <a:lnTo>
                    <a:pt x="9313513" y="3762732"/>
                  </a:lnTo>
                  <a:lnTo>
                    <a:pt x="9292996" y="3788132"/>
                  </a:lnTo>
                  <a:lnTo>
                    <a:pt x="9268157" y="3813532"/>
                  </a:lnTo>
                  <a:lnTo>
                    <a:pt x="9206501" y="3851632"/>
                  </a:lnTo>
                  <a:lnTo>
                    <a:pt x="6944232" y="3851632"/>
                  </a:lnTo>
                  <a:lnTo>
                    <a:pt x="6924092" y="3915132"/>
                  </a:lnTo>
                  <a:lnTo>
                    <a:pt x="6916169" y="3965932"/>
                  </a:lnTo>
                  <a:lnTo>
                    <a:pt x="6918796" y="4029432"/>
                  </a:lnTo>
                  <a:lnTo>
                    <a:pt x="6939563" y="4080232"/>
                  </a:lnTo>
                  <a:close/>
                </a:path>
                <a:path w="9387840" h="4169409">
                  <a:moveTo>
                    <a:pt x="7007718" y="4169132"/>
                  </a:moveTo>
                  <a:lnTo>
                    <a:pt x="6985264" y="4156432"/>
                  </a:lnTo>
                  <a:lnTo>
                    <a:pt x="6969775" y="4143732"/>
                  </a:lnTo>
                  <a:lnTo>
                    <a:pt x="6954876" y="4092932"/>
                  </a:lnTo>
                  <a:lnTo>
                    <a:pt x="6966399" y="4092932"/>
                  </a:lnTo>
                  <a:lnTo>
                    <a:pt x="6968231" y="4080232"/>
                  </a:lnTo>
                  <a:lnTo>
                    <a:pt x="6943265" y="4004032"/>
                  </a:lnTo>
                  <a:lnTo>
                    <a:pt x="6945977" y="3940532"/>
                  </a:lnTo>
                  <a:lnTo>
                    <a:pt x="6958197" y="3889732"/>
                  </a:lnTo>
                  <a:lnTo>
                    <a:pt x="6968658" y="3864332"/>
                  </a:lnTo>
                  <a:lnTo>
                    <a:pt x="6965595" y="3864332"/>
                  </a:lnTo>
                  <a:lnTo>
                    <a:pt x="6952140" y="3851632"/>
                  </a:lnTo>
                  <a:lnTo>
                    <a:pt x="9206501" y="3851632"/>
                  </a:lnTo>
                  <a:lnTo>
                    <a:pt x="9130526" y="3877032"/>
                  </a:lnTo>
                  <a:lnTo>
                    <a:pt x="9042215" y="3902432"/>
                  </a:lnTo>
                  <a:lnTo>
                    <a:pt x="8991795" y="3915132"/>
                  </a:lnTo>
                  <a:lnTo>
                    <a:pt x="7127184" y="3915132"/>
                  </a:lnTo>
                  <a:lnTo>
                    <a:pt x="7115762" y="4016732"/>
                  </a:lnTo>
                  <a:lnTo>
                    <a:pt x="7191969" y="4042132"/>
                  </a:lnTo>
                  <a:lnTo>
                    <a:pt x="7242572" y="4080232"/>
                  </a:lnTo>
                  <a:lnTo>
                    <a:pt x="7261812" y="4118332"/>
                  </a:lnTo>
                  <a:lnTo>
                    <a:pt x="7243243" y="4143732"/>
                  </a:lnTo>
                  <a:lnTo>
                    <a:pt x="7202402" y="4156432"/>
                  </a:lnTo>
                  <a:lnTo>
                    <a:pt x="7148858" y="4156432"/>
                  </a:lnTo>
                  <a:lnTo>
                    <a:pt x="7007718" y="4169132"/>
                  </a:lnTo>
                  <a:close/>
                </a:path>
                <a:path w="9387840" h="4169409">
                  <a:moveTo>
                    <a:pt x="7313702" y="4067532"/>
                  </a:moveTo>
                  <a:lnTo>
                    <a:pt x="7249575" y="4067532"/>
                  </a:lnTo>
                  <a:lnTo>
                    <a:pt x="7196423" y="4016732"/>
                  </a:lnTo>
                  <a:lnTo>
                    <a:pt x="7127184" y="3915132"/>
                  </a:lnTo>
                  <a:lnTo>
                    <a:pt x="7600604" y="3915132"/>
                  </a:lnTo>
                  <a:lnTo>
                    <a:pt x="7576914" y="3953232"/>
                  </a:lnTo>
                  <a:lnTo>
                    <a:pt x="7547088" y="3991332"/>
                  </a:lnTo>
                  <a:lnTo>
                    <a:pt x="7510632" y="4016732"/>
                  </a:lnTo>
                  <a:lnTo>
                    <a:pt x="7467057" y="4042132"/>
                  </a:lnTo>
                  <a:lnTo>
                    <a:pt x="7415870" y="4054832"/>
                  </a:lnTo>
                  <a:lnTo>
                    <a:pt x="7313702" y="4067532"/>
                  </a:lnTo>
                  <a:close/>
                </a:path>
                <a:path w="9387840" h="4169409">
                  <a:moveTo>
                    <a:pt x="8484998" y="3965932"/>
                  </a:moveTo>
                  <a:lnTo>
                    <a:pt x="8129499" y="3953232"/>
                  </a:lnTo>
                  <a:lnTo>
                    <a:pt x="7600604" y="3915132"/>
                  </a:lnTo>
                  <a:lnTo>
                    <a:pt x="8991795" y="3915132"/>
                  </a:lnTo>
                  <a:lnTo>
                    <a:pt x="8890955" y="3940532"/>
                  </a:lnTo>
                  <a:lnTo>
                    <a:pt x="8723088" y="3953232"/>
                  </a:lnTo>
                  <a:lnTo>
                    <a:pt x="8484998" y="3965932"/>
                  </a:lnTo>
                  <a:close/>
                </a:path>
                <a:path w="9387840" h="4169409">
                  <a:moveTo>
                    <a:pt x="2537777" y="2333217"/>
                  </a:moveTo>
                  <a:lnTo>
                    <a:pt x="2557687" y="2196555"/>
                  </a:lnTo>
                  <a:lnTo>
                    <a:pt x="3195755" y="2196555"/>
                  </a:lnTo>
                  <a:lnTo>
                    <a:pt x="3187198" y="2265865"/>
                  </a:lnTo>
                  <a:lnTo>
                    <a:pt x="2781478" y="2265865"/>
                  </a:lnTo>
                  <a:lnTo>
                    <a:pt x="2715313" y="2278497"/>
                  </a:lnTo>
                  <a:lnTo>
                    <a:pt x="2537777" y="2333217"/>
                  </a:lnTo>
                  <a:close/>
                </a:path>
                <a:path w="9387840" h="4169409">
                  <a:moveTo>
                    <a:pt x="3818091" y="3672018"/>
                  </a:moveTo>
                  <a:lnTo>
                    <a:pt x="3156773" y="3672018"/>
                  </a:lnTo>
                  <a:lnTo>
                    <a:pt x="3338947" y="2196555"/>
                  </a:lnTo>
                  <a:lnTo>
                    <a:pt x="4033150" y="2196555"/>
                  </a:lnTo>
                  <a:lnTo>
                    <a:pt x="3818091" y="3672018"/>
                  </a:lnTo>
                  <a:close/>
                </a:path>
                <a:path w="9387840" h="4169409">
                  <a:moveTo>
                    <a:pt x="3159693" y="2488630"/>
                  </a:moveTo>
                  <a:lnTo>
                    <a:pt x="2627816" y="2488630"/>
                  </a:lnTo>
                  <a:lnTo>
                    <a:pt x="2626993" y="2480020"/>
                  </a:lnTo>
                  <a:lnTo>
                    <a:pt x="2626673" y="2479739"/>
                  </a:lnTo>
                  <a:lnTo>
                    <a:pt x="2709708" y="2419496"/>
                  </a:lnTo>
                  <a:lnTo>
                    <a:pt x="2738220" y="2391006"/>
                  </a:lnTo>
                  <a:lnTo>
                    <a:pt x="2768167" y="2351812"/>
                  </a:lnTo>
                  <a:lnTo>
                    <a:pt x="2791033" y="2311499"/>
                  </a:lnTo>
                  <a:lnTo>
                    <a:pt x="2798308" y="2279655"/>
                  </a:lnTo>
                  <a:lnTo>
                    <a:pt x="2781478" y="2265865"/>
                  </a:lnTo>
                  <a:lnTo>
                    <a:pt x="3187198" y="2265865"/>
                  </a:lnTo>
                  <a:lnTo>
                    <a:pt x="3159693" y="2488630"/>
                  </a:lnTo>
                  <a:close/>
                </a:path>
                <a:path w="9387840" h="4169409">
                  <a:moveTo>
                    <a:pt x="2393208" y="2522695"/>
                  </a:moveTo>
                  <a:lnTo>
                    <a:pt x="2385041" y="2522695"/>
                  </a:lnTo>
                  <a:lnTo>
                    <a:pt x="2379301" y="2517549"/>
                  </a:lnTo>
                  <a:lnTo>
                    <a:pt x="2377945" y="2503291"/>
                  </a:lnTo>
                  <a:lnTo>
                    <a:pt x="2383342" y="2496789"/>
                  </a:lnTo>
                  <a:lnTo>
                    <a:pt x="2620718" y="2474522"/>
                  </a:lnTo>
                  <a:lnTo>
                    <a:pt x="2626673" y="2479739"/>
                  </a:lnTo>
                  <a:lnTo>
                    <a:pt x="2614417" y="2488630"/>
                  </a:lnTo>
                  <a:lnTo>
                    <a:pt x="2627816" y="2488630"/>
                  </a:lnTo>
                  <a:lnTo>
                    <a:pt x="2628399" y="2494730"/>
                  </a:lnTo>
                  <a:lnTo>
                    <a:pt x="2623002" y="2501232"/>
                  </a:lnTo>
                  <a:lnTo>
                    <a:pt x="2393208" y="2522695"/>
                  </a:lnTo>
                  <a:close/>
                </a:path>
                <a:path w="9387840" h="4169409">
                  <a:moveTo>
                    <a:pt x="3013582" y="3672018"/>
                  </a:moveTo>
                  <a:lnTo>
                    <a:pt x="2342600" y="3672018"/>
                  </a:lnTo>
                  <a:lnTo>
                    <a:pt x="2413516" y="3185519"/>
                  </a:lnTo>
                  <a:lnTo>
                    <a:pt x="2509090" y="3131442"/>
                  </a:lnTo>
                  <a:lnTo>
                    <a:pt x="2563018" y="3078429"/>
                  </a:lnTo>
                  <a:lnTo>
                    <a:pt x="2595163" y="2994991"/>
                  </a:lnTo>
                  <a:lnTo>
                    <a:pt x="2625387" y="2849639"/>
                  </a:lnTo>
                  <a:lnTo>
                    <a:pt x="2772830" y="2803904"/>
                  </a:lnTo>
                  <a:lnTo>
                    <a:pt x="2882077" y="2758360"/>
                  </a:lnTo>
                  <a:lnTo>
                    <a:pt x="2948289" y="2708032"/>
                  </a:lnTo>
                  <a:lnTo>
                    <a:pt x="2968257" y="2669246"/>
                  </a:lnTo>
                  <a:lnTo>
                    <a:pt x="2968203" y="2665507"/>
                  </a:lnTo>
                  <a:lnTo>
                    <a:pt x="2968114" y="2659332"/>
                  </a:lnTo>
                  <a:lnTo>
                    <a:pt x="2968024" y="2653056"/>
                  </a:lnTo>
                  <a:lnTo>
                    <a:pt x="2967957" y="2648431"/>
                  </a:lnTo>
                  <a:lnTo>
                    <a:pt x="2941130" y="2638488"/>
                  </a:lnTo>
                  <a:lnTo>
                    <a:pt x="2881514" y="2632321"/>
                  </a:lnTo>
                  <a:lnTo>
                    <a:pt x="2917107" y="2603496"/>
                  </a:lnTo>
                  <a:lnTo>
                    <a:pt x="2935875" y="2573311"/>
                  </a:lnTo>
                  <a:lnTo>
                    <a:pt x="2932423" y="2537807"/>
                  </a:lnTo>
                  <a:lnTo>
                    <a:pt x="2912247" y="2509405"/>
                  </a:lnTo>
                  <a:lnTo>
                    <a:pt x="2872164" y="2494730"/>
                  </a:lnTo>
                  <a:lnTo>
                    <a:pt x="2870991" y="2494730"/>
                  </a:lnTo>
                  <a:lnTo>
                    <a:pt x="2783057" y="2489427"/>
                  </a:lnTo>
                  <a:lnTo>
                    <a:pt x="2614417" y="2488630"/>
                  </a:lnTo>
                  <a:lnTo>
                    <a:pt x="2626673" y="2479739"/>
                  </a:lnTo>
                  <a:lnTo>
                    <a:pt x="2626993" y="2480020"/>
                  </a:lnTo>
                  <a:lnTo>
                    <a:pt x="2627816" y="2488630"/>
                  </a:lnTo>
                  <a:lnTo>
                    <a:pt x="3159693" y="2488630"/>
                  </a:lnTo>
                  <a:lnTo>
                    <a:pt x="3013582" y="3672018"/>
                  </a:lnTo>
                  <a:close/>
                </a:path>
                <a:path w="9387840" h="4169409">
                  <a:moveTo>
                    <a:pt x="2517795" y="2671005"/>
                  </a:moveTo>
                  <a:lnTo>
                    <a:pt x="2509986" y="2671005"/>
                  </a:lnTo>
                  <a:lnTo>
                    <a:pt x="2504114" y="2665507"/>
                  </a:lnTo>
                  <a:lnTo>
                    <a:pt x="2503447" y="2653056"/>
                  </a:lnTo>
                  <a:lnTo>
                    <a:pt x="2503335" y="2650972"/>
                  </a:lnTo>
                  <a:lnTo>
                    <a:pt x="2509009" y="2644697"/>
                  </a:lnTo>
                  <a:lnTo>
                    <a:pt x="2737397" y="2632471"/>
                  </a:lnTo>
                  <a:lnTo>
                    <a:pt x="2743824" y="2638295"/>
                  </a:lnTo>
                  <a:lnTo>
                    <a:pt x="2744513" y="2650972"/>
                  </a:lnTo>
                  <a:lnTo>
                    <a:pt x="2744627" y="2653056"/>
                  </a:lnTo>
                  <a:lnTo>
                    <a:pt x="2738953" y="2659332"/>
                  </a:lnTo>
                  <a:lnTo>
                    <a:pt x="2517795" y="2671005"/>
                  </a:lnTo>
                  <a:close/>
                </a:path>
                <a:path w="9387840" h="4169409">
                  <a:moveTo>
                    <a:pt x="943979" y="3415564"/>
                  </a:moveTo>
                  <a:lnTo>
                    <a:pt x="886743" y="3415564"/>
                  </a:lnTo>
                  <a:lnTo>
                    <a:pt x="917711" y="3402921"/>
                  </a:lnTo>
                  <a:lnTo>
                    <a:pt x="928529" y="3393208"/>
                  </a:lnTo>
                  <a:lnTo>
                    <a:pt x="902253" y="3327390"/>
                  </a:lnTo>
                  <a:lnTo>
                    <a:pt x="866494" y="3296732"/>
                  </a:lnTo>
                  <a:lnTo>
                    <a:pt x="821135" y="3266430"/>
                  </a:lnTo>
                  <a:lnTo>
                    <a:pt x="769143" y="3238715"/>
                  </a:lnTo>
                  <a:lnTo>
                    <a:pt x="713481" y="3215818"/>
                  </a:lnTo>
                  <a:lnTo>
                    <a:pt x="643044" y="3193725"/>
                  </a:lnTo>
                  <a:lnTo>
                    <a:pt x="596158" y="3182930"/>
                  </a:lnTo>
                  <a:lnTo>
                    <a:pt x="554578" y="3179795"/>
                  </a:lnTo>
                  <a:lnTo>
                    <a:pt x="547976" y="3174047"/>
                  </a:lnTo>
                  <a:lnTo>
                    <a:pt x="546947" y="3159386"/>
                  </a:lnTo>
                  <a:lnTo>
                    <a:pt x="552344" y="3153035"/>
                  </a:lnTo>
                  <a:lnTo>
                    <a:pt x="647412" y="3167217"/>
                  </a:lnTo>
                  <a:lnTo>
                    <a:pt x="722292" y="3190590"/>
                  </a:lnTo>
                  <a:lnTo>
                    <a:pt x="767691" y="3208758"/>
                  </a:lnTo>
                  <a:lnTo>
                    <a:pt x="814515" y="3231963"/>
                  </a:lnTo>
                  <a:lnTo>
                    <a:pt x="859616" y="3259024"/>
                  </a:lnTo>
                  <a:lnTo>
                    <a:pt x="899845" y="3288759"/>
                  </a:lnTo>
                  <a:lnTo>
                    <a:pt x="932054" y="3319988"/>
                  </a:lnTo>
                  <a:lnTo>
                    <a:pt x="959818" y="3382202"/>
                  </a:lnTo>
                  <a:lnTo>
                    <a:pt x="956595" y="3397722"/>
                  </a:lnTo>
                  <a:lnTo>
                    <a:pt x="948569" y="3411356"/>
                  </a:lnTo>
                  <a:lnTo>
                    <a:pt x="943979" y="3415564"/>
                  </a:lnTo>
                  <a:close/>
                </a:path>
                <a:path w="9387840" h="4169409">
                  <a:moveTo>
                    <a:pt x="956198" y="3608130"/>
                  </a:moveTo>
                  <a:lnTo>
                    <a:pt x="910265" y="3608130"/>
                  </a:lnTo>
                  <a:lnTo>
                    <a:pt x="946200" y="3581449"/>
                  </a:lnTo>
                  <a:lnTo>
                    <a:pt x="963181" y="3559891"/>
                  </a:lnTo>
                  <a:lnTo>
                    <a:pt x="970391" y="3534553"/>
                  </a:lnTo>
                  <a:lnTo>
                    <a:pt x="970462" y="3534302"/>
                  </a:lnTo>
                  <a:lnTo>
                    <a:pt x="964693" y="3511391"/>
                  </a:lnTo>
                  <a:lnTo>
                    <a:pt x="947333" y="3488096"/>
                  </a:lnTo>
                  <a:lnTo>
                    <a:pt x="918700" y="3464741"/>
                  </a:lnTo>
                  <a:lnTo>
                    <a:pt x="879112" y="3441646"/>
                  </a:lnTo>
                  <a:lnTo>
                    <a:pt x="591656" y="3295471"/>
                  </a:lnTo>
                  <a:lnTo>
                    <a:pt x="589045" y="3287413"/>
                  </a:lnTo>
                  <a:lnTo>
                    <a:pt x="595722" y="3274258"/>
                  </a:lnTo>
                  <a:lnTo>
                    <a:pt x="603705" y="3271598"/>
                  </a:lnTo>
                  <a:lnTo>
                    <a:pt x="886743" y="3415564"/>
                  </a:lnTo>
                  <a:lnTo>
                    <a:pt x="943979" y="3415564"/>
                  </a:lnTo>
                  <a:lnTo>
                    <a:pt x="935775" y="3423084"/>
                  </a:lnTo>
                  <a:lnTo>
                    <a:pt x="918247" y="3432885"/>
                  </a:lnTo>
                  <a:lnTo>
                    <a:pt x="952795" y="3457123"/>
                  </a:lnTo>
                  <a:lnTo>
                    <a:pt x="977532" y="3482194"/>
                  </a:lnTo>
                  <a:lnTo>
                    <a:pt x="992370" y="3508028"/>
                  </a:lnTo>
                  <a:lnTo>
                    <a:pt x="997176" y="3534302"/>
                  </a:lnTo>
                  <a:lnTo>
                    <a:pt x="997222" y="3534553"/>
                  </a:lnTo>
                  <a:lnTo>
                    <a:pt x="984872" y="3575596"/>
                  </a:lnTo>
                  <a:lnTo>
                    <a:pt x="957895" y="3606976"/>
                  </a:lnTo>
                  <a:lnTo>
                    <a:pt x="956198" y="3608130"/>
                  </a:lnTo>
                  <a:close/>
                </a:path>
                <a:path w="9387840" h="4169409">
                  <a:moveTo>
                    <a:pt x="916440" y="3635191"/>
                  </a:moveTo>
                  <a:lnTo>
                    <a:pt x="608675" y="3489443"/>
                  </a:lnTo>
                  <a:lnTo>
                    <a:pt x="605939" y="3481435"/>
                  </a:lnTo>
                  <a:lnTo>
                    <a:pt x="612466" y="3468205"/>
                  </a:lnTo>
                  <a:lnTo>
                    <a:pt x="620474" y="3465444"/>
                  </a:lnTo>
                  <a:lnTo>
                    <a:pt x="910265" y="3608130"/>
                  </a:lnTo>
                  <a:lnTo>
                    <a:pt x="956198" y="3608130"/>
                  </a:lnTo>
                  <a:lnTo>
                    <a:pt x="916440" y="3635191"/>
                  </a:lnTo>
                  <a:close/>
                </a:path>
                <a:path w="9387840" h="4169409">
                  <a:moveTo>
                    <a:pt x="775988" y="920010"/>
                  </a:moveTo>
                  <a:lnTo>
                    <a:pt x="760775" y="917550"/>
                  </a:lnTo>
                  <a:lnTo>
                    <a:pt x="637318" y="590054"/>
                  </a:lnTo>
                  <a:lnTo>
                    <a:pt x="640833" y="582348"/>
                  </a:lnTo>
                  <a:lnTo>
                    <a:pt x="654639" y="577126"/>
                  </a:lnTo>
                  <a:lnTo>
                    <a:pt x="662346" y="580616"/>
                  </a:lnTo>
                  <a:lnTo>
                    <a:pt x="786381" y="909693"/>
                  </a:lnTo>
                  <a:lnTo>
                    <a:pt x="782891" y="917399"/>
                  </a:lnTo>
                  <a:lnTo>
                    <a:pt x="775988" y="920010"/>
                  </a:lnTo>
                  <a:close/>
                </a:path>
                <a:path w="9387840" h="4169409">
                  <a:moveTo>
                    <a:pt x="627101" y="921215"/>
                  </a:moveTo>
                  <a:lnTo>
                    <a:pt x="612215" y="918002"/>
                  </a:lnTo>
                  <a:lnTo>
                    <a:pt x="532412" y="648645"/>
                  </a:lnTo>
                  <a:lnTo>
                    <a:pt x="536454" y="641190"/>
                  </a:lnTo>
                  <a:lnTo>
                    <a:pt x="550712" y="636972"/>
                  </a:lnTo>
                  <a:lnTo>
                    <a:pt x="558068" y="641039"/>
                  </a:lnTo>
                  <a:lnTo>
                    <a:pt x="638222" y="911676"/>
                  </a:lnTo>
                  <a:lnTo>
                    <a:pt x="634205" y="919132"/>
                  </a:lnTo>
                  <a:lnTo>
                    <a:pt x="627101" y="921215"/>
                  </a:lnTo>
                  <a:close/>
                </a:path>
                <a:path w="9387840" h="4169409">
                  <a:moveTo>
                    <a:pt x="269356" y="1372896"/>
                  </a:moveTo>
                  <a:lnTo>
                    <a:pt x="254169" y="1372469"/>
                  </a:lnTo>
                  <a:lnTo>
                    <a:pt x="248521" y="1366168"/>
                  </a:lnTo>
                  <a:lnTo>
                    <a:pt x="258115" y="1285410"/>
                  </a:lnTo>
                  <a:lnTo>
                    <a:pt x="275717" y="1219110"/>
                  </a:lnTo>
                  <a:lnTo>
                    <a:pt x="299265" y="1160243"/>
                  </a:lnTo>
                  <a:lnTo>
                    <a:pt x="326296" y="1109161"/>
                  </a:lnTo>
                  <a:lnTo>
                    <a:pt x="380954" y="1031774"/>
                  </a:lnTo>
                  <a:lnTo>
                    <a:pt x="427481" y="982944"/>
                  </a:lnTo>
                  <a:lnTo>
                    <a:pt x="433079" y="978099"/>
                  </a:lnTo>
                  <a:lnTo>
                    <a:pt x="441463" y="978752"/>
                  </a:lnTo>
                  <a:lnTo>
                    <a:pt x="451153" y="989948"/>
                  </a:lnTo>
                  <a:lnTo>
                    <a:pt x="450526" y="998382"/>
                  </a:lnTo>
                  <a:lnTo>
                    <a:pt x="419488" y="1028821"/>
                  </a:lnTo>
                  <a:lnTo>
                    <a:pt x="364149" y="1100238"/>
                  </a:lnTo>
                  <a:lnTo>
                    <a:pt x="334006" y="1151541"/>
                  </a:lnTo>
                  <a:lnTo>
                    <a:pt x="306875" y="1212397"/>
                  </a:lnTo>
                  <a:lnTo>
                    <a:pt x="286252" y="1282176"/>
                  </a:lnTo>
                  <a:lnTo>
                    <a:pt x="275230" y="1367373"/>
                  </a:lnTo>
                  <a:lnTo>
                    <a:pt x="269356" y="1372896"/>
                  </a:lnTo>
                  <a:close/>
                </a:path>
                <a:path w="9387840" h="4169409">
                  <a:moveTo>
                    <a:pt x="2747695" y="1116813"/>
                  </a:moveTo>
                  <a:lnTo>
                    <a:pt x="2735565" y="1108610"/>
                  </a:lnTo>
                  <a:lnTo>
                    <a:pt x="2734485" y="1098920"/>
                  </a:lnTo>
                  <a:lnTo>
                    <a:pt x="2739807" y="1092218"/>
                  </a:lnTo>
                  <a:lnTo>
                    <a:pt x="2788745" y="1060190"/>
                  </a:lnTo>
                  <a:lnTo>
                    <a:pt x="2821308" y="1054061"/>
                  </a:lnTo>
                  <a:lnTo>
                    <a:pt x="2861387" y="1058682"/>
                  </a:lnTo>
                  <a:lnTo>
                    <a:pt x="2913154" y="1083339"/>
                  </a:lnTo>
                  <a:lnTo>
                    <a:pt x="2913786" y="1085825"/>
                  </a:lnTo>
                  <a:lnTo>
                    <a:pt x="2838137" y="1085825"/>
                  </a:lnTo>
                  <a:lnTo>
                    <a:pt x="2798228" y="1089579"/>
                  </a:lnTo>
                  <a:lnTo>
                    <a:pt x="2773391" y="1102948"/>
                  </a:lnTo>
                  <a:lnTo>
                    <a:pt x="2759338" y="1115574"/>
                  </a:lnTo>
                  <a:lnTo>
                    <a:pt x="2747695" y="1116813"/>
                  </a:lnTo>
                  <a:close/>
                </a:path>
                <a:path w="9387840" h="4169409">
                  <a:moveTo>
                    <a:pt x="2898472" y="1107979"/>
                  </a:moveTo>
                  <a:lnTo>
                    <a:pt x="2838137" y="1085825"/>
                  </a:lnTo>
                  <a:lnTo>
                    <a:pt x="2913786" y="1085825"/>
                  </a:lnTo>
                  <a:lnTo>
                    <a:pt x="2916042" y="1094697"/>
                  </a:lnTo>
                  <a:lnTo>
                    <a:pt x="2909824" y="1105123"/>
                  </a:lnTo>
                  <a:lnTo>
                    <a:pt x="2898472" y="1107979"/>
                  </a:lnTo>
                  <a:close/>
                </a:path>
                <a:path w="9387840" h="4169409">
                  <a:moveTo>
                    <a:pt x="2759953" y="895685"/>
                  </a:moveTo>
                  <a:lnTo>
                    <a:pt x="2726879" y="895685"/>
                  </a:lnTo>
                  <a:lnTo>
                    <a:pt x="2729506" y="892203"/>
                  </a:lnTo>
                  <a:lnTo>
                    <a:pt x="2730148" y="891393"/>
                  </a:lnTo>
                  <a:lnTo>
                    <a:pt x="2734326" y="887309"/>
                  </a:lnTo>
                  <a:lnTo>
                    <a:pt x="2746648" y="883835"/>
                  </a:lnTo>
                  <a:lnTo>
                    <a:pt x="2758500" y="890445"/>
                  </a:lnTo>
                  <a:lnTo>
                    <a:pt x="2759953" y="895685"/>
                  </a:lnTo>
                  <a:close/>
                </a:path>
                <a:path w="9387840" h="4169409">
                  <a:moveTo>
                    <a:pt x="2726879" y="895685"/>
                  </a:moveTo>
                  <a:lnTo>
                    <a:pt x="2729319" y="892203"/>
                  </a:lnTo>
                  <a:lnTo>
                    <a:pt x="2730148" y="891393"/>
                  </a:lnTo>
                  <a:lnTo>
                    <a:pt x="2729478" y="892203"/>
                  </a:lnTo>
                  <a:lnTo>
                    <a:pt x="2728820" y="892899"/>
                  </a:lnTo>
                  <a:lnTo>
                    <a:pt x="2728981" y="892899"/>
                  </a:lnTo>
                  <a:lnTo>
                    <a:pt x="2726879" y="895685"/>
                  </a:lnTo>
                  <a:close/>
                </a:path>
                <a:path w="9387840" h="4169409">
                  <a:moveTo>
                    <a:pt x="2662200" y="972217"/>
                  </a:moveTo>
                  <a:lnTo>
                    <a:pt x="2650870" y="965691"/>
                  </a:lnTo>
                  <a:lnTo>
                    <a:pt x="2647025" y="952736"/>
                  </a:lnTo>
                  <a:lnTo>
                    <a:pt x="2653770" y="941004"/>
                  </a:lnTo>
                  <a:lnTo>
                    <a:pt x="2677124" y="932486"/>
                  </a:lnTo>
                  <a:lnTo>
                    <a:pt x="2704437" y="917224"/>
                  </a:lnTo>
                  <a:lnTo>
                    <a:pt x="2729312" y="892203"/>
                  </a:lnTo>
                  <a:lnTo>
                    <a:pt x="2726879" y="895685"/>
                  </a:lnTo>
                  <a:lnTo>
                    <a:pt x="2759953" y="895685"/>
                  </a:lnTo>
                  <a:lnTo>
                    <a:pt x="2762183" y="903731"/>
                  </a:lnTo>
                  <a:lnTo>
                    <a:pt x="2741341" y="931159"/>
                  </a:lnTo>
                  <a:lnTo>
                    <a:pt x="2719844" y="948813"/>
                  </a:lnTo>
                  <a:lnTo>
                    <a:pt x="2695664" y="962527"/>
                  </a:lnTo>
                  <a:lnTo>
                    <a:pt x="2662200" y="972217"/>
                  </a:lnTo>
                  <a:close/>
                </a:path>
                <a:path w="9387840" h="4169409">
                  <a:moveTo>
                    <a:pt x="2957978" y="979053"/>
                  </a:moveTo>
                  <a:lnTo>
                    <a:pt x="2915344" y="955286"/>
                  </a:lnTo>
                  <a:lnTo>
                    <a:pt x="2887112" y="920839"/>
                  </a:lnTo>
                  <a:lnTo>
                    <a:pt x="2884962" y="914183"/>
                  </a:lnTo>
                  <a:lnTo>
                    <a:pt x="2888305" y="901568"/>
                  </a:lnTo>
                  <a:lnTo>
                    <a:pt x="2899847" y="894519"/>
                  </a:lnTo>
                  <a:lnTo>
                    <a:pt x="2912949" y="897990"/>
                  </a:lnTo>
                  <a:lnTo>
                    <a:pt x="2920223" y="908161"/>
                  </a:lnTo>
                  <a:lnTo>
                    <a:pt x="2973709" y="952032"/>
                  </a:lnTo>
                  <a:lnTo>
                    <a:pt x="2974502" y="968079"/>
                  </a:lnTo>
                  <a:lnTo>
                    <a:pt x="2974572" y="969488"/>
                  </a:lnTo>
                  <a:lnTo>
                    <a:pt x="2957978" y="979053"/>
                  </a:lnTo>
                  <a:close/>
                </a:path>
                <a:path w="9387840" h="4169409">
                  <a:moveTo>
                    <a:pt x="178313" y="1194761"/>
                  </a:moveTo>
                  <a:lnTo>
                    <a:pt x="123643" y="1192864"/>
                  </a:lnTo>
                  <a:lnTo>
                    <a:pt x="75984" y="1167145"/>
                  </a:lnTo>
                  <a:lnTo>
                    <a:pt x="61385" y="1133415"/>
                  </a:lnTo>
                  <a:lnTo>
                    <a:pt x="65026" y="1117873"/>
                  </a:lnTo>
                  <a:lnTo>
                    <a:pt x="76438" y="1103160"/>
                  </a:lnTo>
                  <a:lnTo>
                    <a:pt x="97375" y="1091138"/>
                  </a:lnTo>
                  <a:lnTo>
                    <a:pt x="127191" y="1085691"/>
                  </a:lnTo>
                  <a:lnTo>
                    <a:pt x="155237" y="1092820"/>
                  </a:lnTo>
                  <a:lnTo>
                    <a:pt x="180757" y="1112849"/>
                  </a:lnTo>
                  <a:lnTo>
                    <a:pt x="183622" y="1116944"/>
                  </a:lnTo>
                  <a:lnTo>
                    <a:pt x="130812" y="1116944"/>
                  </a:lnTo>
                  <a:lnTo>
                    <a:pt x="95291" y="1128206"/>
                  </a:lnTo>
                  <a:lnTo>
                    <a:pt x="93182" y="1137403"/>
                  </a:lnTo>
                  <a:lnTo>
                    <a:pt x="102420" y="1149163"/>
                  </a:lnTo>
                  <a:lnTo>
                    <a:pt x="120576" y="1159318"/>
                  </a:lnTo>
                  <a:lnTo>
                    <a:pt x="145802" y="1165030"/>
                  </a:lnTo>
                  <a:lnTo>
                    <a:pt x="209172" y="1165030"/>
                  </a:lnTo>
                  <a:lnTo>
                    <a:pt x="214305" y="1177794"/>
                  </a:lnTo>
                  <a:lnTo>
                    <a:pt x="209862" y="1186254"/>
                  </a:lnTo>
                  <a:lnTo>
                    <a:pt x="201929" y="1188915"/>
                  </a:lnTo>
                  <a:lnTo>
                    <a:pt x="178313" y="1194761"/>
                  </a:lnTo>
                  <a:close/>
                </a:path>
                <a:path w="9387840" h="4169409">
                  <a:moveTo>
                    <a:pt x="209172" y="1165030"/>
                  </a:moveTo>
                  <a:lnTo>
                    <a:pt x="145802" y="1165030"/>
                  </a:lnTo>
                  <a:lnTo>
                    <a:pt x="176249" y="1163460"/>
                  </a:lnTo>
                  <a:lnTo>
                    <a:pt x="162266" y="1139465"/>
                  </a:lnTo>
                  <a:lnTo>
                    <a:pt x="141280" y="1120760"/>
                  </a:lnTo>
                  <a:lnTo>
                    <a:pt x="130812" y="1116944"/>
                  </a:lnTo>
                  <a:lnTo>
                    <a:pt x="183622" y="1116944"/>
                  </a:lnTo>
                  <a:lnTo>
                    <a:pt x="198230" y="1137824"/>
                  </a:lnTo>
                  <a:lnTo>
                    <a:pt x="209172" y="1165030"/>
                  </a:lnTo>
                  <a:close/>
                </a:path>
                <a:path w="9387840" h="4169409">
                  <a:moveTo>
                    <a:pt x="95921" y="930750"/>
                  </a:moveTo>
                  <a:lnTo>
                    <a:pt x="49406" y="920762"/>
                  </a:lnTo>
                  <a:lnTo>
                    <a:pt x="19512" y="883262"/>
                  </a:lnTo>
                  <a:lnTo>
                    <a:pt x="14584" y="849621"/>
                  </a:lnTo>
                  <a:lnTo>
                    <a:pt x="23069" y="842316"/>
                  </a:lnTo>
                  <a:lnTo>
                    <a:pt x="32408" y="841839"/>
                  </a:lnTo>
                  <a:lnTo>
                    <a:pt x="44724" y="847020"/>
                  </a:lnTo>
                  <a:lnTo>
                    <a:pt x="49817" y="859461"/>
                  </a:lnTo>
                  <a:lnTo>
                    <a:pt x="49930" y="859738"/>
                  </a:lnTo>
                  <a:lnTo>
                    <a:pt x="52584" y="871210"/>
                  </a:lnTo>
                  <a:lnTo>
                    <a:pt x="52214" y="871210"/>
                  </a:lnTo>
                  <a:lnTo>
                    <a:pt x="52470" y="871659"/>
                  </a:lnTo>
                  <a:lnTo>
                    <a:pt x="52640" y="872299"/>
                  </a:lnTo>
                  <a:lnTo>
                    <a:pt x="53118" y="873519"/>
                  </a:lnTo>
                  <a:lnTo>
                    <a:pt x="53531" y="873519"/>
                  </a:lnTo>
                  <a:lnTo>
                    <a:pt x="56953" y="879519"/>
                  </a:lnTo>
                  <a:lnTo>
                    <a:pt x="56080" y="879519"/>
                  </a:lnTo>
                  <a:lnTo>
                    <a:pt x="59745" y="884414"/>
                  </a:lnTo>
                  <a:lnTo>
                    <a:pt x="60909" y="884414"/>
                  </a:lnTo>
                  <a:lnTo>
                    <a:pt x="64352" y="887903"/>
                  </a:lnTo>
                  <a:lnTo>
                    <a:pt x="63661" y="887903"/>
                  </a:lnTo>
                  <a:lnTo>
                    <a:pt x="67125" y="890715"/>
                  </a:lnTo>
                  <a:lnTo>
                    <a:pt x="69023" y="890715"/>
                  </a:lnTo>
                  <a:lnTo>
                    <a:pt x="74960" y="893828"/>
                  </a:lnTo>
                  <a:lnTo>
                    <a:pt x="73476" y="893828"/>
                  </a:lnTo>
                  <a:lnTo>
                    <a:pt x="75152" y="894330"/>
                  </a:lnTo>
                  <a:lnTo>
                    <a:pt x="76848" y="894865"/>
                  </a:lnTo>
                  <a:lnTo>
                    <a:pt x="81434" y="896212"/>
                  </a:lnTo>
                  <a:lnTo>
                    <a:pt x="90241" y="896212"/>
                  </a:lnTo>
                  <a:lnTo>
                    <a:pt x="86907" y="897116"/>
                  </a:lnTo>
                  <a:lnTo>
                    <a:pt x="146939" y="897116"/>
                  </a:lnTo>
                  <a:lnTo>
                    <a:pt x="138583" y="910560"/>
                  </a:lnTo>
                  <a:lnTo>
                    <a:pt x="118879" y="924020"/>
                  </a:lnTo>
                  <a:lnTo>
                    <a:pt x="95921" y="930750"/>
                  </a:lnTo>
                  <a:close/>
                </a:path>
                <a:path w="9387840" h="4169409">
                  <a:moveTo>
                    <a:pt x="118350" y="880672"/>
                  </a:moveTo>
                  <a:lnTo>
                    <a:pt x="126913" y="868095"/>
                  </a:lnTo>
                  <a:lnTo>
                    <a:pt x="140022" y="865077"/>
                  </a:lnTo>
                  <a:lnTo>
                    <a:pt x="151775" y="871659"/>
                  </a:lnTo>
                  <a:lnTo>
                    <a:pt x="153492" y="879117"/>
                  </a:lnTo>
                  <a:lnTo>
                    <a:pt x="120043" y="879117"/>
                  </a:lnTo>
                  <a:lnTo>
                    <a:pt x="119716" y="879519"/>
                  </a:lnTo>
                  <a:lnTo>
                    <a:pt x="118350" y="880672"/>
                  </a:lnTo>
                  <a:close/>
                </a:path>
                <a:path w="9387840" h="4169409">
                  <a:moveTo>
                    <a:pt x="52836" y="872299"/>
                  </a:moveTo>
                  <a:lnTo>
                    <a:pt x="52390" y="871659"/>
                  </a:lnTo>
                  <a:lnTo>
                    <a:pt x="52214" y="871210"/>
                  </a:lnTo>
                  <a:lnTo>
                    <a:pt x="52584" y="871210"/>
                  </a:lnTo>
                  <a:lnTo>
                    <a:pt x="52836" y="872299"/>
                  </a:lnTo>
                  <a:close/>
                </a:path>
                <a:path w="9387840" h="4169409">
                  <a:moveTo>
                    <a:pt x="53118" y="873519"/>
                  </a:moveTo>
                  <a:lnTo>
                    <a:pt x="52390" y="871659"/>
                  </a:lnTo>
                  <a:lnTo>
                    <a:pt x="52836" y="872299"/>
                  </a:lnTo>
                  <a:lnTo>
                    <a:pt x="53118" y="873519"/>
                  </a:lnTo>
                  <a:close/>
                </a:path>
                <a:path w="9387840" h="4169409">
                  <a:moveTo>
                    <a:pt x="53531" y="873519"/>
                  </a:moveTo>
                  <a:lnTo>
                    <a:pt x="53118" y="873519"/>
                  </a:lnTo>
                  <a:lnTo>
                    <a:pt x="52836" y="872299"/>
                  </a:lnTo>
                  <a:lnTo>
                    <a:pt x="53531" y="873519"/>
                  </a:lnTo>
                  <a:close/>
                </a:path>
                <a:path w="9387840" h="4169409">
                  <a:moveTo>
                    <a:pt x="154602" y="883937"/>
                  </a:moveTo>
                  <a:lnTo>
                    <a:pt x="116127" y="883937"/>
                  </a:lnTo>
                  <a:lnTo>
                    <a:pt x="118780" y="880672"/>
                  </a:lnTo>
                  <a:lnTo>
                    <a:pt x="119605" y="879519"/>
                  </a:lnTo>
                  <a:lnTo>
                    <a:pt x="120043" y="879117"/>
                  </a:lnTo>
                  <a:lnTo>
                    <a:pt x="153492" y="879117"/>
                  </a:lnTo>
                  <a:lnTo>
                    <a:pt x="154602" y="883937"/>
                  </a:lnTo>
                  <a:close/>
                </a:path>
                <a:path w="9387840" h="4169409">
                  <a:moveTo>
                    <a:pt x="59473" y="883937"/>
                  </a:moveTo>
                  <a:lnTo>
                    <a:pt x="58882" y="883262"/>
                  </a:lnTo>
                  <a:lnTo>
                    <a:pt x="56080" y="879519"/>
                  </a:lnTo>
                  <a:lnTo>
                    <a:pt x="58150" y="881617"/>
                  </a:lnTo>
                  <a:lnTo>
                    <a:pt x="59473" y="883937"/>
                  </a:lnTo>
                  <a:close/>
                </a:path>
                <a:path w="9387840" h="4169409">
                  <a:moveTo>
                    <a:pt x="58150" y="881617"/>
                  </a:moveTo>
                  <a:lnTo>
                    <a:pt x="56080" y="879519"/>
                  </a:lnTo>
                  <a:lnTo>
                    <a:pt x="56953" y="879519"/>
                  </a:lnTo>
                  <a:lnTo>
                    <a:pt x="58150" y="881617"/>
                  </a:lnTo>
                  <a:close/>
                </a:path>
                <a:path w="9387840" h="4169409">
                  <a:moveTo>
                    <a:pt x="116675" y="883262"/>
                  </a:moveTo>
                  <a:lnTo>
                    <a:pt x="117706" y="881617"/>
                  </a:lnTo>
                  <a:lnTo>
                    <a:pt x="118350" y="880672"/>
                  </a:lnTo>
                  <a:lnTo>
                    <a:pt x="119605" y="879519"/>
                  </a:lnTo>
                  <a:lnTo>
                    <a:pt x="118780" y="880672"/>
                  </a:lnTo>
                  <a:lnTo>
                    <a:pt x="116675" y="883262"/>
                  </a:lnTo>
                  <a:close/>
                </a:path>
                <a:path w="9387840" h="4169409">
                  <a:moveTo>
                    <a:pt x="109428" y="888865"/>
                  </a:moveTo>
                  <a:lnTo>
                    <a:pt x="118350" y="880672"/>
                  </a:lnTo>
                  <a:lnTo>
                    <a:pt x="116127" y="883937"/>
                  </a:lnTo>
                  <a:lnTo>
                    <a:pt x="154602" y="883937"/>
                  </a:lnTo>
                  <a:lnTo>
                    <a:pt x="154712" y="884414"/>
                  </a:lnTo>
                  <a:lnTo>
                    <a:pt x="154744" y="884556"/>
                  </a:lnTo>
                  <a:lnTo>
                    <a:pt x="152664" y="887903"/>
                  </a:lnTo>
                  <a:lnTo>
                    <a:pt x="111156" y="887903"/>
                  </a:lnTo>
                  <a:lnTo>
                    <a:pt x="109428" y="888865"/>
                  </a:lnTo>
                  <a:close/>
                </a:path>
                <a:path w="9387840" h="4169409">
                  <a:moveTo>
                    <a:pt x="60909" y="884414"/>
                  </a:moveTo>
                  <a:lnTo>
                    <a:pt x="59745" y="884414"/>
                  </a:lnTo>
                  <a:lnTo>
                    <a:pt x="58150" y="881617"/>
                  </a:lnTo>
                  <a:lnTo>
                    <a:pt x="60909" y="884414"/>
                  </a:lnTo>
                  <a:close/>
                </a:path>
                <a:path w="9387840" h="4169409">
                  <a:moveTo>
                    <a:pt x="67125" y="890715"/>
                  </a:moveTo>
                  <a:lnTo>
                    <a:pt x="63661" y="887903"/>
                  </a:lnTo>
                  <a:lnTo>
                    <a:pt x="65092" y="888653"/>
                  </a:lnTo>
                  <a:lnTo>
                    <a:pt x="67125" y="890715"/>
                  </a:lnTo>
                  <a:close/>
                </a:path>
                <a:path w="9387840" h="4169409">
                  <a:moveTo>
                    <a:pt x="65092" y="888653"/>
                  </a:moveTo>
                  <a:lnTo>
                    <a:pt x="63661" y="887903"/>
                  </a:lnTo>
                  <a:lnTo>
                    <a:pt x="64352" y="887903"/>
                  </a:lnTo>
                  <a:lnTo>
                    <a:pt x="65092" y="888653"/>
                  </a:lnTo>
                  <a:close/>
                </a:path>
                <a:path w="9387840" h="4169409">
                  <a:moveTo>
                    <a:pt x="108671" y="889560"/>
                  </a:moveTo>
                  <a:lnTo>
                    <a:pt x="109428" y="888865"/>
                  </a:lnTo>
                  <a:lnTo>
                    <a:pt x="111156" y="887903"/>
                  </a:lnTo>
                  <a:lnTo>
                    <a:pt x="108671" y="889560"/>
                  </a:lnTo>
                  <a:close/>
                </a:path>
                <a:path w="9387840" h="4169409">
                  <a:moveTo>
                    <a:pt x="151635" y="889560"/>
                  </a:moveTo>
                  <a:lnTo>
                    <a:pt x="108671" y="889560"/>
                  </a:lnTo>
                  <a:lnTo>
                    <a:pt x="111156" y="887903"/>
                  </a:lnTo>
                  <a:lnTo>
                    <a:pt x="152664" y="887903"/>
                  </a:lnTo>
                  <a:lnTo>
                    <a:pt x="151635" y="889560"/>
                  </a:lnTo>
                  <a:close/>
                </a:path>
                <a:path w="9387840" h="4169409">
                  <a:moveTo>
                    <a:pt x="69023" y="890715"/>
                  </a:moveTo>
                  <a:lnTo>
                    <a:pt x="67125" y="890715"/>
                  </a:lnTo>
                  <a:lnTo>
                    <a:pt x="65092" y="888653"/>
                  </a:lnTo>
                  <a:lnTo>
                    <a:pt x="69023" y="890715"/>
                  </a:lnTo>
                  <a:close/>
                </a:path>
                <a:path w="9387840" h="4169409">
                  <a:moveTo>
                    <a:pt x="101905" y="893052"/>
                  </a:moveTo>
                  <a:lnTo>
                    <a:pt x="109428" y="888865"/>
                  </a:lnTo>
                  <a:lnTo>
                    <a:pt x="108671" y="889560"/>
                  </a:lnTo>
                  <a:lnTo>
                    <a:pt x="151635" y="889560"/>
                  </a:lnTo>
                  <a:lnTo>
                    <a:pt x="149809" y="892497"/>
                  </a:lnTo>
                  <a:lnTo>
                    <a:pt x="103952" y="892497"/>
                  </a:lnTo>
                  <a:lnTo>
                    <a:pt x="101905" y="893052"/>
                  </a:lnTo>
                  <a:close/>
                </a:path>
                <a:path w="9387840" h="4169409">
                  <a:moveTo>
                    <a:pt x="99609" y="894330"/>
                  </a:moveTo>
                  <a:lnTo>
                    <a:pt x="101905" y="893052"/>
                  </a:lnTo>
                  <a:lnTo>
                    <a:pt x="103952" y="892497"/>
                  </a:lnTo>
                  <a:lnTo>
                    <a:pt x="99609" y="894330"/>
                  </a:lnTo>
                  <a:close/>
                </a:path>
                <a:path w="9387840" h="4169409">
                  <a:moveTo>
                    <a:pt x="148670" y="894330"/>
                  </a:moveTo>
                  <a:lnTo>
                    <a:pt x="99609" y="894330"/>
                  </a:lnTo>
                  <a:lnTo>
                    <a:pt x="103952" y="892497"/>
                  </a:lnTo>
                  <a:lnTo>
                    <a:pt x="149809" y="892497"/>
                  </a:lnTo>
                  <a:lnTo>
                    <a:pt x="148670" y="894330"/>
                  </a:lnTo>
                  <a:close/>
                </a:path>
                <a:path w="9387840" h="4169409">
                  <a:moveTo>
                    <a:pt x="86907" y="897116"/>
                  </a:moveTo>
                  <a:lnTo>
                    <a:pt x="101905" y="893052"/>
                  </a:lnTo>
                  <a:lnTo>
                    <a:pt x="99609" y="894330"/>
                  </a:lnTo>
                  <a:lnTo>
                    <a:pt x="148670" y="894330"/>
                  </a:lnTo>
                  <a:lnTo>
                    <a:pt x="147500" y="896212"/>
                  </a:lnTo>
                  <a:lnTo>
                    <a:pt x="94965" y="896212"/>
                  </a:lnTo>
                  <a:lnTo>
                    <a:pt x="86907" y="897116"/>
                  </a:lnTo>
                  <a:close/>
                </a:path>
                <a:path w="9387840" h="4169409">
                  <a:moveTo>
                    <a:pt x="76938" y="894865"/>
                  </a:moveTo>
                  <a:lnTo>
                    <a:pt x="73476" y="893828"/>
                  </a:lnTo>
                  <a:lnTo>
                    <a:pt x="74960" y="893828"/>
                  </a:lnTo>
                  <a:lnTo>
                    <a:pt x="76938" y="894865"/>
                  </a:lnTo>
                  <a:close/>
                </a:path>
                <a:path w="9387840" h="4169409">
                  <a:moveTo>
                    <a:pt x="146939" y="897116"/>
                  </a:moveTo>
                  <a:lnTo>
                    <a:pt x="86907" y="897116"/>
                  </a:lnTo>
                  <a:lnTo>
                    <a:pt x="94965" y="896212"/>
                  </a:lnTo>
                  <a:lnTo>
                    <a:pt x="147500" y="896212"/>
                  </a:lnTo>
                  <a:lnTo>
                    <a:pt x="146939" y="897116"/>
                  </a:lnTo>
                  <a:close/>
                </a:path>
                <a:path w="9387840" h="4169409">
                  <a:moveTo>
                    <a:pt x="337238" y="972170"/>
                  </a:moveTo>
                  <a:lnTo>
                    <a:pt x="290723" y="962182"/>
                  </a:lnTo>
                  <a:lnTo>
                    <a:pt x="260829" y="924682"/>
                  </a:lnTo>
                  <a:lnTo>
                    <a:pt x="255926" y="891041"/>
                  </a:lnTo>
                  <a:lnTo>
                    <a:pt x="264386" y="883736"/>
                  </a:lnTo>
                  <a:lnTo>
                    <a:pt x="273724" y="883259"/>
                  </a:lnTo>
                  <a:lnTo>
                    <a:pt x="286040" y="888440"/>
                  </a:lnTo>
                  <a:lnTo>
                    <a:pt x="291133" y="900882"/>
                  </a:lnTo>
                  <a:lnTo>
                    <a:pt x="291246" y="901158"/>
                  </a:lnTo>
                  <a:lnTo>
                    <a:pt x="293900" y="912630"/>
                  </a:lnTo>
                  <a:lnTo>
                    <a:pt x="293531" y="912630"/>
                  </a:lnTo>
                  <a:lnTo>
                    <a:pt x="293787" y="913079"/>
                  </a:lnTo>
                  <a:lnTo>
                    <a:pt x="293957" y="913720"/>
                  </a:lnTo>
                  <a:lnTo>
                    <a:pt x="294434" y="914939"/>
                  </a:lnTo>
                  <a:lnTo>
                    <a:pt x="294848" y="914939"/>
                  </a:lnTo>
                  <a:lnTo>
                    <a:pt x="298270" y="920939"/>
                  </a:lnTo>
                  <a:lnTo>
                    <a:pt x="297396" y="920939"/>
                  </a:lnTo>
                  <a:lnTo>
                    <a:pt x="301062" y="925834"/>
                  </a:lnTo>
                  <a:lnTo>
                    <a:pt x="302226" y="925834"/>
                  </a:lnTo>
                  <a:lnTo>
                    <a:pt x="305668" y="929323"/>
                  </a:lnTo>
                  <a:lnTo>
                    <a:pt x="304978" y="929323"/>
                  </a:lnTo>
                  <a:lnTo>
                    <a:pt x="308442" y="932135"/>
                  </a:lnTo>
                  <a:lnTo>
                    <a:pt x="310340" y="932135"/>
                  </a:lnTo>
                  <a:lnTo>
                    <a:pt x="316276" y="935248"/>
                  </a:lnTo>
                  <a:lnTo>
                    <a:pt x="314793" y="935248"/>
                  </a:lnTo>
                  <a:lnTo>
                    <a:pt x="316468" y="935750"/>
                  </a:lnTo>
                  <a:lnTo>
                    <a:pt x="318165" y="936285"/>
                  </a:lnTo>
                  <a:lnTo>
                    <a:pt x="322751" y="937633"/>
                  </a:lnTo>
                  <a:lnTo>
                    <a:pt x="331558" y="937633"/>
                  </a:lnTo>
                  <a:lnTo>
                    <a:pt x="328223" y="938536"/>
                  </a:lnTo>
                  <a:lnTo>
                    <a:pt x="388255" y="938536"/>
                  </a:lnTo>
                  <a:lnTo>
                    <a:pt x="379900" y="951981"/>
                  </a:lnTo>
                  <a:lnTo>
                    <a:pt x="360195" y="965441"/>
                  </a:lnTo>
                  <a:lnTo>
                    <a:pt x="337238" y="972170"/>
                  </a:lnTo>
                  <a:close/>
                </a:path>
                <a:path w="9387840" h="4169409">
                  <a:moveTo>
                    <a:pt x="359666" y="922092"/>
                  </a:moveTo>
                  <a:lnTo>
                    <a:pt x="368229" y="909515"/>
                  </a:lnTo>
                  <a:lnTo>
                    <a:pt x="381339" y="906497"/>
                  </a:lnTo>
                  <a:lnTo>
                    <a:pt x="393092" y="913079"/>
                  </a:lnTo>
                  <a:lnTo>
                    <a:pt x="394809" y="920537"/>
                  </a:lnTo>
                  <a:lnTo>
                    <a:pt x="361359" y="920537"/>
                  </a:lnTo>
                  <a:lnTo>
                    <a:pt x="361033" y="920939"/>
                  </a:lnTo>
                  <a:lnTo>
                    <a:pt x="359666" y="922092"/>
                  </a:lnTo>
                  <a:close/>
                </a:path>
                <a:path w="9387840" h="4169409">
                  <a:moveTo>
                    <a:pt x="294152" y="913720"/>
                  </a:moveTo>
                  <a:lnTo>
                    <a:pt x="293706" y="913079"/>
                  </a:lnTo>
                  <a:lnTo>
                    <a:pt x="293531" y="912630"/>
                  </a:lnTo>
                  <a:lnTo>
                    <a:pt x="293900" y="912630"/>
                  </a:lnTo>
                  <a:lnTo>
                    <a:pt x="294152" y="913720"/>
                  </a:lnTo>
                  <a:close/>
                </a:path>
                <a:path w="9387840" h="4169409">
                  <a:moveTo>
                    <a:pt x="294434" y="914939"/>
                  </a:moveTo>
                  <a:lnTo>
                    <a:pt x="293706" y="913079"/>
                  </a:lnTo>
                  <a:lnTo>
                    <a:pt x="294152" y="913720"/>
                  </a:lnTo>
                  <a:lnTo>
                    <a:pt x="294434" y="914939"/>
                  </a:lnTo>
                  <a:close/>
                </a:path>
                <a:path w="9387840" h="4169409">
                  <a:moveTo>
                    <a:pt x="294848" y="914939"/>
                  </a:moveTo>
                  <a:lnTo>
                    <a:pt x="294434" y="914939"/>
                  </a:lnTo>
                  <a:lnTo>
                    <a:pt x="294152" y="913720"/>
                  </a:lnTo>
                  <a:lnTo>
                    <a:pt x="294848" y="914939"/>
                  </a:lnTo>
                  <a:close/>
                </a:path>
                <a:path w="9387840" h="4169409">
                  <a:moveTo>
                    <a:pt x="395918" y="925357"/>
                  </a:moveTo>
                  <a:lnTo>
                    <a:pt x="357443" y="925357"/>
                  </a:lnTo>
                  <a:lnTo>
                    <a:pt x="360096" y="922092"/>
                  </a:lnTo>
                  <a:lnTo>
                    <a:pt x="360922" y="920939"/>
                  </a:lnTo>
                  <a:lnTo>
                    <a:pt x="361359" y="920537"/>
                  </a:lnTo>
                  <a:lnTo>
                    <a:pt x="394809" y="920537"/>
                  </a:lnTo>
                  <a:lnTo>
                    <a:pt x="395918" y="925357"/>
                  </a:lnTo>
                  <a:close/>
                </a:path>
                <a:path w="9387840" h="4169409">
                  <a:moveTo>
                    <a:pt x="300789" y="925357"/>
                  </a:moveTo>
                  <a:lnTo>
                    <a:pt x="300199" y="924682"/>
                  </a:lnTo>
                  <a:lnTo>
                    <a:pt x="297396" y="920939"/>
                  </a:lnTo>
                  <a:lnTo>
                    <a:pt x="299466" y="923037"/>
                  </a:lnTo>
                  <a:lnTo>
                    <a:pt x="300789" y="925357"/>
                  </a:lnTo>
                  <a:close/>
                </a:path>
                <a:path w="9387840" h="4169409">
                  <a:moveTo>
                    <a:pt x="299466" y="923037"/>
                  </a:moveTo>
                  <a:lnTo>
                    <a:pt x="297396" y="920939"/>
                  </a:lnTo>
                  <a:lnTo>
                    <a:pt x="298270" y="920939"/>
                  </a:lnTo>
                  <a:lnTo>
                    <a:pt x="299466" y="923037"/>
                  </a:lnTo>
                  <a:close/>
                </a:path>
                <a:path w="9387840" h="4169409">
                  <a:moveTo>
                    <a:pt x="357992" y="924682"/>
                  </a:moveTo>
                  <a:lnTo>
                    <a:pt x="359023" y="923037"/>
                  </a:lnTo>
                  <a:lnTo>
                    <a:pt x="359666" y="922092"/>
                  </a:lnTo>
                  <a:lnTo>
                    <a:pt x="360922" y="920939"/>
                  </a:lnTo>
                  <a:lnTo>
                    <a:pt x="360096" y="922092"/>
                  </a:lnTo>
                  <a:lnTo>
                    <a:pt x="357992" y="924682"/>
                  </a:lnTo>
                  <a:close/>
                </a:path>
                <a:path w="9387840" h="4169409">
                  <a:moveTo>
                    <a:pt x="350744" y="930285"/>
                  </a:moveTo>
                  <a:lnTo>
                    <a:pt x="359666" y="922092"/>
                  </a:lnTo>
                  <a:lnTo>
                    <a:pt x="357443" y="925357"/>
                  </a:lnTo>
                  <a:lnTo>
                    <a:pt x="395918" y="925357"/>
                  </a:lnTo>
                  <a:lnTo>
                    <a:pt x="396028" y="925834"/>
                  </a:lnTo>
                  <a:lnTo>
                    <a:pt x="396061" y="925976"/>
                  </a:lnTo>
                  <a:lnTo>
                    <a:pt x="393981" y="929323"/>
                  </a:lnTo>
                  <a:lnTo>
                    <a:pt x="352473" y="929323"/>
                  </a:lnTo>
                  <a:lnTo>
                    <a:pt x="350744" y="930285"/>
                  </a:lnTo>
                  <a:close/>
                </a:path>
                <a:path w="9387840" h="4169409">
                  <a:moveTo>
                    <a:pt x="302226" y="925834"/>
                  </a:moveTo>
                  <a:lnTo>
                    <a:pt x="301062" y="925834"/>
                  </a:lnTo>
                  <a:lnTo>
                    <a:pt x="299466" y="923037"/>
                  </a:lnTo>
                  <a:lnTo>
                    <a:pt x="302226" y="925834"/>
                  </a:lnTo>
                  <a:close/>
                </a:path>
                <a:path w="9387840" h="4169409">
                  <a:moveTo>
                    <a:pt x="308442" y="932135"/>
                  </a:moveTo>
                  <a:lnTo>
                    <a:pt x="304978" y="929323"/>
                  </a:lnTo>
                  <a:lnTo>
                    <a:pt x="306408" y="930074"/>
                  </a:lnTo>
                  <a:lnTo>
                    <a:pt x="308442" y="932135"/>
                  </a:lnTo>
                  <a:close/>
                </a:path>
                <a:path w="9387840" h="4169409">
                  <a:moveTo>
                    <a:pt x="306408" y="930074"/>
                  </a:moveTo>
                  <a:lnTo>
                    <a:pt x="304978" y="929323"/>
                  </a:lnTo>
                  <a:lnTo>
                    <a:pt x="305668" y="929323"/>
                  </a:lnTo>
                  <a:lnTo>
                    <a:pt x="306408" y="930074"/>
                  </a:lnTo>
                  <a:close/>
                </a:path>
                <a:path w="9387840" h="4169409">
                  <a:moveTo>
                    <a:pt x="349988" y="930980"/>
                  </a:moveTo>
                  <a:lnTo>
                    <a:pt x="350744" y="930285"/>
                  </a:lnTo>
                  <a:lnTo>
                    <a:pt x="352473" y="929323"/>
                  </a:lnTo>
                  <a:lnTo>
                    <a:pt x="349988" y="930980"/>
                  </a:lnTo>
                  <a:close/>
                </a:path>
                <a:path w="9387840" h="4169409">
                  <a:moveTo>
                    <a:pt x="392951" y="930980"/>
                  </a:moveTo>
                  <a:lnTo>
                    <a:pt x="349988" y="930980"/>
                  </a:lnTo>
                  <a:lnTo>
                    <a:pt x="352473" y="929323"/>
                  </a:lnTo>
                  <a:lnTo>
                    <a:pt x="393981" y="929323"/>
                  </a:lnTo>
                  <a:lnTo>
                    <a:pt x="392951" y="930980"/>
                  </a:lnTo>
                  <a:close/>
                </a:path>
                <a:path w="9387840" h="4169409">
                  <a:moveTo>
                    <a:pt x="310340" y="932135"/>
                  </a:moveTo>
                  <a:lnTo>
                    <a:pt x="308442" y="932135"/>
                  </a:lnTo>
                  <a:lnTo>
                    <a:pt x="306408" y="930074"/>
                  </a:lnTo>
                  <a:lnTo>
                    <a:pt x="310340" y="932135"/>
                  </a:lnTo>
                  <a:close/>
                </a:path>
                <a:path w="9387840" h="4169409">
                  <a:moveTo>
                    <a:pt x="343222" y="934472"/>
                  </a:moveTo>
                  <a:lnTo>
                    <a:pt x="350744" y="930285"/>
                  </a:lnTo>
                  <a:lnTo>
                    <a:pt x="349988" y="930980"/>
                  </a:lnTo>
                  <a:lnTo>
                    <a:pt x="392951" y="930980"/>
                  </a:lnTo>
                  <a:lnTo>
                    <a:pt x="391126" y="933917"/>
                  </a:lnTo>
                  <a:lnTo>
                    <a:pt x="345268" y="933917"/>
                  </a:lnTo>
                  <a:lnTo>
                    <a:pt x="343222" y="934472"/>
                  </a:lnTo>
                  <a:close/>
                </a:path>
                <a:path w="9387840" h="4169409">
                  <a:moveTo>
                    <a:pt x="340925" y="935750"/>
                  </a:moveTo>
                  <a:lnTo>
                    <a:pt x="343222" y="934472"/>
                  </a:lnTo>
                  <a:lnTo>
                    <a:pt x="345268" y="933917"/>
                  </a:lnTo>
                  <a:lnTo>
                    <a:pt x="340925" y="935750"/>
                  </a:lnTo>
                  <a:close/>
                </a:path>
                <a:path w="9387840" h="4169409">
                  <a:moveTo>
                    <a:pt x="389987" y="935750"/>
                  </a:moveTo>
                  <a:lnTo>
                    <a:pt x="340925" y="935750"/>
                  </a:lnTo>
                  <a:lnTo>
                    <a:pt x="345268" y="933917"/>
                  </a:lnTo>
                  <a:lnTo>
                    <a:pt x="391126" y="933917"/>
                  </a:lnTo>
                  <a:lnTo>
                    <a:pt x="389987" y="935750"/>
                  </a:lnTo>
                  <a:close/>
                </a:path>
                <a:path w="9387840" h="4169409">
                  <a:moveTo>
                    <a:pt x="328223" y="938536"/>
                  </a:moveTo>
                  <a:lnTo>
                    <a:pt x="343222" y="934472"/>
                  </a:lnTo>
                  <a:lnTo>
                    <a:pt x="340925" y="935750"/>
                  </a:lnTo>
                  <a:lnTo>
                    <a:pt x="389987" y="935750"/>
                  </a:lnTo>
                  <a:lnTo>
                    <a:pt x="388817" y="937633"/>
                  </a:lnTo>
                  <a:lnTo>
                    <a:pt x="336281" y="937633"/>
                  </a:lnTo>
                  <a:lnTo>
                    <a:pt x="328223" y="938536"/>
                  </a:lnTo>
                  <a:close/>
                </a:path>
                <a:path w="9387840" h="4169409">
                  <a:moveTo>
                    <a:pt x="318255" y="936285"/>
                  </a:moveTo>
                  <a:lnTo>
                    <a:pt x="314793" y="935248"/>
                  </a:lnTo>
                  <a:lnTo>
                    <a:pt x="316276" y="935248"/>
                  </a:lnTo>
                  <a:lnTo>
                    <a:pt x="318255" y="936285"/>
                  </a:lnTo>
                  <a:close/>
                </a:path>
                <a:path w="9387840" h="4169409">
                  <a:moveTo>
                    <a:pt x="388255" y="938536"/>
                  </a:moveTo>
                  <a:lnTo>
                    <a:pt x="328223" y="938536"/>
                  </a:lnTo>
                  <a:lnTo>
                    <a:pt x="336281" y="937633"/>
                  </a:lnTo>
                  <a:lnTo>
                    <a:pt x="388817" y="937633"/>
                  </a:lnTo>
                  <a:lnTo>
                    <a:pt x="388255" y="938536"/>
                  </a:lnTo>
                  <a:close/>
                </a:path>
                <a:path w="9387840" h="4169409">
                  <a:moveTo>
                    <a:pt x="21990" y="773508"/>
                  </a:moveTo>
                  <a:lnTo>
                    <a:pt x="14844" y="773508"/>
                  </a:lnTo>
                  <a:lnTo>
                    <a:pt x="3594" y="767588"/>
                  </a:lnTo>
                  <a:lnTo>
                    <a:pt x="0" y="754520"/>
                  </a:lnTo>
                  <a:lnTo>
                    <a:pt x="6448" y="742421"/>
                  </a:lnTo>
                  <a:lnTo>
                    <a:pt x="49142" y="735959"/>
                  </a:lnTo>
                  <a:lnTo>
                    <a:pt x="85636" y="736117"/>
                  </a:lnTo>
                  <a:lnTo>
                    <a:pt x="121898" y="740191"/>
                  </a:lnTo>
                  <a:lnTo>
                    <a:pt x="157697" y="748280"/>
                  </a:lnTo>
                  <a:lnTo>
                    <a:pt x="168474" y="757066"/>
                  </a:lnTo>
                  <a:lnTo>
                    <a:pt x="169352" y="769884"/>
                  </a:lnTo>
                  <a:lnTo>
                    <a:pt x="168534" y="771061"/>
                  </a:lnTo>
                  <a:lnTo>
                    <a:pt x="85636" y="771061"/>
                  </a:lnTo>
                  <a:lnTo>
                    <a:pt x="21990" y="773508"/>
                  </a:lnTo>
                  <a:close/>
                </a:path>
                <a:path w="9387840" h="4169409">
                  <a:moveTo>
                    <a:pt x="148359" y="782169"/>
                  </a:moveTo>
                  <a:lnTo>
                    <a:pt x="85636" y="771061"/>
                  </a:lnTo>
                  <a:lnTo>
                    <a:pt x="168534" y="771061"/>
                  </a:lnTo>
                  <a:lnTo>
                    <a:pt x="162068" y="780372"/>
                  </a:lnTo>
                  <a:lnTo>
                    <a:pt x="148359" y="782169"/>
                  </a:lnTo>
                  <a:close/>
                </a:path>
                <a:path w="9387840" h="4169409">
                  <a:moveTo>
                    <a:pt x="346458" y="825959"/>
                  </a:moveTo>
                  <a:lnTo>
                    <a:pt x="306986" y="815104"/>
                  </a:lnTo>
                  <a:lnTo>
                    <a:pt x="300701" y="812271"/>
                  </a:lnTo>
                  <a:lnTo>
                    <a:pt x="294468" y="800203"/>
                  </a:lnTo>
                  <a:lnTo>
                    <a:pt x="297795" y="787185"/>
                  </a:lnTo>
                  <a:lnTo>
                    <a:pt x="309477" y="781160"/>
                  </a:lnTo>
                  <a:lnTo>
                    <a:pt x="350034" y="789671"/>
                  </a:lnTo>
                  <a:lnTo>
                    <a:pt x="381793" y="803914"/>
                  </a:lnTo>
                  <a:lnTo>
                    <a:pt x="410653" y="823383"/>
                  </a:lnTo>
                  <a:lnTo>
                    <a:pt x="412620" y="825447"/>
                  </a:lnTo>
                  <a:lnTo>
                    <a:pt x="345745" y="825447"/>
                  </a:lnTo>
                  <a:lnTo>
                    <a:pt x="346458" y="825959"/>
                  </a:lnTo>
                  <a:close/>
                </a:path>
                <a:path w="9387840" h="4169409">
                  <a:moveTo>
                    <a:pt x="348155" y="826426"/>
                  </a:moveTo>
                  <a:lnTo>
                    <a:pt x="346458" y="825959"/>
                  </a:lnTo>
                  <a:lnTo>
                    <a:pt x="345745" y="825447"/>
                  </a:lnTo>
                  <a:lnTo>
                    <a:pt x="348155" y="826426"/>
                  </a:lnTo>
                  <a:close/>
                </a:path>
                <a:path w="9387840" h="4169409">
                  <a:moveTo>
                    <a:pt x="413554" y="826426"/>
                  </a:moveTo>
                  <a:lnTo>
                    <a:pt x="348155" y="826426"/>
                  </a:lnTo>
                  <a:lnTo>
                    <a:pt x="345745" y="825447"/>
                  </a:lnTo>
                  <a:lnTo>
                    <a:pt x="412620" y="825447"/>
                  </a:lnTo>
                  <a:lnTo>
                    <a:pt x="413554" y="826426"/>
                  </a:lnTo>
                  <a:close/>
                </a:path>
                <a:path w="9387840" h="4169409">
                  <a:moveTo>
                    <a:pt x="430034" y="876127"/>
                  </a:moveTo>
                  <a:lnTo>
                    <a:pt x="416237" y="876127"/>
                  </a:lnTo>
                  <a:lnTo>
                    <a:pt x="346458" y="825959"/>
                  </a:lnTo>
                  <a:lnTo>
                    <a:pt x="348155" y="826426"/>
                  </a:lnTo>
                  <a:lnTo>
                    <a:pt x="413554" y="826426"/>
                  </a:lnTo>
                  <a:lnTo>
                    <a:pt x="439321" y="853460"/>
                  </a:lnTo>
                  <a:lnTo>
                    <a:pt x="439427" y="866366"/>
                  </a:lnTo>
                  <a:lnTo>
                    <a:pt x="430034" y="876127"/>
                  </a:lnTo>
                  <a:close/>
                </a:path>
                <a:path w="9387840" h="4169409">
                  <a:moveTo>
                    <a:pt x="2138210" y="2505472"/>
                  </a:moveTo>
                  <a:lnTo>
                    <a:pt x="2135173" y="2500392"/>
                  </a:lnTo>
                  <a:lnTo>
                    <a:pt x="2136804" y="2494042"/>
                  </a:lnTo>
                  <a:lnTo>
                    <a:pt x="2142980" y="2492772"/>
                  </a:lnTo>
                  <a:lnTo>
                    <a:pt x="2141750" y="2504202"/>
                  </a:lnTo>
                  <a:lnTo>
                    <a:pt x="2138210" y="2505472"/>
                  </a:lnTo>
                  <a:close/>
                </a:path>
                <a:path w="9387840" h="4169409">
                  <a:moveTo>
                    <a:pt x="1926766" y="2502932"/>
                  </a:moveTo>
                  <a:lnTo>
                    <a:pt x="1920842" y="2500392"/>
                  </a:lnTo>
                  <a:lnTo>
                    <a:pt x="1929954" y="2496582"/>
                  </a:lnTo>
                  <a:lnTo>
                    <a:pt x="1929829" y="2500392"/>
                  </a:lnTo>
                  <a:lnTo>
                    <a:pt x="1926766" y="2502932"/>
                  </a:lnTo>
                  <a:close/>
                </a:path>
                <a:path w="9387840" h="4169409">
                  <a:moveTo>
                    <a:pt x="1771177" y="2508012"/>
                  </a:moveTo>
                  <a:lnTo>
                    <a:pt x="1759353" y="2506742"/>
                  </a:lnTo>
                  <a:lnTo>
                    <a:pt x="1760257" y="2499122"/>
                  </a:lnTo>
                  <a:lnTo>
                    <a:pt x="1770499" y="2501662"/>
                  </a:lnTo>
                  <a:lnTo>
                    <a:pt x="1771177" y="2508012"/>
                  </a:lnTo>
                  <a:close/>
                </a:path>
                <a:path w="9387840" h="4169409">
                  <a:moveTo>
                    <a:pt x="1907336" y="2528332"/>
                  </a:moveTo>
                  <a:lnTo>
                    <a:pt x="1907242" y="2525792"/>
                  </a:lnTo>
                  <a:lnTo>
                    <a:pt x="1907148" y="2523252"/>
                  </a:lnTo>
                  <a:lnTo>
                    <a:pt x="1907054" y="2520712"/>
                  </a:lnTo>
                  <a:lnTo>
                    <a:pt x="1906960" y="2518172"/>
                  </a:lnTo>
                  <a:lnTo>
                    <a:pt x="1897672" y="2514362"/>
                  </a:lnTo>
                  <a:lnTo>
                    <a:pt x="1897772" y="2502932"/>
                  </a:lnTo>
                  <a:lnTo>
                    <a:pt x="1904023" y="2500392"/>
                  </a:lnTo>
                  <a:lnTo>
                    <a:pt x="1911177" y="2513092"/>
                  </a:lnTo>
                  <a:lnTo>
                    <a:pt x="1907336" y="2528332"/>
                  </a:lnTo>
                  <a:close/>
                </a:path>
                <a:path w="9387840" h="4169409">
                  <a:moveTo>
                    <a:pt x="1940774" y="2513092"/>
                  </a:moveTo>
                  <a:lnTo>
                    <a:pt x="1947451" y="2502932"/>
                  </a:lnTo>
                  <a:lnTo>
                    <a:pt x="1948907" y="2508012"/>
                  </a:lnTo>
                  <a:lnTo>
                    <a:pt x="1948606" y="2510552"/>
                  </a:lnTo>
                  <a:lnTo>
                    <a:pt x="1940774" y="2513092"/>
                  </a:lnTo>
                  <a:close/>
                </a:path>
                <a:path w="9387840" h="4169409">
                  <a:moveTo>
                    <a:pt x="1639310" y="2514362"/>
                  </a:moveTo>
                  <a:lnTo>
                    <a:pt x="1634264" y="2513092"/>
                  </a:lnTo>
                  <a:lnTo>
                    <a:pt x="1648021" y="2505472"/>
                  </a:lnTo>
                  <a:lnTo>
                    <a:pt x="1642398" y="2510552"/>
                  </a:lnTo>
                  <a:lnTo>
                    <a:pt x="1639310" y="2514362"/>
                  </a:lnTo>
                  <a:close/>
                </a:path>
                <a:path w="9387840" h="4169409">
                  <a:moveTo>
                    <a:pt x="1733121" y="2521982"/>
                  </a:moveTo>
                  <a:lnTo>
                    <a:pt x="1724636" y="2514362"/>
                  </a:lnTo>
                  <a:lnTo>
                    <a:pt x="1729205" y="2511822"/>
                  </a:lnTo>
                  <a:lnTo>
                    <a:pt x="1733121" y="2521982"/>
                  </a:lnTo>
                  <a:close/>
                </a:path>
                <a:path w="9387840" h="4169409">
                  <a:moveTo>
                    <a:pt x="2068925" y="2521982"/>
                  </a:moveTo>
                  <a:lnTo>
                    <a:pt x="2069522" y="2515632"/>
                  </a:lnTo>
                  <a:lnTo>
                    <a:pt x="2069641" y="2514362"/>
                  </a:lnTo>
                  <a:lnTo>
                    <a:pt x="2069760" y="2513092"/>
                  </a:lnTo>
                  <a:lnTo>
                    <a:pt x="2069879" y="2511822"/>
                  </a:lnTo>
                  <a:lnTo>
                    <a:pt x="2085242" y="2518172"/>
                  </a:lnTo>
                  <a:lnTo>
                    <a:pt x="2074072" y="2518172"/>
                  </a:lnTo>
                  <a:lnTo>
                    <a:pt x="2068925" y="2521982"/>
                  </a:lnTo>
                  <a:close/>
                </a:path>
                <a:path w="9387840" h="4169409">
                  <a:moveTo>
                    <a:pt x="2149130" y="2520712"/>
                  </a:moveTo>
                  <a:lnTo>
                    <a:pt x="2143733" y="2515632"/>
                  </a:lnTo>
                  <a:lnTo>
                    <a:pt x="2151615" y="2514362"/>
                  </a:lnTo>
                  <a:lnTo>
                    <a:pt x="2149130" y="2520712"/>
                  </a:lnTo>
                  <a:close/>
                </a:path>
                <a:path w="9387840" h="4169409">
                  <a:moveTo>
                    <a:pt x="1771930" y="2524522"/>
                  </a:moveTo>
                  <a:lnTo>
                    <a:pt x="1770700" y="2521982"/>
                  </a:lnTo>
                  <a:lnTo>
                    <a:pt x="1776298" y="2518172"/>
                  </a:lnTo>
                  <a:lnTo>
                    <a:pt x="1777980" y="2523252"/>
                  </a:lnTo>
                  <a:lnTo>
                    <a:pt x="1771930" y="2524522"/>
                  </a:lnTo>
                  <a:close/>
                </a:path>
                <a:path w="9387840" h="4169409">
                  <a:moveTo>
                    <a:pt x="1936481" y="2546112"/>
                  </a:moveTo>
                  <a:lnTo>
                    <a:pt x="1936908" y="2542302"/>
                  </a:lnTo>
                  <a:lnTo>
                    <a:pt x="1932264" y="2538492"/>
                  </a:lnTo>
                  <a:lnTo>
                    <a:pt x="1933017" y="2532142"/>
                  </a:lnTo>
                  <a:lnTo>
                    <a:pt x="1925888" y="2525792"/>
                  </a:lnTo>
                  <a:lnTo>
                    <a:pt x="1929879" y="2518172"/>
                  </a:lnTo>
                  <a:lnTo>
                    <a:pt x="1936280" y="2525792"/>
                  </a:lnTo>
                  <a:lnTo>
                    <a:pt x="1941753" y="2527062"/>
                  </a:lnTo>
                  <a:lnTo>
                    <a:pt x="1943435" y="2533412"/>
                  </a:lnTo>
                  <a:lnTo>
                    <a:pt x="1936481" y="2546112"/>
                  </a:lnTo>
                  <a:close/>
                </a:path>
                <a:path w="9387840" h="4169409">
                  <a:moveTo>
                    <a:pt x="2078691" y="2524522"/>
                  </a:moveTo>
                  <a:lnTo>
                    <a:pt x="2074072" y="2518172"/>
                  </a:lnTo>
                  <a:lnTo>
                    <a:pt x="2085242" y="2518172"/>
                  </a:lnTo>
                  <a:lnTo>
                    <a:pt x="2078691" y="2524522"/>
                  </a:lnTo>
                  <a:close/>
                </a:path>
                <a:path w="9387840" h="4169409">
                  <a:moveTo>
                    <a:pt x="1763947" y="2528332"/>
                  </a:moveTo>
                  <a:lnTo>
                    <a:pt x="1760257" y="2519442"/>
                  </a:lnTo>
                  <a:lnTo>
                    <a:pt x="1768315" y="2527062"/>
                  </a:lnTo>
                  <a:lnTo>
                    <a:pt x="1763947" y="2528332"/>
                  </a:lnTo>
                  <a:close/>
                </a:path>
                <a:path w="9387840" h="4169409">
                  <a:moveTo>
                    <a:pt x="1891798" y="2530872"/>
                  </a:moveTo>
                  <a:lnTo>
                    <a:pt x="1889162" y="2530872"/>
                  </a:lnTo>
                  <a:lnTo>
                    <a:pt x="1886024" y="2520712"/>
                  </a:lnTo>
                  <a:lnTo>
                    <a:pt x="1894107" y="2527062"/>
                  </a:lnTo>
                  <a:lnTo>
                    <a:pt x="1894597" y="2527062"/>
                  </a:lnTo>
                  <a:lnTo>
                    <a:pt x="1891798" y="2530872"/>
                  </a:lnTo>
                  <a:close/>
                </a:path>
                <a:path w="9387840" h="4169409">
                  <a:moveTo>
                    <a:pt x="1807526" y="2527062"/>
                  </a:moveTo>
                  <a:lnTo>
                    <a:pt x="1806648" y="2523252"/>
                  </a:lnTo>
                  <a:lnTo>
                    <a:pt x="1811769" y="2524522"/>
                  </a:lnTo>
                  <a:lnTo>
                    <a:pt x="1814254" y="2524522"/>
                  </a:lnTo>
                  <a:lnTo>
                    <a:pt x="1807526" y="2527062"/>
                  </a:lnTo>
                  <a:close/>
                </a:path>
                <a:path w="9387840" h="4169409">
                  <a:moveTo>
                    <a:pt x="1894597" y="2527062"/>
                  </a:moveTo>
                  <a:lnTo>
                    <a:pt x="1894107" y="2527062"/>
                  </a:lnTo>
                  <a:lnTo>
                    <a:pt x="1897396" y="2523252"/>
                  </a:lnTo>
                  <a:lnTo>
                    <a:pt x="1894597" y="2527062"/>
                  </a:lnTo>
                  <a:close/>
                </a:path>
                <a:path w="9387840" h="4169409">
                  <a:moveTo>
                    <a:pt x="2067043" y="2533412"/>
                  </a:moveTo>
                  <a:lnTo>
                    <a:pt x="2055922" y="2525792"/>
                  </a:lnTo>
                  <a:lnTo>
                    <a:pt x="2063353" y="2523252"/>
                  </a:lnTo>
                  <a:lnTo>
                    <a:pt x="2067043" y="2533412"/>
                  </a:lnTo>
                  <a:close/>
                </a:path>
                <a:path w="9387840" h="4169409">
                  <a:moveTo>
                    <a:pt x="1685626" y="2533412"/>
                  </a:moveTo>
                  <a:lnTo>
                    <a:pt x="1680178" y="2533412"/>
                  </a:lnTo>
                  <a:lnTo>
                    <a:pt x="1681458" y="2524522"/>
                  </a:lnTo>
                  <a:lnTo>
                    <a:pt x="1689316" y="2530872"/>
                  </a:lnTo>
                  <a:lnTo>
                    <a:pt x="1685626" y="2533412"/>
                  </a:lnTo>
                  <a:close/>
                </a:path>
                <a:path w="9387840" h="4169409">
                  <a:moveTo>
                    <a:pt x="1727949" y="2558812"/>
                  </a:moveTo>
                  <a:lnTo>
                    <a:pt x="1719239" y="2557542"/>
                  </a:lnTo>
                  <a:lnTo>
                    <a:pt x="1719117" y="2556272"/>
                  </a:lnTo>
                  <a:lnTo>
                    <a:pt x="1718995" y="2555002"/>
                  </a:lnTo>
                  <a:lnTo>
                    <a:pt x="1718873" y="2553732"/>
                  </a:lnTo>
                  <a:lnTo>
                    <a:pt x="1718751" y="2552462"/>
                  </a:lnTo>
                  <a:lnTo>
                    <a:pt x="1718629" y="2551192"/>
                  </a:lnTo>
                  <a:lnTo>
                    <a:pt x="1718507" y="2549922"/>
                  </a:lnTo>
                  <a:lnTo>
                    <a:pt x="1718385" y="2548652"/>
                  </a:lnTo>
                  <a:lnTo>
                    <a:pt x="1718263" y="2547382"/>
                  </a:lnTo>
                  <a:lnTo>
                    <a:pt x="1718141" y="2546112"/>
                  </a:lnTo>
                  <a:lnTo>
                    <a:pt x="1718019" y="2544842"/>
                  </a:lnTo>
                  <a:lnTo>
                    <a:pt x="1717897" y="2543572"/>
                  </a:lnTo>
                  <a:lnTo>
                    <a:pt x="1717775" y="2542302"/>
                  </a:lnTo>
                  <a:lnTo>
                    <a:pt x="1717654" y="2541032"/>
                  </a:lnTo>
                  <a:lnTo>
                    <a:pt x="1717532" y="2539762"/>
                  </a:lnTo>
                  <a:lnTo>
                    <a:pt x="1715097" y="2534682"/>
                  </a:lnTo>
                  <a:lnTo>
                    <a:pt x="1720594" y="2528332"/>
                  </a:lnTo>
                  <a:lnTo>
                    <a:pt x="1730056" y="2541032"/>
                  </a:lnTo>
                  <a:lnTo>
                    <a:pt x="1729004" y="2541032"/>
                  </a:lnTo>
                  <a:lnTo>
                    <a:pt x="1728928" y="2542302"/>
                  </a:lnTo>
                  <a:lnTo>
                    <a:pt x="1728853" y="2543572"/>
                  </a:lnTo>
                  <a:lnTo>
                    <a:pt x="1728778" y="2544842"/>
                  </a:lnTo>
                  <a:lnTo>
                    <a:pt x="1728703" y="2546112"/>
                  </a:lnTo>
                  <a:lnTo>
                    <a:pt x="1728627" y="2547382"/>
                  </a:lnTo>
                  <a:lnTo>
                    <a:pt x="1728552" y="2548652"/>
                  </a:lnTo>
                  <a:lnTo>
                    <a:pt x="1728477" y="2549922"/>
                  </a:lnTo>
                  <a:lnTo>
                    <a:pt x="1728401" y="2551192"/>
                  </a:lnTo>
                  <a:lnTo>
                    <a:pt x="1728326" y="2552462"/>
                  </a:lnTo>
                  <a:lnTo>
                    <a:pt x="1728251" y="2553732"/>
                  </a:lnTo>
                  <a:lnTo>
                    <a:pt x="1728175" y="2555002"/>
                  </a:lnTo>
                  <a:lnTo>
                    <a:pt x="1728100" y="2556272"/>
                  </a:lnTo>
                  <a:lnTo>
                    <a:pt x="1728025" y="2557542"/>
                  </a:lnTo>
                  <a:lnTo>
                    <a:pt x="1727949" y="2558812"/>
                  </a:lnTo>
                  <a:close/>
                </a:path>
                <a:path w="9387840" h="4169409">
                  <a:moveTo>
                    <a:pt x="2042843" y="2549922"/>
                  </a:moveTo>
                  <a:lnTo>
                    <a:pt x="2036116" y="2549922"/>
                  </a:lnTo>
                  <a:lnTo>
                    <a:pt x="2031697" y="2547382"/>
                  </a:lnTo>
                  <a:lnTo>
                    <a:pt x="2031597" y="2546112"/>
                  </a:lnTo>
                  <a:lnTo>
                    <a:pt x="2031497" y="2544842"/>
                  </a:lnTo>
                  <a:lnTo>
                    <a:pt x="2031396" y="2543572"/>
                  </a:lnTo>
                  <a:lnTo>
                    <a:pt x="2031296" y="2542302"/>
                  </a:lnTo>
                  <a:lnTo>
                    <a:pt x="2035262" y="2537222"/>
                  </a:lnTo>
                  <a:lnTo>
                    <a:pt x="2045002" y="2529602"/>
                  </a:lnTo>
                  <a:lnTo>
                    <a:pt x="2048190" y="2546112"/>
                  </a:lnTo>
                  <a:lnTo>
                    <a:pt x="2042843" y="2549922"/>
                  </a:lnTo>
                  <a:close/>
                </a:path>
                <a:path w="9387840" h="4169409">
                  <a:moveTo>
                    <a:pt x="1621959" y="2535952"/>
                  </a:moveTo>
                  <a:lnTo>
                    <a:pt x="1607655" y="2535952"/>
                  </a:lnTo>
                  <a:lnTo>
                    <a:pt x="1611295" y="2530872"/>
                  </a:lnTo>
                  <a:lnTo>
                    <a:pt x="1619629" y="2530872"/>
                  </a:lnTo>
                  <a:lnTo>
                    <a:pt x="1621959" y="2535952"/>
                  </a:lnTo>
                  <a:close/>
                </a:path>
                <a:path w="9387840" h="4169409">
                  <a:moveTo>
                    <a:pt x="1778808" y="2551192"/>
                  </a:moveTo>
                  <a:lnTo>
                    <a:pt x="1771579" y="2544842"/>
                  </a:lnTo>
                  <a:lnTo>
                    <a:pt x="1776248" y="2537222"/>
                  </a:lnTo>
                  <a:lnTo>
                    <a:pt x="1789427" y="2532142"/>
                  </a:lnTo>
                  <a:lnTo>
                    <a:pt x="1789477" y="2542302"/>
                  </a:lnTo>
                  <a:lnTo>
                    <a:pt x="1778808" y="2551192"/>
                  </a:lnTo>
                  <a:close/>
                </a:path>
                <a:path w="9387840" h="4169409">
                  <a:moveTo>
                    <a:pt x="1978303" y="2541032"/>
                  </a:moveTo>
                  <a:lnTo>
                    <a:pt x="1972580" y="2537222"/>
                  </a:lnTo>
                  <a:lnTo>
                    <a:pt x="1977952" y="2532142"/>
                  </a:lnTo>
                  <a:lnTo>
                    <a:pt x="1983550" y="2533412"/>
                  </a:lnTo>
                  <a:lnTo>
                    <a:pt x="1978303" y="2541032"/>
                  </a:lnTo>
                  <a:close/>
                </a:path>
                <a:path w="9387840" h="4169409">
                  <a:moveTo>
                    <a:pt x="1813526" y="2535952"/>
                  </a:moveTo>
                  <a:lnTo>
                    <a:pt x="1807100" y="2535952"/>
                  </a:lnTo>
                  <a:lnTo>
                    <a:pt x="1812045" y="2533412"/>
                  </a:lnTo>
                  <a:lnTo>
                    <a:pt x="1813526" y="2535952"/>
                  </a:lnTo>
                  <a:close/>
                </a:path>
                <a:path w="9387840" h="4169409">
                  <a:moveTo>
                    <a:pt x="1602584" y="2547382"/>
                  </a:moveTo>
                  <a:lnTo>
                    <a:pt x="1602496" y="2546112"/>
                  </a:lnTo>
                  <a:lnTo>
                    <a:pt x="1602409" y="2544842"/>
                  </a:lnTo>
                  <a:lnTo>
                    <a:pt x="1602321" y="2543572"/>
                  </a:lnTo>
                  <a:lnTo>
                    <a:pt x="1602233" y="2542302"/>
                  </a:lnTo>
                  <a:lnTo>
                    <a:pt x="1602145" y="2541032"/>
                  </a:lnTo>
                  <a:lnTo>
                    <a:pt x="1602057" y="2539762"/>
                  </a:lnTo>
                  <a:lnTo>
                    <a:pt x="1601969" y="2538492"/>
                  </a:lnTo>
                  <a:lnTo>
                    <a:pt x="1601881" y="2537222"/>
                  </a:lnTo>
                  <a:lnTo>
                    <a:pt x="1601794" y="2535952"/>
                  </a:lnTo>
                  <a:lnTo>
                    <a:pt x="1601706" y="2534682"/>
                  </a:lnTo>
                  <a:lnTo>
                    <a:pt x="1607655" y="2535952"/>
                  </a:lnTo>
                  <a:lnTo>
                    <a:pt x="1621959" y="2535952"/>
                  </a:lnTo>
                  <a:lnTo>
                    <a:pt x="1625453" y="2543572"/>
                  </a:lnTo>
                  <a:lnTo>
                    <a:pt x="1606023" y="2546112"/>
                  </a:lnTo>
                  <a:lnTo>
                    <a:pt x="1602584" y="2547382"/>
                  </a:lnTo>
                  <a:close/>
                </a:path>
                <a:path w="9387840" h="4169409">
                  <a:moveTo>
                    <a:pt x="1758550" y="2547382"/>
                  </a:moveTo>
                  <a:lnTo>
                    <a:pt x="1756216" y="2544842"/>
                  </a:lnTo>
                  <a:lnTo>
                    <a:pt x="1769093" y="2534682"/>
                  </a:lnTo>
                  <a:lnTo>
                    <a:pt x="1762742" y="2546112"/>
                  </a:lnTo>
                  <a:lnTo>
                    <a:pt x="1758550" y="2547382"/>
                  </a:lnTo>
                  <a:close/>
                </a:path>
                <a:path w="9387840" h="4169409">
                  <a:moveTo>
                    <a:pt x="1863557" y="2543572"/>
                  </a:moveTo>
                  <a:lnTo>
                    <a:pt x="1859565" y="2539762"/>
                  </a:lnTo>
                  <a:lnTo>
                    <a:pt x="1866795" y="2541032"/>
                  </a:lnTo>
                  <a:lnTo>
                    <a:pt x="1863557" y="2543572"/>
                  </a:lnTo>
                  <a:close/>
                </a:path>
                <a:path w="9387840" h="4169409">
                  <a:moveTo>
                    <a:pt x="2067871" y="2544842"/>
                  </a:moveTo>
                  <a:lnTo>
                    <a:pt x="2062650" y="2544842"/>
                  </a:lnTo>
                  <a:lnTo>
                    <a:pt x="2064859" y="2539762"/>
                  </a:lnTo>
                  <a:lnTo>
                    <a:pt x="2067871" y="2544842"/>
                  </a:lnTo>
                  <a:close/>
                </a:path>
                <a:path w="9387840" h="4169409">
                  <a:moveTo>
                    <a:pt x="1732895" y="2544842"/>
                  </a:moveTo>
                  <a:lnTo>
                    <a:pt x="1729004" y="2541032"/>
                  </a:lnTo>
                  <a:lnTo>
                    <a:pt x="1730056" y="2541032"/>
                  </a:lnTo>
                  <a:lnTo>
                    <a:pt x="1732895" y="2544842"/>
                  </a:lnTo>
                  <a:close/>
                </a:path>
                <a:path w="9387840" h="4169409">
                  <a:moveTo>
                    <a:pt x="1871514" y="2601992"/>
                  </a:moveTo>
                  <a:lnTo>
                    <a:pt x="1847616" y="2575322"/>
                  </a:lnTo>
                  <a:lnTo>
                    <a:pt x="1850578" y="2568972"/>
                  </a:lnTo>
                  <a:lnTo>
                    <a:pt x="1846336" y="2561352"/>
                  </a:lnTo>
                  <a:lnTo>
                    <a:pt x="1849675" y="2558812"/>
                  </a:lnTo>
                  <a:lnTo>
                    <a:pt x="1846838" y="2553732"/>
                  </a:lnTo>
                  <a:lnTo>
                    <a:pt x="1860092" y="2541032"/>
                  </a:lnTo>
                  <a:lnTo>
                    <a:pt x="1859986" y="2542302"/>
                  </a:lnTo>
                  <a:lnTo>
                    <a:pt x="1859879" y="2543572"/>
                  </a:lnTo>
                  <a:lnTo>
                    <a:pt x="1859772" y="2544842"/>
                  </a:lnTo>
                  <a:lnTo>
                    <a:pt x="1859666" y="2546112"/>
                  </a:lnTo>
                  <a:lnTo>
                    <a:pt x="1859559" y="2547382"/>
                  </a:lnTo>
                  <a:lnTo>
                    <a:pt x="1859452" y="2548652"/>
                  </a:lnTo>
                  <a:lnTo>
                    <a:pt x="1859346" y="2549922"/>
                  </a:lnTo>
                  <a:lnTo>
                    <a:pt x="1859239" y="2551192"/>
                  </a:lnTo>
                  <a:lnTo>
                    <a:pt x="1859132" y="2552462"/>
                  </a:lnTo>
                  <a:lnTo>
                    <a:pt x="1859025" y="2553732"/>
                  </a:lnTo>
                  <a:lnTo>
                    <a:pt x="1858919" y="2555002"/>
                  </a:lnTo>
                  <a:lnTo>
                    <a:pt x="1858812" y="2556272"/>
                  </a:lnTo>
                  <a:lnTo>
                    <a:pt x="1864259" y="2572782"/>
                  </a:lnTo>
                  <a:lnTo>
                    <a:pt x="1882083" y="2572782"/>
                  </a:lnTo>
                  <a:lnTo>
                    <a:pt x="1871514" y="2601992"/>
                  </a:lnTo>
                  <a:close/>
                </a:path>
                <a:path w="9387840" h="4169409">
                  <a:moveTo>
                    <a:pt x="1772031" y="2552462"/>
                  </a:moveTo>
                  <a:lnTo>
                    <a:pt x="1766834" y="2551192"/>
                  </a:lnTo>
                  <a:lnTo>
                    <a:pt x="1766031" y="2543572"/>
                  </a:lnTo>
                  <a:lnTo>
                    <a:pt x="1768215" y="2542302"/>
                  </a:lnTo>
                  <a:lnTo>
                    <a:pt x="1772031" y="2552462"/>
                  </a:lnTo>
                  <a:close/>
                </a:path>
                <a:path w="9387840" h="4169409">
                  <a:moveTo>
                    <a:pt x="1753781" y="2552462"/>
                  </a:moveTo>
                  <a:lnTo>
                    <a:pt x="1750668" y="2547382"/>
                  </a:lnTo>
                  <a:lnTo>
                    <a:pt x="1755111" y="2543572"/>
                  </a:lnTo>
                  <a:lnTo>
                    <a:pt x="1756316" y="2551192"/>
                  </a:lnTo>
                  <a:lnTo>
                    <a:pt x="1753781" y="2552462"/>
                  </a:lnTo>
                  <a:close/>
                </a:path>
                <a:path w="9387840" h="4169409">
                  <a:moveTo>
                    <a:pt x="2142277" y="2558812"/>
                  </a:moveTo>
                  <a:lnTo>
                    <a:pt x="2137557" y="2555002"/>
                  </a:lnTo>
                  <a:lnTo>
                    <a:pt x="2139340" y="2546112"/>
                  </a:lnTo>
                  <a:lnTo>
                    <a:pt x="2141925" y="2544842"/>
                  </a:lnTo>
                  <a:lnTo>
                    <a:pt x="2147272" y="2557542"/>
                  </a:lnTo>
                  <a:lnTo>
                    <a:pt x="2142277" y="2558812"/>
                  </a:lnTo>
                  <a:close/>
                </a:path>
                <a:path w="9387840" h="4169409">
                  <a:moveTo>
                    <a:pt x="1803661" y="2555002"/>
                  </a:moveTo>
                  <a:lnTo>
                    <a:pt x="1804865" y="2547382"/>
                  </a:lnTo>
                  <a:lnTo>
                    <a:pt x="1812647" y="2548652"/>
                  </a:lnTo>
                  <a:lnTo>
                    <a:pt x="1803661" y="2555002"/>
                  </a:lnTo>
                  <a:close/>
                </a:path>
                <a:path w="9387840" h="4169409">
                  <a:moveTo>
                    <a:pt x="1911453" y="2553732"/>
                  </a:moveTo>
                  <a:lnTo>
                    <a:pt x="1905931" y="2552462"/>
                  </a:lnTo>
                  <a:lnTo>
                    <a:pt x="1908064" y="2547382"/>
                  </a:lnTo>
                  <a:lnTo>
                    <a:pt x="1911453" y="2553732"/>
                  </a:lnTo>
                  <a:close/>
                </a:path>
                <a:path w="9387840" h="4169409">
                  <a:moveTo>
                    <a:pt x="1940046" y="2558812"/>
                  </a:moveTo>
                  <a:lnTo>
                    <a:pt x="1934021" y="2549922"/>
                  </a:lnTo>
                  <a:lnTo>
                    <a:pt x="1941878" y="2551192"/>
                  </a:lnTo>
                  <a:lnTo>
                    <a:pt x="1946096" y="2556272"/>
                  </a:lnTo>
                  <a:lnTo>
                    <a:pt x="1940046" y="2558812"/>
                  </a:lnTo>
                  <a:close/>
                </a:path>
                <a:path w="9387840" h="4169409">
                  <a:moveTo>
                    <a:pt x="2054918" y="2558812"/>
                  </a:moveTo>
                  <a:lnTo>
                    <a:pt x="2049169" y="2557542"/>
                  </a:lnTo>
                  <a:lnTo>
                    <a:pt x="2053462" y="2549922"/>
                  </a:lnTo>
                  <a:lnTo>
                    <a:pt x="2058608" y="2553732"/>
                  </a:lnTo>
                  <a:lnTo>
                    <a:pt x="2054918" y="2558812"/>
                  </a:lnTo>
                  <a:close/>
                </a:path>
                <a:path w="9387840" h="4169409">
                  <a:moveTo>
                    <a:pt x="1840437" y="2561352"/>
                  </a:moveTo>
                  <a:lnTo>
                    <a:pt x="1835140" y="2561352"/>
                  </a:lnTo>
                  <a:lnTo>
                    <a:pt x="1833960" y="2556272"/>
                  </a:lnTo>
                  <a:lnTo>
                    <a:pt x="1838353" y="2551192"/>
                  </a:lnTo>
                  <a:lnTo>
                    <a:pt x="1840437" y="2561352"/>
                  </a:lnTo>
                  <a:close/>
                </a:path>
                <a:path w="9387840" h="4169409">
                  <a:moveTo>
                    <a:pt x="2118529" y="2570242"/>
                  </a:moveTo>
                  <a:lnTo>
                    <a:pt x="2108890" y="2565162"/>
                  </a:lnTo>
                  <a:lnTo>
                    <a:pt x="2106681" y="2563892"/>
                  </a:lnTo>
                  <a:lnTo>
                    <a:pt x="2103091" y="2552462"/>
                  </a:lnTo>
                  <a:lnTo>
                    <a:pt x="2117651" y="2551192"/>
                  </a:lnTo>
                  <a:lnTo>
                    <a:pt x="2111425" y="2558812"/>
                  </a:lnTo>
                  <a:lnTo>
                    <a:pt x="2112705" y="2561352"/>
                  </a:lnTo>
                  <a:lnTo>
                    <a:pt x="2124482" y="2561352"/>
                  </a:lnTo>
                  <a:lnTo>
                    <a:pt x="2118529" y="2570242"/>
                  </a:lnTo>
                  <a:close/>
                </a:path>
                <a:path w="9387840" h="4169409">
                  <a:moveTo>
                    <a:pt x="1917051" y="2560082"/>
                  </a:moveTo>
                  <a:lnTo>
                    <a:pt x="1912683" y="2557542"/>
                  </a:lnTo>
                  <a:lnTo>
                    <a:pt x="1912809" y="2556272"/>
                  </a:lnTo>
                  <a:lnTo>
                    <a:pt x="1912934" y="2555002"/>
                  </a:lnTo>
                  <a:lnTo>
                    <a:pt x="1913060" y="2553732"/>
                  </a:lnTo>
                  <a:lnTo>
                    <a:pt x="1913186" y="2552462"/>
                  </a:lnTo>
                  <a:lnTo>
                    <a:pt x="1917177" y="2556272"/>
                  </a:lnTo>
                  <a:lnTo>
                    <a:pt x="1920139" y="2556272"/>
                  </a:lnTo>
                  <a:lnTo>
                    <a:pt x="1917051" y="2560082"/>
                  </a:lnTo>
                  <a:close/>
                </a:path>
                <a:path w="9387840" h="4169409">
                  <a:moveTo>
                    <a:pt x="1774265" y="2560082"/>
                  </a:moveTo>
                  <a:lnTo>
                    <a:pt x="1768190" y="2558812"/>
                  </a:lnTo>
                  <a:lnTo>
                    <a:pt x="1772081" y="2553732"/>
                  </a:lnTo>
                  <a:lnTo>
                    <a:pt x="1774265" y="2560082"/>
                  </a:lnTo>
                  <a:close/>
                </a:path>
                <a:path w="9387840" h="4169409">
                  <a:moveTo>
                    <a:pt x="2008301" y="2566432"/>
                  </a:moveTo>
                  <a:lnTo>
                    <a:pt x="2003030" y="2558812"/>
                  </a:lnTo>
                  <a:lnTo>
                    <a:pt x="2010586" y="2563892"/>
                  </a:lnTo>
                  <a:lnTo>
                    <a:pt x="2008301" y="2566432"/>
                  </a:lnTo>
                  <a:close/>
                </a:path>
                <a:path w="9387840" h="4169409">
                  <a:moveTo>
                    <a:pt x="1795502" y="2566432"/>
                  </a:moveTo>
                  <a:lnTo>
                    <a:pt x="1795554" y="2565411"/>
                  </a:lnTo>
                  <a:lnTo>
                    <a:pt x="1795633" y="2563892"/>
                  </a:lnTo>
                  <a:lnTo>
                    <a:pt x="1795698" y="2562622"/>
                  </a:lnTo>
                  <a:lnTo>
                    <a:pt x="1795763" y="2561352"/>
                  </a:lnTo>
                  <a:lnTo>
                    <a:pt x="1795828" y="2560082"/>
                  </a:lnTo>
                  <a:lnTo>
                    <a:pt x="1800573" y="2561352"/>
                  </a:lnTo>
                  <a:lnTo>
                    <a:pt x="1795502" y="2566432"/>
                  </a:lnTo>
                  <a:close/>
                </a:path>
                <a:path w="9387840" h="4169409">
                  <a:moveTo>
                    <a:pt x="2124482" y="2561352"/>
                  </a:moveTo>
                  <a:lnTo>
                    <a:pt x="2112705" y="2561352"/>
                  </a:lnTo>
                  <a:lnTo>
                    <a:pt x="2116923" y="2560082"/>
                  </a:lnTo>
                  <a:lnTo>
                    <a:pt x="2125332" y="2560082"/>
                  </a:lnTo>
                  <a:lnTo>
                    <a:pt x="2124482" y="2561352"/>
                  </a:lnTo>
                  <a:close/>
                </a:path>
                <a:path w="9387840" h="4169409">
                  <a:moveTo>
                    <a:pt x="1775319" y="2567702"/>
                  </a:moveTo>
                  <a:lnTo>
                    <a:pt x="1768751" y="2565411"/>
                  </a:lnTo>
                  <a:lnTo>
                    <a:pt x="1772884" y="2562622"/>
                  </a:lnTo>
                  <a:lnTo>
                    <a:pt x="1775319" y="2567702"/>
                  </a:lnTo>
                  <a:close/>
                </a:path>
                <a:path w="9387840" h="4169409">
                  <a:moveTo>
                    <a:pt x="2189069" y="2566432"/>
                  </a:moveTo>
                  <a:lnTo>
                    <a:pt x="2178225" y="2566432"/>
                  </a:lnTo>
                  <a:lnTo>
                    <a:pt x="2178099" y="2565162"/>
                  </a:lnTo>
                  <a:lnTo>
                    <a:pt x="2177974" y="2563892"/>
                  </a:lnTo>
                  <a:lnTo>
                    <a:pt x="2189546" y="2562622"/>
                  </a:lnTo>
                  <a:lnTo>
                    <a:pt x="2189069" y="2566432"/>
                  </a:lnTo>
                  <a:close/>
                </a:path>
                <a:path w="9387840" h="4169409">
                  <a:moveTo>
                    <a:pt x="1744392" y="2586752"/>
                  </a:moveTo>
                  <a:lnTo>
                    <a:pt x="1739924" y="2581672"/>
                  </a:lnTo>
                  <a:lnTo>
                    <a:pt x="1753630" y="2565162"/>
                  </a:lnTo>
                  <a:lnTo>
                    <a:pt x="1760383" y="2566432"/>
                  </a:lnTo>
                  <a:lnTo>
                    <a:pt x="1760483" y="2567702"/>
                  </a:lnTo>
                  <a:lnTo>
                    <a:pt x="1760584" y="2568972"/>
                  </a:lnTo>
                  <a:lnTo>
                    <a:pt x="1760684" y="2570242"/>
                  </a:lnTo>
                  <a:lnTo>
                    <a:pt x="1760784" y="2571512"/>
                  </a:lnTo>
                  <a:lnTo>
                    <a:pt x="1760885" y="2572782"/>
                  </a:lnTo>
                  <a:lnTo>
                    <a:pt x="1760985" y="2574052"/>
                  </a:lnTo>
                  <a:lnTo>
                    <a:pt x="1761086" y="2575322"/>
                  </a:lnTo>
                  <a:lnTo>
                    <a:pt x="1761186" y="2576592"/>
                  </a:lnTo>
                  <a:lnTo>
                    <a:pt x="1761286" y="2577862"/>
                  </a:lnTo>
                  <a:lnTo>
                    <a:pt x="1761387" y="2579132"/>
                  </a:lnTo>
                  <a:lnTo>
                    <a:pt x="1761487" y="2580402"/>
                  </a:lnTo>
                  <a:lnTo>
                    <a:pt x="1761588" y="2581672"/>
                  </a:lnTo>
                  <a:lnTo>
                    <a:pt x="1761688" y="2582942"/>
                  </a:lnTo>
                  <a:lnTo>
                    <a:pt x="1744392" y="2586752"/>
                  </a:lnTo>
                  <a:close/>
                </a:path>
                <a:path w="9387840" h="4169409">
                  <a:moveTo>
                    <a:pt x="1767236" y="2566432"/>
                  </a:moveTo>
                  <a:lnTo>
                    <a:pt x="1768039" y="2565162"/>
                  </a:lnTo>
                  <a:lnTo>
                    <a:pt x="1768751" y="2565411"/>
                  </a:lnTo>
                  <a:lnTo>
                    <a:pt x="1767236" y="2566432"/>
                  </a:lnTo>
                  <a:close/>
                </a:path>
                <a:path w="9387840" h="4169409">
                  <a:moveTo>
                    <a:pt x="1829943" y="2572782"/>
                  </a:moveTo>
                  <a:lnTo>
                    <a:pt x="1829232" y="2566432"/>
                  </a:lnTo>
                  <a:lnTo>
                    <a:pt x="1829118" y="2565411"/>
                  </a:lnTo>
                  <a:lnTo>
                    <a:pt x="1829090" y="2565162"/>
                  </a:lnTo>
                  <a:lnTo>
                    <a:pt x="1834839" y="2570242"/>
                  </a:lnTo>
                  <a:lnTo>
                    <a:pt x="1829943" y="2572782"/>
                  </a:lnTo>
                  <a:close/>
                </a:path>
                <a:path w="9387840" h="4169409">
                  <a:moveTo>
                    <a:pt x="1930557" y="2572782"/>
                  </a:moveTo>
                  <a:lnTo>
                    <a:pt x="1932013" y="2566432"/>
                  </a:lnTo>
                  <a:lnTo>
                    <a:pt x="1931569" y="2565411"/>
                  </a:lnTo>
                  <a:lnTo>
                    <a:pt x="1931461" y="2565162"/>
                  </a:lnTo>
                  <a:lnTo>
                    <a:pt x="1938314" y="2567702"/>
                  </a:lnTo>
                  <a:lnTo>
                    <a:pt x="1930557" y="2572782"/>
                  </a:lnTo>
                  <a:close/>
                </a:path>
                <a:path w="9387840" h="4169409">
                  <a:moveTo>
                    <a:pt x="1950740" y="2582942"/>
                  </a:moveTo>
                  <a:lnTo>
                    <a:pt x="1953225" y="2571512"/>
                  </a:lnTo>
                  <a:lnTo>
                    <a:pt x="1955409" y="2567702"/>
                  </a:lnTo>
                  <a:lnTo>
                    <a:pt x="1965199" y="2574052"/>
                  </a:lnTo>
                  <a:lnTo>
                    <a:pt x="1957719" y="2574052"/>
                  </a:lnTo>
                  <a:lnTo>
                    <a:pt x="1950740" y="2582942"/>
                  </a:lnTo>
                  <a:close/>
                </a:path>
                <a:path w="9387840" h="4169409">
                  <a:moveTo>
                    <a:pt x="1986261" y="2594372"/>
                  </a:moveTo>
                  <a:lnTo>
                    <a:pt x="1980236" y="2585482"/>
                  </a:lnTo>
                  <a:lnTo>
                    <a:pt x="1978931" y="2582942"/>
                  </a:lnTo>
                  <a:lnTo>
                    <a:pt x="1986236" y="2570242"/>
                  </a:lnTo>
                  <a:lnTo>
                    <a:pt x="1988445" y="2567702"/>
                  </a:lnTo>
                  <a:lnTo>
                    <a:pt x="1995273" y="2570242"/>
                  </a:lnTo>
                  <a:lnTo>
                    <a:pt x="1991457" y="2574052"/>
                  </a:lnTo>
                  <a:lnTo>
                    <a:pt x="1991526" y="2575322"/>
                  </a:lnTo>
                  <a:lnTo>
                    <a:pt x="1991595" y="2576592"/>
                  </a:lnTo>
                  <a:lnTo>
                    <a:pt x="1991664" y="2577862"/>
                  </a:lnTo>
                  <a:lnTo>
                    <a:pt x="1991733" y="2579132"/>
                  </a:lnTo>
                  <a:lnTo>
                    <a:pt x="1991802" y="2580402"/>
                  </a:lnTo>
                  <a:lnTo>
                    <a:pt x="1991871" y="2581672"/>
                  </a:lnTo>
                  <a:lnTo>
                    <a:pt x="1991940" y="2582942"/>
                  </a:lnTo>
                  <a:lnTo>
                    <a:pt x="1992009" y="2584212"/>
                  </a:lnTo>
                  <a:lnTo>
                    <a:pt x="1986261" y="2594372"/>
                  </a:lnTo>
                  <a:close/>
                </a:path>
                <a:path w="9387840" h="4169409">
                  <a:moveTo>
                    <a:pt x="2026325" y="2570242"/>
                  </a:moveTo>
                  <a:lnTo>
                    <a:pt x="2023916" y="2570242"/>
                  </a:lnTo>
                  <a:lnTo>
                    <a:pt x="2023803" y="2568972"/>
                  </a:lnTo>
                  <a:lnTo>
                    <a:pt x="2023690" y="2567702"/>
                  </a:lnTo>
                  <a:lnTo>
                    <a:pt x="2029790" y="2568972"/>
                  </a:lnTo>
                  <a:lnTo>
                    <a:pt x="2026325" y="2570242"/>
                  </a:lnTo>
                  <a:close/>
                </a:path>
                <a:path w="9387840" h="4169409">
                  <a:moveTo>
                    <a:pt x="2094957" y="2576592"/>
                  </a:moveTo>
                  <a:lnTo>
                    <a:pt x="2094832" y="2571512"/>
                  </a:lnTo>
                  <a:lnTo>
                    <a:pt x="2095259" y="2568972"/>
                  </a:lnTo>
                  <a:lnTo>
                    <a:pt x="2095158" y="2571512"/>
                  </a:lnTo>
                  <a:lnTo>
                    <a:pt x="2095058" y="2574052"/>
                  </a:lnTo>
                  <a:lnTo>
                    <a:pt x="2094957" y="2576592"/>
                  </a:lnTo>
                  <a:close/>
                </a:path>
                <a:path w="9387840" h="4169409">
                  <a:moveTo>
                    <a:pt x="1710026" y="2580402"/>
                  </a:moveTo>
                  <a:lnTo>
                    <a:pt x="1700587" y="2576592"/>
                  </a:lnTo>
                  <a:lnTo>
                    <a:pt x="1709222" y="2570242"/>
                  </a:lnTo>
                  <a:lnTo>
                    <a:pt x="1709323" y="2571512"/>
                  </a:lnTo>
                  <a:lnTo>
                    <a:pt x="1709423" y="2572782"/>
                  </a:lnTo>
                  <a:lnTo>
                    <a:pt x="1709524" y="2574052"/>
                  </a:lnTo>
                  <a:lnTo>
                    <a:pt x="1709624" y="2575322"/>
                  </a:lnTo>
                  <a:lnTo>
                    <a:pt x="1709725" y="2576592"/>
                  </a:lnTo>
                  <a:lnTo>
                    <a:pt x="1709825" y="2577862"/>
                  </a:lnTo>
                  <a:lnTo>
                    <a:pt x="1709925" y="2579132"/>
                  </a:lnTo>
                  <a:lnTo>
                    <a:pt x="1710026" y="2580402"/>
                  </a:lnTo>
                  <a:close/>
                </a:path>
                <a:path w="9387840" h="4169409">
                  <a:moveTo>
                    <a:pt x="1805669" y="2580402"/>
                  </a:moveTo>
                  <a:lnTo>
                    <a:pt x="1792364" y="2577862"/>
                  </a:lnTo>
                  <a:lnTo>
                    <a:pt x="1789101" y="2571512"/>
                  </a:lnTo>
                  <a:lnTo>
                    <a:pt x="1808079" y="2579132"/>
                  </a:lnTo>
                  <a:lnTo>
                    <a:pt x="1805669" y="2580402"/>
                  </a:lnTo>
                  <a:close/>
                </a:path>
                <a:path w="9387840" h="4169409">
                  <a:moveTo>
                    <a:pt x="1817517" y="2617232"/>
                  </a:moveTo>
                  <a:lnTo>
                    <a:pt x="1810413" y="2615962"/>
                  </a:lnTo>
                  <a:lnTo>
                    <a:pt x="1804363" y="2600722"/>
                  </a:lnTo>
                  <a:lnTo>
                    <a:pt x="1801351" y="2599452"/>
                  </a:lnTo>
                  <a:lnTo>
                    <a:pt x="1808405" y="2591832"/>
                  </a:lnTo>
                  <a:lnTo>
                    <a:pt x="1817743" y="2582942"/>
                  </a:lnTo>
                  <a:lnTo>
                    <a:pt x="1817618" y="2577862"/>
                  </a:lnTo>
                  <a:lnTo>
                    <a:pt x="1817492" y="2572782"/>
                  </a:lnTo>
                  <a:lnTo>
                    <a:pt x="1819701" y="2571512"/>
                  </a:lnTo>
                  <a:lnTo>
                    <a:pt x="1847942" y="2577862"/>
                  </a:lnTo>
                  <a:lnTo>
                    <a:pt x="1829718" y="2582942"/>
                  </a:lnTo>
                  <a:lnTo>
                    <a:pt x="1822111" y="2593102"/>
                  </a:lnTo>
                  <a:lnTo>
                    <a:pt x="1809233" y="2593102"/>
                  </a:lnTo>
                  <a:lnTo>
                    <a:pt x="1817517" y="2617232"/>
                  </a:lnTo>
                  <a:close/>
                </a:path>
                <a:path w="9387840" h="4169409">
                  <a:moveTo>
                    <a:pt x="1517886" y="2588022"/>
                  </a:moveTo>
                  <a:lnTo>
                    <a:pt x="1509477" y="2586752"/>
                  </a:lnTo>
                  <a:lnTo>
                    <a:pt x="1507368" y="2572782"/>
                  </a:lnTo>
                  <a:lnTo>
                    <a:pt x="1522606" y="2575322"/>
                  </a:lnTo>
                  <a:lnTo>
                    <a:pt x="1517886" y="2588022"/>
                  </a:lnTo>
                  <a:close/>
                </a:path>
                <a:path w="9387840" h="4169409">
                  <a:moveTo>
                    <a:pt x="1555541" y="2580402"/>
                  </a:moveTo>
                  <a:lnTo>
                    <a:pt x="1551675" y="2580402"/>
                  </a:lnTo>
                  <a:lnTo>
                    <a:pt x="1546931" y="2572782"/>
                  </a:lnTo>
                  <a:lnTo>
                    <a:pt x="1559457" y="2579132"/>
                  </a:lnTo>
                  <a:lnTo>
                    <a:pt x="1555541" y="2580402"/>
                  </a:lnTo>
                  <a:close/>
                </a:path>
                <a:path w="9387840" h="4169409">
                  <a:moveTo>
                    <a:pt x="1924055" y="2586752"/>
                  </a:moveTo>
                  <a:lnTo>
                    <a:pt x="1913487" y="2582942"/>
                  </a:lnTo>
                  <a:lnTo>
                    <a:pt x="1911730" y="2577862"/>
                  </a:lnTo>
                  <a:lnTo>
                    <a:pt x="1915872" y="2572782"/>
                  </a:lnTo>
                  <a:lnTo>
                    <a:pt x="1924055" y="2586752"/>
                  </a:lnTo>
                  <a:close/>
                </a:path>
                <a:path w="9387840" h="4169409">
                  <a:moveTo>
                    <a:pt x="2068524" y="2588022"/>
                  </a:moveTo>
                  <a:lnTo>
                    <a:pt x="2060164" y="2580402"/>
                  </a:lnTo>
                  <a:lnTo>
                    <a:pt x="2064884" y="2572782"/>
                  </a:lnTo>
                  <a:lnTo>
                    <a:pt x="2068524" y="2588022"/>
                  </a:lnTo>
                  <a:close/>
                </a:path>
                <a:path w="9387840" h="4169409">
                  <a:moveTo>
                    <a:pt x="2178425" y="2584212"/>
                  </a:moveTo>
                  <a:lnTo>
                    <a:pt x="2173530" y="2576592"/>
                  </a:lnTo>
                  <a:lnTo>
                    <a:pt x="2178476" y="2574052"/>
                  </a:lnTo>
                  <a:lnTo>
                    <a:pt x="2186960" y="2580402"/>
                  </a:lnTo>
                  <a:lnTo>
                    <a:pt x="2178425" y="2584212"/>
                  </a:lnTo>
                  <a:close/>
                </a:path>
                <a:path w="9387840" h="4169409">
                  <a:moveTo>
                    <a:pt x="2103191" y="2600722"/>
                  </a:moveTo>
                  <a:lnTo>
                    <a:pt x="2106304" y="2588225"/>
                  </a:lnTo>
                  <a:lnTo>
                    <a:pt x="2106354" y="2588022"/>
                  </a:lnTo>
                  <a:lnTo>
                    <a:pt x="2102087" y="2584212"/>
                  </a:lnTo>
                  <a:lnTo>
                    <a:pt x="2104622" y="2575322"/>
                  </a:lnTo>
                  <a:lnTo>
                    <a:pt x="2113960" y="2590562"/>
                  </a:lnTo>
                  <a:lnTo>
                    <a:pt x="2110672" y="2590562"/>
                  </a:lnTo>
                  <a:lnTo>
                    <a:pt x="2103191" y="2600722"/>
                  </a:lnTo>
                  <a:close/>
                </a:path>
                <a:path w="9387840" h="4169409">
                  <a:moveTo>
                    <a:pt x="2121642" y="2582942"/>
                  </a:moveTo>
                  <a:lnTo>
                    <a:pt x="2122621" y="2575322"/>
                  </a:lnTo>
                  <a:lnTo>
                    <a:pt x="2126939" y="2581672"/>
                  </a:lnTo>
                  <a:lnTo>
                    <a:pt x="2121642" y="2582942"/>
                  </a:lnTo>
                  <a:close/>
                </a:path>
                <a:path w="9387840" h="4169409">
                  <a:moveTo>
                    <a:pt x="2089460" y="2605802"/>
                  </a:moveTo>
                  <a:lnTo>
                    <a:pt x="2070407" y="2590562"/>
                  </a:lnTo>
                  <a:lnTo>
                    <a:pt x="2073394" y="2586752"/>
                  </a:lnTo>
                  <a:lnTo>
                    <a:pt x="2072465" y="2577862"/>
                  </a:lnTo>
                  <a:lnTo>
                    <a:pt x="2081854" y="2576592"/>
                  </a:lnTo>
                  <a:lnTo>
                    <a:pt x="2088079" y="2590562"/>
                  </a:lnTo>
                  <a:lnTo>
                    <a:pt x="2088194" y="2591832"/>
                  </a:lnTo>
                  <a:lnTo>
                    <a:pt x="2088309" y="2593102"/>
                  </a:lnTo>
                  <a:lnTo>
                    <a:pt x="2088424" y="2594372"/>
                  </a:lnTo>
                  <a:lnTo>
                    <a:pt x="2088539" y="2595642"/>
                  </a:lnTo>
                  <a:lnTo>
                    <a:pt x="2088654" y="2596912"/>
                  </a:lnTo>
                  <a:lnTo>
                    <a:pt x="2088769" y="2598182"/>
                  </a:lnTo>
                  <a:lnTo>
                    <a:pt x="2088885" y="2599452"/>
                  </a:lnTo>
                  <a:lnTo>
                    <a:pt x="2089000" y="2600722"/>
                  </a:lnTo>
                  <a:lnTo>
                    <a:pt x="2089115" y="2601992"/>
                  </a:lnTo>
                  <a:lnTo>
                    <a:pt x="2089230" y="2603262"/>
                  </a:lnTo>
                  <a:lnTo>
                    <a:pt x="2089345" y="2604532"/>
                  </a:lnTo>
                  <a:lnTo>
                    <a:pt x="2089460" y="2605802"/>
                  </a:lnTo>
                  <a:close/>
                </a:path>
                <a:path w="9387840" h="4169409">
                  <a:moveTo>
                    <a:pt x="1720971" y="2588022"/>
                  </a:moveTo>
                  <a:lnTo>
                    <a:pt x="1714092" y="2588022"/>
                  </a:lnTo>
                  <a:lnTo>
                    <a:pt x="1722100" y="2577862"/>
                  </a:lnTo>
                  <a:lnTo>
                    <a:pt x="1720971" y="2588022"/>
                  </a:lnTo>
                  <a:close/>
                </a:path>
                <a:path w="9387840" h="4169409">
                  <a:moveTo>
                    <a:pt x="1606701" y="2600722"/>
                  </a:moveTo>
                  <a:lnTo>
                    <a:pt x="1607178" y="2598182"/>
                  </a:lnTo>
                  <a:lnTo>
                    <a:pt x="1602484" y="2594372"/>
                  </a:lnTo>
                  <a:lnTo>
                    <a:pt x="1603363" y="2586752"/>
                  </a:lnTo>
                  <a:lnTo>
                    <a:pt x="1612550" y="2581672"/>
                  </a:lnTo>
                  <a:lnTo>
                    <a:pt x="1613981" y="2588022"/>
                  </a:lnTo>
                  <a:lnTo>
                    <a:pt x="1606701" y="2600722"/>
                  </a:lnTo>
                  <a:close/>
                </a:path>
                <a:path w="9387840" h="4169409">
                  <a:moveTo>
                    <a:pt x="2047789" y="2598182"/>
                  </a:moveTo>
                  <a:lnTo>
                    <a:pt x="2056399" y="2581672"/>
                  </a:lnTo>
                  <a:lnTo>
                    <a:pt x="2056281" y="2585482"/>
                  </a:lnTo>
                  <a:lnTo>
                    <a:pt x="2056162" y="2589292"/>
                  </a:lnTo>
                  <a:lnTo>
                    <a:pt x="2056123" y="2590562"/>
                  </a:lnTo>
                  <a:lnTo>
                    <a:pt x="2057227" y="2593102"/>
                  </a:lnTo>
                  <a:lnTo>
                    <a:pt x="2047789" y="2598182"/>
                  </a:lnTo>
                  <a:close/>
                </a:path>
                <a:path w="9387840" h="4169409">
                  <a:moveTo>
                    <a:pt x="1806773" y="2589292"/>
                  </a:moveTo>
                  <a:lnTo>
                    <a:pt x="1803692" y="2588225"/>
                  </a:lnTo>
                  <a:lnTo>
                    <a:pt x="1804388" y="2582942"/>
                  </a:lnTo>
                  <a:lnTo>
                    <a:pt x="1806773" y="2589292"/>
                  </a:lnTo>
                  <a:close/>
                </a:path>
                <a:path w="9387840" h="4169409">
                  <a:moveTo>
                    <a:pt x="1457363" y="2595642"/>
                  </a:moveTo>
                  <a:lnTo>
                    <a:pt x="1447748" y="2595642"/>
                  </a:lnTo>
                  <a:lnTo>
                    <a:pt x="1445690" y="2589292"/>
                  </a:lnTo>
                  <a:lnTo>
                    <a:pt x="1457438" y="2584212"/>
                  </a:lnTo>
                  <a:lnTo>
                    <a:pt x="1457363" y="2595642"/>
                  </a:lnTo>
                  <a:close/>
                </a:path>
                <a:path w="9387840" h="4169409">
                  <a:moveTo>
                    <a:pt x="1481913" y="2590562"/>
                  </a:moveTo>
                  <a:lnTo>
                    <a:pt x="1475387" y="2589292"/>
                  </a:lnTo>
                  <a:lnTo>
                    <a:pt x="1480432" y="2586752"/>
                  </a:lnTo>
                  <a:lnTo>
                    <a:pt x="1481913" y="2590562"/>
                  </a:lnTo>
                  <a:close/>
                </a:path>
                <a:path w="9387840" h="4169409">
                  <a:moveTo>
                    <a:pt x="1792163" y="2621042"/>
                  </a:moveTo>
                  <a:lnTo>
                    <a:pt x="1775871" y="2610882"/>
                  </a:lnTo>
                  <a:lnTo>
                    <a:pt x="1760157" y="2609612"/>
                  </a:lnTo>
                  <a:lnTo>
                    <a:pt x="1758073" y="2594372"/>
                  </a:lnTo>
                  <a:lnTo>
                    <a:pt x="1765403" y="2586752"/>
                  </a:lnTo>
                  <a:lnTo>
                    <a:pt x="1783929" y="2590562"/>
                  </a:lnTo>
                  <a:lnTo>
                    <a:pt x="1783854" y="2598182"/>
                  </a:lnTo>
                  <a:lnTo>
                    <a:pt x="1785862" y="2603262"/>
                  </a:lnTo>
                  <a:lnTo>
                    <a:pt x="1792163" y="2621042"/>
                  </a:lnTo>
                  <a:close/>
                </a:path>
                <a:path w="9387840" h="4169409">
                  <a:moveTo>
                    <a:pt x="1792239" y="2595642"/>
                  </a:moveTo>
                  <a:lnTo>
                    <a:pt x="1790833" y="2586752"/>
                  </a:lnTo>
                  <a:lnTo>
                    <a:pt x="1797134" y="2586752"/>
                  </a:lnTo>
                  <a:lnTo>
                    <a:pt x="1797250" y="2588225"/>
                  </a:lnTo>
                  <a:lnTo>
                    <a:pt x="1797335" y="2589292"/>
                  </a:lnTo>
                  <a:lnTo>
                    <a:pt x="1797435" y="2590562"/>
                  </a:lnTo>
                  <a:lnTo>
                    <a:pt x="1797535" y="2591832"/>
                  </a:lnTo>
                  <a:lnTo>
                    <a:pt x="1792239" y="2595642"/>
                  </a:lnTo>
                  <a:close/>
                </a:path>
                <a:path w="9387840" h="4169409">
                  <a:moveTo>
                    <a:pt x="2127692" y="2609612"/>
                  </a:moveTo>
                  <a:lnTo>
                    <a:pt x="2114513" y="2596912"/>
                  </a:lnTo>
                  <a:lnTo>
                    <a:pt x="2130353" y="2586752"/>
                  </a:lnTo>
                  <a:lnTo>
                    <a:pt x="2141800" y="2595642"/>
                  </a:lnTo>
                  <a:lnTo>
                    <a:pt x="2127692" y="2609612"/>
                  </a:lnTo>
                  <a:close/>
                </a:path>
                <a:path w="9387840" h="4169409">
                  <a:moveTo>
                    <a:pt x="2178375" y="2598182"/>
                  </a:moveTo>
                  <a:lnTo>
                    <a:pt x="2178478" y="2596912"/>
                  </a:lnTo>
                  <a:lnTo>
                    <a:pt x="2178582" y="2595642"/>
                  </a:lnTo>
                  <a:lnTo>
                    <a:pt x="2178685" y="2594372"/>
                  </a:lnTo>
                  <a:lnTo>
                    <a:pt x="2178788" y="2593102"/>
                  </a:lnTo>
                  <a:lnTo>
                    <a:pt x="2178891" y="2591832"/>
                  </a:lnTo>
                  <a:lnTo>
                    <a:pt x="2178994" y="2590562"/>
                  </a:lnTo>
                  <a:lnTo>
                    <a:pt x="2179098" y="2589292"/>
                  </a:lnTo>
                  <a:lnTo>
                    <a:pt x="2179184" y="2588225"/>
                  </a:lnTo>
                  <a:lnTo>
                    <a:pt x="2179304" y="2586752"/>
                  </a:lnTo>
                  <a:lnTo>
                    <a:pt x="2185128" y="2586752"/>
                  </a:lnTo>
                  <a:lnTo>
                    <a:pt x="2182643" y="2596912"/>
                  </a:lnTo>
                  <a:lnTo>
                    <a:pt x="2178375" y="2598182"/>
                  </a:lnTo>
                  <a:close/>
                </a:path>
                <a:path w="9387840" h="4169409">
                  <a:moveTo>
                    <a:pt x="1803384" y="2590562"/>
                  </a:moveTo>
                  <a:lnTo>
                    <a:pt x="1803246" y="2589292"/>
                  </a:lnTo>
                  <a:lnTo>
                    <a:pt x="1803130" y="2588225"/>
                  </a:lnTo>
                  <a:lnTo>
                    <a:pt x="1803108" y="2588022"/>
                  </a:lnTo>
                  <a:lnTo>
                    <a:pt x="1803692" y="2588225"/>
                  </a:lnTo>
                  <a:lnTo>
                    <a:pt x="1803384" y="2590562"/>
                  </a:lnTo>
                  <a:close/>
                </a:path>
                <a:path w="9387840" h="4169409">
                  <a:moveTo>
                    <a:pt x="2001147" y="2596912"/>
                  </a:moveTo>
                  <a:lnTo>
                    <a:pt x="1999233" y="2588225"/>
                  </a:lnTo>
                  <a:lnTo>
                    <a:pt x="1999189" y="2588022"/>
                  </a:lnTo>
                  <a:lnTo>
                    <a:pt x="2008929" y="2590562"/>
                  </a:lnTo>
                  <a:lnTo>
                    <a:pt x="2007975" y="2595642"/>
                  </a:lnTo>
                  <a:lnTo>
                    <a:pt x="2001147" y="2596912"/>
                  </a:lnTo>
                  <a:close/>
                </a:path>
                <a:path w="9387840" h="4169409">
                  <a:moveTo>
                    <a:pt x="1905655" y="2594372"/>
                  </a:moveTo>
                  <a:lnTo>
                    <a:pt x="1900684" y="2591832"/>
                  </a:lnTo>
                  <a:lnTo>
                    <a:pt x="1901337" y="2589292"/>
                  </a:lnTo>
                  <a:lnTo>
                    <a:pt x="1905655" y="2594372"/>
                  </a:lnTo>
                  <a:close/>
                </a:path>
                <a:path w="9387840" h="4169409">
                  <a:moveTo>
                    <a:pt x="1912508" y="2601992"/>
                  </a:moveTo>
                  <a:lnTo>
                    <a:pt x="1917453" y="2590562"/>
                  </a:lnTo>
                  <a:lnTo>
                    <a:pt x="1920993" y="2596912"/>
                  </a:lnTo>
                  <a:lnTo>
                    <a:pt x="1912508" y="2601992"/>
                  </a:lnTo>
                  <a:close/>
                </a:path>
                <a:path w="9387840" h="4169409">
                  <a:moveTo>
                    <a:pt x="1703399" y="2604532"/>
                  </a:moveTo>
                  <a:lnTo>
                    <a:pt x="1707164" y="2593102"/>
                  </a:lnTo>
                  <a:lnTo>
                    <a:pt x="1716779" y="2591832"/>
                  </a:lnTo>
                  <a:lnTo>
                    <a:pt x="1712762" y="2601992"/>
                  </a:lnTo>
                  <a:lnTo>
                    <a:pt x="1703399" y="2604532"/>
                  </a:lnTo>
                  <a:close/>
                </a:path>
                <a:path w="9387840" h="4169409">
                  <a:moveTo>
                    <a:pt x="1656230" y="2609612"/>
                  </a:moveTo>
                  <a:lnTo>
                    <a:pt x="1646038" y="2607072"/>
                  </a:lnTo>
                  <a:lnTo>
                    <a:pt x="1649778" y="2601992"/>
                  </a:lnTo>
                  <a:lnTo>
                    <a:pt x="1647142" y="2596912"/>
                  </a:lnTo>
                  <a:lnTo>
                    <a:pt x="1652063" y="2593102"/>
                  </a:lnTo>
                  <a:lnTo>
                    <a:pt x="1656230" y="2609612"/>
                  </a:lnTo>
                  <a:close/>
                </a:path>
                <a:path w="9387840" h="4169409">
                  <a:moveTo>
                    <a:pt x="1681634" y="2595642"/>
                  </a:moveTo>
                  <a:lnTo>
                    <a:pt x="1679475" y="2593102"/>
                  </a:lnTo>
                  <a:lnTo>
                    <a:pt x="1686429" y="2593102"/>
                  </a:lnTo>
                  <a:lnTo>
                    <a:pt x="1681634" y="2595642"/>
                  </a:lnTo>
                  <a:close/>
                </a:path>
                <a:path w="9387840" h="4169409">
                  <a:moveTo>
                    <a:pt x="1814279" y="2596912"/>
                  </a:moveTo>
                  <a:lnTo>
                    <a:pt x="1809233" y="2593102"/>
                  </a:lnTo>
                  <a:lnTo>
                    <a:pt x="1822111" y="2593102"/>
                  </a:lnTo>
                  <a:lnTo>
                    <a:pt x="1814279" y="2596912"/>
                  </a:lnTo>
                  <a:close/>
                </a:path>
                <a:path w="9387840" h="4169409">
                  <a:moveTo>
                    <a:pt x="1439514" y="2605802"/>
                  </a:moveTo>
                  <a:lnTo>
                    <a:pt x="1433314" y="2604532"/>
                  </a:lnTo>
                  <a:lnTo>
                    <a:pt x="1435654" y="2596077"/>
                  </a:lnTo>
                  <a:lnTo>
                    <a:pt x="1435774" y="2595642"/>
                  </a:lnTo>
                  <a:lnTo>
                    <a:pt x="1439514" y="2605802"/>
                  </a:lnTo>
                  <a:close/>
                </a:path>
                <a:path w="9387840" h="4169409">
                  <a:moveTo>
                    <a:pt x="1494942" y="2603262"/>
                  </a:moveTo>
                  <a:lnTo>
                    <a:pt x="1495001" y="2600722"/>
                  </a:lnTo>
                  <a:lnTo>
                    <a:pt x="1495118" y="2595642"/>
                  </a:lnTo>
                  <a:lnTo>
                    <a:pt x="1497553" y="2598182"/>
                  </a:lnTo>
                  <a:lnTo>
                    <a:pt x="1494942" y="2603262"/>
                  </a:lnTo>
                  <a:close/>
                </a:path>
                <a:path w="9387840" h="4169409">
                  <a:moveTo>
                    <a:pt x="1977073" y="2596912"/>
                  </a:moveTo>
                  <a:lnTo>
                    <a:pt x="1963065" y="2596912"/>
                  </a:lnTo>
                  <a:lnTo>
                    <a:pt x="1964596" y="2596077"/>
                  </a:lnTo>
                  <a:lnTo>
                    <a:pt x="1976546" y="2595642"/>
                  </a:lnTo>
                  <a:lnTo>
                    <a:pt x="1977073" y="2596912"/>
                  </a:lnTo>
                  <a:close/>
                </a:path>
                <a:path w="9387840" h="4169409">
                  <a:moveTo>
                    <a:pt x="1960028" y="2641362"/>
                  </a:moveTo>
                  <a:lnTo>
                    <a:pt x="1955535" y="2618502"/>
                  </a:lnTo>
                  <a:lnTo>
                    <a:pt x="1944062" y="2610882"/>
                  </a:lnTo>
                  <a:lnTo>
                    <a:pt x="1941652" y="2596912"/>
                  </a:lnTo>
                  <a:lnTo>
                    <a:pt x="1964596" y="2596077"/>
                  </a:lnTo>
                  <a:lnTo>
                    <a:pt x="1963065" y="2596912"/>
                  </a:lnTo>
                  <a:lnTo>
                    <a:pt x="1977073" y="2596912"/>
                  </a:lnTo>
                  <a:lnTo>
                    <a:pt x="1979709" y="2603262"/>
                  </a:lnTo>
                  <a:lnTo>
                    <a:pt x="1969492" y="2609612"/>
                  </a:lnTo>
                  <a:lnTo>
                    <a:pt x="1967082" y="2612152"/>
                  </a:lnTo>
                  <a:lnTo>
                    <a:pt x="1989123" y="2613422"/>
                  </a:lnTo>
                  <a:lnTo>
                    <a:pt x="1993214" y="2618502"/>
                  </a:lnTo>
                  <a:lnTo>
                    <a:pt x="1998310" y="2618502"/>
                  </a:lnTo>
                  <a:lnTo>
                    <a:pt x="1998411" y="2621042"/>
                  </a:lnTo>
                  <a:lnTo>
                    <a:pt x="1998511" y="2623582"/>
                  </a:lnTo>
                  <a:lnTo>
                    <a:pt x="1998612" y="2626122"/>
                  </a:lnTo>
                  <a:lnTo>
                    <a:pt x="1967835" y="2635012"/>
                  </a:lnTo>
                  <a:lnTo>
                    <a:pt x="1960028" y="2641362"/>
                  </a:lnTo>
                  <a:close/>
                </a:path>
                <a:path w="9387840" h="4169409">
                  <a:moveTo>
                    <a:pt x="1752500" y="2605802"/>
                  </a:moveTo>
                  <a:lnTo>
                    <a:pt x="1745170" y="2603262"/>
                  </a:lnTo>
                  <a:lnTo>
                    <a:pt x="1753103" y="2596912"/>
                  </a:lnTo>
                  <a:lnTo>
                    <a:pt x="1754182" y="2601992"/>
                  </a:lnTo>
                  <a:lnTo>
                    <a:pt x="1752500" y="2605802"/>
                  </a:lnTo>
                  <a:close/>
                </a:path>
                <a:path w="9387840" h="4169409">
                  <a:moveTo>
                    <a:pt x="1821534" y="2604532"/>
                  </a:moveTo>
                  <a:lnTo>
                    <a:pt x="1818446" y="2600722"/>
                  </a:lnTo>
                  <a:lnTo>
                    <a:pt x="1821936" y="2596912"/>
                  </a:lnTo>
                  <a:lnTo>
                    <a:pt x="1825325" y="2601992"/>
                  </a:lnTo>
                  <a:lnTo>
                    <a:pt x="1821534" y="2604532"/>
                  </a:lnTo>
                  <a:close/>
                </a:path>
                <a:path w="9387840" h="4169409">
                  <a:moveTo>
                    <a:pt x="2170192" y="2601992"/>
                  </a:moveTo>
                  <a:lnTo>
                    <a:pt x="2164644" y="2601992"/>
                  </a:lnTo>
                  <a:lnTo>
                    <a:pt x="2169062" y="2596912"/>
                  </a:lnTo>
                  <a:lnTo>
                    <a:pt x="2170192" y="2601992"/>
                  </a:lnTo>
                  <a:close/>
                </a:path>
                <a:path w="9387840" h="4169409">
                  <a:moveTo>
                    <a:pt x="2070206" y="2604532"/>
                  </a:moveTo>
                  <a:lnTo>
                    <a:pt x="2067394" y="2599452"/>
                  </a:lnTo>
                  <a:lnTo>
                    <a:pt x="2070155" y="2599452"/>
                  </a:lnTo>
                  <a:lnTo>
                    <a:pt x="2070206" y="2604532"/>
                  </a:lnTo>
                  <a:close/>
                </a:path>
                <a:path w="9387840" h="4169409">
                  <a:moveTo>
                    <a:pt x="1690219" y="2612152"/>
                  </a:moveTo>
                  <a:lnTo>
                    <a:pt x="1683216" y="2608342"/>
                  </a:lnTo>
                  <a:lnTo>
                    <a:pt x="1685550" y="2603262"/>
                  </a:lnTo>
                  <a:lnTo>
                    <a:pt x="1691952" y="2600722"/>
                  </a:lnTo>
                  <a:lnTo>
                    <a:pt x="1690219" y="2612152"/>
                  </a:lnTo>
                  <a:close/>
                </a:path>
                <a:path w="9387840" h="4169409">
                  <a:moveTo>
                    <a:pt x="1874351" y="2636282"/>
                  </a:moveTo>
                  <a:lnTo>
                    <a:pt x="1874320" y="2635012"/>
                  </a:lnTo>
                  <a:lnTo>
                    <a:pt x="1874196" y="2629932"/>
                  </a:lnTo>
                  <a:lnTo>
                    <a:pt x="1874071" y="2624852"/>
                  </a:lnTo>
                  <a:lnTo>
                    <a:pt x="1873947" y="2619772"/>
                  </a:lnTo>
                  <a:lnTo>
                    <a:pt x="1873823" y="2614692"/>
                  </a:lnTo>
                  <a:lnTo>
                    <a:pt x="1873698" y="2609612"/>
                  </a:lnTo>
                  <a:lnTo>
                    <a:pt x="1876359" y="2600722"/>
                  </a:lnTo>
                  <a:lnTo>
                    <a:pt x="1882861" y="2603262"/>
                  </a:lnTo>
                  <a:lnTo>
                    <a:pt x="1889789" y="2603262"/>
                  </a:lnTo>
                  <a:lnTo>
                    <a:pt x="1892848" y="2614692"/>
                  </a:lnTo>
                  <a:lnTo>
                    <a:pt x="1878844" y="2614692"/>
                  </a:lnTo>
                  <a:lnTo>
                    <a:pt x="1878945" y="2617232"/>
                  </a:lnTo>
                  <a:lnTo>
                    <a:pt x="1879045" y="2619772"/>
                  </a:lnTo>
                  <a:lnTo>
                    <a:pt x="1879146" y="2622312"/>
                  </a:lnTo>
                  <a:lnTo>
                    <a:pt x="1879261" y="2625232"/>
                  </a:lnTo>
                  <a:lnTo>
                    <a:pt x="1879371" y="2628019"/>
                  </a:lnTo>
                  <a:lnTo>
                    <a:pt x="1879497" y="2631202"/>
                  </a:lnTo>
                  <a:lnTo>
                    <a:pt x="1879598" y="2633742"/>
                  </a:lnTo>
                  <a:lnTo>
                    <a:pt x="1879648" y="2635012"/>
                  </a:lnTo>
                  <a:lnTo>
                    <a:pt x="1874351" y="2636282"/>
                  </a:lnTo>
                  <a:close/>
                </a:path>
                <a:path w="9387840" h="4169409">
                  <a:moveTo>
                    <a:pt x="1889789" y="2603262"/>
                  </a:moveTo>
                  <a:lnTo>
                    <a:pt x="1882861" y="2603262"/>
                  </a:lnTo>
                  <a:lnTo>
                    <a:pt x="1884493" y="2600722"/>
                  </a:lnTo>
                  <a:lnTo>
                    <a:pt x="1889789" y="2603262"/>
                  </a:lnTo>
                  <a:close/>
                </a:path>
                <a:path w="9387840" h="4169409">
                  <a:moveTo>
                    <a:pt x="2014401" y="2603262"/>
                  </a:moveTo>
                  <a:lnTo>
                    <a:pt x="2009833" y="2603262"/>
                  </a:lnTo>
                  <a:lnTo>
                    <a:pt x="2009456" y="2600722"/>
                  </a:lnTo>
                  <a:lnTo>
                    <a:pt x="2014401" y="2603262"/>
                  </a:lnTo>
                  <a:close/>
                </a:path>
                <a:path w="9387840" h="4169409">
                  <a:moveTo>
                    <a:pt x="1581121" y="2609612"/>
                  </a:moveTo>
                  <a:lnTo>
                    <a:pt x="1576803" y="2604532"/>
                  </a:lnTo>
                  <a:lnTo>
                    <a:pt x="1581096" y="2607072"/>
                  </a:lnTo>
                  <a:lnTo>
                    <a:pt x="1581121" y="2609612"/>
                  </a:lnTo>
                  <a:close/>
                </a:path>
                <a:path w="9387840" h="4169409">
                  <a:moveTo>
                    <a:pt x="2147774" y="2627392"/>
                  </a:moveTo>
                  <a:lnTo>
                    <a:pt x="2135022" y="2626122"/>
                  </a:lnTo>
                  <a:lnTo>
                    <a:pt x="2128822" y="2622312"/>
                  </a:lnTo>
                  <a:lnTo>
                    <a:pt x="2140218" y="2612152"/>
                  </a:lnTo>
                  <a:lnTo>
                    <a:pt x="2141047" y="2604532"/>
                  </a:lnTo>
                  <a:lnTo>
                    <a:pt x="2149557" y="2607072"/>
                  </a:lnTo>
                  <a:lnTo>
                    <a:pt x="2147323" y="2609612"/>
                  </a:lnTo>
                  <a:lnTo>
                    <a:pt x="2155546" y="2609612"/>
                  </a:lnTo>
                  <a:lnTo>
                    <a:pt x="2156561" y="2610882"/>
                  </a:lnTo>
                  <a:lnTo>
                    <a:pt x="2149883" y="2615962"/>
                  </a:lnTo>
                  <a:lnTo>
                    <a:pt x="2147774" y="2627392"/>
                  </a:lnTo>
                  <a:close/>
                </a:path>
                <a:path w="9387840" h="4169409">
                  <a:moveTo>
                    <a:pt x="2155546" y="2609612"/>
                  </a:moveTo>
                  <a:lnTo>
                    <a:pt x="2147323" y="2609612"/>
                  </a:lnTo>
                  <a:lnTo>
                    <a:pt x="2153146" y="2608342"/>
                  </a:lnTo>
                  <a:lnTo>
                    <a:pt x="2151490" y="2604532"/>
                  </a:lnTo>
                  <a:lnTo>
                    <a:pt x="2155546" y="2609612"/>
                  </a:lnTo>
                  <a:close/>
                </a:path>
                <a:path w="9387840" h="4169409">
                  <a:moveTo>
                    <a:pt x="1441648" y="2613422"/>
                  </a:moveTo>
                  <a:lnTo>
                    <a:pt x="1435473" y="2612152"/>
                  </a:lnTo>
                  <a:lnTo>
                    <a:pt x="1436502" y="2607072"/>
                  </a:lnTo>
                  <a:lnTo>
                    <a:pt x="1442602" y="2610882"/>
                  </a:lnTo>
                  <a:lnTo>
                    <a:pt x="1441648" y="2613422"/>
                  </a:lnTo>
                  <a:close/>
                </a:path>
                <a:path w="9387840" h="4169409">
                  <a:moveTo>
                    <a:pt x="2182467" y="2614692"/>
                  </a:moveTo>
                  <a:lnTo>
                    <a:pt x="2180107" y="2614692"/>
                  </a:lnTo>
                  <a:lnTo>
                    <a:pt x="2181312" y="2607072"/>
                  </a:lnTo>
                  <a:lnTo>
                    <a:pt x="2186358" y="2613422"/>
                  </a:lnTo>
                  <a:lnTo>
                    <a:pt x="2182467" y="2614692"/>
                  </a:lnTo>
                  <a:close/>
                </a:path>
                <a:path w="9387840" h="4169409">
                  <a:moveTo>
                    <a:pt x="1617094" y="2623582"/>
                  </a:moveTo>
                  <a:lnTo>
                    <a:pt x="1602635" y="2614692"/>
                  </a:lnTo>
                  <a:lnTo>
                    <a:pt x="1612902" y="2608342"/>
                  </a:lnTo>
                  <a:lnTo>
                    <a:pt x="1621713" y="2614692"/>
                  </a:lnTo>
                  <a:lnTo>
                    <a:pt x="1617094" y="2623582"/>
                  </a:lnTo>
                  <a:close/>
                </a:path>
                <a:path w="9387840" h="4169409">
                  <a:moveTo>
                    <a:pt x="1902441" y="2621042"/>
                  </a:moveTo>
                  <a:lnTo>
                    <a:pt x="1895287" y="2609612"/>
                  </a:lnTo>
                  <a:lnTo>
                    <a:pt x="1910851" y="2615962"/>
                  </a:lnTo>
                  <a:lnTo>
                    <a:pt x="1902441" y="2621042"/>
                  </a:lnTo>
                  <a:close/>
                </a:path>
                <a:path w="9387840" h="4169409">
                  <a:moveTo>
                    <a:pt x="1520070" y="2617232"/>
                  </a:moveTo>
                  <a:lnTo>
                    <a:pt x="1521049" y="2610882"/>
                  </a:lnTo>
                  <a:lnTo>
                    <a:pt x="1528028" y="2615962"/>
                  </a:lnTo>
                  <a:lnTo>
                    <a:pt x="1520070" y="2617232"/>
                  </a:lnTo>
                  <a:close/>
                </a:path>
                <a:path w="9387840" h="4169409">
                  <a:moveTo>
                    <a:pt x="1926616" y="2628662"/>
                  </a:moveTo>
                  <a:lnTo>
                    <a:pt x="1926508" y="2627392"/>
                  </a:lnTo>
                  <a:lnTo>
                    <a:pt x="1926401" y="2626122"/>
                  </a:lnTo>
                  <a:lnTo>
                    <a:pt x="1926293" y="2624852"/>
                  </a:lnTo>
                  <a:lnTo>
                    <a:pt x="1926185" y="2623582"/>
                  </a:lnTo>
                  <a:lnTo>
                    <a:pt x="1926078" y="2622312"/>
                  </a:lnTo>
                  <a:lnTo>
                    <a:pt x="1925970" y="2621042"/>
                  </a:lnTo>
                  <a:lnTo>
                    <a:pt x="1925863" y="2619772"/>
                  </a:lnTo>
                  <a:lnTo>
                    <a:pt x="1925755" y="2618502"/>
                  </a:lnTo>
                  <a:lnTo>
                    <a:pt x="1925647" y="2617232"/>
                  </a:lnTo>
                  <a:lnTo>
                    <a:pt x="1925540" y="2615962"/>
                  </a:lnTo>
                  <a:lnTo>
                    <a:pt x="1925432" y="2614692"/>
                  </a:lnTo>
                  <a:lnTo>
                    <a:pt x="1925325" y="2613422"/>
                  </a:lnTo>
                  <a:lnTo>
                    <a:pt x="1925217" y="2612152"/>
                  </a:lnTo>
                  <a:lnTo>
                    <a:pt x="1925110" y="2610882"/>
                  </a:lnTo>
                  <a:lnTo>
                    <a:pt x="1932917" y="2613422"/>
                  </a:lnTo>
                  <a:lnTo>
                    <a:pt x="1927996" y="2618502"/>
                  </a:lnTo>
                  <a:lnTo>
                    <a:pt x="1931486" y="2624852"/>
                  </a:lnTo>
                  <a:lnTo>
                    <a:pt x="1926616" y="2628662"/>
                  </a:lnTo>
                  <a:close/>
                </a:path>
                <a:path w="9387840" h="4169409">
                  <a:moveTo>
                    <a:pt x="1630047" y="2628662"/>
                  </a:moveTo>
                  <a:lnTo>
                    <a:pt x="1633838" y="2621042"/>
                  </a:lnTo>
                  <a:lnTo>
                    <a:pt x="1633813" y="2612152"/>
                  </a:lnTo>
                  <a:lnTo>
                    <a:pt x="1638507" y="2622312"/>
                  </a:lnTo>
                  <a:lnTo>
                    <a:pt x="1636750" y="2626122"/>
                  </a:lnTo>
                  <a:lnTo>
                    <a:pt x="1630047" y="2628662"/>
                  </a:lnTo>
                  <a:close/>
                </a:path>
                <a:path w="9387840" h="4169409">
                  <a:moveTo>
                    <a:pt x="1675710" y="2626122"/>
                  </a:moveTo>
                  <a:lnTo>
                    <a:pt x="1675710" y="2614692"/>
                  </a:lnTo>
                  <a:lnTo>
                    <a:pt x="1680730" y="2615962"/>
                  </a:lnTo>
                  <a:lnTo>
                    <a:pt x="1675710" y="2626122"/>
                  </a:lnTo>
                  <a:close/>
                </a:path>
                <a:path w="9387840" h="4169409">
                  <a:moveTo>
                    <a:pt x="1742158" y="2623582"/>
                  </a:moveTo>
                  <a:lnTo>
                    <a:pt x="1759178" y="2614692"/>
                  </a:lnTo>
                  <a:lnTo>
                    <a:pt x="1758199" y="2621042"/>
                  </a:lnTo>
                  <a:lnTo>
                    <a:pt x="1751044" y="2621042"/>
                  </a:lnTo>
                  <a:lnTo>
                    <a:pt x="1742158" y="2623582"/>
                  </a:lnTo>
                  <a:close/>
                </a:path>
                <a:path w="9387840" h="4169409">
                  <a:moveTo>
                    <a:pt x="1807476" y="2627392"/>
                  </a:moveTo>
                  <a:lnTo>
                    <a:pt x="1799970" y="2626122"/>
                  </a:lnTo>
                  <a:lnTo>
                    <a:pt x="1799870" y="2624852"/>
                  </a:lnTo>
                  <a:lnTo>
                    <a:pt x="1799770" y="2623582"/>
                  </a:lnTo>
                  <a:lnTo>
                    <a:pt x="1799669" y="2622312"/>
                  </a:lnTo>
                  <a:lnTo>
                    <a:pt x="1795828" y="2622312"/>
                  </a:lnTo>
                  <a:lnTo>
                    <a:pt x="1801000" y="2614692"/>
                  </a:lnTo>
                  <a:lnTo>
                    <a:pt x="1807476" y="2627392"/>
                  </a:lnTo>
                  <a:close/>
                </a:path>
                <a:path w="9387840" h="4169409">
                  <a:moveTo>
                    <a:pt x="1894208" y="2619772"/>
                  </a:moveTo>
                  <a:lnTo>
                    <a:pt x="1878844" y="2614692"/>
                  </a:lnTo>
                  <a:lnTo>
                    <a:pt x="1892848" y="2614692"/>
                  </a:lnTo>
                  <a:lnTo>
                    <a:pt x="1894208" y="2619772"/>
                  </a:lnTo>
                  <a:close/>
                </a:path>
                <a:path w="9387840" h="4169409">
                  <a:moveTo>
                    <a:pt x="1998310" y="2618502"/>
                  </a:moveTo>
                  <a:lnTo>
                    <a:pt x="1993214" y="2618502"/>
                  </a:lnTo>
                  <a:lnTo>
                    <a:pt x="1998160" y="2614692"/>
                  </a:lnTo>
                  <a:lnTo>
                    <a:pt x="1998260" y="2617232"/>
                  </a:lnTo>
                  <a:lnTo>
                    <a:pt x="1998310" y="2618502"/>
                  </a:lnTo>
                  <a:close/>
                </a:path>
                <a:path w="9387840" h="4169409">
                  <a:moveTo>
                    <a:pt x="1826479" y="2633742"/>
                  </a:moveTo>
                  <a:lnTo>
                    <a:pt x="1824044" y="2627392"/>
                  </a:lnTo>
                  <a:lnTo>
                    <a:pt x="1820706" y="2618502"/>
                  </a:lnTo>
                  <a:lnTo>
                    <a:pt x="1831048" y="2615962"/>
                  </a:lnTo>
                  <a:lnTo>
                    <a:pt x="1833583" y="2624852"/>
                  </a:lnTo>
                  <a:lnTo>
                    <a:pt x="1826479" y="2633742"/>
                  </a:lnTo>
                  <a:close/>
                </a:path>
                <a:path w="9387840" h="4169409">
                  <a:moveTo>
                    <a:pt x="1944991" y="2627392"/>
                  </a:moveTo>
                  <a:lnTo>
                    <a:pt x="1935427" y="2617232"/>
                  </a:lnTo>
                  <a:lnTo>
                    <a:pt x="1940021" y="2619772"/>
                  </a:lnTo>
                  <a:lnTo>
                    <a:pt x="1944991" y="2627392"/>
                  </a:lnTo>
                  <a:close/>
                </a:path>
                <a:path w="9387840" h="4169409">
                  <a:moveTo>
                    <a:pt x="2196600" y="2629932"/>
                  </a:moveTo>
                  <a:lnTo>
                    <a:pt x="2187312" y="2622312"/>
                  </a:lnTo>
                  <a:lnTo>
                    <a:pt x="2194190" y="2617232"/>
                  </a:lnTo>
                  <a:lnTo>
                    <a:pt x="2196424" y="2618502"/>
                  </a:lnTo>
                  <a:lnTo>
                    <a:pt x="2196541" y="2626122"/>
                  </a:lnTo>
                  <a:lnTo>
                    <a:pt x="2196600" y="2629932"/>
                  </a:lnTo>
                  <a:close/>
                </a:path>
                <a:path w="9387840" h="4169409">
                  <a:moveTo>
                    <a:pt x="1458467" y="2629932"/>
                  </a:moveTo>
                  <a:lnTo>
                    <a:pt x="1451514" y="2624852"/>
                  </a:lnTo>
                  <a:lnTo>
                    <a:pt x="1455756" y="2619772"/>
                  </a:lnTo>
                  <a:lnTo>
                    <a:pt x="1458517" y="2621042"/>
                  </a:lnTo>
                  <a:lnTo>
                    <a:pt x="1458467" y="2629932"/>
                  </a:lnTo>
                  <a:close/>
                </a:path>
                <a:path w="9387840" h="4169409">
                  <a:moveTo>
                    <a:pt x="2019623" y="2624852"/>
                  </a:moveTo>
                  <a:lnTo>
                    <a:pt x="2019432" y="2623582"/>
                  </a:lnTo>
                  <a:lnTo>
                    <a:pt x="2019362" y="2622312"/>
                  </a:lnTo>
                  <a:lnTo>
                    <a:pt x="2019292" y="2621042"/>
                  </a:lnTo>
                  <a:lnTo>
                    <a:pt x="2019221" y="2619772"/>
                  </a:lnTo>
                  <a:lnTo>
                    <a:pt x="2024141" y="2621042"/>
                  </a:lnTo>
                  <a:lnTo>
                    <a:pt x="2019673" y="2623582"/>
                  </a:lnTo>
                  <a:lnTo>
                    <a:pt x="2019623" y="2624852"/>
                  </a:lnTo>
                  <a:close/>
                </a:path>
                <a:path w="9387840" h="4169409">
                  <a:moveTo>
                    <a:pt x="2056851" y="2662952"/>
                  </a:moveTo>
                  <a:lnTo>
                    <a:pt x="2044877" y="2656602"/>
                  </a:lnTo>
                  <a:lnTo>
                    <a:pt x="2045182" y="2656602"/>
                  </a:lnTo>
                  <a:lnTo>
                    <a:pt x="2055621" y="2643902"/>
                  </a:lnTo>
                  <a:lnTo>
                    <a:pt x="2057905" y="2641362"/>
                  </a:lnTo>
                  <a:lnTo>
                    <a:pt x="2067720" y="2637552"/>
                  </a:lnTo>
                  <a:lnTo>
                    <a:pt x="2066716" y="2632472"/>
                  </a:lnTo>
                  <a:lnTo>
                    <a:pt x="2059838" y="2619772"/>
                  </a:lnTo>
                  <a:lnTo>
                    <a:pt x="2087125" y="2628662"/>
                  </a:lnTo>
                  <a:lnTo>
                    <a:pt x="2083284" y="2640092"/>
                  </a:lnTo>
                  <a:lnTo>
                    <a:pt x="2085940" y="2650252"/>
                  </a:lnTo>
                  <a:lnTo>
                    <a:pt x="2060566" y="2650252"/>
                  </a:lnTo>
                  <a:lnTo>
                    <a:pt x="2062764" y="2651124"/>
                  </a:lnTo>
                  <a:lnTo>
                    <a:pt x="2062840" y="2652792"/>
                  </a:lnTo>
                  <a:lnTo>
                    <a:pt x="2062954" y="2655332"/>
                  </a:lnTo>
                  <a:lnTo>
                    <a:pt x="2063069" y="2657872"/>
                  </a:lnTo>
                  <a:lnTo>
                    <a:pt x="2063127" y="2659142"/>
                  </a:lnTo>
                  <a:lnTo>
                    <a:pt x="2056926" y="2660412"/>
                  </a:lnTo>
                  <a:lnTo>
                    <a:pt x="2056851" y="2662952"/>
                  </a:lnTo>
                  <a:close/>
                </a:path>
                <a:path w="9387840" h="4169409">
                  <a:moveTo>
                    <a:pt x="1781118" y="2647712"/>
                  </a:moveTo>
                  <a:lnTo>
                    <a:pt x="1766684" y="2637552"/>
                  </a:lnTo>
                  <a:lnTo>
                    <a:pt x="1757370" y="2636282"/>
                  </a:lnTo>
                  <a:lnTo>
                    <a:pt x="1757421" y="2635012"/>
                  </a:lnTo>
                  <a:lnTo>
                    <a:pt x="1757521" y="2632472"/>
                  </a:lnTo>
                  <a:lnTo>
                    <a:pt x="1757621" y="2629932"/>
                  </a:lnTo>
                  <a:lnTo>
                    <a:pt x="1770148" y="2622312"/>
                  </a:lnTo>
                  <a:lnTo>
                    <a:pt x="1771554" y="2629932"/>
                  </a:lnTo>
                  <a:lnTo>
                    <a:pt x="1776613" y="2631065"/>
                  </a:lnTo>
                  <a:lnTo>
                    <a:pt x="1775168" y="2633742"/>
                  </a:lnTo>
                  <a:lnTo>
                    <a:pt x="1781681" y="2633742"/>
                  </a:lnTo>
                  <a:lnTo>
                    <a:pt x="1782172" y="2636282"/>
                  </a:lnTo>
                  <a:lnTo>
                    <a:pt x="1784123" y="2641362"/>
                  </a:lnTo>
                  <a:lnTo>
                    <a:pt x="1774164" y="2641362"/>
                  </a:lnTo>
                  <a:lnTo>
                    <a:pt x="1781118" y="2647712"/>
                  </a:lnTo>
                  <a:close/>
                </a:path>
                <a:path w="9387840" h="4169409">
                  <a:moveTo>
                    <a:pt x="1592418" y="2629932"/>
                  </a:moveTo>
                  <a:lnTo>
                    <a:pt x="1590811" y="2623582"/>
                  </a:lnTo>
                  <a:lnTo>
                    <a:pt x="1594175" y="2624852"/>
                  </a:lnTo>
                  <a:lnTo>
                    <a:pt x="1592418" y="2629932"/>
                  </a:lnTo>
                  <a:close/>
                </a:path>
                <a:path w="9387840" h="4169409">
                  <a:moveTo>
                    <a:pt x="1731200" y="2633742"/>
                  </a:moveTo>
                  <a:lnTo>
                    <a:pt x="1703725" y="2633742"/>
                  </a:lnTo>
                  <a:lnTo>
                    <a:pt x="1721197" y="2623582"/>
                  </a:lnTo>
                  <a:lnTo>
                    <a:pt x="1727422" y="2629932"/>
                  </a:lnTo>
                  <a:lnTo>
                    <a:pt x="1731263" y="2629932"/>
                  </a:lnTo>
                  <a:lnTo>
                    <a:pt x="1731200" y="2633742"/>
                  </a:lnTo>
                  <a:close/>
                </a:path>
                <a:path w="9387840" h="4169409">
                  <a:moveTo>
                    <a:pt x="1487913" y="2638822"/>
                  </a:moveTo>
                  <a:lnTo>
                    <a:pt x="1485579" y="2638822"/>
                  </a:lnTo>
                  <a:lnTo>
                    <a:pt x="1487581" y="2625232"/>
                  </a:lnTo>
                  <a:lnTo>
                    <a:pt x="1487637" y="2624852"/>
                  </a:lnTo>
                  <a:lnTo>
                    <a:pt x="1516229" y="2632472"/>
                  </a:lnTo>
                  <a:lnTo>
                    <a:pt x="1497653" y="2637552"/>
                  </a:lnTo>
                  <a:lnTo>
                    <a:pt x="1487913" y="2638822"/>
                  </a:lnTo>
                  <a:close/>
                </a:path>
                <a:path w="9387840" h="4169409">
                  <a:moveTo>
                    <a:pt x="1530789" y="2635012"/>
                  </a:moveTo>
                  <a:lnTo>
                    <a:pt x="1523735" y="2629932"/>
                  </a:lnTo>
                  <a:lnTo>
                    <a:pt x="1528179" y="2627392"/>
                  </a:lnTo>
                  <a:lnTo>
                    <a:pt x="1530237" y="2624852"/>
                  </a:lnTo>
                  <a:lnTo>
                    <a:pt x="1530306" y="2626122"/>
                  </a:lnTo>
                  <a:lnTo>
                    <a:pt x="1530409" y="2628019"/>
                  </a:lnTo>
                  <a:lnTo>
                    <a:pt x="1530513" y="2629932"/>
                  </a:lnTo>
                  <a:lnTo>
                    <a:pt x="1530582" y="2631202"/>
                  </a:lnTo>
                  <a:lnTo>
                    <a:pt x="1530651" y="2632472"/>
                  </a:lnTo>
                  <a:lnTo>
                    <a:pt x="1530720" y="2633742"/>
                  </a:lnTo>
                  <a:lnTo>
                    <a:pt x="1530789" y="2635012"/>
                  </a:lnTo>
                  <a:close/>
                </a:path>
                <a:path w="9387840" h="4169409">
                  <a:moveTo>
                    <a:pt x="1781681" y="2633742"/>
                  </a:moveTo>
                  <a:lnTo>
                    <a:pt x="1775168" y="2633742"/>
                  </a:lnTo>
                  <a:lnTo>
                    <a:pt x="1777227" y="2631202"/>
                  </a:lnTo>
                  <a:lnTo>
                    <a:pt x="1776613" y="2631065"/>
                  </a:lnTo>
                  <a:lnTo>
                    <a:pt x="1779963" y="2624852"/>
                  </a:lnTo>
                  <a:lnTo>
                    <a:pt x="1781681" y="2633742"/>
                  </a:lnTo>
                  <a:close/>
                </a:path>
                <a:path w="9387840" h="4169409">
                  <a:moveTo>
                    <a:pt x="2023840" y="2626122"/>
                  </a:moveTo>
                  <a:lnTo>
                    <a:pt x="2019573" y="2626122"/>
                  </a:lnTo>
                  <a:lnTo>
                    <a:pt x="2019608" y="2625232"/>
                  </a:lnTo>
                  <a:lnTo>
                    <a:pt x="2021280" y="2624852"/>
                  </a:lnTo>
                  <a:lnTo>
                    <a:pt x="2023840" y="2626122"/>
                  </a:lnTo>
                  <a:close/>
                </a:path>
                <a:path w="9387840" h="4169409">
                  <a:moveTo>
                    <a:pt x="2112066" y="2628019"/>
                  </a:moveTo>
                  <a:lnTo>
                    <a:pt x="2109166" y="2626122"/>
                  </a:lnTo>
                  <a:lnTo>
                    <a:pt x="2111274" y="2624852"/>
                  </a:lnTo>
                  <a:lnTo>
                    <a:pt x="2112066" y="2628019"/>
                  </a:lnTo>
                  <a:close/>
                </a:path>
                <a:path w="9387840" h="4169409">
                  <a:moveTo>
                    <a:pt x="2037873" y="2651522"/>
                  </a:moveTo>
                  <a:lnTo>
                    <a:pt x="2027380" y="2650252"/>
                  </a:lnTo>
                  <a:lnTo>
                    <a:pt x="2013623" y="2640092"/>
                  </a:lnTo>
                  <a:lnTo>
                    <a:pt x="2010159" y="2638822"/>
                  </a:lnTo>
                  <a:lnTo>
                    <a:pt x="1998888" y="2629932"/>
                  </a:lnTo>
                  <a:lnTo>
                    <a:pt x="2019608" y="2625232"/>
                  </a:lnTo>
                  <a:lnTo>
                    <a:pt x="2019573" y="2626122"/>
                  </a:lnTo>
                  <a:lnTo>
                    <a:pt x="2023840" y="2626122"/>
                  </a:lnTo>
                  <a:lnTo>
                    <a:pt x="2044324" y="2636282"/>
                  </a:lnTo>
                  <a:lnTo>
                    <a:pt x="2037446" y="2638822"/>
                  </a:lnTo>
                  <a:lnTo>
                    <a:pt x="2037531" y="2641362"/>
                  </a:lnTo>
                  <a:lnTo>
                    <a:pt x="2037617" y="2643902"/>
                  </a:lnTo>
                  <a:lnTo>
                    <a:pt x="2037702" y="2646442"/>
                  </a:lnTo>
                  <a:lnTo>
                    <a:pt x="2037787" y="2648982"/>
                  </a:lnTo>
                  <a:lnTo>
                    <a:pt x="2037873" y="2651522"/>
                  </a:lnTo>
                  <a:close/>
                </a:path>
                <a:path w="9387840" h="4169409">
                  <a:moveTo>
                    <a:pt x="1720672" y="2648982"/>
                  </a:moveTo>
                  <a:lnTo>
                    <a:pt x="1705181" y="2648982"/>
                  </a:lnTo>
                  <a:lnTo>
                    <a:pt x="1703072" y="2646442"/>
                  </a:lnTo>
                  <a:lnTo>
                    <a:pt x="1704051" y="2642632"/>
                  </a:lnTo>
                  <a:lnTo>
                    <a:pt x="1690420" y="2637552"/>
                  </a:lnTo>
                  <a:lnTo>
                    <a:pt x="1692730" y="2631202"/>
                  </a:lnTo>
                  <a:lnTo>
                    <a:pt x="1698177" y="2626122"/>
                  </a:lnTo>
                  <a:lnTo>
                    <a:pt x="1703725" y="2633742"/>
                  </a:lnTo>
                  <a:lnTo>
                    <a:pt x="1731200" y="2633742"/>
                  </a:lnTo>
                  <a:lnTo>
                    <a:pt x="1731138" y="2637552"/>
                  </a:lnTo>
                  <a:lnTo>
                    <a:pt x="1723807" y="2637552"/>
                  </a:lnTo>
                  <a:lnTo>
                    <a:pt x="1722879" y="2641362"/>
                  </a:lnTo>
                  <a:lnTo>
                    <a:pt x="1719766" y="2642632"/>
                  </a:lnTo>
                  <a:lnTo>
                    <a:pt x="1720672" y="2648982"/>
                  </a:lnTo>
                  <a:close/>
                </a:path>
                <a:path w="9387840" h="4169409">
                  <a:moveTo>
                    <a:pt x="1686630" y="2680732"/>
                  </a:moveTo>
                  <a:lnTo>
                    <a:pt x="1675735" y="2670572"/>
                  </a:lnTo>
                  <a:lnTo>
                    <a:pt x="1681358" y="2669302"/>
                  </a:lnTo>
                  <a:lnTo>
                    <a:pt x="1656079" y="2662952"/>
                  </a:lnTo>
                  <a:lnTo>
                    <a:pt x="1661702" y="2650252"/>
                  </a:lnTo>
                  <a:lnTo>
                    <a:pt x="1650607" y="2642632"/>
                  </a:lnTo>
                  <a:lnTo>
                    <a:pt x="1654473" y="2627392"/>
                  </a:lnTo>
                  <a:lnTo>
                    <a:pt x="1663259" y="2632472"/>
                  </a:lnTo>
                  <a:lnTo>
                    <a:pt x="1656205" y="2637552"/>
                  </a:lnTo>
                  <a:lnTo>
                    <a:pt x="1655627" y="2641362"/>
                  </a:lnTo>
                  <a:lnTo>
                    <a:pt x="1660271" y="2641362"/>
                  </a:lnTo>
                  <a:lnTo>
                    <a:pt x="1667124" y="2645172"/>
                  </a:lnTo>
                  <a:lnTo>
                    <a:pt x="1670383" y="2645172"/>
                  </a:lnTo>
                  <a:lnTo>
                    <a:pt x="1683893" y="2657872"/>
                  </a:lnTo>
                  <a:lnTo>
                    <a:pt x="1686554" y="2668032"/>
                  </a:lnTo>
                  <a:lnTo>
                    <a:pt x="1686630" y="2680732"/>
                  </a:lnTo>
                  <a:close/>
                </a:path>
                <a:path w="9387840" h="4169409">
                  <a:moveTo>
                    <a:pt x="1891823" y="2647712"/>
                  </a:moveTo>
                  <a:lnTo>
                    <a:pt x="1889664" y="2637552"/>
                  </a:lnTo>
                  <a:lnTo>
                    <a:pt x="1893957" y="2637552"/>
                  </a:lnTo>
                  <a:lnTo>
                    <a:pt x="1891195" y="2627392"/>
                  </a:lnTo>
                  <a:lnTo>
                    <a:pt x="1902994" y="2627392"/>
                  </a:lnTo>
                  <a:lnTo>
                    <a:pt x="1914039" y="2629932"/>
                  </a:lnTo>
                  <a:lnTo>
                    <a:pt x="1912834" y="2632472"/>
                  </a:lnTo>
                  <a:lnTo>
                    <a:pt x="1903144" y="2632472"/>
                  </a:lnTo>
                  <a:lnTo>
                    <a:pt x="1899705" y="2633742"/>
                  </a:lnTo>
                  <a:lnTo>
                    <a:pt x="1905730" y="2641362"/>
                  </a:lnTo>
                  <a:lnTo>
                    <a:pt x="1891823" y="2647712"/>
                  </a:lnTo>
                  <a:close/>
                </a:path>
                <a:path w="9387840" h="4169409">
                  <a:moveTo>
                    <a:pt x="2115718" y="2642632"/>
                  </a:moveTo>
                  <a:lnTo>
                    <a:pt x="2112066" y="2628019"/>
                  </a:lnTo>
                  <a:lnTo>
                    <a:pt x="2124705" y="2636282"/>
                  </a:lnTo>
                  <a:lnTo>
                    <a:pt x="2115718" y="2642632"/>
                  </a:lnTo>
                  <a:close/>
                </a:path>
                <a:path w="9387840" h="4169409">
                  <a:moveTo>
                    <a:pt x="1593447" y="2642632"/>
                  </a:moveTo>
                  <a:lnTo>
                    <a:pt x="1581121" y="2636282"/>
                  </a:lnTo>
                  <a:lnTo>
                    <a:pt x="1586142" y="2631202"/>
                  </a:lnTo>
                  <a:lnTo>
                    <a:pt x="1590284" y="2628662"/>
                  </a:lnTo>
                  <a:lnTo>
                    <a:pt x="1593447" y="2642632"/>
                  </a:lnTo>
                  <a:close/>
                </a:path>
                <a:path w="9387840" h="4169409">
                  <a:moveTo>
                    <a:pt x="1808857" y="2636282"/>
                  </a:moveTo>
                  <a:lnTo>
                    <a:pt x="1803661" y="2633742"/>
                  </a:lnTo>
                  <a:lnTo>
                    <a:pt x="1807275" y="2628662"/>
                  </a:lnTo>
                  <a:lnTo>
                    <a:pt x="1811618" y="2631202"/>
                  </a:lnTo>
                  <a:lnTo>
                    <a:pt x="1808857" y="2636282"/>
                  </a:lnTo>
                  <a:close/>
                </a:path>
                <a:path w="9387840" h="4169409">
                  <a:moveTo>
                    <a:pt x="1775168" y="2633742"/>
                  </a:moveTo>
                  <a:lnTo>
                    <a:pt x="1776538" y="2631202"/>
                  </a:lnTo>
                  <a:lnTo>
                    <a:pt x="1776613" y="2631065"/>
                  </a:lnTo>
                  <a:lnTo>
                    <a:pt x="1777227" y="2631202"/>
                  </a:lnTo>
                  <a:lnTo>
                    <a:pt x="1775168" y="2633742"/>
                  </a:lnTo>
                  <a:close/>
                </a:path>
                <a:path w="9387840" h="4169409">
                  <a:moveTo>
                    <a:pt x="1754960" y="2655332"/>
                  </a:moveTo>
                  <a:lnTo>
                    <a:pt x="1749714" y="2632472"/>
                  </a:lnTo>
                  <a:lnTo>
                    <a:pt x="1755437" y="2633742"/>
                  </a:lnTo>
                  <a:lnTo>
                    <a:pt x="1755538" y="2638822"/>
                  </a:lnTo>
                  <a:lnTo>
                    <a:pt x="1763571" y="2640092"/>
                  </a:lnTo>
                  <a:lnTo>
                    <a:pt x="1754960" y="2655332"/>
                  </a:lnTo>
                  <a:close/>
                </a:path>
                <a:path w="9387840" h="4169409">
                  <a:moveTo>
                    <a:pt x="1909219" y="2640092"/>
                  </a:moveTo>
                  <a:lnTo>
                    <a:pt x="1903144" y="2632472"/>
                  </a:lnTo>
                  <a:lnTo>
                    <a:pt x="1912834" y="2632472"/>
                  </a:lnTo>
                  <a:lnTo>
                    <a:pt x="1909219" y="2640092"/>
                  </a:lnTo>
                  <a:close/>
                </a:path>
                <a:path w="9387840" h="4169409">
                  <a:moveTo>
                    <a:pt x="1449305" y="2642632"/>
                  </a:moveTo>
                  <a:lnTo>
                    <a:pt x="1446116" y="2633742"/>
                  </a:lnTo>
                  <a:lnTo>
                    <a:pt x="1452794" y="2635012"/>
                  </a:lnTo>
                  <a:lnTo>
                    <a:pt x="1449305" y="2642632"/>
                  </a:lnTo>
                  <a:close/>
                </a:path>
                <a:path w="9387840" h="4169409">
                  <a:moveTo>
                    <a:pt x="2165573" y="2657872"/>
                  </a:moveTo>
                  <a:lnTo>
                    <a:pt x="2152996" y="2647712"/>
                  </a:lnTo>
                  <a:lnTo>
                    <a:pt x="2160728" y="2633742"/>
                  </a:lnTo>
                  <a:lnTo>
                    <a:pt x="2168033" y="2635012"/>
                  </a:lnTo>
                  <a:lnTo>
                    <a:pt x="2172501" y="2636282"/>
                  </a:lnTo>
                  <a:lnTo>
                    <a:pt x="2173103" y="2640092"/>
                  </a:lnTo>
                  <a:lnTo>
                    <a:pt x="2186935" y="2642632"/>
                  </a:lnTo>
                  <a:lnTo>
                    <a:pt x="2186831" y="2643902"/>
                  </a:lnTo>
                  <a:lnTo>
                    <a:pt x="2186726" y="2645172"/>
                  </a:lnTo>
                  <a:lnTo>
                    <a:pt x="2186622" y="2646442"/>
                  </a:lnTo>
                  <a:lnTo>
                    <a:pt x="2186517" y="2647712"/>
                  </a:lnTo>
                  <a:lnTo>
                    <a:pt x="2186412" y="2648982"/>
                  </a:lnTo>
                  <a:lnTo>
                    <a:pt x="2186308" y="2650252"/>
                  </a:lnTo>
                  <a:lnTo>
                    <a:pt x="2167731" y="2651522"/>
                  </a:lnTo>
                  <a:lnTo>
                    <a:pt x="2167606" y="2652792"/>
                  </a:lnTo>
                  <a:lnTo>
                    <a:pt x="2167480" y="2654062"/>
                  </a:lnTo>
                  <a:lnTo>
                    <a:pt x="2167355" y="2655332"/>
                  </a:lnTo>
                  <a:lnTo>
                    <a:pt x="2175036" y="2656602"/>
                  </a:lnTo>
                  <a:lnTo>
                    <a:pt x="2165573" y="2657872"/>
                  </a:lnTo>
                  <a:close/>
                </a:path>
                <a:path w="9387840" h="4169409">
                  <a:moveTo>
                    <a:pt x="1532848" y="2650252"/>
                  </a:moveTo>
                  <a:lnTo>
                    <a:pt x="1532798" y="2648982"/>
                  </a:lnTo>
                  <a:lnTo>
                    <a:pt x="1532697" y="2646442"/>
                  </a:lnTo>
                  <a:lnTo>
                    <a:pt x="1532597" y="2643902"/>
                  </a:lnTo>
                  <a:lnTo>
                    <a:pt x="1532496" y="2641362"/>
                  </a:lnTo>
                  <a:lnTo>
                    <a:pt x="1532396" y="2638822"/>
                  </a:lnTo>
                  <a:lnTo>
                    <a:pt x="1532295" y="2636282"/>
                  </a:lnTo>
                  <a:lnTo>
                    <a:pt x="1538672" y="2637552"/>
                  </a:lnTo>
                  <a:lnTo>
                    <a:pt x="1543040" y="2643902"/>
                  </a:lnTo>
                  <a:lnTo>
                    <a:pt x="1532848" y="2650252"/>
                  </a:lnTo>
                  <a:close/>
                </a:path>
                <a:path w="9387840" h="4169409">
                  <a:moveTo>
                    <a:pt x="1725188" y="2640092"/>
                  </a:moveTo>
                  <a:lnTo>
                    <a:pt x="1723807" y="2637552"/>
                  </a:lnTo>
                  <a:lnTo>
                    <a:pt x="1731138" y="2637552"/>
                  </a:lnTo>
                  <a:lnTo>
                    <a:pt x="1725188" y="2640092"/>
                  </a:lnTo>
                  <a:close/>
                </a:path>
                <a:path w="9387840" h="4169409">
                  <a:moveTo>
                    <a:pt x="1834311" y="2646442"/>
                  </a:moveTo>
                  <a:lnTo>
                    <a:pt x="1829190" y="2646442"/>
                  </a:lnTo>
                  <a:lnTo>
                    <a:pt x="1819802" y="2637552"/>
                  </a:lnTo>
                  <a:lnTo>
                    <a:pt x="1834311" y="2646442"/>
                  </a:lnTo>
                  <a:close/>
                </a:path>
                <a:path w="9387840" h="4169409">
                  <a:moveTo>
                    <a:pt x="2138602" y="2657872"/>
                  </a:moveTo>
                  <a:lnTo>
                    <a:pt x="2131985" y="2657872"/>
                  </a:lnTo>
                  <a:lnTo>
                    <a:pt x="2136352" y="2637552"/>
                  </a:lnTo>
                  <a:lnTo>
                    <a:pt x="2138602" y="2657872"/>
                  </a:lnTo>
                  <a:close/>
                </a:path>
                <a:path w="9387840" h="4169409">
                  <a:moveTo>
                    <a:pt x="1723230" y="2648982"/>
                  </a:moveTo>
                  <a:lnTo>
                    <a:pt x="1723330" y="2647712"/>
                  </a:lnTo>
                  <a:lnTo>
                    <a:pt x="1723431" y="2646442"/>
                  </a:lnTo>
                  <a:lnTo>
                    <a:pt x="1723531" y="2645172"/>
                  </a:lnTo>
                  <a:lnTo>
                    <a:pt x="1723632" y="2643902"/>
                  </a:lnTo>
                  <a:lnTo>
                    <a:pt x="1723732" y="2642632"/>
                  </a:lnTo>
                  <a:lnTo>
                    <a:pt x="1723832" y="2641362"/>
                  </a:lnTo>
                  <a:lnTo>
                    <a:pt x="1723933" y="2640092"/>
                  </a:lnTo>
                  <a:lnTo>
                    <a:pt x="1726970" y="2646442"/>
                  </a:lnTo>
                  <a:lnTo>
                    <a:pt x="1723230" y="2648982"/>
                  </a:lnTo>
                  <a:close/>
                </a:path>
                <a:path w="9387840" h="4169409">
                  <a:moveTo>
                    <a:pt x="1892526" y="2695972"/>
                  </a:moveTo>
                  <a:lnTo>
                    <a:pt x="1900031" y="2679462"/>
                  </a:lnTo>
                  <a:lnTo>
                    <a:pt x="1924934" y="2664222"/>
                  </a:lnTo>
                  <a:lnTo>
                    <a:pt x="1922951" y="2657872"/>
                  </a:lnTo>
                  <a:lnTo>
                    <a:pt x="1926440" y="2654062"/>
                  </a:lnTo>
                  <a:lnTo>
                    <a:pt x="1913637" y="2640092"/>
                  </a:lnTo>
                  <a:lnTo>
                    <a:pt x="1943008" y="2647712"/>
                  </a:lnTo>
                  <a:lnTo>
                    <a:pt x="1948255" y="2655332"/>
                  </a:lnTo>
                  <a:lnTo>
                    <a:pt x="1972605" y="2655332"/>
                  </a:lnTo>
                  <a:lnTo>
                    <a:pt x="1972178" y="2659142"/>
                  </a:lnTo>
                  <a:lnTo>
                    <a:pt x="1978150" y="2659142"/>
                  </a:lnTo>
                  <a:lnTo>
                    <a:pt x="1984955" y="2669302"/>
                  </a:lnTo>
                  <a:lnTo>
                    <a:pt x="2007804" y="2669302"/>
                  </a:lnTo>
                  <a:lnTo>
                    <a:pt x="2005942" y="2670572"/>
                  </a:lnTo>
                  <a:lnTo>
                    <a:pt x="2005841" y="2674382"/>
                  </a:lnTo>
                  <a:lnTo>
                    <a:pt x="2020075" y="2674382"/>
                  </a:lnTo>
                  <a:lnTo>
                    <a:pt x="2022660" y="2679462"/>
                  </a:lnTo>
                  <a:lnTo>
                    <a:pt x="2018543" y="2685812"/>
                  </a:lnTo>
                  <a:lnTo>
                    <a:pt x="2026409" y="2690892"/>
                  </a:lnTo>
                  <a:lnTo>
                    <a:pt x="1900985" y="2690892"/>
                  </a:lnTo>
                  <a:lnTo>
                    <a:pt x="1904625" y="2693432"/>
                  </a:lnTo>
                  <a:lnTo>
                    <a:pt x="1899655" y="2693432"/>
                  </a:lnTo>
                  <a:lnTo>
                    <a:pt x="1892526" y="2695972"/>
                  </a:lnTo>
                  <a:close/>
                </a:path>
                <a:path w="9387840" h="4169409">
                  <a:moveTo>
                    <a:pt x="1470517" y="2650252"/>
                  </a:moveTo>
                  <a:lnTo>
                    <a:pt x="1460827" y="2648982"/>
                  </a:lnTo>
                  <a:lnTo>
                    <a:pt x="1468609" y="2646442"/>
                  </a:lnTo>
                  <a:lnTo>
                    <a:pt x="1468646" y="2645172"/>
                  </a:lnTo>
                  <a:lnTo>
                    <a:pt x="1468759" y="2641362"/>
                  </a:lnTo>
                  <a:lnTo>
                    <a:pt x="1474182" y="2641362"/>
                  </a:lnTo>
                  <a:lnTo>
                    <a:pt x="1470793" y="2646442"/>
                  </a:lnTo>
                  <a:lnTo>
                    <a:pt x="1470701" y="2647712"/>
                  </a:lnTo>
                  <a:lnTo>
                    <a:pt x="1470609" y="2648982"/>
                  </a:lnTo>
                  <a:lnTo>
                    <a:pt x="1470517" y="2650252"/>
                  </a:lnTo>
                  <a:close/>
                </a:path>
                <a:path w="9387840" h="4169409">
                  <a:moveTo>
                    <a:pt x="1782699" y="2647712"/>
                  </a:moveTo>
                  <a:lnTo>
                    <a:pt x="1774164" y="2641362"/>
                  </a:lnTo>
                  <a:lnTo>
                    <a:pt x="1784123" y="2641362"/>
                  </a:lnTo>
                  <a:lnTo>
                    <a:pt x="1785586" y="2645172"/>
                  </a:lnTo>
                  <a:lnTo>
                    <a:pt x="1782699" y="2647712"/>
                  </a:lnTo>
                  <a:close/>
                </a:path>
                <a:path w="9387840" h="4169409">
                  <a:moveTo>
                    <a:pt x="1872293" y="2651522"/>
                  </a:moveTo>
                  <a:lnTo>
                    <a:pt x="1870259" y="2650252"/>
                  </a:lnTo>
                  <a:lnTo>
                    <a:pt x="1874903" y="2642632"/>
                  </a:lnTo>
                  <a:lnTo>
                    <a:pt x="1872410" y="2651124"/>
                  </a:lnTo>
                  <a:lnTo>
                    <a:pt x="1872293" y="2651522"/>
                  </a:lnTo>
                  <a:close/>
                </a:path>
                <a:path w="9387840" h="4169409">
                  <a:moveTo>
                    <a:pt x="1572410" y="2648982"/>
                  </a:moveTo>
                  <a:lnTo>
                    <a:pt x="1569674" y="2647712"/>
                  </a:lnTo>
                  <a:lnTo>
                    <a:pt x="1576226" y="2643902"/>
                  </a:lnTo>
                  <a:lnTo>
                    <a:pt x="1572410" y="2648982"/>
                  </a:lnTo>
                  <a:close/>
                </a:path>
                <a:path w="9387840" h="4169409">
                  <a:moveTo>
                    <a:pt x="1670383" y="2645172"/>
                  </a:moveTo>
                  <a:lnTo>
                    <a:pt x="1667124" y="2645172"/>
                  </a:lnTo>
                  <a:lnTo>
                    <a:pt x="1669032" y="2643902"/>
                  </a:lnTo>
                  <a:lnTo>
                    <a:pt x="1670383" y="2645172"/>
                  </a:lnTo>
                  <a:close/>
                </a:path>
                <a:path w="9387840" h="4169409">
                  <a:moveTo>
                    <a:pt x="1704629" y="2655332"/>
                  </a:moveTo>
                  <a:lnTo>
                    <a:pt x="1699056" y="2643902"/>
                  </a:lnTo>
                  <a:lnTo>
                    <a:pt x="1705181" y="2648982"/>
                  </a:lnTo>
                  <a:lnTo>
                    <a:pt x="1720672" y="2648982"/>
                  </a:lnTo>
                  <a:lnTo>
                    <a:pt x="1721397" y="2654062"/>
                  </a:lnTo>
                  <a:lnTo>
                    <a:pt x="1704629" y="2655332"/>
                  </a:lnTo>
                  <a:close/>
                </a:path>
                <a:path w="9387840" h="4169409">
                  <a:moveTo>
                    <a:pt x="1801502" y="2698512"/>
                  </a:moveTo>
                  <a:lnTo>
                    <a:pt x="1779336" y="2698512"/>
                  </a:lnTo>
                  <a:lnTo>
                    <a:pt x="1773662" y="2693432"/>
                  </a:lnTo>
                  <a:lnTo>
                    <a:pt x="1772094" y="2686999"/>
                  </a:lnTo>
                  <a:lnTo>
                    <a:pt x="1773086" y="2685419"/>
                  </a:lnTo>
                  <a:lnTo>
                    <a:pt x="1775947" y="2684542"/>
                  </a:lnTo>
                  <a:lnTo>
                    <a:pt x="1769269" y="2665492"/>
                  </a:lnTo>
                  <a:lnTo>
                    <a:pt x="1786615" y="2662952"/>
                  </a:lnTo>
                  <a:lnTo>
                    <a:pt x="1800071" y="2643902"/>
                  </a:lnTo>
                  <a:lnTo>
                    <a:pt x="1807978" y="2660412"/>
                  </a:lnTo>
                  <a:lnTo>
                    <a:pt x="1800949" y="2660412"/>
                  </a:lnTo>
                  <a:lnTo>
                    <a:pt x="1781243" y="2676922"/>
                  </a:lnTo>
                  <a:lnTo>
                    <a:pt x="1785998" y="2678143"/>
                  </a:lnTo>
                  <a:lnTo>
                    <a:pt x="1789678" y="2682002"/>
                  </a:lnTo>
                  <a:lnTo>
                    <a:pt x="1792117" y="2682002"/>
                  </a:lnTo>
                  <a:lnTo>
                    <a:pt x="1798012" y="2697242"/>
                  </a:lnTo>
                  <a:lnTo>
                    <a:pt x="1801502" y="2698512"/>
                  </a:lnTo>
                  <a:close/>
                </a:path>
                <a:path w="9387840" h="4169409">
                  <a:moveTo>
                    <a:pt x="1483093" y="2661682"/>
                  </a:moveTo>
                  <a:lnTo>
                    <a:pt x="1486558" y="2645172"/>
                  </a:lnTo>
                  <a:lnTo>
                    <a:pt x="1494942" y="2647712"/>
                  </a:lnTo>
                  <a:lnTo>
                    <a:pt x="1485579" y="2660412"/>
                  </a:lnTo>
                  <a:lnTo>
                    <a:pt x="1483093" y="2661682"/>
                  </a:lnTo>
                  <a:close/>
                </a:path>
                <a:path w="9387840" h="4169409">
                  <a:moveTo>
                    <a:pt x="1900960" y="2675652"/>
                  </a:moveTo>
                  <a:lnTo>
                    <a:pt x="1885949" y="2673112"/>
                  </a:lnTo>
                  <a:lnTo>
                    <a:pt x="1839884" y="2673112"/>
                  </a:lnTo>
                  <a:lnTo>
                    <a:pt x="1856226" y="2646442"/>
                  </a:lnTo>
                  <a:lnTo>
                    <a:pt x="1856352" y="2652792"/>
                  </a:lnTo>
                  <a:lnTo>
                    <a:pt x="1857532" y="2654062"/>
                  </a:lnTo>
                  <a:lnTo>
                    <a:pt x="1865456" y="2654062"/>
                  </a:lnTo>
                  <a:lnTo>
                    <a:pt x="1865385" y="2655332"/>
                  </a:lnTo>
                  <a:lnTo>
                    <a:pt x="1865314" y="2656602"/>
                  </a:lnTo>
                  <a:lnTo>
                    <a:pt x="1869807" y="2662952"/>
                  </a:lnTo>
                  <a:lnTo>
                    <a:pt x="1899914" y="2662952"/>
                  </a:lnTo>
                  <a:lnTo>
                    <a:pt x="1904851" y="2668032"/>
                  </a:lnTo>
                  <a:lnTo>
                    <a:pt x="1900960" y="2675652"/>
                  </a:lnTo>
                  <a:close/>
                </a:path>
                <a:path w="9387840" h="4169409">
                  <a:moveTo>
                    <a:pt x="1585665" y="2660412"/>
                  </a:moveTo>
                  <a:lnTo>
                    <a:pt x="1580519" y="2654062"/>
                  </a:lnTo>
                  <a:lnTo>
                    <a:pt x="1594250" y="2648982"/>
                  </a:lnTo>
                  <a:lnTo>
                    <a:pt x="1590309" y="2657872"/>
                  </a:lnTo>
                  <a:lnTo>
                    <a:pt x="1594501" y="2657872"/>
                  </a:lnTo>
                  <a:lnTo>
                    <a:pt x="1585665" y="2660412"/>
                  </a:lnTo>
                  <a:close/>
                </a:path>
                <a:path w="9387840" h="4169409">
                  <a:moveTo>
                    <a:pt x="1865456" y="2654062"/>
                  </a:moveTo>
                  <a:lnTo>
                    <a:pt x="1857532" y="2654062"/>
                  </a:lnTo>
                  <a:lnTo>
                    <a:pt x="1865741" y="2648982"/>
                  </a:lnTo>
                  <a:lnTo>
                    <a:pt x="1865621" y="2651124"/>
                  </a:lnTo>
                  <a:lnTo>
                    <a:pt x="1865527" y="2652792"/>
                  </a:lnTo>
                  <a:lnTo>
                    <a:pt x="1865456" y="2654062"/>
                  </a:lnTo>
                  <a:close/>
                </a:path>
                <a:path w="9387840" h="4169409">
                  <a:moveTo>
                    <a:pt x="2097881" y="2688280"/>
                  </a:moveTo>
                  <a:lnTo>
                    <a:pt x="2097748" y="2688280"/>
                  </a:lnTo>
                  <a:lnTo>
                    <a:pt x="2097235" y="2688062"/>
                  </a:lnTo>
                  <a:lnTo>
                    <a:pt x="2086633" y="2679462"/>
                  </a:lnTo>
                  <a:lnTo>
                    <a:pt x="2085070" y="2678143"/>
                  </a:lnTo>
                  <a:lnTo>
                    <a:pt x="2085162" y="2676922"/>
                  </a:lnTo>
                  <a:lnTo>
                    <a:pt x="2085256" y="2675652"/>
                  </a:lnTo>
                  <a:lnTo>
                    <a:pt x="2085351" y="2674382"/>
                  </a:lnTo>
                  <a:lnTo>
                    <a:pt x="2085446" y="2673112"/>
                  </a:lnTo>
                  <a:lnTo>
                    <a:pt x="2085541" y="2671842"/>
                  </a:lnTo>
                  <a:lnTo>
                    <a:pt x="2085636" y="2670572"/>
                  </a:lnTo>
                  <a:lnTo>
                    <a:pt x="2085731" y="2669302"/>
                  </a:lnTo>
                  <a:lnTo>
                    <a:pt x="2085825" y="2668032"/>
                  </a:lnTo>
                  <a:lnTo>
                    <a:pt x="2085920" y="2666762"/>
                  </a:lnTo>
                  <a:lnTo>
                    <a:pt x="2086015" y="2665492"/>
                  </a:lnTo>
                  <a:lnTo>
                    <a:pt x="2086110" y="2664222"/>
                  </a:lnTo>
                  <a:lnTo>
                    <a:pt x="2086205" y="2662952"/>
                  </a:lnTo>
                  <a:lnTo>
                    <a:pt x="2086300" y="2661682"/>
                  </a:lnTo>
                  <a:lnTo>
                    <a:pt x="2086394" y="2660412"/>
                  </a:lnTo>
                  <a:lnTo>
                    <a:pt x="2086489" y="2659142"/>
                  </a:lnTo>
                  <a:lnTo>
                    <a:pt x="2086573" y="2652792"/>
                  </a:lnTo>
                  <a:lnTo>
                    <a:pt x="2096062" y="2648982"/>
                  </a:lnTo>
                  <a:lnTo>
                    <a:pt x="2113408" y="2654062"/>
                  </a:lnTo>
                  <a:lnTo>
                    <a:pt x="2119621" y="2654062"/>
                  </a:lnTo>
                  <a:lnTo>
                    <a:pt x="2131985" y="2657872"/>
                  </a:lnTo>
                  <a:lnTo>
                    <a:pt x="2138602" y="2657872"/>
                  </a:lnTo>
                  <a:lnTo>
                    <a:pt x="2140570" y="2675652"/>
                  </a:lnTo>
                  <a:lnTo>
                    <a:pt x="2153233" y="2682002"/>
                  </a:lnTo>
                  <a:lnTo>
                    <a:pt x="2113057" y="2682002"/>
                  </a:lnTo>
                  <a:lnTo>
                    <a:pt x="2112605" y="2684542"/>
                  </a:lnTo>
                  <a:lnTo>
                    <a:pt x="2097881" y="2688280"/>
                  </a:lnTo>
                  <a:close/>
                </a:path>
                <a:path w="9387840" h="4169409">
                  <a:moveTo>
                    <a:pt x="1904901" y="2664222"/>
                  </a:moveTo>
                  <a:lnTo>
                    <a:pt x="1905011" y="2662952"/>
                  </a:lnTo>
                  <a:lnTo>
                    <a:pt x="1905121" y="2661682"/>
                  </a:lnTo>
                  <a:lnTo>
                    <a:pt x="1905230" y="2660412"/>
                  </a:lnTo>
                  <a:lnTo>
                    <a:pt x="1905340" y="2659142"/>
                  </a:lnTo>
                  <a:lnTo>
                    <a:pt x="1905449" y="2657872"/>
                  </a:lnTo>
                  <a:lnTo>
                    <a:pt x="1905559" y="2656602"/>
                  </a:lnTo>
                  <a:lnTo>
                    <a:pt x="1905668" y="2655332"/>
                  </a:lnTo>
                  <a:lnTo>
                    <a:pt x="1905778" y="2654062"/>
                  </a:lnTo>
                  <a:lnTo>
                    <a:pt x="1905887" y="2652792"/>
                  </a:lnTo>
                  <a:lnTo>
                    <a:pt x="1905997" y="2651522"/>
                  </a:lnTo>
                  <a:lnTo>
                    <a:pt x="1906106" y="2650252"/>
                  </a:lnTo>
                  <a:lnTo>
                    <a:pt x="1915545" y="2652792"/>
                  </a:lnTo>
                  <a:lnTo>
                    <a:pt x="1916725" y="2656602"/>
                  </a:lnTo>
                  <a:lnTo>
                    <a:pt x="1919060" y="2656602"/>
                  </a:lnTo>
                  <a:lnTo>
                    <a:pt x="1904901" y="2664222"/>
                  </a:lnTo>
                  <a:close/>
                </a:path>
                <a:path w="9387840" h="4169409">
                  <a:moveTo>
                    <a:pt x="2062764" y="2651124"/>
                  </a:moveTo>
                  <a:lnTo>
                    <a:pt x="2060566" y="2650252"/>
                  </a:lnTo>
                  <a:lnTo>
                    <a:pt x="2062725" y="2650252"/>
                  </a:lnTo>
                  <a:lnTo>
                    <a:pt x="2062764" y="2651124"/>
                  </a:lnTo>
                  <a:close/>
                </a:path>
                <a:path w="9387840" h="4169409">
                  <a:moveTo>
                    <a:pt x="2079795" y="2657872"/>
                  </a:moveTo>
                  <a:lnTo>
                    <a:pt x="2062764" y="2651124"/>
                  </a:lnTo>
                  <a:lnTo>
                    <a:pt x="2062725" y="2650252"/>
                  </a:lnTo>
                  <a:lnTo>
                    <a:pt x="2085940" y="2650252"/>
                  </a:lnTo>
                  <a:lnTo>
                    <a:pt x="2086167" y="2651124"/>
                  </a:lnTo>
                  <a:lnTo>
                    <a:pt x="2086272" y="2651522"/>
                  </a:lnTo>
                  <a:lnTo>
                    <a:pt x="2081126" y="2654062"/>
                  </a:lnTo>
                  <a:lnTo>
                    <a:pt x="2079795" y="2657872"/>
                  </a:lnTo>
                  <a:close/>
                </a:path>
                <a:path w="9387840" h="4169409">
                  <a:moveTo>
                    <a:pt x="2119621" y="2654062"/>
                  </a:moveTo>
                  <a:lnTo>
                    <a:pt x="2113408" y="2654062"/>
                  </a:lnTo>
                  <a:lnTo>
                    <a:pt x="2107258" y="2650252"/>
                  </a:lnTo>
                  <a:lnTo>
                    <a:pt x="2119621" y="2654062"/>
                  </a:lnTo>
                  <a:close/>
                </a:path>
                <a:path w="9387840" h="4169409">
                  <a:moveTo>
                    <a:pt x="1899914" y="2662952"/>
                  </a:moveTo>
                  <a:lnTo>
                    <a:pt x="1869807" y="2662952"/>
                  </a:lnTo>
                  <a:lnTo>
                    <a:pt x="1871364" y="2656602"/>
                  </a:lnTo>
                  <a:lnTo>
                    <a:pt x="1874803" y="2651522"/>
                  </a:lnTo>
                  <a:lnTo>
                    <a:pt x="1882610" y="2652792"/>
                  </a:lnTo>
                  <a:lnTo>
                    <a:pt x="1883865" y="2656602"/>
                  </a:lnTo>
                  <a:lnTo>
                    <a:pt x="1893743" y="2656602"/>
                  </a:lnTo>
                  <a:lnTo>
                    <a:pt x="1898172" y="2661159"/>
                  </a:lnTo>
                  <a:lnTo>
                    <a:pt x="1897950" y="2661517"/>
                  </a:lnTo>
                  <a:lnTo>
                    <a:pt x="1897848" y="2661682"/>
                  </a:lnTo>
                  <a:lnTo>
                    <a:pt x="1898680" y="2661682"/>
                  </a:lnTo>
                  <a:lnTo>
                    <a:pt x="1899914" y="2662952"/>
                  </a:lnTo>
                  <a:close/>
                </a:path>
                <a:path w="9387840" h="4169409">
                  <a:moveTo>
                    <a:pt x="1972605" y="2655332"/>
                  </a:moveTo>
                  <a:lnTo>
                    <a:pt x="1948255" y="2655332"/>
                  </a:lnTo>
                  <a:lnTo>
                    <a:pt x="1969291" y="2652792"/>
                  </a:lnTo>
                  <a:lnTo>
                    <a:pt x="1973031" y="2651522"/>
                  </a:lnTo>
                  <a:lnTo>
                    <a:pt x="1972605" y="2655332"/>
                  </a:lnTo>
                  <a:close/>
                </a:path>
                <a:path w="9387840" h="4169409">
                  <a:moveTo>
                    <a:pt x="1893743" y="2656602"/>
                  </a:moveTo>
                  <a:lnTo>
                    <a:pt x="1883865" y="2656602"/>
                  </a:lnTo>
                  <a:lnTo>
                    <a:pt x="1890040" y="2652792"/>
                  </a:lnTo>
                  <a:lnTo>
                    <a:pt x="1893743" y="2656602"/>
                  </a:lnTo>
                  <a:close/>
                </a:path>
                <a:path w="9387840" h="4169409">
                  <a:moveTo>
                    <a:pt x="2032250" y="2661682"/>
                  </a:moveTo>
                  <a:lnTo>
                    <a:pt x="2012845" y="2652792"/>
                  </a:lnTo>
                  <a:lnTo>
                    <a:pt x="2029313" y="2656602"/>
                  </a:lnTo>
                  <a:lnTo>
                    <a:pt x="2031597" y="2656602"/>
                  </a:lnTo>
                  <a:lnTo>
                    <a:pt x="2032087" y="2660412"/>
                  </a:lnTo>
                  <a:lnTo>
                    <a:pt x="2032183" y="2661159"/>
                  </a:lnTo>
                  <a:lnTo>
                    <a:pt x="2032250" y="2661682"/>
                  </a:lnTo>
                  <a:close/>
                </a:path>
                <a:path w="9387840" h="4169409">
                  <a:moveTo>
                    <a:pt x="1615613" y="2666762"/>
                  </a:moveTo>
                  <a:lnTo>
                    <a:pt x="1610291" y="2655332"/>
                  </a:lnTo>
                  <a:lnTo>
                    <a:pt x="1621286" y="2654062"/>
                  </a:lnTo>
                  <a:lnTo>
                    <a:pt x="1621173" y="2656602"/>
                  </a:lnTo>
                  <a:lnTo>
                    <a:pt x="1621060" y="2659142"/>
                  </a:lnTo>
                  <a:lnTo>
                    <a:pt x="1615613" y="2666762"/>
                  </a:lnTo>
                  <a:close/>
                </a:path>
                <a:path w="9387840" h="4169409">
                  <a:moveTo>
                    <a:pt x="1651510" y="2713752"/>
                  </a:moveTo>
                  <a:lnTo>
                    <a:pt x="1626834" y="2712482"/>
                  </a:lnTo>
                  <a:lnTo>
                    <a:pt x="1645963" y="2683272"/>
                  </a:lnTo>
                  <a:lnTo>
                    <a:pt x="1640239" y="2679462"/>
                  </a:lnTo>
                  <a:lnTo>
                    <a:pt x="1640264" y="2670572"/>
                  </a:lnTo>
                  <a:lnTo>
                    <a:pt x="1638582" y="2654062"/>
                  </a:lnTo>
                  <a:lnTo>
                    <a:pt x="1640892" y="2659142"/>
                  </a:lnTo>
                  <a:lnTo>
                    <a:pt x="1652891" y="2668032"/>
                  </a:lnTo>
                  <a:lnTo>
                    <a:pt x="1664941" y="2668032"/>
                  </a:lnTo>
                  <a:lnTo>
                    <a:pt x="1661451" y="2670572"/>
                  </a:lnTo>
                  <a:lnTo>
                    <a:pt x="1665141" y="2683272"/>
                  </a:lnTo>
                  <a:lnTo>
                    <a:pt x="1659594" y="2685812"/>
                  </a:lnTo>
                  <a:lnTo>
                    <a:pt x="1659225" y="2689622"/>
                  </a:lnTo>
                  <a:lnTo>
                    <a:pt x="1659102" y="2690892"/>
                  </a:lnTo>
                  <a:lnTo>
                    <a:pt x="1658979" y="2692162"/>
                  </a:lnTo>
                  <a:lnTo>
                    <a:pt x="1658856" y="2693432"/>
                  </a:lnTo>
                  <a:lnTo>
                    <a:pt x="1658733" y="2694702"/>
                  </a:lnTo>
                  <a:lnTo>
                    <a:pt x="1658611" y="2695972"/>
                  </a:lnTo>
                  <a:lnTo>
                    <a:pt x="1658488" y="2697242"/>
                  </a:lnTo>
                  <a:lnTo>
                    <a:pt x="1658365" y="2698512"/>
                  </a:lnTo>
                  <a:lnTo>
                    <a:pt x="1658242" y="2699782"/>
                  </a:lnTo>
                  <a:lnTo>
                    <a:pt x="1658119" y="2701052"/>
                  </a:lnTo>
                  <a:lnTo>
                    <a:pt x="1657996" y="2702322"/>
                  </a:lnTo>
                  <a:lnTo>
                    <a:pt x="1657873" y="2703592"/>
                  </a:lnTo>
                  <a:lnTo>
                    <a:pt x="1657750" y="2704862"/>
                  </a:lnTo>
                  <a:lnTo>
                    <a:pt x="1657628" y="2706132"/>
                  </a:lnTo>
                  <a:lnTo>
                    <a:pt x="1657505" y="2707402"/>
                  </a:lnTo>
                  <a:lnTo>
                    <a:pt x="1657382" y="2708672"/>
                  </a:lnTo>
                  <a:lnTo>
                    <a:pt x="1657259" y="2709942"/>
                  </a:lnTo>
                  <a:lnTo>
                    <a:pt x="1651360" y="2712482"/>
                  </a:lnTo>
                  <a:lnTo>
                    <a:pt x="1651510" y="2713752"/>
                  </a:lnTo>
                  <a:close/>
                </a:path>
                <a:path w="9387840" h="4169409">
                  <a:moveTo>
                    <a:pt x="1551374" y="2684542"/>
                  </a:moveTo>
                  <a:lnTo>
                    <a:pt x="1540981" y="2671842"/>
                  </a:lnTo>
                  <a:lnTo>
                    <a:pt x="1526949" y="2665492"/>
                  </a:lnTo>
                  <a:lnTo>
                    <a:pt x="1533425" y="2661682"/>
                  </a:lnTo>
                  <a:lnTo>
                    <a:pt x="1544897" y="2656602"/>
                  </a:lnTo>
                  <a:lnTo>
                    <a:pt x="1551449" y="2659142"/>
                  </a:lnTo>
                  <a:lnTo>
                    <a:pt x="1561457" y="2659142"/>
                  </a:lnTo>
                  <a:lnTo>
                    <a:pt x="1565934" y="2665492"/>
                  </a:lnTo>
                  <a:lnTo>
                    <a:pt x="1568996" y="2668032"/>
                  </a:lnTo>
                  <a:lnTo>
                    <a:pt x="1567942" y="2673112"/>
                  </a:lnTo>
                  <a:lnTo>
                    <a:pt x="1548336" y="2673112"/>
                  </a:lnTo>
                  <a:lnTo>
                    <a:pt x="1548223" y="2675652"/>
                  </a:lnTo>
                  <a:lnTo>
                    <a:pt x="1548113" y="2678143"/>
                  </a:lnTo>
                  <a:lnTo>
                    <a:pt x="1551299" y="2679462"/>
                  </a:lnTo>
                  <a:lnTo>
                    <a:pt x="1557675" y="2682002"/>
                  </a:lnTo>
                  <a:lnTo>
                    <a:pt x="1551374" y="2684542"/>
                  </a:lnTo>
                  <a:close/>
                </a:path>
                <a:path w="9387840" h="4169409">
                  <a:moveTo>
                    <a:pt x="1561457" y="2659142"/>
                  </a:moveTo>
                  <a:lnTo>
                    <a:pt x="1551449" y="2659142"/>
                  </a:lnTo>
                  <a:lnTo>
                    <a:pt x="1553156" y="2656602"/>
                  </a:lnTo>
                  <a:lnTo>
                    <a:pt x="1560562" y="2657872"/>
                  </a:lnTo>
                  <a:lnTo>
                    <a:pt x="1561457" y="2659142"/>
                  </a:lnTo>
                  <a:close/>
                </a:path>
                <a:path w="9387840" h="4169409">
                  <a:moveTo>
                    <a:pt x="1700562" y="2664222"/>
                  </a:moveTo>
                  <a:lnTo>
                    <a:pt x="1691123" y="2656602"/>
                  </a:lnTo>
                  <a:lnTo>
                    <a:pt x="1699909" y="2656602"/>
                  </a:lnTo>
                  <a:lnTo>
                    <a:pt x="1703248" y="2659142"/>
                  </a:lnTo>
                  <a:lnTo>
                    <a:pt x="1700562" y="2664222"/>
                  </a:lnTo>
                  <a:close/>
                </a:path>
                <a:path w="9387840" h="4169409">
                  <a:moveTo>
                    <a:pt x="2007804" y="2669302"/>
                  </a:moveTo>
                  <a:lnTo>
                    <a:pt x="1984955" y="2669302"/>
                  </a:lnTo>
                  <a:lnTo>
                    <a:pt x="1987767" y="2661682"/>
                  </a:lnTo>
                  <a:lnTo>
                    <a:pt x="1993792" y="2661682"/>
                  </a:lnTo>
                  <a:lnTo>
                    <a:pt x="2008402" y="2656602"/>
                  </a:lnTo>
                  <a:lnTo>
                    <a:pt x="2015255" y="2664222"/>
                  </a:lnTo>
                  <a:lnTo>
                    <a:pt x="2007804" y="2669302"/>
                  </a:lnTo>
                  <a:close/>
                </a:path>
                <a:path w="9387840" h="4169409">
                  <a:moveTo>
                    <a:pt x="2043094" y="2659142"/>
                  </a:moveTo>
                  <a:lnTo>
                    <a:pt x="2044877" y="2656602"/>
                  </a:lnTo>
                  <a:lnTo>
                    <a:pt x="2045182" y="2656602"/>
                  </a:lnTo>
                  <a:lnTo>
                    <a:pt x="2043094" y="2659142"/>
                  </a:lnTo>
                  <a:close/>
                </a:path>
                <a:path w="9387840" h="4169409">
                  <a:moveTo>
                    <a:pt x="1739748" y="2674382"/>
                  </a:moveTo>
                  <a:lnTo>
                    <a:pt x="1727975" y="2673112"/>
                  </a:lnTo>
                  <a:lnTo>
                    <a:pt x="1730158" y="2671842"/>
                  </a:lnTo>
                  <a:lnTo>
                    <a:pt x="1728326" y="2664222"/>
                  </a:lnTo>
                  <a:lnTo>
                    <a:pt x="1731263" y="2662952"/>
                  </a:lnTo>
                  <a:lnTo>
                    <a:pt x="1729832" y="2659142"/>
                  </a:lnTo>
                  <a:lnTo>
                    <a:pt x="1732568" y="2657872"/>
                  </a:lnTo>
                  <a:lnTo>
                    <a:pt x="1746911" y="2670572"/>
                  </a:lnTo>
                  <a:lnTo>
                    <a:pt x="1743438" y="2670572"/>
                  </a:lnTo>
                  <a:lnTo>
                    <a:pt x="1739748" y="2674382"/>
                  </a:lnTo>
                  <a:close/>
                </a:path>
                <a:path w="9387840" h="4169409">
                  <a:moveTo>
                    <a:pt x="1898519" y="2661517"/>
                  </a:moveTo>
                  <a:lnTo>
                    <a:pt x="1898172" y="2661159"/>
                  </a:lnTo>
                  <a:lnTo>
                    <a:pt x="1900207" y="2657872"/>
                  </a:lnTo>
                  <a:lnTo>
                    <a:pt x="1902994" y="2660412"/>
                  </a:lnTo>
                  <a:lnTo>
                    <a:pt x="1898519" y="2661517"/>
                  </a:lnTo>
                  <a:close/>
                </a:path>
                <a:path w="9387840" h="4169409">
                  <a:moveTo>
                    <a:pt x="1978150" y="2659142"/>
                  </a:moveTo>
                  <a:lnTo>
                    <a:pt x="1972178" y="2659142"/>
                  </a:lnTo>
                  <a:lnTo>
                    <a:pt x="1977299" y="2657872"/>
                  </a:lnTo>
                  <a:lnTo>
                    <a:pt x="1978150" y="2659142"/>
                  </a:lnTo>
                  <a:close/>
                </a:path>
                <a:path w="9387840" h="4169409">
                  <a:moveTo>
                    <a:pt x="1523158" y="2665492"/>
                  </a:moveTo>
                  <a:lnTo>
                    <a:pt x="1517962" y="2662952"/>
                  </a:lnTo>
                  <a:lnTo>
                    <a:pt x="1518125" y="2661682"/>
                  </a:lnTo>
                  <a:lnTo>
                    <a:pt x="1518192" y="2661159"/>
                  </a:lnTo>
                  <a:lnTo>
                    <a:pt x="1518288" y="2660412"/>
                  </a:lnTo>
                  <a:lnTo>
                    <a:pt x="1523158" y="2665492"/>
                  </a:lnTo>
                  <a:close/>
                </a:path>
                <a:path w="9387840" h="4169409">
                  <a:moveTo>
                    <a:pt x="1897848" y="2661682"/>
                  </a:moveTo>
                  <a:lnTo>
                    <a:pt x="1898172" y="2661159"/>
                  </a:lnTo>
                  <a:lnTo>
                    <a:pt x="1898519" y="2661517"/>
                  </a:lnTo>
                  <a:lnTo>
                    <a:pt x="1897848" y="2661682"/>
                  </a:lnTo>
                  <a:close/>
                </a:path>
                <a:path w="9387840" h="4169409">
                  <a:moveTo>
                    <a:pt x="1898680" y="2661682"/>
                  </a:moveTo>
                  <a:lnTo>
                    <a:pt x="1897848" y="2661682"/>
                  </a:lnTo>
                  <a:lnTo>
                    <a:pt x="1898519" y="2661517"/>
                  </a:lnTo>
                  <a:lnTo>
                    <a:pt x="1898680" y="2661682"/>
                  </a:lnTo>
                  <a:close/>
                </a:path>
                <a:path w="9387840" h="4169409">
                  <a:moveTo>
                    <a:pt x="1899391" y="2701052"/>
                  </a:moveTo>
                  <a:lnTo>
                    <a:pt x="1808480" y="2701052"/>
                  </a:lnTo>
                  <a:lnTo>
                    <a:pt x="1826906" y="2661682"/>
                  </a:lnTo>
                  <a:lnTo>
                    <a:pt x="1829216" y="2670572"/>
                  </a:lnTo>
                  <a:lnTo>
                    <a:pt x="1839884" y="2673112"/>
                  </a:lnTo>
                  <a:lnTo>
                    <a:pt x="1885949" y="2673112"/>
                  </a:lnTo>
                  <a:lnTo>
                    <a:pt x="1886785" y="2677946"/>
                  </a:lnTo>
                  <a:lnTo>
                    <a:pt x="1886819" y="2678143"/>
                  </a:lnTo>
                  <a:lnTo>
                    <a:pt x="1883915" y="2679462"/>
                  </a:lnTo>
                  <a:lnTo>
                    <a:pt x="1880451" y="2693432"/>
                  </a:lnTo>
                  <a:lnTo>
                    <a:pt x="1899002" y="2699782"/>
                  </a:lnTo>
                  <a:lnTo>
                    <a:pt x="1899391" y="2701052"/>
                  </a:lnTo>
                  <a:close/>
                </a:path>
                <a:path w="9387840" h="4169409">
                  <a:moveTo>
                    <a:pt x="2068423" y="2668032"/>
                  </a:moveTo>
                  <a:lnTo>
                    <a:pt x="2066877" y="2668032"/>
                  </a:lnTo>
                  <a:lnTo>
                    <a:pt x="2065386" y="2662952"/>
                  </a:lnTo>
                  <a:lnTo>
                    <a:pt x="2068423" y="2668032"/>
                  </a:lnTo>
                  <a:close/>
                </a:path>
                <a:path w="9387840" h="4169409">
                  <a:moveTo>
                    <a:pt x="1726142" y="2675652"/>
                  </a:moveTo>
                  <a:lnTo>
                    <a:pt x="1719665" y="2675652"/>
                  </a:lnTo>
                  <a:lnTo>
                    <a:pt x="1717030" y="2668032"/>
                  </a:lnTo>
                  <a:lnTo>
                    <a:pt x="1723807" y="2668032"/>
                  </a:lnTo>
                  <a:lnTo>
                    <a:pt x="1726142" y="2675652"/>
                  </a:lnTo>
                  <a:close/>
                </a:path>
                <a:path w="9387840" h="4169409">
                  <a:moveTo>
                    <a:pt x="2038174" y="2679462"/>
                  </a:moveTo>
                  <a:lnTo>
                    <a:pt x="2038124" y="2668032"/>
                  </a:lnTo>
                  <a:lnTo>
                    <a:pt x="2047964" y="2671842"/>
                  </a:lnTo>
                  <a:lnTo>
                    <a:pt x="2038174" y="2679462"/>
                  </a:lnTo>
                  <a:close/>
                </a:path>
                <a:path w="9387840" h="4169409">
                  <a:moveTo>
                    <a:pt x="2069418" y="2678143"/>
                  </a:moveTo>
                  <a:lnTo>
                    <a:pt x="2050267" y="2678143"/>
                  </a:lnTo>
                  <a:lnTo>
                    <a:pt x="2048793" y="2668032"/>
                  </a:lnTo>
                  <a:lnTo>
                    <a:pt x="2066877" y="2668032"/>
                  </a:lnTo>
                  <a:lnTo>
                    <a:pt x="2069786" y="2677946"/>
                  </a:lnTo>
                  <a:lnTo>
                    <a:pt x="2069418" y="2678143"/>
                  </a:lnTo>
                  <a:close/>
                </a:path>
                <a:path w="9387840" h="4169409">
                  <a:moveTo>
                    <a:pt x="1598919" y="2684542"/>
                  </a:moveTo>
                  <a:lnTo>
                    <a:pt x="1577757" y="2674382"/>
                  </a:lnTo>
                  <a:lnTo>
                    <a:pt x="1578887" y="2670572"/>
                  </a:lnTo>
                  <a:lnTo>
                    <a:pt x="1602107" y="2670572"/>
                  </a:lnTo>
                  <a:lnTo>
                    <a:pt x="1597037" y="2674382"/>
                  </a:lnTo>
                  <a:lnTo>
                    <a:pt x="1599672" y="2679462"/>
                  </a:lnTo>
                  <a:lnTo>
                    <a:pt x="1598919" y="2684542"/>
                  </a:lnTo>
                  <a:close/>
                </a:path>
                <a:path w="9387840" h="4169409">
                  <a:moveTo>
                    <a:pt x="1769649" y="2690892"/>
                  </a:moveTo>
                  <a:lnTo>
                    <a:pt x="1723004" y="2690892"/>
                  </a:lnTo>
                  <a:lnTo>
                    <a:pt x="1726921" y="2686099"/>
                  </a:lnTo>
                  <a:lnTo>
                    <a:pt x="1739949" y="2684542"/>
                  </a:lnTo>
                  <a:lnTo>
                    <a:pt x="1743438" y="2670572"/>
                  </a:lnTo>
                  <a:lnTo>
                    <a:pt x="1746911" y="2670572"/>
                  </a:lnTo>
                  <a:lnTo>
                    <a:pt x="1764123" y="2685812"/>
                  </a:lnTo>
                  <a:lnTo>
                    <a:pt x="1771805" y="2685812"/>
                  </a:lnTo>
                  <a:lnTo>
                    <a:pt x="1772094" y="2686999"/>
                  </a:lnTo>
                  <a:lnTo>
                    <a:pt x="1769649" y="2690892"/>
                  </a:lnTo>
                  <a:close/>
                </a:path>
                <a:path w="9387840" h="4169409">
                  <a:moveTo>
                    <a:pt x="1512163" y="2680732"/>
                  </a:moveTo>
                  <a:lnTo>
                    <a:pt x="1512841" y="2675652"/>
                  </a:lnTo>
                  <a:lnTo>
                    <a:pt x="1510456" y="2673112"/>
                  </a:lnTo>
                  <a:lnTo>
                    <a:pt x="1519769" y="2676922"/>
                  </a:lnTo>
                  <a:lnTo>
                    <a:pt x="1512163" y="2680732"/>
                  </a:lnTo>
                  <a:close/>
                </a:path>
                <a:path w="9387840" h="4169409">
                  <a:moveTo>
                    <a:pt x="1711909" y="2680732"/>
                  </a:moveTo>
                  <a:lnTo>
                    <a:pt x="1710427" y="2673112"/>
                  </a:lnTo>
                  <a:lnTo>
                    <a:pt x="1721172" y="2676922"/>
                  </a:lnTo>
                  <a:lnTo>
                    <a:pt x="1719113" y="2679462"/>
                  </a:lnTo>
                  <a:lnTo>
                    <a:pt x="1711909" y="2680732"/>
                  </a:lnTo>
                  <a:close/>
                </a:path>
                <a:path w="9387840" h="4169409">
                  <a:moveTo>
                    <a:pt x="1458919" y="2683272"/>
                  </a:moveTo>
                  <a:lnTo>
                    <a:pt x="1458808" y="2682002"/>
                  </a:lnTo>
                  <a:lnTo>
                    <a:pt x="1458697" y="2680732"/>
                  </a:lnTo>
                  <a:lnTo>
                    <a:pt x="1458585" y="2679462"/>
                  </a:lnTo>
                  <a:lnTo>
                    <a:pt x="1458470" y="2678143"/>
                  </a:lnTo>
                  <a:lnTo>
                    <a:pt x="1458363" y="2676922"/>
                  </a:lnTo>
                  <a:lnTo>
                    <a:pt x="1458252" y="2675652"/>
                  </a:lnTo>
                  <a:lnTo>
                    <a:pt x="1458141" y="2674382"/>
                  </a:lnTo>
                  <a:lnTo>
                    <a:pt x="1465722" y="2675652"/>
                  </a:lnTo>
                  <a:lnTo>
                    <a:pt x="1458919" y="2683272"/>
                  </a:lnTo>
                  <a:close/>
                </a:path>
                <a:path w="9387840" h="4169409">
                  <a:moveTo>
                    <a:pt x="2088943" y="2684542"/>
                  </a:moveTo>
                  <a:lnTo>
                    <a:pt x="2070733" y="2684542"/>
                  </a:lnTo>
                  <a:lnTo>
                    <a:pt x="2070607" y="2683272"/>
                  </a:lnTo>
                  <a:lnTo>
                    <a:pt x="2070482" y="2682002"/>
                  </a:lnTo>
                  <a:lnTo>
                    <a:pt x="2070356" y="2680732"/>
                  </a:lnTo>
                  <a:lnTo>
                    <a:pt x="2070231" y="2679462"/>
                  </a:lnTo>
                  <a:lnTo>
                    <a:pt x="2069844" y="2678143"/>
                  </a:lnTo>
                  <a:lnTo>
                    <a:pt x="2069786" y="2677946"/>
                  </a:lnTo>
                  <a:lnTo>
                    <a:pt x="2076406" y="2674382"/>
                  </a:lnTo>
                  <a:lnTo>
                    <a:pt x="2082958" y="2682002"/>
                  </a:lnTo>
                  <a:lnTo>
                    <a:pt x="2088943" y="2684542"/>
                  </a:lnTo>
                  <a:close/>
                </a:path>
                <a:path w="9387840" h="4169409">
                  <a:moveTo>
                    <a:pt x="2102677" y="2697242"/>
                  </a:moveTo>
                  <a:lnTo>
                    <a:pt x="2036241" y="2697242"/>
                  </a:lnTo>
                  <a:lnTo>
                    <a:pt x="2045730" y="2685812"/>
                  </a:lnTo>
                  <a:lnTo>
                    <a:pt x="2048918" y="2675652"/>
                  </a:lnTo>
                  <a:lnTo>
                    <a:pt x="2050142" y="2677946"/>
                  </a:lnTo>
                  <a:lnTo>
                    <a:pt x="2050248" y="2678143"/>
                  </a:lnTo>
                  <a:lnTo>
                    <a:pt x="2069316" y="2678143"/>
                  </a:lnTo>
                  <a:lnTo>
                    <a:pt x="2070733" y="2684542"/>
                  </a:lnTo>
                  <a:lnTo>
                    <a:pt x="2088943" y="2684542"/>
                  </a:lnTo>
                  <a:lnTo>
                    <a:pt x="2097235" y="2688062"/>
                  </a:lnTo>
                  <a:lnTo>
                    <a:pt x="2097503" y="2688280"/>
                  </a:lnTo>
                  <a:lnTo>
                    <a:pt x="2097881" y="2688280"/>
                  </a:lnTo>
                  <a:lnTo>
                    <a:pt x="2102677" y="2697242"/>
                  </a:lnTo>
                  <a:close/>
                </a:path>
                <a:path w="9387840" h="4169409">
                  <a:moveTo>
                    <a:pt x="1633562" y="2683272"/>
                  </a:moveTo>
                  <a:lnTo>
                    <a:pt x="1630223" y="2676922"/>
                  </a:lnTo>
                  <a:lnTo>
                    <a:pt x="1634264" y="2676922"/>
                  </a:lnTo>
                  <a:lnTo>
                    <a:pt x="1636292" y="2678143"/>
                  </a:lnTo>
                  <a:lnTo>
                    <a:pt x="1635670" y="2679462"/>
                  </a:lnTo>
                  <a:lnTo>
                    <a:pt x="1633562" y="2683272"/>
                  </a:lnTo>
                  <a:close/>
                </a:path>
                <a:path w="9387840" h="4169409">
                  <a:moveTo>
                    <a:pt x="2070733" y="2684542"/>
                  </a:moveTo>
                  <a:lnTo>
                    <a:pt x="2069608" y="2679462"/>
                  </a:lnTo>
                  <a:lnTo>
                    <a:pt x="2069418" y="2678143"/>
                  </a:lnTo>
                  <a:lnTo>
                    <a:pt x="2069786" y="2677946"/>
                  </a:lnTo>
                  <a:lnTo>
                    <a:pt x="2070231" y="2679462"/>
                  </a:lnTo>
                  <a:lnTo>
                    <a:pt x="2070356" y="2680732"/>
                  </a:lnTo>
                  <a:lnTo>
                    <a:pt x="2070482" y="2682002"/>
                  </a:lnTo>
                  <a:lnTo>
                    <a:pt x="2070607" y="2683272"/>
                  </a:lnTo>
                  <a:lnTo>
                    <a:pt x="2070733" y="2684542"/>
                  </a:lnTo>
                  <a:close/>
                </a:path>
                <a:path w="9387840" h="4169409">
                  <a:moveTo>
                    <a:pt x="1527174" y="2684542"/>
                  </a:moveTo>
                  <a:lnTo>
                    <a:pt x="1515778" y="2682002"/>
                  </a:lnTo>
                  <a:lnTo>
                    <a:pt x="1520939" y="2678143"/>
                  </a:lnTo>
                  <a:lnTo>
                    <a:pt x="1523177" y="2678143"/>
                  </a:lnTo>
                  <a:lnTo>
                    <a:pt x="1527174" y="2684542"/>
                  </a:lnTo>
                  <a:close/>
                </a:path>
                <a:path w="9387840" h="4169409">
                  <a:moveTo>
                    <a:pt x="1792117" y="2682002"/>
                  </a:moveTo>
                  <a:lnTo>
                    <a:pt x="1789678" y="2682002"/>
                  </a:lnTo>
                  <a:lnTo>
                    <a:pt x="1785998" y="2678143"/>
                  </a:lnTo>
                  <a:lnTo>
                    <a:pt x="1791134" y="2679462"/>
                  </a:lnTo>
                  <a:lnTo>
                    <a:pt x="1792117" y="2682002"/>
                  </a:lnTo>
                  <a:close/>
                </a:path>
                <a:path w="9387840" h="4169409">
                  <a:moveTo>
                    <a:pt x="1771805" y="2685812"/>
                  </a:moveTo>
                  <a:lnTo>
                    <a:pt x="1764123" y="2685812"/>
                  </a:lnTo>
                  <a:lnTo>
                    <a:pt x="1769545" y="2680732"/>
                  </a:lnTo>
                  <a:lnTo>
                    <a:pt x="1773637" y="2684542"/>
                  </a:lnTo>
                  <a:lnTo>
                    <a:pt x="1773086" y="2685419"/>
                  </a:lnTo>
                  <a:lnTo>
                    <a:pt x="1771805" y="2685812"/>
                  </a:lnTo>
                  <a:close/>
                </a:path>
                <a:path w="9387840" h="4169409">
                  <a:moveTo>
                    <a:pt x="1602509" y="2707402"/>
                  </a:moveTo>
                  <a:lnTo>
                    <a:pt x="1557926" y="2694702"/>
                  </a:lnTo>
                  <a:lnTo>
                    <a:pt x="1571790" y="2688280"/>
                  </a:lnTo>
                  <a:lnTo>
                    <a:pt x="1567963" y="2688280"/>
                  </a:lnTo>
                  <a:lnTo>
                    <a:pt x="1567239" y="2682002"/>
                  </a:lnTo>
                  <a:lnTo>
                    <a:pt x="1570277" y="2685812"/>
                  </a:lnTo>
                  <a:lnTo>
                    <a:pt x="1582690" y="2685812"/>
                  </a:lnTo>
                  <a:lnTo>
                    <a:pt x="1584360" y="2688280"/>
                  </a:lnTo>
                  <a:lnTo>
                    <a:pt x="1571834" y="2688280"/>
                  </a:lnTo>
                  <a:lnTo>
                    <a:pt x="1568118" y="2689622"/>
                  </a:lnTo>
                  <a:lnTo>
                    <a:pt x="1585269" y="2689622"/>
                  </a:lnTo>
                  <a:lnTo>
                    <a:pt x="1587849" y="2693432"/>
                  </a:lnTo>
                  <a:lnTo>
                    <a:pt x="1599873" y="2702322"/>
                  </a:lnTo>
                  <a:lnTo>
                    <a:pt x="1602509" y="2707402"/>
                  </a:lnTo>
                  <a:close/>
                </a:path>
                <a:path w="9387840" h="4169409">
                  <a:moveTo>
                    <a:pt x="1618876" y="2698512"/>
                  </a:moveTo>
                  <a:lnTo>
                    <a:pt x="1614910" y="2689622"/>
                  </a:lnTo>
                  <a:lnTo>
                    <a:pt x="1604266" y="2682002"/>
                  </a:lnTo>
                  <a:lnTo>
                    <a:pt x="1626809" y="2683272"/>
                  </a:lnTo>
                  <a:lnTo>
                    <a:pt x="1633386" y="2694702"/>
                  </a:lnTo>
                  <a:lnTo>
                    <a:pt x="1618876" y="2698512"/>
                  </a:lnTo>
                  <a:close/>
                </a:path>
                <a:path w="9387840" h="4169409">
                  <a:moveTo>
                    <a:pt x="1899780" y="2702322"/>
                  </a:moveTo>
                  <a:lnTo>
                    <a:pt x="1689491" y="2702322"/>
                  </a:lnTo>
                  <a:lnTo>
                    <a:pt x="1690596" y="2699782"/>
                  </a:lnTo>
                  <a:lnTo>
                    <a:pt x="1692981" y="2699782"/>
                  </a:lnTo>
                  <a:lnTo>
                    <a:pt x="1700838" y="2682002"/>
                  </a:lnTo>
                  <a:lnTo>
                    <a:pt x="1729230" y="2683272"/>
                  </a:lnTo>
                  <a:lnTo>
                    <a:pt x="1726921" y="2686099"/>
                  </a:lnTo>
                  <a:lnTo>
                    <a:pt x="1719383" y="2686999"/>
                  </a:lnTo>
                  <a:lnTo>
                    <a:pt x="1718592" y="2686999"/>
                  </a:lnTo>
                  <a:lnTo>
                    <a:pt x="1723004" y="2690892"/>
                  </a:lnTo>
                  <a:lnTo>
                    <a:pt x="1769649" y="2690892"/>
                  </a:lnTo>
                  <a:lnTo>
                    <a:pt x="1766458" y="2695972"/>
                  </a:lnTo>
                  <a:lnTo>
                    <a:pt x="1779336" y="2698512"/>
                  </a:lnTo>
                  <a:lnTo>
                    <a:pt x="1801502" y="2698512"/>
                  </a:lnTo>
                  <a:lnTo>
                    <a:pt x="1808480" y="2701052"/>
                  </a:lnTo>
                  <a:lnTo>
                    <a:pt x="1899391" y="2701052"/>
                  </a:lnTo>
                  <a:lnTo>
                    <a:pt x="1899780" y="2702322"/>
                  </a:lnTo>
                  <a:close/>
                </a:path>
                <a:path w="9387840" h="4169409">
                  <a:moveTo>
                    <a:pt x="2140379" y="2706132"/>
                  </a:moveTo>
                  <a:lnTo>
                    <a:pt x="2107434" y="2706132"/>
                  </a:lnTo>
                  <a:lnTo>
                    <a:pt x="2109668" y="2692162"/>
                  </a:lnTo>
                  <a:lnTo>
                    <a:pt x="2112078" y="2689622"/>
                  </a:lnTo>
                  <a:lnTo>
                    <a:pt x="2113280" y="2688280"/>
                  </a:lnTo>
                  <a:lnTo>
                    <a:pt x="2113178" y="2685419"/>
                  </a:lnTo>
                  <a:lnTo>
                    <a:pt x="2113057" y="2682002"/>
                  </a:lnTo>
                  <a:lnTo>
                    <a:pt x="2153233" y="2682002"/>
                  </a:lnTo>
                  <a:lnTo>
                    <a:pt x="2163198" y="2686999"/>
                  </a:lnTo>
                  <a:lnTo>
                    <a:pt x="2163415" y="2686999"/>
                  </a:lnTo>
                  <a:lnTo>
                    <a:pt x="2157101" y="2697242"/>
                  </a:lnTo>
                  <a:lnTo>
                    <a:pt x="2139064" y="2697242"/>
                  </a:lnTo>
                  <a:lnTo>
                    <a:pt x="2140506" y="2701052"/>
                  </a:lnTo>
                  <a:lnTo>
                    <a:pt x="2139767" y="2701052"/>
                  </a:lnTo>
                  <a:lnTo>
                    <a:pt x="2140379" y="2706132"/>
                  </a:lnTo>
                  <a:close/>
                </a:path>
                <a:path w="9387840" h="4169409">
                  <a:moveTo>
                    <a:pt x="1582690" y="2685812"/>
                  </a:moveTo>
                  <a:lnTo>
                    <a:pt x="1570277" y="2685812"/>
                  </a:lnTo>
                  <a:lnTo>
                    <a:pt x="1571532" y="2684542"/>
                  </a:lnTo>
                  <a:lnTo>
                    <a:pt x="1580970" y="2683272"/>
                  </a:lnTo>
                  <a:lnTo>
                    <a:pt x="1582690" y="2685812"/>
                  </a:lnTo>
                  <a:close/>
                </a:path>
                <a:path w="9387840" h="4169409">
                  <a:moveTo>
                    <a:pt x="1481841" y="2688280"/>
                  </a:moveTo>
                  <a:lnTo>
                    <a:pt x="1481520" y="2688280"/>
                  </a:lnTo>
                  <a:lnTo>
                    <a:pt x="1484499" y="2684542"/>
                  </a:lnTo>
                  <a:lnTo>
                    <a:pt x="1487947" y="2686999"/>
                  </a:lnTo>
                  <a:lnTo>
                    <a:pt x="1488496" y="2686999"/>
                  </a:lnTo>
                  <a:lnTo>
                    <a:pt x="1481841" y="2688280"/>
                  </a:lnTo>
                  <a:close/>
                </a:path>
                <a:path w="9387840" h="4169409">
                  <a:moveTo>
                    <a:pt x="1772094" y="2686999"/>
                  </a:moveTo>
                  <a:lnTo>
                    <a:pt x="1771874" y="2686099"/>
                  </a:lnTo>
                  <a:lnTo>
                    <a:pt x="1771805" y="2685812"/>
                  </a:lnTo>
                  <a:lnTo>
                    <a:pt x="1773086" y="2685419"/>
                  </a:lnTo>
                  <a:lnTo>
                    <a:pt x="1772094" y="2686999"/>
                  </a:lnTo>
                  <a:close/>
                </a:path>
                <a:path w="9387840" h="4169409">
                  <a:moveTo>
                    <a:pt x="1723004" y="2690892"/>
                  </a:moveTo>
                  <a:lnTo>
                    <a:pt x="1718592" y="2686999"/>
                  </a:lnTo>
                  <a:lnTo>
                    <a:pt x="1719383" y="2686999"/>
                  </a:lnTo>
                  <a:lnTo>
                    <a:pt x="1726921" y="2686099"/>
                  </a:lnTo>
                  <a:lnTo>
                    <a:pt x="1723004" y="2690892"/>
                  </a:lnTo>
                  <a:close/>
                </a:path>
                <a:path w="9387840" h="4169409">
                  <a:moveTo>
                    <a:pt x="2097748" y="2688280"/>
                  </a:moveTo>
                  <a:lnTo>
                    <a:pt x="2097503" y="2688280"/>
                  </a:lnTo>
                  <a:lnTo>
                    <a:pt x="2097235" y="2688062"/>
                  </a:lnTo>
                  <a:lnTo>
                    <a:pt x="2097748" y="2688280"/>
                  </a:lnTo>
                  <a:close/>
                </a:path>
                <a:path w="9387840" h="4169409">
                  <a:moveTo>
                    <a:pt x="2140992" y="2711212"/>
                  </a:moveTo>
                  <a:lnTo>
                    <a:pt x="1913888" y="2711212"/>
                  </a:lnTo>
                  <a:lnTo>
                    <a:pt x="1922574" y="2706132"/>
                  </a:lnTo>
                  <a:lnTo>
                    <a:pt x="1915972" y="2698512"/>
                  </a:lnTo>
                  <a:lnTo>
                    <a:pt x="1899655" y="2693432"/>
                  </a:lnTo>
                  <a:lnTo>
                    <a:pt x="1904625" y="2693432"/>
                  </a:lnTo>
                  <a:lnTo>
                    <a:pt x="1900985" y="2690892"/>
                  </a:lnTo>
                  <a:lnTo>
                    <a:pt x="2026409" y="2690892"/>
                  </a:lnTo>
                  <a:lnTo>
                    <a:pt x="2036241" y="2697242"/>
                  </a:lnTo>
                  <a:lnTo>
                    <a:pt x="2102677" y="2697242"/>
                  </a:lnTo>
                  <a:lnTo>
                    <a:pt x="2107434" y="2706132"/>
                  </a:lnTo>
                  <a:lnTo>
                    <a:pt x="2140379" y="2706132"/>
                  </a:lnTo>
                  <a:lnTo>
                    <a:pt x="2140992" y="2711212"/>
                  </a:lnTo>
                  <a:close/>
                </a:path>
                <a:path w="9387840" h="4169409">
                  <a:moveTo>
                    <a:pt x="2154753" y="2701052"/>
                  </a:moveTo>
                  <a:lnTo>
                    <a:pt x="2139064" y="2697242"/>
                  </a:lnTo>
                  <a:lnTo>
                    <a:pt x="2157101" y="2697242"/>
                  </a:lnTo>
                  <a:lnTo>
                    <a:pt x="2154753" y="2701052"/>
                  </a:lnTo>
                  <a:close/>
                </a:path>
                <a:path w="9387840" h="4169409">
                  <a:moveTo>
                    <a:pt x="1903119" y="2713752"/>
                  </a:moveTo>
                  <a:lnTo>
                    <a:pt x="1670689" y="2713752"/>
                  </a:lnTo>
                  <a:lnTo>
                    <a:pt x="1680504" y="2701052"/>
                  </a:lnTo>
                  <a:lnTo>
                    <a:pt x="1689491" y="2702322"/>
                  </a:lnTo>
                  <a:lnTo>
                    <a:pt x="1899780" y="2702322"/>
                  </a:lnTo>
                  <a:lnTo>
                    <a:pt x="1901726" y="2708672"/>
                  </a:lnTo>
                  <a:lnTo>
                    <a:pt x="1898877" y="2708672"/>
                  </a:lnTo>
                  <a:lnTo>
                    <a:pt x="1903119" y="2713752"/>
                  </a:lnTo>
                  <a:close/>
                </a:path>
                <a:path w="9387840" h="4169409">
                  <a:moveTo>
                    <a:pt x="2141298" y="2713752"/>
                  </a:moveTo>
                  <a:lnTo>
                    <a:pt x="2139767" y="2701052"/>
                  </a:lnTo>
                  <a:lnTo>
                    <a:pt x="2140506" y="2701052"/>
                  </a:lnTo>
                  <a:lnTo>
                    <a:pt x="2144564" y="2711768"/>
                  </a:lnTo>
                  <a:lnTo>
                    <a:pt x="2141298" y="2713752"/>
                  </a:lnTo>
                  <a:close/>
                </a:path>
                <a:path w="9387840" h="4169409">
                  <a:moveTo>
                    <a:pt x="2144564" y="2711768"/>
                  </a:moveTo>
                  <a:lnTo>
                    <a:pt x="2140506" y="2701052"/>
                  </a:lnTo>
                  <a:lnTo>
                    <a:pt x="2151013" y="2701052"/>
                  </a:lnTo>
                  <a:lnTo>
                    <a:pt x="2155933" y="2704862"/>
                  </a:lnTo>
                  <a:lnTo>
                    <a:pt x="2144564" y="2711768"/>
                  </a:lnTo>
                  <a:close/>
                </a:path>
                <a:path w="9387840" h="4169409">
                  <a:moveTo>
                    <a:pt x="1611923" y="2709942"/>
                  </a:moveTo>
                  <a:lnTo>
                    <a:pt x="1613504" y="2703592"/>
                  </a:lnTo>
                  <a:lnTo>
                    <a:pt x="1623997" y="2702322"/>
                  </a:lnTo>
                  <a:lnTo>
                    <a:pt x="1626784" y="2706132"/>
                  </a:lnTo>
                  <a:lnTo>
                    <a:pt x="1611923" y="2709942"/>
                  </a:lnTo>
                  <a:close/>
                </a:path>
                <a:path w="9387840" h="4169409">
                  <a:moveTo>
                    <a:pt x="2145022" y="2728992"/>
                  </a:moveTo>
                  <a:lnTo>
                    <a:pt x="1904676" y="2728992"/>
                  </a:lnTo>
                  <a:lnTo>
                    <a:pt x="1919988" y="2722642"/>
                  </a:lnTo>
                  <a:lnTo>
                    <a:pt x="1910449" y="2720102"/>
                  </a:lnTo>
                  <a:lnTo>
                    <a:pt x="1906809" y="2706132"/>
                  </a:lnTo>
                  <a:lnTo>
                    <a:pt x="1913888" y="2711212"/>
                  </a:lnTo>
                  <a:lnTo>
                    <a:pt x="2140992" y="2711212"/>
                  </a:lnTo>
                  <a:lnTo>
                    <a:pt x="2141298" y="2713752"/>
                  </a:lnTo>
                  <a:lnTo>
                    <a:pt x="2145316" y="2713752"/>
                  </a:lnTo>
                  <a:lnTo>
                    <a:pt x="2148201" y="2721372"/>
                  </a:lnTo>
                  <a:lnTo>
                    <a:pt x="2145022" y="2728992"/>
                  </a:lnTo>
                  <a:close/>
                </a:path>
                <a:path w="9387840" h="4169409">
                  <a:moveTo>
                    <a:pt x="1903282" y="2713752"/>
                  </a:moveTo>
                  <a:lnTo>
                    <a:pt x="1903119" y="2713752"/>
                  </a:lnTo>
                  <a:lnTo>
                    <a:pt x="1898877" y="2708672"/>
                  </a:lnTo>
                  <a:lnTo>
                    <a:pt x="1901726" y="2708672"/>
                  </a:lnTo>
                  <a:lnTo>
                    <a:pt x="1903282" y="2713752"/>
                  </a:lnTo>
                  <a:close/>
                </a:path>
                <a:path w="9387840" h="4169409">
                  <a:moveTo>
                    <a:pt x="1944991" y="2812812"/>
                  </a:moveTo>
                  <a:lnTo>
                    <a:pt x="1788674" y="2754392"/>
                  </a:lnTo>
                  <a:lnTo>
                    <a:pt x="1788172" y="2746772"/>
                  </a:lnTo>
                  <a:lnTo>
                    <a:pt x="1732167" y="2737882"/>
                  </a:lnTo>
                  <a:lnTo>
                    <a:pt x="1737940" y="2725182"/>
                  </a:lnTo>
                  <a:lnTo>
                    <a:pt x="1661351" y="2713752"/>
                  </a:lnTo>
                  <a:lnTo>
                    <a:pt x="1661250" y="2712482"/>
                  </a:lnTo>
                  <a:lnTo>
                    <a:pt x="1661150" y="2711212"/>
                  </a:lnTo>
                  <a:lnTo>
                    <a:pt x="1661050" y="2709942"/>
                  </a:lnTo>
                  <a:lnTo>
                    <a:pt x="1670689" y="2713752"/>
                  </a:lnTo>
                  <a:lnTo>
                    <a:pt x="1903282" y="2713752"/>
                  </a:lnTo>
                  <a:lnTo>
                    <a:pt x="1907562" y="2727722"/>
                  </a:lnTo>
                  <a:lnTo>
                    <a:pt x="1904676" y="2728992"/>
                  </a:lnTo>
                  <a:lnTo>
                    <a:pt x="2145022" y="2728992"/>
                  </a:lnTo>
                  <a:lnTo>
                    <a:pt x="2123301" y="2781062"/>
                  </a:lnTo>
                  <a:lnTo>
                    <a:pt x="2116847" y="2781062"/>
                  </a:lnTo>
                  <a:lnTo>
                    <a:pt x="2116906" y="2782332"/>
                  </a:lnTo>
                  <a:lnTo>
                    <a:pt x="2117023" y="2784872"/>
                  </a:lnTo>
                  <a:lnTo>
                    <a:pt x="2116485" y="2786142"/>
                  </a:lnTo>
                  <a:lnTo>
                    <a:pt x="1983801" y="2786142"/>
                  </a:lnTo>
                  <a:lnTo>
                    <a:pt x="1974462" y="2792492"/>
                  </a:lnTo>
                  <a:lnTo>
                    <a:pt x="1987805" y="2792492"/>
                  </a:lnTo>
                  <a:lnTo>
                    <a:pt x="1989018" y="2795032"/>
                  </a:lnTo>
                  <a:lnTo>
                    <a:pt x="1940297" y="2795032"/>
                  </a:lnTo>
                  <a:lnTo>
                    <a:pt x="1940758" y="2800859"/>
                  </a:lnTo>
                  <a:lnTo>
                    <a:pt x="1938088" y="2805192"/>
                  </a:lnTo>
                  <a:lnTo>
                    <a:pt x="1941100" y="2805192"/>
                  </a:lnTo>
                  <a:lnTo>
                    <a:pt x="1941201" y="2806462"/>
                  </a:lnTo>
                  <a:lnTo>
                    <a:pt x="1944991" y="2812812"/>
                  </a:lnTo>
                  <a:close/>
                </a:path>
                <a:path w="9387840" h="4169409">
                  <a:moveTo>
                    <a:pt x="2145316" y="2713752"/>
                  </a:moveTo>
                  <a:lnTo>
                    <a:pt x="2141298" y="2713752"/>
                  </a:lnTo>
                  <a:lnTo>
                    <a:pt x="2144564" y="2711768"/>
                  </a:lnTo>
                  <a:lnTo>
                    <a:pt x="2145316" y="2713752"/>
                  </a:lnTo>
                  <a:close/>
                </a:path>
                <a:path w="9387840" h="4169409">
                  <a:moveTo>
                    <a:pt x="1718009" y="2734072"/>
                  </a:moveTo>
                  <a:lnTo>
                    <a:pt x="1721674" y="2728992"/>
                  </a:lnTo>
                  <a:lnTo>
                    <a:pt x="1726217" y="2732802"/>
                  </a:lnTo>
                  <a:lnTo>
                    <a:pt x="1718009" y="2734072"/>
                  </a:lnTo>
                  <a:close/>
                </a:path>
                <a:path w="9387840" h="4169409">
                  <a:moveTo>
                    <a:pt x="2122772" y="2782332"/>
                  </a:moveTo>
                  <a:lnTo>
                    <a:pt x="2116847" y="2781062"/>
                  </a:lnTo>
                  <a:lnTo>
                    <a:pt x="2123301" y="2781062"/>
                  </a:lnTo>
                  <a:lnTo>
                    <a:pt x="2122772" y="2782332"/>
                  </a:lnTo>
                  <a:close/>
                </a:path>
                <a:path w="9387840" h="4169409">
                  <a:moveTo>
                    <a:pt x="1992361" y="2791222"/>
                  </a:moveTo>
                  <a:lnTo>
                    <a:pt x="1983801" y="2786142"/>
                  </a:lnTo>
                  <a:lnTo>
                    <a:pt x="2012293" y="2786142"/>
                  </a:lnTo>
                  <a:lnTo>
                    <a:pt x="2006946" y="2787412"/>
                  </a:lnTo>
                  <a:lnTo>
                    <a:pt x="2007310" y="2787412"/>
                  </a:lnTo>
                  <a:lnTo>
                    <a:pt x="1992361" y="2791222"/>
                  </a:lnTo>
                  <a:close/>
                </a:path>
                <a:path w="9387840" h="4169409">
                  <a:moveTo>
                    <a:pt x="2061244" y="2901712"/>
                  </a:moveTo>
                  <a:lnTo>
                    <a:pt x="2053437" y="2894092"/>
                  </a:lnTo>
                  <a:lnTo>
                    <a:pt x="2055520" y="2881392"/>
                  </a:lnTo>
                  <a:lnTo>
                    <a:pt x="2014853" y="2863612"/>
                  </a:lnTo>
                  <a:lnTo>
                    <a:pt x="2012268" y="2843292"/>
                  </a:lnTo>
                  <a:lnTo>
                    <a:pt x="1982746" y="2842022"/>
                  </a:lnTo>
                  <a:lnTo>
                    <a:pt x="1994369" y="2834402"/>
                  </a:lnTo>
                  <a:lnTo>
                    <a:pt x="1996729" y="2822972"/>
                  </a:lnTo>
                  <a:lnTo>
                    <a:pt x="1992913" y="2819162"/>
                  </a:lnTo>
                  <a:lnTo>
                    <a:pt x="2006946" y="2787412"/>
                  </a:lnTo>
                  <a:lnTo>
                    <a:pt x="2012293" y="2786142"/>
                  </a:lnTo>
                  <a:lnTo>
                    <a:pt x="2007310" y="2787412"/>
                  </a:lnTo>
                  <a:lnTo>
                    <a:pt x="2115946" y="2787412"/>
                  </a:lnTo>
                  <a:lnTo>
                    <a:pt x="2078791" y="2875042"/>
                  </a:lnTo>
                  <a:lnTo>
                    <a:pt x="2071988" y="2875042"/>
                  </a:lnTo>
                  <a:lnTo>
                    <a:pt x="2069679" y="2876312"/>
                  </a:lnTo>
                  <a:lnTo>
                    <a:pt x="2073168" y="2880122"/>
                  </a:lnTo>
                  <a:lnTo>
                    <a:pt x="2061244" y="2901712"/>
                  </a:lnTo>
                  <a:close/>
                </a:path>
                <a:path w="9387840" h="4169409">
                  <a:moveTo>
                    <a:pt x="2115946" y="2787412"/>
                  </a:moveTo>
                  <a:lnTo>
                    <a:pt x="2007310" y="2787412"/>
                  </a:lnTo>
                  <a:lnTo>
                    <a:pt x="2012293" y="2786142"/>
                  </a:lnTo>
                  <a:lnTo>
                    <a:pt x="2116485" y="2786142"/>
                  </a:lnTo>
                  <a:lnTo>
                    <a:pt x="2115946" y="2787412"/>
                  </a:lnTo>
                  <a:close/>
                </a:path>
                <a:path w="9387840" h="4169409">
                  <a:moveTo>
                    <a:pt x="1987805" y="2792492"/>
                  </a:moveTo>
                  <a:lnTo>
                    <a:pt x="1974462" y="2792492"/>
                  </a:lnTo>
                  <a:lnTo>
                    <a:pt x="1985985" y="2788682"/>
                  </a:lnTo>
                  <a:lnTo>
                    <a:pt x="1987805" y="2792492"/>
                  </a:lnTo>
                  <a:close/>
                </a:path>
                <a:path w="9387840" h="4169409">
                  <a:moveTo>
                    <a:pt x="1989851" y="2796302"/>
                  </a:moveTo>
                  <a:lnTo>
                    <a:pt x="1991658" y="2792492"/>
                  </a:lnTo>
                  <a:lnTo>
                    <a:pt x="1993993" y="2795032"/>
                  </a:lnTo>
                  <a:lnTo>
                    <a:pt x="1989851" y="2796302"/>
                  </a:lnTo>
                  <a:close/>
                </a:path>
                <a:path w="9387840" h="4169409">
                  <a:moveTo>
                    <a:pt x="1959099" y="2817892"/>
                  </a:moveTo>
                  <a:lnTo>
                    <a:pt x="1946623" y="2807732"/>
                  </a:lnTo>
                  <a:lnTo>
                    <a:pt x="1945192" y="2796302"/>
                  </a:lnTo>
                  <a:lnTo>
                    <a:pt x="1940297" y="2795032"/>
                  </a:lnTo>
                  <a:lnTo>
                    <a:pt x="1989018" y="2795032"/>
                  </a:lnTo>
                  <a:lnTo>
                    <a:pt x="1989625" y="2796302"/>
                  </a:lnTo>
                  <a:lnTo>
                    <a:pt x="1989921" y="2800859"/>
                  </a:lnTo>
                  <a:lnTo>
                    <a:pt x="1990037" y="2802652"/>
                  </a:lnTo>
                  <a:lnTo>
                    <a:pt x="1990119" y="2803922"/>
                  </a:lnTo>
                  <a:lnTo>
                    <a:pt x="1990202" y="2805192"/>
                  </a:lnTo>
                  <a:lnTo>
                    <a:pt x="1993304" y="2805192"/>
                  </a:lnTo>
                  <a:lnTo>
                    <a:pt x="1993584" y="2807732"/>
                  </a:lnTo>
                  <a:lnTo>
                    <a:pt x="1967986" y="2807732"/>
                  </a:lnTo>
                  <a:lnTo>
                    <a:pt x="1959099" y="2817892"/>
                  </a:lnTo>
                  <a:close/>
                </a:path>
                <a:path w="9387840" h="4169409">
                  <a:moveTo>
                    <a:pt x="1941088" y="2803922"/>
                  </a:moveTo>
                  <a:lnTo>
                    <a:pt x="1940899" y="2802652"/>
                  </a:lnTo>
                  <a:lnTo>
                    <a:pt x="1940758" y="2800859"/>
                  </a:lnTo>
                  <a:lnTo>
                    <a:pt x="1942782" y="2797572"/>
                  </a:lnTo>
                  <a:lnTo>
                    <a:pt x="1944087" y="2802652"/>
                  </a:lnTo>
                  <a:lnTo>
                    <a:pt x="1941088" y="2803922"/>
                  </a:lnTo>
                  <a:close/>
                </a:path>
                <a:path w="9387840" h="4169409">
                  <a:moveTo>
                    <a:pt x="1938088" y="2805192"/>
                  </a:moveTo>
                  <a:lnTo>
                    <a:pt x="1940758" y="2800859"/>
                  </a:lnTo>
                  <a:lnTo>
                    <a:pt x="1940899" y="2802652"/>
                  </a:lnTo>
                  <a:lnTo>
                    <a:pt x="1941000" y="2803922"/>
                  </a:lnTo>
                  <a:lnTo>
                    <a:pt x="1938088" y="2805192"/>
                  </a:lnTo>
                  <a:close/>
                </a:path>
                <a:path w="9387840" h="4169409">
                  <a:moveTo>
                    <a:pt x="1941100" y="2805192"/>
                  </a:moveTo>
                  <a:lnTo>
                    <a:pt x="1938088" y="2805192"/>
                  </a:lnTo>
                  <a:lnTo>
                    <a:pt x="1941088" y="2803922"/>
                  </a:lnTo>
                  <a:lnTo>
                    <a:pt x="1941100" y="2805192"/>
                  </a:lnTo>
                  <a:close/>
                </a:path>
                <a:path w="9387840" h="4169409">
                  <a:moveTo>
                    <a:pt x="1993304" y="2805192"/>
                  </a:moveTo>
                  <a:lnTo>
                    <a:pt x="1990202" y="2805192"/>
                  </a:lnTo>
                  <a:lnTo>
                    <a:pt x="1993164" y="2803922"/>
                  </a:lnTo>
                  <a:lnTo>
                    <a:pt x="1993304" y="2805192"/>
                  </a:lnTo>
                  <a:close/>
                </a:path>
                <a:path w="9387840" h="4169409">
                  <a:moveTo>
                    <a:pt x="1966956" y="2811542"/>
                  </a:moveTo>
                  <a:lnTo>
                    <a:pt x="1967986" y="2807732"/>
                  </a:lnTo>
                  <a:lnTo>
                    <a:pt x="1984227" y="2807732"/>
                  </a:lnTo>
                  <a:lnTo>
                    <a:pt x="1966956" y="2811542"/>
                  </a:lnTo>
                  <a:close/>
                </a:path>
                <a:path w="9387840" h="4169409">
                  <a:moveTo>
                    <a:pt x="1988068" y="2814082"/>
                  </a:moveTo>
                  <a:lnTo>
                    <a:pt x="1984227" y="2807732"/>
                  </a:lnTo>
                  <a:lnTo>
                    <a:pt x="1993584" y="2807732"/>
                  </a:lnTo>
                  <a:lnTo>
                    <a:pt x="1994143" y="2812812"/>
                  </a:lnTo>
                  <a:lnTo>
                    <a:pt x="1988068" y="2814082"/>
                  </a:lnTo>
                  <a:close/>
                </a:path>
                <a:path w="9387840" h="4169409">
                  <a:moveTo>
                    <a:pt x="1981115" y="2828052"/>
                  </a:moveTo>
                  <a:lnTo>
                    <a:pt x="1981074" y="2826782"/>
                  </a:lnTo>
                  <a:lnTo>
                    <a:pt x="1980954" y="2822972"/>
                  </a:lnTo>
                  <a:lnTo>
                    <a:pt x="1980833" y="2819162"/>
                  </a:lnTo>
                  <a:lnTo>
                    <a:pt x="1980713" y="2815352"/>
                  </a:lnTo>
                  <a:lnTo>
                    <a:pt x="1990980" y="2821702"/>
                  </a:lnTo>
                  <a:lnTo>
                    <a:pt x="1981115" y="2828052"/>
                  </a:lnTo>
                  <a:close/>
                </a:path>
                <a:path w="9387840" h="4169409">
                  <a:moveTo>
                    <a:pt x="1988997" y="2835672"/>
                  </a:moveTo>
                  <a:lnTo>
                    <a:pt x="1987993" y="2829322"/>
                  </a:lnTo>
                  <a:lnTo>
                    <a:pt x="1991181" y="2829322"/>
                  </a:lnTo>
                  <a:lnTo>
                    <a:pt x="1988997" y="2835672"/>
                  </a:lnTo>
                  <a:close/>
                </a:path>
                <a:path w="9387840" h="4169409">
                  <a:moveTo>
                    <a:pt x="1981843" y="2840752"/>
                  </a:moveTo>
                  <a:lnTo>
                    <a:pt x="1984805" y="2831862"/>
                  </a:lnTo>
                  <a:lnTo>
                    <a:pt x="1985583" y="2835672"/>
                  </a:lnTo>
                  <a:lnTo>
                    <a:pt x="1981843" y="2840752"/>
                  </a:lnTo>
                  <a:close/>
                </a:path>
                <a:path w="9387840" h="4169409">
                  <a:moveTo>
                    <a:pt x="2211562" y="2531130"/>
                  </a:moveTo>
                  <a:lnTo>
                    <a:pt x="2206164" y="2528645"/>
                  </a:lnTo>
                  <a:lnTo>
                    <a:pt x="2204357" y="2524227"/>
                  </a:lnTo>
                  <a:lnTo>
                    <a:pt x="2211562" y="2531130"/>
                  </a:lnTo>
                  <a:close/>
                </a:path>
                <a:path w="9387840" h="4169409">
                  <a:moveTo>
                    <a:pt x="2210909" y="2601268"/>
                  </a:moveTo>
                  <a:lnTo>
                    <a:pt x="2209277" y="2582491"/>
                  </a:lnTo>
                  <a:lnTo>
                    <a:pt x="2216306" y="2585403"/>
                  </a:lnTo>
                  <a:lnTo>
                    <a:pt x="2215151" y="2587185"/>
                  </a:lnTo>
                  <a:lnTo>
                    <a:pt x="2210909" y="2601268"/>
                  </a:lnTo>
                  <a:close/>
                </a:path>
                <a:path w="9387840" h="4169409">
                  <a:moveTo>
                    <a:pt x="2209603" y="2504546"/>
                  </a:moveTo>
                  <a:lnTo>
                    <a:pt x="2207771" y="2495785"/>
                  </a:lnTo>
                  <a:lnTo>
                    <a:pt x="2214047" y="2502211"/>
                  </a:lnTo>
                  <a:lnTo>
                    <a:pt x="2209603" y="2504546"/>
                  </a:lnTo>
                  <a:close/>
                </a:path>
                <a:path w="9387840" h="4169409">
                  <a:moveTo>
                    <a:pt x="1421540" y="2641785"/>
                  </a:moveTo>
                  <a:lnTo>
                    <a:pt x="1416168" y="2640103"/>
                  </a:lnTo>
                  <a:lnTo>
                    <a:pt x="1414461" y="2634279"/>
                  </a:lnTo>
                  <a:lnTo>
                    <a:pt x="1416645" y="2626396"/>
                  </a:lnTo>
                  <a:lnTo>
                    <a:pt x="1427866" y="2631743"/>
                  </a:lnTo>
                  <a:lnTo>
                    <a:pt x="1428544" y="2636714"/>
                  </a:lnTo>
                  <a:lnTo>
                    <a:pt x="1421540" y="2641785"/>
                  </a:lnTo>
                  <a:close/>
                </a:path>
                <a:path w="9387840" h="4169409">
                  <a:moveTo>
                    <a:pt x="1380421" y="2652554"/>
                  </a:moveTo>
                  <a:lnTo>
                    <a:pt x="1372188" y="2649140"/>
                  </a:lnTo>
                  <a:lnTo>
                    <a:pt x="1378790" y="2643667"/>
                  </a:lnTo>
                  <a:lnTo>
                    <a:pt x="1382806" y="2645249"/>
                  </a:lnTo>
                  <a:lnTo>
                    <a:pt x="1380421" y="2652554"/>
                  </a:lnTo>
                  <a:close/>
                </a:path>
                <a:path w="9387840" h="4169409">
                  <a:moveTo>
                    <a:pt x="1384865" y="2638697"/>
                  </a:moveTo>
                  <a:lnTo>
                    <a:pt x="1379945" y="2638195"/>
                  </a:lnTo>
                  <a:lnTo>
                    <a:pt x="1377459" y="2633300"/>
                  </a:lnTo>
                  <a:lnTo>
                    <a:pt x="1386773" y="2620598"/>
                  </a:lnTo>
                  <a:lnTo>
                    <a:pt x="1393023" y="2620020"/>
                  </a:lnTo>
                  <a:lnTo>
                    <a:pt x="1390915" y="2629208"/>
                  </a:lnTo>
                  <a:lnTo>
                    <a:pt x="1391592" y="2632697"/>
                  </a:lnTo>
                  <a:lnTo>
                    <a:pt x="1384865" y="2638697"/>
                  </a:lnTo>
                  <a:close/>
                </a:path>
                <a:path w="9387840" h="4169409">
                  <a:moveTo>
                    <a:pt x="1360270" y="2667766"/>
                  </a:moveTo>
                  <a:lnTo>
                    <a:pt x="1352959" y="2667766"/>
                  </a:lnTo>
                  <a:lnTo>
                    <a:pt x="1349570" y="2659608"/>
                  </a:lnTo>
                  <a:lnTo>
                    <a:pt x="1356297" y="2658855"/>
                  </a:lnTo>
                  <a:lnTo>
                    <a:pt x="1361368" y="2663474"/>
                  </a:lnTo>
                  <a:lnTo>
                    <a:pt x="1360270" y="2667766"/>
                  </a:lnTo>
                  <a:close/>
                </a:path>
                <a:path w="9387840" h="4169409">
                  <a:moveTo>
                    <a:pt x="1345804" y="2672160"/>
                  </a:moveTo>
                  <a:lnTo>
                    <a:pt x="1351779" y="2664629"/>
                  </a:lnTo>
                  <a:lnTo>
                    <a:pt x="1352959" y="2667766"/>
                  </a:lnTo>
                  <a:lnTo>
                    <a:pt x="1360270" y="2667766"/>
                  </a:lnTo>
                  <a:lnTo>
                    <a:pt x="1359460" y="2670929"/>
                  </a:lnTo>
                  <a:lnTo>
                    <a:pt x="1345804" y="2672160"/>
                  </a:lnTo>
                  <a:close/>
                </a:path>
                <a:path w="9387840" h="4169409">
                  <a:moveTo>
                    <a:pt x="1368246" y="2608423"/>
                  </a:moveTo>
                  <a:lnTo>
                    <a:pt x="1364858" y="2601569"/>
                  </a:lnTo>
                  <a:lnTo>
                    <a:pt x="1372363" y="2603151"/>
                  </a:lnTo>
                  <a:lnTo>
                    <a:pt x="1370807" y="2608096"/>
                  </a:lnTo>
                  <a:lnTo>
                    <a:pt x="1368246" y="2608423"/>
                  </a:lnTo>
                  <a:close/>
                </a:path>
                <a:path w="9387840" h="4169409">
                  <a:moveTo>
                    <a:pt x="1299363" y="2669524"/>
                  </a:moveTo>
                  <a:lnTo>
                    <a:pt x="1284327" y="2665834"/>
                  </a:lnTo>
                  <a:lnTo>
                    <a:pt x="1290427" y="2653960"/>
                  </a:lnTo>
                  <a:lnTo>
                    <a:pt x="1296376" y="2664528"/>
                  </a:lnTo>
                  <a:lnTo>
                    <a:pt x="1299363" y="2669524"/>
                  </a:lnTo>
                  <a:close/>
                </a:path>
                <a:path w="9387840" h="4169409">
                  <a:moveTo>
                    <a:pt x="1386446" y="2652002"/>
                  </a:moveTo>
                  <a:lnTo>
                    <a:pt x="1388229" y="2646002"/>
                  </a:lnTo>
                  <a:lnTo>
                    <a:pt x="1391894" y="2647584"/>
                  </a:lnTo>
                  <a:lnTo>
                    <a:pt x="1386446" y="2652002"/>
                  </a:lnTo>
                  <a:close/>
                </a:path>
                <a:path w="9387840" h="4169409">
                  <a:moveTo>
                    <a:pt x="1376305" y="2662545"/>
                  </a:moveTo>
                  <a:lnTo>
                    <a:pt x="1365083" y="2660336"/>
                  </a:lnTo>
                  <a:lnTo>
                    <a:pt x="1363125" y="2655842"/>
                  </a:lnTo>
                  <a:lnTo>
                    <a:pt x="1374648" y="2659257"/>
                  </a:lnTo>
                  <a:lnTo>
                    <a:pt x="1376305" y="2662545"/>
                  </a:lnTo>
                  <a:close/>
                </a:path>
                <a:path w="9387840" h="4169409">
                  <a:moveTo>
                    <a:pt x="1341261" y="2657073"/>
                  </a:moveTo>
                  <a:lnTo>
                    <a:pt x="1323387" y="2652127"/>
                  </a:lnTo>
                  <a:lnTo>
                    <a:pt x="1332851" y="2648236"/>
                  </a:lnTo>
                  <a:lnTo>
                    <a:pt x="1336566" y="2647910"/>
                  </a:lnTo>
                  <a:lnTo>
                    <a:pt x="1341261" y="2657073"/>
                  </a:lnTo>
                  <a:close/>
                </a:path>
              </a:pathLst>
            </a:custGeom>
            <a:solidFill>
              <a:srgbClr val="533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931681" y="9124744"/>
              <a:ext cx="4559300" cy="652145"/>
            </a:xfrm>
            <a:custGeom>
              <a:avLst/>
              <a:gdLst/>
              <a:ahLst/>
              <a:cxnLst/>
              <a:rect l="l" t="t" r="r" b="b"/>
              <a:pathLst>
                <a:path w="4559300" h="652145">
                  <a:moveTo>
                    <a:pt x="4470267" y="31915"/>
                  </a:moveTo>
                  <a:lnTo>
                    <a:pt x="4466025" y="26835"/>
                  </a:lnTo>
                  <a:lnTo>
                    <a:pt x="4476518" y="26835"/>
                  </a:lnTo>
                  <a:lnTo>
                    <a:pt x="4470267" y="31915"/>
                  </a:lnTo>
                  <a:close/>
                </a:path>
                <a:path w="4559300" h="652145">
                  <a:moveTo>
                    <a:pt x="4356575" y="38265"/>
                  </a:moveTo>
                  <a:lnTo>
                    <a:pt x="4342166" y="38265"/>
                  </a:lnTo>
                  <a:lnTo>
                    <a:pt x="4347011" y="30645"/>
                  </a:lnTo>
                  <a:lnTo>
                    <a:pt x="4355747" y="33185"/>
                  </a:lnTo>
                  <a:lnTo>
                    <a:pt x="4356575" y="38265"/>
                  </a:lnTo>
                  <a:close/>
                </a:path>
                <a:path w="4559300" h="652145">
                  <a:moveTo>
                    <a:pt x="4403468" y="52235"/>
                  </a:moveTo>
                  <a:lnTo>
                    <a:pt x="4398146" y="47155"/>
                  </a:lnTo>
                  <a:lnTo>
                    <a:pt x="4407233" y="34455"/>
                  </a:lnTo>
                  <a:lnTo>
                    <a:pt x="4416321" y="43345"/>
                  </a:lnTo>
                  <a:lnTo>
                    <a:pt x="4403468" y="52235"/>
                  </a:lnTo>
                  <a:close/>
                </a:path>
                <a:path w="4559300" h="652145">
                  <a:moveTo>
                    <a:pt x="4341337" y="50965"/>
                  </a:moveTo>
                  <a:lnTo>
                    <a:pt x="4340196" y="38265"/>
                  </a:lnTo>
                  <a:lnTo>
                    <a:pt x="4340082" y="36995"/>
                  </a:lnTo>
                  <a:lnTo>
                    <a:pt x="4342166" y="38265"/>
                  </a:lnTo>
                  <a:lnTo>
                    <a:pt x="4359230" y="38265"/>
                  </a:lnTo>
                  <a:lnTo>
                    <a:pt x="4357903" y="43345"/>
                  </a:lnTo>
                  <a:lnTo>
                    <a:pt x="4347689" y="43345"/>
                  </a:lnTo>
                  <a:lnTo>
                    <a:pt x="4341337" y="50965"/>
                  </a:lnTo>
                  <a:close/>
                </a:path>
                <a:path w="4559300" h="652145">
                  <a:moveTo>
                    <a:pt x="4359230" y="38265"/>
                  </a:moveTo>
                  <a:lnTo>
                    <a:pt x="4356575" y="38265"/>
                  </a:lnTo>
                  <a:lnTo>
                    <a:pt x="4359562" y="36995"/>
                  </a:lnTo>
                  <a:lnTo>
                    <a:pt x="4359230" y="38265"/>
                  </a:lnTo>
                  <a:close/>
                </a:path>
                <a:path w="4559300" h="652145">
                  <a:moveTo>
                    <a:pt x="4356174" y="48344"/>
                  </a:moveTo>
                  <a:lnTo>
                    <a:pt x="4350274" y="47155"/>
                  </a:lnTo>
                  <a:lnTo>
                    <a:pt x="4347689" y="43345"/>
                  </a:lnTo>
                  <a:lnTo>
                    <a:pt x="4357903" y="43345"/>
                  </a:lnTo>
                  <a:lnTo>
                    <a:pt x="4356907" y="47155"/>
                  </a:lnTo>
                  <a:lnTo>
                    <a:pt x="4356174" y="48344"/>
                  </a:lnTo>
                  <a:close/>
                </a:path>
                <a:path w="4559300" h="652145">
                  <a:moveTo>
                    <a:pt x="4356596" y="48344"/>
                  </a:moveTo>
                  <a:lnTo>
                    <a:pt x="4356174" y="48344"/>
                  </a:lnTo>
                  <a:lnTo>
                    <a:pt x="4356927" y="47155"/>
                  </a:lnTo>
                  <a:lnTo>
                    <a:pt x="4356596" y="48344"/>
                  </a:lnTo>
                  <a:close/>
                </a:path>
                <a:path w="4559300" h="652145">
                  <a:moveTo>
                    <a:pt x="4428169" y="50965"/>
                  </a:moveTo>
                  <a:lnTo>
                    <a:pt x="4433240" y="47155"/>
                  </a:lnTo>
                  <a:lnTo>
                    <a:pt x="4433341" y="49695"/>
                  </a:lnTo>
                  <a:lnTo>
                    <a:pt x="4428169" y="50965"/>
                  </a:lnTo>
                  <a:close/>
                </a:path>
                <a:path w="4559300" h="652145">
                  <a:moveTo>
                    <a:pt x="4321499" y="58542"/>
                  </a:moveTo>
                  <a:lnTo>
                    <a:pt x="4320163" y="57315"/>
                  </a:lnTo>
                  <a:lnTo>
                    <a:pt x="4318845" y="56045"/>
                  </a:lnTo>
                  <a:lnTo>
                    <a:pt x="4325948" y="48344"/>
                  </a:lnTo>
                  <a:lnTo>
                    <a:pt x="4325325" y="49695"/>
                  </a:lnTo>
                  <a:lnTo>
                    <a:pt x="4321499" y="58542"/>
                  </a:lnTo>
                  <a:close/>
                </a:path>
                <a:path w="4559300" h="652145">
                  <a:moveTo>
                    <a:pt x="4482995" y="72555"/>
                  </a:moveTo>
                  <a:lnTo>
                    <a:pt x="4476066" y="54775"/>
                  </a:lnTo>
                  <a:lnTo>
                    <a:pt x="4481786" y="48344"/>
                  </a:lnTo>
                  <a:lnTo>
                    <a:pt x="4481634" y="48344"/>
                  </a:lnTo>
                  <a:lnTo>
                    <a:pt x="4485480" y="52235"/>
                  </a:lnTo>
                  <a:lnTo>
                    <a:pt x="4482995" y="72555"/>
                  </a:lnTo>
                  <a:close/>
                </a:path>
                <a:path w="4559300" h="652145">
                  <a:moveTo>
                    <a:pt x="4442595" y="58542"/>
                  </a:moveTo>
                  <a:lnTo>
                    <a:pt x="4431483" y="57315"/>
                  </a:lnTo>
                  <a:lnTo>
                    <a:pt x="4441675" y="53505"/>
                  </a:lnTo>
                  <a:lnTo>
                    <a:pt x="4442327" y="56045"/>
                  </a:lnTo>
                  <a:lnTo>
                    <a:pt x="4441625" y="56045"/>
                  </a:lnTo>
                  <a:lnTo>
                    <a:pt x="4442595" y="58542"/>
                  </a:lnTo>
                  <a:close/>
                </a:path>
                <a:path w="4559300" h="652145">
                  <a:moveTo>
                    <a:pt x="4348542" y="66205"/>
                  </a:moveTo>
                  <a:lnTo>
                    <a:pt x="4334961" y="66205"/>
                  </a:lnTo>
                  <a:lnTo>
                    <a:pt x="4345580" y="54775"/>
                  </a:lnTo>
                  <a:lnTo>
                    <a:pt x="4348542" y="66205"/>
                  </a:lnTo>
                  <a:close/>
                </a:path>
                <a:path w="4559300" h="652145">
                  <a:moveTo>
                    <a:pt x="4443106" y="59855"/>
                  </a:moveTo>
                  <a:lnTo>
                    <a:pt x="4441625" y="56045"/>
                  </a:lnTo>
                  <a:lnTo>
                    <a:pt x="4442327" y="56045"/>
                  </a:lnTo>
                  <a:lnTo>
                    <a:pt x="4442969" y="58542"/>
                  </a:lnTo>
                  <a:lnTo>
                    <a:pt x="4443590" y="58542"/>
                  </a:lnTo>
                  <a:lnTo>
                    <a:pt x="4443106" y="59855"/>
                  </a:lnTo>
                  <a:close/>
                </a:path>
                <a:path w="4559300" h="652145">
                  <a:moveTo>
                    <a:pt x="4443590" y="58542"/>
                  </a:moveTo>
                  <a:lnTo>
                    <a:pt x="4442969" y="58542"/>
                  </a:lnTo>
                  <a:lnTo>
                    <a:pt x="4442327" y="56045"/>
                  </a:lnTo>
                  <a:lnTo>
                    <a:pt x="4444511" y="56045"/>
                  </a:lnTo>
                  <a:lnTo>
                    <a:pt x="4443590" y="58542"/>
                  </a:lnTo>
                  <a:close/>
                </a:path>
                <a:path w="4559300" h="652145">
                  <a:moveTo>
                    <a:pt x="4248883" y="70015"/>
                  </a:moveTo>
                  <a:lnTo>
                    <a:pt x="4247301" y="66205"/>
                  </a:lnTo>
                  <a:lnTo>
                    <a:pt x="4250715" y="62395"/>
                  </a:lnTo>
                  <a:lnTo>
                    <a:pt x="4256213" y="67475"/>
                  </a:lnTo>
                  <a:lnTo>
                    <a:pt x="4248883" y="70015"/>
                  </a:lnTo>
                  <a:close/>
                </a:path>
                <a:path w="4559300" h="652145">
                  <a:moveTo>
                    <a:pt x="4331949" y="71285"/>
                  </a:moveTo>
                  <a:lnTo>
                    <a:pt x="4327556" y="68745"/>
                  </a:lnTo>
                  <a:lnTo>
                    <a:pt x="4330744" y="63665"/>
                  </a:lnTo>
                  <a:lnTo>
                    <a:pt x="4334560" y="66205"/>
                  </a:lnTo>
                  <a:lnTo>
                    <a:pt x="4331949" y="71285"/>
                  </a:lnTo>
                  <a:close/>
                </a:path>
                <a:path w="4559300" h="652145">
                  <a:moveTo>
                    <a:pt x="4459423" y="71285"/>
                  </a:moveTo>
                  <a:lnTo>
                    <a:pt x="4456561" y="68745"/>
                  </a:lnTo>
                  <a:lnTo>
                    <a:pt x="4458343" y="63665"/>
                  </a:lnTo>
                  <a:lnTo>
                    <a:pt x="4471824" y="68745"/>
                  </a:lnTo>
                  <a:lnTo>
                    <a:pt x="4459423" y="71285"/>
                  </a:lnTo>
                  <a:close/>
                </a:path>
                <a:path w="4559300" h="652145">
                  <a:moveTo>
                    <a:pt x="4261535" y="72555"/>
                  </a:moveTo>
                  <a:lnTo>
                    <a:pt x="4260279" y="68745"/>
                  </a:lnTo>
                  <a:lnTo>
                    <a:pt x="4262639" y="68745"/>
                  </a:lnTo>
                  <a:lnTo>
                    <a:pt x="4261535" y="72555"/>
                  </a:lnTo>
                  <a:close/>
                </a:path>
                <a:path w="4559300" h="652145">
                  <a:moveTo>
                    <a:pt x="4302327" y="87795"/>
                  </a:moveTo>
                  <a:lnTo>
                    <a:pt x="4297532" y="82715"/>
                  </a:lnTo>
                  <a:lnTo>
                    <a:pt x="4299114" y="75095"/>
                  </a:lnTo>
                  <a:lnTo>
                    <a:pt x="4307273" y="72555"/>
                  </a:lnTo>
                  <a:lnTo>
                    <a:pt x="4311841" y="82715"/>
                  </a:lnTo>
                  <a:lnTo>
                    <a:pt x="4306319" y="86525"/>
                  </a:lnTo>
                  <a:lnTo>
                    <a:pt x="4302327" y="87795"/>
                  </a:lnTo>
                  <a:close/>
                </a:path>
                <a:path w="4559300" h="652145">
                  <a:moveTo>
                    <a:pt x="4350801" y="80175"/>
                  </a:moveTo>
                  <a:lnTo>
                    <a:pt x="4348216" y="72555"/>
                  </a:lnTo>
                  <a:lnTo>
                    <a:pt x="4354291" y="72555"/>
                  </a:lnTo>
                  <a:lnTo>
                    <a:pt x="4355872" y="76365"/>
                  </a:lnTo>
                  <a:lnTo>
                    <a:pt x="4350801" y="80175"/>
                  </a:lnTo>
                  <a:close/>
                </a:path>
                <a:path w="4559300" h="652145">
                  <a:moveTo>
                    <a:pt x="4424705" y="76365"/>
                  </a:moveTo>
                  <a:lnTo>
                    <a:pt x="4419810" y="76365"/>
                  </a:lnTo>
                  <a:lnTo>
                    <a:pt x="4419697" y="75095"/>
                  </a:lnTo>
                  <a:lnTo>
                    <a:pt x="4419584" y="73825"/>
                  </a:lnTo>
                  <a:lnTo>
                    <a:pt x="4424705" y="76365"/>
                  </a:lnTo>
                  <a:close/>
                </a:path>
                <a:path w="4559300" h="652145">
                  <a:moveTo>
                    <a:pt x="4469640" y="87795"/>
                  </a:moveTo>
                  <a:lnTo>
                    <a:pt x="4468058" y="80175"/>
                  </a:lnTo>
                  <a:lnTo>
                    <a:pt x="4465824" y="73825"/>
                  </a:lnTo>
                  <a:lnTo>
                    <a:pt x="4470543" y="76365"/>
                  </a:lnTo>
                  <a:lnTo>
                    <a:pt x="4474819" y="76365"/>
                  </a:lnTo>
                  <a:lnTo>
                    <a:pt x="4476242" y="82715"/>
                  </a:lnTo>
                  <a:lnTo>
                    <a:pt x="4469640" y="87795"/>
                  </a:lnTo>
                  <a:close/>
                </a:path>
                <a:path w="4559300" h="652145">
                  <a:moveTo>
                    <a:pt x="4474819" y="76365"/>
                  </a:moveTo>
                  <a:lnTo>
                    <a:pt x="4470543" y="76365"/>
                  </a:lnTo>
                  <a:lnTo>
                    <a:pt x="4474535" y="75095"/>
                  </a:lnTo>
                  <a:lnTo>
                    <a:pt x="4474819" y="76365"/>
                  </a:lnTo>
                  <a:close/>
                </a:path>
                <a:path w="4559300" h="652145">
                  <a:moveTo>
                    <a:pt x="4322385" y="92875"/>
                  </a:moveTo>
                  <a:lnTo>
                    <a:pt x="4324694" y="87795"/>
                  </a:lnTo>
                  <a:lnTo>
                    <a:pt x="4322611" y="82715"/>
                  </a:lnTo>
                  <a:lnTo>
                    <a:pt x="4325874" y="77635"/>
                  </a:lnTo>
                  <a:lnTo>
                    <a:pt x="4333832" y="78905"/>
                  </a:lnTo>
                  <a:lnTo>
                    <a:pt x="4322385" y="92875"/>
                  </a:lnTo>
                  <a:close/>
                </a:path>
                <a:path w="4559300" h="652145">
                  <a:moveTo>
                    <a:pt x="4456260" y="86525"/>
                  </a:moveTo>
                  <a:lnTo>
                    <a:pt x="4453473" y="85255"/>
                  </a:lnTo>
                  <a:lnTo>
                    <a:pt x="4450135" y="85255"/>
                  </a:lnTo>
                  <a:lnTo>
                    <a:pt x="4449482" y="80175"/>
                  </a:lnTo>
                  <a:lnTo>
                    <a:pt x="4455130" y="78905"/>
                  </a:lnTo>
                  <a:lnTo>
                    <a:pt x="4456260" y="86525"/>
                  </a:lnTo>
                  <a:close/>
                </a:path>
                <a:path w="4559300" h="652145">
                  <a:moveTo>
                    <a:pt x="4495747" y="83985"/>
                  </a:moveTo>
                  <a:lnTo>
                    <a:pt x="4488341" y="82715"/>
                  </a:lnTo>
                  <a:lnTo>
                    <a:pt x="4491530" y="81445"/>
                  </a:lnTo>
                  <a:lnTo>
                    <a:pt x="4490902" y="82715"/>
                  </a:lnTo>
                  <a:lnTo>
                    <a:pt x="4495747" y="83985"/>
                  </a:lnTo>
                  <a:close/>
                </a:path>
                <a:path w="4559300" h="652145">
                  <a:moveTo>
                    <a:pt x="4465096" y="92875"/>
                  </a:moveTo>
                  <a:lnTo>
                    <a:pt x="4454779" y="91605"/>
                  </a:lnTo>
                  <a:lnTo>
                    <a:pt x="4459875" y="86525"/>
                  </a:lnTo>
                  <a:lnTo>
                    <a:pt x="4465096" y="92875"/>
                  </a:lnTo>
                  <a:close/>
                </a:path>
                <a:path w="4559300" h="652145">
                  <a:moveTo>
                    <a:pt x="4366139" y="113195"/>
                  </a:moveTo>
                  <a:lnTo>
                    <a:pt x="4353061" y="105575"/>
                  </a:lnTo>
                  <a:lnTo>
                    <a:pt x="4361897" y="97955"/>
                  </a:lnTo>
                  <a:lnTo>
                    <a:pt x="4358157" y="91605"/>
                  </a:lnTo>
                  <a:lnTo>
                    <a:pt x="4367470" y="97955"/>
                  </a:lnTo>
                  <a:lnTo>
                    <a:pt x="4381649" y="97955"/>
                  </a:lnTo>
                  <a:lnTo>
                    <a:pt x="4371888" y="106845"/>
                  </a:lnTo>
                  <a:lnTo>
                    <a:pt x="4366139" y="113195"/>
                  </a:lnTo>
                  <a:close/>
                </a:path>
                <a:path w="4559300" h="652145">
                  <a:moveTo>
                    <a:pt x="4381649" y="97955"/>
                  </a:moveTo>
                  <a:lnTo>
                    <a:pt x="4367470" y="97955"/>
                  </a:lnTo>
                  <a:lnTo>
                    <a:pt x="4382105" y="94145"/>
                  </a:lnTo>
                  <a:lnTo>
                    <a:pt x="4380473" y="92875"/>
                  </a:lnTo>
                  <a:lnTo>
                    <a:pt x="4387226" y="92875"/>
                  </a:lnTo>
                  <a:lnTo>
                    <a:pt x="4381649" y="97955"/>
                  </a:lnTo>
                  <a:close/>
                </a:path>
                <a:path w="4559300" h="652145">
                  <a:moveTo>
                    <a:pt x="4448001" y="117005"/>
                  </a:moveTo>
                  <a:lnTo>
                    <a:pt x="4448930" y="109385"/>
                  </a:lnTo>
                  <a:lnTo>
                    <a:pt x="4442377" y="104859"/>
                  </a:lnTo>
                  <a:lnTo>
                    <a:pt x="4442227" y="104305"/>
                  </a:lnTo>
                  <a:lnTo>
                    <a:pt x="4441574" y="104305"/>
                  </a:lnTo>
                  <a:lnTo>
                    <a:pt x="4443708" y="96685"/>
                  </a:lnTo>
                  <a:lnTo>
                    <a:pt x="4453323" y="95415"/>
                  </a:lnTo>
                  <a:lnTo>
                    <a:pt x="4448001" y="117005"/>
                  </a:lnTo>
                  <a:close/>
                </a:path>
                <a:path w="4559300" h="652145">
                  <a:moveTo>
                    <a:pt x="4495772" y="111925"/>
                  </a:moveTo>
                  <a:lnTo>
                    <a:pt x="4470343" y="99225"/>
                  </a:lnTo>
                  <a:lnTo>
                    <a:pt x="4491002" y="104305"/>
                  </a:lnTo>
                  <a:lnTo>
                    <a:pt x="4494868" y="104305"/>
                  </a:lnTo>
                  <a:lnTo>
                    <a:pt x="4495772" y="111925"/>
                  </a:lnTo>
                  <a:close/>
                </a:path>
                <a:path w="4559300" h="652145">
                  <a:moveTo>
                    <a:pt x="4199304" y="114465"/>
                  </a:moveTo>
                  <a:lnTo>
                    <a:pt x="4195413" y="108115"/>
                  </a:lnTo>
                  <a:lnTo>
                    <a:pt x="4203873" y="100495"/>
                  </a:lnTo>
                  <a:lnTo>
                    <a:pt x="4203945" y="101765"/>
                  </a:lnTo>
                  <a:lnTo>
                    <a:pt x="4204018" y="103035"/>
                  </a:lnTo>
                  <a:lnTo>
                    <a:pt x="4204122" y="104859"/>
                  </a:lnTo>
                  <a:lnTo>
                    <a:pt x="4204235" y="106845"/>
                  </a:lnTo>
                  <a:lnTo>
                    <a:pt x="4204308" y="108115"/>
                  </a:lnTo>
                  <a:lnTo>
                    <a:pt x="4204380" y="109385"/>
                  </a:lnTo>
                  <a:lnTo>
                    <a:pt x="4204453" y="110655"/>
                  </a:lnTo>
                  <a:lnTo>
                    <a:pt x="4204525" y="111925"/>
                  </a:lnTo>
                  <a:lnTo>
                    <a:pt x="4199304" y="114465"/>
                  </a:lnTo>
                  <a:close/>
                </a:path>
                <a:path w="4559300" h="652145">
                  <a:moveTo>
                    <a:pt x="4399803" y="125895"/>
                  </a:moveTo>
                  <a:lnTo>
                    <a:pt x="4385243" y="124625"/>
                  </a:lnTo>
                  <a:lnTo>
                    <a:pt x="4386297" y="119545"/>
                  </a:lnTo>
                  <a:lnTo>
                    <a:pt x="4379243" y="113195"/>
                  </a:lnTo>
                  <a:lnTo>
                    <a:pt x="4379921" y="109385"/>
                  </a:lnTo>
                  <a:lnTo>
                    <a:pt x="4389761" y="101765"/>
                  </a:lnTo>
                  <a:lnTo>
                    <a:pt x="4399577" y="104305"/>
                  </a:lnTo>
                  <a:lnTo>
                    <a:pt x="4392422" y="111925"/>
                  </a:lnTo>
                  <a:lnTo>
                    <a:pt x="4399803" y="125895"/>
                  </a:lnTo>
                  <a:close/>
                </a:path>
                <a:path w="4559300" h="652145">
                  <a:moveTo>
                    <a:pt x="4170862" y="113195"/>
                  </a:moveTo>
                  <a:lnTo>
                    <a:pt x="4178468" y="103035"/>
                  </a:lnTo>
                  <a:lnTo>
                    <a:pt x="4180677" y="108115"/>
                  </a:lnTo>
                  <a:lnTo>
                    <a:pt x="4178820" y="111925"/>
                  </a:lnTo>
                  <a:lnTo>
                    <a:pt x="4170862" y="113195"/>
                  </a:lnTo>
                  <a:close/>
                </a:path>
                <a:path w="4559300" h="652145">
                  <a:moveTo>
                    <a:pt x="4300369" y="109385"/>
                  </a:moveTo>
                  <a:lnTo>
                    <a:pt x="4297307" y="109385"/>
                  </a:lnTo>
                  <a:lnTo>
                    <a:pt x="4296077" y="104305"/>
                  </a:lnTo>
                  <a:lnTo>
                    <a:pt x="4301725" y="103035"/>
                  </a:lnTo>
                  <a:lnTo>
                    <a:pt x="4304335" y="108115"/>
                  </a:lnTo>
                  <a:lnTo>
                    <a:pt x="4300369" y="109385"/>
                  </a:lnTo>
                  <a:close/>
                </a:path>
                <a:path w="4559300" h="652145">
                  <a:moveTo>
                    <a:pt x="4437759" y="138595"/>
                  </a:moveTo>
                  <a:lnTo>
                    <a:pt x="4428872" y="105575"/>
                  </a:lnTo>
                  <a:lnTo>
                    <a:pt x="4436654" y="105575"/>
                  </a:lnTo>
                  <a:lnTo>
                    <a:pt x="4442227" y="104305"/>
                  </a:lnTo>
                  <a:lnTo>
                    <a:pt x="4441574" y="104305"/>
                  </a:lnTo>
                  <a:lnTo>
                    <a:pt x="4442377" y="104859"/>
                  </a:lnTo>
                  <a:lnTo>
                    <a:pt x="4444969" y="114465"/>
                  </a:lnTo>
                  <a:lnTo>
                    <a:pt x="4444662" y="114465"/>
                  </a:lnTo>
                  <a:lnTo>
                    <a:pt x="4444537" y="119545"/>
                  </a:lnTo>
                  <a:lnTo>
                    <a:pt x="4446340" y="119545"/>
                  </a:lnTo>
                  <a:lnTo>
                    <a:pt x="4450109" y="133515"/>
                  </a:lnTo>
                  <a:lnTo>
                    <a:pt x="4456536" y="134785"/>
                  </a:lnTo>
                  <a:lnTo>
                    <a:pt x="4479681" y="134785"/>
                  </a:lnTo>
                  <a:lnTo>
                    <a:pt x="4478784" y="137325"/>
                  </a:lnTo>
                  <a:lnTo>
                    <a:pt x="4449130" y="137325"/>
                  </a:lnTo>
                  <a:lnTo>
                    <a:pt x="4437759" y="138595"/>
                  </a:lnTo>
                  <a:close/>
                </a:path>
                <a:path w="4559300" h="652145">
                  <a:moveTo>
                    <a:pt x="4414563" y="118275"/>
                  </a:moveTo>
                  <a:lnTo>
                    <a:pt x="4405827" y="111925"/>
                  </a:lnTo>
                  <a:lnTo>
                    <a:pt x="4415743" y="110655"/>
                  </a:lnTo>
                  <a:lnTo>
                    <a:pt x="4414563" y="118275"/>
                  </a:lnTo>
                  <a:close/>
                </a:path>
                <a:path w="4559300" h="652145">
                  <a:moveTo>
                    <a:pt x="4248205" y="123355"/>
                  </a:moveTo>
                  <a:lnTo>
                    <a:pt x="4249811" y="117005"/>
                  </a:lnTo>
                  <a:lnTo>
                    <a:pt x="4250966" y="114465"/>
                  </a:lnTo>
                  <a:lnTo>
                    <a:pt x="4258196" y="113195"/>
                  </a:lnTo>
                  <a:lnTo>
                    <a:pt x="4259928" y="122085"/>
                  </a:lnTo>
                  <a:lnTo>
                    <a:pt x="4248205" y="123355"/>
                  </a:lnTo>
                  <a:close/>
                </a:path>
                <a:path w="4559300" h="652145">
                  <a:moveTo>
                    <a:pt x="4446340" y="119545"/>
                  </a:moveTo>
                  <a:lnTo>
                    <a:pt x="4444537" y="119545"/>
                  </a:lnTo>
                  <a:lnTo>
                    <a:pt x="4444662" y="114465"/>
                  </a:lnTo>
                  <a:lnTo>
                    <a:pt x="4444969" y="114465"/>
                  </a:lnTo>
                  <a:lnTo>
                    <a:pt x="4446340" y="119545"/>
                  </a:lnTo>
                  <a:close/>
                </a:path>
                <a:path w="4559300" h="652145">
                  <a:moveTo>
                    <a:pt x="4506893" y="133515"/>
                  </a:moveTo>
                  <a:lnTo>
                    <a:pt x="4493463" y="118275"/>
                  </a:lnTo>
                  <a:lnTo>
                    <a:pt x="4497579" y="114465"/>
                  </a:lnTo>
                  <a:lnTo>
                    <a:pt x="4506893" y="133515"/>
                  </a:lnTo>
                  <a:close/>
                </a:path>
                <a:path w="4559300" h="652145">
                  <a:moveTo>
                    <a:pt x="4482154" y="124625"/>
                  </a:moveTo>
                  <a:lnTo>
                    <a:pt x="4469138" y="124625"/>
                  </a:lnTo>
                  <a:lnTo>
                    <a:pt x="4477497" y="115735"/>
                  </a:lnTo>
                  <a:lnTo>
                    <a:pt x="4482154" y="124625"/>
                  </a:lnTo>
                  <a:close/>
                </a:path>
                <a:path w="4559300" h="652145">
                  <a:moveTo>
                    <a:pt x="4479681" y="134785"/>
                  </a:moveTo>
                  <a:lnTo>
                    <a:pt x="4456536" y="134785"/>
                  </a:lnTo>
                  <a:lnTo>
                    <a:pt x="4465648" y="122085"/>
                  </a:lnTo>
                  <a:lnTo>
                    <a:pt x="4469138" y="124625"/>
                  </a:lnTo>
                  <a:lnTo>
                    <a:pt x="4482154" y="124625"/>
                  </a:lnTo>
                  <a:lnTo>
                    <a:pt x="4482819" y="125895"/>
                  </a:lnTo>
                  <a:lnTo>
                    <a:pt x="4479681" y="134785"/>
                  </a:lnTo>
                  <a:close/>
                </a:path>
                <a:path w="4559300" h="652145">
                  <a:moveTo>
                    <a:pt x="4289173" y="128435"/>
                  </a:moveTo>
                  <a:lnTo>
                    <a:pt x="4284429" y="123355"/>
                  </a:lnTo>
                  <a:lnTo>
                    <a:pt x="4293215" y="124625"/>
                  </a:lnTo>
                  <a:lnTo>
                    <a:pt x="4291131" y="125895"/>
                  </a:lnTo>
                  <a:lnTo>
                    <a:pt x="4289173" y="128435"/>
                  </a:lnTo>
                  <a:close/>
                </a:path>
                <a:path w="4559300" h="652145">
                  <a:moveTo>
                    <a:pt x="4169180" y="134785"/>
                  </a:moveTo>
                  <a:lnTo>
                    <a:pt x="4162277" y="134785"/>
                  </a:lnTo>
                  <a:lnTo>
                    <a:pt x="4158285" y="130975"/>
                  </a:lnTo>
                  <a:lnTo>
                    <a:pt x="4161699" y="125895"/>
                  </a:lnTo>
                  <a:lnTo>
                    <a:pt x="4169180" y="134785"/>
                  </a:lnTo>
                  <a:close/>
                </a:path>
                <a:path w="4559300" h="652145">
                  <a:moveTo>
                    <a:pt x="4373394" y="134785"/>
                  </a:moveTo>
                  <a:lnTo>
                    <a:pt x="4356475" y="127165"/>
                  </a:lnTo>
                  <a:lnTo>
                    <a:pt x="4372214" y="125895"/>
                  </a:lnTo>
                  <a:lnTo>
                    <a:pt x="4375879" y="129705"/>
                  </a:lnTo>
                  <a:lnTo>
                    <a:pt x="4373394" y="134785"/>
                  </a:lnTo>
                  <a:close/>
                </a:path>
                <a:path w="4559300" h="652145">
                  <a:moveTo>
                    <a:pt x="4193631" y="136055"/>
                  </a:moveTo>
                  <a:lnTo>
                    <a:pt x="4188309" y="136055"/>
                  </a:lnTo>
                  <a:lnTo>
                    <a:pt x="4188258" y="127165"/>
                  </a:lnTo>
                  <a:lnTo>
                    <a:pt x="4200258" y="128435"/>
                  </a:lnTo>
                  <a:lnTo>
                    <a:pt x="4202266" y="130975"/>
                  </a:lnTo>
                  <a:lnTo>
                    <a:pt x="4193631" y="136055"/>
                  </a:lnTo>
                  <a:close/>
                </a:path>
                <a:path w="4559300" h="652145">
                  <a:moveTo>
                    <a:pt x="4424705" y="132245"/>
                  </a:moveTo>
                  <a:lnTo>
                    <a:pt x="4419082" y="128435"/>
                  </a:lnTo>
                  <a:lnTo>
                    <a:pt x="4424780" y="130975"/>
                  </a:lnTo>
                  <a:lnTo>
                    <a:pt x="4424705" y="132245"/>
                  </a:lnTo>
                  <a:close/>
                </a:path>
                <a:path w="4559300" h="652145">
                  <a:moveTo>
                    <a:pt x="4286588" y="153835"/>
                  </a:moveTo>
                  <a:lnTo>
                    <a:pt x="4286206" y="148755"/>
                  </a:lnTo>
                  <a:lnTo>
                    <a:pt x="4286111" y="147485"/>
                  </a:lnTo>
                  <a:lnTo>
                    <a:pt x="4286015" y="146215"/>
                  </a:lnTo>
                  <a:lnTo>
                    <a:pt x="4285920" y="144945"/>
                  </a:lnTo>
                  <a:lnTo>
                    <a:pt x="4285824" y="143675"/>
                  </a:lnTo>
                  <a:lnTo>
                    <a:pt x="4285729" y="142405"/>
                  </a:lnTo>
                  <a:lnTo>
                    <a:pt x="4285634" y="141135"/>
                  </a:lnTo>
                  <a:lnTo>
                    <a:pt x="4284303" y="132245"/>
                  </a:lnTo>
                  <a:lnTo>
                    <a:pt x="4298135" y="132245"/>
                  </a:lnTo>
                  <a:lnTo>
                    <a:pt x="4301047" y="137325"/>
                  </a:lnTo>
                  <a:lnTo>
                    <a:pt x="4296227" y="146215"/>
                  </a:lnTo>
                  <a:lnTo>
                    <a:pt x="4291081" y="146215"/>
                  </a:lnTo>
                  <a:lnTo>
                    <a:pt x="4286588" y="153835"/>
                  </a:lnTo>
                  <a:close/>
                </a:path>
                <a:path w="4559300" h="652145">
                  <a:moveTo>
                    <a:pt x="4240724" y="142405"/>
                  </a:moveTo>
                  <a:lnTo>
                    <a:pt x="4237310" y="137325"/>
                  </a:lnTo>
                  <a:lnTo>
                    <a:pt x="4242883" y="133515"/>
                  </a:lnTo>
                  <a:lnTo>
                    <a:pt x="4246448" y="141135"/>
                  </a:lnTo>
                  <a:lnTo>
                    <a:pt x="4240724" y="142405"/>
                  </a:lnTo>
                  <a:close/>
                </a:path>
                <a:path w="4559300" h="652145">
                  <a:moveTo>
                    <a:pt x="4443658" y="158915"/>
                  </a:moveTo>
                  <a:lnTo>
                    <a:pt x="4442051" y="151295"/>
                  </a:lnTo>
                  <a:lnTo>
                    <a:pt x="4451164" y="141135"/>
                  </a:lnTo>
                  <a:lnTo>
                    <a:pt x="4449130" y="137325"/>
                  </a:lnTo>
                  <a:lnTo>
                    <a:pt x="4478784" y="137325"/>
                  </a:lnTo>
                  <a:lnTo>
                    <a:pt x="4476543" y="143675"/>
                  </a:lnTo>
                  <a:lnTo>
                    <a:pt x="4477609" y="144945"/>
                  </a:lnTo>
                  <a:lnTo>
                    <a:pt x="4468460" y="144945"/>
                  </a:lnTo>
                  <a:lnTo>
                    <a:pt x="4468334" y="146215"/>
                  </a:lnTo>
                  <a:lnTo>
                    <a:pt x="4468209" y="147485"/>
                  </a:lnTo>
                  <a:lnTo>
                    <a:pt x="4468083" y="148755"/>
                  </a:lnTo>
                  <a:lnTo>
                    <a:pt x="4443658" y="158915"/>
                  </a:lnTo>
                  <a:close/>
                </a:path>
                <a:path w="4559300" h="652145">
                  <a:moveTo>
                    <a:pt x="4385594" y="141135"/>
                  </a:moveTo>
                  <a:lnTo>
                    <a:pt x="4377235" y="139865"/>
                  </a:lnTo>
                  <a:lnTo>
                    <a:pt x="4386824" y="138595"/>
                  </a:lnTo>
                  <a:lnTo>
                    <a:pt x="4385594" y="141135"/>
                  </a:lnTo>
                  <a:close/>
                </a:path>
                <a:path w="4559300" h="652145">
                  <a:moveTo>
                    <a:pt x="4346132" y="144945"/>
                  </a:moveTo>
                  <a:lnTo>
                    <a:pt x="4346013" y="143675"/>
                  </a:lnTo>
                  <a:lnTo>
                    <a:pt x="4345894" y="142405"/>
                  </a:lnTo>
                  <a:lnTo>
                    <a:pt x="4345774" y="141135"/>
                  </a:lnTo>
                  <a:lnTo>
                    <a:pt x="4345655" y="139865"/>
                  </a:lnTo>
                  <a:lnTo>
                    <a:pt x="4346383" y="142405"/>
                  </a:lnTo>
                  <a:lnTo>
                    <a:pt x="4346258" y="143675"/>
                  </a:lnTo>
                  <a:lnTo>
                    <a:pt x="4346132" y="144945"/>
                  </a:lnTo>
                  <a:close/>
                </a:path>
                <a:path w="4559300" h="652145">
                  <a:moveTo>
                    <a:pt x="4227294" y="151295"/>
                  </a:moveTo>
                  <a:lnTo>
                    <a:pt x="4220616" y="147485"/>
                  </a:lnTo>
                  <a:lnTo>
                    <a:pt x="4225963" y="143675"/>
                  </a:lnTo>
                  <a:lnTo>
                    <a:pt x="4227294" y="151295"/>
                  </a:lnTo>
                  <a:close/>
                </a:path>
                <a:path w="4559300" h="652145">
                  <a:moveTo>
                    <a:pt x="4402263" y="161455"/>
                  </a:moveTo>
                  <a:lnTo>
                    <a:pt x="4398548" y="155105"/>
                  </a:lnTo>
                  <a:lnTo>
                    <a:pt x="4396991" y="148755"/>
                  </a:lnTo>
                  <a:lnTo>
                    <a:pt x="4403869" y="144945"/>
                  </a:lnTo>
                  <a:lnTo>
                    <a:pt x="4403251" y="151295"/>
                  </a:lnTo>
                  <a:lnTo>
                    <a:pt x="4403128" y="152565"/>
                  </a:lnTo>
                  <a:lnTo>
                    <a:pt x="4403004" y="153835"/>
                  </a:lnTo>
                  <a:lnTo>
                    <a:pt x="4402881" y="155105"/>
                  </a:lnTo>
                  <a:lnTo>
                    <a:pt x="4402757" y="156375"/>
                  </a:lnTo>
                  <a:lnTo>
                    <a:pt x="4402634" y="157645"/>
                  </a:lnTo>
                  <a:lnTo>
                    <a:pt x="4402510" y="158915"/>
                  </a:lnTo>
                  <a:lnTo>
                    <a:pt x="4402386" y="160185"/>
                  </a:lnTo>
                  <a:lnTo>
                    <a:pt x="4402263" y="161455"/>
                  </a:lnTo>
                  <a:close/>
                </a:path>
                <a:path w="4559300" h="652145">
                  <a:moveTo>
                    <a:pt x="4492525" y="162725"/>
                  </a:moveTo>
                  <a:lnTo>
                    <a:pt x="4477974" y="162725"/>
                  </a:lnTo>
                  <a:lnTo>
                    <a:pt x="4479857" y="158915"/>
                  </a:lnTo>
                  <a:lnTo>
                    <a:pt x="4468661" y="152565"/>
                  </a:lnTo>
                  <a:lnTo>
                    <a:pt x="4468560" y="148755"/>
                  </a:lnTo>
                  <a:lnTo>
                    <a:pt x="4468460" y="144945"/>
                  </a:lnTo>
                  <a:lnTo>
                    <a:pt x="4477609" y="144945"/>
                  </a:lnTo>
                  <a:lnTo>
                    <a:pt x="4492525" y="162725"/>
                  </a:lnTo>
                  <a:close/>
                </a:path>
                <a:path w="4559300" h="652145">
                  <a:moveTo>
                    <a:pt x="4263643" y="157645"/>
                  </a:moveTo>
                  <a:lnTo>
                    <a:pt x="4259125" y="153835"/>
                  </a:lnTo>
                  <a:lnTo>
                    <a:pt x="4260631" y="148755"/>
                  </a:lnTo>
                  <a:lnTo>
                    <a:pt x="4263643" y="146215"/>
                  </a:lnTo>
                  <a:lnTo>
                    <a:pt x="4272429" y="151295"/>
                  </a:lnTo>
                  <a:lnTo>
                    <a:pt x="4263643" y="157645"/>
                  </a:lnTo>
                  <a:close/>
                </a:path>
                <a:path w="4559300" h="652145">
                  <a:moveTo>
                    <a:pt x="4513645" y="163995"/>
                  </a:moveTo>
                  <a:lnTo>
                    <a:pt x="4509278" y="161455"/>
                  </a:lnTo>
                  <a:lnTo>
                    <a:pt x="4509202" y="155105"/>
                  </a:lnTo>
                  <a:lnTo>
                    <a:pt x="4513645" y="163995"/>
                  </a:lnTo>
                  <a:close/>
                </a:path>
                <a:path w="4559300" h="652145">
                  <a:moveTo>
                    <a:pt x="4315130" y="169075"/>
                  </a:moveTo>
                  <a:lnTo>
                    <a:pt x="4304838" y="165265"/>
                  </a:lnTo>
                  <a:lnTo>
                    <a:pt x="4314979" y="156375"/>
                  </a:lnTo>
                  <a:lnTo>
                    <a:pt x="4319899" y="165265"/>
                  </a:lnTo>
                  <a:lnTo>
                    <a:pt x="4315130" y="169075"/>
                  </a:lnTo>
                  <a:close/>
                </a:path>
                <a:path w="4559300" h="652145">
                  <a:moveTo>
                    <a:pt x="4419659" y="167805"/>
                  </a:moveTo>
                  <a:lnTo>
                    <a:pt x="4412354" y="165265"/>
                  </a:lnTo>
                  <a:lnTo>
                    <a:pt x="4413710" y="158915"/>
                  </a:lnTo>
                  <a:lnTo>
                    <a:pt x="4426738" y="158915"/>
                  </a:lnTo>
                  <a:lnTo>
                    <a:pt x="4419760" y="165265"/>
                  </a:lnTo>
                  <a:lnTo>
                    <a:pt x="4419659" y="167805"/>
                  </a:lnTo>
                  <a:close/>
                </a:path>
                <a:path w="4559300" h="652145">
                  <a:moveTo>
                    <a:pt x="4511713" y="179235"/>
                  </a:moveTo>
                  <a:lnTo>
                    <a:pt x="4434997" y="179235"/>
                  </a:lnTo>
                  <a:lnTo>
                    <a:pt x="4442403" y="176695"/>
                  </a:lnTo>
                  <a:lnTo>
                    <a:pt x="4456661" y="175425"/>
                  </a:lnTo>
                  <a:lnTo>
                    <a:pt x="4449306" y="169075"/>
                  </a:lnTo>
                  <a:lnTo>
                    <a:pt x="4455481" y="167805"/>
                  </a:lnTo>
                  <a:lnTo>
                    <a:pt x="4475263" y="158915"/>
                  </a:lnTo>
                  <a:lnTo>
                    <a:pt x="4477974" y="162725"/>
                  </a:lnTo>
                  <a:lnTo>
                    <a:pt x="4492525" y="162725"/>
                  </a:lnTo>
                  <a:lnTo>
                    <a:pt x="4495722" y="166535"/>
                  </a:lnTo>
                  <a:lnTo>
                    <a:pt x="4506366" y="171615"/>
                  </a:lnTo>
                  <a:lnTo>
                    <a:pt x="4511713" y="179235"/>
                  </a:lnTo>
                  <a:close/>
                </a:path>
                <a:path w="4559300" h="652145">
                  <a:moveTo>
                    <a:pt x="4248481" y="180505"/>
                  </a:moveTo>
                  <a:lnTo>
                    <a:pt x="4248406" y="176695"/>
                  </a:lnTo>
                  <a:lnTo>
                    <a:pt x="4246824" y="165265"/>
                  </a:lnTo>
                  <a:lnTo>
                    <a:pt x="4257995" y="160185"/>
                  </a:lnTo>
                  <a:lnTo>
                    <a:pt x="4258107" y="161455"/>
                  </a:lnTo>
                  <a:lnTo>
                    <a:pt x="4258219" y="162725"/>
                  </a:lnTo>
                  <a:lnTo>
                    <a:pt x="4258331" y="163995"/>
                  </a:lnTo>
                  <a:lnTo>
                    <a:pt x="4258442" y="165265"/>
                  </a:lnTo>
                  <a:lnTo>
                    <a:pt x="4258554" y="166535"/>
                  </a:lnTo>
                  <a:lnTo>
                    <a:pt x="4258666" y="167805"/>
                  </a:lnTo>
                  <a:lnTo>
                    <a:pt x="4258778" y="169075"/>
                  </a:lnTo>
                  <a:lnTo>
                    <a:pt x="4258890" y="170345"/>
                  </a:lnTo>
                  <a:lnTo>
                    <a:pt x="4259001" y="171615"/>
                  </a:lnTo>
                  <a:lnTo>
                    <a:pt x="4259113" y="172885"/>
                  </a:lnTo>
                  <a:lnTo>
                    <a:pt x="4259225" y="174155"/>
                  </a:lnTo>
                  <a:lnTo>
                    <a:pt x="4252673" y="179235"/>
                  </a:lnTo>
                  <a:lnTo>
                    <a:pt x="4248481" y="180505"/>
                  </a:lnTo>
                  <a:close/>
                </a:path>
                <a:path w="4559300" h="652145">
                  <a:moveTo>
                    <a:pt x="4298260" y="174155"/>
                  </a:moveTo>
                  <a:lnTo>
                    <a:pt x="4294118" y="162725"/>
                  </a:lnTo>
                  <a:lnTo>
                    <a:pt x="4302101" y="160185"/>
                  </a:lnTo>
                  <a:lnTo>
                    <a:pt x="4300143" y="166535"/>
                  </a:lnTo>
                  <a:lnTo>
                    <a:pt x="4302503" y="171615"/>
                  </a:lnTo>
                  <a:lnTo>
                    <a:pt x="4298260" y="174155"/>
                  </a:lnTo>
                  <a:close/>
                </a:path>
                <a:path w="4559300" h="652145">
                  <a:moveTo>
                    <a:pt x="4440897" y="174155"/>
                  </a:moveTo>
                  <a:lnTo>
                    <a:pt x="4433541" y="174155"/>
                  </a:lnTo>
                  <a:lnTo>
                    <a:pt x="4438788" y="160185"/>
                  </a:lnTo>
                  <a:lnTo>
                    <a:pt x="4440897" y="174155"/>
                  </a:lnTo>
                  <a:close/>
                </a:path>
                <a:path w="4559300" h="652145">
                  <a:moveTo>
                    <a:pt x="4348417" y="199555"/>
                  </a:moveTo>
                  <a:lnTo>
                    <a:pt x="4344752" y="198285"/>
                  </a:lnTo>
                  <a:lnTo>
                    <a:pt x="4337170" y="194475"/>
                  </a:lnTo>
                  <a:lnTo>
                    <a:pt x="4328610" y="191935"/>
                  </a:lnTo>
                  <a:lnTo>
                    <a:pt x="4322836" y="181775"/>
                  </a:lnTo>
                  <a:lnTo>
                    <a:pt x="4322767" y="180505"/>
                  </a:lnTo>
                  <a:lnTo>
                    <a:pt x="4322698" y="179235"/>
                  </a:lnTo>
                  <a:lnTo>
                    <a:pt x="4322629" y="177965"/>
                  </a:lnTo>
                  <a:lnTo>
                    <a:pt x="4322560" y="176695"/>
                  </a:lnTo>
                  <a:lnTo>
                    <a:pt x="4328058" y="169075"/>
                  </a:lnTo>
                  <a:lnTo>
                    <a:pt x="4348919" y="165265"/>
                  </a:lnTo>
                  <a:lnTo>
                    <a:pt x="4351379" y="171615"/>
                  </a:lnTo>
                  <a:lnTo>
                    <a:pt x="4342241" y="174155"/>
                  </a:lnTo>
                  <a:lnTo>
                    <a:pt x="4352483" y="184315"/>
                  </a:lnTo>
                  <a:lnTo>
                    <a:pt x="4348417" y="199555"/>
                  </a:lnTo>
                  <a:close/>
                </a:path>
                <a:path w="4559300" h="652145">
                  <a:moveTo>
                    <a:pt x="4385971" y="179235"/>
                  </a:moveTo>
                  <a:lnTo>
                    <a:pt x="4381000" y="177965"/>
                  </a:lnTo>
                  <a:lnTo>
                    <a:pt x="4378917" y="167805"/>
                  </a:lnTo>
                  <a:lnTo>
                    <a:pt x="4382356" y="165265"/>
                  </a:lnTo>
                  <a:lnTo>
                    <a:pt x="4390289" y="169075"/>
                  </a:lnTo>
                  <a:lnTo>
                    <a:pt x="4385971" y="179235"/>
                  </a:lnTo>
                  <a:close/>
                </a:path>
                <a:path w="4559300" h="652145">
                  <a:moveTo>
                    <a:pt x="4397468" y="180505"/>
                  </a:moveTo>
                  <a:lnTo>
                    <a:pt x="4397393" y="179235"/>
                  </a:lnTo>
                  <a:lnTo>
                    <a:pt x="4397317" y="177965"/>
                  </a:lnTo>
                  <a:lnTo>
                    <a:pt x="4397242" y="176695"/>
                  </a:lnTo>
                  <a:lnTo>
                    <a:pt x="4397167" y="175425"/>
                  </a:lnTo>
                  <a:lnTo>
                    <a:pt x="4397092" y="174155"/>
                  </a:lnTo>
                  <a:lnTo>
                    <a:pt x="4397016" y="172885"/>
                  </a:lnTo>
                  <a:lnTo>
                    <a:pt x="4396941" y="171615"/>
                  </a:lnTo>
                  <a:lnTo>
                    <a:pt x="4396866" y="170345"/>
                  </a:lnTo>
                  <a:lnTo>
                    <a:pt x="4396790" y="169075"/>
                  </a:lnTo>
                  <a:lnTo>
                    <a:pt x="4396715" y="167805"/>
                  </a:lnTo>
                  <a:lnTo>
                    <a:pt x="4396640" y="166535"/>
                  </a:lnTo>
                  <a:lnTo>
                    <a:pt x="4403970" y="171615"/>
                  </a:lnTo>
                  <a:lnTo>
                    <a:pt x="4407309" y="171615"/>
                  </a:lnTo>
                  <a:lnTo>
                    <a:pt x="4406505" y="177965"/>
                  </a:lnTo>
                  <a:lnTo>
                    <a:pt x="4397468" y="180505"/>
                  </a:lnTo>
                  <a:close/>
                </a:path>
                <a:path w="4559300" h="652145">
                  <a:moveTo>
                    <a:pt x="4414865" y="195745"/>
                  </a:moveTo>
                  <a:lnTo>
                    <a:pt x="4408011" y="177965"/>
                  </a:lnTo>
                  <a:lnTo>
                    <a:pt x="4414212" y="169075"/>
                  </a:lnTo>
                  <a:lnTo>
                    <a:pt x="4427391" y="176695"/>
                  </a:lnTo>
                  <a:lnTo>
                    <a:pt x="4434997" y="179235"/>
                  </a:lnTo>
                  <a:lnTo>
                    <a:pt x="4511713" y="179235"/>
                  </a:lnTo>
                  <a:lnTo>
                    <a:pt x="4513495" y="181775"/>
                  </a:lnTo>
                  <a:lnTo>
                    <a:pt x="4517637" y="181775"/>
                  </a:lnTo>
                  <a:lnTo>
                    <a:pt x="4517762" y="183045"/>
                  </a:lnTo>
                  <a:lnTo>
                    <a:pt x="4517888" y="184315"/>
                  </a:lnTo>
                  <a:lnTo>
                    <a:pt x="4518013" y="185585"/>
                  </a:lnTo>
                  <a:lnTo>
                    <a:pt x="4518139" y="186855"/>
                  </a:lnTo>
                  <a:lnTo>
                    <a:pt x="4518264" y="188125"/>
                  </a:lnTo>
                  <a:lnTo>
                    <a:pt x="4518390" y="189395"/>
                  </a:lnTo>
                  <a:lnTo>
                    <a:pt x="4518515" y="190665"/>
                  </a:lnTo>
                  <a:lnTo>
                    <a:pt x="4518641" y="191935"/>
                  </a:lnTo>
                  <a:lnTo>
                    <a:pt x="4518767" y="193205"/>
                  </a:lnTo>
                  <a:lnTo>
                    <a:pt x="4423852" y="193205"/>
                  </a:lnTo>
                  <a:lnTo>
                    <a:pt x="4414865" y="195745"/>
                  </a:lnTo>
                  <a:close/>
                </a:path>
                <a:path w="4559300" h="652145">
                  <a:moveTo>
                    <a:pt x="4201915" y="179235"/>
                  </a:moveTo>
                  <a:lnTo>
                    <a:pt x="4194559" y="179235"/>
                  </a:lnTo>
                  <a:lnTo>
                    <a:pt x="4191848" y="172885"/>
                  </a:lnTo>
                  <a:lnTo>
                    <a:pt x="4196040" y="170345"/>
                  </a:lnTo>
                  <a:lnTo>
                    <a:pt x="4198701" y="175425"/>
                  </a:lnTo>
                  <a:lnTo>
                    <a:pt x="4201915" y="175425"/>
                  </a:lnTo>
                  <a:lnTo>
                    <a:pt x="4201915" y="179235"/>
                  </a:lnTo>
                  <a:close/>
                </a:path>
                <a:path w="4559300" h="652145">
                  <a:moveTo>
                    <a:pt x="4201915" y="175425"/>
                  </a:moveTo>
                  <a:lnTo>
                    <a:pt x="4198701" y="175425"/>
                  </a:lnTo>
                  <a:lnTo>
                    <a:pt x="4201915" y="172885"/>
                  </a:lnTo>
                  <a:lnTo>
                    <a:pt x="4201915" y="175425"/>
                  </a:lnTo>
                  <a:close/>
                </a:path>
                <a:path w="4559300" h="652145">
                  <a:moveTo>
                    <a:pt x="4216374" y="186855"/>
                  </a:moveTo>
                  <a:lnTo>
                    <a:pt x="4210324" y="186855"/>
                  </a:lnTo>
                  <a:lnTo>
                    <a:pt x="4214818" y="175425"/>
                  </a:lnTo>
                  <a:lnTo>
                    <a:pt x="4216374" y="186855"/>
                  </a:lnTo>
                  <a:close/>
                </a:path>
                <a:path w="4559300" h="652145">
                  <a:moveTo>
                    <a:pt x="4373871" y="218605"/>
                  </a:moveTo>
                  <a:lnTo>
                    <a:pt x="4350977" y="193205"/>
                  </a:lnTo>
                  <a:lnTo>
                    <a:pt x="4360968" y="189395"/>
                  </a:lnTo>
                  <a:lnTo>
                    <a:pt x="4364131" y="181775"/>
                  </a:lnTo>
                  <a:lnTo>
                    <a:pt x="4373846" y="177965"/>
                  </a:lnTo>
                  <a:lnTo>
                    <a:pt x="4386749" y="183045"/>
                  </a:lnTo>
                  <a:lnTo>
                    <a:pt x="4380097" y="190665"/>
                  </a:lnTo>
                  <a:lnTo>
                    <a:pt x="4380021" y="194475"/>
                  </a:lnTo>
                  <a:lnTo>
                    <a:pt x="4376884" y="195745"/>
                  </a:lnTo>
                  <a:lnTo>
                    <a:pt x="4376774" y="197015"/>
                  </a:lnTo>
                  <a:lnTo>
                    <a:pt x="4376664" y="198285"/>
                  </a:lnTo>
                  <a:lnTo>
                    <a:pt x="4376555" y="199555"/>
                  </a:lnTo>
                  <a:lnTo>
                    <a:pt x="4376445" y="200825"/>
                  </a:lnTo>
                  <a:lnTo>
                    <a:pt x="4376336" y="202095"/>
                  </a:lnTo>
                  <a:lnTo>
                    <a:pt x="4376226" y="203365"/>
                  </a:lnTo>
                  <a:lnTo>
                    <a:pt x="4376117" y="204635"/>
                  </a:lnTo>
                  <a:lnTo>
                    <a:pt x="4376007" y="205905"/>
                  </a:lnTo>
                  <a:lnTo>
                    <a:pt x="4375898" y="207175"/>
                  </a:lnTo>
                  <a:lnTo>
                    <a:pt x="4375788" y="208445"/>
                  </a:lnTo>
                  <a:lnTo>
                    <a:pt x="4375679" y="209715"/>
                  </a:lnTo>
                  <a:lnTo>
                    <a:pt x="4378816" y="216065"/>
                  </a:lnTo>
                  <a:lnTo>
                    <a:pt x="4373871" y="218605"/>
                  </a:lnTo>
                  <a:close/>
                </a:path>
                <a:path w="4559300" h="652145">
                  <a:moveTo>
                    <a:pt x="4517637" y="181775"/>
                  </a:moveTo>
                  <a:lnTo>
                    <a:pt x="4513495" y="181775"/>
                  </a:lnTo>
                  <a:lnTo>
                    <a:pt x="4517260" y="177965"/>
                  </a:lnTo>
                  <a:lnTo>
                    <a:pt x="4517386" y="179235"/>
                  </a:lnTo>
                  <a:lnTo>
                    <a:pt x="4517511" y="180505"/>
                  </a:lnTo>
                  <a:lnTo>
                    <a:pt x="4517637" y="181775"/>
                  </a:lnTo>
                  <a:close/>
                </a:path>
                <a:path w="4559300" h="652145">
                  <a:moveTo>
                    <a:pt x="4178217" y="191935"/>
                  </a:moveTo>
                  <a:lnTo>
                    <a:pt x="4172996" y="189395"/>
                  </a:lnTo>
                  <a:lnTo>
                    <a:pt x="4176510" y="179235"/>
                  </a:lnTo>
                  <a:lnTo>
                    <a:pt x="4182133" y="180505"/>
                  </a:lnTo>
                  <a:lnTo>
                    <a:pt x="4182016" y="183045"/>
                  </a:lnTo>
                  <a:lnTo>
                    <a:pt x="4181899" y="185585"/>
                  </a:lnTo>
                  <a:lnTo>
                    <a:pt x="4181782" y="188125"/>
                  </a:lnTo>
                  <a:lnTo>
                    <a:pt x="4178217" y="191935"/>
                  </a:lnTo>
                  <a:close/>
                </a:path>
                <a:path w="4559300" h="652145">
                  <a:moveTo>
                    <a:pt x="4303055" y="185585"/>
                  </a:moveTo>
                  <a:lnTo>
                    <a:pt x="4298461" y="185585"/>
                  </a:lnTo>
                  <a:lnTo>
                    <a:pt x="4294169" y="179235"/>
                  </a:lnTo>
                  <a:lnTo>
                    <a:pt x="4305616" y="181775"/>
                  </a:lnTo>
                  <a:lnTo>
                    <a:pt x="4303055" y="185585"/>
                  </a:lnTo>
                  <a:close/>
                </a:path>
                <a:path w="4559300" h="652145">
                  <a:moveTo>
                    <a:pt x="4102356" y="195745"/>
                  </a:moveTo>
                  <a:lnTo>
                    <a:pt x="4098791" y="189395"/>
                  </a:lnTo>
                  <a:lnTo>
                    <a:pt x="4102004" y="181775"/>
                  </a:lnTo>
                  <a:lnTo>
                    <a:pt x="4113451" y="193205"/>
                  </a:lnTo>
                  <a:lnTo>
                    <a:pt x="4111970" y="194475"/>
                  </a:lnTo>
                  <a:lnTo>
                    <a:pt x="4106749" y="194475"/>
                  </a:lnTo>
                  <a:lnTo>
                    <a:pt x="4102356" y="195745"/>
                  </a:lnTo>
                  <a:close/>
                </a:path>
                <a:path w="4559300" h="652145">
                  <a:moveTo>
                    <a:pt x="4396690" y="185585"/>
                  </a:moveTo>
                  <a:lnTo>
                    <a:pt x="4390188" y="184315"/>
                  </a:lnTo>
                  <a:lnTo>
                    <a:pt x="4396790" y="181775"/>
                  </a:lnTo>
                  <a:lnTo>
                    <a:pt x="4396690" y="185585"/>
                  </a:lnTo>
                  <a:close/>
                </a:path>
                <a:path w="4559300" h="652145">
                  <a:moveTo>
                    <a:pt x="4128814" y="194475"/>
                  </a:moveTo>
                  <a:lnTo>
                    <a:pt x="4126731" y="190665"/>
                  </a:lnTo>
                  <a:lnTo>
                    <a:pt x="4134839" y="186855"/>
                  </a:lnTo>
                  <a:lnTo>
                    <a:pt x="4130848" y="193205"/>
                  </a:lnTo>
                  <a:lnTo>
                    <a:pt x="4128814" y="194475"/>
                  </a:lnTo>
                  <a:close/>
                </a:path>
                <a:path w="4559300" h="652145">
                  <a:moveTo>
                    <a:pt x="4303080" y="198285"/>
                  </a:moveTo>
                  <a:lnTo>
                    <a:pt x="4303161" y="197015"/>
                  </a:lnTo>
                  <a:lnTo>
                    <a:pt x="4303241" y="195745"/>
                  </a:lnTo>
                  <a:lnTo>
                    <a:pt x="4303321" y="194475"/>
                  </a:lnTo>
                  <a:lnTo>
                    <a:pt x="4303402" y="193205"/>
                  </a:lnTo>
                  <a:lnTo>
                    <a:pt x="4303482" y="191935"/>
                  </a:lnTo>
                  <a:lnTo>
                    <a:pt x="4305264" y="197015"/>
                  </a:lnTo>
                  <a:lnTo>
                    <a:pt x="4303080" y="198285"/>
                  </a:lnTo>
                  <a:close/>
                </a:path>
                <a:path w="4559300" h="652145">
                  <a:moveTo>
                    <a:pt x="4130647" y="200825"/>
                  </a:moveTo>
                  <a:lnTo>
                    <a:pt x="4122664" y="200825"/>
                  </a:lnTo>
                  <a:lnTo>
                    <a:pt x="4127534" y="193205"/>
                  </a:lnTo>
                  <a:lnTo>
                    <a:pt x="4130647" y="200825"/>
                  </a:lnTo>
                  <a:close/>
                </a:path>
                <a:path w="4559300" h="652145">
                  <a:moveTo>
                    <a:pt x="4245694" y="227495"/>
                  </a:moveTo>
                  <a:lnTo>
                    <a:pt x="4227143" y="208445"/>
                  </a:lnTo>
                  <a:lnTo>
                    <a:pt x="4227018" y="205905"/>
                  </a:lnTo>
                  <a:lnTo>
                    <a:pt x="4232917" y="203365"/>
                  </a:lnTo>
                  <a:lnTo>
                    <a:pt x="4234398" y="194475"/>
                  </a:lnTo>
                  <a:lnTo>
                    <a:pt x="4238892" y="193205"/>
                  </a:lnTo>
                  <a:lnTo>
                    <a:pt x="4240649" y="200825"/>
                  </a:lnTo>
                  <a:lnTo>
                    <a:pt x="4248389" y="200825"/>
                  </a:lnTo>
                  <a:lnTo>
                    <a:pt x="4251820" y="202095"/>
                  </a:lnTo>
                  <a:lnTo>
                    <a:pt x="4250414" y="214795"/>
                  </a:lnTo>
                  <a:lnTo>
                    <a:pt x="4246397" y="214795"/>
                  </a:lnTo>
                  <a:lnTo>
                    <a:pt x="4245443" y="217335"/>
                  </a:lnTo>
                  <a:lnTo>
                    <a:pt x="4241678" y="221145"/>
                  </a:lnTo>
                  <a:lnTo>
                    <a:pt x="4245694" y="227495"/>
                  </a:lnTo>
                  <a:close/>
                </a:path>
                <a:path w="4559300" h="652145">
                  <a:moveTo>
                    <a:pt x="4410246" y="224955"/>
                  </a:moveTo>
                  <a:lnTo>
                    <a:pt x="4406053" y="221145"/>
                  </a:lnTo>
                  <a:lnTo>
                    <a:pt x="4409392" y="214795"/>
                  </a:lnTo>
                  <a:lnTo>
                    <a:pt x="4418781" y="200825"/>
                  </a:lnTo>
                  <a:lnTo>
                    <a:pt x="4416044" y="198285"/>
                  </a:lnTo>
                  <a:lnTo>
                    <a:pt x="4424730" y="195745"/>
                  </a:lnTo>
                  <a:lnTo>
                    <a:pt x="4423852" y="193205"/>
                  </a:lnTo>
                  <a:lnTo>
                    <a:pt x="4518767" y="193205"/>
                  </a:lnTo>
                  <a:lnTo>
                    <a:pt x="4518892" y="194475"/>
                  </a:lnTo>
                  <a:lnTo>
                    <a:pt x="4519018" y="195745"/>
                  </a:lnTo>
                  <a:lnTo>
                    <a:pt x="4519143" y="197015"/>
                  </a:lnTo>
                  <a:lnTo>
                    <a:pt x="4519269" y="198285"/>
                  </a:lnTo>
                  <a:lnTo>
                    <a:pt x="4519394" y="199555"/>
                  </a:lnTo>
                  <a:lnTo>
                    <a:pt x="4519520" y="200825"/>
                  </a:lnTo>
                  <a:lnTo>
                    <a:pt x="4519645" y="202095"/>
                  </a:lnTo>
                  <a:lnTo>
                    <a:pt x="4518616" y="202095"/>
                  </a:lnTo>
                  <a:lnTo>
                    <a:pt x="4514953" y="208445"/>
                  </a:lnTo>
                  <a:lnTo>
                    <a:pt x="4502249" y="208445"/>
                  </a:lnTo>
                  <a:lnTo>
                    <a:pt x="4508135" y="218605"/>
                  </a:lnTo>
                  <a:lnTo>
                    <a:pt x="4441650" y="218605"/>
                  </a:lnTo>
                  <a:lnTo>
                    <a:pt x="4410246" y="224955"/>
                  </a:lnTo>
                  <a:close/>
                </a:path>
                <a:path w="4559300" h="652145">
                  <a:moveTo>
                    <a:pt x="4109008" y="197015"/>
                  </a:moveTo>
                  <a:lnTo>
                    <a:pt x="4106749" y="194475"/>
                  </a:lnTo>
                  <a:lnTo>
                    <a:pt x="4111970" y="194475"/>
                  </a:lnTo>
                  <a:lnTo>
                    <a:pt x="4109008" y="197015"/>
                  </a:lnTo>
                  <a:close/>
                </a:path>
                <a:path w="4559300" h="652145">
                  <a:moveTo>
                    <a:pt x="4211253" y="204635"/>
                  </a:moveTo>
                  <a:lnTo>
                    <a:pt x="4205555" y="203365"/>
                  </a:lnTo>
                  <a:lnTo>
                    <a:pt x="4204099" y="199555"/>
                  </a:lnTo>
                  <a:lnTo>
                    <a:pt x="4207136" y="194475"/>
                  </a:lnTo>
                  <a:lnTo>
                    <a:pt x="4215972" y="194475"/>
                  </a:lnTo>
                  <a:lnTo>
                    <a:pt x="4217353" y="199555"/>
                  </a:lnTo>
                  <a:lnTo>
                    <a:pt x="4211253" y="204635"/>
                  </a:lnTo>
                  <a:close/>
                </a:path>
                <a:path w="4559300" h="652145">
                  <a:moveTo>
                    <a:pt x="4298913" y="231305"/>
                  </a:moveTo>
                  <a:lnTo>
                    <a:pt x="4283927" y="231305"/>
                  </a:lnTo>
                  <a:lnTo>
                    <a:pt x="4278755" y="214795"/>
                  </a:lnTo>
                  <a:lnTo>
                    <a:pt x="4273333" y="214795"/>
                  </a:lnTo>
                  <a:lnTo>
                    <a:pt x="4264723" y="198285"/>
                  </a:lnTo>
                  <a:lnTo>
                    <a:pt x="4268789" y="194475"/>
                  </a:lnTo>
                  <a:lnTo>
                    <a:pt x="4282772" y="203365"/>
                  </a:lnTo>
                  <a:lnTo>
                    <a:pt x="4280211" y="208445"/>
                  </a:lnTo>
                  <a:lnTo>
                    <a:pt x="4291615" y="208445"/>
                  </a:lnTo>
                  <a:lnTo>
                    <a:pt x="4292964" y="218605"/>
                  </a:lnTo>
                  <a:lnTo>
                    <a:pt x="4301273" y="222415"/>
                  </a:lnTo>
                  <a:lnTo>
                    <a:pt x="4298838" y="227495"/>
                  </a:lnTo>
                  <a:lnTo>
                    <a:pt x="4298913" y="231305"/>
                  </a:lnTo>
                  <a:close/>
                </a:path>
                <a:path w="4559300" h="652145">
                  <a:moveTo>
                    <a:pt x="4391971" y="205905"/>
                  </a:moveTo>
                  <a:lnTo>
                    <a:pt x="4385870" y="198285"/>
                  </a:lnTo>
                  <a:lnTo>
                    <a:pt x="4393150" y="195745"/>
                  </a:lnTo>
                  <a:lnTo>
                    <a:pt x="4391971" y="205905"/>
                  </a:lnTo>
                  <a:close/>
                </a:path>
                <a:path w="4559300" h="652145">
                  <a:moveTo>
                    <a:pt x="4325397" y="218605"/>
                  </a:moveTo>
                  <a:lnTo>
                    <a:pt x="4306770" y="203365"/>
                  </a:lnTo>
                  <a:lnTo>
                    <a:pt x="4309582" y="197015"/>
                  </a:lnTo>
                  <a:lnTo>
                    <a:pt x="4332802" y="203365"/>
                  </a:lnTo>
                  <a:lnTo>
                    <a:pt x="4326627" y="205905"/>
                  </a:lnTo>
                  <a:lnTo>
                    <a:pt x="4326504" y="207175"/>
                  </a:lnTo>
                  <a:lnTo>
                    <a:pt x="4326381" y="208445"/>
                  </a:lnTo>
                  <a:lnTo>
                    <a:pt x="4326258" y="209715"/>
                  </a:lnTo>
                  <a:lnTo>
                    <a:pt x="4326135" y="210985"/>
                  </a:lnTo>
                  <a:lnTo>
                    <a:pt x="4326012" y="212255"/>
                  </a:lnTo>
                  <a:lnTo>
                    <a:pt x="4325889" y="213525"/>
                  </a:lnTo>
                  <a:lnTo>
                    <a:pt x="4325766" y="214795"/>
                  </a:lnTo>
                  <a:lnTo>
                    <a:pt x="4325643" y="216065"/>
                  </a:lnTo>
                  <a:lnTo>
                    <a:pt x="4325520" y="217335"/>
                  </a:lnTo>
                  <a:lnTo>
                    <a:pt x="4325397" y="218605"/>
                  </a:lnTo>
                  <a:close/>
                </a:path>
                <a:path w="4559300" h="652145">
                  <a:moveTo>
                    <a:pt x="4248389" y="200825"/>
                  </a:moveTo>
                  <a:lnTo>
                    <a:pt x="4240649" y="200825"/>
                  </a:lnTo>
                  <a:lnTo>
                    <a:pt x="4241527" y="198285"/>
                  </a:lnTo>
                  <a:lnTo>
                    <a:pt x="4248389" y="200825"/>
                  </a:lnTo>
                  <a:close/>
                </a:path>
                <a:path w="4559300" h="652145">
                  <a:moveTo>
                    <a:pt x="4291615" y="208445"/>
                  </a:moveTo>
                  <a:lnTo>
                    <a:pt x="4280211" y="208445"/>
                  </a:lnTo>
                  <a:lnTo>
                    <a:pt x="4284178" y="207175"/>
                  </a:lnTo>
                  <a:lnTo>
                    <a:pt x="4290604" y="200825"/>
                  </a:lnTo>
                  <a:lnTo>
                    <a:pt x="4291615" y="208445"/>
                  </a:lnTo>
                  <a:close/>
                </a:path>
                <a:path w="4559300" h="652145">
                  <a:moveTo>
                    <a:pt x="4519720" y="202855"/>
                  </a:moveTo>
                  <a:lnTo>
                    <a:pt x="4518616" y="202095"/>
                  </a:lnTo>
                  <a:lnTo>
                    <a:pt x="4519645" y="202095"/>
                  </a:lnTo>
                  <a:lnTo>
                    <a:pt x="4519720" y="202855"/>
                  </a:lnTo>
                  <a:close/>
                </a:path>
                <a:path w="4559300" h="652145">
                  <a:moveTo>
                    <a:pt x="4520022" y="205905"/>
                  </a:moveTo>
                  <a:lnTo>
                    <a:pt x="4519896" y="204635"/>
                  </a:lnTo>
                  <a:lnTo>
                    <a:pt x="4519771" y="203365"/>
                  </a:lnTo>
                  <a:lnTo>
                    <a:pt x="4519720" y="202855"/>
                  </a:lnTo>
                  <a:lnTo>
                    <a:pt x="4522306" y="204635"/>
                  </a:lnTo>
                  <a:lnTo>
                    <a:pt x="4520022" y="205905"/>
                  </a:lnTo>
                  <a:close/>
                </a:path>
                <a:path w="4559300" h="652145">
                  <a:moveTo>
                    <a:pt x="4340358" y="213525"/>
                  </a:moveTo>
                  <a:lnTo>
                    <a:pt x="4331321" y="210985"/>
                  </a:lnTo>
                  <a:lnTo>
                    <a:pt x="4330016" y="208445"/>
                  </a:lnTo>
                  <a:lnTo>
                    <a:pt x="4339003" y="203365"/>
                  </a:lnTo>
                  <a:lnTo>
                    <a:pt x="4340358" y="213525"/>
                  </a:lnTo>
                  <a:close/>
                </a:path>
                <a:path w="4559300" h="652145">
                  <a:moveTo>
                    <a:pt x="4193380" y="214795"/>
                  </a:moveTo>
                  <a:lnTo>
                    <a:pt x="4191196" y="212255"/>
                  </a:lnTo>
                  <a:lnTo>
                    <a:pt x="4195363" y="205905"/>
                  </a:lnTo>
                  <a:lnTo>
                    <a:pt x="4193380" y="214795"/>
                  </a:lnTo>
                  <a:close/>
                </a:path>
                <a:path w="4559300" h="652145">
                  <a:moveTo>
                    <a:pt x="4405426" y="210985"/>
                  </a:moveTo>
                  <a:lnTo>
                    <a:pt x="4399878" y="210985"/>
                  </a:lnTo>
                  <a:lnTo>
                    <a:pt x="4399050" y="207175"/>
                  </a:lnTo>
                  <a:lnTo>
                    <a:pt x="4405426" y="210985"/>
                  </a:lnTo>
                  <a:close/>
                </a:path>
                <a:path w="4559300" h="652145">
                  <a:moveTo>
                    <a:pt x="4510558" y="216065"/>
                  </a:moveTo>
                  <a:lnTo>
                    <a:pt x="4502249" y="208445"/>
                  </a:lnTo>
                  <a:lnTo>
                    <a:pt x="4514953" y="208445"/>
                  </a:lnTo>
                  <a:lnTo>
                    <a:pt x="4510558" y="216065"/>
                  </a:lnTo>
                  <a:close/>
                </a:path>
                <a:path w="4559300" h="652145">
                  <a:moveTo>
                    <a:pt x="4184317" y="218605"/>
                  </a:moveTo>
                  <a:lnTo>
                    <a:pt x="4189413" y="213525"/>
                  </a:lnTo>
                  <a:lnTo>
                    <a:pt x="4190417" y="216065"/>
                  </a:lnTo>
                  <a:lnTo>
                    <a:pt x="4184317" y="218605"/>
                  </a:lnTo>
                  <a:close/>
                </a:path>
                <a:path w="4559300" h="652145">
                  <a:moveTo>
                    <a:pt x="4118396" y="224955"/>
                  </a:moveTo>
                  <a:lnTo>
                    <a:pt x="4107602" y="218605"/>
                  </a:lnTo>
                  <a:lnTo>
                    <a:pt x="4110389" y="216065"/>
                  </a:lnTo>
                  <a:lnTo>
                    <a:pt x="4116639" y="219875"/>
                  </a:lnTo>
                  <a:lnTo>
                    <a:pt x="4118396" y="224955"/>
                  </a:lnTo>
                  <a:close/>
                </a:path>
                <a:path w="4559300" h="652145">
                  <a:moveTo>
                    <a:pt x="4198300" y="227495"/>
                  </a:moveTo>
                  <a:lnTo>
                    <a:pt x="4203044" y="216065"/>
                  </a:lnTo>
                  <a:lnTo>
                    <a:pt x="4212408" y="218605"/>
                  </a:lnTo>
                  <a:lnTo>
                    <a:pt x="4210048" y="224955"/>
                  </a:lnTo>
                  <a:lnTo>
                    <a:pt x="4198300" y="227495"/>
                  </a:lnTo>
                  <a:close/>
                </a:path>
                <a:path w="4559300" h="652145">
                  <a:moveTo>
                    <a:pt x="4412155" y="244005"/>
                  </a:moveTo>
                  <a:lnTo>
                    <a:pt x="4391393" y="244005"/>
                  </a:lnTo>
                  <a:lnTo>
                    <a:pt x="4395937" y="235115"/>
                  </a:lnTo>
                  <a:lnTo>
                    <a:pt x="4393075" y="216065"/>
                  </a:lnTo>
                  <a:lnTo>
                    <a:pt x="4399025" y="217335"/>
                  </a:lnTo>
                  <a:lnTo>
                    <a:pt x="4416346" y="231305"/>
                  </a:lnTo>
                  <a:lnTo>
                    <a:pt x="4420493" y="231305"/>
                  </a:lnTo>
                  <a:lnTo>
                    <a:pt x="4425132" y="235115"/>
                  </a:lnTo>
                  <a:lnTo>
                    <a:pt x="4423575" y="237655"/>
                  </a:lnTo>
                  <a:lnTo>
                    <a:pt x="4421793" y="237655"/>
                  </a:lnTo>
                  <a:lnTo>
                    <a:pt x="4414137" y="240195"/>
                  </a:lnTo>
                  <a:lnTo>
                    <a:pt x="4412155" y="244005"/>
                  </a:lnTo>
                  <a:close/>
                </a:path>
                <a:path w="4559300" h="652145">
                  <a:moveTo>
                    <a:pt x="4178795" y="221145"/>
                  </a:moveTo>
                  <a:lnTo>
                    <a:pt x="4173071" y="217335"/>
                  </a:lnTo>
                  <a:lnTo>
                    <a:pt x="4179749" y="217335"/>
                  </a:lnTo>
                  <a:lnTo>
                    <a:pt x="4178795" y="221145"/>
                  </a:lnTo>
                  <a:close/>
                </a:path>
                <a:path w="4559300" h="652145">
                  <a:moveTo>
                    <a:pt x="4533577" y="251625"/>
                  </a:moveTo>
                  <a:lnTo>
                    <a:pt x="4527609" y="247815"/>
                  </a:lnTo>
                  <a:lnTo>
                    <a:pt x="4525619" y="246464"/>
                  </a:lnTo>
                  <a:lnTo>
                    <a:pt x="4525544" y="228765"/>
                  </a:lnTo>
                  <a:lnTo>
                    <a:pt x="4523285" y="223685"/>
                  </a:lnTo>
                  <a:lnTo>
                    <a:pt x="4522030" y="217335"/>
                  </a:lnTo>
                  <a:lnTo>
                    <a:pt x="4533577" y="251625"/>
                  </a:lnTo>
                  <a:close/>
                </a:path>
                <a:path w="4559300" h="652145">
                  <a:moveTo>
                    <a:pt x="4442602" y="256705"/>
                  </a:moveTo>
                  <a:lnTo>
                    <a:pt x="4442360" y="256705"/>
                  </a:lnTo>
                  <a:lnTo>
                    <a:pt x="4436579" y="254165"/>
                  </a:lnTo>
                  <a:lnTo>
                    <a:pt x="4437114" y="249085"/>
                  </a:lnTo>
                  <a:lnTo>
                    <a:pt x="4437180" y="248465"/>
                  </a:lnTo>
                  <a:lnTo>
                    <a:pt x="4437834" y="247815"/>
                  </a:lnTo>
                  <a:lnTo>
                    <a:pt x="4437391" y="246464"/>
                  </a:lnTo>
                  <a:lnTo>
                    <a:pt x="4437784" y="242735"/>
                  </a:lnTo>
                  <a:lnTo>
                    <a:pt x="4452670" y="232575"/>
                  </a:lnTo>
                  <a:lnTo>
                    <a:pt x="4457239" y="230035"/>
                  </a:lnTo>
                  <a:lnTo>
                    <a:pt x="4451666" y="226225"/>
                  </a:lnTo>
                  <a:lnTo>
                    <a:pt x="4441650" y="218605"/>
                  </a:lnTo>
                  <a:lnTo>
                    <a:pt x="4508135" y="218605"/>
                  </a:lnTo>
                  <a:lnTo>
                    <a:pt x="4514022" y="228765"/>
                  </a:lnTo>
                  <a:lnTo>
                    <a:pt x="4510934" y="236385"/>
                  </a:lnTo>
                  <a:lnTo>
                    <a:pt x="4513973" y="236385"/>
                  </a:lnTo>
                  <a:lnTo>
                    <a:pt x="4515072" y="246464"/>
                  </a:lnTo>
                  <a:lnTo>
                    <a:pt x="4444858" y="246464"/>
                  </a:lnTo>
                  <a:lnTo>
                    <a:pt x="4441273" y="252895"/>
                  </a:lnTo>
                  <a:lnTo>
                    <a:pt x="4442602" y="256705"/>
                  </a:lnTo>
                  <a:close/>
                </a:path>
                <a:path w="4559300" h="652145">
                  <a:moveTo>
                    <a:pt x="4143575" y="226225"/>
                  </a:moveTo>
                  <a:lnTo>
                    <a:pt x="4141416" y="221145"/>
                  </a:lnTo>
                  <a:lnTo>
                    <a:pt x="4145056" y="219875"/>
                  </a:lnTo>
                  <a:lnTo>
                    <a:pt x="4143575" y="226225"/>
                  </a:lnTo>
                  <a:close/>
                </a:path>
                <a:path w="4559300" h="652145">
                  <a:moveTo>
                    <a:pt x="4378315" y="232374"/>
                  </a:moveTo>
                  <a:lnTo>
                    <a:pt x="4375151" y="230035"/>
                  </a:lnTo>
                  <a:lnTo>
                    <a:pt x="4373218" y="229085"/>
                  </a:lnTo>
                  <a:lnTo>
                    <a:pt x="4364960" y="219875"/>
                  </a:lnTo>
                  <a:lnTo>
                    <a:pt x="4378063" y="219875"/>
                  </a:lnTo>
                  <a:lnTo>
                    <a:pt x="4384640" y="221145"/>
                  </a:lnTo>
                  <a:lnTo>
                    <a:pt x="4378315" y="232374"/>
                  </a:lnTo>
                  <a:close/>
                </a:path>
                <a:path w="4559300" h="652145">
                  <a:moveTo>
                    <a:pt x="4144202" y="232575"/>
                  </a:moveTo>
                  <a:lnTo>
                    <a:pt x="4144309" y="231305"/>
                  </a:lnTo>
                  <a:lnTo>
                    <a:pt x="4144416" y="230035"/>
                  </a:lnTo>
                  <a:lnTo>
                    <a:pt x="4144523" y="228765"/>
                  </a:lnTo>
                  <a:lnTo>
                    <a:pt x="4144629" y="227495"/>
                  </a:lnTo>
                  <a:lnTo>
                    <a:pt x="4150855" y="224955"/>
                  </a:lnTo>
                  <a:lnTo>
                    <a:pt x="4153993" y="230035"/>
                  </a:lnTo>
                  <a:lnTo>
                    <a:pt x="4144202" y="232575"/>
                  </a:lnTo>
                  <a:close/>
                </a:path>
                <a:path w="4559300" h="652145">
                  <a:moveTo>
                    <a:pt x="4222700" y="245275"/>
                  </a:moveTo>
                  <a:lnTo>
                    <a:pt x="4202818" y="245275"/>
                  </a:lnTo>
                  <a:lnTo>
                    <a:pt x="4210751" y="230035"/>
                  </a:lnTo>
                  <a:lnTo>
                    <a:pt x="4215696" y="224955"/>
                  </a:lnTo>
                  <a:lnTo>
                    <a:pt x="4222123" y="235115"/>
                  </a:lnTo>
                  <a:lnTo>
                    <a:pt x="4220315" y="241465"/>
                  </a:lnTo>
                  <a:lnTo>
                    <a:pt x="4222700" y="245275"/>
                  </a:lnTo>
                  <a:close/>
                </a:path>
                <a:path w="4559300" h="652145">
                  <a:moveTo>
                    <a:pt x="4331522" y="240195"/>
                  </a:moveTo>
                  <a:lnTo>
                    <a:pt x="4334760" y="226225"/>
                  </a:lnTo>
                  <a:lnTo>
                    <a:pt x="4340810" y="228765"/>
                  </a:lnTo>
                  <a:lnTo>
                    <a:pt x="4331522" y="240195"/>
                  </a:lnTo>
                  <a:close/>
                </a:path>
                <a:path w="4559300" h="652145">
                  <a:moveTo>
                    <a:pt x="4255761" y="236385"/>
                  </a:moveTo>
                  <a:lnTo>
                    <a:pt x="4252071" y="231305"/>
                  </a:lnTo>
                  <a:lnTo>
                    <a:pt x="4260079" y="227495"/>
                  </a:lnTo>
                  <a:lnTo>
                    <a:pt x="4260204" y="231305"/>
                  </a:lnTo>
                  <a:lnTo>
                    <a:pt x="4260330" y="235115"/>
                  </a:lnTo>
                  <a:lnTo>
                    <a:pt x="4255761" y="236385"/>
                  </a:lnTo>
                  <a:close/>
                </a:path>
                <a:path w="4559300" h="652145">
                  <a:moveTo>
                    <a:pt x="4402595" y="275755"/>
                  </a:moveTo>
                  <a:lnTo>
                    <a:pt x="4368951" y="275755"/>
                  </a:lnTo>
                  <a:lnTo>
                    <a:pt x="4369049" y="274485"/>
                  </a:lnTo>
                  <a:lnTo>
                    <a:pt x="4369146" y="273215"/>
                  </a:lnTo>
                  <a:lnTo>
                    <a:pt x="4369244" y="271945"/>
                  </a:lnTo>
                  <a:lnTo>
                    <a:pt x="4369342" y="270675"/>
                  </a:lnTo>
                  <a:lnTo>
                    <a:pt x="4369439" y="269405"/>
                  </a:lnTo>
                  <a:lnTo>
                    <a:pt x="4369537" y="268135"/>
                  </a:lnTo>
                  <a:lnTo>
                    <a:pt x="4369635" y="266865"/>
                  </a:lnTo>
                  <a:lnTo>
                    <a:pt x="4369733" y="265595"/>
                  </a:lnTo>
                  <a:lnTo>
                    <a:pt x="4369830" y="264325"/>
                  </a:lnTo>
                  <a:lnTo>
                    <a:pt x="4369928" y="263055"/>
                  </a:lnTo>
                  <a:lnTo>
                    <a:pt x="4370026" y="261785"/>
                  </a:lnTo>
                  <a:lnTo>
                    <a:pt x="4370123" y="260515"/>
                  </a:lnTo>
                  <a:lnTo>
                    <a:pt x="4370221" y="259245"/>
                  </a:lnTo>
                  <a:lnTo>
                    <a:pt x="4370319" y="257975"/>
                  </a:lnTo>
                  <a:lnTo>
                    <a:pt x="4370416" y="256705"/>
                  </a:lnTo>
                  <a:lnTo>
                    <a:pt x="4370514" y="255435"/>
                  </a:lnTo>
                  <a:lnTo>
                    <a:pt x="4370612" y="254165"/>
                  </a:lnTo>
                  <a:lnTo>
                    <a:pt x="4370710" y="252895"/>
                  </a:lnTo>
                  <a:lnTo>
                    <a:pt x="4370807" y="251625"/>
                  </a:lnTo>
                  <a:lnTo>
                    <a:pt x="4370905" y="250355"/>
                  </a:lnTo>
                  <a:lnTo>
                    <a:pt x="4371003" y="249085"/>
                  </a:lnTo>
                  <a:lnTo>
                    <a:pt x="4371100" y="247815"/>
                  </a:lnTo>
                  <a:lnTo>
                    <a:pt x="4371204" y="246464"/>
                  </a:lnTo>
                  <a:lnTo>
                    <a:pt x="4371296" y="245275"/>
                  </a:lnTo>
                  <a:lnTo>
                    <a:pt x="4371393" y="244005"/>
                  </a:lnTo>
                  <a:lnTo>
                    <a:pt x="4371491" y="242735"/>
                  </a:lnTo>
                  <a:lnTo>
                    <a:pt x="4371589" y="241465"/>
                  </a:lnTo>
                  <a:lnTo>
                    <a:pt x="4371687" y="240195"/>
                  </a:lnTo>
                  <a:lnTo>
                    <a:pt x="4371784" y="238925"/>
                  </a:lnTo>
                  <a:lnTo>
                    <a:pt x="4371882" y="237655"/>
                  </a:lnTo>
                  <a:lnTo>
                    <a:pt x="4371980" y="236385"/>
                  </a:lnTo>
                  <a:lnTo>
                    <a:pt x="4372077" y="235115"/>
                  </a:lnTo>
                  <a:lnTo>
                    <a:pt x="4372175" y="233845"/>
                  </a:lnTo>
                  <a:lnTo>
                    <a:pt x="4372273" y="232575"/>
                  </a:lnTo>
                  <a:lnTo>
                    <a:pt x="4372370" y="231305"/>
                  </a:lnTo>
                  <a:lnTo>
                    <a:pt x="4372468" y="230035"/>
                  </a:lnTo>
                  <a:lnTo>
                    <a:pt x="4372566" y="228765"/>
                  </a:lnTo>
                  <a:lnTo>
                    <a:pt x="4373218" y="229085"/>
                  </a:lnTo>
                  <a:lnTo>
                    <a:pt x="4377486" y="233845"/>
                  </a:lnTo>
                  <a:lnTo>
                    <a:pt x="4380305" y="233845"/>
                  </a:lnTo>
                  <a:lnTo>
                    <a:pt x="4387176" y="238925"/>
                  </a:lnTo>
                  <a:lnTo>
                    <a:pt x="4390966" y="240195"/>
                  </a:lnTo>
                  <a:lnTo>
                    <a:pt x="4391393" y="244005"/>
                  </a:lnTo>
                  <a:lnTo>
                    <a:pt x="4412155" y="244005"/>
                  </a:lnTo>
                  <a:lnTo>
                    <a:pt x="4405551" y="256705"/>
                  </a:lnTo>
                  <a:lnTo>
                    <a:pt x="4395134" y="263055"/>
                  </a:lnTo>
                  <a:lnTo>
                    <a:pt x="4390665" y="263055"/>
                  </a:lnTo>
                  <a:lnTo>
                    <a:pt x="4393050" y="264325"/>
                  </a:lnTo>
                  <a:lnTo>
                    <a:pt x="4393678" y="264325"/>
                  </a:lnTo>
                  <a:lnTo>
                    <a:pt x="4402595" y="275755"/>
                  </a:lnTo>
                  <a:close/>
                </a:path>
                <a:path w="4559300" h="652145">
                  <a:moveTo>
                    <a:pt x="4420493" y="231305"/>
                  </a:moveTo>
                  <a:lnTo>
                    <a:pt x="4416346" y="231305"/>
                  </a:lnTo>
                  <a:lnTo>
                    <a:pt x="4417400" y="228765"/>
                  </a:lnTo>
                  <a:lnTo>
                    <a:pt x="4420493" y="231305"/>
                  </a:lnTo>
                  <a:close/>
                </a:path>
                <a:path w="4559300" h="652145">
                  <a:moveTo>
                    <a:pt x="4422496" y="263055"/>
                  </a:moveTo>
                  <a:lnTo>
                    <a:pt x="4423500" y="260515"/>
                  </a:lnTo>
                  <a:lnTo>
                    <a:pt x="4418505" y="255435"/>
                  </a:lnTo>
                  <a:lnTo>
                    <a:pt x="4421793" y="237655"/>
                  </a:lnTo>
                  <a:lnTo>
                    <a:pt x="4429249" y="237655"/>
                  </a:lnTo>
                  <a:lnTo>
                    <a:pt x="4431499" y="229085"/>
                  </a:lnTo>
                  <a:lnTo>
                    <a:pt x="4431583" y="228765"/>
                  </a:lnTo>
                  <a:lnTo>
                    <a:pt x="4437391" y="246464"/>
                  </a:lnTo>
                  <a:lnTo>
                    <a:pt x="4437248" y="247815"/>
                  </a:lnTo>
                  <a:lnTo>
                    <a:pt x="4437180" y="248465"/>
                  </a:lnTo>
                  <a:lnTo>
                    <a:pt x="4422496" y="263055"/>
                  </a:lnTo>
                  <a:close/>
                </a:path>
                <a:path w="4559300" h="652145">
                  <a:moveTo>
                    <a:pt x="4363905" y="247815"/>
                  </a:moveTo>
                  <a:lnTo>
                    <a:pt x="4334233" y="247815"/>
                  </a:lnTo>
                  <a:lnTo>
                    <a:pt x="4353312" y="237655"/>
                  </a:lnTo>
                  <a:lnTo>
                    <a:pt x="4355144" y="231305"/>
                  </a:lnTo>
                  <a:lnTo>
                    <a:pt x="4367495" y="237655"/>
                  </a:lnTo>
                  <a:lnTo>
                    <a:pt x="4362299" y="242735"/>
                  </a:lnTo>
                  <a:lnTo>
                    <a:pt x="4363905" y="247815"/>
                  </a:lnTo>
                  <a:close/>
                </a:path>
                <a:path w="4559300" h="652145">
                  <a:moveTo>
                    <a:pt x="4380305" y="233845"/>
                  </a:moveTo>
                  <a:lnTo>
                    <a:pt x="4377486" y="233845"/>
                  </a:lnTo>
                  <a:lnTo>
                    <a:pt x="4378201" y="232575"/>
                  </a:lnTo>
                  <a:lnTo>
                    <a:pt x="4378315" y="232374"/>
                  </a:lnTo>
                  <a:lnTo>
                    <a:pt x="4380305" y="233845"/>
                  </a:lnTo>
                  <a:close/>
                </a:path>
                <a:path w="4559300" h="652145">
                  <a:moveTo>
                    <a:pt x="4513973" y="236385"/>
                  </a:moveTo>
                  <a:lnTo>
                    <a:pt x="4510934" y="236385"/>
                  </a:lnTo>
                  <a:lnTo>
                    <a:pt x="4513696" y="233845"/>
                  </a:lnTo>
                  <a:lnTo>
                    <a:pt x="4513973" y="236385"/>
                  </a:lnTo>
                  <a:close/>
                </a:path>
                <a:path w="4559300" h="652145">
                  <a:moveTo>
                    <a:pt x="4102583" y="246464"/>
                  </a:moveTo>
                  <a:lnTo>
                    <a:pt x="4102391" y="246464"/>
                  </a:lnTo>
                  <a:lnTo>
                    <a:pt x="4098414" y="241465"/>
                  </a:lnTo>
                  <a:lnTo>
                    <a:pt x="4105192" y="237655"/>
                  </a:lnTo>
                  <a:lnTo>
                    <a:pt x="4108430" y="242735"/>
                  </a:lnTo>
                  <a:lnTo>
                    <a:pt x="4102583" y="246464"/>
                  </a:lnTo>
                  <a:close/>
                </a:path>
                <a:path w="4559300" h="652145">
                  <a:moveTo>
                    <a:pt x="4276245" y="292265"/>
                  </a:moveTo>
                  <a:lnTo>
                    <a:pt x="4263744" y="283375"/>
                  </a:lnTo>
                  <a:lnTo>
                    <a:pt x="4263869" y="282105"/>
                  </a:lnTo>
                  <a:lnTo>
                    <a:pt x="4263995" y="280835"/>
                  </a:lnTo>
                  <a:lnTo>
                    <a:pt x="4264120" y="279565"/>
                  </a:lnTo>
                  <a:lnTo>
                    <a:pt x="4264246" y="278295"/>
                  </a:lnTo>
                  <a:lnTo>
                    <a:pt x="4242883" y="269405"/>
                  </a:lnTo>
                  <a:lnTo>
                    <a:pt x="4246397" y="264325"/>
                  </a:lnTo>
                  <a:lnTo>
                    <a:pt x="4230206" y="257975"/>
                  </a:lnTo>
                  <a:lnTo>
                    <a:pt x="4234373" y="252895"/>
                  </a:lnTo>
                  <a:lnTo>
                    <a:pt x="4229478" y="245275"/>
                  </a:lnTo>
                  <a:lnTo>
                    <a:pt x="4240021" y="240195"/>
                  </a:lnTo>
                  <a:lnTo>
                    <a:pt x="4247853" y="256705"/>
                  </a:lnTo>
                  <a:lnTo>
                    <a:pt x="4273534" y="265595"/>
                  </a:lnTo>
                  <a:lnTo>
                    <a:pt x="4288119" y="265595"/>
                  </a:lnTo>
                  <a:lnTo>
                    <a:pt x="4288269" y="266865"/>
                  </a:lnTo>
                  <a:lnTo>
                    <a:pt x="4299365" y="271945"/>
                  </a:lnTo>
                  <a:lnTo>
                    <a:pt x="4306578" y="274485"/>
                  </a:lnTo>
                  <a:lnTo>
                    <a:pt x="4286939" y="274485"/>
                  </a:lnTo>
                  <a:lnTo>
                    <a:pt x="4276245" y="292265"/>
                  </a:lnTo>
                  <a:close/>
                </a:path>
                <a:path w="4559300" h="652145">
                  <a:moveTo>
                    <a:pt x="4026619" y="249085"/>
                  </a:moveTo>
                  <a:lnTo>
                    <a:pt x="4022190" y="246464"/>
                  </a:lnTo>
                  <a:lnTo>
                    <a:pt x="4022368" y="246464"/>
                  </a:lnTo>
                  <a:lnTo>
                    <a:pt x="4024912" y="241465"/>
                  </a:lnTo>
                  <a:lnTo>
                    <a:pt x="4033221" y="247815"/>
                  </a:lnTo>
                  <a:lnTo>
                    <a:pt x="4026619" y="249085"/>
                  </a:lnTo>
                  <a:close/>
                </a:path>
                <a:path w="4559300" h="652145">
                  <a:moveTo>
                    <a:pt x="4202266" y="268135"/>
                  </a:moveTo>
                  <a:lnTo>
                    <a:pt x="4184468" y="268135"/>
                  </a:lnTo>
                  <a:lnTo>
                    <a:pt x="4189162" y="256705"/>
                  </a:lnTo>
                  <a:lnTo>
                    <a:pt x="4186551" y="251625"/>
                  </a:lnTo>
                  <a:lnTo>
                    <a:pt x="4194861" y="241465"/>
                  </a:lnTo>
                  <a:lnTo>
                    <a:pt x="4202818" y="245275"/>
                  </a:lnTo>
                  <a:lnTo>
                    <a:pt x="4222700" y="245275"/>
                  </a:lnTo>
                  <a:lnTo>
                    <a:pt x="4216424" y="250355"/>
                  </a:lnTo>
                  <a:lnTo>
                    <a:pt x="4216319" y="251625"/>
                  </a:lnTo>
                  <a:lnTo>
                    <a:pt x="4216213" y="252895"/>
                  </a:lnTo>
                  <a:lnTo>
                    <a:pt x="4211554" y="252895"/>
                  </a:lnTo>
                  <a:lnTo>
                    <a:pt x="4201965" y="263055"/>
                  </a:lnTo>
                  <a:lnTo>
                    <a:pt x="4202040" y="264325"/>
                  </a:lnTo>
                  <a:lnTo>
                    <a:pt x="4202115" y="265595"/>
                  </a:lnTo>
                  <a:lnTo>
                    <a:pt x="4202191" y="266865"/>
                  </a:lnTo>
                  <a:lnTo>
                    <a:pt x="4202266" y="268135"/>
                  </a:lnTo>
                  <a:close/>
                </a:path>
                <a:path w="4559300" h="652145">
                  <a:moveTo>
                    <a:pt x="4134864" y="271945"/>
                  </a:moveTo>
                  <a:lnTo>
                    <a:pt x="4119576" y="265595"/>
                  </a:lnTo>
                  <a:lnTo>
                    <a:pt x="4121760" y="254165"/>
                  </a:lnTo>
                  <a:lnTo>
                    <a:pt x="4124779" y="246464"/>
                  </a:lnTo>
                  <a:lnTo>
                    <a:pt x="4124458" y="246464"/>
                  </a:lnTo>
                  <a:lnTo>
                    <a:pt x="4133810" y="249085"/>
                  </a:lnTo>
                  <a:lnTo>
                    <a:pt x="4132479" y="260515"/>
                  </a:lnTo>
                  <a:lnTo>
                    <a:pt x="4131023" y="263055"/>
                  </a:lnTo>
                  <a:lnTo>
                    <a:pt x="4135115" y="265595"/>
                  </a:lnTo>
                  <a:lnTo>
                    <a:pt x="4146793" y="265595"/>
                  </a:lnTo>
                  <a:lnTo>
                    <a:pt x="4147039" y="266865"/>
                  </a:lnTo>
                  <a:lnTo>
                    <a:pt x="4134864" y="271945"/>
                  </a:lnTo>
                  <a:close/>
                </a:path>
                <a:path w="4559300" h="652145">
                  <a:moveTo>
                    <a:pt x="4350538" y="261785"/>
                  </a:moveTo>
                  <a:lnTo>
                    <a:pt x="4318694" y="261785"/>
                  </a:lnTo>
                  <a:lnTo>
                    <a:pt x="4317715" y="256705"/>
                  </a:lnTo>
                  <a:lnTo>
                    <a:pt x="4323238" y="249085"/>
                  </a:lnTo>
                  <a:lnTo>
                    <a:pt x="4322409" y="246464"/>
                  </a:lnTo>
                  <a:lnTo>
                    <a:pt x="4321682" y="246464"/>
                  </a:lnTo>
                  <a:lnTo>
                    <a:pt x="4334233" y="247815"/>
                  </a:lnTo>
                  <a:lnTo>
                    <a:pt x="4360441" y="247815"/>
                  </a:lnTo>
                  <a:lnTo>
                    <a:pt x="4362575" y="252895"/>
                  </a:lnTo>
                  <a:lnTo>
                    <a:pt x="4350538" y="261785"/>
                  </a:lnTo>
                  <a:close/>
                </a:path>
                <a:path w="4559300" h="652145">
                  <a:moveTo>
                    <a:pt x="4437180" y="248465"/>
                  </a:moveTo>
                  <a:lnTo>
                    <a:pt x="4437391" y="246464"/>
                  </a:lnTo>
                  <a:lnTo>
                    <a:pt x="4437834" y="247815"/>
                  </a:lnTo>
                  <a:lnTo>
                    <a:pt x="4437180" y="248465"/>
                  </a:lnTo>
                  <a:close/>
                </a:path>
                <a:path w="4559300" h="652145">
                  <a:moveTo>
                    <a:pt x="4517574" y="269405"/>
                  </a:moveTo>
                  <a:lnTo>
                    <a:pt x="4429826" y="269405"/>
                  </a:lnTo>
                  <a:lnTo>
                    <a:pt x="4433792" y="260515"/>
                  </a:lnTo>
                  <a:lnTo>
                    <a:pt x="4443557" y="260515"/>
                  </a:lnTo>
                  <a:lnTo>
                    <a:pt x="4440520" y="257975"/>
                  </a:lnTo>
                  <a:lnTo>
                    <a:pt x="4445239" y="255435"/>
                  </a:lnTo>
                  <a:lnTo>
                    <a:pt x="4445365" y="254165"/>
                  </a:lnTo>
                  <a:lnTo>
                    <a:pt x="4445490" y="252895"/>
                  </a:lnTo>
                  <a:lnTo>
                    <a:pt x="4445616" y="251625"/>
                  </a:lnTo>
                  <a:lnTo>
                    <a:pt x="4449758" y="247815"/>
                  </a:lnTo>
                  <a:lnTo>
                    <a:pt x="4444497" y="246464"/>
                  </a:lnTo>
                  <a:lnTo>
                    <a:pt x="4515072" y="246464"/>
                  </a:lnTo>
                  <a:lnTo>
                    <a:pt x="4517574" y="269405"/>
                  </a:lnTo>
                  <a:close/>
                </a:path>
                <a:path w="4559300" h="652145">
                  <a:moveTo>
                    <a:pt x="4288119" y="265595"/>
                  </a:moveTo>
                  <a:lnTo>
                    <a:pt x="4273534" y="265595"/>
                  </a:lnTo>
                  <a:lnTo>
                    <a:pt x="4272454" y="261785"/>
                  </a:lnTo>
                  <a:lnTo>
                    <a:pt x="4287115" y="247815"/>
                  </a:lnTo>
                  <a:lnTo>
                    <a:pt x="4296439" y="259245"/>
                  </a:lnTo>
                  <a:lnTo>
                    <a:pt x="4287366" y="259245"/>
                  </a:lnTo>
                  <a:lnTo>
                    <a:pt x="4288119" y="265595"/>
                  </a:lnTo>
                  <a:close/>
                </a:path>
                <a:path w="4559300" h="652145">
                  <a:moveTo>
                    <a:pt x="4321810" y="275755"/>
                  </a:moveTo>
                  <a:lnTo>
                    <a:pt x="4310184" y="275755"/>
                  </a:lnTo>
                  <a:lnTo>
                    <a:pt x="4300871" y="268135"/>
                  </a:lnTo>
                  <a:lnTo>
                    <a:pt x="4311013" y="251625"/>
                  </a:lnTo>
                  <a:lnTo>
                    <a:pt x="4314101" y="247815"/>
                  </a:lnTo>
                  <a:lnTo>
                    <a:pt x="4314222" y="250355"/>
                  </a:lnTo>
                  <a:lnTo>
                    <a:pt x="4314344" y="252895"/>
                  </a:lnTo>
                  <a:lnTo>
                    <a:pt x="4314466" y="255435"/>
                  </a:lnTo>
                  <a:lnTo>
                    <a:pt x="4314527" y="256705"/>
                  </a:lnTo>
                  <a:lnTo>
                    <a:pt x="4318694" y="261785"/>
                  </a:lnTo>
                  <a:lnTo>
                    <a:pt x="4350538" y="261785"/>
                  </a:lnTo>
                  <a:lnTo>
                    <a:pt x="4341940" y="268135"/>
                  </a:lnTo>
                  <a:lnTo>
                    <a:pt x="4335750" y="271945"/>
                  </a:lnTo>
                  <a:lnTo>
                    <a:pt x="4326978" y="271945"/>
                  </a:lnTo>
                  <a:lnTo>
                    <a:pt x="4321810" y="275755"/>
                  </a:lnTo>
                  <a:close/>
                </a:path>
                <a:path w="4559300" h="652145">
                  <a:moveTo>
                    <a:pt x="4088323" y="257975"/>
                  </a:moveTo>
                  <a:lnTo>
                    <a:pt x="4083980" y="252895"/>
                  </a:lnTo>
                  <a:lnTo>
                    <a:pt x="4088574" y="249085"/>
                  </a:lnTo>
                  <a:lnTo>
                    <a:pt x="4090883" y="256705"/>
                  </a:lnTo>
                  <a:lnTo>
                    <a:pt x="4088323" y="257975"/>
                  </a:lnTo>
                  <a:close/>
                </a:path>
                <a:path w="4559300" h="652145">
                  <a:moveTo>
                    <a:pt x="4155875" y="261785"/>
                  </a:moveTo>
                  <a:lnTo>
                    <a:pt x="4152436" y="257975"/>
                  </a:lnTo>
                  <a:lnTo>
                    <a:pt x="4156302" y="251625"/>
                  </a:lnTo>
                  <a:lnTo>
                    <a:pt x="4156196" y="254165"/>
                  </a:lnTo>
                  <a:lnTo>
                    <a:pt x="4156089" y="256705"/>
                  </a:lnTo>
                  <a:lnTo>
                    <a:pt x="4155982" y="259245"/>
                  </a:lnTo>
                  <a:lnTo>
                    <a:pt x="4155875" y="261785"/>
                  </a:lnTo>
                  <a:close/>
                </a:path>
                <a:path w="4559300" h="652145">
                  <a:moveTo>
                    <a:pt x="4146793" y="265595"/>
                  </a:moveTo>
                  <a:lnTo>
                    <a:pt x="4135115" y="265595"/>
                  </a:lnTo>
                  <a:lnTo>
                    <a:pt x="4140437" y="254165"/>
                  </a:lnTo>
                  <a:lnTo>
                    <a:pt x="4144328" y="252895"/>
                  </a:lnTo>
                  <a:lnTo>
                    <a:pt x="4146793" y="265595"/>
                  </a:lnTo>
                  <a:close/>
                </a:path>
                <a:path w="4559300" h="652145">
                  <a:moveTo>
                    <a:pt x="4215897" y="256705"/>
                  </a:moveTo>
                  <a:lnTo>
                    <a:pt x="4211554" y="252895"/>
                  </a:lnTo>
                  <a:lnTo>
                    <a:pt x="4216213" y="252895"/>
                  </a:lnTo>
                  <a:lnTo>
                    <a:pt x="4216108" y="254165"/>
                  </a:lnTo>
                  <a:lnTo>
                    <a:pt x="4216002" y="255435"/>
                  </a:lnTo>
                  <a:lnTo>
                    <a:pt x="4215897" y="256705"/>
                  </a:lnTo>
                  <a:close/>
                </a:path>
                <a:path w="4559300" h="652145">
                  <a:moveTo>
                    <a:pt x="4538335" y="271945"/>
                  </a:moveTo>
                  <a:lnTo>
                    <a:pt x="4530716" y="271945"/>
                  </a:lnTo>
                  <a:lnTo>
                    <a:pt x="4530791" y="265595"/>
                  </a:lnTo>
                  <a:lnTo>
                    <a:pt x="4536037" y="264325"/>
                  </a:lnTo>
                  <a:lnTo>
                    <a:pt x="4527327" y="252895"/>
                  </a:lnTo>
                  <a:lnTo>
                    <a:pt x="4534105" y="252895"/>
                  </a:lnTo>
                  <a:lnTo>
                    <a:pt x="4538335" y="271945"/>
                  </a:lnTo>
                  <a:close/>
                </a:path>
                <a:path w="4559300" h="652145">
                  <a:moveTo>
                    <a:pt x="4541438" y="285915"/>
                  </a:moveTo>
                  <a:lnTo>
                    <a:pt x="4410522" y="285915"/>
                  </a:lnTo>
                  <a:lnTo>
                    <a:pt x="4406158" y="280321"/>
                  </a:lnTo>
                  <a:lnTo>
                    <a:pt x="4408564" y="274485"/>
                  </a:lnTo>
                  <a:lnTo>
                    <a:pt x="4401033" y="265595"/>
                  </a:lnTo>
                  <a:lnTo>
                    <a:pt x="4409066" y="257975"/>
                  </a:lnTo>
                  <a:lnTo>
                    <a:pt x="4412907" y="257975"/>
                  </a:lnTo>
                  <a:lnTo>
                    <a:pt x="4415793" y="261785"/>
                  </a:lnTo>
                  <a:lnTo>
                    <a:pt x="4417350" y="269405"/>
                  </a:lnTo>
                  <a:lnTo>
                    <a:pt x="4517574" y="269405"/>
                  </a:lnTo>
                  <a:lnTo>
                    <a:pt x="4517712" y="270675"/>
                  </a:lnTo>
                  <a:lnTo>
                    <a:pt x="4530716" y="271945"/>
                  </a:lnTo>
                  <a:lnTo>
                    <a:pt x="4538335" y="271945"/>
                  </a:lnTo>
                  <a:lnTo>
                    <a:pt x="4541438" y="285915"/>
                  </a:lnTo>
                  <a:close/>
                </a:path>
                <a:path w="4559300" h="652145">
                  <a:moveTo>
                    <a:pt x="4099469" y="265595"/>
                  </a:moveTo>
                  <a:lnTo>
                    <a:pt x="4095527" y="264325"/>
                  </a:lnTo>
                  <a:lnTo>
                    <a:pt x="4097486" y="259245"/>
                  </a:lnTo>
                  <a:lnTo>
                    <a:pt x="4099469" y="265595"/>
                  </a:lnTo>
                  <a:close/>
                </a:path>
                <a:path w="4559300" h="652145">
                  <a:moveTo>
                    <a:pt x="4298512" y="261785"/>
                  </a:moveTo>
                  <a:lnTo>
                    <a:pt x="4287366" y="259245"/>
                  </a:lnTo>
                  <a:lnTo>
                    <a:pt x="4296439" y="259245"/>
                  </a:lnTo>
                  <a:lnTo>
                    <a:pt x="4298512" y="261785"/>
                  </a:lnTo>
                  <a:close/>
                </a:path>
                <a:path w="4559300" h="652145">
                  <a:moveTo>
                    <a:pt x="4393050" y="264325"/>
                  </a:moveTo>
                  <a:lnTo>
                    <a:pt x="4390665" y="263055"/>
                  </a:lnTo>
                  <a:lnTo>
                    <a:pt x="4393307" y="264168"/>
                  </a:lnTo>
                  <a:lnTo>
                    <a:pt x="4393050" y="264325"/>
                  </a:lnTo>
                  <a:close/>
                </a:path>
                <a:path w="4559300" h="652145">
                  <a:moveTo>
                    <a:pt x="4393307" y="264168"/>
                  </a:moveTo>
                  <a:lnTo>
                    <a:pt x="4390665" y="263055"/>
                  </a:lnTo>
                  <a:lnTo>
                    <a:pt x="4395134" y="263055"/>
                  </a:lnTo>
                  <a:lnTo>
                    <a:pt x="4393307" y="264168"/>
                  </a:lnTo>
                  <a:close/>
                </a:path>
                <a:path w="4559300" h="652145">
                  <a:moveTo>
                    <a:pt x="4393678" y="264325"/>
                  </a:moveTo>
                  <a:lnTo>
                    <a:pt x="4393050" y="264325"/>
                  </a:lnTo>
                  <a:lnTo>
                    <a:pt x="4393307" y="264168"/>
                  </a:lnTo>
                  <a:lnTo>
                    <a:pt x="4393678" y="264325"/>
                  </a:lnTo>
                  <a:close/>
                </a:path>
                <a:path w="4559300" h="652145">
                  <a:moveTo>
                    <a:pt x="4429826" y="269405"/>
                  </a:moveTo>
                  <a:lnTo>
                    <a:pt x="4417350" y="269405"/>
                  </a:lnTo>
                  <a:lnTo>
                    <a:pt x="4422345" y="265595"/>
                  </a:lnTo>
                  <a:lnTo>
                    <a:pt x="4429826" y="269405"/>
                  </a:lnTo>
                  <a:close/>
                </a:path>
                <a:path w="4559300" h="652145">
                  <a:moveTo>
                    <a:pt x="4177966" y="283375"/>
                  </a:moveTo>
                  <a:lnTo>
                    <a:pt x="4170862" y="275755"/>
                  </a:lnTo>
                  <a:lnTo>
                    <a:pt x="4174075" y="266865"/>
                  </a:lnTo>
                  <a:lnTo>
                    <a:pt x="4184468" y="268135"/>
                  </a:lnTo>
                  <a:lnTo>
                    <a:pt x="4202266" y="268135"/>
                  </a:lnTo>
                  <a:lnTo>
                    <a:pt x="4202341" y="269405"/>
                  </a:lnTo>
                  <a:lnTo>
                    <a:pt x="4177966" y="283375"/>
                  </a:lnTo>
                  <a:close/>
                </a:path>
                <a:path w="4559300" h="652145">
                  <a:moveTo>
                    <a:pt x="4225838" y="269405"/>
                  </a:moveTo>
                  <a:lnTo>
                    <a:pt x="4219838" y="269405"/>
                  </a:lnTo>
                  <a:lnTo>
                    <a:pt x="4216575" y="268135"/>
                  </a:lnTo>
                  <a:lnTo>
                    <a:pt x="4219964" y="268135"/>
                  </a:lnTo>
                  <a:lnTo>
                    <a:pt x="4225838" y="269405"/>
                  </a:lnTo>
                  <a:close/>
                </a:path>
                <a:path w="4559300" h="652145">
                  <a:moveTo>
                    <a:pt x="4350676" y="303695"/>
                  </a:moveTo>
                  <a:lnTo>
                    <a:pt x="4337020" y="284645"/>
                  </a:lnTo>
                  <a:lnTo>
                    <a:pt x="4340133" y="282105"/>
                  </a:lnTo>
                  <a:lnTo>
                    <a:pt x="4350224" y="282105"/>
                  </a:lnTo>
                  <a:lnTo>
                    <a:pt x="4352734" y="278295"/>
                  </a:lnTo>
                  <a:lnTo>
                    <a:pt x="4356600" y="268135"/>
                  </a:lnTo>
                  <a:lnTo>
                    <a:pt x="4369001" y="270675"/>
                  </a:lnTo>
                  <a:lnTo>
                    <a:pt x="4368951" y="275755"/>
                  </a:lnTo>
                  <a:lnTo>
                    <a:pt x="4402595" y="275755"/>
                  </a:lnTo>
                  <a:lnTo>
                    <a:pt x="4406158" y="280321"/>
                  </a:lnTo>
                  <a:lnTo>
                    <a:pt x="4404899" y="283375"/>
                  </a:lnTo>
                  <a:lnTo>
                    <a:pt x="4408229" y="283375"/>
                  </a:lnTo>
                  <a:lnTo>
                    <a:pt x="4410522" y="285915"/>
                  </a:lnTo>
                  <a:lnTo>
                    <a:pt x="4541438" y="285915"/>
                  </a:lnTo>
                  <a:lnTo>
                    <a:pt x="4544541" y="299885"/>
                  </a:lnTo>
                  <a:lnTo>
                    <a:pt x="4358131" y="299885"/>
                  </a:lnTo>
                  <a:lnTo>
                    <a:pt x="4350676" y="303695"/>
                  </a:lnTo>
                  <a:close/>
                </a:path>
                <a:path w="4559300" h="652145">
                  <a:moveTo>
                    <a:pt x="4331623" y="274485"/>
                  </a:moveTo>
                  <a:lnTo>
                    <a:pt x="4326978" y="271945"/>
                  </a:lnTo>
                  <a:lnTo>
                    <a:pt x="4335750" y="271945"/>
                  </a:lnTo>
                  <a:lnTo>
                    <a:pt x="4331623" y="274485"/>
                  </a:lnTo>
                  <a:close/>
                </a:path>
                <a:path w="4559300" h="652145">
                  <a:moveTo>
                    <a:pt x="4327706" y="294805"/>
                  </a:moveTo>
                  <a:lnTo>
                    <a:pt x="4311917" y="292265"/>
                  </a:lnTo>
                  <a:lnTo>
                    <a:pt x="4307599" y="287185"/>
                  </a:lnTo>
                  <a:lnTo>
                    <a:pt x="4286939" y="274485"/>
                  </a:lnTo>
                  <a:lnTo>
                    <a:pt x="4306578" y="274485"/>
                  </a:lnTo>
                  <a:lnTo>
                    <a:pt x="4310184" y="275755"/>
                  </a:lnTo>
                  <a:lnTo>
                    <a:pt x="4321810" y="275755"/>
                  </a:lnTo>
                  <a:lnTo>
                    <a:pt x="4313197" y="282105"/>
                  </a:lnTo>
                  <a:lnTo>
                    <a:pt x="4331634" y="282105"/>
                  </a:lnTo>
                  <a:lnTo>
                    <a:pt x="4326376" y="288455"/>
                  </a:lnTo>
                  <a:lnTo>
                    <a:pt x="4327706" y="294805"/>
                  </a:lnTo>
                  <a:close/>
                </a:path>
                <a:path w="4559300" h="652145">
                  <a:moveTo>
                    <a:pt x="4331634" y="282105"/>
                  </a:moveTo>
                  <a:lnTo>
                    <a:pt x="4313197" y="282105"/>
                  </a:lnTo>
                  <a:lnTo>
                    <a:pt x="4335840" y="277025"/>
                  </a:lnTo>
                  <a:lnTo>
                    <a:pt x="4331634" y="282105"/>
                  </a:lnTo>
                  <a:close/>
                </a:path>
                <a:path w="4559300" h="652145">
                  <a:moveTo>
                    <a:pt x="4404899" y="283375"/>
                  </a:moveTo>
                  <a:lnTo>
                    <a:pt x="4406158" y="280321"/>
                  </a:lnTo>
                  <a:lnTo>
                    <a:pt x="4407549" y="282105"/>
                  </a:lnTo>
                  <a:lnTo>
                    <a:pt x="4407083" y="282105"/>
                  </a:lnTo>
                  <a:lnTo>
                    <a:pt x="4404899" y="283375"/>
                  </a:lnTo>
                  <a:close/>
                </a:path>
                <a:path w="4559300" h="652145">
                  <a:moveTo>
                    <a:pt x="4084557" y="288455"/>
                  </a:moveTo>
                  <a:lnTo>
                    <a:pt x="4080616" y="284645"/>
                  </a:lnTo>
                  <a:lnTo>
                    <a:pt x="4082424" y="280835"/>
                  </a:lnTo>
                  <a:lnTo>
                    <a:pt x="4084557" y="288455"/>
                  </a:lnTo>
                  <a:close/>
                </a:path>
                <a:path w="4559300" h="652145">
                  <a:moveTo>
                    <a:pt x="4408229" y="283375"/>
                  </a:moveTo>
                  <a:lnTo>
                    <a:pt x="4404899" y="283375"/>
                  </a:lnTo>
                  <a:lnTo>
                    <a:pt x="4407083" y="282105"/>
                  </a:lnTo>
                  <a:lnTo>
                    <a:pt x="4408229" y="283375"/>
                  </a:lnTo>
                  <a:close/>
                </a:path>
                <a:path w="4559300" h="652145">
                  <a:moveTo>
                    <a:pt x="4410522" y="285915"/>
                  </a:moveTo>
                  <a:lnTo>
                    <a:pt x="4407083" y="282105"/>
                  </a:lnTo>
                  <a:lnTo>
                    <a:pt x="4407549" y="282105"/>
                  </a:lnTo>
                  <a:lnTo>
                    <a:pt x="4410522" y="285915"/>
                  </a:lnTo>
                  <a:close/>
                </a:path>
                <a:path w="4559300" h="652145">
                  <a:moveTo>
                    <a:pt x="4145533" y="293535"/>
                  </a:moveTo>
                  <a:lnTo>
                    <a:pt x="4138630" y="293535"/>
                  </a:lnTo>
                  <a:lnTo>
                    <a:pt x="4139069" y="288455"/>
                  </a:lnTo>
                  <a:lnTo>
                    <a:pt x="4139179" y="287185"/>
                  </a:lnTo>
                  <a:lnTo>
                    <a:pt x="4139289" y="285915"/>
                  </a:lnTo>
                  <a:lnTo>
                    <a:pt x="4139398" y="284645"/>
                  </a:lnTo>
                  <a:lnTo>
                    <a:pt x="4139508" y="283375"/>
                  </a:lnTo>
                  <a:lnTo>
                    <a:pt x="4145533" y="293535"/>
                  </a:lnTo>
                  <a:close/>
                </a:path>
                <a:path w="4559300" h="652145">
                  <a:moveTo>
                    <a:pt x="4159886" y="301155"/>
                  </a:moveTo>
                  <a:lnTo>
                    <a:pt x="4150052" y="301155"/>
                  </a:lnTo>
                  <a:lnTo>
                    <a:pt x="4149942" y="296075"/>
                  </a:lnTo>
                  <a:lnTo>
                    <a:pt x="4149860" y="292265"/>
                  </a:lnTo>
                  <a:lnTo>
                    <a:pt x="4149750" y="287185"/>
                  </a:lnTo>
                  <a:lnTo>
                    <a:pt x="4159917" y="287185"/>
                  </a:lnTo>
                  <a:lnTo>
                    <a:pt x="4157231" y="290995"/>
                  </a:lnTo>
                  <a:lnTo>
                    <a:pt x="4159886" y="301155"/>
                  </a:lnTo>
                  <a:close/>
                </a:path>
                <a:path w="4559300" h="652145">
                  <a:moveTo>
                    <a:pt x="4296679" y="292265"/>
                  </a:moveTo>
                  <a:lnTo>
                    <a:pt x="4290830" y="292265"/>
                  </a:lnTo>
                  <a:lnTo>
                    <a:pt x="4290730" y="287185"/>
                  </a:lnTo>
                  <a:lnTo>
                    <a:pt x="4293842" y="287185"/>
                  </a:lnTo>
                  <a:lnTo>
                    <a:pt x="4296679" y="292265"/>
                  </a:lnTo>
                  <a:close/>
                </a:path>
                <a:path w="4559300" h="652145">
                  <a:moveTo>
                    <a:pt x="4144278" y="311315"/>
                  </a:moveTo>
                  <a:lnTo>
                    <a:pt x="4132981" y="296075"/>
                  </a:lnTo>
                  <a:lnTo>
                    <a:pt x="4136270" y="292265"/>
                  </a:lnTo>
                  <a:lnTo>
                    <a:pt x="4138630" y="293535"/>
                  </a:lnTo>
                  <a:lnTo>
                    <a:pt x="4145533" y="293535"/>
                  </a:lnTo>
                  <a:lnTo>
                    <a:pt x="4150052" y="301155"/>
                  </a:lnTo>
                  <a:lnTo>
                    <a:pt x="4159886" y="301155"/>
                  </a:lnTo>
                  <a:lnTo>
                    <a:pt x="4160218" y="302425"/>
                  </a:lnTo>
                  <a:lnTo>
                    <a:pt x="4153365" y="310045"/>
                  </a:lnTo>
                  <a:lnTo>
                    <a:pt x="4144278" y="311315"/>
                  </a:lnTo>
                  <a:close/>
                </a:path>
                <a:path w="4559300" h="652145">
                  <a:moveTo>
                    <a:pt x="4062517" y="310045"/>
                  </a:moveTo>
                  <a:lnTo>
                    <a:pt x="4051798" y="306235"/>
                  </a:lnTo>
                  <a:lnTo>
                    <a:pt x="4051873" y="294805"/>
                  </a:lnTo>
                  <a:lnTo>
                    <a:pt x="4059429" y="294805"/>
                  </a:lnTo>
                  <a:lnTo>
                    <a:pt x="4071956" y="307505"/>
                  </a:lnTo>
                  <a:lnTo>
                    <a:pt x="4066910" y="307505"/>
                  </a:lnTo>
                  <a:lnTo>
                    <a:pt x="4062517" y="310045"/>
                  </a:lnTo>
                  <a:close/>
                </a:path>
                <a:path w="4559300" h="652145">
                  <a:moveTo>
                    <a:pt x="4126706" y="324015"/>
                  </a:moveTo>
                  <a:lnTo>
                    <a:pt x="4098640" y="311315"/>
                  </a:lnTo>
                  <a:lnTo>
                    <a:pt x="4098088" y="307505"/>
                  </a:lnTo>
                  <a:lnTo>
                    <a:pt x="4103485" y="304965"/>
                  </a:lnTo>
                  <a:lnTo>
                    <a:pt x="4103586" y="296075"/>
                  </a:lnTo>
                  <a:lnTo>
                    <a:pt x="4110464" y="302425"/>
                  </a:lnTo>
                  <a:lnTo>
                    <a:pt x="4114804" y="302425"/>
                  </a:lnTo>
                  <a:lnTo>
                    <a:pt x="4121685" y="313855"/>
                  </a:lnTo>
                  <a:lnTo>
                    <a:pt x="4117844" y="313855"/>
                  </a:lnTo>
                  <a:lnTo>
                    <a:pt x="4117367" y="317665"/>
                  </a:lnTo>
                  <a:lnTo>
                    <a:pt x="4126622" y="317665"/>
                  </a:lnTo>
                  <a:lnTo>
                    <a:pt x="4126706" y="324015"/>
                  </a:lnTo>
                  <a:close/>
                </a:path>
                <a:path w="4559300" h="652145">
                  <a:moveTo>
                    <a:pt x="4323991" y="302425"/>
                  </a:moveTo>
                  <a:lnTo>
                    <a:pt x="4317992" y="301155"/>
                  </a:lnTo>
                  <a:lnTo>
                    <a:pt x="4320025" y="298615"/>
                  </a:lnTo>
                  <a:lnTo>
                    <a:pt x="4323991" y="302425"/>
                  </a:lnTo>
                  <a:close/>
                </a:path>
                <a:path w="4559300" h="652145">
                  <a:moveTo>
                    <a:pt x="4114804" y="302425"/>
                  </a:moveTo>
                  <a:lnTo>
                    <a:pt x="4110464" y="302425"/>
                  </a:lnTo>
                  <a:lnTo>
                    <a:pt x="4113275" y="299885"/>
                  </a:lnTo>
                  <a:lnTo>
                    <a:pt x="4114804" y="302425"/>
                  </a:lnTo>
                  <a:close/>
                </a:path>
                <a:path w="4559300" h="652145">
                  <a:moveTo>
                    <a:pt x="4489371" y="360845"/>
                  </a:moveTo>
                  <a:lnTo>
                    <a:pt x="4352433" y="322745"/>
                  </a:lnTo>
                  <a:lnTo>
                    <a:pt x="4354768" y="321475"/>
                  </a:lnTo>
                  <a:lnTo>
                    <a:pt x="4358131" y="299885"/>
                  </a:lnTo>
                  <a:lnTo>
                    <a:pt x="4544541" y="299885"/>
                  </a:lnTo>
                  <a:lnTo>
                    <a:pt x="4554695" y="345605"/>
                  </a:lnTo>
                  <a:lnTo>
                    <a:pt x="4491203" y="345605"/>
                  </a:lnTo>
                  <a:lnTo>
                    <a:pt x="4489371" y="360845"/>
                  </a:lnTo>
                  <a:close/>
                </a:path>
                <a:path w="4559300" h="652145">
                  <a:moveTo>
                    <a:pt x="4121384" y="304965"/>
                  </a:moveTo>
                  <a:lnTo>
                    <a:pt x="4120932" y="301155"/>
                  </a:lnTo>
                  <a:lnTo>
                    <a:pt x="4123266" y="301155"/>
                  </a:lnTo>
                  <a:lnTo>
                    <a:pt x="4121384" y="304965"/>
                  </a:lnTo>
                  <a:close/>
                </a:path>
                <a:path w="4559300" h="652145">
                  <a:moveTo>
                    <a:pt x="4332828" y="308775"/>
                  </a:moveTo>
                  <a:lnTo>
                    <a:pt x="4319071" y="308775"/>
                  </a:lnTo>
                  <a:lnTo>
                    <a:pt x="4325121" y="301155"/>
                  </a:lnTo>
                  <a:lnTo>
                    <a:pt x="4330418" y="301155"/>
                  </a:lnTo>
                  <a:lnTo>
                    <a:pt x="4332828" y="308775"/>
                  </a:lnTo>
                  <a:close/>
                </a:path>
                <a:path w="4559300" h="652145">
                  <a:moveTo>
                    <a:pt x="3978020" y="315125"/>
                  </a:moveTo>
                  <a:lnTo>
                    <a:pt x="3973777" y="310045"/>
                  </a:lnTo>
                  <a:lnTo>
                    <a:pt x="3975861" y="302425"/>
                  </a:lnTo>
                  <a:lnTo>
                    <a:pt x="3988212" y="311315"/>
                  </a:lnTo>
                  <a:lnTo>
                    <a:pt x="3986392" y="313855"/>
                  </a:lnTo>
                  <a:lnTo>
                    <a:pt x="3982086" y="313855"/>
                  </a:lnTo>
                  <a:lnTo>
                    <a:pt x="3978020" y="315125"/>
                  </a:lnTo>
                  <a:close/>
                </a:path>
                <a:path w="4559300" h="652145">
                  <a:moveTo>
                    <a:pt x="4073763" y="332905"/>
                  </a:moveTo>
                  <a:lnTo>
                    <a:pt x="4074667" y="326555"/>
                  </a:lnTo>
                  <a:lnTo>
                    <a:pt x="4065002" y="320205"/>
                  </a:lnTo>
                  <a:lnTo>
                    <a:pt x="4069571" y="311315"/>
                  </a:lnTo>
                  <a:lnTo>
                    <a:pt x="4083051" y="303695"/>
                  </a:lnTo>
                  <a:lnTo>
                    <a:pt x="4084708" y="311315"/>
                  </a:lnTo>
                  <a:lnTo>
                    <a:pt x="4077127" y="312585"/>
                  </a:lnTo>
                  <a:lnTo>
                    <a:pt x="4073562" y="316395"/>
                  </a:lnTo>
                  <a:lnTo>
                    <a:pt x="4076826" y="321475"/>
                  </a:lnTo>
                  <a:lnTo>
                    <a:pt x="4086064" y="322745"/>
                  </a:lnTo>
                  <a:lnTo>
                    <a:pt x="4073763" y="332905"/>
                  </a:lnTo>
                  <a:close/>
                </a:path>
                <a:path w="4559300" h="652145">
                  <a:moveTo>
                    <a:pt x="4335438" y="321475"/>
                  </a:moveTo>
                  <a:lnTo>
                    <a:pt x="4307323" y="310045"/>
                  </a:lnTo>
                  <a:lnTo>
                    <a:pt x="4313297" y="303695"/>
                  </a:lnTo>
                  <a:lnTo>
                    <a:pt x="4319071" y="308775"/>
                  </a:lnTo>
                  <a:lnTo>
                    <a:pt x="4332828" y="308775"/>
                  </a:lnTo>
                  <a:lnTo>
                    <a:pt x="4334032" y="312585"/>
                  </a:lnTo>
                  <a:lnTo>
                    <a:pt x="4336292" y="312585"/>
                  </a:lnTo>
                  <a:lnTo>
                    <a:pt x="4336170" y="313855"/>
                  </a:lnTo>
                  <a:lnTo>
                    <a:pt x="4336048" y="315125"/>
                  </a:lnTo>
                  <a:lnTo>
                    <a:pt x="4335926" y="316395"/>
                  </a:lnTo>
                  <a:lnTo>
                    <a:pt x="4335804" y="317665"/>
                  </a:lnTo>
                  <a:lnTo>
                    <a:pt x="4335682" y="318935"/>
                  </a:lnTo>
                  <a:lnTo>
                    <a:pt x="4335560" y="320205"/>
                  </a:lnTo>
                  <a:lnTo>
                    <a:pt x="4335438" y="321475"/>
                  </a:lnTo>
                  <a:close/>
                </a:path>
                <a:path w="4559300" h="652145">
                  <a:moveTo>
                    <a:pt x="4002721" y="317665"/>
                  </a:moveTo>
                  <a:lnTo>
                    <a:pt x="4001692" y="310045"/>
                  </a:lnTo>
                  <a:lnTo>
                    <a:pt x="4005633" y="316395"/>
                  </a:lnTo>
                  <a:lnTo>
                    <a:pt x="4002721" y="317665"/>
                  </a:lnTo>
                  <a:close/>
                </a:path>
                <a:path w="4559300" h="652145">
                  <a:moveTo>
                    <a:pt x="4134412" y="322745"/>
                  </a:moveTo>
                  <a:lnTo>
                    <a:pt x="4138228" y="310045"/>
                  </a:lnTo>
                  <a:lnTo>
                    <a:pt x="4149951" y="318935"/>
                  </a:lnTo>
                  <a:lnTo>
                    <a:pt x="4146420" y="321475"/>
                  </a:lnTo>
                  <a:lnTo>
                    <a:pt x="4142044" y="321475"/>
                  </a:lnTo>
                  <a:lnTo>
                    <a:pt x="4134412" y="322745"/>
                  </a:lnTo>
                  <a:close/>
                </a:path>
                <a:path w="4559300" h="652145">
                  <a:moveTo>
                    <a:pt x="4351429" y="322745"/>
                  </a:moveTo>
                  <a:lnTo>
                    <a:pt x="4340609" y="322745"/>
                  </a:lnTo>
                  <a:lnTo>
                    <a:pt x="4338677" y="312585"/>
                  </a:lnTo>
                  <a:lnTo>
                    <a:pt x="4351429" y="322745"/>
                  </a:lnTo>
                  <a:close/>
                </a:path>
                <a:path w="4559300" h="652145">
                  <a:moveTo>
                    <a:pt x="3984572" y="316395"/>
                  </a:moveTo>
                  <a:lnTo>
                    <a:pt x="3982086" y="313855"/>
                  </a:lnTo>
                  <a:lnTo>
                    <a:pt x="3986392" y="313855"/>
                  </a:lnTo>
                  <a:lnTo>
                    <a:pt x="3984572" y="316395"/>
                  </a:lnTo>
                  <a:close/>
                </a:path>
                <a:path w="4559300" h="652145">
                  <a:moveTo>
                    <a:pt x="4126622" y="317665"/>
                  </a:moveTo>
                  <a:lnTo>
                    <a:pt x="4117367" y="317665"/>
                  </a:lnTo>
                  <a:lnTo>
                    <a:pt x="4126605" y="316395"/>
                  </a:lnTo>
                  <a:lnTo>
                    <a:pt x="4126622" y="317665"/>
                  </a:lnTo>
                  <a:close/>
                </a:path>
                <a:path w="4559300" h="652145">
                  <a:moveTo>
                    <a:pt x="3992804" y="332760"/>
                  </a:moveTo>
                  <a:lnTo>
                    <a:pt x="3984471" y="330365"/>
                  </a:lnTo>
                  <a:lnTo>
                    <a:pt x="3975007" y="330365"/>
                  </a:lnTo>
                  <a:lnTo>
                    <a:pt x="3981258" y="320205"/>
                  </a:lnTo>
                  <a:lnTo>
                    <a:pt x="3993508" y="321475"/>
                  </a:lnTo>
                  <a:lnTo>
                    <a:pt x="3993397" y="327825"/>
                  </a:lnTo>
                  <a:lnTo>
                    <a:pt x="3993330" y="331635"/>
                  </a:lnTo>
                  <a:lnTo>
                    <a:pt x="3992804" y="332760"/>
                  </a:lnTo>
                  <a:close/>
                </a:path>
                <a:path w="4559300" h="652145">
                  <a:moveTo>
                    <a:pt x="4144654" y="322745"/>
                  </a:moveTo>
                  <a:lnTo>
                    <a:pt x="4142044" y="321475"/>
                  </a:lnTo>
                  <a:lnTo>
                    <a:pt x="4146420" y="321475"/>
                  </a:lnTo>
                  <a:lnTo>
                    <a:pt x="4144654" y="322745"/>
                  </a:lnTo>
                  <a:close/>
                </a:path>
                <a:path w="4559300" h="652145">
                  <a:moveTo>
                    <a:pt x="4164285" y="337985"/>
                  </a:moveTo>
                  <a:lnTo>
                    <a:pt x="4155675" y="334175"/>
                  </a:lnTo>
                  <a:lnTo>
                    <a:pt x="4157959" y="325285"/>
                  </a:lnTo>
                  <a:lnTo>
                    <a:pt x="4168628" y="324015"/>
                  </a:lnTo>
                  <a:lnTo>
                    <a:pt x="4164285" y="337985"/>
                  </a:lnTo>
                  <a:close/>
                </a:path>
                <a:path w="4559300" h="652145">
                  <a:moveTo>
                    <a:pt x="4113526" y="367195"/>
                  </a:moveTo>
                  <a:lnTo>
                    <a:pt x="4109786" y="360845"/>
                  </a:lnTo>
                  <a:lnTo>
                    <a:pt x="4104063" y="349415"/>
                  </a:lnTo>
                  <a:lnTo>
                    <a:pt x="4096180" y="344335"/>
                  </a:lnTo>
                  <a:lnTo>
                    <a:pt x="4085988" y="332905"/>
                  </a:lnTo>
                  <a:lnTo>
                    <a:pt x="4090030" y="327825"/>
                  </a:lnTo>
                  <a:lnTo>
                    <a:pt x="4121660" y="348145"/>
                  </a:lnTo>
                  <a:lnTo>
                    <a:pt x="4122840" y="353225"/>
                  </a:lnTo>
                  <a:lnTo>
                    <a:pt x="4117869" y="362115"/>
                  </a:lnTo>
                  <a:lnTo>
                    <a:pt x="4113646" y="367055"/>
                  </a:lnTo>
                  <a:lnTo>
                    <a:pt x="4113526" y="367195"/>
                  </a:lnTo>
                  <a:close/>
                </a:path>
                <a:path w="4559300" h="652145">
                  <a:moveTo>
                    <a:pt x="3993307" y="332905"/>
                  </a:moveTo>
                  <a:lnTo>
                    <a:pt x="3992804" y="332760"/>
                  </a:lnTo>
                  <a:lnTo>
                    <a:pt x="3993383" y="331635"/>
                  </a:lnTo>
                  <a:lnTo>
                    <a:pt x="3993307" y="332905"/>
                  </a:lnTo>
                  <a:close/>
                </a:path>
                <a:path w="4559300" h="652145">
                  <a:moveTo>
                    <a:pt x="3964414" y="348145"/>
                  </a:moveTo>
                  <a:lnTo>
                    <a:pt x="3961452" y="346875"/>
                  </a:lnTo>
                  <a:lnTo>
                    <a:pt x="3965995" y="337985"/>
                  </a:lnTo>
                  <a:lnTo>
                    <a:pt x="3964414" y="348145"/>
                  </a:lnTo>
                  <a:close/>
                </a:path>
                <a:path w="4559300" h="652145">
                  <a:moveTo>
                    <a:pt x="4068291" y="345605"/>
                  </a:moveTo>
                  <a:lnTo>
                    <a:pt x="4065504" y="344335"/>
                  </a:lnTo>
                  <a:lnTo>
                    <a:pt x="4066107" y="339255"/>
                  </a:lnTo>
                  <a:lnTo>
                    <a:pt x="4072207" y="340525"/>
                  </a:lnTo>
                  <a:lnTo>
                    <a:pt x="4068291" y="345605"/>
                  </a:lnTo>
                  <a:close/>
                </a:path>
                <a:path w="4559300" h="652145">
                  <a:moveTo>
                    <a:pt x="4157788" y="367055"/>
                  </a:moveTo>
                  <a:lnTo>
                    <a:pt x="4149675" y="364655"/>
                  </a:lnTo>
                  <a:lnTo>
                    <a:pt x="4143173" y="355765"/>
                  </a:lnTo>
                  <a:lnTo>
                    <a:pt x="4146437" y="348145"/>
                  </a:lnTo>
                  <a:lnTo>
                    <a:pt x="4143977" y="345605"/>
                  </a:lnTo>
                  <a:lnTo>
                    <a:pt x="4161072" y="339255"/>
                  </a:lnTo>
                  <a:lnTo>
                    <a:pt x="4167699" y="345605"/>
                  </a:lnTo>
                  <a:lnTo>
                    <a:pt x="4168735" y="349415"/>
                  </a:lnTo>
                  <a:lnTo>
                    <a:pt x="4159139" y="349415"/>
                  </a:lnTo>
                  <a:lnTo>
                    <a:pt x="4159013" y="351955"/>
                  </a:lnTo>
                  <a:lnTo>
                    <a:pt x="4158888" y="354495"/>
                  </a:lnTo>
                  <a:lnTo>
                    <a:pt x="4158762" y="357035"/>
                  </a:lnTo>
                  <a:lnTo>
                    <a:pt x="4158637" y="359575"/>
                  </a:lnTo>
                  <a:lnTo>
                    <a:pt x="4158511" y="362115"/>
                  </a:lnTo>
                  <a:lnTo>
                    <a:pt x="4158386" y="364655"/>
                  </a:lnTo>
                  <a:lnTo>
                    <a:pt x="4158323" y="365925"/>
                  </a:lnTo>
                  <a:lnTo>
                    <a:pt x="4157984" y="365925"/>
                  </a:lnTo>
                  <a:lnTo>
                    <a:pt x="4157788" y="367055"/>
                  </a:lnTo>
                  <a:close/>
                </a:path>
                <a:path w="4559300" h="652145">
                  <a:moveTo>
                    <a:pt x="3979651" y="353225"/>
                  </a:moveTo>
                  <a:lnTo>
                    <a:pt x="3980630" y="340525"/>
                  </a:lnTo>
                  <a:lnTo>
                    <a:pt x="3989567" y="348145"/>
                  </a:lnTo>
                  <a:lnTo>
                    <a:pt x="3989969" y="349415"/>
                  </a:lnTo>
                  <a:lnTo>
                    <a:pt x="3979651" y="353225"/>
                  </a:lnTo>
                  <a:close/>
                </a:path>
                <a:path w="4559300" h="652145">
                  <a:moveTo>
                    <a:pt x="4045346" y="357035"/>
                  </a:moveTo>
                  <a:lnTo>
                    <a:pt x="4039899" y="350685"/>
                  </a:lnTo>
                  <a:lnTo>
                    <a:pt x="4041380" y="343065"/>
                  </a:lnTo>
                  <a:lnTo>
                    <a:pt x="4048685" y="340525"/>
                  </a:lnTo>
                  <a:lnTo>
                    <a:pt x="4056015" y="345605"/>
                  </a:lnTo>
                  <a:lnTo>
                    <a:pt x="4049815" y="355765"/>
                  </a:lnTo>
                  <a:lnTo>
                    <a:pt x="4045346" y="357035"/>
                  </a:lnTo>
                  <a:close/>
                </a:path>
                <a:path w="4559300" h="652145">
                  <a:moveTo>
                    <a:pt x="4185271" y="359575"/>
                  </a:moveTo>
                  <a:lnTo>
                    <a:pt x="4177213" y="354495"/>
                  </a:lnTo>
                  <a:lnTo>
                    <a:pt x="4173247" y="350685"/>
                  </a:lnTo>
                  <a:lnTo>
                    <a:pt x="4179899" y="340525"/>
                  </a:lnTo>
                  <a:lnTo>
                    <a:pt x="4185271" y="359575"/>
                  </a:lnTo>
                  <a:close/>
                </a:path>
                <a:path w="4559300" h="652145">
                  <a:moveTo>
                    <a:pt x="4025967" y="355765"/>
                  </a:moveTo>
                  <a:lnTo>
                    <a:pt x="4020996" y="351955"/>
                  </a:lnTo>
                  <a:lnTo>
                    <a:pt x="4028126" y="343065"/>
                  </a:lnTo>
                  <a:lnTo>
                    <a:pt x="4028238" y="346875"/>
                  </a:lnTo>
                  <a:lnTo>
                    <a:pt x="4028351" y="350685"/>
                  </a:lnTo>
                  <a:lnTo>
                    <a:pt x="4025967" y="355765"/>
                  </a:lnTo>
                  <a:close/>
                </a:path>
                <a:path w="4559300" h="652145">
                  <a:moveTo>
                    <a:pt x="4077930" y="351955"/>
                  </a:moveTo>
                  <a:lnTo>
                    <a:pt x="4082574" y="345605"/>
                  </a:lnTo>
                  <a:lnTo>
                    <a:pt x="4083679" y="348145"/>
                  </a:lnTo>
                  <a:lnTo>
                    <a:pt x="4077930" y="351955"/>
                  </a:lnTo>
                  <a:close/>
                </a:path>
                <a:path w="4559300" h="652145">
                  <a:moveTo>
                    <a:pt x="4553208" y="369735"/>
                  </a:moveTo>
                  <a:lnTo>
                    <a:pt x="4497153" y="357035"/>
                  </a:lnTo>
                  <a:lnTo>
                    <a:pt x="4492509" y="349415"/>
                  </a:lnTo>
                  <a:lnTo>
                    <a:pt x="4493864" y="346875"/>
                  </a:lnTo>
                  <a:lnTo>
                    <a:pt x="4491203" y="345605"/>
                  </a:lnTo>
                  <a:lnTo>
                    <a:pt x="4554695" y="345605"/>
                  </a:lnTo>
                  <a:lnTo>
                    <a:pt x="4559208" y="365925"/>
                  </a:lnTo>
                  <a:lnTo>
                    <a:pt x="4553208" y="369735"/>
                  </a:lnTo>
                  <a:close/>
                </a:path>
                <a:path w="4559300" h="652145">
                  <a:moveTo>
                    <a:pt x="4169080" y="350685"/>
                  </a:moveTo>
                  <a:lnTo>
                    <a:pt x="4159139" y="349415"/>
                  </a:lnTo>
                  <a:lnTo>
                    <a:pt x="4168735" y="349415"/>
                  </a:lnTo>
                  <a:lnTo>
                    <a:pt x="4169080" y="350685"/>
                  </a:lnTo>
                  <a:close/>
                </a:path>
                <a:path w="4559300" h="652145">
                  <a:moveTo>
                    <a:pt x="3998378" y="357035"/>
                  </a:moveTo>
                  <a:lnTo>
                    <a:pt x="3990923" y="355765"/>
                  </a:lnTo>
                  <a:lnTo>
                    <a:pt x="3995140" y="353225"/>
                  </a:lnTo>
                  <a:lnTo>
                    <a:pt x="3998378" y="357035"/>
                  </a:lnTo>
                  <a:close/>
                </a:path>
                <a:path w="4559300" h="652145">
                  <a:moveTo>
                    <a:pt x="3939662" y="367195"/>
                  </a:moveTo>
                  <a:lnTo>
                    <a:pt x="3933462" y="358305"/>
                  </a:lnTo>
                  <a:lnTo>
                    <a:pt x="3941495" y="355765"/>
                  </a:lnTo>
                  <a:lnTo>
                    <a:pt x="3946314" y="360845"/>
                  </a:lnTo>
                  <a:lnTo>
                    <a:pt x="3942951" y="364655"/>
                  </a:lnTo>
                  <a:lnTo>
                    <a:pt x="3939662" y="367195"/>
                  </a:lnTo>
                  <a:close/>
                </a:path>
                <a:path w="4559300" h="652145">
                  <a:moveTo>
                    <a:pt x="4023080" y="364655"/>
                  </a:moveTo>
                  <a:lnTo>
                    <a:pt x="4017959" y="359575"/>
                  </a:lnTo>
                  <a:lnTo>
                    <a:pt x="4019967" y="357035"/>
                  </a:lnTo>
                  <a:lnTo>
                    <a:pt x="4021925" y="355765"/>
                  </a:lnTo>
                  <a:lnTo>
                    <a:pt x="4026569" y="359575"/>
                  </a:lnTo>
                  <a:lnTo>
                    <a:pt x="4023080" y="364655"/>
                  </a:lnTo>
                  <a:close/>
                </a:path>
                <a:path w="4559300" h="652145">
                  <a:moveTo>
                    <a:pt x="4181606" y="377355"/>
                  </a:moveTo>
                  <a:lnTo>
                    <a:pt x="4171163" y="369735"/>
                  </a:lnTo>
                  <a:lnTo>
                    <a:pt x="4178117" y="359575"/>
                  </a:lnTo>
                  <a:lnTo>
                    <a:pt x="4192777" y="376085"/>
                  </a:lnTo>
                  <a:lnTo>
                    <a:pt x="4181606" y="377355"/>
                  </a:lnTo>
                  <a:close/>
                </a:path>
                <a:path w="4559300" h="652145">
                  <a:moveTo>
                    <a:pt x="3996847" y="379895"/>
                  </a:moveTo>
                  <a:lnTo>
                    <a:pt x="3986881" y="379895"/>
                  </a:lnTo>
                  <a:lnTo>
                    <a:pt x="3982513" y="376085"/>
                  </a:lnTo>
                  <a:lnTo>
                    <a:pt x="3984245" y="368465"/>
                  </a:lnTo>
                  <a:lnTo>
                    <a:pt x="3991073" y="362115"/>
                  </a:lnTo>
                  <a:lnTo>
                    <a:pt x="3999106" y="374815"/>
                  </a:lnTo>
                  <a:lnTo>
                    <a:pt x="3996847" y="379895"/>
                  </a:lnTo>
                  <a:close/>
                </a:path>
                <a:path w="4559300" h="652145">
                  <a:moveTo>
                    <a:pt x="3979200" y="376085"/>
                  </a:moveTo>
                  <a:lnTo>
                    <a:pt x="3970464" y="369735"/>
                  </a:lnTo>
                  <a:lnTo>
                    <a:pt x="3972146" y="363385"/>
                  </a:lnTo>
                  <a:lnTo>
                    <a:pt x="3979576" y="364655"/>
                  </a:lnTo>
                  <a:lnTo>
                    <a:pt x="3979451" y="368465"/>
                  </a:lnTo>
                  <a:lnTo>
                    <a:pt x="3979325" y="372275"/>
                  </a:lnTo>
                  <a:lnTo>
                    <a:pt x="3979200" y="376085"/>
                  </a:lnTo>
                  <a:close/>
                </a:path>
                <a:path w="4559300" h="652145">
                  <a:moveTo>
                    <a:pt x="4038945" y="374815"/>
                  </a:moveTo>
                  <a:lnTo>
                    <a:pt x="4018712" y="374815"/>
                  </a:lnTo>
                  <a:lnTo>
                    <a:pt x="4019590" y="372275"/>
                  </a:lnTo>
                  <a:lnTo>
                    <a:pt x="4026017" y="364655"/>
                  </a:lnTo>
                  <a:lnTo>
                    <a:pt x="4029481" y="373545"/>
                  </a:lnTo>
                  <a:lnTo>
                    <a:pt x="4036334" y="373545"/>
                  </a:lnTo>
                  <a:lnTo>
                    <a:pt x="4038945" y="374815"/>
                  </a:lnTo>
                  <a:close/>
                </a:path>
                <a:path w="4559300" h="652145">
                  <a:moveTo>
                    <a:pt x="4136851" y="374815"/>
                  </a:moveTo>
                  <a:lnTo>
                    <a:pt x="4130496" y="374815"/>
                  </a:lnTo>
                  <a:lnTo>
                    <a:pt x="4123241" y="364655"/>
                  </a:lnTo>
                  <a:lnTo>
                    <a:pt x="4135291" y="364655"/>
                  </a:lnTo>
                  <a:lnTo>
                    <a:pt x="4136851" y="374815"/>
                  </a:lnTo>
                  <a:close/>
                </a:path>
                <a:path w="4559300" h="652145">
                  <a:moveTo>
                    <a:pt x="4042434" y="417995"/>
                  </a:moveTo>
                  <a:lnTo>
                    <a:pt x="4036309" y="412915"/>
                  </a:lnTo>
                  <a:lnTo>
                    <a:pt x="4031012" y="410375"/>
                  </a:lnTo>
                  <a:lnTo>
                    <a:pt x="4034502" y="392595"/>
                  </a:lnTo>
                  <a:lnTo>
                    <a:pt x="4034418" y="391325"/>
                  </a:lnTo>
                  <a:lnTo>
                    <a:pt x="4034334" y="390055"/>
                  </a:lnTo>
                  <a:lnTo>
                    <a:pt x="4034251" y="388785"/>
                  </a:lnTo>
                  <a:lnTo>
                    <a:pt x="4019465" y="383705"/>
                  </a:lnTo>
                  <a:lnTo>
                    <a:pt x="4004127" y="379895"/>
                  </a:lnTo>
                  <a:lnTo>
                    <a:pt x="4004020" y="377355"/>
                  </a:lnTo>
                  <a:lnTo>
                    <a:pt x="4003914" y="374815"/>
                  </a:lnTo>
                  <a:lnTo>
                    <a:pt x="4003807" y="372275"/>
                  </a:lnTo>
                  <a:lnTo>
                    <a:pt x="4003700" y="369735"/>
                  </a:lnTo>
                  <a:lnTo>
                    <a:pt x="4012110" y="365925"/>
                  </a:lnTo>
                  <a:lnTo>
                    <a:pt x="4018712" y="374815"/>
                  </a:lnTo>
                  <a:lnTo>
                    <a:pt x="4038945" y="374815"/>
                  </a:lnTo>
                  <a:lnTo>
                    <a:pt x="4046777" y="378625"/>
                  </a:lnTo>
                  <a:lnTo>
                    <a:pt x="4044995" y="381165"/>
                  </a:lnTo>
                  <a:lnTo>
                    <a:pt x="4050807" y="392595"/>
                  </a:lnTo>
                  <a:lnTo>
                    <a:pt x="4042058" y="392595"/>
                  </a:lnTo>
                  <a:lnTo>
                    <a:pt x="4045497" y="395135"/>
                  </a:lnTo>
                  <a:lnTo>
                    <a:pt x="4043338" y="398945"/>
                  </a:lnTo>
                  <a:lnTo>
                    <a:pt x="4043218" y="401485"/>
                  </a:lnTo>
                  <a:lnTo>
                    <a:pt x="4043097" y="404025"/>
                  </a:lnTo>
                  <a:lnTo>
                    <a:pt x="4042977" y="406565"/>
                  </a:lnTo>
                  <a:lnTo>
                    <a:pt x="4042856" y="409105"/>
                  </a:lnTo>
                  <a:lnTo>
                    <a:pt x="4042736" y="411645"/>
                  </a:lnTo>
                  <a:lnTo>
                    <a:pt x="4042615" y="414185"/>
                  </a:lnTo>
                  <a:lnTo>
                    <a:pt x="4042495" y="416725"/>
                  </a:lnTo>
                  <a:lnTo>
                    <a:pt x="4042434" y="417995"/>
                  </a:lnTo>
                  <a:close/>
                </a:path>
                <a:path w="4559300" h="652145">
                  <a:moveTo>
                    <a:pt x="4096155" y="367195"/>
                  </a:moveTo>
                  <a:lnTo>
                    <a:pt x="4074190" y="367195"/>
                  </a:lnTo>
                  <a:lnTo>
                    <a:pt x="4061990" y="365925"/>
                  </a:lnTo>
                  <a:lnTo>
                    <a:pt x="4096155" y="367195"/>
                  </a:lnTo>
                  <a:close/>
                </a:path>
                <a:path w="4559300" h="652145">
                  <a:moveTo>
                    <a:pt x="4158260" y="367195"/>
                  </a:moveTo>
                  <a:lnTo>
                    <a:pt x="4157788" y="367055"/>
                  </a:lnTo>
                  <a:lnTo>
                    <a:pt x="4157984" y="365925"/>
                  </a:lnTo>
                  <a:lnTo>
                    <a:pt x="4158323" y="365925"/>
                  </a:lnTo>
                  <a:lnTo>
                    <a:pt x="4158260" y="367195"/>
                  </a:lnTo>
                  <a:close/>
                </a:path>
                <a:path w="4559300" h="652145">
                  <a:moveTo>
                    <a:pt x="4167480" y="367195"/>
                  </a:moveTo>
                  <a:lnTo>
                    <a:pt x="4158260" y="367195"/>
                  </a:lnTo>
                  <a:lnTo>
                    <a:pt x="4158323" y="365925"/>
                  </a:lnTo>
                  <a:lnTo>
                    <a:pt x="4166745" y="365925"/>
                  </a:lnTo>
                  <a:lnTo>
                    <a:pt x="4167399" y="367055"/>
                  </a:lnTo>
                  <a:lnTo>
                    <a:pt x="4167480" y="367195"/>
                  </a:lnTo>
                  <a:close/>
                </a:path>
                <a:path w="4559300" h="652145">
                  <a:moveTo>
                    <a:pt x="4161373" y="383705"/>
                  </a:moveTo>
                  <a:lnTo>
                    <a:pt x="4151959" y="382435"/>
                  </a:lnTo>
                  <a:lnTo>
                    <a:pt x="4157833" y="379895"/>
                  </a:lnTo>
                  <a:lnTo>
                    <a:pt x="4156001" y="377355"/>
                  </a:lnTo>
                  <a:lnTo>
                    <a:pt x="4157764" y="367195"/>
                  </a:lnTo>
                  <a:lnTo>
                    <a:pt x="4157788" y="367055"/>
                  </a:lnTo>
                  <a:lnTo>
                    <a:pt x="4158260" y="367195"/>
                  </a:lnTo>
                  <a:lnTo>
                    <a:pt x="4167480" y="367195"/>
                  </a:lnTo>
                  <a:lnTo>
                    <a:pt x="4171891" y="374815"/>
                  </a:lnTo>
                  <a:lnTo>
                    <a:pt x="4161348" y="378625"/>
                  </a:lnTo>
                  <a:lnTo>
                    <a:pt x="4161373" y="383705"/>
                  </a:lnTo>
                  <a:close/>
                </a:path>
                <a:path w="4559300" h="652145">
                  <a:moveTo>
                    <a:pt x="3903539" y="373545"/>
                  </a:moveTo>
                  <a:lnTo>
                    <a:pt x="3900526" y="371005"/>
                  </a:lnTo>
                  <a:lnTo>
                    <a:pt x="3904894" y="367195"/>
                  </a:lnTo>
                  <a:lnTo>
                    <a:pt x="3903539" y="373545"/>
                  </a:lnTo>
                  <a:close/>
                </a:path>
                <a:path w="4559300" h="652145">
                  <a:moveTo>
                    <a:pt x="3914308" y="373545"/>
                  </a:moveTo>
                  <a:lnTo>
                    <a:pt x="3912500" y="371005"/>
                  </a:lnTo>
                  <a:lnTo>
                    <a:pt x="3914534" y="369735"/>
                  </a:lnTo>
                  <a:lnTo>
                    <a:pt x="3914458" y="371005"/>
                  </a:lnTo>
                  <a:lnTo>
                    <a:pt x="3914383" y="372275"/>
                  </a:lnTo>
                  <a:lnTo>
                    <a:pt x="3914308" y="373545"/>
                  </a:lnTo>
                  <a:close/>
                </a:path>
                <a:path w="4559300" h="652145">
                  <a:moveTo>
                    <a:pt x="4062241" y="388785"/>
                  </a:moveTo>
                  <a:lnTo>
                    <a:pt x="4050166" y="378625"/>
                  </a:lnTo>
                  <a:lnTo>
                    <a:pt x="4068065" y="371005"/>
                  </a:lnTo>
                  <a:lnTo>
                    <a:pt x="4065956" y="386245"/>
                  </a:lnTo>
                  <a:lnTo>
                    <a:pt x="4062241" y="388785"/>
                  </a:lnTo>
                  <a:close/>
                </a:path>
                <a:path w="4559300" h="652145">
                  <a:moveTo>
                    <a:pt x="4036334" y="373545"/>
                  </a:moveTo>
                  <a:lnTo>
                    <a:pt x="4029481" y="373545"/>
                  </a:lnTo>
                  <a:lnTo>
                    <a:pt x="4033724" y="372275"/>
                  </a:lnTo>
                  <a:lnTo>
                    <a:pt x="4036334" y="373545"/>
                  </a:lnTo>
                  <a:close/>
                </a:path>
                <a:path w="4559300" h="652145">
                  <a:moveTo>
                    <a:pt x="4143951" y="430695"/>
                  </a:moveTo>
                  <a:lnTo>
                    <a:pt x="4139609" y="423075"/>
                  </a:lnTo>
                  <a:lnTo>
                    <a:pt x="4114932" y="419265"/>
                  </a:lnTo>
                  <a:lnTo>
                    <a:pt x="4116611" y="402755"/>
                  </a:lnTo>
                  <a:lnTo>
                    <a:pt x="4116495" y="398945"/>
                  </a:lnTo>
                  <a:lnTo>
                    <a:pt x="4116373" y="397675"/>
                  </a:lnTo>
                  <a:lnTo>
                    <a:pt x="4116250" y="396405"/>
                  </a:lnTo>
                  <a:lnTo>
                    <a:pt x="4116128" y="395135"/>
                  </a:lnTo>
                  <a:lnTo>
                    <a:pt x="4116005" y="393865"/>
                  </a:lnTo>
                  <a:lnTo>
                    <a:pt x="4115883" y="392595"/>
                  </a:lnTo>
                  <a:lnTo>
                    <a:pt x="4115761" y="391325"/>
                  </a:lnTo>
                  <a:lnTo>
                    <a:pt x="4115638" y="390055"/>
                  </a:lnTo>
                  <a:lnTo>
                    <a:pt x="4115516" y="388785"/>
                  </a:lnTo>
                  <a:lnTo>
                    <a:pt x="4115393" y="387515"/>
                  </a:lnTo>
                  <a:lnTo>
                    <a:pt x="4115271" y="386245"/>
                  </a:lnTo>
                  <a:lnTo>
                    <a:pt x="4115149" y="384975"/>
                  </a:lnTo>
                  <a:lnTo>
                    <a:pt x="4115026" y="383705"/>
                  </a:lnTo>
                  <a:lnTo>
                    <a:pt x="4114904" y="382435"/>
                  </a:lnTo>
                  <a:lnTo>
                    <a:pt x="4114782" y="381165"/>
                  </a:lnTo>
                  <a:lnTo>
                    <a:pt x="4123166" y="377355"/>
                  </a:lnTo>
                  <a:lnTo>
                    <a:pt x="4126580" y="373545"/>
                  </a:lnTo>
                  <a:lnTo>
                    <a:pt x="4130496" y="374815"/>
                  </a:lnTo>
                  <a:lnTo>
                    <a:pt x="4136851" y="374815"/>
                  </a:lnTo>
                  <a:lnTo>
                    <a:pt x="4137826" y="381165"/>
                  </a:lnTo>
                  <a:lnTo>
                    <a:pt x="4131827" y="383705"/>
                  </a:lnTo>
                  <a:lnTo>
                    <a:pt x="4140362" y="391325"/>
                  </a:lnTo>
                  <a:lnTo>
                    <a:pt x="4142508" y="391325"/>
                  </a:lnTo>
                  <a:lnTo>
                    <a:pt x="4142395" y="392595"/>
                  </a:lnTo>
                  <a:lnTo>
                    <a:pt x="4142282" y="393865"/>
                  </a:lnTo>
                  <a:lnTo>
                    <a:pt x="4142169" y="395135"/>
                  </a:lnTo>
                  <a:lnTo>
                    <a:pt x="4138102" y="396405"/>
                  </a:lnTo>
                  <a:lnTo>
                    <a:pt x="4151457" y="412915"/>
                  </a:lnTo>
                  <a:lnTo>
                    <a:pt x="4211747" y="412915"/>
                  </a:lnTo>
                  <a:lnTo>
                    <a:pt x="4208567" y="415455"/>
                  </a:lnTo>
                  <a:lnTo>
                    <a:pt x="4209872" y="419265"/>
                  </a:lnTo>
                  <a:lnTo>
                    <a:pt x="4216093" y="419265"/>
                  </a:lnTo>
                  <a:lnTo>
                    <a:pt x="4219135" y="421805"/>
                  </a:lnTo>
                  <a:lnTo>
                    <a:pt x="4219024" y="428155"/>
                  </a:lnTo>
                  <a:lnTo>
                    <a:pt x="4146713" y="428155"/>
                  </a:lnTo>
                  <a:lnTo>
                    <a:pt x="4143951" y="430695"/>
                  </a:lnTo>
                  <a:close/>
                </a:path>
                <a:path w="4559300" h="652145">
                  <a:moveTo>
                    <a:pt x="4079838" y="378625"/>
                  </a:moveTo>
                  <a:lnTo>
                    <a:pt x="4077277" y="378625"/>
                  </a:lnTo>
                  <a:lnTo>
                    <a:pt x="4079738" y="377355"/>
                  </a:lnTo>
                  <a:lnTo>
                    <a:pt x="4079838" y="378625"/>
                  </a:lnTo>
                  <a:close/>
                </a:path>
                <a:path w="4559300" h="652145">
                  <a:moveTo>
                    <a:pt x="4189865" y="397675"/>
                  </a:moveTo>
                  <a:lnTo>
                    <a:pt x="4183188" y="391325"/>
                  </a:lnTo>
                  <a:lnTo>
                    <a:pt x="4187681" y="381165"/>
                  </a:lnTo>
                  <a:lnTo>
                    <a:pt x="4189865" y="397675"/>
                  </a:lnTo>
                  <a:close/>
                </a:path>
                <a:path w="4559300" h="652145">
                  <a:moveTo>
                    <a:pt x="4106046" y="404025"/>
                  </a:moveTo>
                  <a:lnTo>
                    <a:pt x="4086716" y="401485"/>
                  </a:lnTo>
                  <a:lnTo>
                    <a:pt x="4081997" y="383705"/>
                  </a:lnTo>
                  <a:lnTo>
                    <a:pt x="4084030" y="382435"/>
                  </a:lnTo>
                  <a:lnTo>
                    <a:pt x="4098565" y="384975"/>
                  </a:lnTo>
                  <a:lnTo>
                    <a:pt x="4113903" y="392595"/>
                  </a:lnTo>
                  <a:lnTo>
                    <a:pt x="4106046" y="404025"/>
                  </a:lnTo>
                  <a:close/>
                </a:path>
                <a:path w="4559300" h="652145">
                  <a:moveTo>
                    <a:pt x="3870233" y="392595"/>
                  </a:moveTo>
                  <a:lnTo>
                    <a:pt x="3859282" y="392595"/>
                  </a:lnTo>
                  <a:lnTo>
                    <a:pt x="3864353" y="387515"/>
                  </a:lnTo>
                  <a:lnTo>
                    <a:pt x="3873440" y="388785"/>
                  </a:lnTo>
                  <a:lnTo>
                    <a:pt x="3870233" y="392595"/>
                  </a:lnTo>
                  <a:close/>
                </a:path>
                <a:path w="4559300" h="652145">
                  <a:moveTo>
                    <a:pt x="4142508" y="391325"/>
                  </a:moveTo>
                  <a:lnTo>
                    <a:pt x="4140362" y="391325"/>
                  </a:lnTo>
                  <a:lnTo>
                    <a:pt x="4142847" y="387515"/>
                  </a:lnTo>
                  <a:lnTo>
                    <a:pt x="4142734" y="388785"/>
                  </a:lnTo>
                  <a:lnTo>
                    <a:pt x="4142621" y="390055"/>
                  </a:lnTo>
                  <a:lnTo>
                    <a:pt x="4142508" y="391325"/>
                  </a:lnTo>
                  <a:close/>
                </a:path>
                <a:path w="4559300" h="652145">
                  <a:moveTo>
                    <a:pt x="4163431" y="410375"/>
                  </a:moveTo>
                  <a:lnTo>
                    <a:pt x="4150528" y="395135"/>
                  </a:lnTo>
                  <a:lnTo>
                    <a:pt x="4174904" y="388785"/>
                  </a:lnTo>
                  <a:lnTo>
                    <a:pt x="4179171" y="392595"/>
                  </a:lnTo>
                  <a:lnTo>
                    <a:pt x="4171741" y="405295"/>
                  </a:lnTo>
                  <a:lnTo>
                    <a:pt x="4163431" y="410375"/>
                  </a:lnTo>
                  <a:close/>
                </a:path>
                <a:path w="4559300" h="652145">
                  <a:moveTo>
                    <a:pt x="3857223" y="405295"/>
                  </a:moveTo>
                  <a:lnTo>
                    <a:pt x="3851148" y="400215"/>
                  </a:lnTo>
                  <a:lnTo>
                    <a:pt x="3852228" y="391325"/>
                  </a:lnTo>
                  <a:lnTo>
                    <a:pt x="3859282" y="392595"/>
                  </a:lnTo>
                  <a:lnTo>
                    <a:pt x="3870233" y="392595"/>
                  </a:lnTo>
                  <a:lnTo>
                    <a:pt x="3860612" y="404025"/>
                  </a:lnTo>
                  <a:lnTo>
                    <a:pt x="3857223" y="405295"/>
                  </a:lnTo>
                  <a:close/>
                </a:path>
                <a:path w="4559300" h="652145">
                  <a:moveTo>
                    <a:pt x="4052099" y="395135"/>
                  </a:moveTo>
                  <a:lnTo>
                    <a:pt x="4042058" y="392595"/>
                  </a:lnTo>
                  <a:lnTo>
                    <a:pt x="4050807" y="392595"/>
                  </a:lnTo>
                  <a:lnTo>
                    <a:pt x="4052099" y="395135"/>
                  </a:lnTo>
                  <a:close/>
                </a:path>
                <a:path w="4559300" h="652145">
                  <a:moveTo>
                    <a:pt x="4211747" y="412915"/>
                  </a:moveTo>
                  <a:lnTo>
                    <a:pt x="4161398" y="412915"/>
                  </a:lnTo>
                  <a:lnTo>
                    <a:pt x="4175406" y="409105"/>
                  </a:lnTo>
                  <a:lnTo>
                    <a:pt x="4183539" y="406565"/>
                  </a:lnTo>
                  <a:lnTo>
                    <a:pt x="4200308" y="393865"/>
                  </a:lnTo>
                  <a:lnTo>
                    <a:pt x="4203898" y="410375"/>
                  </a:lnTo>
                  <a:lnTo>
                    <a:pt x="4212441" y="410375"/>
                  </a:lnTo>
                  <a:lnTo>
                    <a:pt x="4213337" y="411645"/>
                  </a:lnTo>
                  <a:lnTo>
                    <a:pt x="4211747" y="412915"/>
                  </a:lnTo>
                  <a:close/>
                </a:path>
                <a:path w="4559300" h="652145">
                  <a:moveTo>
                    <a:pt x="4209039" y="408441"/>
                  </a:moveTo>
                  <a:lnTo>
                    <a:pt x="4207889" y="406565"/>
                  </a:lnTo>
                  <a:lnTo>
                    <a:pt x="4203647" y="405295"/>
                  </a:lnTo>
                  <a:lnTo>
                    <a:pt x="4206483" y="397675"/>
                  </a:lnTo>
                  <a:lnTo>
                    <a:pt x="4213562" y="406565"/>
                  </a:lnTo>
                  <a:lnTo>
                    <a:pt x="4211504" y="407835"/>
                  </a:lnTo>
                  <a:lnTo>
                    <a:pt x="4210651" y="407835"/>
                  </a:lnTo>
                  <a:lnTo>
                    <a:pt x="4209039" y="408441"/>
                  </a:lnTo>
                  <a:close/>
                </a:path>
                <a:path w="4559300" h="652145">
                  <a:moveTo>
                    <a:pt x="4019590" y="405295"/>
                  </a:moveTo>
                  <a:lnTo>
                    <a:pt x="4009650" y="401485"/>
                  </a:lnTo>
                  <a:lnTo>
                    <a:pt x="4019992" y="398945"/>
                  </a:lnTo>
                  <a:lnTo>
                    <a:pt x="4019912" y="400215"/>
                  </a:lnTo>
                  <a:lnTo>
                    <a:pt x="4019831" y="401485"/>
                  </a:lnTo>
                  <a:lnTo>
                    <a:pt x="4019751" y="402755"/>
                  </a:lnTo>
                  <a:lnTo>
                    <a:pt x="4019671" y="404025"/>
                  </a:lnTo>
                  <a:lnTo>
                    <a:pt x="4019590" y="405295"/>
                  </a:lnTo>
                  <a:close/>
                </a:path>
                <a:path w="4559300" h="652145">
                  <a:moveTo>
                    <a:pt x="3973150" y="409105"/>
                  </a:moveTo>
                  <a:lnTo>
                    <a:pt x="3973091" y="407835"/>
                  </a:lnTo>
                  <a:lnTo>
                    <a:pt x="3972974" y="405295"/>
                  </a:lnTo>
                  <a:lnTo>
                    <a:pt x="3975459" y="404025"/>
                  </a:lnTo>
                  <a:lnTo>
                    <a:pt x="3973150" y="409105"/>
                  </a:lnTo>
                  <a:close/>
                </a:path>
                <a:path w="4559300" h="652145">
                  <a:moveTo>
                    <a:pt x="4084163" y="449745"/>
                  </a:moveTo>
                  <a:lnTo>
                    <a:pt x="4058877" y="449745"/>
                  </a:lnTo>
                  <a:lnTo>
                    <a:pt x="4066483" y="443395"/>
                  </a:lnTo>
                  <a:lnTo>
                    <a:pt x="4066392" y="442125"/>
                  </a:lnTo>
                  <a:lnTo>
                    <a:pt x="4066300" y="440855"/>
                  </a:lnTo>
                  <a:lnTo>
                    <a:pt x="4066208" y="439585"/>
                  </a:lnTo>
                  <a:lnTo>
                    <a:pt x="4066117" y="438315"/>
                  </a:lnTo>
                  <a:lnTo>
                    <a:pt x="4066025" y="437045"/>
                  </a:lnTo>
                  <a:lnTo>
                    <a:pt x="4065934" y="435775"/>
                  </a:lnTo>
                  <a:lnTo>
                    <a:pt x="4065842" y="434505"/>
                  </a:lnTo>
                  <a:lnTo>
                    <a:pt x="4065751" y="433235"/>
                  </a:lnTo>
                  <a:lnTo>
                    <a:pt x="4065659" y="431965"/>
                  </a:lnTo>
                  <a:lnTo>
                    <a:pt x="4065568" y="430695"/>
                  </a:lnTo>
                  <a:lnTo>
                    <a:pt x="4065476" y="429425"/>
                  </a:lnTo>
                  <a:lnTo>
                    <a:pt x="4065385" y="428155"/>
                  </a:lnTo>
                  <a:lnTo>
                    <a:pt x="4065293" y="426885"/>
                  </a:lnTo>
                  <a:lnTo>
                    <a:pt x="4065201" y="425615"/>
                  </a:lnTo>
                  <a:lnTo>
                    <a:pt x="4065110" y="424345"/>
                  </a:lnTo>
                  <a:lnTo>
                    <a:pt x="4065018" y="423075"/>
                  </a:lnTo>
                  <a:lnTo>
                    <a:pt x="4064927" y="421805"/>
                  </a:lnTo>
                  <a:lnTo>
                    <a:pt x="4056040" y="420535"/>
                  </a:lnTo>
                  <a:lnTo>
                    <a:pt x="4053602" y="408441"/>
                  </a:lnTo>
                  <a:lnTo>
                    <a:pt x="4053480" y="407835"/>
                  </a:lnTo>
                  <a:lnTo>
                    <a:pt x="4062115" y="404025"/>
                  </a:lnTo>
                  <a:lnTo>
                    <a:pt x="4069897" y="412915"/>
                  </a:lnTo>
                  <a:lnTo>
                    <a:pt x="4076198" y="412915"/>
                  </a:lnTo>
                  <a:lnTo>
                    <a:pt x="4082323" y="420535"/>
                  </a:lnTo>
                  <a:lnTo>
                    <a:pt x="4090673" y="420535"/>
                  </a:lnTo>
                  <a:lnTo>
                    <a:pt x="4094649" y="429425"/>
                  </a:lnTo>
                  <a:lnTo>
                    <a:pt x="4089653" y="430695"/>
                  </a:lnTo>
                  <a:lnTo>
                    <a:pt x="4089704" y="438315"/>
                  </a:lnTo>
                  <a:lnTo>
                    <a:pt x="4091662" y="443395"/>
                  </a:lnTo>
                  <a:lnTo>
                    <a:pt x="4085110" y="443395"/>
                  </a:lnTo>
                  <a:lnTo>
                    <a:pt x="4084163" y="449745"/>
                  </a:lnTo>
                  <a:close/>
                </a:path>
                <a:path w="4559300" h="652145">
                  <a:moveTo>
                    <a:pt x="4100749" y="412915"/>
                  </a:moveTo>
                  <a:lnTo>
                    <a:pt x="4092565" y="407835"/>
                  </a:lnTo>
                  <a:lnTo>
                    <a:pt x="4104163" y="407835"/>
                  </a:lnTo>
                  <a:lnTo>
                    <a:pt x="4100749" y="412915"/>
                  </a:lnTo>
                  <a:close/>
                </a:path>
                <a:path w="4559300" h="652145">
                  <a:moveTo>
                    <a:pt x="4209446" y="409105"/>
                  </a:moveTo>
                  <a:lnTo>
                    <a:pt x="4209039" y="408441"/>
                  </a:lnTo>
                  <a:lnTo>
                    <a:pt x="4210651" y="407835"/>
                  </a:lnTo>
                  <a:lnTo>
                    <a:pt x="4210909" y="408202"/>
                  </a:lnTo>
                  <a:lnTo>
                    <a:pt x="4209446" y="409105"/>
                  </a:lnTo>
                  <a:close/>
                </a:path>
                <a:path w="4559300" h="652145">
                  <a:moveTo>
                    <a:pt x="4210909" y="408202"/>
                  </a:moveTo>
                  <a:lnTo>
                    <a:pt x="4210651" y="407835"/>
                  </a:lnTo>
                  <a:lnTo>
                    <a:pt x="4211504" y="407835"/>
                  </a:lnTo>
                  <a:lnTo>
                    <a:pt x="4210909" y="408202"/>
                  </a:lnTo>
                  <a:close/>
                </a:path>
                <a:path w="4559300" h="652145">
                  <a:moveTo>
                    <a:pt x="4211546" y="409105"/>
                  </a:moveTo>
                  <a:lnTo>
                    <a:pt x="4209446" y="409105"/>
                  </a:lnTo>
                  <a:lnTo>
                    <a:pt x="4210909" y="408202"/>
                  </a:lnTo>
                  <a:lnTo>
                    <a:pt x="4211546" y="409105"/>
                  </a:lnTo>
                  <a:close/>
                </a:path>
                <a:path w="4559300" h="652145">
                  <a:moveTo>
                    <a:pt x="4212441" y="410375"/>
                  </a:moveTo>
                  <a:lnTo>
                    <a:pt x="4203898" y="410375"/>
                  </a:lnTo>
                  <a:lnTo>
                    <a:pt x="4209039" y="408441"/>
                  </a:lnTo>
                  <a:lnTo>
                    <a:pt x="4209446" y="409105"/>
                  </a:lnTo>
                  <a:lnTo>
                    <a:pt x="4211546" y="409105"/>
                  </a:lnTo>
                  <a:lnTo>
                    <a:pt x="4212441" y="410375"/>
                  </a:lnTo>
                  <a:close/>
                </a:path>
                <a:path w="4559300" h="652145">
                  <a:moveTo>
                    <a:pt x="3910492" y="411645"/>
                  </a:moveTo>
                  <a:lnTo>
                    <a:pt x="3906953" y="411645"/>
                  </a:lnTo>
                  <a:lnTo>
                    <a:pt x="3909061" y="409105"/>
                  </a:lnTo>
                  <a:lnTo>
                    <a:pt x="3910492" y="411645"/>
                  </a:lnTo>
                  <a:close/>
                </a:path>
                <a:path w="4559300" h="652145">
                  <a:moveTo>
                    <a:pt x="3915689" y="423075"/>
                  </a:moveTo>
                  <a:lnTo>
                    <a:pt x="3913404" y="415455"/>
                  </a:lnTo>
                  <a:lnTo>
                    <a:pt x="3913496" y="414185"/>
                  </a:lnTo>
                  <a:lnTo>
                    <a:pt x="3913588" y="412915"/>
                  </a:lnTo>
                  <a:lnTo>
                    <a:pt x="3913680" y="411645"/>
                  </a:lnTo>
                  <a:lnTo>
                    <a:pt x="3919856" y="409105"/>
                  </a:lnTo>
                  <a:lnTo>
                    <a:pt x="3923345" y="417995"/>
                  </a:lnTo>
                  <a:lnTo>
                    <a:pt x="3915689" y="423075"/>
                  </a:lnTo>
                  <a:close/>
                </a:path>
                <a:path w="4559300" h="652145">
                  <a:moveTo>
                    <a:pt x="3868068" y="423075"/>
                  </a:moveTo>
                  <a:lnTo>
                    <a:pt x="3864157" y="416891"/>
                  </a:lnTo>
                  <a:lnTo>
                    <a:pt x="3864051" y="416725"/>
                  </a:lnTo>
                  <a:lnTo>
                    <a:pt x="3866938" y="410375"/>
                  </a:lnTo>
                  <a:lnTo>
                    <a:pt x="3872762" y="415455"/>
                  </a:lnTo>
                  <a:lnTo>
                    <a:pt x="3868068" y="423075"/>
                  </a:lnTo>
                  <a:close/>
                </a:path>
                <a:path w="4559300" h="652145">
                  <a:moveTo>
                    <a:pt x="4017783" y="417995"/>
                  </a:moveTo>
                  <a:lnTo>
                    <a:pt x="4010503" y="414185"/>
                  </a:lnTo>
                  <a:lnTo>
                    <a:pt x="4017457" y="411645"/>
                  </a:lnTo>
                  <a:lnTo>
                    <a:pt x="4017522" y="412915"/>
                  </a:lnTo>
                  <a:lnTo>
                    <a:pt x="4017587" y="414185"/>
                  </a:lnTo>
                  <a:lnTo>
                    <a:pt x="4017652" y="415455"/>
                  </a:lnTo>
                  <a:lnTo>
                    <a:pt x="4017726" y="416891"/>
                  </a:lnTo>
                  <a:lnTo>
                    <a:pt x="4017783" y="417995"/>
                  </a:lnTo>
                  <a:close/>
                </a:path>
                <a:path w="4559300" h="652145">
                  <a:moveTo>
                    <a:pt x="4106196" y="421805"/>
                  </a:moveTo>
                  <a:lnTo>
                    <a:pt x="4098741" y="420535"/>
                  </a:lnTo>
                  <a:lnTo>
                    <a:pt x="4102004" y="412915"/>
                  </a:lnTo>
                  <a:lnTo>
                    <a:pt x="4106196" y="421805"/>
                  </a:lnTo>
                  <a:close/>
                </a:path>
                <a:path w="4559300" h="652145">
                  <a:moveTo>
                    <a:pt x="4213250" y="416891"/>
                  </a:moveTo>
                  <a:lnTo>
                    <a:pt x="4211529" y="415455"/>
                  </a:lnTo>
                  <a:lnTo>
                    <a:pt x="4213487" y="416725"/>
                  </a:lnTo>
                  <a:lnTo>
                    <a:pt x="4213250" y="416891"/>
                  </a:lnTo>
                  <a:close/>
                </a:path>
                <a:path w="4559300" h="652145">
                  <a:moveTo>
                    <a:pt x="3955979" y="430695"/>
                  </a:moveTo>
                  <a:lnTo>
                    <a:pt x="3945084" y="428155"/>
                  </a:lnTo>
                  <a:lnTo>
                    <a:pt x="3943674" y="416891"/>
                  </a:lnTo>
                  <a:lnTo>
                    <a:pt x="3943653" y="416725"/>
                  </a:lnTo>
                  <a:lnTo>
                    <a:pt x="3949603" y="419265"/>
                  </a:lnTo>
                  <a:lnTo>
                    <a:pt x="3954316" y="419265"/>
                  </a:lnTo>
                  <a:lnTo>
                    <a:pt x="3962898" y="425615"/>
                  </a:lnTo>
                  <a:lnTo>
                    <a:pt x="3961301" y="425615"/>
                  </a:lnTo>
                  <a:lnTo>
                    <a:pt x="3955979" y="430695"/>
                  </a:lnTo>
                  <a:close/>
                </a:path>
                <a:path w="4559300" h="652145">
                  <a:moveTo>
                    <a:pt x="3954316" y="419265"/>
                  </a:moveTo>
                  <a:lnTo>
                    <a:pt x="3949603" y="419265"/>
                  </a:lnTo>
                  <a:lnTo>
                    <a:pt x="3950799" y="416891"/>
                  </a:lnTo>
                  <a:lnTo>
                    <a:pt x="3950883" y="416725"/>
                  </a:lnTo>
                  <a:lnTo>
                    <a:pt x="3954316" y="419265"/>
                  </a:lnTo>
                  <a:close/>
                </a:path>
                <a:path w="4559300" h="652145">
                  <a:moveTo>
                    <a:pt x="4216093" y="419265"/>
                  </a:moveTo>
                  <a:lnTo>
                    <a:pt x="4209872" y="419265"/>
                  </a:lnTo>
                  <a:lnTo>
                    <a:pt x="4213250" y="416891"/>
                  </a:lnTo>
                  <a:lnTo>
                    <a:pt x="4216093" y="419265"/>
                  </a:lnTo>
                  <a:close/>
                </a:path>
                <a:path w="4559300" h="652145">
                  <a:moveTo>
                    <a:pt x="3842638" y="428155"/>
                  </a:moveTo>
                  <a:lnTo>
                    <a:pt x="3847333" y="417995"/>
                  </a:lnTo>
                  <a:lnTo>
                    <a:pt x="3850245" y="420535"/>
                  </a:lnTo>
                  <a:lnTo>
                    <a:pt x="3849592" y="425615"/>
                  </a:lnTo>
                  <a:lnTo>
                    <a:pt x="3842638" y="428155"/>
                  </a:lnTo>
                  <a:close/>
                </a:path>
                <a:path w="4559300" h="652145">
                  <a:moveTo>
                    <a:pt x="4026243" y="433235"/>
                  </a:moveTo>
                  <a:lnTo>
                    <a:pt x="4027975" y="419265"/>
                  </a:lnTo>
                  <a:lnTo>
                    <a:pt x="4037916" y="421805"/>
                  </a:lnTo>
                  <a:lnTo>
                    <a:pt x="4041014" y="429425"/>
                  </a:lnTo>
                  <a:lnTo>
                    <a:pt x="4033146" y="429425"/>
                  </a:lnTo>
                  <a:lnTo>
                    <a:pt x="4028276" y="431965"/>
                  </a:lnTo>
                  <a:lnTo>
                    <a:pt x="4026243" y="433235"/>
                  </a:lnTo>
                  <a:close/>
                </a:path>
                <a:path w="4559300" h="652145">
                  <a:moveTo>
                    <a:pt x="4090673" y="420535"/>
                  </a:moveTo>
                  <a:lnTo>
                    <a:pt x="4082323" y="420535"/>
                  </a:lnTo>
                  <a:lnTo>
                    <a:pt x="4090105" y="419265"/>
                  </a:lnTo>
                  <a:lnTo>
                    <a:pt x="4090673" y="420535"/>
                  </a:lnTo>
                  <a:close/>
                </a:path>
                <a:path w="4559300" h="652145">
                  <a:moveTo>
                    <a:pt x="3975083" y="431965"/>
                  </a:moveTo>
                  <a:lnTo>
                    <a:pt x="3967276" y="428155"/>
                  </a:lnTo>
                  <a:lnTo>
                    <a:pt x="3974530" y="420535"/>
                  </a:lnTo>
                  <a:lnTo>
                    <a:pt x="3974653" y="423075"/>
                  </a:lnTo>
                  <a:lnTo>
                    <a:pt x="3974776" y="425615"/>
                  </a:lnTo>
                  <a:lnTo>
                    <a:pt x="3974898" y="428155"/>
                  </a:lnTo>
                  <a:lnTo>
                    <a:pt x="3975021" y="430695"/>
                  </a:lnTo>
                  <a:lnTo>
                    <a:pt x="3975083" y="431965"/>
                  </a:lnTo>
                  <a:close/>
                </a:path>
                <a:path w="4559300" h="652145">
                  <a:moveTo>
                    <a:pt x="3912601" y="426885"/>
                  </a:moveTo>
                  <a:lnTo>
                    <a:pt x="3911547" y="424345"/>
                  </a:lnTo>
                  <a:lnTo>
                    <a:pt x="3915463" y="424345"/>
                  </a:lnTo>
                  <a:lnTo>
                    <a:pt x="3912601" y="426885"/>
                  </a:lnTo>
                  <a:close/>
                </a:path>
                <a:path w="4559300" h="652145">
                  <a:moveTo>
                    <a:pt x="4108506" y="442125"/>
                  </a:moveTo>
                  <a:lnTo>
                    <a:pt x="4115685" y="429425"/>
                  </a:lnTo>
                  <a:lnTo>
                    <a:pt x="4121886" y="424345"/>
                  </a:lnTo>
                  <a:lnTo>
                    <a:pt x="4128616" y="437045"/>
                  </a:lnTo>
                  <a:lnTo>
                    <a:pt x="4117518" y="437045"/>
                  </a:lnTo>
                  <a:lnTo>
                    <a:pt x="4108506" y="442125"/>
                  </a:lnTo>
                  <a:close/>
                </a:path>
                <a:path w="4559300" h="652145">
                  <a:moveTo>
                    <a:pt x="3964615" y="426885"/>
                  </a:moveTo>
                  <a:lnTo>
                    <a:pt x="3961301" y="425615"/>
                  </a:lnTo>
                  <a:lnTo>
                    <a:pt x="3962898" y="425615"/>
                  </a:lnTo>
                  <a:lnTo>
                    <a:pt x="3964615" y="426885"/>
                  </a:lnTo>
                  <a:close/>
                </a:path>
                <a:path w="4559300" h="652145">
                  <a:moveTo>
                    <a:pt x="4004378" y="445935"/>
                  </a:moveTo>
                  <a:lnTo>
                    <a:pt x="4006261" y="439585"/>
                  </a:lnTo>
                  <a:lnTo>
                    <a:pt x="3996922" y="428155"/>
                  </a:lnTo>
                  <a:lnTo>
                    <a:pt x="4014695" y="439585"/>
                  </a:lnTo>
                  <a:lnTo>
                    <a:pt x="4014018" y="442125"/>
                  </a:lnTo>
                  <a:lnTo>
                    <a:pt x="4004378" y="445935"/>
                  </a:lnTo>
                  <a:close/>
                </a:path>
                <a:path w="4559300" h="652145">
                  <a:moveTo>
                    <a:pt x="4259102" y="451015"/>
                  </a:moveTo>
                  <a:lnTo>
                    <a:pt x="4136019" y="451015"/>
                  </a:lnTo>
                  <a:lnTo>
                    <a:pt x="4143600" y="440855"/>
                  </a:lnTo>
                  <a:lnTo>
                    <a:pt x="4146713" y="428155"/>
                  </a:lnTo>
                  <a:lnTo>
                    <a:pt x="4219024" y="428155"/>
                  </a:lnTo>
                  <a:lnTo>
                    <a:pt x="4218935" y="433235"/>
                  </a:lnTo>
                  <a:lnTo>
                    <a:pt x="4242858" y="437045"/>
                  </a:lnTo>
                  <a:lnTo>
                    <a:pt x="4259102" y="451015"/>
                  </a:lnTo>
                  <a:close/>
                </a:path>
                <a:path w="4559300" h="652145">
                  <a:moveTo>
                    <a:pt x="4041531" y="430695"/>
                  </a:moveTo>
                  <a:lnTo>
                    <a:pt x="4033146" y="429425"/>
                  </a:lnTo>
                  <a:lnTo>
                    <a:pt x="4041014" y="429425"/>
                  </a:lnTo>
                  <a:lnTo>
                    <a:pt x="4041531" y="430695"/>
                  </a:lnTo>
                  <a:close/>
                </a:path>
                <a:path w="4559300" h="652145">
                  <a:moveTo>
                    <a:pt x="4043012" y="439585"/>
                  </a:moveTo>
                  <a:lnTo>
                    <a:pt x="4041104" y="433235"/>
                  </a:lnTo>
                  <a:lnTo>
                    <a:pt x="4048108" y="431965"/>
                  </a:lnTo>
                  <a:lnTo>
                    <a:pt x="4048037" y="433235"/>
                  </a:lnTo>
                  <a:lnTo>
                    <a:pt x="4047967" y="434505"/>
                  </a:lnTo>
                  <a:lnTo>
                    <a:pt x="4047897" y="435775"/>
                  </a:lnTo>
                  <a:lnTo>
                    <a:pt x="4047826" y="437045"/>
                  </a:lnTo>
                  <a:lnTo>
                    <a:pt x="4047756" y="438315"/>
                  </a:lnTo>
                  <a:lnTo>
                    <a:pt x="4043012" y="439585"/>
                  </a:lnTo>
                  <a:close/>
                </a:path>
                <a:path w="4559300" h="652145">
                  <a:moveTo>
                    <a:pt x="3867716" y="443395"/>
                  </a:moveTo>
                  <a:lnTo>
                    <a:pt x="3861139" y="437045"/>
                  </a:lnTo>
                  <a:lnTo>
                    <a:pt x="3868068" y="435775"/>
                  </a:lnTo>
                  <a:lnTo>
                    <a:pt x="3871808" y="434505"/>
                  </a:lnTo>
                  <a:lnTo>
                    <a:pt x="3874319" y="438315"/>
                  </a:lnTo>
                  <a:lnTo>
                    <a:pt x="3867716" y="443395"/>
                  </a:lnTo>
                  <a:close/>
                </a:path>
                <a:path w="4559300" h="652145">
                  <a:moveTo>
                    <a:pt x="4121142" y="475145"/>
                  </a:moveTo>
                  <a:lnTo>
                    <a:pt x="4111317" y="475145"/>
                  </a:lnTo>
                  <a:lnTo>
                    <a:pt x="4118547" y="464985"/>
                  </a:lnTo>
                  <a:lnTo>
                    <a:pt x="4117618" y="458635"/>
                  </a:lnTo>
                  <a:lnTo>
                    <a:pt x="4123166" y="452285"/>
                  </a:lnTo>
                  <a:lnTo>
                    <a:pt x="4117518" y="437045"/>
                  </a:lnTo>
                  <a:lnTo>
                    <a:pt x="4128616" y="437045"/>
                  </a:lnTo>
                  <a:lnTo>
                    <a:pt x="4136019" y="451015"/>
                  </a:lnTo>
                  <a:lnTo>
                    <a:pt x="4259102" y="451015"/>
                  </a:lnTo>
                  <a:lnTo>
                    <a:pt x="4273870" y="463715"/>
                  </a:lnTo>
                  <a:lnTo>
                    <a:pt x="4128187" y="463715"/>
                  </a:lnTo>
                  <a:lnTo>
                    <a:pt x="4121142" y="475145"/>
                  </a:lnTo>
                  <a:close/>
                </a:path>
                <a:path w="4559300" h="652145">
                  <a:moveTo>
                    <a:pt x="3925429" y="471335"/>
                  </a:moveTo>
                  <a:lnTo>
                    <a:pt x="3921939" y="463715"/>
                  </a:lnTo>
                  <a:lnTo>
                    <a:pt x="3920835" y="458635"/>
                  </a:lnTo>
                  <a:lnTo>
                    <a:pt x="3922994" y="457365"/>
                  </a:lnTo>
                  <a:lnTo>
                    <a:pt x="3920333" y="448475"/>
                  </a:lnTo>
                  <a:lnTo>
                    <a:pt x="3920784" y="445935"/>
                  </a:lnTo>
                  <a:lnTo>
                    <a:pt x="3924977" y="439585"/>
                  </a:lnTo>
                  <a:lnTo>
                    <a:pt x="3932056" y="452285"/>
                  </a:lnTo>
                  <a:lnTo>
                    <a:pt x="3934139" y="457365"/>
                  </a:lnTo>
                  <a:lnTo>
                    <a:pt x="3927211" y="462445"/>
                  </a:lnTo>
                  <a:lnTo>
                    <a:pt x="3928843" y="468795"/>
                  </a:lnTo>
                  <a:lnTo>
                    <a:pt x="3925429" y="471335"/>
                  </a:lnTo>
                  <a:close/>
                </a:path>
                <a:path w="4559300" h="652145">
                  <a:moveTo>
                    <a:pt x="3967978" y="454825"/>
                  </a:moveTo>
                  <a:lnTo>
                    <a:pt x="3962054" y="445935"/>
                  </a:lnTo>
                  <a:lnTo>
                    <a:pt x="3973325" y="439585"/>
                  </a:lnTo>
                  <a:lnTo>
                    <a:pt x="3985350" y="443395"/>
                  </a:lnTo>
                  <a:lnTo>
                    <a:pt x="3968581" y="449745"/>
                  </a:lnTo>
                  <a:lnTo>
                    <a:pt x="3971292" y="452285"/>
                  </a:lnTo>
                  <a:lnTo>
                    <a:pt x="3967978" y="454825"/>
                  </a:lnTo>
                  <a:close/>
                </a:path>
                <a:path w="4559300" h="652145">
                  <a:moveTo>
                    <a:pt x="4096281" y="467525"/>
                  </a:moveTo>
                  <a:lnTo>
                    <a:pt x="4087444" y="461175"/>
                  </a:lnTo>
                  <a:lnTo>
                    <a:pt x="4089327" y="459905"/>
                  </a:lnTo>
                  <a:lnTo>
                    <a:pt x="4083227" y="458635"/>
                  </a:lnTo>
                  <a:lnTo>
                    <a:pt x="4093996" y="445935"/>
                  </a:lnTo>
                  <a:lnTo>
                    <a:pt x="4096146" y="466255"/>
                  </a:lnTo>
                  <a:lnTo>
                    <a:pt x="4096183" y="466605"/>
                  </a:lnTo>
                  <a:lnTo>
                    <a:pt x="4096281" y="467525"/>
                  </a:lnTo>
                  <a:close/>
                </a:path>
                <a:path w="4559300" h="652145">
                  <a:moveTo>
                    <a:pt x="4021599" y="454825"/>
                  </a:moveTo>
                  <a:lnTo>
                    <a:pt x="4017105" y="449745"/>
                  </a:lnTo>
                  <a:lnTo>
                    <a:pt x="4024360" y="448475"/>
                  </a:lnTo>
                  <a:lnTo>
                    <a:pt x="4021599" y="454825"/>
                  </a:lnTo>
                  <a:close/>
                </a:path>
                <a:path w="4559300" h="652145">
                  <a:moveTo>
                    <a:pt x="4045497" y="478955"/>
                  </a:moveTo>
                  <a:lnTo>
                    <a:pt x="4017959" y="457365"/>
                  </a:lnTo>
                  <a:lnTo>
                    <a:pt x="4026519" y="454825"/>
                  </a:lnTo>
                  <a:lnTo>
                    <a:pt x="4027849" y="448475"/>
                  </a:lnTo>
                  <a:lnTo>
                    <a:pt x="4053681" y="448475"/>
                  </a:lnTo>
                  <a:lnTo>
                    <a:pt x="4058877" y="449745"/>
                  </a:lnTo>
                  <a:lnTo>
                    <a:pt x="4084163" y="449745"/>
                  </a:lnTo>
                  <a:lnTo>
                    <a:pt x="4083026" y="457365"/>
                  </a:lnTo>
                  <a:lnTo>
                    <a:pt x="4059680" y="457365"/>
                  </a:lnTo>
                  <a:lnTo>
                    <a:pt x="4058207" y="462445"/>
                  </a:lnTo>
                  <a:lnTo>
                    <a:pt x="4053756" y="462445"/>
                  </a:lnTo>
                  <a:lnTo>
                    <a:pt x="4051675" y="466605"/>
                  </a:lnTo>
                  <a:lnTo>
                    <a:pt x="4047455" y="468795"/>
                  </a:lnTo>
                  <a:lnTo>
                    <a:pt x="4050126" y="469702"/>
                  </a:lnTo>
                  <a:lnTo>
                    <a:pt x="4045497" y="478955"/>
                  </a:lnTo>
                  <a:close/>
                </a:path>
                <a:path w="4559300" h="652145">
                  <a:moveTo>
                    <a:pt x="4015951" y="458635"/>
                  </a:moveTo>
                  <a:lnTo>
                    <a:pt x="4011231" y="451015"/>
                  </a:lnTo>
                  <a:lnTo>
                    <a:pt x="4016578" y="449745"/>
                  </a:lnTo>
                  <a:lnTo>
                    <a:pt x="4016488" y="451015"/>
                  </a:lnTo>
                  <a:lnTo>
                    <a:pt x="4016399" y="452285"/>
                  </a:lnTo>
                  <a:lnTo>
                    <a:pt x="4016309" y="453555"/>
                  </a:lnTo>
                  <a:lnTo>
                    <a:pt x="4016219" y="454825"/>
                  </a:lnTo>
                  <a:lnTo>
                    <a:pt x="4016130" y="456095"/>
                  </a:lnTo>
                  <a:lnTo>
                    <a:pt x="4016040" y="457365"/>
                  </a:lnTo>
                  <a:lnTo>
                    <a:pt x="4015951" y="458635"/>
                  </a:lnTo>
                  <a:close/>
                </a:path>
                <a:path w="4559300" h="652145">
                  <a:moveTo>
                    <a:pt x="4006512" y="464985"/>
                  </a:moveTo>
                  <a:lnTo>
                    <a:pt x="4001993" y="463715"/>
                  </a:lnTo>
                  <a:lnTo>
                    <a:pt x="3994211" y="451015"/>
                  </a:lnTo>
                  <a:lnTo>
                    <a:pt x="4011131" y="451015"/>
                  </a:lnTo>
                  <a:lnTo>
                    <a:pt x="4006512" y="464985"/>
                  </a:lnTo>
                  <a:close/>
                </a:path>
                <a:path w="4559300" h="652145">
                  <a:moveTo>
                    <a:pt x="4107276" y="453555"/>
                  </a:moveTo>
                  <a:lnTo>
                    <a:pt x="4104288" y="453555"/>
                  </a:lnTo>
                  <a:lnTo>
                    <a:pt x="4103711" y="451015"/>
                  </a:lnTo>
                  <a:lnTo>
                    <a:pt x="4107276" y="453555"/>
                  </a:lnTo>
                  <a:close/>
                </a:path>
                <a:path w="4559300" h="652145">
                  <a:moveTo>
                    <a:pt x="4104866" y="456095"/>
                  </a:moveTo>
                  <a:lnTo>
                    <a:pt x="4101628" y="453555"/>
                  </a:lnTo>
                  <a:lnTo>
                    <a:pt x="4104288" y="453555"/>
                  </a:lnTo>
                  <a:lnTo>
                    <a:pt x="4104866" y="456095"/>
                  </a:lnTo>
                  <a:close/>
                </a:path>
                <a:path w="4559300" h="652145">
                  <a:moveTo>
                    <a:pt x="3966447" y="463715"/>
                  </a:moveTo>
                  <a:lnTo>
                    <a:pt x="3963334" y="457365"/>
                  </a:lnTo>
                  <a:lnTo>
                    <a:pt x="3969359" y="457365"/>
                  </a:lnTo>
                  <a:lnTo>
                    <a:pt x="3966447" y="463715"/>
                  </a:lnTo>
                  <a:close/>
                </a:path>
                <a:path w="4559300" h="652145">
                  <a:moveTo>
                    <a:pt x="4057471" y="464985"/>
                  </a:moveTo>
                  <a:lnTo>
                    <a:pt x="4053756" y="462445"/>
                  </a:lnTo>
                  <a:lnTo>
                    <a:pt x="4058207" y="462445"/>
                  </a:lnTo>
                  <a:lnTo>
                    <a:pt x="4057471" y="464985"/>
                  </a:lnTo>
                  <a:close/>
                </a:path>
                <a:path w="4559300" h="652145">
                  <a:moveTo>
                    <a:pt x="4065605" y="467525"/>
                  </a:moveTo>
                  <a:lnTo>
                    <a:pt x="4065002" y="462445"/>
                  </a:lnTo>
                  <a:lnTo>
                    <a:pt x="4068843" y="462445"/>
                  </a:lnTo>
                  <a:lnTo>
                    <a:pt x="4065605" y="467525"/>
                  </a:lnTo>
                  <a:close/>
                </a:path>
                <a:path w="4559300" h="652145">
                  <a:moveTo>
                    <a:pt x="4262862" y="510705"/>
                  </a:moveTo>
                  <a:lnTo>
                    <a:pt x="4107954" y="510705"/>
                  </a:lnTo>
                  <a:lnTo>
                    <a:pt x="4110941" y="499275"/>
                  </a:lnTo>
                  <a:lnTo>
                    <a:pt x="4114656" y="496735"/>
                  </a:lnTo>
                  <a:lnTo>
                    <a:pt x="4107226" y="485305"/>
                  </a:lnTo>
                  <a:lnTo>
                    <a:pt x="4119576" y="477685"/>
                  </a:lnTo>
                  <a:lnTo>
                    <a:pt x="4120359" y="476415"/>
                  </a:lnTo>
                  <a:lnTo>
                    <a:pt x="4121258" y="475145"/>
                  </a:lnTo>
                  <a:lnTo>
                    <a:pt x="4128187" y="463715"/>
                  </a:lnTo>
                  <a:lnTo>
                    <a:pt x="4273870" y="463715"/>
                  </a:lnTo>
                  <a:lnTo>
                    <a:pt x="4285684" y="473875"/>
                  </a:lnTo>
                  <a:lnTo>
                    <a:pt x="4262862" y="510705"/>
                  </a:lnTo>
                  <a:close/>
                </a:path>
                <a:path w="4559300" h="652145">
                  <a:moveTo>
                    <a:pt x="3977016" y="480225"/>
                  </a:moveTo>
                  <a:lnTo>
                    <a:pt x="3979953" y="464985"/>
                  </a:lnTo>
                  <a:lnTo>
                    <a:pt x="3985425" y="470065"/>
                  </a:lnTo>
                  <a:lnTo>
                    <a:pt x="3982915" y="476415"/>
                  </a:lnTo>
                  <a:lnTo>
                    <a:pt x="3977016" y="480225"/>
                  </a:lnTo>
                  <a:close/>
                </a:path>
                <a:path w="4559300" h="652145">
                  <a:moveTo>
                    <a:pt x="4054529" y="471197"/>
                  </a:moveTo>
                  <a:lnTo>
                    <a:pt x="4050126" y="469702"/>
                  </a:lnTo>
                  <a:lnTo>
                    <a:pt x="4051675" y="466605"/>
                  </a:lnTo>
                  <a:lnTo>
                    <a:pt x="4052350" y="466255"/>
                  </a:lnTo>
                  <a:lnTo>
                    <a:pt x="4054546" y="470569"/>
                  </a:lnTo>
                  <a:lnTo>
                    <a:pt x="4054529" y="471197"/>
                  </a:lnTo>
                  <a:close/>
                </a:path>
                <a:path w="4559300" h="652145">
                  <a:moveTo>
                    <a:pt x="4050126" y="469702"/>
                  </a:moveTo>
                  <a:lnTo>
                    <a:pt x="4047455" y="468795"/>
                  </a:lnTo>
                  <a:lnTo>
                    <a:pt x="4051675" y="466605"/>
                  </a:lnTo>
                  <a:lnTo>
                    <a:pt x="4050126" y="469702"/>
                  </a:lnTo>
                  <a:close/>
                </a:path>
                <a:path w="4559300" h="652145">
                  <a:moveTo>
                    <a:pt x="3992613" y="471335"/>
                  </a:moveTo>
                  <a:lnTo>
                    <a:pt x="3992555" y="471197"/>
                  </a:lnTo>
                  <a:lnTo>
                    <a:pt x="3991651" y="467525"/>
                  </a:lnTo>
                  <a:lnTo>
                    <a:pt x="3993383" y="470065"/>
                  </a:lnTo>
                  <a:lnTo>
                    <a:pt x="3992697" y="471197"/>
                  </a:lnTo>
                  <a:lnTo>
                    <a:pt x="3992613" y="471335"/>
                  </a:lnTo>
                  <a:close/>
                </a:path>
                <a:path w="4559300" h="652145">
                  <a:moveTo>
                    <a:pt x="3877482" y="481495"/>
                  </a:moveTo>
                  <a:lnTo>
                    <a:pt x="3874570" y="473875"/>
                  </a:lnTo>
                  <a:lnTo>
                    <a:pt x="3881498" y="468795"/>
                  </a:lnTo>
                  <a:lnTo>
                    <a:pt x="3898618" y="472605"/>
                  </a:lnTo>
                  <a:lnTo>
                    <a:pt x="3901104" y="480225"/>
                  </a:lnTo>
                  <a:lnTo>
                    <a:pt x="3877482" y="481495"/>
                  </a:lnTo>
                  <a:close/>
                </a:path>
                <a:path w="4559300" h="652145">
                  <a:moveTo>
                    <a:pt x="4002696" y="490385"/>
                  </a:moveTo>
                  <a:lnTo>
                    <a:pt x="3997751" y="480225"/>
                  </a:lnTo>
                  <a:lnTo>
                    <a:pt x="4009173" y="468795"/>
                  </a:lnTo>
                  <a:lnTo>
                    <a:pt x="4015875" y="472605"/>
                  </a:lnTo>
                  <a:lnTo>
                    <a:pt x="4014720" y="481495"/>
                  </a:lnTo>
                  <a:lnTo>
                    <a:pt x="4002696" y="490385"/>
                  </a:lnTo>
                  <a:close/>
                </a:path>
                <a:path w="4559300" h="652145">
                  <a:moveTo>
                    <a:pt x="4061831" y="471335"/>
                  </a:moveTo>
                  <a:lnTo>
                    <a:pt x="4054936" y="471335"/>
                  </a:lnTo>
                  <a:lnTo>
                    <a:pt x="4054546" y="470569"/>
                  </a:lnTo>
                  <a:lnTo>
                    <a:pt x="4054559" y="470065"/>
                  </a:lnTo>
                  <a:lnTo>
                    <a:pt x="4058274" y="468795"/>
                  </a:lnTo>
                  <a:lnTo>
                    <a:pt x="4061831" y="471335"/>
                  </a:lnTo>
                  <a:close/>
                </a:path>
                <a:path w="4559300" h="652145">
                  <a:moveTo>
                    <a:pt x="4252632" y="527215"/>
                  </a:moveTo>
                  <a:lnTo>
                    <a:pt x="4079411" y="527215"/>
                  </a:lnTo>
                  <a:lnTo>
                    <a:pt x="4083051" y="519595"/>
                  </a:lnTo>
                  <a:lnTo>
                    <a:pt x="4083170" y="517055"/>
                  </a:lnTo>
                  <a:lnTo>
                    <a:pt x="4083290" y="514515"/>
                  </a:lnTo>
                  <a:lnTo>
                    <a:pt x="4083409" y="511975"/>
                  </a:lnTo>
                  <a:lnTo>
                    <a:pt x="4083528" y="509435"/>
                  </a:lnTo>
                  <a:lnTo>
                    <a:pt x="4083647" y="506895"/>
                  </a:lnTo>
                  <a:lnTo>
                    <a:pt x="4083767" y="504355"/>
                  </a:lnTo>
                  <a:lnTo>
                    <a:pt x="4083886" y="501815"/>
                  </a:lnTo>
                  <a:lnTo>
                    <a:pt x="4084005" y="499275"/>
                  </a:lnTo>
                  <a:lnTo>
                    <a:pt x="4084124" y="496735"/>
                  </a:lnTo>
                  <a:lnTo>
                    <a:pt x="4084244" y="494195"/>
                  </a:lnTo>
                  <a:lnTo>
                    <a:pt x="4084363" y="491655"/>
                  </a:lnTo>
                  <a:lnTo>
                    <a:pt x="4084482" y="489115"/>
                  </a:lnTo>
                  <a:lnTo>
                    <a:pt x="4078407" y="480225"/>
                  </a:lnTo>
                  <a:lnTo>
                    <a:pt x="4084382" y="478955"/>
                  </a:lnTo>
                  <a:lnTo>
                    <a:pt x="4072935" y="473875"/>
                  </a:lnTo>
                  <a:lnTo>
                    <a:pt x="4074566" y="468795"/>
                  </a:lnTo>
                  <a:lnTo>
                    <a:pt x="4100523" y="468795"/>
                  </a:lnTo>
                  <a:lnTo>
                    <a:pt x="4105343" y="475145"/>
                  </a:lnTo>
                  <a:lnTo>
                    <a:pt x="4107491" y="475145"/>
                  </a:lnTo>
                  <a:lnTo>
                    <a:pt x="4098967" y="495465"/>
                  </a:lnTo>
                  <a:lnTo>
                    <a:pt x="4104163" y="506895"/>
                  </a:lnTo>
                  <a:lnTo>
                    <a:pt x="4106774" y="506895"/>
                  </a:lnTo>
                  <a:lnTo>
                    <a:pt x="4107954" y="510705"/>
                  </a:lnTo>
                  <a:lnTo>
                    <a:pt x="4262862" y="510705"/>
                  </a:lnTo>
                  <a:lnTo>
                    <a:pt x="4252632" y="527215"/>
                  </a:lnTo>
                  <a:close/>
                </a:path>
                <a:path w="4559300" h="652145">
                  <a:moveTo>
                    <a:pt x="4054936" y="471335"/>
                  </a:moveTo>
                  <a:lnTo>
                    <a:pt x="4054529" y="471197"/>
                  </a:lnTo>
                  <a:lnTo>
                    <a:pt x="4054546" y="470569"/>
                  </a:lnTo>
                  <a:lnTo>
                    <a:pt x="4054865" y="471197"/>
                  </a:lnTo>
                  <a:lnTo>
                    <a:pt x="4054936" y="471335"/>
                  </a:lnTo>
                  <a:close/>
                </a:path>
                <a:path w="4559300" h="652145">
                  <a:moveTo>
                    <a:pt x="4054310" y="479529"/>
                  </a:moveTo>
                  <a:lnTo>
                    <a:pt x="4054425" y="475145"/>
                  </a:lnTo>
                  <a:lnTo>
                    <a:pt x="4054529" y="471197"/>
                  </a:lnTo>
                  <a:lnTo>
                    <a:pt x="4054936" y="471335"/>
                  </a:lnTo>
                  <a:lnTo>
                    <a:pt x="4061831" y="471335"/>
                  </a:lnTo>
                  <a:lnTo>
                    <a:pt x="4068943" y="476415"/>
                  </a:lnTo>
                  <a:lnTo>
                    <a:pt x="4054310" y="479529"/>
                  </a:lnTo>
                  <a:close/>
                </a:path>
                <a:path w="4559300" h="652145">
                  <a:moveTo>
                    <a:pt x="3995717" y="484035"/>
                  </a:moveTo>
                  <a:lnTo>
                    <a:pt x="3992027" y="482765"/>
                  </a:lnTo>
                  <a:lnTo>
                    <a:pt x="3988764" y="477685"/>
                  </a:lnTo>
                  <a:lnTo>
                    <a:pt x="3992613" y="471335"/>
                  </a:lnTo>
                  <a:lnTo>
                    <a:pt x="3992902" y="472605"/>
                  </a:lnTo>
                  <a:lnTo>
                    <a:pt x="3995717" y="484035"/>
                  </a:lnTo>
                  <a:close/>
                </a:path>
                <a:path w="4559300" h="652145">
                  <a:moveTo>
                    <a:pt x="4107491" y="475145"/>
                  </a:moveTo>
                  <a:lnTo>
                    <a:pt x="4105343" y="475145"/>
                  </a:lnTo>
                  <a:lnTo>
                    <a:pt x="4108556" y="472605"/>
                  </a:lnTo>
                  <a:lnTo>
                    <a:pt x="4107491" y="475145"/>
                  </a:lnTo>
                  <a:close/>
                </a:path>
                <a:path w="4559300" h="652145">
                  <a:moveTo>
                    <a:pt x="3999437" y="542455"/>
                  </a:moveTo>
                  <a:lnTo>
                    <a:pt x="3979325" y="542455"/>
                  </a:lnTo>
                  <a:lnTo>
                    <a:pt x="3975133" y="525945"/>
                  </a:lnTo>
                  <a:lnTo>
                    <a:pt x="3974078" y="517055"/>
                  </a:lnTo>
                  <a:lnTo>
                    <a:pt x="3979752" y="513245"/>
                  </a:lnTo>
                  <a:lnTo>
                    <a:pt x="3967100" y="509435"/>
                  </a:lnTo>
                  <a:lnTo>
                    <a:pt x="3951385" y="478955"/>
                  </a:lnTo>
                  <a:lnTo>
                    <a:pt x="3960171" y="484035"/>
                  </a:lnTo>
                  <a:lnTo>
                    <a:pt x="3958966" y="489115"/>
                  </a:lnTo>
                  <a:lnTo>
                    <a:pt x="3972321" y="494195"/>
                  </a:lnTo>
                  <a:lnTo>
                    <a:pt x="3993383" y="495465"/>
                  </a:lnTo>
                  <a:lnTo>
                    <a:pt x="3984220" y="504355"/>
                  </a:lnTo>
                  <a:lnTo>
                    <a:pt x="3985174" y="510705"/>
                  </a:lnTo>
                  <a:lnTo>
                    <a:pt x="4005407" y="515785"/>
                  </a:lnTo>
                  <a:lnTo>
                    <a:pt x="4018578" y="515785"/>
                  </a:lnTo>
                  <a:lnTo>
                    <a:pt x="4022427" y="520865"/>
                  </a:lnTo>
                  <a:lnTo>
                    <a:pt x="4024757" y="520865"/>
                  </a:lnTo>
                  <a:lnTo>
                    <a:pt x="4025716" y="522135"/>
                  </a:lnTo>
                  <a:lnTo>
                    <a:pt x="4024862" y="528485"/>
                  </a:lnTo>
                  <a:lnTo>
                    <a:pt x="4029042" y="529755"/>
                  </a:lnTo>
                  <a:lnTo>
                    <a:pt x="3995542" y="529755"/>
                  </a:lnTo>
                  <a:lnTo>
                    <a:pt x="3999437" y="542455"/>
                  </a:lnTo>
                  <a:close/>
                </a:path>
                <a:path w="4559300" h="652145">
                  <a:moveTo>
                    <a:pt x="4045070" y="481495"/>
                  </a:moveTo>
                  <a:lnTo>
                    <a:pt x="4054183" y="478955"/>
                  </a:lnTo>
                  <a:lnTo>
                    <a:pt x="4054024" y="479529"/>
                  </a:lnTo>
                  <a:lnTo>
                    <a:pt x="4054310" y="479529"/>
                  </a:lnTo>
                  <a:lnTo>
                    <a:pt x="4045070" y="481495"/>
                  </a:lnTo>
                  <a:close/>
                </a:path>
                <a:path w="4559300" h="652145">
                  <a:moveTo>
                    <a:pt x="4052425" y="485305"/>
                  </a:moveTo>
                  <a:lnTo>
                    <a:pt x="4054024" y="479529"/>
                  </a:lnTo>
                  <a:lnTo>
                    <a:pt x="4054310" y="479529"/>
                  </a:lnTo>
                  <a:lnTo>
                    <a:pt x="4054258" y="481495"/>
                  </a:lnTo>
                  <a:lnTo>
                    <a:pt x="4056266" y="484035"/>
                  </a:lnTo>
                  <a:lnTo>
                    <a:pt x="4052425" y="485305"/>
                  </a:lnTo>
                  <a:close/>
                </a:path>
                <a:path w="4559300" h="652145">
                  <a:moveTo>
                    <a:pt x="3973802" y="492925"/>
                  </a:moveTo>
                  <a:lnTo>
                    <a:pt x="3974190" y="485305"/>
                  </a:lnTo>
                  <a:lnTo>
                    <a:pt x="3974254" y="484035"/>
                  </a:lnTo>
                  <a:lnTo>
                    <a:pt x="3978999" y="491655"/>
                  </a:lnTo>
                  <a:lnTo>
                    <a:pt x="3973802" y="492925"/>
                  </a:lnTo>
                  <a:close/>
                </a:path>
                <a:path w="4559300" h="652145">
                  <a:moveTo>
                    <a:pt x="3901681" y="500545"/>
                  </a:moveTo>
                  <a:lnTo>
                    <a:pt x="3873842" y="496735"/>
                  </a:lnTo>
                  <a:lnTo>
                    <a:pt x="3873877" y="495465"/>
                  </a:lnTo>
                  <a:lnTo>
                    <a:pt x="3873985" y="491655"/>
                  </a:lnTo>
                  <a:lnTo>
                    <a:pt x="3874093" y="487845"/>
                  </a:lnTo>
                  <a:lnTo>
                    <a:pt x="3900401" y="492925"/>
                  </a:lnTo>
                  <a:lnTo>
                    <a:pt x="3901681" y="500545"/>
                  </a:lnTo>
                  <a:close/>
                </a:path>
                <a:path w="4559300" h="652145">
                  <a:moveTo>
                    <a:pt x="4070901" y="500545"/>
                  </a:moveTo>
                  <a:lnTo>
                    <a:pt x="4063395" y="499275"/>
                  </a:lnTo>
                  <a:lnTo>
                    <a:pt x="4069721" y="487845"/>
                  </a:lnTo>
                  <a:lnTo>
                    <a:pt x="4073387" y="496735"/>
                  </a:lnTo>
                  <a:lnTo>
                    <a:pt x="4070901" y="500545"/>
                  </a:lnTo>
                  <a:close/>
                </a:path>
                <a:path w="4559300" h="652145">
                  <a:moveTo>
                    <a:pt x="3923747" y="503085"/>
                  </a:moveTo>
                  <a:lnTo>
                    <a:pt x="3918826" y="494195"/>
                  </a:lnTo>
                  <a:lnTo>
                    <a:pt x="3918914" y="492925"/>
                  </a:lnTo>
                  <a:lnTo>
                    <a:pt x="3919002" y="491655"/>
                  </a:lnTo>
                  <a:lnTo>
                    <a:pt x="3923747" y="503085"/>
                  </a:lnTo>
                  <a:close/>
                </a:path>
                <a:path w="4559300" h="652145">
                  <a:moveTo>
                    <a:pt x="4031540" y="524675"/>
                  </a:moveTo>
                  <a:lnTo>
                    <a:pt x="4026519" y="520865"/>
                  </a:lnTo>
                  <a:lnTo>
                    <a:pt x="4024757" y="520865"/>
                  </a:lnTo>
                  <a:lnTo>
                    <a:pt x="4018186" y="512163"/>
                  </a:lnTo>
                  <a:lnTo>
                    <a:pt x="4022051" y="509435"/>
                  </a:lnTo>
                  <a:lnTo>
                    <a:pt x="4030184" y="494195"/>
                  </a:lnTo>
                  <a:lnTo>
                    <a:pt x="4042183" y="496735"/>
                  </a:lnTo>
                  <a:lnTo>
                    <a:pt x="4040100" y="504355"/>
                  </a:lnTo>
                  <a:lnTo>
                    <a:pt x="4059741" y="504355"/>
                  </a:lnTo>
                  <a:lnTo>
                    <a:pt x="4060559" y="511975"/>
                  </a:lnTo>
                  <a:lnTo>
                    <a:pt x="4049212" y="511975"/>
                  </a:lnTo>
                  <a:lnTo>
                    <a:pt x="4031540" y="524675"/>
                  </a:lnTo>
                  <a:close/>
                </a:path>
                <a:path w="4559300" h="652145">
                  <a:moveTo>
                    <a:pt x="3950632" y="510705"/>
                  </a:moveTo>
                  <a:lnTo>
                    <a:pt x="3948850" y="505625"/>
                  </a:lnTo>
                  <a:lnTo>
                    <a:pt x="3957611" y="496735"/>
                  </a:lnTo>
                  <a:lnTo>
                    <a:pt x="3959845" y="503085"/>
                  </a:lnTo>
                  <a:lnTo>
                    <a:pt x="3950632" y="510705"/>
                  </a:lnTo>
                  <a:close/>
                </a:path>
                <a:path w="4559300" h="652145">
                  <a:moveTo>
                    <a:pt x="4059741" y="504355"/>
                  </a:moveTo>
                  <a:lnTo>
                    <a:pt x="4040100" y="504355"/>
                  </a:lnTo>
                  <a:lnTo>
                    <a:pt x="4053279" y="500545"/>
                  </a:lnTo>
                  <a:lnTo>
                    <a:pt x="4059605" y="503085"/>
                  </a:lnTo>
                  <a:lnTo>
                    <a:pt x="4059741" y="504355"/>
                  </a:lnTo>
                  <a:close/>
                </a:path>
                <a:path w="4559300" h="652145">
                  <a:moveTo>
                    <a:pt x="4018578" y="515785"/>
                  </a:moveTo>
                  <a:lnTo>
                    <a:pt x="4005407" y="515785"/>
                  </a:lnTo>
                  <a:lnTo>
                    <a:pt x="4007240" y="501815"/>
                  </a:lnTo>
                  <a:lnTo>
                    <a:pt x="4018461" y="503085"/>
                  </a:lnTo>
                  <a:lnTo>
                    <a:pt x="4016126" y="509435"/>
                  </a:lnTo>
                  <a:lnTo>
                    <a:pt x="4018186" y="512163"/>
                  </a:lnTo>
                  <a:lnTo>
                    <a:pt x="4016653" y="513245"/>
                  </a:lnTo>
                  <a:lnTo>
                    <a:pt x="4018578" y="515785"/>
                  </a:lnTo>
                  <a:close/>
                </a:path>
                <a:path w="4559300" h="652145">
                  <a:moveTo>
                    <a:pt x="3934064" y="513245"/>
                  </a:moveTo>
                  <a:lnTo>
                    <a:pt x="3934892" y="506895"/>
                  </a:lnTo>
                  <a:lnTo>
                    <a:pt x="3936047" y="503085"/>
                  </a:lnTo>
                  <a:lnTo>
                    <a:pt x="3945106" y="510705"/>
                  </a:lnTo>
                  <a:lnTo>
                    <a:pt x="3934767" y="510705"/>
                  </a:lnTo>
                  <a:lnTo>
                    <a:pt x="3934064" y="513245"/>
                  </a:lnTo>
                  <a:close/>
                </a:path>
                <a:path w="4559300" h="652145">
                  <a:moveTo>
                    <a:pt x="4055388" y="566585"/>
                  </a:moveTo>
                  <a:lnTo>
                    <a:pt x="4037665" y="524675"/>
                  </a:lnTo>
                  <a:lnTo>
                    <a:pt x="4052852" y="511975"/>
                  </a:lnTo>
                  <a:lnTo>
                    <a:pt x="4060559" y="511975"/>
                  </a:lnTo>
                  <a:lnTo>
                    <a:pt x="4073638" y="508165"/>
                  </a:lnTo>
                  <a:lnTo>
                    <a:pt x="4079411" y="527215"/>
                  </a:lnTo>
                  <a:lnTo>
                    <a:pt x="4252632" y="527215"/>
                  </a:lnTo>
                  <a:lnTo>
                    <a:pt x="4233745" y="557695"/>
                  </a:lnTo>
                  <a:lnTo>
                    <a:pt x="4228624" y="558965"/>
                  </a:lnTo>
                  <a:lnTo>
                    <a:pt x="4230156" y="561505"/>
                  </a:lnTo>
                  <a:lnTo>
                    <a:pt x="4228722" y="564045"/>
                  </a:lnTo>
                  <a:lnTo>
                    <a:pt x="4058852" y="564045"/>
                  </a:lnTo>
                  <a:lnTo>
                    <a:pt x="4055388" y="566585"/>
                  </a:lnTo>
                  <a:close/>
                </a:path>
                <a:path w="4559300" h="652145">
                  <a:moveTo>
                    <a:pt x="3937855" y="519595"/>
                  </a:moveTo>
                  <a:lnTo>
                    <a:pt x="3925654" y="513245"/>
                  </a:lnTo>
                  <a:lnTo>
                    <a:pt x="3934767" y="510705"/>
                  </a:lnTo>
                  <a:lnTo>
                    <a:pt x="3934395" y="510705"/>
                  </a:lnTo>
                  <a:lnTo>
                    <a:pt x="3934064" y="513245"/>
                  </a:lnTo>
                  <a:lnTo>
                    <a:pt x="3945155" y="513245"/>
                  </a:lnTo>
                  <a:lnTo>
                    <a:pt x="3937855" y="519595"/>
                  </a:lnTo>
                  <a:close/>
                </a:path>
                <a:path w="4559300" h="652145">
                  <a:moveTo>
                    <a:pt x="3945155" y="513245"/>
                  </a:moveTo>
                  <a:lnTo>
                    <a:pt x="3934064" y="513245"/>
                  </a:lnTo>
                  <a:lnTo>
                    <a:pt x="3934767" y="510705"/>
                  </a:lnTo>
                  <a:lnTo>
                    <a:pt x="3945106" y="510705"/>
                  </a:lnTo>
                  <a:lnTo>
                    <a:pt x="3946616" y="511975"/>
                  </a:lnTo>
                  <a:lnTo>
                    <a:pt x="3945155" y="513245"/>
                  </a:lnTo>
                  <a:close/>
                </a:path>
                <a:path w="4559300" h="652145">
                  <a:moveTo>
                    <a:pt x="4024757" y="520865"/>
                  </a:moveTo>
                  <a:lnTo>
                    <a:pt x="4022427" y="520865"/>
                  </a:lnTo>
                  <a:lnTo>
                    <a:pt x="4016653" y="513245"/>
                  </a:lnTo>
                  <a:lnTo>
                    <a:pt x="4018186" y="512163"/>
                  </a:lnTo>
                  <a:lnTo>
                    <a:pt x="4024757" y="520865"/>
                  </a:lnTo>
                  <a:close/>
                </a:path>
                <a:path w="4559300" h="652145">
                  <a:moveTo>
                    <a:pt x="3924424" y="537375"/>
                  </a:moveTo>
                  <a:lnTo>
                    <a:pt x="3915643" y="533992"/>
                  </a:lnTo>
                  <a:lnTo>
                    <a:pt x="3916040" y="533565"/>
                  </a:lnTo>
                  <a:lnTo>
                    <a:pt x="3914494" y="533427"/>
                  </a:lnTo>
                  <a:lnTo>
                    <a:pt x="3912701" y="527215"/>
                  </a:lnTo>
                  <a:lnTo>
                    <a:pt x="3902685" y="524675"/>
                  </a:lnTo>
                  <a:lnTo>
                    <a:pt x="3902601" y="523405"/>
                  </a:lnTo>
                  <a:lnTo>
                    <a:pt x="3902518" y="522135"/>
                  </a:lnTo>
                  <a:lnTo>
                    <a:pt x="3902434" y="520865"/>
                  </a:lnTo>
                  <a:lnTo>
                    <a:pt x="3902350" y="519595"/>
                  </a:lnTo>
                  <a:lnTo>
                    <a:pt x="3902267" y="518325"/>
                  </a:lnTo>
                  <a:lnTo>
                    <a:pt x="3902183" y="517055"/>
                  </a:lnTo>
                  <a:lnTo>
                    <a:pt x="3902099" y="515785"/>
                  </a:lnTo>
                  <a:lnTo>
                    <a:pt x="3902016" y="514515"/>
                  </a:lnTo>
                  <a:lnTo>
                    <a:pt x="3901932" y="513245"/>
                  </a:lnTo>
                  <a:lnTo>
                    <a:pt x="3910392" y="514515"/>
                  </a:lnTo>
                  <a:lnTo>
                    <a:pt x="3927035" y="518325"/>
                  </a:lnTo>
                  <a:lnTo>
                    <a:pt x="3929050" y="533427"/>
                  </a:lnTo>
                  <a:lnTo>
                    <a:pt x="3929069" y="533565"/>
                  </a:lnTo>
                  <a:lnTo>
                    <a:pt x="3924424" y="537375"/>
                  </a:lnTo>
                  <a:close/>
                </a:path>
                <a:path w="4559300" h="652145">
                  <a:moveTo>
                    <a:pt x="3882577" y="527215"/>
                  </a:moveTo>
                  <a:lnTo>
                    <a:pt x="3863650" y="527215"/>
                  </a:lnTo>
                  <a:lnTo>
                    <a:pt x="3863650" y="524675"/>
                  </a:lnTo>
                  <a:lnTo>
                    <a:pt x="3877482" y="515785"/>
                  </a:lnTo>
                  <a:lnTo>
                    <a:pt x="3882577" y="527215"/>
                  </a:lnTo>
                  <a:close/>
                </a:path>
                <a:path w="4559300" h="652145">
                  <a:moveTo>
                    <a:pt x="3958665" y="539915"/>
                  </a:moveTo>
                  <a:lnTo>
                    <a:pt x="3945360" y="529755"/>
                  </a:lnTo>
                  <a:lnTo>
                    <a:pt x="3945486" y="527215"/>
                  </a:lnTo>
                  <a:lnTo>
                    <a:pt x="3945611" y="524675"/>
                  </a:lnTo>
                  <a:lnTo>
                    <a:pt x="3945737" y="522135"/>
                  </a:lnTo>
                  <a:lnTo>
                    <a:pt x="3971794" y="519595"/>
                  </a:lnTo>
                  <a:lnTo>
                    <a:pt x="3968991" y="522135"/>
                  </a:lnTo>
                  <a:lnTo>
                    <a:pt x="3960297" y="522135"/>
                  </a:lnTo>
                  <a:lnTo>
                    <a:pt x="3963861" y="537375"/>
                  </a:lnTo>
                  <a:lnTo>
                    <a:pt x="3958665" y="539915"/>
                  </a:lnTo>
                  <a:close/>
                </a:path>
                <a:path w="4559300" h="652145">
                  <a:moveTo>
                    <a:pt x="3963385" y="527215"/>
                  </a:moveTo>
                  <a:lnTo>
                    <a:pt x="3960297" y="522135"/>
                  </a:lnTo>
                  <a:lnTo>
                    <a:pt x="3968991" y="522135"/>
                  </a:lnTo>
                  <a:lnTo>
                    <a:pt x="3963385" y="527215"/>
                  </a:lnTo>
                  <a:close/>
                </a:path>
                <a:path w="4559300" h="652145">
                  <a:moveTo>
                    <a:pt x="3844245" y="539915"/>
                  </a:moveTo>
                  <a:lnTo>
                    <a:pt x="3854989" y="523405"/>
                  </a:lnTo>
                  <a:lnTo>
                    <a:pt x="3863650" y="527215"/>
                  </a:lnTo>
                  <a:lnTo>
                    <a:pt x="3888457" y="527215"/>
                  </a:lnTo>
                  <a:lnTo>
                    <a:pt x="3888567" y="529755"/>
                  </a:lnTo>
                  <a:lnTo>
                    <a:pt x="3888678" y="532295"/>
                  </a:lnTo>
                  <a:lnTo>
                    <a:pt x="3858453" y="532295"/>
                  </a:lnTo>
                  <a:lnTo>
                    <a:pt x="3863926" y="538645"/>
                  </a:lnTo>
                  <a:lnTo>
                    <a:pt x="3853734" y="538645"/>
                  </a:lnTo>
                  <a:lnTo>
                    <a:pt x="3844245" y="539915"/>
                  </a:lnTo>
                  <a:close/>
                </a:path>
                <a:path w="4559300" h="652145">
                  <a:moveTo>
                    <a:pt x="3888457" y="527215"/>
                  </a:moveTo>
                  <a:lnTo>
                    <a:pt x="3882577" y="527215"/>
                  </a:lnTo>
                  <a:lnTo>
                    <a:pt x="3888401" y="525945"/>
                  </a:lnTo>
                  <a:lnTo>
                    <a:pt x="3888457" y="527215"/>
                  </a:lnTo>
                  <a:close/>
                </a:path>
                <a:path w="4559300" h="652145">
                  <a:moveTo>
                    <a:pt x="4000562" y="539915"/>
                  </a:moveTo>
                  <a:lnTo>
                    <a:pt x="3995542" y="529755"/>
                  </a:lnTo>
                  <a:lnTo>
                    <a:pt x="4029042" y="529755"/>
                  </a:lnTo>
                  <a:lnTo>
                    <a:pt x="4033221" y="531025"/>
                  </a:lnTo>
                  <a:lnTo>
                    <a:pt x="4021247" y="536105"/>
                  </a:lnTo>
                  <a:lnTo>
                    <a:pt x="4021247" y="537375"/>
                  </a:lnTo>
                  <a:lnTo>
                    <a:pt x="4013842" y="537375"/>
                  </a:lnTo>
                  <a:lnTo>
                    <a:pt x="4000562" y="539915"/>
                  </a:lnTo>
                  <a:close/>
                </a:path>
                <a:path w="4559300" h="652145">
                  <a:moveTo>
                    <a:pt x="3878912" y="537375"/>
                  </a:moveTo>
                  <a:lnTo>
                    <a:pt x="3870252" y="533565"/>
                  </a:lnTo>
                  <a:lnTo>
                    <a:pt x="3858453" y="532295"/>
                  </a:lnTo>
                  <a:lnTo>
                    <a:pt x="3888678" y="532295"/>
                  </a:lnTo>
                  <a:lnTo>
                    <a:pt x="3879189" y="534835"/>
                  </a:lnTo>
                  <a:lnTo>
                    <a:pt x="3878912" y="537375"/>
                  </a:lnTo>
                  <a:close/>
                </a:path>
                <a:path w="4559300" h="652145">
                  <a:moveTo>
                    <a:pt x="3913680" y="536105"/>
                  </a:moveTo>
                  <a:lnTo>
                    <a:pt x="3901756" y="532295"/>
                  </a:lnTo>
                  <a:lnTo>
                    <a:pt x="3914494" y="533427"/>
                  </a:lnTo>
                  <a:lnTo>
                    <a:pt x="3914534" y="533565"/>
                  </a:lnTo>
                  <a:lnTo>
                    <a:pt x="3915643" y="533992"/>
                  </a:lnTo>
                  <a:lnTo>
                    <a:pt x="3913680" y="536105"/>
                  </a:lnTo>
                  <a:close/>
                </a:path>
                <a:path w="4559300" h="652145">
                  <a:moveTo>
                    <a:pt x="3915643" y="533992"/>
                  </a:moveTo>
                  <a:lnTo>
                    <a:pt x="3914534" y="533565"/>
                  </a:lnTo>
                  <a:lnTo>
                    <a:pt x="3914494" y="533427"/>
                  </a:lnTo>
                  <a:lnTo>
                    <a:pt x="3916040" y="533565"/>
                  </a:lnTo>
                  <a:lnTo>
                    <a:pt x="3915643" y="533992"/>
                  </a:lnTo>
                  <a:close/>
                </a:path>
                <a:path w="4559300" h="652145">
                  <a:moveTo>
                    <a:pt x="4005670" y="562775"/>
                  </a:moveTo>
                  <a:lnTo>
                    <a:pt x="3952189" y="562775"/>
                  </a:lnTo>
                  <a:lnTo>
                    <a:pt x="3959318" y="557695"/>
                  </a:lnTo>
                  <a:lnTo>
                    <a:pt x="3959243" y="552615"/>
                  </a:lnTo>
                  <a:lnTo>
                    <a:pt x="3938432" y="547535"/>
                  </a:lnTo>
                  <a:lnTo>
                    <a:pt x="3965041" y="541185"/>
                  </a:lnTo>
                  <a:lnTo>
                    <a:pt x="3968480" y="534835"/>
                  </a:lnTo>
                  <a:lnTo>
                    <a:pt x="3979325" y="542455"/>
                  </a:lnTo>
                  <a:lnTo>
                    <a:pt x="3999437" y="542455"/>
                  </a:lnTo>
                  <a:lnTo>
                    <a:pt x="4000216" y="544995"/>
                  </a:lnTo>
                  <a:lnTo>
                    <a:pt x="3993433" y="544995"/>
                  </a:lnTo>
                  <a:lnTo>
                    <a:pt x="3988663" y="548805"/>
                  </a:lnTo>
                  <a:lnTo>
                    <a:pt x="4001385" y="548805"/>
                  </a:lnTo>
                  <a:lnTo>
                    <a:pt x="4003722" y="556425"/>
                  </a:lnTo>
                  <a:lnTo>
                    <a:pt x="4003826" y="557695"/>
                  </a:lnTo>
                  <a:lnTo>
                    <a:pt x="4003901" y="561505"/>
                  </a:lnTo>
                  <a:lnTo>
                    <a:pt x="4005281" y="561505"/>
                  </a:lnTo>
                  <a:lnTo>
                    <a:pt x="4005670" y="562775"/>
                  </a:lnTo>
                  <a:close/>
                </a:path>
                <a:path w="4559300" h="652145">
                  <a:moveTo>
                    <a:pt x="3904152" y="552615"/>
                  </a:moveTo>
                  <a:lnTo>
                    <a:pt x="3897790" y="552615"/>
                  </a:lnTo>
                  <a:lnTo>
                    <a:pt x="3885665" y="547535"/>
                  </a:lnTo>
                  <a:lnTo>
                    <a:pt x="3890736" y="536105"/>
                  </a:lnTo>
                  <a:lnTo>
                    <a:pt x="3916216" y="543725"/>
                  </a:lnTo>
                  <a:lnTo>
                    <a:pt x="3924442" y="543725"/>
                  </a:lnTo>
                  <a:lnTo>
                    <a:pt x="3923524" y="550075"/>
                  </a:lnTo>
                  <a:lnTo>
                    <a:pt x="3910618" y="550075"/>
                  </a:lnTo>
                  <a:lnTo>
                    <a:pt x="3910229" y="551345"/>
                  </a:lnTo>
                  <a:lnTo>
                    <a:pt x="3903739" y="551345"/>
                  </a:lnTo>
                  <a:lnTo>
                    <a:pt x="3904152" y="552615"/>
                  </a:lnTo>
                  <a:close/>
                </a:path>
                <a:path w="4559300" h="652145">
                  <a:moveTo>
                    <a:pt x="4018360" y="558965"/>
                  </a:moveTo>
                  <a:lnTo>
                    <a:pt x="4009775" y="543725"/>
                  </a:lnTo>
                  <a:lnTo>
                    <a:pt x="4013842" y="537375"/>
                  </a:lnTo>
                  <a:lnTo>
                    <a:pt x="4021247" y="537375"/>
                  </a:lnTo>
                  <a:lnTo>
                    <a:pt x="4021247" y="544995"/>
                  </a:lnTo>
                  <a:lnTo>
                    <a:pt x="4018360" y="558965"/>
                  </a:lnTo>
                  <a:close/>
                </a:path>
                <a:path w="4559300" h="652145">
                  <a:moveTo>
                    <a:pt x="3863097" y="552615"/>
                  </a:moveTo>
                  <a:lnTo>
                    <a:pt x="3853433" y="543725"/>
                  </a:lnTo>
                  <a:lnTo>
                    <a:pt x="3853508" y="542455"/>
                  </a:lnTo>
                  <a:lnTo>
                    <a:pt x="3853583" y="541185"/>
                  </a:lnTo>
                  <a:lnTo>
                    <a:pt x="3853659" y="539915"/>
                  </a:lnTo>
                  <a:lnTo>
                    <a:pt x="3853734" y="538645"/>
                  </a:lnTo>
                  <a:lnTo>
                    <a:pt x="3863926" y="538645"/>
                  </a:lnTo>
                  <a:lnTo>
                    <a:pt x="3863399" y="547535"/>
                  </a:lnTo>
                  <a:lnTo>
                    <a:pt x="3863323" y="548805"/>
                  </a:lnTo>
                  <a:lnTo>
                    <a:pt x="3863248" y="550075"/>
                  </a:lnTo>
                  <a:lnTo>
                    <a:pt x="3863173" y="551345"/>
                  </a:lnTo>
                  <a:lnTo>
                    <a:pt x="3863097" y="552615"/>
                  </a:lnTo>
                  <a:close/>
                </a:path>
                <a:path w="4559300" h="652145">
                  <a:moveTo>
                    <a:pt x="3924442" y="543725"/>
                  </a:moveTo>
                  <a:lnTo>
                    <a:pt x="3916216" y="543725"/>
                  </a:lnTo>
                  <a:lnTo>
                    <a:pt x="3924625" y="542455"/>
                  </a:lnTo>
                  <a:lnTo>
                    <a:pt x="3924442" y="543725"/>
                  </a:lnTo>
                  <a:close/>
                </a:path>
                <a:path w="4559300" h="652145">
                  <a:moveTo>
                    <a:pt x="3884937" y="555155"/>
                  </a:moveTo>
                  <a:lnTo>
                    <a:pt x="3869198" y="551345"/>
                  </a:lnTo>
                  <a:lnTo>
                    <a:pt x="3869298" y="547535"/>
                  </a:lnTo>
                  <a:lnTo>
                    <a:pt x="3880368" y="543725"/>
                  </a:lnTo>
                  <a:lnTo>
                    <a:pt x="3884109" y="550075"/>
                  </a:lnTo>
                  <a:lnTo>
                    <a:pt x="3884937" y="555155"/>
                  </a:lnTo>
                  <a:close/>
                </a:path>
                <a:path w="4559300" h="652145">
                  <a:moveTo>
                    <a:pt x="4001385" y="548805"/>
                  </a:moveTo>
                  <a:lnTo>
                    <a:pt x="3988663" y="548805"/>
                  </a:lnTo>
                  <a:lnTo>
                    <a:pt x="3993433" y="544995"/>
                  </a:lnTo>
                  <a:lnTo>
                    <a:pt x="4000216" y="544995"/>
                  </a:lnTo>
                  <a:lnTo>
                    <a:pt x="4001385" y="548805"/>
                  </a:lnTo>
                  <a:close/>
                </a:path>
                <a:path w="4559300" h="652145">
                  <a:moveTo>
                    <a:pt x="3856395" y="553885"/>
                  </a:moveTo>
                  <a:lnTo>
                    <a:pt x="3851851" y="547535"/>
                  </a:lnTo>
                  <a:lnTo>
                    <a:pt x="3856295" y="547535"/>
                  </a:lnTo>
                  <a:lnTo>
                    <a:pt x="3856395" y="553885"/>
                  </a:lnTo>
                  <a:close/>
                </a:path>
                <a:path w="4559300" h="652145">
                  <a:moveTo>
                    <a:pt x="3937227" y="586905"/>
                  </a:moveTo>
                  <a:lnTo>
                    <a:pt x="3907530" y="586905"/>
                  </a:lnTo>
                  <a:lnTo>
                    <a:pt x="3913279" y="574205"/>
                  </a:lnTo>
                  <a:lnTo>
                    <a:pt x="3907806" y="565315"/>
                  </a:lnTo>
                  <a:lnTo>
                    <a:pt x="3910191" y="564045"/>
                  </a:lnTo>
                  <a:lnTo>
                    <a:pt x="3910269" y="561505"/>
                  </a:lnTo>
                  <a:lnTo>
                    <a:pt x="3910385" y="557695"/>
                  </a:lnTo>
                  <a:lnTo>
                    <a:pt x="3910501" y="553885"/>
                  </a:lnTo>
                  <a:lnTo>
                    <a:pt x="3910618" y="550075"/>
                  </a:lnTo>
                  <a:lnTo>
                    <a:pt x="3923524" y="550075"/>
                  </a:lnTo>
                  <a:lnTo>
                    <a:pt x="3921688" y="562775"/>
                  </a:lnTo>
                  <a:lnTo>
                    <a:pt x="3917647" y="564045"/>
                  </a:lnTo>
                  <a:lnTo>
                    <a:pt x="3917527" y="565315"/>
                  </a:lnTo>
                  <a:lnTo>
                    <a:pt x="3917408" y="566585"/>
                  </a:lnTo>
                  <a:lnTo>
                    <a:pt x="3917289" y="567855"/>
                  </a:lnTo>
                  <a:lnTo>
                    <a:pt x="3917170" y="569125"/>
                  </a:lnTo>
                  <a:lnTo>
                    <a:pt x="3930550" y="569125"/>
                  </a:lnTo>
                  <a:lnTo>
                    <a:pt x="3924575" y="585635"/>
                  </a:lnTo>
                  <a:lnTo>
                    <a:pt x="3936047" y="585635"/>
                  </a:lnTo>
                  <a:lnTo>
                    <a:pt x="3937227" y="586905"/>
                  </a:lnTo>
                  <a:close/>
                </a:path>
                <a:path w="4559300" h="652145">
                  <a:moveTo>
                    <a:pt x="3909840" y="552615"/>
                  </a:moveTo>
                  <a:lnTo>
                    <a:pt x="3904152" y="552615"/>
                  </a:lnTo>
                  <a:lnTo>
                    <a:pt x="3903739" y="551345"/>
                  </a:lnTo>
                  <a:lnTo>
                    <a:pt x="3910229" y="551345"/>
                  </a:lnTo>
                  <a:lnTo>
                    <a:pt x="3909840" y="552615"/>
                  </a:lnTo>
                  <a:close/>
                </a:path>
                <a:path w="4559300" h="652145">
                  <a:moveTo>
                    <a:pt x="3890033" y="560235"/>
                  </a:moveTo>
                  <a:lnTo>
                    <a:pt x="3884059" y="558965"/>
                  </a:lnTo>
                  <a:lnTo>
                    <a:pt x="3886092" y="555155"/>
                  </a:lnTo>
                  <a:lnTo>
                    <a:pt x="3891213" y="553885"/>
                  </a:lnTo>
                  <a:lnTo>
                    <a:pt x="3890033" y="560235"/>
                  </a:lnTo>
                  <a:close/>
                </a:path>
                <a:path w="4559300" h="652145">
                  <a:moveTo>
                    <a:pt x="4006185" y="561505"/>
                  </a:moveTo>
                  <a:lnTo>
                    <a:pt x="4005281" y="561505"/>
                  </a:lnTo>
                  <a:lnTo>
                    <a:pt x="4003806" y="556697"/>
                  </a:lnTo>
                  <a:lnTo>
                    <a:pt x="4003750" y="553885"/>
                  </a:lnTo>
                  <a:lnTo>
                    <a:pt x="4007968" y="555155"/>
                  </a:lnTo>
                  <a:lnTo>
                    <a:pt x="4006185" y="561505"/>
                  </a:lnTo>
                  <a:close/>
                </a:path>
                <a:path w="4559300" h="652145">
                  <a:moveTo>
                    <a:pt x="3855416" y="558965"/>
                  </a:moveTo>
                  <a:lnTo>
                    <a:pt x="3849592" y="556425"/>
                  </a:lnTo>
                  <a:lnTo>
                    <a:pt x="3856144" y="555155"/>
                  </a:lnTo>
                  <a:lnTo>
                    <a:pt x="3855416" y="558965"/>
                  </a:lnTo>
                  <a:close/>
                </a:path>
                <a:path w="4559300" h="652145">
                  <a:moveTo>
                    <a:pt x="3944557" y="602145"/>
                  </a:moveTo>
                  <a:lnTo>
                    <a:pt x="3947369" y="574205"/>
                  </a:lnTo>
                  <a:lnTo>
                    <a:pt x="3943710" y="556697"/>
                  </a:lnTo>
                  <a:lnTo>
                    <a:pt x="3943653" y="556425"/>
                  </a:lnTo>
                  <a:lnTo>
                    <a:pt x="3952189" y="562775"/>
                  </a:lnTo>
                  <a:lnTo>
                    <a:pt x="4005670" y="562775"/>
                  </a:lnTo>
                  <a:lnTo>
                    <a:pt x="4006060" y="564045"/>
                  </a:lnTo>
                  <a:lnTo>
                    <a:pt x="4002822" y="588175"/>
                  </a:lnTo>
                  <a:lnTo>
                    <a:pt x="4005792" y="594525"/>
                  </a:lnTo>
                  <a:lnTo>
                    <a:pt x="3987207" y="594525"/>
                  </a:lnTo>
                  <a:lnTo>
                    <a:pt x="3987099" y="595795"/>
                  </a:lnTo>
                  <a:lnTo>
                    <a:pt x="3986990" y="597065"/>
                  </a:lnTo>
                  <a:lnTo>
                    <a:pt x="3986881" y="598335"/>
                  </a:lnTo>
                  <a:lnTo>
                    <a:pt x="3944557" y="602145"/>
                  </a:lnTo>
                  <a:close/>
                </a:path>
                <a:path w="4559300" h="652145">
                  <a:moveTo>
                    <a:pt x="4005281" y="561505"/>
                  </a:moveTo>
                  <a:lnTo>
                    <a:pt x="4003901" y="561505"/>
                  </a:lnTo>
                  <a:lnTo>
                    <a:pt x="4003806" y="556697"/>
                  </a:lnTo>
                  <a:lnTo>
                    <a:pt x="4005281" y="561505"/>
                  </a:lnTo>
                  <a:close/>
                </a:path>
                <a:path w="4559300" h="652145">
                  <a:moveTo>
                    <a:pt x="3880896" y="574205"/>
                  </a:moveTo>
                  <a:lnTo>
                    <a:pt x="3866712" y="564045"/>
                  </a:lnTo>
                  <a:lnTo>
                    <a:pt x="3880268" y="571665"/>
                  </a:lnTo>
                  <a:lnTo>
                    <a:pt x="3880896" y="574205"/>
                  </a:lnTo>
                  <a:close/>
                </a:path>
                <a:path w="4559300" h="652145">
                  <a:moveTo>
                    <a:pt x="4036769" y="599605"/>
                  </a:moveTo>
                  <a:lnTo>
                    <a:pt x="4008169" y="599605"/>
                  </a:lnTo>
                  <a:lnTo>
                    <a:pt x="4019791" y="569125"/>
                  </a:lnTo>
                  <a:lnTo>
                    <a:pt x="4017934" y="564045"/>
                  </a:lnTo>
                  <a:lnTo>
                    <a:pt x="4029582" y="572935"/>
                  </a:lnTo>
                  <a:lnTo>
                    <a:pt x="4026670" y="572935"/>
                  </a:lnTo>
                  <a:lnTo>
                    <a:pt x="4030761" y="581825"/>
                  </a:lnTo>
                  <a:lnTo>
                    <a:pt x="4025013" y="584365"/>
                  </a:lnTo>
                  <a:lnTo>
                    <a:pt x="4027071" y="590715"/>
                  </a:lnTo>
                  <a:lnTo>
                    <a:pt x="4068801" y="590715"/>
                  </a:lnTo>
                  <a:lnTo>
                    <a:pt x="4066868" y="594525"/>
                  </a:lnTo>
                  <a:lnTo>
                    <a:pt x="4043263" y="594525"/>
                  </a:lnTo>
                  <a:lnTo>
                    <a:pt x="4042227" y="598335"/>
                  </a:lnTo>
                  <a:lnTo>
                    <a:pt x="4039071" y="598335"/>
                  </a:lnTo>
                  <a:lnTo>
                    <a:pt x="4036769" y="599605"/>
                  </a:lnTo>
                  <a:close/>
                </a:path>
                <a:path w="4559300" h="652145">
                  <a:moveTo>
                    <a:pt x="4217253" y="584365"/>
                  </a:moveTo>
                  <a:lnTo>
                    <a:pt x="4039849" y="584365"/>
                  </a:lnTo>
                  <a:lnTo>
                    <a:pt x="4052174" y="581825"/>
                  </a:lnTo>
                  <a:lnTo>
                    <a:pt x="4058852" y="564045"/>
                  </a:lnTo>
                  <a:lnTo>
                    <a:pt x="4228722" y="564045"/>
                  </a:lnTo>
                  <a:lnTo>
                    <a:pt x="4217253" y="584365"/>
                  </a:lnTo>
                  <a:close/>
                </a:path>
                <a:path w="4559300" h="652145">
                  <a:moveTo>
                    <a:pt x="4042510" y="576745"/>
                  </a:moveTo>
                  <a:lnTo>
                    <a:pt x="4039974" y="567855"/>
                  </a:lnTo>
                  <a:lnTo>
                    <a:pt x="4049815" y="571665"/>
                  </a:lnTo>
                  <a:lnTo>
                    <a:pt x="4042510" y="576745"/>
                  </a:lnTo>
                  <a:close/>
                </a:path>
                <a:path w="4559300" h="652145">
                  <a:moveTo>
                    <a:pt x="3900878" y="583095"/>
                  </a:moveTo>
                  <a:lnTo>
                    <a:pt x="3899823" y="578015"/>
                  </a:lnTo>
                  <a:lnTo>
                    <a:pt x="3904166" y="575475"/>
                  </a:lnTo>
                  <a:lnTo>
                    <a:pt x="3900878" y="583095"/>
                  </a:lnTo>
                  <a:close/>
                </a:path>
                <a:path w="4559300" h="652145">
                  <a:moveTo>
                    <a:pt x="4068801" y="590715"/>
                  </a:moveTo>
                  <a:lnTo>
                    <a:pt x="4027071" y="590715"/>
                  </a:lnTo>
                  <a:lnTo>
                    <a:pt x="4029556" y="584365"/>
                  </a:lnTo>
                  <a:lnTo>
                    <a:pt x="4036033" y="580555"/>
                  </a:lnTo>
                  <a:lnTo>
                    <a:pt x="4039849" y="584365"/>
                  </a:lnTo>
                  <a:lnTo>
                    <a:pt x="4217253" y="584365"/>
                  </a:lnTo>
                  <a:lnTo>
                    <a:pt x="4214385" y="589445"/>
                  </a:lnTo>
                  <a:lnTo>
                    <a:pt x="4069445" y="589445"/>
                  </a:lnTo>
                  <a:lnTo>
                    <a:pt x="4068801" y="590715"/>
                  </a:lnTo>
                  <a:close/>
                </a:path>
                <a:path w="4559300" h="652145">
                  <a:moveTo>
                    <a:pt x="3944306" y="594525"/>
                  </a:moveTo>
                  <a:lnTo>
                    <a:pt x="3880268" y="588175"/>
                  </a:lnTo>
                  <a:lnTo>
                    <a:pt x="3890108" y="584365"/>
                  </a:lnTo>
                  <a:lnTo>
                    <a:pt x="3901129" y="583095"/>
                  </a:lnTo>
                  <a:lnTo>
                    <a:pt x="3907530" y="586905"/>
                  </a:lnTo>
                  <a:lnTo>
                    <a:pt x="3937227" y="586905"/>
                  </a:lnTo>
                  <a:lnTo>
                    <a:pt x="3944306" y="594525"/>
                  </a:lnTo>
                  <a:close/>
                </a:path>
                <a:path w="4559300" h="652145">
                  <a:moveTo>
                    <a:pt x="3936047" y="585635"/>
                  </a:moveTo>
                  <a:lnTo>
                    <a:pt x="3924575" y="585635"/>
                  </a:lnTo>
                  <a:lnTo>
                    <a:pt x="3934867" y="584365"/>
                  </a:lnTo>
                  <a:lnTo>
                    <a:pt x="3936047" y="585635"/>
                  </a:lnTo>
                  <a:close/>
                </a:path>
                <a:path w="4559300" h="652145">
                  <a:moveTo>
                    <a:pt x="4069747" y="613575"/>
                  </a:moveTo>
                  <a:lnTo>
                    <a:pt x="4069699" y="609765"/>
                  </a:lnTo>
                  <a:lnTo>
                    <a:pt x="4069572" y="599605"/>
                  </a:lnTo>
                  <a:lnTo>
                    <a:pt x="4069445" y="589445"/>
                  </a:lnTo>
                  <a:lnTo>
                    <a:pt x="4214385" y="589445"/>
                  </a:lnTo>
                  <a:lnTo>
                    <a:pt x="4212952" y="591985"/>
                  </a:lnTo>
                  <a:lnTo>
                    <a:pt x="4135994" y="591985"/>
                  </a:lnTo>
                  <a:lnTo>
                    <a:pt x="4128871" y="598335"/>
                  </a:lnTo>
                  <a:lnTo>
                    <a:pt x="4120857" y="598335"/>
                  </a:lnTo>
                  <a:lnTo>
                    <a:pt x="4112723" y="611035"/>
                  </a:lnTo>
                  <a:lnTo>
                    <a:pt x="4069747" y="613575"/>
                  </a:lnTo>
                  <a:close/>
                </a:path>
                <a:path w="4559300" h="652145">
                  <a:moveTo>
                    <a:pt x="4158637" y="605955"/>
                  </a:moveTo>
                  <a:lnTo>
                    <a:pt x="4135994" y="591985"/>
                  </a:lnTo>
                  <a:lnTo>
                    <a:pt x="4212952" y="591985"/>
                  </a:lnTo>
                  <a:lnTo>
                    <a:pt x="4210801" y="595795"/>
                  </a:lnTo>
                  <a:lnTo>
                    <a:pt x="4165992" y="595795"/>
                  </a:lnTo>
                  <a:lnTo>
                    <a:pt x="4158637" y="605955"/>
                  </a:lnTo>
                  <a:close/>
                </a:path>
                <a:path w="4559300" h="652145">
                  <a:moveTo>
                    <a:pt x="3993257" y="609765"/>
                  </a:moveTo>
                  <a:lnTo>
                    <a:pt x="3987207" y="594525"/>
                  </a:lnTo>
                  <a:lnTo>
                    <a:pt x="4005792" y="594525"/>
                  </a:lnTo>
                  <a:lnTo>
                    <a:pt x="4008169" y="599605"/>
                  </a:lnTo>
                  <a:lnTo>
                    <a:pt x="4036769" y="599605"/>
                  </a:lnTo>
                  <a:lnTo>
                    <a:pt x="4032167" y="602145"/>
                  </a:lnTo>
                  <a:lnTo>
                    <a:pt x="4031565" y="605955"/>
                  </a:lnTo>
                  <a:lnTo>
                    <a:pt x="3993257" y="609765"/>
                  </a:lnTo>
                  <a:close/>
                </a:path>
                <a:path w="4559300" h="652145">
                  <a:moveTo>
                    <a:pt x="4041932" y="612305"/>
                  </a:moveTo>
                  <a:lnTo>
                    <a:pt x="4049087" y="597065"/>
                  </a:lnTo>
                  <a:lnTo>
                    <a:pt x="4043263" y="594525"/>
                  </a:lnTo>
                  <a:lnTo>
                    <a:pt x="4066868" y="594525"/>
                  </a:lnTo>
                  <a:lnTo>
                    <a:pt x="4065579" y="597065"/>
                  </a:lnTo>
                  <a:lnTo>
                    <a:pt x="4059981" y="599605"/>
                  </a:lnTo>
                  <a:lnTo>
                    <a:pt x="4058350" y="605955"/>
                  </a:lnTo>
                  <a:lnTo>
                    <a:pt x="4051170" y="608495"/>
                  </a:lnTo>
                  <a:lnTo>
                    <a:pt x="4054208" y="611035"/>
                  </a:lnTo>
                  <a:lnTo>
                    <a:pt x="4041932" y="612305"/>
                  </a:lnTo>
                  <a:close/>
                </a:path>
                <a:path w="4559300" h="652145">
                  <a:moveTo>
                    <a:pt x="4170184" y="604685"/>
                  </a:moveTo>
                  <a:lnTo>
                    <a:pt x="4165992" y="595795"/>
                  </a:lnTo>
                  <a:lnTo>
                    <a:pt x="4210801" y="595795"/>
                  </a:lnTo>
                  <a:lnTo>
                    <a:pt x="4170184" y="604685"/>
                  </a:lnTo>
                  <a:close/>
                </a:path>
                <a:path w="4559300" h="652145">
                  <a:moveTo>
                    <a:pt x="4041882" y="599605"/>
                  </a:moveTo>
                  <a:lnTo>
                    <a:pt x="4039071" y="598335"/>
                  </a:lnTo>
                  <a:lnTo>
                    <a:pt x="4042227" y="598335"/>
                  </a:lnTo>
                  <a:lnTo>
                    <a:pt x="4041882" y="599605"/>
                  </a:lnTo>
                  <a:close/>
                </a:path>
                <a:path w="4559300" h="652145">
                  <a:moveTo>
                    <a:pt x="4124597" y="602145"/>
                  </a:moveTo>
                  <a:lnTo>
                    <a:pt x="4120304" y="600875"/>
                  </a:lnTo>
                  <a:lnTo>
                    <a:pt x="4120857" y="598335"/>
                  </a:lnTo>
                  <a:lnTo>
                    <a:pt x="4128871" y="598335"/>
                  </a:lnTo>
                  <a:lnTo>
                    <a:pt x="4124597" y="602145"/>
                  </a:lnTo>
                  <a:close/>
                </a:path>
                <a:path w="4559300" h="652145">
                  <a:moveTo>
                    <a:pt x="4127283" y="611035"/>
                  </a:moveTo>
                  <a:lnTo>
                    <a:pt x="4136446" y="603415"/>
                  </a:lnTo>
                  <a:lnTo>
                    <a:pt x="4144027" y="604685"/>
                  </a:lnTo>
                  <a:lnTo>
                    <a:pt x="4127283" y="611035"/>
                  </a:lnTo>
                  <a:close/>
                </a:path>
                <a:path w="4559300" h="652145">
                  <a:moveTo>
                    <a:pt x="4466652" y="21915"/>
                  </a:moveTo>
                  <a:lnTo>
                    <a:pt x="4463766" y="18249"/>
                  </a:lnTo>
                  <a:lnTo>
                    <a:pt x="4459247" y="16819"/>
                  </a:lnTo>
                  <a:lnTo>
                    <a:pt x="4456134" y="6451"/>
                  </a:lnTo>
                  <a:lnTo>
                    <a:pt x="4463791" y="0"/>
                  </a:lnTo>
                  <a:lnTo>
                    <a:pt x="4468133" y="5422"/>
                  </a:lnTo>
                  <a:lnTo>
                    <a:pt x="4466652" y="21915"/>
                  </a:lnTo>
                  <a:close/>
                </a:path>
                <a:path w="4559300" h="652145">
                  <a:moveTo>
                    <a:pt x="4412480" y="16141"/>
                  </a:moveTo>
                  <a:lnTo>
                    <a:pt x="4423977" y="3991"/>
                  </a:lnTo>
                  <a:lnTo>
                    <a:pt x="4419032" y="14107"/>
                  </a:lnTo>
                  <a:lnTo>
                    <a:pt x="4412480" y="16141"/>
                  </a:lnTo>
                  <a:close/>
                </a:path>
                <a:path w="4559300" h="652145">
                  <a:moveTo>
                    <a:pt x="3819845" y="538688"/>
                  </a:moveTo>
                  <a:lnTo>
                    <a:pt x="3807293" y="526287"/>
                  </a:lnTo>
                  <a:lnTo>
                    <a:pt x="3815401" y="524053"/>
                  </a:lnTo>
                  <a:lnTo>
                    <a:pt x="3822004" y="529274"/>
                  </a:lnTo>
                  <a:lnTo>
                    <a:pt x="3816481" y="534922"/>
                  </a:lnTo>
                  <a:lnTo>
                    <a:pt x="3819845" y="538688"/>
                  </a:lnTo>
                  <a:close/>
                </a:path>
                <a:path w="4559300" h="652145">
                  <a:moveTo>
                    <a:pt x="3820199" y="480700"/>
                  </a:moveTo>
                  <a:lnTo>
                    <a:pt x="3819869" y="480700"/>
                  </a:lnTo>
                  <a:lnTo>
                    <a:pt x="3812163" y="477687"/>
                  </a:lnTo>
                  <a:lnTo>
                    <a:pt x="3802975" y="476984"/>
                  </a:lnTo>
                  <a:lnTo>
                    <a:pt x="3810155" y="468198"/>
                  </a:lnTo>
                  <a:lnTo>
                    <a:pt x="3821375" y="470332"/>
                  </a:lnTo>
                  <a:lnTo>
                    <a:pt x="3821917" y="470332"/>
                  </a:lnTo>
                  <a:lnTo>
                    <a:pt x="3820587" y="479921"/>
                  </a:lnTo>
                  <a:lnTo>
                    <a:pt x="3820561" y="480106"/>
                  </a:lnTo>
                  <a:lnTo>
                    <a:pt x="3820199" y="480700"/>
                  </a:lnTo>
                  <a:close/>
                </a:path>
                <a:path w="4559300" h="652145">
                  <a:moveTo>
                    <a:pt x="3826899" y="481302"/>
                  </a:moveTo>
                  <a:lnTo>
                    <a:pt x="3824614" y="480700"/>
                  </a:lnTo>
                  <a:lnTo>
                    <a:pt x="3829484" y="470332"/>
                  </a:lnTo>
                  <a:lnTo>
                    <a:pt x="3826899" y="481302"/>
                  </a:lnTo>
                  <a:close/>
                </a:path>
                <a:path w="4559300" h="652145">
                  <a:moveTo>
                    <a:pt x="3820479" y="480700"/>
                  </a:moveTo>
                  <a:lnTo>
                    <a:pt x="3820199" y="480700"/>
                  </a:lnTo>
                  <a:lnTo>
                    <a:pt x="3820561" y="480106"/>
                  </a:lnTo>
                  <a:lnTo>
                    <a:pt x="3820479" y="480700"/>
                  </a:lnTo>
                  <a:close/>
                </a:path>
                <a:path w="4559300" h="652145">
                  <a:moveTo>
                    <a:pt x="3793587" y="509292"/>
                  </a:moveTo>
                  <a:lnTo>
                    <a:pt x="3788742" y="507058"/>
                  </a:lnTo>
                  <a:lnTo>
                    <a:pt x="3779730" y="496690"/>
                  </a:lnTo>
                  <a:lnTo>
                    <a:pt x="3776768" y="488582"/>
                  </a:lnTo>
                  <a:lnTo>
                    <a:pt x="3781437" y="481704"/>
                  </a:lnTo>
                  <a:lnTo>
                    <a:pt x="3787135" y="482607"/>
                  </a:lnTo>
                  <a:lnTo>
                    <a:pt x="3787989" y="485294"/>
                  </a:lnTo>
                  <a:lnTo>
                    <a:pt x="3802749" y="489235"/>
                  </a:lnTo>
                  <a:lnTo>
                    <a:pt x="3808472" y="489235"/>
                  </a:lnTo>
                  <a:lnTo>
                    <a:pt x="3815929" y="501987"/>
                  </a:lnTo>
                  <a:lnTo>
                    <a:pt x="3796309" y="506004"/>
                  </a:lnTo>
                  <a:lnTo>
                    <a:pt x="3795779" y="506004"/>
                  </a:lnTo>
                  <a:lnTo>
                    <a:pt x="3793587" y="509292"/>
                  </a:lnTo>
                  <a:close/>
                </a:path>
                <a:path w="4559300" h="652145">
                  <a:moveTo>
                    <a:pt x="3808472" y="489235"/>
                  </a:moveTo>
                  <a:lnTo>
                    <a:pt x="3802749" y="489235"/>
                  </a:lnTo>
                  <a:lnTo>
                    <a:pt x="3807268" y="487176"/>
                  </a:lnTo>
                  <a:lnTo>
                    <a:pt x="3808472" y="489235"/>
                  </a:lnTo>
                  <a:close/>
                </a:path>
                <a:path w="4559300" h="652145">
                  <a:moveTo>
                    <a:pt x="3818564" y="509016"/>
                  </a:moveTo>
                  <a:lnTo>
                    <a:pt x="3815527" y="502740"/>
                  </a:lnTo>
                  <a:lnTo>
                    <a:pt x="3819594" y="501686"/>
                  </a:lnTo>
                  <a:lnTo>
                    <a:pt x="3829648" y="501309"/>
                  </a:lnTo>
                  <a:lnTo>
                    <a:pt x="3826318" y="501309"/>
                  </a:lnTo>
                  <a:lnTo>
                    <a:pt x="3825518" y="506004"/>
                  </a:lnTo>
                  <a:lnTo>
                    <a:pt x="3818564" y="509016"/>
                  </a:lnTo>
                  <a:close/>
                </a:path>
                <a:path w="4559300" h="652145">
                  <a:moveTo>
                    <a:pt x="3805963" y="523425"/>
                  </a:moveTo>
                  <a:lnTo>
                    <a:pt x="3798708" y="523224"/>
                  </a:lnTo>
                  <a:lnTo>
                    <a:pt x="3794064" y="514438"/>
                  </a:lnTo>
                  <a:lnTo>
                    <a:pt x="3796273" y="509292"/>
                  </a:lnTo>
                  <a:lnTo>
                    <a:pt x="3796391" y="509016"/>
                  </a:lnTo>
                  <a:lnTo>
                    <a:pt x="3795590" y="509016"/>
                  </a:lnTo>
                  <a:lnTo>
                    <a:pt x="3803553" y="510070"/>
                  </a:lnTo>
                  <a:lnTo>
                    <a:pt x="3806540" y="520262"/>
                  </a:lnTo>
                  <a:lnTo>
                    <a:pt x="3806031" y="523049"/>
                  </a:lnTo>
                  <a:lnTo>
                    <a:pt x="3805963" y="523425"/>
                  </a:lnTo>
                  <a:close/>
                </a:path>
                <a:path w="4559300" h="652145">
                  <a:moveTo>
                    <a:pt x="3800214" y="524906"/>
                  </a:moveTo>
                  <a:lnTo>
                    <a:pt x="3797553" y="523049"/>
                  </a:lnTo>
                  <a:lnTo>
                    <a:pt x="3802913" y="524580"/>
                  </a:lnTo>
                  <a:lnTo>
                    <a:pt x="3804065" y="524580"/>
                  </a:lnTo>
                  <a:lnTo>
                    <a:pt x="3800214" y="524906"/>
                  </a:lnTo>
                  <a:close/>
                </a:path>
                <a:path w="4559300" h="652145">
                  <a:moveTo>
                    <a:pt x="3829284" y="529324"/>
                  </a:moveTo>
                  <a:lnTo>
                    <a:pt x="3823937" y="527015"/>
                  </a:lnTo>
                  <a:lnTo>
                    <a:pt x="3827351" y="524580"/>
                  </a:lnTo>
                  <a:lnTo>
                    <a:pt x="3829284" y="529324"/>
                  </a:lnTo>
                  <a:close/>
                </a:path>
                <a:path w="4559300" h="652145">
                  <a:moveTo>
                    <a:pt x="3759045" y="496389"/>
                  </a:moveTo>
                  <a:lnTo>
                    <a:pt x="3755154" y="491519"/>
                  </a:lnTo>
                  <a:lnTo>
                    <a:pt x="3761078" y="494883"/>
                  </a:lnTo>
                  <a:lnTo>
                    <a:pt x="3759045" y="496389"/>
                  </a:lnTo>
                  <a:close/>
                </a:path>
                <a:path w="4559300" h="652145">
                  <a:moveTo>
                    <a:pt x="3835635" y="555381"/>
                  </a:moveTo>
                  <a:lnTo>
                    <a:pt x="3828380" y="549859"/>
                  </a:lnTo>
                  <a:lnTo>
                    <a:pt x="3835107" y="545139"/>
                  </a:lnTo>
                  <a:lnTo>
                    <a:pt x="3835635" y="555381"/>
                  </a:lnTo>
                  <a:close/>
                </a:path>
                <a:path w="4559300" h="652145">
                  <a:moveTo>
                    <a:pt x="3726285" y="507686"/>
                  </a:moveTo>
                  <a:lnTo>
                    <a:pt x="3728796" y="503292"/>
                  </a:lnTo>
                  <a:lnTo>
                    <a:pt x="3734293" y="504723"/>
                  </a:lnTo>
                  <a:lnTo>
                    <a:pt x="3734168" y="507209"/>
                  </a:lnTo>
                  <a:lnTo>
                    <a:pt x="3726285" y="507686"/>
                  </a:lnTo>
                  <a:close/>
                </a:path>
                <a:path w="4559300" h="652145">
                  <a:moveTo>
                    <a:pt x="3822455" y="569841"/>
                  </a:moveTo>
                  <a:lnTo>
                    <a:pt x="3827853" y="561507"/>
                  </a:lnTo>
                  <a:lnTo>
                    <a:pt x="3829359" y="568812"/>
                  </a:lnTo>
                  <a:lnTo>
                    <a:pt x="3822455" y="569841"/>
                  </a:lnTo>
                  <a:close/>
                </a:path>
                <a:path w="4559300" h="652145">
                  <a:moveTo>
                    <a:pt x="3713533" y="508790"/>
                  </a:moveTo>
                  <a:lnTo>
                    <a:pt x="3707634" y="503318"/>
                  </a:lnTo>
                  <a:lnTo>
                    <a:pt x="3712554" y="502866"/>
                  </a:lnTo>
                  <a:lnTo>
                    <a:pt x="3713533" y="508790"/>
                  </a:lnTo>
                  <a:close/>
                </a:path>
                <a:path w="4559300" h="652145">
                  <a:moveTo>
                    <a:pt x="1501193" y="143288"/>
                  </a:moveTo>
                  <a:lnTo>
                    <a:pt x="1488742" y="139548"/>
                  </a:lnTo>
                  <a:lnTo>
                    <a:pt x="1490474" y="130235"/>
                  </a:lnTo>
                  <a:lnTo>
                    <a:pt x="1500465" y="128101"/>
                  </a:lnTo>
                  <a:lnTo>
                    <a:pt x="1501193" y="143288"/>
                  </a:lnTo>
                  <a:close/>
                </a:path>
                <a:path w="4559300" h="652145">
                  <a:moveTo>
                    <a:pt x="1483395" y="174015"/>
                  </a:moveTo>
                  <a:lnTo>
                    <a:pt x="1470140" y="169596"/>
                  </a:lnTo>
                  <a:lnTo>
                    <a:pt x="1483671" y="166709"/>
                  </a:lnTo>
                  <a:lnTo>
                    <a:pt x="1483395" y="174015"/>
                  </a:lnTo>
                  <a:close/>
                </a:path>
                <a:path w="4559300" h="652145">
                  <a:moveTo>
                    <a:pt x="1381501" y="161716"/>
                  </a:moveTo>
                  <a:lnTo>
                    <a:pt x="1376731" y="156636"/>
                  </a:lnTo>
                  <a:lnTo>
                    <a:pt x="1378313" y="149016"/>
                  </a:lnTo>
                  <a:lnTo>
                    <a:pt x="1386471" y="146476"/>
                  </a:lnTo>
                  <a:lnTo>
                    <a:pt x="1389662" y="160446"/>
                  </a:lnTo>
                  <a:lnTo>
                    <a:pt x="1385517" y="160446"/>
                  </a:lnTo>
                  <a:lnTo>
                    <a:pt x="1381501" y="161716"/>
                  </a:lnTo>
                  <a:close/>
                </a:path>
                <a:path w="4559300" h="652145">
                  <a:moveTo>
                    <a:pt x="1393576" y="154096"/>
                  </a:moveTo>
                  <a:lnTo>
                    <a:pt x="1396588" y="149016"/>
                  </a:lnTo>
                  <a:lnTo>
                    <a:pt x="1395860" y="151556"/>
                  </a:lnTo>
                  <a:lnTo>
                    <a:pt x="1399224" y="151556"/>
                  </a:lnTo>
                  <a:lnTo>
                    <a:pt x="1393576" y="154096"/>
                  </a:lnTo>
                  <a:close/>
                </a:path>
                <a:path w="4559300" h="652145">
                  <a:moveTo>
                    <a:pt x="1351101" y="156636"/>
                  </a:moveTo>
                  <a:lnTo>
                    <a:pt x="1352708" y="151556"/>
                  </a:lnTo>
                  <a:lnTo>
                    <a:pt x="1360766" y="154096"/>
                  </a:lnTo>
                  <a:lnTo>
                    <a:pt x="1351101" y="156636"/>
                  </a:lnTo>
                  <a:close/>
                </a:path>
                <a:path w="4559300" h="652145">
                  <a:moveTo>
                    <a:pt x="1440694" y="156636"/>
                  </a:moveTo>
                  <a:lnTo>
                    <a:pt x="1436075" y="156636"/>
                  </a:lnTo>
                  <a:lnTo>
                    <a:pt x="1435598" y="151556"/>
                  </a:lnTo>
                  <a:lnTo>
                    <a:pt x="1440694" y="156636"/>
                  </a:lnTo>
                  <a:close/>
                </a:path>
                <a:path w="4559300" h="652145">
                  <a:moveTo>
                    <a:pt x="1267081" y="169336"/>
                  </a:moveTo>
                  <a:lnTo>
                    <a:pt x="1263190" y="164256"/>
                  </a:lnTo>
                  <a:lnTo>
                    <a:pt x="1271650" y="156636"/>
                  </a:lnTo>
                  <a:lnTo>
                    <a:pt x="1271795" y="159176"/>
                  </a:lnTo>
                  <a:lnTo>
                    <a:pt x="1271867" y="160446"/>
                  </a:lnTo>
                  <a:lnTo>
                    <a:pt x="1271940" y="161716"/>
                  </a:lnTo>
                  <a:lnTo>
                    <a:pt x="1272012" y="162986"/>
                  </a:lnTo>
                  <a:lnTo>
                    <a:pt x="1272085" y="164256"/>
                  </a:lnTo>
                  <a:lnTo>
                    <a:pt x="1272157" y="165526"/>
                  </a:lnTo>
                  <a:lnTo>
                    <a:pt x="1272230" y="166796"/>
                  </a:lnTo>
                  <a:lnTo>
                    <a:pt x="1272302" y="168066"/>
                  </a:lnTo>
                  <a:lnTo>
                    <a:pt x="1267081" y="169336"/>
                  </a:lnTo>
                  <a:close/>
                </a:path>
                <a:path w="4559300" h="652145">
                  <a:moveTo>
                    <a:pt x="1433640" y="189656"/>
                  </a:moveTo>
                  <a:lnTo>
                    <a:pt x="1425758" y="180766"/>
                  </a:lnTo>
                  <a:lnTo>
                    <a:pt x="1433464" y="179496"/>
                  </a:lnTo>
                  <a:lnTo>
                    <a:pt x="1441096" y="171876"/>
                  </a:lnTo>
                  <a:lnTo>
                    <a:pt x="1447723" y="164256"/>
                  </a:lnTo>
                  <a:lnTo>
                    <a:pt x="1457589" y="156636"/>
                  </a:lnTo>
                  <a:lnTo>
                    <a:pt x="1467404" y="160446"/>
                  </a:lnTo>
                  <a:lnTo>
                    <a:pt x="1451062" y="180766"/>
                  </a:lnTo>
                  <a:lnTo>
                    <a:pt x="1433640" y="189656"/>
                  </a:lnTo>
                  <a:close/>
                </a:path>
                <a:path w="4559300" h="652145">
                  <a:moveTo>
                    <a:pt x="1246823" y="166796"/>
                  </a:moveTo>
                  <a:lnTo>
                    <a:pt x="1236957" y="166796"/>
                  </a:lnTo>
                  <a:lnTo>
                    <a:pt x="1246245" y="159176"/>
                  </a:lnTo>
                  <a:lnTo>
                    <a:pt x="1246341" y="160446"/>
                  </a:lnTo>
                  <a:lnTo>
                    <a:pt x="1246438" y="161716"/>
                  </a:lnTo>
                  <a:lnTo>
                    <a:pt x="1246534" y="162986"/>
                  </a:lnTo>
                  <a:lnTo>
                    <a:pt x="1246630" y="164256"/>
                  </a:lnTo>
                  <a:lnTo>
                    <a:pt x="1246726" y="165526"/>
                  </a:lnTo>
                  <a:lnTo>
                    <a:pt x="1246823" y="166796"/>
                  </a:lnTo>
                  <a:close/>
                </a:path>
                <a:path w="4559300" h="652145">
                  <a:moveTo>
                    <a:pt x="1345528" y="166796"/>
                  </a:moveTo>
                  <a:lnTo>
                    <a:pt x="1341662" y="160446"/>
                  </a:lnTo>
                  <a:lnTo>
                    <a:pt x="1349570" y="161716"/>
                  </a:lnTo>
                  <a:lnTo>
                    <a:pt x="1345528" y="166796"/>
                  </a:lnTo>
                  <a:close/>
                </a:path>
                <a:path w="4559300" h="652145">
                  <a:moveTo>
                    <a:pt x="1391693" y="169336"/>
                  </a:moveTo>
                  <a:lnTo>
                    <a:pt x="1385517" y="160446"/>
                  </a:lnTo>
                  <a:lnTo>
                    <a:pt x="1389662" y="160446"/>
                  </a:lnTo>
                  <a:lnTo>
                    <a:pt x="1391693" y="169336"/>
                  </a:lnTo>
                  <a:close/>
                </a:path>
                <a:path w="4559300" h="652145">
                  <a:moveTo>
                    <a:pt x="1225535" y="171876"/>
                  </a:moveTo>
                  <a:lnTo>
                    <a:pt x="1218632" y="171876"/>
                  </a:lnTo>
                  <a:lnTo>
                    <a:pt x="1214640" y="168066"/>
                  </a:lnTo>
                  <a:lnTo>
                    <a:pt x="1218054" y="162986"/>
                  </a:lnTo>
                  <a:lnTo>
                    <a:pt x="1225535" y="171876"/>
                  </a:lnTo>
                  <a:close/>
                </a:path>
                <a:path w="4559300" h="652145">
                  <a:moveTo>
                    <a:pt x="1496097" y="178226"/>
                  </a:moveTo>
                  <a:lnTo>
                    <a:pt x="1487988" y="165526"/>
                  </a:lnTo>
                  <a:lnTo>
                    <a:pt x="1492231" y="162986"/>
                  </a:lnTo>
                  <a:lnTo>
                    <a:pt x="1498231" y="162986"/>
                  </a:lnTo>
                  <a:lnTo>
                    <a:pt x="1496097" y="178226"/>
                  </a:lnTo>
                  <a:close/>
                </a:path>
                <a:path w="4559300" h="652145">
                  <a:moveTo>
                    <a:pt x="1368548" y="176956"/>
                  </a:moveTo>
                  <a:lnTo>
                    <a:pt x="1371761" y="166796"/>
                  </a:lnTo>
                  <a:lnTo>
                    <a:pt x="1377459" y="174416"/>
                  </a:lnTo>
                  <a:lnTo>
                    <a:pt x="1368548" y="176956"/>
                  </a:lnTo>
                  <a:close/>
                </a:path>
                <a:path w="4559300" h="652145">
                  <a:moveTo>
                    <a:pt x="1327705" y="178226"/>
                  </a:moveTo>
                  <a:lnTo>
                    <a:pt x="1315982" y="178226"/>
                  </a:lnTo>
                  <a:lnTo>
                    <a:pt x="1317588" y="173146"/>
                  </a:lnTo>
                  <a:lnTo>
                    <a:pt x="1318743" y="169336"/>
                  </a:lnTo>
                  <a:lnTo>
                    <a:pt x="1325973" y="168066"/>
                  </a:lnTo>
                  <a:lnTo>
                    <a:pt x="1327705" y="178226"/>
                  </a:lnTo>
                  <a:close/>
                </a:path>
                <a:path w="4559300" h="652145">
                  <a:moveTo>
                    <a:pt x="1297104" y="180766"/>
                  </a:moveTo>
                  <a:lnTo>
                    <a:pt x="1293665" y="174416"/>
                  </a:lnTo>
                  <a:lnTo>
                    <a:pt x="1299238" y="170606"/>
                  </a:lnTo>
                  <a:lnTo>
                    <a:pt x="1302803" y="178226"/>
                  </a:lnTo>
                  <a:lnTo>
                    <a:pt x="1297104" y="180766"/>
                  </a:lnTo>
                  <a:close/>
                </a:path>
                <a:path w="4559300" h="652145">
                  <a:moveTo>
                    <a:pt x="1416947" y="179496"/>
                  </a:moveTo>
                  <a:lnTo>
                    <a:pt x="1418955" y="174416"/>
                  </a:lnTo>
                  <a:lnTo>
                    <a:pt x="1423197" y="176956"/>
                  </a:lnTo>
                  <a:lnTo>
                    <a:pt x="1416947" y="179496"/>
                  </a:lnTo>
                  <a:close/>
                </a:path>
                <a:path w="4559300" h="652145">
                  <a:moveTo>
                    <a:pt x="1376480" y="183306"/>
                  </a:moveTo>
                  <a:lnTo>
                    <a:pt x="1375250" y="178226"/>
                  </a:lnTo>
                  <a:lnTo>
                    <a:pt x="1383434" y="180766"/>
                  </a:lnTo>
                  <a:lnTo>
                    <a:pt x="1376480" y="183306"/>
                  </a:lnTo>
                  <a:close/>
                </a:path>
                <a:path w="4559300" h="652145">
                  <a:moveTo>
                    <a:pt x="1283674" y="188386"/>
                  </a:moveTo>
                  <a:lnTo>
                    <a:pt x="1276997" y="184576"/>
                  </a:lnTo>
                  <a:lnTo>
                    <a:pt x="1282343" y="180766"/>
                  </a:lnTo>
                  <a:lnTo>
                    <a:pt x="1283674" y="188386"/>
                  </a:lnTo>
                  <a:close/>
                </a:path>
                <a:path w="4559300" h="652145">
                  <a:moveTo>
                    <a:pt x="1460501" y="201086"/>
                  </a:moveTo>
                  <a:lnTo>
                    <a:pt x="1453271" y="187116"/>
                  </a:lnTo>
                  <a:lnTo>
                    <a:pt x="1460224" y="182036"/>
                  </a:lnTo>
                  <a:lnTo>
                    <a:pt x="1458894" y="188386"/>
                  </a:lnTo>
                  <a:lnTo>
                    <a:pt x="1460501" y="201086"/>
                  </a:lnTo>
                  <a:close/>
                </a:path>
                <a:path w="4559300" h="652145">
                  <a:moveTo>
                    <a:pt x="1257678" y="191388"/>
                  </a:moveTo>
                  <a:lnTo>
                    <a:pt x="1256035" y="183306"/>
                  </a:lnTo>
                  <a:lnTo>
                    <a:pt x="1268060" y="183306"/>
                  </a:lnTo>
                  <a:lnTo>
                    <a:pt x="1270068" y="187116"/>
                  </a:lnTo>
                  <a:lnTo>
                    <a:pt x="1257678" y="191388"/>
                  </a:lnTo>
                  <a:close/>
                </a:path>
                <a:path w="4559300" h="652145">
                  <a:moveTo>
                    <a:pt x="1320023" y="194736"/>
                  </a:moveTo>
                  <a:lnTo>
                    <a:pt x="1315505" y="190926"/>
                  </a:lnTo>
                  <a:lnTo>
                    <a:pt x="1319998" y="183306"/>
                  </a:lnTo>
                  <a:lnTo>
                    <a:pt x="1328809" y="188386"/>
                  </a:lnTo>
                  <a:lnTo>
                    <a:pt x="1326751" y="192196"/>
                  </a:lnTo>
                  <a:lnTo>
                    <a:pt x="1320023" y="194736"/>
                  </a:lnTo>
                  <a:close/>
                </a:path>
                <a:path w="4559300" h="652145">
                  <a:moveTo>
                    <a:pt x="1257843" y="192196"/>
                  </a:moveTo>
                  <a:lnTo>
                    <a:pt x="1255332" y="192196"/>
                  </a:lnTo>
                  <a:lnTo>
                    <a:pt x="1257678" y="191388"/>
                  </a:lnTo>
                  <a:lnTo>
                    <a:pt x="1257843" y="192196"/>
                  </a:lnTo>
                  <a:close/>
                </a:path>
                <a:path w="4559300" h="652145">
                  <a:moveTo>
                    <a:pt x="1448627" y="207436"/>
                  </a:moveTo>
                  <a:lnTo>
                    <a:pt x="1444987" y="194736"/>
                  </a:lnTo>
                  <a:lnTo>
                    <a:pt x="1454576" y="193466"/>
                  </a:lnTo>
                  <a:lnTo>
                    <a:pt x="1454633" y="194736"/>
                  </a:lnTo>
                  <a:lnTo>
                    <a:pt x="1454746" y="197276"/>
                  </a:lnTo>
                  <a:lnTo>
                    <a:pt x="1454859" y="199816"/>
                  </a:lnTo>
                  <a:lnTo>
                    <a:pt x="1454915" y="201086"/>
                  </a:lnTo>
                  <a:lnTo>
                    <a:pt x="1455028" y="203626"/>
                  </a:lnTo>
                  <a:lnTo>
                    <a:pt x="1448627" y="207436"/>
                  </a:lnTo>
                  <a:close/>
                </a:path>
                <a:path w="4559300" h="652145">
                  <a:moveTo>
                    <a:pt x="1357452" y="207436"/>
                  </a:moveTo>
                  <a:lnTo>
                    <a:pt x="1342842" y="204896"/>
                  </a:lnTo>
                  <a:lnTo>
                    <a:pt x="1338951" y="198546"/>
                  </a:lnTo>
                  <a:lnTo>
                    <a:pt x="1359787" y="201086"/>
                  </a:lnTo>
                  <a:lnTo>
                    <a:pt x="1357452" y="207436"/>
                  </a:lnTo>
                  <a:close/>
                </a:path>
                <a:path w="4559300" h="652145">
                  <a:moveTo>
                    <a:pt x="1223175" y="211246"/>
                  </a:moveTo>
                  <a:lnTo>
                    <a:pt x="1223145" y="209976"/>
                  </a:lnTo>
                  <a:lnTo>
                    <a:pt x="1223022" y="204896"/>
                  </a:lnTo>
                  <a:lnTo>
                    <a:pt x="1222899" y="199816"/>
                  </a:lnTo>
                  <a:lnTo>
                    <a:pt x="1227117" y="199816"/>
                  </a:lnTo>
                  <a:lnTo>
                    <a:pt x="1227054" y="201086"/>
                  </a:lnTo>
                  <a:lnTo>
                    <a:pt x="1226928" y="203626"/>
                  </a:lnTo>
                  <a:lnTo>
                    <a:pt x="1226803" y="206166"/>
                  </a:lnTo>
                  <a:lnTo>
                    <a:pt x="1226740" y="207436"/>
                  </a:lnTo>
                  <a:lnTo>
                    <a:pt x="1223175" y="211246"/>
                  </a:lnTo>
                  <a:close/>
                </a:path>
                <a:path w="4559300" h="652145">
                  <a:moveTo>
                    <a:pt x="1447547" y="212516"/>
                  </a:moveTo>
                  <a:lnTo>
                    <a:pt x="1435473" y="212516"/>
                  </a:lnTo>
                  <a:lnTo>
                    <a:pt x="1435392" y="209976"/>
                  </a:lnTo>
                  <a:lnTo>
                    <a:pt x="1435272" y="206166"/>
                  </a:lnTo>
                  <a:lnTo>
                    <a:pt x="1438711" y="203626"/>
                  </a:lnTo>
                  <a:lnTo>
                    <a:pt x="1444259" y="203626"/>
                  </a:lnTo>
                  <a:lnTo>
                    <a:pt x="1447547" y="212516"/>
                  </a:lnTo>
                  <a:close/>
                </a:path>
                <a:path w="4559300" h="652145">
                  <a:moveTo>
                    <a:pt x="1394295" y="222676"/>
                  </a:moveTo>
                  <a:lnTo>
                    <a:pt x="1362774" y="222676"/>
                  </a:lnTo>
                  <a:lnTo>
                    <a:pt x="1363565" y="218866"/>
                  </a:lnTo>
                  <a:lnTo>
                    <a:pt x="1365862" y="218866"/>
                  </a:lnTo>
                  <a:lnTo>
                    <a:pt x="1364606" y="213786"/>
                  </a:lnTo>
                  <a:lnTo>
                    <a:pt x="1363452" y="206166"/>
                  </a:lnTo>
                  <a:lnTo>
                    <a:pt x="1377284" y="206166"/>
                  </a:lnTo>
                  <a:lnTo>
                    <a:pt x="1380196" y="211246"/>
                  </a:lnTo>
                  <a:lnTo>
                    <a:pt x="1397082" y="211246"/>
                  </a:lnTo>
                  <a:lnTo>
                    <a:pt x="1394295" y="222676"/>
                  </a:lnTo>
                  <a:close/>
                </a:path>
                <a:path w="4559300" h="652145">
                  <a:moveTo>
                    <a:pt x="1397082" y="211246"/>
                  </a:moveTo>
                  <a:lnTo>
                    <a:pt x="1380196" y="211246"/>
                  </a:lnTo>
                  <a:lnTo>
                    <a:pt x="1384413" y="207436"/>
                  </a:lnTo>
                  <a:lnTo>
                    <a:pt x="1397391" y="209976"/>
                  </a:lnTo>
                  <a:lnTo>
                    <a:pt x="1397082" y="211246"/>
                  </a:lnTo>
                  <a:close/>
                </a:path>
                <a:path w="4559300" h="652145">
                  <a:moveTo>
                    <a:pt x="1489520" y="222676"/>
                  </a:moveTo>
                  <a:lnTo>
                    <a:pt x="1480131" y="220136"/>
                  </a:lnTo>
                  <a:lnTo>
                    <a:pt x="1481487" y="213786"/>
                  </a:lnTo>
                  <a:lnTo>
                    <a:pt x="1486783" y="211246"/>
                  </a:lnTo>
                  <a:lnTo>
                    <a:pt x="1489520" y="222676"/>
                  </a:lnTo>
                  <a:close/>
                </a:path>
                <a:path w="4559300" h="652145">
                  <a:moveTo>
                    <a:pt x="1366062" y="229026"/>
                  </a:moveTo>
                  <a:lnTo>
                    <a:pt x="1351829" y="220136"/>
                  </a:lnTo>
                  <a:lnTo>
                    <a:pt x="1363828" y="217596"/>
                  </a:lnTo>
                  <a:lnTo>
                    <a:pt x="1363565" y="218866"/>
                  </a:lnTo>
                  <a:lnTo>
                    <a:pt x="1362096" y="218866"/>
                  </a:lnTo>
                  <a:lnTo>
                    <a:pt x="1362774" y="222676"/>
                  </a:lnTo>
                  <a:lnTo>
                    <a:pt x="1394295" y="222676"/>
                  </a:lnTo>
                  <a:lnTo>
                    <a:pt x="1393986" y="223946"/>
                  </a:lnTo>
                  <a:lnTo>
                    <a:pt x="1376807" y="223946"/>
                  </a:lnTo>
                  <a:lnTo>
                    <a:pt x="1370280" y="227756"/>
                  </a:lnTo>
                  <a:lnTo>
                    <a:pt x="1366062" y="229026"/>
                  </a:lnTo>
                  <a:close/>
                </a:path>
                <a:path w="4559300" h="652145">
                  <a:moveTo>
                    <a:pt x="1362774" y="222676"/>
                  </a:moveTo>
                  <a:lnTo>
                    <a:pt x="1362096" y="218866"/>
                  </a:lnTo>
                  <a:lnTo>
                    <a:pt x="1363565" y="218866"/>
                  </a:lnTo>
                  <a:lnTo>
                    <a:pt x="1362774" y="222676"/>
                  </a:lnTo>
                  <a:close/>
                </a:path>
                <a:path w="4559300" h="652145">
                  <a:moveTo>
                    <a:pt x="1158736" y="232836"/>
                  </a:moveTo>
                  <a:lnTo>
                    <a:pt x="1155171" y="226486"/>
                  </a:lnTo>
                  <a:lnTo>
                    <a:pt x="1158384" y="220136"/>
                  </a:lnTo>
                  <a:lnTo>
                    <a:pt x="1169806" y="230296"/>
                  </a:lnTo>
                  <a:lnTo>
                    <a:pt x="1168325" y="231566"/>
                  </a:lnTo>
                  <a:lnTo>
                    <a:pt x="1163104" y="231566"/>
                  </a:lnTo>
                  <a:lnTo>
                    <a:pt x="1158736" y="232836"/>
                  </a:lnTo>
                  <a:close/>
                </a:path>
                <a:path w="4559300" h="652145">
                  <a:moveTo>
                    <a:pt x="1404746" y="236646"/>
                  </a:moveTo>
                  <a:lnTo>
                    <a:pt x="1395835" y="227756"/>
                  </a:lnTo>
                  <a:lnTo>
                    <a:pt x="1401232" y="220136"/>
                  </a:lnTo>
                  <a:lnTo>
                    <a:pt x="1404746" y="236646"/>
                  </a:lnTo>
                  <a:close/>
                </a:path>
                <a:path w="4559300" h="652145">
                  <a:moveTo>
                    <a:pt x="1330542" y="250616"/>
                  </a:moveTo>
                  <a:lnTo>
                    <a:pt x="1328182" y="246806"/>
                  </a:lnTo>
                  <a:lnTo>
                    <a:pt x="1323337" y="246806"/>
                  </a:lnTo>
                  <a:lnTo>
                    <a:pt x="1316258" y="235376"/>
                  </a:lnTo>
                  <a:lnTo>
                    <a:pt x="1317714" y="227756"/>
                  </a:lnTo>
                  <a:lnTo>
                    <a:pt x="1314551" y="226486"/>
                  </a:lnTo>
                  <a:lnTo>
                    <a:pt x="1314551" y="221406"/>
                  </a:lnTo>
                  <a:lnTo>
                    <a:pt x="1329161" y="222676"/>
                  </a:lnTo>
                  <a:lnTo>
                    <a:pt x="1320525" y="226486"/>
                  </a:lnTo>
                  <a:lnTo>
                    <a:pt x="1337596" y="240456"/>
                  </a:lnTo>
                  <a:lnTo>
                    <a:pt x="1338083" y="245536"/>
                  </a:lnTo>
                  <a:lnTo>
                    <a:pt x="1338205" y="246806"/>
                  </a:lnTo>
                  <a:lnTo>
                    <a:pt x="1338327" y="248076"/>
                  </a:lnTo>
                  <a:lnTo>
                    <a:pt x="1338449" y="249346"/>
                  </a:lnTo>
                  <a:lnTo>
                    <a:pt x="1330542" y="250616"/>
                  </a:lnTo>
                  <a:close/>
                </a:path>
                <a:path w="4559300" h="652145">
                  <a:moveTo>
                    <a:pt x="1339177" y="234106"/>
                  </a:moveTo>
                  <a:lnTo>
                    <a:pt x="1329035" y="223946"/>
                  </a:lnTo>
                  <a:lnTo>
                    <a:pt x="1337621" y="221406"/>
                  </a:lnTo>
                  <a:lnTo>
                    <a:pt x="1340984" y="230296"/>
                  </a:lnTo>
                  <a:lnTo>
                    <a:pt x="1339177" y="234106"/>
                  </a:lnTo>
                  <a:close/>
                </a:path>
                <a:path w="4559300" h="652145">
                  <a:moveTo>
                    <a:pt x="1413332" y="232836"/>
                  </a:moveTo>
                  <a:lnTo>
                    <a:pt x="1408060" y="226486"/>
                  </a:lnTo>
                  <a:lnTo>
                    <a:pt x="1416696" y="221406"/>
                  </a:lnTo>
                  <a:lnTo>
                    <a:pt x="1419156" y="227756"/>
                  </a:lnTo>
                  <a:lnTo>
                    <a:pt x="1413332" y="232836"/>
                  </a:lnTo>
                  <a:close/>
                </a:path>
                <a:path w="4559300" h="652145">
                  <a:moveTo>
                    <a:pt x="1392747" y="229026"/>
                  </a:moveTo>
                  <a:lnTo>
                    <a:pt x="1376807" y="223946"/>
                  </a:lnTo>
                  <a:lnTo>
                    <a:pt x="1393986" y="223946"/>
                  </a:lnTo>
                  <a:lnTo>
                    <a:pt x="1392747" y="229026"/>
                  </a:lnTo>
                  <a:close/>
                </a:path>
                <a:path w="4559300" h="652145">
                  <a:moveTo>
                    <a:pt x="1485428" y="250616"/>
                  </a:moveTo>
                  <a:lnTo>
                    <a:pt x="1472274" y="235376"/>
                  </a:lnTo>
                  <a:lnTo>
                    <a:pt x="1482616" y="226486"/>
                  </a:lnTo>
                  <a:lnTo>
                    <a:pt x="1485428" y="250616"/>
                  </a:lnTo>
                  <a:close/>
                </a:path>
                <a:path w="4559300" h="652145">
                  <a:moveTo>
                    <a:pt x="1268637" y="235376"/>
                  </a:moveTo>
                  <a:lnTo>
                    <a:pt x="1262336" y="235376"/>
                  </a:lnTo>
                  <a:lnTo>
                    <a:pt x="1259625" y="229026"/>
                  </a:lnTo>
                  <a:lnTo>
                    <a:pt x="1266478" y="230296"/>
                  </a:lnTo>
                  <a:lnTo>
                    <a:pt x="1269501" y="230296"/>
                  </a:lnTo>
                  <a:lnTo>
                    <a:pt x="1268637" y="235376"/>
                  </a:lnTo>
                  <a:close/>
                </a:path>
                <a:path w="4559300" h="652145">
                  <a:moveTo>
                    <a:pt x="1269501" y="230296"/>
                  </a:moveTo>
                  <a:lnTo>
                    <a:pt x="1266478" y="230296"/>
                  </a:lnTo>
                  <a:lnTo>
                    <a:pt x="1269717" y="229026"/>
                  </a:lnTo>
                  <a:lnTo>
                    <a:pt x="1269501" y="230296"/>
                  </a:lnTo>
                  <a:close/>
                </a:path>
                <a:path w="4559300" h="652145">
                  <a:moveTo>
                    <a:pt x="1181805" y="240456"/>
                  </a:moveTo>
                  <a:lnTo>
                    <a:pt x="1178291" y="234106"/>
                  </a:lnTo>
                  <a:lnTo>
                    <a:pt x="1183939" y="230296"/>
                  </a:lnTo>
                  <a:lnTo>
                    <a:pt x="1187027" y="237916"/>
                  </a:lnTo>
                  <a:lnTo>
                    <a:pt x="1183738" y="239186"/>
                  </a:lnTo>
                  <a:lnTo>
                    <a:pt x="1181805" y="240456"/>
                  </a:lnTo>
                  <a:close/>
                </a:path>
                <a:path w="4559300" h="652145">
                  <a:moveTo>
                    <a:pt x="1418076" y="236646"/>
                  </a:moveTo>
                  <a:lnTo>
                    <a:pt x="1419281" y="230296"/>
                  </a:lnTo>
                  <a:lnTo>
                    <a:pt x="1423825" y="234106"/>
                  </a:lnTo>
                  <a:lnTo>
                    <a:pt x="1418076" y="236646"/>
                  </a:lnTo>
                  <a:close/>
                </a:path>
                <a:path w="4559300" h="652145">
                  <a:moveTo>
                    <a:pt x="1165363" y="234106"/>
                  </a:moveTo>
                  <a:lnTo>
                    <a:pt x="1163104" y="231566"/>
                  </a:lnTo>
                  <a:lnTo>
                    <a:pt x="1168325" y="231566"/>
                  </a:lnTo>
                  <a:lnTo>
                    <a:pt x="1165363" y="234106"/>
                  </a:lnTo>
                  <a:close/>
                </a:path>
                <a:path w="4559300" h="652145">
                  <a:moveTo>
                    <a:pt x="1305338" y="253156"/>
                  </a:moveTo>
                  <a:lnTo>
                    <a:pt x="1283975" y="253156"/>
                  </a:lnTo>
                  <a:lnTo>
                    <a:pt x="1283896" y="251886"/>
                  </a:lnTo>
                  <a:lnTo>
                    <a:pt x="1283816" y="250616"/>
                  </a:lnTo>
                  <a:lnTo>
                    <a:pt x="1283737" y="249346"/>
                  </a:lnTo>
                  <a:lnTo>
                    <a:pt x="1283657" y="248076"/>
                  </a:lnTo>
                  <a:lnTo>
                    <a:pt x="1283578" y="246806"/>
                  </a:lnTo>
                  <a:lnTo>
                    <a:pt x="1283498" y="245536"/>
                  </a:lnTo>
                  <a:lnTo>
                    <a:pt x="1290778" y="231566"/>
                  </a:lnTo>
                  <a:lnTo>
                    <a:pt x="1295246" y="231566"/>
                  </a:lnTo>
                  <a:lnTo>
                    <a:pt x="1297004" y="239186"/>
                  </a:lnTo>
                  <a:lnTo>
                    <a:pt x="1304761" y="239186"/>
                  </a:lnTo>
                  <a:lnTo>
                    <a:pt x="1308200" y="240456"/>
                  </a:lnTo>
                  <a:lnTo>
                    <a:pt x="1306794" y="251886"/>
                  </a:lnTo>
                  <a:lnTo>
                    <a:pt x="1305338" y="253156"/>
                  </a:lnTo>
                  <a:close/>
                </a:path>
                <a:path w="4559300" h="652145">
                  <a:moveTo>
                    <a:pt x="1439439" y="272206"/>
                  </a:moveTo>
                  <a:lnTo>
                    <a:pt x="1419331" y="259506"/>
                  </a:lnTo>
                  <a:lnTo>
                    <a:pt x="1432259" y="237916"/>
                  </a:lnTo>
                  <a:lnTo>
                    <a:pt x="1443154" y="235376"/>
                  </a:lnTo>
                  <a:lnTo>
                    <a:pt x="1447924" y="246806"/>
                  </a:lnTo>
                  <a:lnTo>
                    <a:pt x="1447849" y="250616"/>
                  </a:lnTo>
                  <a:lnTo>
                    <a:pt x="1444711" y="251886"/>
                  </a:lnTo>
                  <a:lnTo>
                    <a:pt x="1439439" y="272206"/>
                  </a:lnTo>
                  <a:close/>
                </a:path>
                <a:path w="4559300" h="652145">
                  <a:moveTo>
                    <a:pt x="1191621" y="245536"/>
                  </a:moveTo>
                  <a:lnTo>
                    <a:pt x="1185747" y="241726"/>
                  </a:lnTo>
                  <a:lnTo>
                    <a:pt x="1188106" y="236646"/>
                  </a:lnTo>
                  <a:lnTo>
                    <a:pt x="1194884" y="240456"/>
                  </a:lnTo>
                  <a:lnTo>
                    <a:pt x="1191621" y="245536"/>
                  </a:lnTo>
                  <a:close/>
                </a:path>
                <a:path w="4559300" h="652145">
                  <a:moveTo>
                    <a:pt x="1304761" y="239186"/>
                  </a:moveTo>
                  <a:lnTo>
                    <a:pt x="1297004" y="239186"/>
                  </a:lnTo>
                  <a:lnTo>
                    <a:pt x="1297882" y="236646"/>
                  </a:lnTo>
                  <a:lnTo>
                    <a:pt x="1304761" y="239186"/>
                  </a:lnTo>
                  <a:close/>
                </a:path>
                <a:path w="4559300" h="652145">
                  <a:moveTo>
                    <a:pt x="1254705" y="264586"/>
                  </a:moveTo>
                  <a:lnTo>
                    <a:pt x="1256563" y="258236"/>
                  </a:lnTo>
                  <a:lnTo>
                    <a:pt x="1247776" y="245536"/>
                  </a:lnTo>
                  <a:lnTo>
                    <a:pt x="1255734" y="239186"/>
                  </a:lnTo>
                  <a:lnTo>
                    <a:pt x="1260730" y="241726"/>
                  </a:lnTo>
                  <a:lnTo>
                    <a:pt x="1256939" y="248076"/>
                  </a:lnTo>
                  <a:lnTo>
                    <a:pt x="1268813" y="256966"/>
                  </a:lnTo>
                  <a:lnTo>
                    <a:pt x="1254705" y="264586"/>
                  </a:lnTo>
                  <a:close/>
                </a:path>
                <a:path w="4559300" h="652145">
                  <a:moveTo>
                    <a:pt x="1404897" y="249346"/>
                  </a:moveTo>
                  <a:lnTo>
                    <a:pt x="1394806" y="246806"/>
                  </a:lnTo>
                  <a:lnTo>
                    <a:pt x="1396262" y="240456"/>
                  </a:lnTo>
                  <a:lnTo>
                    <a:pt x="1408311" y="240456"/>
                  </a:lnTo>
                  <a:lnTo>
                    <a:pt x="1404897" y="249346"/>
                  </a:lnTo>
                  <a:close/>
                </a:path>
                <a:path w="4559300" h="652145">
                  <a:moveTo>
                    <a:pt x="1418403" y="249346"/>
                  </a:moveTo>
                  <a:lnTo>
                    <a:pt x="1414235" y="249346"/>
                  </a:lnTo>
                  <a:lnTo>
                    <a:pt x="1420260" y="240456"/>
                  </a:lnTo>
                  <a:lnTo>
                    <a:pt x="1418403" y="249346"/>
                  </a:lnTo>
                  <a:close/>
                </a:path>
                <a:path w="4559300" h="652145">
                  <a:moveTo>
                    <a:pt x="1196591" y="249346"/>
                  </a:moveTo>
                  <a:lnTo>
                    <a:pt x="1195060" y="241726"/>
                  </a:lnTo>
                  <a:lnTo>
                    <a:pt x="1202641" y="242996"/>
                  </a:lnTo>
                  <a:lnTo>
                    <a:pt x="1200608" y="246806"/>
                  </a:lnTo>
                  <a:lnTo>
                    <a:pt x="1196591" y="249346"/>
                  </a:lnTo>
                  <a:close/>
                </a:path>
                <a:path w="4559300" h="652145">
                  <a:moveTo>
                    <a:pt x="1382856" y="246806"/>
                  </a:moveTo>
                  <a:lnTo>
                    <a:pt x="1382595" y="246806"/>
                  </a:lnTo>
                  <a:lnTo>
                    <a:pt x="1382957" y="242996"/>
                  </a:lnTo>
                  <a:lnTo>
                    <a:pt x="1389760" y="245536"/>
                  </a:lnTo>
                  <a:lnTo>
                    <a:pt x="1382856" y="246806"/>
                  </a:lnTo>
                  <a:close/>
                </a:path>
                <a:path w="4559300" h="652145">
                  <a:moveTo>
                    <a:pt x="1381752" y="255696"/>
                  </a:moveTo>
                  <a:lnTo>
                    <a:pt x="1370832" y="254426"/>
                  </a:lnTo>
                  <a:lnTo>
                    <a:pt x="1369050" y="249346"/>
                  </a:lnTo>
                  <a:lnTo>
                    <a:pt x="1382856" y="246806"/>
                  </a:lnTo>
                  <a:lnTo>
                    <a:pt x="1382595" y="246806"/>
                  </a:lnTo>
                  <a:lnTo>
                    <a:pt x="1382475" y="248076"/>
                  </a:lnTo>
                  <a:lnTo>
                    <a:pt x="1382354" y="249346"/>
                  </a:lnTo>
                  <a:lnTo>
                    <a:pt x="1382234" y="250616"/>
                  </a:lnTo>
                  <a:lnTo>
                    <a:pt x="1382113" y="251886"/>
                  </a:lnTo>
                  <a:lnTo>
                    <a:pt x="1381993" y="253156"/>
                  </a:lnTo>
                  <a:lnTo>
                    <a:pt x="1381872" y="254426"/>
                  </a:lnTo>
                  <a:lnTo>
                    <a:pt x="1381752" y="255696"/>
                  </a:lnTo>
                  <a:close/>
                </a:path>
                <a:path w="4559300" h="652145">
                  <a:moveTo>
                    <a:pt x="1391115" y="278556"/>
                  </a:moveTo>
                  <a:lnTo>
                    <a:pt x="1387877" y="267126"/>
                  </a:lnTo>
                  <a:lnTo>
                    <a:pt x="1382605" y="259506"/>
                  </a:lnTo>
                  <a:lnTo>
                    <a:pt x="1390613" y="246806"/>
                  </a:lnTo>
                  <a:lnTo>
                    <a:pt x="1390707" y="248076"/>
                  </a:lnTo>
                  <a:lnTo>
                    <a:pt x="1390800" y="249346"/>
                  </a:lnTo>
                  <a:lnTo>
                    <a:pt x="1390893" y="250616"/>
                  </a:lnTo>
                  <a:lnTo>
                    <a:pt x="1390986" y="251886"/>
                  </a:lnTo>
                  <a:lnTo>
                    <a:pt x="1391080" y="253156"/>
                  </a:lnTo>
                  <a:lnTo>
                    <a:pt x="1391173" y="254426"/>
                  </a:lnTo>
                  <a:lnTo>
                    <a:pt x="1391266" y="255696"/>
                  </a:lnTo>
                  <a:lnTo>
                    <a:pt x="1391359" y="256966"/>
                  </a:lnTo>
                  <a:lnTo>
                    <a:pt x="1391453" y="258236"/>
                  </a:lnTo>
                  <a:lnTo>
                    <a:pt x="1391546" y="259506"/>
                  </a:lnTo>
                  <a:lnTo>
                    <a:pt x="1391639" y="260776"/>
                  </a:lnTo>
                  <a:lnTo>
                    <a:pt x="1391732" y="262046"/>
                  </a:lnTo>
                  <a:lnTo>
                    <a:pt x="1391825" y="263316"/>
                  </a:lnTo>
                  <a:lnTo>
                    <a:pt x="1391919" y="264586"/>
                  </a:lnTo>
                  <a:lnTo>
                    <a:pt x="1397140" y="265856"/>
                  </a:lnTo>
                  <a:lnTo>
                    <a:pt x="1391115" y="278556"/>
                  </a:lnTo>
                  <a:close/>
                </a:path>
                <a:path w="4559300" h="652145">
                  <a:moveTo>
                    <a:pt x="1290828" y="281096"/>
                  </a:moveTo>
                  <a:lnTo>
                    <a:pt x="1285908" y="279826"/>
                  </a:lnTo>
                  <a:lnTo>
                    <a:pt x="1282595" y="270936"/>
                  </a:lnTo>
                  <a:lnTo>
                    <a:pt x="1285431" y="268396"/>
                  </a:lnTo>
                  <a:lnTo>
                    <a:pt x="1290853" y="268396"/>
                  </a:lnTo>
                  <a:lnTo>
                    <a:pt x="1283548" y="260776"/>
                  </a:lnTo>
                  <a:lnTo>
                    <a:pt x="1273306" y="259506"/>
                  </a:lnTo>
                  <a:lnTo>
                    <a:pt x="1271850" y="254426"/>
                  </a:lnTo>
                  <a:lnTo>
                    <a:pt x="1274888" y="250616"/>
                  </a:lnTo>
                  <a:lnTo>
                    <a:pt x="1283975" y="253156"/>
                  </a:lnTo>
                  <a:lnTo>
                    <a:pt x="1305338" y="253156"/>
                  </a:lnTo>
                  <a:lnTo>
                    <a:pt x="1298058" y="259506"/>
                  </a:lnTo>
                  <a:lnTo>
                    <a:pt x="1302075" y="264586"/>
                  </a:lnTo>
                  <a:lnTo>
                    <a:pt x="1290828" y="281096"/>
                  </a:lnTo>
                  <a:close/>
                </a:path>
                <a:path w="4559300" h="652145">
                  <a:moveTo>
                    <a:pt x="1459715" y="262046"/>
                  </a:moveTo>
                  <a:lnTo>
                    <a:pt x="1456258" y="259506"/>
                  </a:lnTo>
                  <a:lnTo>
                    <a:pt x="1456341" y="258236"/>
                  </a:lnTo>
                  <a:lnTo>
                    <a:pt x="1456423" y="256966"/>
                  </a:lnTo>
                  <a:lnTo>
                    <a:pt x="1456506" y="255696"/>
                  </a:lnTo>
                  <a:lnTo>
                    <a:pt x="1456588" y="254426"/>
                  </a:lnTo>
                  <a:lnTo>
                    <a:pt x="1456670" y="253156"/>
                  </a:lnTo>
                  <a:lnTo>
                    <a:pt x="1456753" y="251886"/>
                  </a:lnTo>
                  <a:lnTo>
                    <a:pt x="1456835" y="250616"/>
                  </a:lnTo>
                  <a:lnTo>
                    <a:pt x="1459715" y="262046"/>
                  </a:lnTo>
                  <a:close/>
                </a:path>
                <a:path w="4559300" h="652145">
                  <a:moveTo>
                    <a:pt x="1369025" y="278556"/>
                  </a:moveTo>
                  <a:lnTo>
                    <a:pt x="1348214" y="278556"/>
                  </a:lnTo>
                  <a:lnTo>
                    <a:pt x="1346557" y="270936"/>
                  </a:lnTo>
                  <a:lnTo>
                    <a:pt x="1341160" y="270936"/>
                  </a:lnTo>
                  <a:lnTo>
                    <a:pt x="1339453" y="263316"/>
                  </a:lnTo>
                  <a:lnTo>
                    <a:pt x="1335035" y="259506"/>
                  </a:lnTo>
                  <a:lnTo>
                    <a:pt x="1337821" y="255696"/>
                  </a:lnTo>
                  <a:lnTo>
                    <a:pt x="1350574" y="259506"/>
                  </a:lnTo>
                  <a:lnTo>
                    <a:pt x="1348013" y="264586"/>
                  </a:lnTo>
                  <a:lnTo>
                    <a:pt x="1365586" y="274746"/>
                  </a:lnTo>
                  <a:lnTo>
                    <a:pt x="1369025" y="278556"/>
                  </a:lnTo>
                  <a:close/>
                </a:path>
                <a:path w="4559300" h="652145">
                  <a:moveTo>
                    <a:pt x="1475889" y="259506"/>
                  </a:moveTo>
                  <a:lnTo>
                    <a:pt x="1469387" y="258236"/>
                  </a:lnTo>
                  <a:lnTo>
                    <a:pt x="1475989" y="255696"/>
                  </a:lnTo>
                  <a:lnTo>
                    <a:pt x="1475889" y="259506"/>
                  </a:lnTo>
                  <a:close/>
                </a:path>
                <a:path w="4559300" h="652145">
                  <a:moveTo>
                    <a:pt x="1147439" y="265856"/>
                  </a:moveTo>
                  <a:lnTo>
                    <a:pt x="1143372" y="260776"/>
                  </a:lnTo>
                  <a:lnTo>
                    <a:pt x="1148217" y="256966"/>
                  </a:lnTo>
                  <a:lnTo>
                    <a:pt x="1152661" y="263316"/>
                  </a:lnTo>
                  <a:lnTo>
                    <a:pt x="1147439" y="265856"/>
                  </a:lnTo>
                  <a:close/>
                </a:path>
                <a:path w="4559300" h="652145">
                  <a:moveTo>
                    <a:pt x="1403165" y="270936"/>
                  </a:moveTo>
                  <a:lnTo>
                    <a:pt x="1397768" y="264586"/>
                  </a:lnTo>
                  <a:lnTo>
                    <a:pt x="1406780" y="259506"/>
                  </a:lnTo>
                  <a:lnTo>
                    <a:pt x="1409139" y="267126"/>
                  </a:lnTo>
                  <a:lnTo>
                    <a:pt x="1405474" y="269666"/>
                  </a:lnTo>
                  <a:lnTo>
                    <a:pt x="1403165" y="270936"/>
                  </a:lnTo>
                  <a:close/>
                </a:path>
                <a:path w="4559300" h="652145">
                  <a:moveTo>
                    <a:pt x="1071603" y="268396"/>
                  </a:moveTo>
                  <a:lnTo>
                    <a:pt x="1067285" y="265856"/>
                  </a:lnTo>
                  <a:lnTo>
                    <a:pt x="1069870" y="260776"/>
                  </a:lnTo>
                  <a:lnTo>
                    <a:pt x="1078180" y="267126"/>
                  </a:lnTo>
                  <a:lnTo>
                    <a:pt x="1071603" y="268396"/>
                  </a:lnTo>
                  <a:close/>
                </a:path>
                <a:path w="4559300" h="652145">
                  <a:moveTo>
                    <a:pt x="1446366" y="299929"/>
                  </a:moveTo>
                  <a:lnTo>
                    <a:pt x="1445806" y="299929"/>
                  </a:lnTo>
                  <a:lnTo>
                    <a:pt x="1439489" y="287446"/>
                  </a:lnTo>
                  <a:lnTo>
                    <a:pt x="1449957" y="276016"/>
                  </a:lnTo>
                  <a:lnTo>
                    <a:pt x="1450058" y="274746"/>
                  </a:lnTo>
                  <a:lnTo>
                    <a:pt x="1450158" y="273476"/>
                  </a:lnTo>
                  <a:lnTo>
                    <a:pt x="1450258" y="272206"/>
                  </a:lnTo>
                  <a:lnTo>
                    <a:pt x="1450359" y="270936"/>
                  </a:lnTo>
                  <a:lnTo>
                    <a:pt x="1457112" y="267126"/>
                  </a:lnTo>
                  <a:lnTo>
                    <a:pt x="1458743" y="262046"/>
                  </a:lnTo>
                  <a:lnTo>
                    <a:pt x="1472399" y="263316"/>
                  </a:lnTo>
                  <a:lnTo>
                    <a:pt x="1469814" y="274746"/>
                  </a:lnTo>
                  <a:lnTo>
                    <a:pt x="1466023" y="292526"/>
                  </a:lnTo>
                  <a:lnTo>
                    <a:pt x="1454375" y="298876"/>
                  </a:lnTo>
                  <a:lnTo>
                    <a:pt x="1448551" y="298876"/>
                  </a:lnTo>
                  <a:lnTo>
                    <a:pt x="1446366" y="299929"/>
                  </a:lnTo>
                  <a:close/>
                </a:path>
                <a:path w="4559300" h="652145">
                  <a:moveTo>
                    <a:pt x="1275942" y="281096"/>
                  </a:moveTo>
                  <a:lnTo>
                    <a:pt x="1267131" y="267126"/>
                  </a:lnTo>
                  <a:lnTo>
                    <a:pt x="1272051" y="263316"/>
                  </a:lnTo>
                  <a:lnTo>
                    <a:pt x="1278503" y="273476"/>
                  </a:lnTo>
                  <a:lnTo>
                    <a:pt x="1275942" y="281096"/>
                  </a:lnTo>
                  <a:close/>
                </a:path>
                <a:path w="4559300" h="652145">
                  <a:moveTo>
                    <a:pt x="1371033" y="277286"/>
                  </a:moveTo>
                  <a:lnTo>
                    <a:pt x="1368272" y="267126"/>
                  </a:lnTo>
                  <a:lnTo>
                    <a:pt x="1376731" y="264586"/>
                  </a:lnTo>
                  <a:lnTo>
                    <a:pt x="1381099" y="269666"/>
                  </a:lnTo>
                  <a:lnTo>
                    <a:pt x="1371033" y="277286"/>
                  </a:lnTo>
                  <a:close/>
                </a:path>
                <a:path w="4559300" h="652145">
                  <a:moveTo>
                    <a:pt x="1169128" y="274746"/>
                  </a:moveTo>
                  <a:lnTo>
                    <a:pt x="1166467" y="273476"/>
                  </a:lnTo>
                  <a:lnTo>
                    <a:pt x="1169706" y="265856"/>
                  </a:lnTo>
                  <a:lnTo>
                    <a:pt x="1178768" y="269666"/>
                  </a:lnTo>
                  <a:lnTo>
                    <a:pt x="1169128" y="274746"/>
                  </a:lnTo>
                  <a:close/>
                </a:path>
                <a:path w="4559300" h="652145">
                  <a:moveTo>
                    <a:pt x="1133281" y="278556"/>
                  </a:moveTo>
                  <a:lnTo>
                    <a:pt x="1128913" y="272206"/>
                  </a:lnTo>
                  <a:lnTo>
                    <a:pt x="1133507" y="268396"/>
                  </a:lnTo>
                  <a:lnTo>
                    <a:pt x="1135842" y="276016"/>
                  </a:lnTo>
                  <a:lnTo>
                    <a:pt x="1133281" y="278556"/>
                  </a:lnTo>
                  <a:close/>
                </a:path>
                <a:path w="4559300" h="652145">
                  <a:moveTo>
                    <a:pt x="1178165" y="284906"/>
                  </a:moveTo>
                  <a:lnTo>
                    <a:pt x="1178165" y="270936"/>
                  </a:lnTo>
                  <a:lnTo>
                    <a:pt x="1179847" y="274746"/>
                  </a:lnTo>
                  <a:lnTo>
                    <a:pt x="1184441" y="276016"/>
                  </a:lnTo>
                  <a:lnTo>
                    <a:pt x="1186198" y="281096"/>
                  </a:lnTo>
                  <a:lnTo>
                    <a:pt x="1178165" y="284906"/>
                  </a:lnTo>
                  <a:close/>
                </a:path>
                <a:path w="4559300" h="652145">
                  <a:moveTo>
                    <a:pt x="1480784" y="282366"/>
                  </a:moveTo>
                  <a:lnTo>
                    <a:pt x="1478299" y="278556"/>
                  </a:lnTo>
                  <a:lnTo>
                    <a:pt x="1473705" y="277286"/>
                  </a:lnTo>
                  <a:lnTo>
                    <a:pt x="1480508" y="272206"/>
                  </a:lnTo>
                  <a:lnTo>
                    <a:pt x="1480611" y="276016"/>
                  </a:lnTo>
                  <a:lnTo>
                    <a:pt x="1480715" y="279826"/>
                  </a:lnTo>
                  <a:lnTo>
                    <a:pt x="1480784" y="282366"/>
                  </a:lnTo>
                  <a:close/>
                </a:path>
                <a:path w="4559300" h="652145">
                  <a:moveTo>
                    <a:pt x="1370907" y="312846"/>
                  </a:moveTo>
                  <a:lnTo>
                    <a:pt x="1362046" y="312846"/>
                  </a:lnTo>
                  <a:lnTo>
                    <a:pt x="1365937" y="306496"/>
                  </a:lnTo>
                  <a:lnTo>
                    <a:pt x="1362380" y="299929"/>
                  </a:lnTo>
                  <a:lnTo>
                    <a:pt x="1352584" y="299929"/>
                  </a:lnTo>
                  <a:lnTo>
                    <a:pt x="1352514" y="298876"/>
                  </a:lnTo>
                  <a:lnTo>
                    <a:pt x="1352429" y="297606"/>
                  </a:lnTo>
                  <a:lnTo>
                    <a:pt x="1352345" y="296336"/>
                  </a:lnTo>
                  <a:lnTo>
                    <a:pt x="1352260" y="295066"/>
                  </a:lnTo>
                  <a:lnTo>
                    <a:pt x="1352176" y="293796"/>
                  </a:lnTo>
                  <a:lnTo>
                    <a:pt x="1352091" y="292526"/>
                  </a:lnTo>
                  <a:lnTo>
                    <a:pt x="1343921" y="276016"/>
                  </a:lnTo>
                  <a:lnTo>
                    <a:pt x="1348214" y="278556"/>
                  </a:lnTo>
                  <a:lnTo>
                    <a:pt x="1369025" y="278556"/>
                  </a:lnTo>
                  <a:lnTo>
                    <a:pt x="1366590" y="283636"/>
                  </a:lnTo>
                  <a:lnTo>
                    <a:pt x="1370556" y="293796"/>
                  </a:lnTo>
                  <a:lnTo>
                    <a:pt x="1411463" y="293796"/>
                  </a:lnTo>
                  <a:lnTo>
                    <a:pt x="1410422" y="295066"/>
                  </a:lnTo>
                  <a:lnTo>
                    <a:pt x="1353737" y="295066"/>
                  </a:lnTo>
                  <a:lnTo>
                    <a:pt x="1352632" y="297606"/>
                  </a:lnTo>
                  <a:lnTo>
                    <a:pt x="1408341" y="297606"/>
                  </a:lnTo>
                  <a:lnTo>
                    <a:pt x="1406437" y="299929"/>
                  </a:lnTo>
                  <a:lnTo>
                    <a:pt x="1364176" y="299929"/>
                  </a:lnTo>
                  <a:lnTo>
                    <a:pt x="1352682" y="301416"/>
                  </a:lnTo>
                  <a:lnTo>
                    <a:pt x="1384087" y="301416"/>
                  </a:lnTo>
                  <a:lnTo>
                    <a:pt x="1382622" y="302686"/>
                  </a:lnTo>
                  <a:lnTo>
                    <a:pt x="1382053" y="302686"/>
                  </a:lnTo>
                  <a:lnTo>
                    <a:pt x="1381419" y="303730"/>
                  </a:lnTo>
                  <a:lnTo>
                    <a:pt x="1370907" y="312846"/>
                  </a:lnTo>
                  <a:close/>
                </a:path>
                <a:path w="4559300" h="652145">
                  <a:moveTo>
                    <a:pt x="1321304" y="286176"/>
                  </a:moveTo>
                  <a:lnTo>
                    <a:pt x="1324441" y="279826"/>
                  </a:lnTo>
                  <a:lnTo>
                    <a:pt x="1327855" y="283636"/>
                  </a:lnTo>
                  <a:lnTo>
                    <a:pt x="1321304" y="286176"/>
                  </a:lnTo>
                  <a:close/>
                </a:path>
                <a:path w="4559300" h="652145">
                  <a:moveTo>
                    <a:pt x="1291104" y="289986"/>
                  </a:moveTo>
                  <a:lnTo>
                    <a:pt x="1285808" y="282366"/>
                  </a:lnTo>
                  <a:lnTo>
                    <a:pt x="1292937" y="287446"/>
                  </a:lnTo>
                  <a:lnTo>
                    <a:pt x="1291104" y="289986"/>
                  </a:lnTo>
                  <a:close/>
                </a:path>
                <a:path w="4559300" h="652145">
                  <a:moveTo>
                    <a:pt x="1214364" y="289986"/>
                  </a:moveTo>
                  <a:lnTo>
                    <a:pt x="1210072" y="286176"/>
                  </a:lnTo>
                  <a:lnTo>
                    <a:pt x="1214866" y="283636"/>
                  </a:lnTo>
                  <a:lnTo>
                    <a:pt x="1214766" y="284906"/>
                  </a:lnTo>
                  <a:lnTo>
                    <a:pt x="1214665" y="286176"/>
                  </a:lnTo>
                  <a:lnTo>
                    <a:pt x="1214565" y="287446"/>
                  </a:lnTo>
                  <a:lnTo>
                    <a:pt x="1214465" y="288716"/>
                  </a:lnTo>
                  <a:lnTo>
                    <a:pt x="1214364" y="289986"/>
                  </a:lnTo>
                  <a:close/>
                </a:path>
                <a:path w="4559300" h="652145">
                  <a:moveTo>
                    <a:pt x="1263868" y="317926"/>
                  </a:moveTo>
                  <a:lnTo>
                    <a:pt x="1258596" y="315386"/>
                  </a:lnTo>
                  <a:lnTo>
                    <a:pt x="1256588" y="310306"/>
                  </a:lnTo>
                  <a:lnTo>
                    <a:pt x="1235777" y="293796"/>
                  </a:lnTo>
                  <a:lnTo>
                    <a:pt x="1231434" y="291256"/>
                  </a:lnTo>
                  <a:lnTo>
                    <a:pt x="1232790" y="283636"/>
                  </a:lnTo>
                  <a:lnTo>
                    <a:pt x="1249709" y="287446"/>
                  </a:lnTo>
                  <a:lnTo>
                    <a:pt x="1262638" y="297606"/>
                  </a:lnTo>
                  <a:lnTo>
                    <a:pt x="1278503" y="309036"/>
                  </a:lnTo>
                  <a:lnTo>
                    <a:pt x="1277649" y="312846"/>
                  </a:lnTo>
                  <a:lnTo>
                    <a:pt x="1263868" y="317926"/>
                  </a:lnTo>
                  <a:close/>
                </a:path>
                <a:path w="4559300" h="652145">
                  <a:moveTo>
                    <a:pt x="1375612" y="291706"/>
                  </a:moveTo>
                  <a:lnTo>
                    <a:pt x="1375577" y="291256"/>
                  </a:lnTo>
                  <a:lnTo>
                    <a:pt x="1375476" y="289986"/>
                  </a:lnTo>
                  <a:lnTo>
                    <a:pt x="1375376" y="288716"/>
                  </a:lnTo>
                  <a:lnTo>
                    <a:pt x="1375275" y="287446"/>
                  </a:lnTo>
                  <a:lnTo>
                    <a:pt x="1375175" y="286176"/>
                  </a:lnTo>
                  <a:lnTo>
                    <a:pt x="1382430" y="283636"/>
                  </a:lnTo>
                  <a:lnTo>
                    <a:pt x="1384639" y="283636"/>
                  </a:lnTo>
                  <a:lnTo>
                    <a:pt x="1384122" y="287446"/>
                  </a:lnTo>
                  <a:lnTo>
                    <a:pt x="1384016" y="288233"/>
                  </a:lnTo>
                  <a:lnTo>
                    <a:pt x="1375612" y="291706"/>
                  </a:lnTo>
                  <a:close/>
                </a:path>
                <a:path w="4559300" h="652145">
                  <a:moveTo>
                    <a:pt x="1271725" y="291256"/>
                  </a:moveTo>
                  <a:lnTo>
                    <a:pt x="1267834" y="289986"/>
                  </a:lnTo>
                  <a:lnTo>
                    <a:pt x="1261608" y="288716"/>
                  </a:lnTo>
                  <a:lnTo>
                    <a:pt x="1267633" y="284906"/>
                  </a:lnTo>
                  <a:lnTo>
                    <a:pt x="1272779" y="288716"/>
                  </a:lnTo>
                  <a:lnTo>
                    <a:pt x="1271725" y="291256"/>
                  </a:lnTo>
                  <a:close/>
                </a:path>
                <a:path w="4559300" h="652145">
                  <a:moveTo>
                    <a:pt x="1337043" y="302686"/>
                  </a:moveTo>
                  <a:lnTo>
                    <a:pt x="1324969" y="297606"/>
                  </a:lnTo>
                  <a:lnTo>
                    <a:pt x="1321906" y="295066"/>
                  </a:lnTo>
                  <a:lnTo>
                    <a:pt x="1328684" y="288716"/>
                  </a:lnTo>
                  <a:lnTo>
                    <a:pt x="1336516" y="286176"/>
                  </a:lnTo>
                  <a:lnTo>
                    <a:pt x="1343445" y="284906"/>
                  </a:lnTo>
                  <a:lnTo>
                    <a:pt x="1349444" y="291256"/>
                  </a:lnTo>
                  <a:lnTo>
                    <a:pt x="1349560" y="292526"/>
                  </a:lnTo>
                  <a:lnTo>
                    <a:pt x="1349675" y="293796"/>
                  </a:lnTo>
                  <a:lnTo>
                    <a:pt x="1349791" y="295066"/>
                  </a:lnTo>
                  <a:lnTo>
                    <a:pt x="1349906" y="296336"/>
                  </a:lnTo>
                  <a:lnTo>
                    <a:pt x="1350022" y="297606"/>
                  </a:lnTo>
                  <a:lnTo>
                    <a:pt x="1337043" y="302686"/>
                  </a:lnTo>
                  <a:close/>
                </a:path>
                <a:path w="4559300" h="652145">
                  <a:moveTo>
                    <a:pt x="1411463" y="293796"/>
                  </a:moveTo>
                  <a:lnTo>
                    <a:pt x="1375777" y="293796"/>
                  </a:lnTo>
                  <a:lnTo>
                    <a:pt x="1383434" y="292526"/>
                  </a:lnTo>
                  <a:lnTo>
                    <a:pt x="1383950" y="288716"/>
                  </a:lnTo>
                  <a:lnTo>
                    <a:pt x="1384016" y="288233"/>
                  </a:lnTo>
                  <a:lnTo>
                    <a:pt x="1385919" y="287446"/>
                  </a:lnTo>
                  <a:lnTo>
                    <a:pt x="1404646" y="291256"/>
                  </a:lnTo>
                  <a:lnTo>
                    <a:pt x="1412503" y="292526"/>
                  </a:lnTo>
                  <a:lnTo>
                    <a:pt x="1411463" y="293796"/>
                  </a:lnTo>
                  <a:close/>
                </a:path>
                <a:path w="4559300" h="652145">
                  <a:moveTo>
                    <a:pt x="1409466" y="315386"/>
                  </a:moveTo>
                  <a:lnTo>
                    <a:pt x="1405123" y="302686"/>
                  </a:lnTo>
                  <a:lnTo>
                    <a:pt x="1410269" y="301416"/>
                  </a:lnTo>
                  <a:lnTo>
                    <a:pt x="1421089" y="293796"/>
                  </a:lnTo>
                  <a:lnTo>
                    <a:pt x="1422921" y="287446"/>
                  </a:lnTo>
                  <a:lnTo>
                    <a:pt x="1435272" y="292526"/>
                  </a:lnTo>
                  <a:lnTo>
                    <a:pt x="1433289" y="296336"/>
                  </a:lnTo>
                  <a:lnTo>
                    <a:pt x="1430101" y="298876"/>
                  </a:lnTo>
                  <a:lnTo>
                    <a:pt x="1431540" y="303730"/>
                  </a:lnTo>
                  <a:lnTo>
                    <a:pt x="1431607" y="303956"/>
                  </a:lnTo>
                  <a:lnTo>
                    <a:pt x="1428143" y="303956"/>
                  </a:lnTo>
                  <a:lnTo>
                    <a:pt x="1430276" y="307766"/>
                  </a:lnTo>
                  <a:lnTo>
                    <a:pt x="1409466" y="315386"/>
                  </a:lnTo>
                  <a:close/>
                </a:path>
                <a:path w="4559300" h="652145">
                  <a:moveTo>
                    <a:pt x="1375777" y="293796"/>
                  </a:moveTo>
                  <a:lnTo>
                    <a:pt x="1375677" y="292526"/>
                  </a:lnTo>
                  <a:lnTo>
                    <a:pt x="1375612" y="291706"/>
                  </a:lnTo>
                  <a:lnTo>
                    <a:pt x="1384016" y="288233"/>
                  </a:lnTo>
                  <a:lnTo>
                    <a:pt x="1383606" y="291256"/>
                  </a:lnTo>
                  <a:lnTo>
                    <a:pt x="1383545" y="291706"/>
                  </a:lnTo>
                  <a:lnTo>
                    <a:pt x="1383434" y="292526"/>
                  </a:lnTo>
                  <a:lnTo>
                    <a:pt x="1375777" y="293796"/>
                  </a:lnTo>
                  <a:close/>
                </a:path>
                <a:path w="4559300" h="652145">
                  <a:moveTo>
                    <a:pt x="1212230" y="298876"/>
                  </a:moveTo>
                  <a:lnTo>
                    <a:pt x="1212337" y="296336"/>
                  </a:lnTo>
                  <a:lnTo>
                    <a:pt x="1212444" y="293796"/>
                  </a:lnTo>
                  <a:lnTo>
                    <a:pt x="1212532" y="291706"/>
                  </a:lnTo>
                  <a:lnTo>
                    <a:pt x="1212657" y="288716"/>
                  </a:lnTo>
                  <a:lnTo>
                    <a:pt x="1217377" y="297606"/>
                  </a:lnTo>
                  <a:lnTo>
                    <a:pt x="1212230" y="298876"/>
                  </a:lnTo>
                  <a:close/>
                </a:path>
                <a:path w="4559300" h="652145">
                  <a:moveTo>
                    <a:pt x="1476140" y="314116"/>
                  </a:moveTo>
                  <a:lnTo>
                    <a:pt x="1471471" y="289986"/>
                  </a:lnTo>
                  <a:lnTo>
                    <a:pt x="1478148" y="291256"/>
                  </a:lnTo>
                  <a:lnTo>
                    <a:pt x="1477395" y="293796"/>
                  </a:lnTo>
                  <a:lnTo>
                    <a:pt x="1477316" y="295066"/>
                  </a:lnTo>
                  <a:lnTo>
                    <a:pt x="1477238" y="296336"/>
                  </a:lnTo>
                  <a:lnTo>
                    <a:pt x="1477160" y="297606"/>
                  </a:lnTo>
                  <a:lnTo>
                    <a:pt x="1477081" y="298876"/>
                  </a:lnTo>
                  <a:lnTo>
                    <a:pt x="1477016" y="299929"/>
                  </a:lnTo>
                  <a:lnTo>
                    <a:pt x="1476924" y="301416"/>
                  </a:lnTo>
                  <a:lnTo>
                    <a:pt x="1476816" y="303162"/>
                  </a:lnTo>
                  <a:lnTo>
                    <a:pt x="1476767" y="303956"/>
                  </a:lnTo>
                  <a:lnTo>
                    <a:pt x="1476689" y="305226"/>
                  </a:lnTo>
                  <a:lnTo>
                    <a:pt x="1476610" y="306496"/>
                  </a:lnTo>
                  <a:lnTo>
                    <a:pt x="1476532" y="307766"/>
                  </a:lnTo>
                  <a:lnTo>
                    <a:pt x="1476454" y="309036"/>
                  </a:lnTo>
                  <a:lnTo>
                    <a:pt x="1476375" y="310306"/>
                  </a:lnTo>
                  <a:lnTo>
                    <a:pt x="1476297" y="311576"/>
                  </a:lnTo>
                  <a:lnTo>
                    <a:pt x="1476218" y="312846"/>
                  </a:lnTo>
                  <a:lnTo>
                    <a:pt x="1476140" y="314116"/>
                  </a:lnTo>
                  <a:close/>
                </a:path>
                <a:path w="4559300" h="652145">
                  <a:moveTo>
                    <a:pt x="1200256" y="307766"/>
                  </a:moveTo>
                  <a:lnTo>
                    <a:pt x="1175931" y="303956"/>
                  </a:lnTo>
                  <a:lnTo>
                    <a:pt x="1177889" y="293796"/>
                  </a:lnTo>
                  <a:lnTo>
                    <a:pt x="1196817" y="291256"/>
                  </a:lnTo>
                  <a:lnTo>
                    <a:pt x="1200708" y="291256"/>
                  </a:lnTo>
                  <a:lnTo>
                    <a:pt x="1200604" y="295066"/>
                  </a:lnTo>
                  <a:lnTo>
                    <a:pt x="1200500" y="298876"/>
                  </a:lnTo>
                  <a:lnTo>
                    <a:pt x="1200382" y="303162"/>
                  </a:lnTo>
                  <a:lnTo>
                    <a:pt x="1200256" y="307766"/>
                  </a:lnTo>
                  <a:close/>
                </a:path>
                <a:path w="4559300" h="652145">
                  <a:moveTo>
                    <a:pt x="1375777" y="293796"/>
                  </a:moveTo>
                  <a:lnTo>
                    <a:pt x="1370556" y="293796"/>
                  </a:lnTo>
                  <a:lnTo>
                    <a:pt x="1375612" y="291706"/>
                  </a:lnTo>
                  <a:lnTo>
                    <a:pt x="1375677" y="292526"/>
                  </a:lnTo>
                  <a:lnTo>
                    <a:pt x="1375777" y="293796"/>
                  </a:lnTo>
                  <a:close/>
                </a:path>
                <a:path w="4559300" h="652145">
                  <a:moveTo>
                    <a:pt x="1287465" y="301416"/>
                  </a:moveTo>
                  <a:lnTo>
                    <a:pt x="1272453" y="295066"/>
                  </a:lnTo>
                  <a:lnTo>
                    <a:pt x="1284000" y="296336"/>
                  </a:lnTo>
                  <a:lnTo>
                    <a:pt x="1290155" y="299929"/>
                  </a:lnTo>
                  <a:lnTo>
                    <a:pt x="1291051" y="299929"/>
                  </a:lnTo>
                  <a:lnTo>
                    <a:pt x="1287465" y="301416"/>
                  </a:lnTo>
                  <a:close/>
                </a:path>
                <a:path w="4559300" h="652145">
                  <a:moveTo>
                    <a:pt x="1408341" y="297606"/>
                  </a:moveTo>
                  <a:lnTo>
                    <a:pt x="1352632" y="297606"/>
                  </a:lnTo>
                  <a:lnTo>
                    <a:pt x="1353737" y="295066"/>
                  </a:lnTo>
                  <a:lnTo>
                    <a:pt x="1410422" y="295066"/>
                  </a:lnTo>
                  <a:lnTo>
                    <a:pt x="1408341" y="297606"/>
                  </a:lnTo>
                  <a:close/>
                </a:path>
                <a:path w="4559300" h="652145">
                  <a:moveTo>
                    <a:pt x="1462957" y="325546"/>
                  </a:moveTo>
                  <a:lnTo>
                    <a:pt x="1417373" y="325546"/>
                  </a:lnTo>
                  <a:lnTo>
                    <a:pt x="1433941" y="315386"/>
                  </a:lnTo>
                  <a:lnTo>
                    <a:pt x="1446366" y="299929"/>
                  </a:lnTo>
                  <a:lnTo>
                    <a:pt x="1445447" y="299929"/>
                  </a:lnTo>
                  <a:lnTo>
                    <a:pt x="1454877" y="301416"/>
                  </a:lnTo>
                  <a:lnTo>
                    <a:pt x="1463320" y="301416"/>
                  </a:lnTo>
                  <a:lnTo>
                    <a:pt x="1466726" y="316656"/>
                  </a:lnTo>
                  <a:lnTo>
                    <a:pt x="1471245" y="316656"/>
                  </a:lnTo>
                  <a:lnTo>
                    <a:pt x="1471558" y="319196"/>
                  </a:lnTo>
                  <a:lnTo>
                    <a:pt x="1458266" y="319196"/>
                  </a:lnTo>
                  <a:lnTo>
                    <a:pt x="1461544" y="321269"/>
                  </a:lnTo>
                  <a:lnTo>
                    <a:pt x="1462957" y="325546"/>
                  </a:lnTo>
                  <a:close/>
                </a:path>
                <a:path w="4559300" h="652145">
                  <a:moveTo>
                    <a:pt x="1463320" y="301416"/>
                  </a:moveTo>
                  <a:lnTo>
                    <a:pt x="1454877" y="301416"/>
                  </a:lnTo>
                  <a:lnTo>
                    <a:pt x="1464431" y="299929"/>
                  </a:lnTo>
                  <a:lnTo>
                    <a:pt x="1462987" y="299929"/>
                  </a:lnTo>
                  <a:lnTo>
                    <a:pt x="1463320" y="301416"/>
                  </a:lnTo>
                  <a:close/>
                </a:path>
                <a:path w="4559300" h="652145">
                  <a:moveTo>
                    <a:pt x="1129516" y="307766"/>
                  </a:moveTo>
                  <a:lnTo>
                    <a:pt x="1125549" y="303956"/>
                  </a:lnTo>
                  <a:lnTo>
                    <a:pt x="1127357" y="301416"/>
                  </a:lnTo>
                  <a:lnTo>
                    <a:pt x="1129516" y="307766"/>
                  </a:lnTo>
                  <a:close/>
                </a:path>
                <a:path w="4559300" h="652145">
                  <a:moveTo>
                    <a:pt x="1406089" y="317926"/>
                  </a:moveTo>
                  <a:lnTo>
                    <a:pt x="1386647" y="317926"/>
                  </a:lnTo>
                  <a:lnTo>
                    <a:pt x="1386045" y="312846"/>
                  </a:lnTo>
                  <a:lnTo>
                    <a:pt x="1390362" y="307766"/>
                  </a:lnTo>
                  <a:lnTo>
                    <a:pt x="1384087" y="301416"/>
                  </a:lnTo>
                  <a:lnTo>
                    <a:pt x="1405219" y="301416"/>
                  </a:lnTo>
                  <a:lnTo>
                    <a:pt x="1401056" y="306496"/>
                  </a:lnTo>
                  <a:lnTo>
                    <a:pt x="1401679" y="311576"/>
                  </a:lnTo>
                  <a:lnTo>
                    <a:pt x="1399249" y="311576"/>
                  </a:lnTo>
                  <a:lnTo>
                    <a:pt x="1406089" y="317926"/>
                  </a:lnTo>
                  <a:close/>
                </a:path>
                <a:path w="4559300" h="652145">
                  <a:moveTo>
                    <a:pt x="1381419" y="303730"/>
                  </a:moveTo>
                  <a:lnTo>
                    <a:pt x="1382053" y="302686"/>
                  </a:lnTo>
                  <a:lnTo>
                    <a:pt x="1382073" y="303162"/>
                  </a:lnTo>
                  <a:lnTo>
                    <a:pt x="1381419" y="303730"/>
                  </a:lnTo>
                  <a:close/>
                </a:path>
                <a:path w="4559300" h="652145">
                  <a:moveTo>
                    <a:pt x="1382073" y="303162"/>
                  </a:moveTo>
                  <a:lnTo>
                    <a:pt x="1382053" y="302686"/>
                  </a:lnTo>
                  <a:lnTo>
                    <a:pt x="1382622" y="302686"/>
                  </a:lnTo>
                  <a:lnTo>
                    <a:pt x="1382073" y="303162"/>
                  </a:lnTo>
                  <a:close/>
                </a:path>
                <a:path w="4559300" h="652145">
                  <a:moveTo>
                    <a:pt x="1382882" y="331896"/>
                  </a:moveTo>
                  <a:lnTo>
                    <a:pt x="1380622" y="321736"/>
                  </a:lnTo>
                  <a:lnTo>
                    <a:pt x="1374798" y="314116"/>
                  </a:lnTo>
                  <a:lnTo>
                    <a:pt x="1378965" y="307766"/>
                  </a:lnTo>
                  <a:lnTo>
                    <a:pt x="1381419" y="303730"/>
                  </a:lnTo>
                  <a:lnTo>
                    <a:pt x="1382073" y="303162"/>
                  </a:lnTo>
                  <a:lnTo>
                    <a:pt x="1382160" y="305226"/>
                  </a:lnTo>
                  <a:lnTo>
                    <a:pt x="1382267" y="307766"/>
                  </a:lnTo>
                  <a:lnTo>
                    <a:pt x="1382373" y="310306"/>
                  </a:lnTo>
                  <a:lnTo>
                    <a:pt x="1382480" y="312846"/>
                  </a:lnTo>
                  <a:lnTo>
                    <a:pt x="1386647" y="317926"/>
                  </a:lnTo>
                  <a:lnTo>
                    <a:pt x="1406089" y="317926"/>
                  </a:lnTo>
                  <a:lnTo>
                    <a:pt x="1407458" y="319196"/>
                  </a:lnTo>
                  <a:lnTo>
                    <a:pt x="1408612" y="326816"/>
                  </a:lnTo>
                  <a:lnTo>
                    <a:pt x="1382882" y="331896"/>
                  </a:lnTo>
                  <a:close/>
                </a:path>
                <a:path w="4559300" h="652145">
                  <a:moveTo>
                    <a:pt x="1238513" y="325546"/>
                  </a:moveTo>
                  <a:lnTo>
                    <a:pt x="1230857" y="325546"/>
                  </a:lnTo>
                  <a:lnTo>
                    <a:pt x="1228397" y="306496"/>
                  </a:lnTo>
                  <a:lnTo>
                    <a:pt x="1230455" y="305226"/>
                  </a:lnTo>
                  <a:lnTo>
                    <a:pt x="1245492" y="309036"/>
                  </a:lnTo>
                  <a:lnTo>
                    <a:pt x="1238513" y="325546"/>
                  </a:lnTo>
                  <a:close/>
                </a:path>
                <a:path w="4559300" h="652145">
                  <a:moveTo>
                    <a:pt x="1308049" y="363646"/>
                  </a:moveTo>
                  <a:lnTo>
                    <a:pt x="1284578" y="325546"/>
                  </a:lnTo>
                  <a:lnTo>
                    <a:pt x="1322760" y="307766"/>
                  </a:lnTo>
                  <a:lnTo>
                    <a:pt x="1322760" y="335706"/>
                  </a:lnTo>
                  <a:lnTo>
                    <a:pt x="1317864" y="335706"/>
                  </a:lnTo>
                  <a:lnTo>
                    <a:pt x="1313095" y="348406"/>
                  </a:lnTo>
                  <a:lnTo>
                    <a:pt x="1308049" y="363646"/>
                  </a:lnTo>
                  <a:close/>
                </a:path>
                <a:path w="4559300" h="652145">
                  <a:moveTo>
                    <a:pt x="1375351" y="317926"/>
                  </a:moveTo>
                  <a:lnTo>
                    <a:pt x="1349419" y="317926"/>
                  </a:lnTo>
                  <a:lnTo>
                    <a:pt x="1357653" y="309036"/>
                  </a:lnTo>
                  <a:lnTo>
                    <a:pt x="1362046" y="312846"/>
                  </a:lnTo>
                  <a:lnTo>
                    <a:pt x="1370907" y="312846"/>
                  </a:lnTo>
                  <a:lnTo>
                    <a:pt x="1365259" y="314116"/>
                  </a:lnTo>
                  <a:lnTo>
                    <a:pt x="1375351" y="317926"/>
                  </a:lnTo>
                  <a:close/>
                </a:path>
                <a:path w="4559300" h="652145">
                  <a:moveTo>
                    <a:pt x="1401834" y="312846"/>
                  </a:moveTo>
                  <a:lnTo>
                    <a:pt x="1399249" y="311576"/>
                  </a:lnTo>
                  <a:lnTo>
                    <a:pt x="1401679" y="311576"/>
                  </a:lnTo>
                  <a:lnTo>
                    <a:pt x="1401834" y="312846"/>
                  </a:lnTo>
                  <a:close/>
                </a:path>
                <a:path w="4559300" h="652145">
                  <a:moveTo>
                    <a:pt x="1163608" y="347136"/>
                  </a:moveTo>
                  <a:lnTo>
                    <a:pt x="1153690" y="347136"/>
                  </a:lnTo>
                  <a:lnTo>
                    <a:pt x="1142996" y="326816"/>
                  </a:lnTo>
                  <a:lnTo>
                    <a:pt x="1148393" y="325546"/>
                  </a:lnTo>
                  <a:lnTo>
                    <a:pt x="1148494" y="315386"/>
                  </a:lnTo>
                  <a:lnTo>
                    <a:pt x="1155397" y="321736"/>
                  </a:lnTo>
                  <a:lnTo>
                    <a:pt x="1166267" y="321736"/>
                  </a:lnTo>
                  <a:lnTo>
                    <a:pt x="1166375" y="325546"/>
                  </a:lnTo>
                  <a:lnTo>
                    <a:pt x="1166484" y="329356"/>
                  </a:lnTo>
                  <a:lnTo>
                    <a:pt x="1166593" y="333166"/>
                  </a:lnTo>
                  <a:lnTo>
                    <a:pt x="1162752" y="333166"/>
                  </a:lnTo>
                  <a:lnTo>
                    <a:pt x="1162275" y="336976"/>
                  </a:lnTo>
                  <a:lnTo>
                    <a:pt x="1159187" y="340786"/>
                  </a:lnTo>
                  <a:lnTo>
                    <a:pt x="1163608" y="347136"/>
                  </a:lnTo>
                  <a:close/>
                </a:path>
                <a:path w="4559300" h="652145">
                  <a:moveTo>
                    <a:pt x="1167220" y="321736"/>
                  </a:moveTo>
                  <a:lnTo>
                    <a:pt x="1163304" y="320466"/>
                  </a:lnTo>
                  <a:lnTo>
                    <a:pt x="1165237" y="315386"/>
                  </a:lnTo>
                  <a:lnTo>
                    <a:pt x="1167220" y="321736"/>
                  </a:lnTo>
                  <a:close/>
                </a:path>
                <a:path w="4559300" h="652145">
                  <a:moveTo>
                    <a:pt x="1341562" y="369996"/>
                  </a:moveTo>
                  <a:lnTo>
                    <a:pt x="1334884" y="369996"/>
                  </a:lnTo>
                  <a:lnTo>
                    <a:pt x="1327027" y="359836"/>
                  </a:lnTo>
                  <a:lnTo>
                    <a:pt x="1341336" y="321736"/>
                  </a:lnTo>
                  <a:lnTo>
                    <a:pt x="1346733" y="315386"/>
                  </a:lnTo>
                  <a:lnTo>
                    <a:pt x="1349419" y="317926"/>
                  </a:lnTo>
                  <a:lnTo>
                    <a:pt x="1375351" y="317926"/>
                  </a:lnTo>
                  <a:lnTo>
                    <a:pt x="1376920" y="325546"/>
                  </a:lnTo>
                  <a:lnTo>
                    <a:pt x="1364054" y="325546"/>
                  </a:lnTo>
                  <a:lnTo>
                    <a:pt x="1364155" y="328086"/>
                  </a:lnTo>
                  <a:lnTo>
                    <a:pt x="1358687" y="331896"/>
                  </a:lnTo>
                  <a:lnTo>
                    <a:pt x="1351478" y="331896"/>
                  </a:lnTo>
                  <a:lnTo>
                    <a:pt x="1349745" y="345866"/>
                  </a:lnTo>
                  <a:lnTo>
                    <a:pt x="1340583" y="367456"/>
                  </a:lnTo>
                  <a:lnTo>
                    <a:pt x="1341562" y="369996"/>
                  </a:lnTo>
                  <a:close/>
                </a:path>
                <a:path w="4559300" h="652145">
                  <a:moveTo>
                    <a:pt x="1421038" y="319196"/>
                  </a:moveTo>
                  <a:lnTo>
                    <a:pt x="1412453" y="319196"/>
                  </a:lnTo>
                  <a:lnTo>
                    <a:pt x="1415566" y="315386"/>
                  </a:lnTo>
                  <a:lnTo>
                    <a:pt x="1421038" y="319196"/>
                  </a:lnTo>
                  <a:close/>
                </a:path>
                <a:path w="4559300" h="652145">
                  <a:moveTo>
                    <a:pt x="1181554" y="325546"/>
                  </a:moveTo>
                  <a:lnTo>
                    <a:pt x="1169932" y="316656"/>
                  </a:lnTo>
                  <a:lnTo>
                    <a:pt x="1189788" y="317926"/>
                  </a:lnTo>
                  <a:lnTo>
                    <a:pt x="1181554" y="325546"/>
                  </a:lnTo>
                  <a:close/>
                </a:path>
                <a:path w="4559300" h="652145">
                  <a:moveTo>
                    <a:pt x="1166267" y="321736"/>
                  </a:moveTo>
                  <a:lnTo>
                    <a:pt x="1155397" y="321736"/>
                  </a:lnTo>
                  <a:lnTo>
                    <a:pt x="1155874" y="319196"/>
                  </a:lnTo>
                  <a:lnTo>
                    <a:pt x="1166267" y="321736"/>
                  </a:lnTo>
                  <a:close/>
                </a:path>
                <a:path w="4559300" h="652145">
                  <a:moveTo>
                    <a:pt x="1461544" y="321269"/>
                  </a:moveTo>
                  <a:lnTo>
                    <a:pt x="1458266" y="319196"/>
                  </a:lnTo>
                  <a:lnTo>
                    <a:pt x="1461279" y="320466"/>
                  </a:lnTo>
                  <a:lnTo>
                    <a:pt x="1461544" y="321269"/>
                  </a:lnTo>
                  <a:close/>
                </a:path>
                <a:path w="4559300" h="652145">
                  <a:moveTo>
                    <a:pt x="1469111" y="335706"/>
                  </a:moveTo>
                  <a:lnTo>
                    <a:pt x="1463990" y="330626"/>
                  </a:lnTo>
                  <a:lnTo>
                    <a:pt x="1466299" y="324276"/>
                  </a:lnTo>
                  <a:lnTo>
                    <a:pt x="1461544" y="321269"/>
                  </a:lnTo>
                  <a:lnTo>
                    <a:pt x="1461279" y="320466"/>
                  </a:lnTo>
                  <a:lnTo>
                    <a:pt x="1458266" y="319196"/>
                  </a:lnTo>
                  <a:lnTo>
                    <a:pt x="1471558" y="319196"/>
                  </a:lnTo>
                  <a:lnTo>
                    <a:pt x="1471715" y="320466"/>
                  </a:lnTo>
                  <a:lnTo>
                    <a:pt x="1471814" y="321269"/>
                  </a:lnTo>
                  <a:lnTo>
                    <a:pt x="1471872" y="321736"/>
                  </a:lnTo>
                  <a:lnTo>
                    <a:pt x="1475035" y="321736"/>
                  </a:lnTo>
                  <a:lnTo>
                    <a:pt x="1469111" y="335706"/>
                  </a:lnTo>
                  <a:close/>
                </a:path>
                <a:path w="4559300" h="652145">
                  <a:moveTo>
                    <a:pt x="1105668" y="325546"/>
                  </a:moveTo>
                  <a:lnTo>
                    <a:pt x="1103584" y="323006"/>
                  </a:lnTo>
                  <a:lnTo>
                    <a:pt x="1106094" y="321736"/>
                  </a:lnTo>
                  <a:lnTo>
                    <a:pt x="1105668" y="325546"/>
                  </a:lnTo>
                  <a:close/>
                </a:path>
                <a:path w="4559300" h="652145">
                  <a:moveTo>
                    <a:pt x="1071929" y="339516"/>
                  </a:moveTo>
                  <a:lnTo>
                    <a:pt x="1066231" y="338246"/>
                  </a:lnTo>
                  <a:lnTo>
                    <a:pt x="1062038" y="334436"/>
                  </a:lnTo>
                  <a:lnTo>
                    <a:pt x="1063519" y="326816"/>
                  </a:lnTo>
                  <a:lnTo>
                    <a:pt x="1070799" y="323006"/>
                  </a:lnTo>
                  <a:lnTo>
                    <a:pt x="1078129" y="328086"/>
                  </a:lnTo>
                  <a:lnTo>
                    <a:pt x="1071929" y="339516"/>
                  </a:lnTo>
                  <a:close/>
                </a:path>
                <a:path w="4559300" h="652145">
                  <a:moveTo>
                    <a:pt x="1193102" y="339516"/>
                  </a:moveTo>
                  <a:lnTo>
                    <a:pt x="1189336" y="328086"/>
                  </a:lnTo>
                  <a:lnTo>
                    <a:pt x="1201536" y="323006"/>
                  </a:lnTo>
                  <a:lnTo>
                    <a:pt x="1193102" y="339516"/>
                  </a:lnTo>
                  <a:close/>
                </a:path>
                <a:path w="4559300" h="652145">
                  <a:moveTo>
                    <a:pt x="1464818" y="359836"/>
                  </a:moveTo>
                  <a:lnTo>
                    <a:pt x="1404169" y="359836"/>
                  </a:lnTo>
                  <a:lnTo>
                    <a:pt x="1412553" y="356026"/>
                  </a:lnTo>
                  <a:lnTo>
                    <a:pt x="1412608" y="353486"/>
                  </a:lnTo>
                  <a:lnTo>
                    <a:pt x="1412716" y="348406"/>
                  </a:lnTo>
                  <a:lnTo>
                    <a:pt x="1412824" y="343326"/>
                  </a:lnTo>
                  <a:lnTo>
                    <a:pt x="1412932" y="338246"/>
                  </a:lnTo>
                  <a:lnTo>
                    <a:pt x="1413040" y="333166"/>
                  </a:lnTo>
                  <a:lnTo>
                    <a:pt x="1413148" y="328086"/>
                  </a:lnTo>
                  <a:lnTo>
                    <a:pt x="1413256" y="323006"/>
                  </a:lnTo>
                  <a:lnTo>
                    <a:pt x="1417373" y="325546"/>
                  </a:lnTo>
                  <a:lnTo>
                    <a:pt x="1462957" y="325546"/>
                  </a:lnTo>
                  <a:lnTo>
                    <a:pt x="1464216" y="329356"/>
                  </a:lnTo>
                  <a:lnTo>
                    <a:pt x="1462233" y="331896"/>
                  </a:lnTo>
                  <a:lnTo>
                    <a:pt x="1472324" y="340786"/>
                  </a:lnTo>
                  <a:lnTo>
                    <a:pt x="1470738" y="345866"/>
                  </a:lnTo>
                  <a:lnTo>
                    <a:pt x="1470692" y="346013"/>
                  </a:lnTo>
                  <a:lnTo>
                    <a:pt x="1465119" y="347136"/>
                  </a:lnTo>
                  <a:lnTo>
                    <a:pt x="1470820" y="347136"/>
                  </a:lnTo>
                  <a:lnTo>
                    <a:pt x="1464818" y="359836"/>
                  </a:lnTo>
                  <a:close/>
                </a:path>
                <a:path w="4559300" h="652145">
                  <a:moveTo>
                    <a:pt x="1213235" y="336976"/>
                  </a:moveTo>
                  <a:lnTo>
                    <a:pt x="1207762" y="335706"/>
                  </a:lnTo>
                  <a:lnTo>
                    <a:pt x="1206030" y="324276"/>
                  </a:lnTo>
                  <a:lnTo>
                    <a:pt x="1216222" y="325546"/>
                  </a:lnTo>
                  <a:lnTo>
                    <a:pt x="1213536" y="328086"/>
                  </a:lnTo>
                  <a:lnTo>
                    <a:pt x="1213450" y="330626"/>
                  </a:lnTo>
                  <a:lnTo>
                    <a:pt x="1213364" y="333166"/>
                  </a:lnTo>
                  <a:lnTo>
                    <a:pt x="1213278" y="335706"/>
                  </a:lnTo>
                  <a:lnTo>
                    <a:pt x="1213235" y="336976"/>
                  </a:lnTo>
                  <a:close/>
                </a:path>
                <a:path w="4559300" h="652145">
                  <a:moveTo>
                    <a:pt x="1267658" y="333166"/>
                  </a:moveTo>
                  <a:lnTo>
                    <a:pt x="1254102" y="333166"/>
                  </a:lnTo>
                  <a:lnTo>
                    <a:pt x="1257391" y="325546"/>
                  </a:lnTo>
                  <a:lnTo>
                    <a:pt x="1267834" y="329356"/>
                  </a:lnTo>
                  <a:lnTo>
                    <a:pt x="1267717" y="331896"/>
                  </a:lnTo>
                  <a:lnTo>
                    <a:pt x="1267658" y="333166"/>
                  </a:lnTo>
                  <a:close/>
                </a:path>
                <a:path w="4559300" h="652145">
                  <a:moveTo>
                    <a:pt x="1361017" y="342056"/>
                  </a:moveTo>
                  <a:lnTo>
                    <a:pt x="1361053" y="340786"/>
                  </a:lnTo>
                  <a:lnTo>
                    <a:pt x="1361160" y="336976"/>
                  </a:lnTo>
                  <a:lnTo>
                    <a:pt x="1361268" y="333166"/>
                  </a:lnTo>
                  <a:lnTo>
                    <a:pt x="1367870" y="331896"/>
                  </a:lnTo>
                  <a:lnTo>
                    <a:pt x="1364054" y="325546"/>
                  </a:lnTo>
                  <a:lnTo>
                    <a:pt x="1376920" y="325546"/>
                  </a:lnTo>
                  <a:lnTo>
                    <a:pt x="1378489" y="333166"/>
                  </a:lnTo>
                  <a:lnTo>
                    <a:pt x="1361017" y="342056"/>
                  </a:lnTo>
                  <a:close/>
                </a:path>
                <a:path w="4559300" h="652145">
                  <a:moveTo>
                    <a:pt x="1013941" y="339516"/>
                  </a:moveTo>
                  <a:lnTo>
                    <a:pt x="1009297" y="328086"/>
                  </a:lnTo>
                  <a:lnTo>
                    <a:pt x="1013464" y="326816"/>
                  </a:lnTo>
                  <a:lnTo>
                    <a:pt x="1033170" y="330626"/>
                  </a:lnTo>
                  <a:lnTo>
                    <a:pt x="1018032" y="331896"/>
                  </a:lnTo>
                  <a:lnTo>
                    <a:pt x="1013941" y="339516"/>
                  </a:lnTo>
                  <a:close/>
                </a:path>
                <a:path w="4559300" h="652145">
                  <a:moveTo>
                    <a:pt x="1051746" y="331896"/>
                  </a:moveTo>
                  <a:lnTo>
                    <a:pt x="1041102" y="331896"/>
                  </a:lnTo>
                  <a:lnTo>
                    <a:pt x="1050340" y="326816"/>
                  </a:lnTo>
                  <a:lnTo>
                    <a:pt x="1051746" y="331896"/>
                  </a:lnTo>
                  <a:close/>
                </a:path>
                <a:path w="4559300" h="652145">
                  <a:moveTo>
                    <a:pt x="1119248" y="330626"/>
                  </a:moveTo>
                  <a:lnTo>
                    <a:pt x="1105843" y="330626"/>
                  </a:lnTo>
                  <a:lnTo>
                    <a:pt x="1116136" y="328086"/>
                  </a:lnTo>
                  <a:lnTo>
                    <a:pt x="1119248" y="330626"/>
                  </a:lnTo>
                  <a:close/>
                </a:path>
                <a:path w="4559300" h="652145">
                  <a:moveTo>
                    <a:pt x="1116487" y="347136"/>
                  </a:moveTo>
                  <a:lnTo>
                    <a:pt x="1108153" y="340786"/>
                  </a:lnTo>
                  <a:lnTo>
                    <a:pt x="1100145" y="335706"/>
                  </a:lnTo>
                  <a:lnTo>
                    <a:pt x="1104739" y="329356"/>
                  </a:lnTo>
                  <a:lnTo>
                    <a:pt x="1105843" y="330626"/>
                  </a:lnTo>
                  <a:lnTo>
                    <a:pt x="1119248" y="330626"/>
                  </a:lnTo>
                  <a:lnTo>
                    <a:pt x="1137925" y="345866"/>
                  </a:lnTo>
                  <a:lnTo>
                    <a:pt x="1119524" y="345866"/>
                  </a:lnTo>
                  <a:lnTo>
                    <a:pt x="1116487" y="347136"/>
                  </a:lnTo>
                  <a:close/>
                </a:path>
                <a:path w="4559300" h="652145">
                  <a:moveTo>
                    <a:pt x="1247375" y="345866"/>
                  </a:moveTo>
                  <a:lnTo>
                    <a:pt x="1247462" y="344596"/>
                  </a:lnTo>
                  <a:lnTo>
                    <a:pt x="1247548" y="343326"/>
                  </a:lnTo>
                  <a:lnTo>
                    <a:pt x="1247635" y="342056"/>
                  </a:lnTo>
                  <a:lnTo>
                    <a:pt x="1247722" y="340786"/>
                  </a:lnTo>
                  <a:lnTo>
                    <a:pt x="1247808" y="339516"/>
                  </a:lnTo>
                  <a:lnTo>
                    <a:pt x="1247895" y="338246"/>
                  </a:lnTo>
                  <a:lnTo>
                    <a:pt x="1247982" y="336976"/>
                  </a:lnTo>
                  <a:lnTo>
                    <a:pt x="1248069" y="335706"/>
                  </a:lnTo>
                  <a:lnTo>
                    <a:pt x="1248155" y="334436"/>
                  </a:lnTo>
                  <a:lnTo>
                    <a:pt x="1248242" y="333166"/>
                  </a:lnTo>
                  <a:lnTo>
                    <a:pt x="1248329" y="331896"/>
                  </a:lnTo>
                  <a:lnTo>
                    <a:pt x="1254102" y="333166"/>
                  </a:lnTo>
                  <a:lnTo>
                    <a:pt x="1267658" y="333166"/>
                  </a:lnTo>
                  <a:lnTo>
                    <a:pt x="1267541" y="335706"/>
                  </a:lnTo>
                  <a:lnTo>
                    <a:pt x="1267482" y="336976"/>
                  </a:lnTo>
                  <a:lnTo>
                    <a:pt x="1263190" y="336976"/>
                  </a:lnTo>
                  <a:lnTo>
                    <a:pt x="1247375" y="345866"/>
                  </a:lnTo>
                  <a:close/>
                </a:path>
                <a:path w="4559300" h="652145">
                  <a:moveTo>
                    <a:pt x="1355042" y="334436"/>
                  </a:moveTo>
                  <a:lnTo>
                    <a:pt x="1351478" y="331896"/>
                  </a:lnTo>
                  <a:lnTo>
                    <a:pt x="1358687" y="331896"/>
                  </a:lnTo>
                  <a:lnTo>
                    <a:pt x="1355042" y="334436"/>
                  </a:lnTo>
                  <a:close/>
                </a:path>
                <a:path w="4559300" h="652145">
                  <a:moveTo>
                    <a:pt x="961801" y="349676"/>
                  </a:moveTo>
                  <a:lnTo>
                    <a:pt x="955626" y="342056"/>
                  </a:lnTo>
                  <a:lnTo>
                    <a:pt x="963659" y="338246"/>
                  </a:lnTo>
                  <a:lnTo>
                    <a:pt x="968479" y="344596"/>
                  </a:lnTo>
                  <a:lnTo>
                    <a:pt x="965115" y="347136"/>
                  </a:lnTo>
                  <a:lnTo>
                    <a:pt x="961801" y="349676"/>
                  </a:lnTo>
                  <a:close/>
                </a:path>
                <a:path w="4559300" h="652145">
                  <a:moveTo>
                    <a:pt x="1233417" y="348406"/>
                  </a:moveTo>
                  <a:lnTo>
                    <a:pt x="1229928" y="339516"/>
                  </a:lnTo>
                  <a:lnTo>
                    <a:pt x="1234798" y="338246"/>
                  </a:lnTo>
                  <a:lnTo>
                    <a:pt x="1238639" y="345866"/>
                  </a:lnTo>
                  <a:lnTo>
                    <a:pt x="1233417" y="348406"/>
                  </a:lnTo>
                  <a:close/>
                </a:path>
                <a:path w="4559300" h="652145">
                  <a:moveTo>
                    <a:pt x="997975" y="349676"/>
                  </a:moveTo>
                  <a:lnTo>
                    <a:pt x="995013" y="348406"/>
                  </a:lnTo>
                  <a:lnTo>
                    <a:pt x="999582" y="339516"/>
                  </a:lnTo>
                  <a:lnTo>
                    <a:pt x="997975" y="349676"/>
                  </a:lnTo>
                  <a:close/>
                </a:path>
                <a:path w="4559300" h="652145">
                  <a:moveTo>
                    <a:pt x="1177739" y="343326"/>
                  </a:moveTo>
                  <a:lnTo>
                    <a:pt x="1177262" y="339516"/>
                  </a:lnTo>
                  <a:lnTo>
                    <a:pt x="1179596" y="339516"/>
                  </a:lnTo>
                  <a:lnTo>
                    <a:pt x="1177739" y="343326"/>
                  </a:lnTo>
                  <a:close/>
                </a:path>
                <a:path w="4559300" h="652145">
                  <a:moveTo>
                    <a:pt x="1045219" y="348406"/>
                  </a:moveTo>
                  <a:lnTo>
                    <a:pt x="1040098" y="343326"/>
                  </a:lnTo>
                  <a:lnTo>
                    <a:pt x="1047027" y="340786"/>
                  </a:lnTo>
                  <a:lnTo>
                    <a:pt x="1048709" y="342056"/>
                  </a:lnTo>
                  <a:lnTo>
                    <a:pt x="1045219" y="348406"/>
                  </a:lnTo>
                  <a:close/>
                </a:path>
                <a:path w="4559300" h="652145">
                  <a:moveTo>
                    <a:pt x="1395433" y="375076"/>
                  </a:moveTo>
                  <a:lnTo>
                    <a:pt x="1389936" y="366186"/>
                  </a:lnTo>
                  <a:lnTo>
                    <a:pt x="1393099" y="364916"/>
                  </a:lnTo>
                  <a:lnTo>
                    <a:pt x="1382856" y="364916"/>
                  </a:lnTo>
                  <a:lnTo>
                    <a:pt x="1377434" y="359836"/>
                  </a:lnTo>
                  <a:lnTo>
                    <a:pt x="1398948" y="340786"/>
                  </a:lnTo>
                  <a:lnTo>
                    <a:pt x="1407031" y="344596"/>
                  </a:lnTo>
                  <a:lnTo>
                    <a:pt x="1404395" y="356026"/>
                  </a:lnTo>
                  <a:lnTo>
                    <a:pt x="1396262" y="357296"/>
                  </a:lnTo>
                  <a:lnTo>
                    <a:pt x="1404169" y="359836"/>
                  </a:lnTo>
                  <a:lnTo>
                    <a:pt x="1464818" y="359836"/>
                  </a:lnTo>
                  <a:lnTo>
                    <a:pt x="1460617" y="368726"/>
                  </a:lnTo>
                  <a:lnTo>
                    <a:pt x="1449455" y="368726"/>
                  </a:lnTo>
                  <a:lnTo>
                    <a:pt x="1451855" y="371266"/>
                  </a:lnTo>
                  <a:lnTo>
                    <a:pt x="1399249" y="371266"/>
                  </a:lnTo>
                  <a:lnTo>
                    <a:pt x="1395433" y="375076"/>
                  </a:lnTo>
                  <a:close/>
                </a:path>
                <a:path w="4559300" h="652145">
                  <a:moveTo>
                    <a:pt x="1009046" y="363646"/>
                  </a:moveTo>
                  <a:lnTo>
                    <a:pt x="1004652" y="358566"/>
                  </a:lnTo>
                  <a:lnTo>
                    <a:pt x="1018585" y="342056"/>
                  </a:lnTo>
                  <a:lnTo>
                    <a:pt x="1018691" y="347136"/>
                  </a:lnTo>
                  <a:lnTo>
                    <a:pt x="1018798" y="352216"/>
                  </a:lnTo>
                  <a:lnTo>
                    <a:pt x="1018905" y="357296"/>
                  </a:lnTo>
                  <a:lnTo>
                    <a:pt x="1019011" y="362376"/>
                  </a:lnTo>
                  <a:lnTo>
                    <a:pt x="1009046" y="363646"/>
                  </a:lnTo>
                  <a:close/>
                </a:path>
                <a:path w="4559300" h="652145">
                  <a:moveTo>
                    <a:pt x="1221493" y="347136"/>
                  </a:moveTo>
                  <a:lnTo>
                    <a:pt x="1224556" y="342056"/>
                  </a:lnTo>
                  <a:lnTo>
                    <a:pt x="1225686" y="345866"/>
                  </a:lnTo>
                  <a:lnTo>
                    <a:pt x="1221493" y="347136"/>
                  </a:lnTo>
                  <a:close/>
                </a:path>
                <a:path w="4559300" h="652145">
                  <a:moveTo>
                    <a:pt x="1364456" y="348406"/>
                  </a:moveTo>
                  <a:lnTo>
                    <a:pt x="1358607" y="348406"/>
                  </a:lnTo>
                  <a:lnTo>
                    <a:pt x="1358506" y="343326"/>
                  </a:lnTo>
                  <a:lnTo>
                    <a:pt x="1361619" y="342056"/>
                  </a:lnTo>
                  <a:lnTo>
                    <a:pt x="1364456" y="348406"/>
                  </a:lnTo>
                  <a:close/>
                </a:path>
                <a:path w="4559300" h="652145">
                  <a:moveTo>
                    <a:pt x="1099316" y="348406"/>
                  </a:moveTo>
                  <a:lnTo>
                    <a:pt x="1093919" y="348406"/>
                  </a:lnTo>
                  <a:lnTo>
                    <a:pt x="1093267" y="343326"/>
                  </a:lnTo>
                  <a:lnTo>
                    <a:pt x="1098890" y="343326"/>
                  </a:lnTo>
                  <a:lnTo>
                    <a:pt x="1098996" y="344596"/>
                  </a:lnTo>
                  <a:lnTo>
                    <a:pt x="1099115" y="346013"/>
                  </a:lnTo>
                  <a:lnTo>
                    <a:pt x="1099210" y="347136"/>
                  </a:lnTo>
                  <a:lnTo>
                    <a:pt x="1099316" y="348406"/>
                  </a:lnTo>
                  <a:close/>
                </a:path>
                <a:path w="4559300" h="652145">
                  <a:moveTo>
                    <a:pt x="1169224" y="354756"/>
                  </a:moveTo>
                  <a:lnTo>
                    <a:pt x="1146611" y="354756"/>
                  </a:lnTo>
                  <a:lnTo>
                    <a:pt x="1146720" y="353486"/>
                  </a:lnTo>
                  <a:lnTo>
                    <a:pt x="1146828" y="352216"/>
                  </a:lnTo>
                  <a:lnTo>
                    <a:pt x="1146937" y="350946"/>
                  </a:lnTo>
                  <a:lnTo>
                    <a:pt x="1146624" y="350811"/>
                  </a:lnTo>
                  <a:lnTo>
                    <a:pt x="1146636" y="347136"/>
                  </a:lnTo>
                  <a:lnTo>
                    <a:pt x="1147364" y="343326"/>
                  </a:lnTo>
                  <a:lnTo>
                    <a:pt x="1153690" y="347136"/>
                  </a:lnTo>
                  <a:lnTo>
                    <a:pt x="1163608" y="347136"/>
                  </a:lnTo>
                  <a:lnTo>
                    <a:pt x="1167145" y="352216"/>
                  </a:lnTo>
                  <a:lnTo>
                    <a:pt x="1169224" y="354756"/>
                  </a:lnTo>
                  <a:close/>
                </a:path>
                <a:path w="4559300" h="652145">
                  <a:moveTo>
                    <a:pt x="1286561" y="362376"/>
                  </a:moveTo>
                  <a:lnTo>
                    <a:pt x="1280109" y="349676"/>
                  </a:lnTo>
                  <a:lnTo>
                    <a:pt x="1294092" y="344596"/>
                  </a:lnTo>
                  <a:lnTo>
                    <a:pt x="1294183" y="346013"/>
                  </a:lnTo>
                  <a:lnTo>
                    <a:pt x="1294255" y="347136"/>
                  </a:lnTo>
                  <a:lnTo>
                    <a:pt x="1294337" y="348406"/>
                  </a:lnTo>
                  <a:lnTo>
                    <a:pt x="1294418" y="349676"/>
                  </a:lnTo>
                  <a:lnTo>
                    <a:pt x="1294500" y="350946"/>
                  </a:lnTo>
                  <a:lnTo>
                    <a:pt x="1294581" y="352216"/>
                  </a:lnTo>
                  <a:lnTo>
                    <a:pt x="1294663" y="353486"/>
                  </a:lnTo>
                  <a:lnTo>
                    <a:pt x="1294744" y="354756"/>
                  </a:lnTo>
                  <a:lnTo>
                    <a:pt x="1294826" y="356026"/>
                  </a:lnTo>
                  <a:lnTo>
                    <a:pt x="1294908" y="357296"/>
                  </a:lnTo>
                  <a:lnTo>
                    <a:pt x="1294989" y="358566"/>
                  </a:lnTo>
                  <a:lnTo>
                    <a:pt x="1295071" y="359836"/>
                  </a:lnTo>
                  <a:lnTo>
                    <a:pt x="1286561" y="362376"/>
                  </a:lnTo>
                  <a:close/>
                </a:path>
                <a:path w="4559300" h="652145">
                  <a:moveTo>
                    <a:pt x="1141163" y="364916"/>
                  </a:moveTo>
                  <a:lnTo>
                    <a:pt x="1119022" y="352216"/>
                  </a:lnTo>
                  <a:lnTo>
                    <a:pt x="1119123" y="350946"/>
                  </a:lnTo>
                  <a:lnTo>
                    <a:pt x="1119223" y="349676"/>
                  </a:lnTo>
                  <a:lnTo>
                    <a:pt x="1119324" y="348406"/>
                  </a:lnTo>
                  <a:lnTo>
                    <a:pt x="1119424" y="347136"/>
                  </a:lnTo>
                  <a:lnTo>
                    <a:pt x="1119524" y="345866"/>
                  </a:lnTo>
                  <a:lnTo>
                    <a:pt x="1137925" y="345866"/>
                  </a:lnTo>
                  <a:lnTo>
                    <a:pt x="1141038" y="348406"/>
                  </a:lnTo>
                  <a:lnTo>
                    <a:pt x="1146624" y="350811"/>
                  </a:lnTo>
                  <a:lnTo>
                    <a:pt x="1146611" y="354756"/>
                  </a:lnTo>
                  <a:lnTo>
                    <a:pt x="1169224" y="354756"/>
                  </a:lnTo>
                  <a:lnTo>
                    <a:pt x="1171302" y="357296"/>
                  </a:lnTo>
                  <a:lnTo>
                    <a:pt x="1154493" y="357296"/>
                  </a:lnTo>
                  <a:lnTo>
                    <a:pt x="1141163" y="364916"/>
                  </a:lnTo>
                  <a:close/>
                </a:path>
                <a:path w="4559300" h="652145">
                  <a:moveTo>
                    <a:pt x="1470820" y="347136"/>
                  </a:moveTo>
                  <a:lnTo>
                    <a:pt x="1470341" y="347136"/>
                  </a:lnTo>
                  <a:lnTo>
                    <a:pt x="1470692" y="346013"/>
                  </a:lnTo>
                  <a:lnTo>
                    <a:pt x="1471420" y="345866"/>
                  </a:lnTo>
                  <a:lnTo>
                    <a:pt x="1470820" y="347136"/>
                  </a:lnTo>
                  <a:close/>
                </a:path>
                <a:path w="4559300" h="652145">
                  <a:moveTo>
                    <a:pt x="1470341" y="347136"/>
                  </a:moveTo>
                  <a:lnTo>
                    <a:pt x="1465119" y="347136"/>
                  </a:lnTo>
                  <a:lnTo>
                    <a:pt x="1470692" y="346013"/>
                  </a:lnTo>
                  <a:lnTo>
                    <a:pt x="1470341" y="347136"/>
                  </a:lnTo>
                  <a:close/>
                </a:path>
                <a:path w="4559300" h="652145">
                  <a:moveTo>
                    <a:pt x="1192700" y="381426"/>
                  </a:moveTo>
                  <a:lnTo>
                    <a:pt x="1187755" y="381426"/>
                  </a:lnTo>
                  <a:lnTo>
                    <a:pt x="1186661" y="374048"/>
                  </a:lnTo>
                  <a:lnTo>
                    <a:pt x="1186625" y="373806"/>
                  </a:lnTo>
                  <a:lnTo>
                    <a:pt x="1193604" y="372536"/>
                  </a:lnTo>
                  <a:lnTo>
                    <a:pt x="1190792" y="361106"/>
                  </a:lnTo>
                  <a:lnTo>
                    <a:pt x="1194608" y="347136"/>
                  </a:lnTo>
                  <a:lnTo>
                    <a:pt x="1204674" y="353486"/>
                  </a:lnTo>
                  <a:lnTo>
                    <a:pt x="1214716" y="353486"/>
                  </a:lnTo>
                  <a:lnTo>
                    <a:pt x="1217377" y="363646"/>
                  </a:lnTo>
                  <a:lnTo>
                    <a:pt x="1200106" y="369996"/>
                  </a:lnTo>
                  <a:lnTo>
                    <a:pt x="1202390" y="376346"/>
                  </a:lnTo>
                  <a:lnTo>
                    <a:pt x="1197194" y="376346"/>
                  </a:lnTo>
                  <a:lnTo>
                    <a:pt x="1192700" y="381426"/>
                  </a:lnTo>
                  <a:close/>
                </a:path>
                <a:path w="4559300" h="652145">
                  <a:moveTo>
                    <a:pt x="1378204" y="367456"/>
                  </a:moveTo>
                  <a:lnTo>
                    <a:pt x="1371937" y="367456"/>
                  </a:lnTo>
                  <a:lnTo>
                    <a:pt x="1365159" y="349676"/>
                  </a:lnTo>
                  <a:lnTo>
                    <a:pt x="1378204" y="367456"/>
                  </a:lnTo>
                  <a:close/>
                </a:path>
                <a:path w="4559300" h="652145">
                  <a:moveTo>
                    <a:pt x="1146720" y="353486"/>
                  </a:moveTo>
                  <a:lnTo>
                    <a:pt x="1146624" y="350811"/>
                  </a:lnTo>
                  <a:lnTo>
                    <a:pt x="1146937" y="350946"/>
                  </a:lnTo>
                  <a:lnTo>
                    <a:pt x="1146828" y="352216"/>
                  </a:lnTo>
                  <a:lnTo>
                    <a:pt x="1146720" y="353486"/>
                  </a:lnTo>
                  <a:close/>
                </a:path>
                <a:path w="4559300" h="652145">
                  <a:moveTo>
                    <a:pt x="1244136" y="373806"/>
                  </a:moveTo>
                  <a:lnTo>
                    <a:pt x="1217477" y="369996"/>
                  </a:lnTo>
                  <a:lnTo>
                    <a:pt x="1233091" y="363646"/>
                  </a:lnTo>
                  <a:lnTo>
                    <a:pt x="1246772" y="356026"/>
                  </a:lnTo>
                  <a:lnTo>
                    <a:pt x="1265047" y="356026"/>
                  </a:lnTo>
                  <a:lnTo>
                    <a:pt x="1271800" y="350946"/>
                  </a:lnTo>
                  <a:lnTo>
                    <a:pt x="1279984" y="357296"/>
                  </a:lnTo>
                  <a:lnTo>
                    <a:pt x="1279867" y="361106"/>
                  </a:lnTo>
                  <a:lnTo>
                    <a:pt x="1279749" y="364916"/>
                  </a:lnTo>
                  <a:lnTo>
                    <a:pt x="1279710" y="366186"/>
                  </a:lnTo>
                  <a:lnTo>
                    <a:pt x="1277273" y="366186"/>
                  </a:lnTo>
                  <a:lnTo>
                    <a:pt x="1266780" y="367456"/>
                  </a:lnTo>
                  <a:lnTo>
                    <a:pt x="1247224" y="368726"/>
                  </a:lnTo>
                  <a:lnTo>
                    <a:pt x="1244136" y="373806"/>
                  </a:lnTo>
                  <a:close/>
                </a:path>
                <a:path w="4559300" h="652145">
                  <a:moveTo>
                    <a:pt x="1031915" y="357296"/>
                  </a:moveTo>
                  <a:lnTo>
                    <a:pt x="1024459" y="356026"/>
                  </a:lnTo>
                  <a:lnTo>
                    <a:pt x="1028701" y="354756"/>
                  </a:lnTo>
                  <a:lnTo>
                    <a:pt x="1031915" y="357296"/>
                  </a:lnTo>
                  <a:close/>
                </a:path>
                <a:path w="4559300" h="652145">
                  <a:moveTo>
                    <a:pt x="1129716" y="368726"/>
                  </a:moveTo>
                  <a:lnTo>
                    <a:pt x="1115232" y="367456"/>
                  </a:lnTo>
                  <a:lnTo>
                    <a:pt x="1113776" y="357296"/>
                  </a:lnTo>
                  <a:lnTo>
                    <a:pt x="1124068" y="357296"/>
                  </a:lnTo>
                  <a:lnTo>
                    <a:pt x="1129716" y="368726"/>
                  </a:lnTo>
                  <a:close/>
                </a:path>
                <a:path w="4559300" h="652145">
                  <a:moveTo>
                    <a:pt x="1177538" y="364916"/>
                  </a:moveTo>
                  <a:lnTo>
                    <a:pt x="1160794" y="362376"/>
                  </a:lnTo>
                  <a:lnTo>
                    <a:pt x="1160869" y="361106"/>
                  </a:lnTo>
                  <a:lnTo>
                    <a:pt x="1160945" y="359836"/>
                  </a:lnTo>
                  <a:lnTo>
                    <a:pt x="1161020" y="358566"/>
                  </a:lnTo>
                  <a:lnTo>
                    <a:pt x="1154493" y="357296"/>
                  </a:lnTo>
                  <a:lnTo>
                    <a:pt x="1171302" y="357296"/>
                  </a:lnTo>
                  <a:lnTo>
                    <a:pt x="1177538" y="364916"/>
                  </a:lnTo>
                  <a:close/>
                </a:path>
                <a:path w="4559300" h="652145">
                  <a:moveTo>
                    <a:pt x="1461002" y="418256"/>
                  </a:moveTo>
                  <a:lnTo>
                    <a:pt x="1338424" y="418256"/>
                  </a:lnTo>
                  <a:lnTo>
                    <a:pt x="1341135" y="406826"/>
                  </a:lnTo>
                  <a:lnTo>
                    <a:pt x="1341025" y="405556"/>
                  </a:lnTo>
                  <a:lnTo>
                    <a:pt x="1340915" y="404286"/>
                  </a:lnTo>
                  <a:lnTo>
                    <a:pt x="1340806" y="403016"/>
                  </a:lnTo>
                  <a:lnTo>
                    <a:pt x="1340696" y="401746"/>
                  </a:lnTo>
                  <a:lnTo>
                    <a:pt x="1340586" y="400476"/>
                  </a:lnTo>
                  <a:lnTo>
                    <a:pt x="1340476" y="399206"/>
                  </a:lnTo>
                  <a:lnTo>
                    <a:pt x="1340363" y="397893"/>
                  </a:lnTo>
                  <a:lnTo>
                    <a:pt x="1340256" y="396666"/>
                  </a:lnTo>
                  <a:lnTo>
                    <a:pt x="1340147" y="395396"/>
                  </a:lnTo>
                  <a:lnTo>
                    <a:pt x="1340037" y="394126"/>
                  </a:lnTo>
                  <a:lnTo>
                    <a:pt x="1339927" y="392856"/>
                  </a:lnTo>
                  <a:lnTo>
                    <a:pt x="1339817" y="391586"/>
                  </a:lnTo>
                  <a:lnTo>
                    <a:pt x="1339707" y="390316"/>
                  </a:lnTo>
                  <a:lnTo>
                    <a:pt x="1339597" y="389046"/>
                  </a:lnTo>
                  <a:lnTo>
                    <a:pt x="1339488" y="387776"/>
                  </a:lnTo>
                  <a:lnTo>
                    <a:pt x="1339378" y="386506"/>
                  </a:lnTo>
                  <a:lnTo>
                    <a:pt x="1343068" y="382696"/>
                  </a:lnTo>
                  <a:lnTo>
                    <a:pt x="1333981" y="381426"/>
                  </a:lnTo>
                  <a:lnTo>
                    <a:pt x="1352155" y="361106"/>
                  </a:lnTo>
                  <a:lnTo>
                    <a:pt x="1355720" y="363646"/>
                  </a:lnTo>
                  <a:lnTo>
                    <a:pt x="1371937" y="367456"/>
                  </a:lnTo>
                  <a:lnTo>
                    <a:pt x="1378204" y="367456"/>
                  </a:lnTo>
                  <a:lnTo>
                    <a:pt x="1380999" y="371266"/>
                  </a:lnTo>
                  <a:lnTo>
                    <a:pt x="1374572" y="372536"/>
                  </a:lnTo>
                  <a:lnTo>
                    <a:pt x="1366690" y="383966"/>
                  </a:lnTo>
                  <a:lnTo>
                    <a:pt x="1376254" y="386506"/>
                  </a:lnTo>
                  <a:lnTo>
                    <a:pt x="1376731" y="390316"/>
                  </a:lnTo>
                  <a:lnTo>
                    <a:pt x="1389885" y="392856"/>
                  </a:lnTo>
                  <a:lnTo>
                    <a:pt x="1464671" y="392856"/>
                  </a:lnTo>
                  <a:lnTo>
                    <a:pt x="1461002" y="418256"/>
                  </a:lnTo>
                  <a:close/>
                </a:path>
                <a:path w="4559300" h="652145">
                  <a:moveTo>
                    <a:pt x="1012736" y="377616"/>
                  </a:moveTo>
                  <a:lnTo>
                    <a:pt x="1004000" y="371266"/>
                  </a:lnTo>
                  <a:lnTo>
                    <a:pt x="1005682" y="364916"/>
                  </a:lnTo>
                  <a:lnTo>
                    <a:pt x="1013137" y="364916"/>
                  </a:lnTo>
                  <a:lnTo>
                    <a:pt x="1013017" y="368726"/>
                  </a:lnTo>
                  <a:lnTo>
                    <a:pt x="1012896" y="372536"/>
                  </a:lnTo>
                  <a:lnTo>
                    <a:pt x="1012776" y="376346"/>
                  </a:lnTo>
                  <a:lnTo>
                    <a:pt x="1012736" y="377616"/>
                  </a:lnTo>
                  <a:close/>
                </a:path>
                <a:path w="4559300" h="652145">
                  <a:moveTo>
                    <a:pt x="1156903" y="371266"/>
                  </a:moveTo>
                  <a:lnTo>
                    <a:pt x="1150903" y="364916"/>
                  </a:lnTo>
                  <a:lnTo>
                    <a:pt x="1160267" y="364916"/>
                  </a:lnTo>
                  <a:lnTo>
                    <a:pt x="1158359" y="368726"/>
                  </a:lnTo>
                  <a:lnTo>
                    <a:pt x="1156903" y="371266"/>
                  </a:lnTo>
                  <a:close/>
                </a:path>
                <a:path w="4559300" h="652145">
                  <a:moveTo>
                    <a:pt x="1279632" y="368726"/>
                  </a:moveTo>
                  <a:lnTo>
                    <a:pt x="1277273" y="366186"/>
                  </a:lnTo>
                  <a:lnTo>
                    <a:pt x="1279710" y="366186"/>
                  </a:lnTo>
                  <a:lnTo>
                    <a:pt x="1279632" y="368726"/>
                  </a:lnTo>
                  <a:close/>
                </a:path>
                <a:path w="4559300" h="652145">
                  <a:moveTo>
                    <a:pt x="937075" y="375076"/>
                  </a:moveTo>
                  <a:lnTo>
                    <a:pt x="934088" y="372536"/>
                  </a:lnTo>
                  <a:lnTo>
                    <a:pt x="938455" y="367456"/>
                  </a:lnTo>
                  <a:lnTo>
                    <a:pt x="937075" y="375076"/>
                  </a:lnTo>
                  <a:close/>
                </a:path>
                <a:path w="4559300" h="652145">
                  <a:moveTo>
                    <a:pt x="1316459" y="372536"/>
                  </a:moveTo>
                  <a:lnTo>
                    <a:pt x="1302878" y="371266"/>
                  </a:lnTo>
                  <a:lnTo>
                    <a:pt x="1312091" y="367456"/>
                  </a:lnTo>
                  <a:lnTo>
                    <a:pt x="1316459" y="372536"/>
                  </a:lnTo>
                  <a:close/>
                </a:path>
                <a:path w="4559300" h="652145">
                  <a:moveTo>
                    <a:pt x="1455455" y="375076"/>
                  </a:moveTo>
                  <a:lnTo>
                    <a:pt x="1449455" y="368726"/>
                  </a:lnTo>
                  <a:lnTo>
                    <a:pt x="1457690" y="374048"/>
                  </a:lnTo>
                  <a:lnTo>
                    <a:pt x="1455455" y="375076"/>
                  </a:lnTo>
                  <a:close/>
                </a:path>
                <a:path w="4559300" h="652145">
                  <a:moveTo>
                    <a:pt x="1457690" y="374048"/>
                  </a:moveTo>
                  <a:lnTo>
                    <a:pt x="1449455" y="368726"/>
                  </a:lnTo>
                  <a:lnTo>
                    <a:pt x="1460617" y="368726"/>
                  </a:lnTo>
                  <a:lnTo>
                    <a:pt x="1458216" y="373806"/>
                  </a:lnTo>
                  <a:lnTo>
                    <a:pt x="1457690" y="374048"/>
                  </a:lnTo>
                  <a:close/>
                </a:path>
                <a:path w="4559300" h="652145">
                  <a:moveTo>
                    <a:pt x="879363" y="389046"/>
                  </a:moveTo>
                  <a:lnTo>
                    <a:pt x="873313" y="382696"/>
                  </a:lnTo>
                  <a:lnTo>
                    <a:pt x="874392" y="375076"/>
                  </a:lnTo>
                  <a:lnTo>
                    <a:pt x="881446" y="375076"/>
                  </a:lnTo>
                  <a:lnTo>
                    <a:pt x="886517" y="369996"/>
                  </a:lnTo>
                  <a:lnTo>
                    <a:pt x="895604" y="372536"/>
                  </a:lnTo>
                  <a:lnTo>
                    <a:pt x="882752" y="386506"/>
                  </a:lnTo>
                  <a:lnTo>
                    <a:pt x="879363" y="389046"/>
                  </a:lnTo>
                  <a:close/>
                </a:path>
                <a:path w="4559300" h="652145">
                  <a:moveTo>
                    <a:pt x="1130444" y="375076"/>
                  </a:moveTo>
                  <a:lnTo>
                    <a:pt x="1133833" y="369996"/>
                  </a:lnTo>
                  <a:lnTo>
                    <a:pt x="1139205" y="372536"/>
                  </a:lnTo>
                  <a:lnTo>
                    <a:pt x="1138289" y="373806"/>
                  </a:lnTo>
                  <a:lnTo>
                    <a:pt x="1134712" y="373806"/>
                  </a:lnTo>
                  <a:lnTo>
                    <a:pt x="1130444" y="375076"/>
                  </a:lnTo>
                  <a:close/>
                </a:path>
                <a:path w="4559300" h="652145">
                  <a:moveTo>
                    <a:pt x="1329235" y="391586"/>
                  </a:moveTo>
                  <a:lnTo>
                    <a:pt x="1292686" y="391586"/>
                  </a:lnTo>
                  <a:lnTo>
                    <a:pt x="1294192" y="386506"/>
                  </a:lnTo>
                  <a:lnTo>
                    <a:pt x="1305815" y="386506"/>
                  </a:lnTo>
                  <a:lnTo>
                    <a:pt x="1310333" y="385236"/>
                  </a:lnTo>
                  <a:lnTo>
                    <a:pt x="1311815" y="377616"/>
                  </a:lnTo>
                  <a:lnTo>
                    <a:pt x="1324994" y="375076"/>
                  </a:lnTo>
                  <a:lnTo>
                    <a:pt x="1328609" y="369996"/>
                  </a:lnTo>
                  <a:lnTo>
                    <a:pt x="1329286" y="372536"/>
                  </a:lnTo>
                  <a:lnTo>
                    <a:pt x="1331672" y="372536"/>
                  </a:lnTo>
                  <a:lnTo>
                    <a:pt x="1329235" y="391586"/>
                  </a:lnTo>
                  <a:close/>
                </a:path>
                <a:path w="4559300" h="652145">
                  <a:moveTo>
                    <a:pt x="1331672" y="372536"/>
                  </a:moveTo>
                  <a:lnTo>
                    <a:pt x="1329286" y="372536"/>
                  </a:lnTo>
                  <a:lnTo>
                    <a:pt x="1331998" y="369996"/>
                  </a:lnTo>
                  <a:lnTo>
                    <a:pt x="1331672" y="372536"/>
                  </a:lnTo>
                  <a:close/>
                </a:path>
                <a:path w="4559300" h="652145">
                  <a:moveTo>
                    <a:pt x="947869" y="375076"/>
                  </a:moveTo>
                  <a:lnTo>
                    <a:pt x="946062" y="371266"/>
                  </a:lnTo>
                  <a:lnTo>
                    <a:pt x="948095" y="371266"/>
                  </a:lnTo>
                  <a:lnTo>
                    <a:pt x="948020" y="372536"/>
                  </a:lnTo>
                  <a:lnTo>
                    <a:pt x="947930" y="374048"/>
                  </a:lnTo>
                  <a:lnTo>
                    <a:pt x="947869" y="375076"/>
                  </a:lnTo>
                  <a:close/>
                </a:path>
                <a:path w="4559300" h="652145">
                  <a:moveTo>
                    <a:pt x="1160367" y="387776"/>
                  </a:moveTo>
                  <a:lnTo>
                    <a:pt x="1155261" y="374048"/>
                  </a:lnTo>
                  <a:lnTo>
                    <a:pt x="1155171" y="373806"/>
                  </a:lnTo>
                  <a:lnTo>
                    <a:pt x="1163957" y="371266"/>
                  </a:lnTo>
                  <a:lnTo>
                    <a:pt x="1167371" y="386506"/>
                  </a:lnTo>
                  <a:lnTo>
                    <a:pt x="1160367" y="387776"/>
                  </a:lnTo>
                  <a:close/>
                </a:path>
                <a:path w="4559300" h="652145">
                  <a:moveTo>
                    <a:pt x="1464671" y="392856"/>
                  </a:moveTo>
                  <a:lnTo>
                    <a:pt x="1389885" y="392856"/>
                  </a:lnTo>
                  <a:lnTo>
                    <a:pt x="1392596" y="389046"/>
                  </a:lnTo>
                  <a:lnTo>
                    <a:pt x="1404621" y="381426"/>
                  </a:lnTo>
                  <a:lnTo>
                    <a:pt x="1399249" y="371266"/>
                  </a:lnTo>
                  <a:lnTo>
                    <a:pt x="1451855" y="371266"/>
                  </a:lnTo>
                  <a:lnTo>
                    <a:pt x="1455455" y="375076"/>
                  </a:lnTo>
                  <a:lnTo>
                    <a:pt x="1459281" y="375076"/>
                  </a:lnTo>
                  <a:lnTo>
                    <a:pt x="1463212" y="377616"/>
                  </a:lnTo>
                  <a:lnTo>
                    <a:pt x="1464065" y="380156"/>
                  </a:lnTo>
                  <a:lnTo>
                    <a:pt x="1463237" y="380156"/>
                  </a:lnTo>
                  <a:lnTo>
                    <a:pt x="1464806" y="382362"/>
                  </a:lnTo>
                  <a:lnTo>
                    <a:pt x="1465772" y="385236"/>
                  </a:lnTo>
                  <a:lnTo>
                    <a:pt x="1464671" y="392856"/>
                  </a:lnTo>
                  <a:close/>
                </a:path>
                <a:path w="4559300" h="652145">
                  <a:moveTo>
                    <a:pt x="1102680" y="378886"/>
                  </a:moveTo>
                  <a:lnTo>
                    <a:pt x="1096656" y="378886"/>
                  </a:lnTo>
                  <a:lnTo>
                    <a:pt x="1095890" y="374048"/>
                  </a:lnTo>
                  <a:lnTo>
                    <a:pt x="1095852" y="373806"/>
                  </a:lnTo>
                  <a:lnTo>
                    <a:pt x="1101601" y="372536"/>
                  </a:lnTo>
                  <a:lnTo>
                    <a:pt x="1102680" y="378886"/>
                  </a:lnTo>
                  <a:close/>
                </a:path>
                <a:path w="4559300" h="652145">
                  <a:moveTo>
                    <a:pt x="1075050" y="396666"/>
                  </a:moveTo>
                  <a:lnTo>
                    <a:pt x="1063846" y="396666"/>
                  </a:lnTo>
                  <a:lnTo>
                    <a:pt x="1065703" y="389046"/>
                  </a:lnTo>
                  <a:lnTo>
                    <a:pt x="1059126" y="383966"/>
                  </a:lnTo>
                  <a:lnTo>
                    <a:pt x="1054131" y="378886"/>
                  </a:lnTo>
                  <a:lnTo>
                    <a:pt x="1070046" y="373806"/>
                  </a:lnTo>
                  <a:lnTo>
                    <a:pt x="1071706" y="382087"/>
                  </a:lnTo>
                  <a:lnTo>
                    <a:pt x="1071829" y="382696"/>
                  </a:lnTo>
                  <a:lnTo>
                    <a:pt x="1092013" y="382696"/>
                  </a:lnTo>
                  <a:lnTo>
                    <a:pt x="1092053" y="394126"/>
                  </a:lnTo>
                  <a:lnTo>
                    <a:pt x="1074715" y="394126"/>
                  </a:lnTo>
                  <a:lnTo>
                    <a:pt x="1075050" y="396666"/>
                  </a:lnTo>
                  <a:close/>
                </a:path>
                <a:path w="4559300" h="652145">
                  <a:moveTo>
                    <a:pt x="1135540" y="377616"/>
                  </a:moveTo>
                  <a:lnTo>
                    <a:pt x="1134764" y="374048"/>
                  </a:lnTo>
                  <a:lnTo>
                    <a:pt x="1134712" y="373806"/>
                  </a:lnTo>
                  <a:lnTo>
                    <a:pt x="1138289" y="373806"/>
                  </a:lnTo>
                  <a:lnTo>
                    <a:pt x="1135540" y="377616"/>
                  </a:lnTo>
                  <a:close/>
                </a:path>
                <a:path w="4559300" h="652145">
                  <a:moveTo>
                    <a:pt x="1276262" y="382696"/>
                  </a:moveTo>
                  <a:lnTo>
                    <a:pt x="1268738" y="382696"/>
                  </a:lnTo>
                  <a:lnTo>
                    <a:pt x="1266754" y="381426"/>
                  </a:lnTo>
                  <a:lnTo>
                    <a:pt x="1256286" y="378886"/>
                  </a:lnTo>
                  <a:lnTo>
                    <a:pt x="1254995" y="374048"/>
                  </a:lnTo>
                  <a:lnTo>
                    <a:pt x="1254931" y="373806"/>
                  </a:lnTo>
                  <a:lnTo>
                    <a:pt x="1276264" y="382087"/>
                  </a:lnTo>
                  <a:lnTo>
                    <a:pt x="1276262" y="382696"/>
                  </a:lnTo>
                  <a:close/>
                </a:path>
                <a:path w="4559300" h="652145">
                  <a:moveTo>
                    <a:pt x="1459281" y="375076"/>
                  </a:moveTo>
                  <a:lnTo>
                    <a:pt x="1455455" y="375076"/>
                  </a:lnTo>
                  <a:lnTo>
                    <a:pt x="1457690" y="374048"/>
                  </a:lnTo>
                  <a:lnTo>
                    <a:pt x="1459281" y="375076"/>
                  </a:lnTo>
                  <a:close/>
                </a:path>
                <a:path w="4559300" h="652145">
                  <a:moveTo>
                    <a:pt x="1092013" y="382696"/>
                  </a:moveTo>
                  <a:lnTo>
                    <a:pt x="1071829" y="382696"/>
                  </a:lnTo>
                  <a:lnTo>
                    <a:pt x="1091986" y="375076"/>
                  </a:lnTo>
                  <a:lnTo>
                    <a:pt x="1092013" y="382696"/>
                  </a:lnTo>
                  <a:close/>
                </a:path>
                <a:path w="4559300" h="652145">
                  <a:moveTo>
                    <a:pt x="1246245" y="396666"/>
                  </a:moveTo>
                  <a:lnTo>
                    <a:pt x="1213661" y="394126"/>
                  </a:lnTo>
                  <a:lnTo>
                    <a:pt x="1199553" y="392856"/>
                  </a:lnTo>
                  <a:lnTo>
                    <a:pt x="1202792" y="385236"/>
                  </a:lnTo>
                  <a:lnTo>
                    <a:pt x="1200357" y="382696"/>
                  </a:lnTo>
                  <a:lnTo>
                    <a:pt x="1205578" y="375076"/>
                  </a:lnTo>
                  <a:lnTo>
                    <a:pt x="1221418" y="380156"/>
                  </a:lnTo>
                  <a:lnTo>
                    <a:pt x="1246145" y="394126"/>
                  </a:lnTo>
                  <a:lnTo>
                    <a:pt x="1246245" y="396666"/>
                  </a:lnTo>
                  <a:close/>
                </a:path>
                <a:path w="4559300" h="652145">
                  <a:moveTo>
                    <a:pt x="1294443" y="385236"/>
                  </a:moveTo>
                  <a:lnTo>
                    <a:pt x="1284377" y="385236"/>
                  </a:lnTo>
                  <a:lnTo>
                    <a:pt x="1295146" y="375076"/>
                  </a:lnTo>
                  <a:lnTo>
                    <a:pt x="1295096" y="378886"/>
                  </a:lnTo>
                  <a:lnTo>
                    <a:pt x="1297857" y="383966"/>
                  </a:lnTo>
                  <a:lnTo>
                    <a:pt x="1294443" y="385236"/>
                  </a:lnTo>
                  <a:close/>
                </a:path>
                <a:path w="4559300" h="652145">
                  <a:moveTo>
                    <a:pt x="1464714" y="382087"/>
                  </a:moveTo>
                  <a:lnTo>
                    <a:pt x="1464140" y="381426"/>
                  </a:lnTo>
                  <a:lnTo>
                    <a:pt x="1463237" y="380156"/>
                  </a:lnTo>
                  <a:lnTo>
                    <a:pt x="1464065" y="380156"/>
                  </a:lnTo>
                  <a:lnTo>
                    <a:pt x="1464714" y="382087"/>
                  </a:lnTo>
                  <a:close/>
                </a:path>
                <a:path w="4559300" h="652145">
                  <a:moveTo>
                    <a:pt x="1269315" y="395396"/>
                  </a:moveTo>
                  <a:lnTo>
                    <a:pt x="1265248" y="394126"/>
                  </a:lnTo>
                  <a:lnTo>
                    <a:pt x="1250939" y="391586"/>
                  </a:lnTo>
                  <a:lnTo>
                    <a:pt x="1252367" y="382696"/>
                  </a:lnTo>
                  <a:lnTo>
                    <a:pt x="1252465" y="382087"/>
                  </a:lnTo>
                  <a:lnTo>
                    <a:pt x="1252571" y="381426"/>
                  </a:lnTo>
                  <a:lnTo>
                    <a:pt x="1268738" y="382696"/>
                  </a:lnTo>
                  <a:lnTo>
                    <a:pt x="1276262" y="382696"/>
                  </a:lnTo>
                  <a:lnTo>
                    <a:pt x="1276247" y="389046"/>
                  </a:lnTo>
                  <a:lnTo>
                    <a:pt x="1272051" y="389046"/>
                  </a:lnTo>
                  <a:lnTo>
                    <a:pt x="1269315" y="395396"/>
                  </a:lnTo>
                  <a:close/>
                </a:path>
                <a:path w="4559300" h="652145">
                  <a:moveTo>
                    <a:pt x="1329349" y="404286"/>
                  </a:moveTo>
                  <a:lnTo>
                    <a:pt x="1277323" y="404286"/>
                  </a:lnTo>
                  <a:lnTo>
                    <a:pt x="1277212" y="401746"/>
                  </a:lnTo>
                  <a:lnTo>
                    <a:pt x="1277101" y="399206"/>
                  </a:lnTo>
                  <a:lnTo>
                    <a:pt x="1276990" y="396666"/>
                  </a:lnTo>
                  <a:lnTo>
                    <a:pt x="1276879" y="394126"/>
                  </a:lnTo>
                  <a:lnTo>
                    <a:pt x="1276768" y="391586"/>
                  </a:lnTo>
                  <a:lnTo>
                    <a:pt x="1276657" y="389046"/>
                  </a:lnTo>
                  <a:lnTo>
                    <a:pt x="1276546" y="386506"/>
                  </a:lnTo>
                  <a:lnTo>
                    <a:pt x="1276435" y="383966"/>
                  </a:lnTo>
                  <a:lnTo>
                    <a:pt x="1276353" y="382087"/>
                  </a:lnTo>
                  <a:lnTo>
                    <a:pt x="1276972" y="382362"/>
                  </a:lnTo>
                  <a:lnTo>
                    <a:pt x="1284377" y="385236"/>
                  </a:lnTo>
                  <a:lnTo>
                    <a:pt x="1294443" y="385236"/>
                  </a:lnTo>
                  <a:lnTo>
                    <a:pt x="1291029" y="386506"/>
                  </a:lnTo>
                  <a:lnTo>
                    <a:pt x="1292686" y="391586"/>
                  </a:lnTo>
                  <a:lnTo>
                    <a:pt x="1329235" y="391586"/>
                  </a:lnTo>
                  <a:lnTo>
                    <a:pt x="1328910" y="394126"/>
                  </a:lnTo>
                  <a:lnTo>
                    <a:pt x="1325822" y="395396"/>
                  </a:lnTo>
                  <a:lnTo>
                    <a:pt x="1325094" y="400476"/>
                  </a:lnTo>
                  <a:lnTo>
                    <a:pt x="1328734" y="401746"/>
                  </a:lnTo>
                  <a:lnTo>
                    <a:pt x="1329349" y="404286"/>
                  </a:lnTo>
                  <a:close/>
                </a:path>
                <a:path w="4559300" h="652145">
                  <a:moveTo>
                    <a:pt x="1185687" y="396666"/>
                  </a:moveTo>
                  <a:lnTo>
                    <a:pt x="1167898" y="396666"/>
                  </a:lnTo>
                  <a:lnTo>
                    <a:pt x="1171312" y="392856"/>
                  </a:lnTo>
                  <a:lnTo>
                    <a:pt x="1177463" y="382696"/>
                  </a:lnTo>
                  <a:lnTo>
                    <a:pt x="1189336" y="383966"/>
                  </a:lnTo>
                  <a:lnTo>
                    <a:pt x="1191119" y="390316"/>
                  </a:lnTo>
                  <a:lnTo>
                    <a:pt x="1185687" y="396666"/>
                  </a:lnTo>
                  <a:close/>
                </a:path>
                <a:path w="4559300" h="652145">
                  <a:moveTo>
                    <a:pt x="1045269" y="413176"/>
                  </a:moveTo>
                  <a:lnTo>
                    <a:pt x="1043236" y="403016"/>
                  </a:lnTo>
                  <a:lnTo>
                    <a:pt x="1057118" y="385236"/>
                  </a:lnTo>
                  <a:lnTo>
                    <a:pt x="1059679" y="395396"/>
                  </a:lnTo>
                  <a:lnTo>
                    <a:pt x="1063846" y="396666"/>
                  </a:lnTo>
                  <a:lnTo>
                    <a:pt x="1075050" y="396666"/>
                  </a:lnTo>
                  <a:lnTo>
                    <a:pt x="1075212" y="397893"/>
                  </a:lnTo>
                  <a:lnTo>
                    <a:pt x="1072525" y="399206"/>
                  </a:lnTo>
                  <a:lnTo>
                    <a:pt x="1067140" y="401746"/>
                  </a:lnTo>
                  <a:lnTo>
                    <a:pt x="1058323" y="401746"/>
                  </a:lnTo>
                  <a:lnTo>
                    <a:pt x="1045269" y="413176"/>
                  </a:lnTo>
                  <a:close/>
                </a:path>
                <a:path w="4559300" h="652145">
                  <a:moveTo>
                    <a:pt x="1126604" y="396666"/>
                  </a:moveTo>
                  <a:lnTo>
                    <a:pt x="1106998" y="385236"/>
                  </a:lnTo>
                  <a:lnTo>
                    <a:pt x="1132126" y="386506"/>
                  </a:lnTo>
                  <a:lnTo>
                    <a:pt x="1144887" y="392856"/>
                  </a:lnTo>
                  <a:lnTo>
                    <a:pt x="1127156" y="392856"/>
                  </a:lnTo>
                  <a:lnTo>
                    <a:pt x="1126604" y="396666"/>
                  </a:lnTo>
                  <a:close/>
                </a:path>
                <a:path w="4559300" h="652145">
                  <a:moveTo>
                    <a:pt x="1276243" y="390316"/>
                  </a:moveTo>
                  <a:lnTo>
                    <a:pt x="1272051" y="389046"/>
                  </a:lnTo>
                  <a:lnTo>
                    <a:pt x="1276247" y="389046"/>
                  </a:lnTo>
                  <a:lnTo>
                    <a:pt x="1276243" y="390316"/>
                  </a:lnTo>
                  <a:close/>
                </a:path>
                <a:path w="4559300" h="652145">
                  <a:moveTo>
                    <a:pt x="934816" y="395396"/>
                  </a:moveTo>
                  <a:lnTo>
                    <a:pt x="929293" y="395396"/>
                  </a:lnTo>
                  <a:lnTo>
                    <a:pt x="931201" y="392856"/>
                  </a:lnTo>
                  <a:lnTo>
                    <a:pt x="934816" y="395396"/>
                  </a:lnTo>
                  <a:close/>
                </a:path>
                <a:path w="4559300" h="652145">
                  <a:moveTo>
                    <a:pt x="1115464" y="396666"/>
                  </a:moveTo>
                  <a:lnTo>
                    <a:pt x="1092062" y="396666"/>
                  </a:lnTo>
                  <a:lnTo>
                    <a:pt x="1101174" y="392856"/>
                  </a:lnTo>
                  <a:lnTo>
                    <a:pt x="1116110" y="395396"/>
                  </a:lnTo>
                  <a:lnTo>
                    <a:pt x="1115464" y="396666"/>
                  </a:lnTo>
                  <a:close/>
                </a:path>
                <a:path w="4559300" h="652145">
                  <a:moveTo>
                    <a:pt x="1139557" y="405556"/>
                  </a:moveTo>
                  <a:lnTo>
                    <a:pt x="1127156" y="392856"/>
                  </a:lnTo>
                  <a:lnTo>
                    <a:pt x="1144887" y="392856"/>
                  </a:lnTo>
                  <a:lnTo>
                    <a:pt x="1147439" y="394126"/>
                  </a:lnTo>
                  <a:lnTo>
                    <a:pt x="1146109" y="399206"/>
                  </a:lnTo>
                  <a:lnTo>
                    <a:pt x="1139557" y="405556"/>
                  </a:lnTo>
                  <a:close/>
                </a:path>
                <a:path w="4559300" h="652145">
                  <a:moveTo>
                    <a:pt x="1262889" y="403016"/>
                  </a:moveTo>
                  <a:lnTo>
                    <a:pt x="1249534" y="403016"/>
                  </a:lnTo>
                  <a:lnTo>
                    <a:pt x="1249596" y="400476"/>
                  </a:lnTo>
                  <a:lnTo>
                    <a:pt x="1249709" y="397893"/>
                  </a:lnTo>
                  <a:lnTo>
                    <a:pt x="1255458" y="392856"/>
                  </a:lnTo>
                  <a:lnTo>
                    <a:pt x="1262889" y="403016"/>
                  </a:lnTo>
                  <a:close/>
                </a:path>
                <a:path w="4559300" h="652145">
                  <a:moveTo>
                    <a:pt x="1110939" y="405556"/>
                  </a:moveTo>
                  <a:lnTo>
                    <a:pt x="1087091" y="404286"/>
                  </a:lnTo>
                  <a:lnTo>
                    <a:pt x="1074715" y="394126"/>
                  </a:lnTo>
                  <a:lnTo>
                    <a:pt x="1092053" y="394126"/>
                  </a:lnTo>
                  <a:lnTo>
                    <a:pt x="1092062" y="396666"/>
                  </a:lnTo>
                  <a:lnTo>
                    <a:pt x="1115464" y="396666"/>
                  </a:lnTo>
                  <a:lnTo>
                    <a:pt x="1110939" y="405556"/>
                  </a:lnTo>
                  <a:close/>
                </a:path>
                <a:path w="4559300" h="652145">
                  <a:moveTo>
                    <a:pt x="1188627" y="432226"/>
                  </a:moveTo>
                  <a:lnTo>
                    <a:pt x="1149523" y="432226"/>
                  </a:lnTo>
                  <a:lnTo>
                    <a:pt x="1151330" y="427146"/>
                  </a:lnTo>
                  <a:lnTo>
                    <a:pt x="1162978" y="425876"/>
                  </a:lnTo>
                  <a:lnTo>
                    <a:pt x="1172919" y="425876"/>
                  </a:lnTo>
                  <a:lnTo>
                    <a:pt x="1164057" y="395396"/>
                  </a:lnTo>
                  <a:lnTo>
                    <a:pt x="1167898" y="396666"/>
                  </a:lnTo>
                  <a:lnTo>
                    <a:pt x="1185687" y="396666"/>
                  </a:lnTo>
                  <a:lnTo>
                    <a:pt x="1179170" y="404286"/>
                  </a:lnTo>
                  <a:lnTo>
                    <a:pt x="1185144" y="410636"/>
                  </a:lnTo>
                  <a:lnTo>
                    <a:pt x="1188684" y="410636"/>
                  </a:lnTo>
                  <a:lnTo>
                    <a:pt x="1188006" y="411906"/>
                  </a:lnTo>
                  <a:lnTo>
                    <a:pt x="1188122" y="415716"/>
                  </a:lnTo>
                  <a:lnTo>
                    <a:pt x="1188239" y="419526"/>
                  </a:lnTo>
                  <a:lnTo>
                    <a:pt x="1188355" y="423336"/>
                  </a:lnTo>
                  <a:lnTo>
                    <a:pt x="1188471" y="427146"/>
                  </a:lnTo>
                  <a:lnTo>
                    <a:pt x="1188588" y="430956"/>
                  </a:lnTo>
                  <a:lnTo>
                    <a:pt x="1188627" y="432226"/>
                  </a:lnTo>
                  <a:close/>
                </a:path>
                <a:path w="4559300" h="652145">
                  <a:moveTo>
                    <a:pt x="1336616" y="401746"/>
                  </a:moveTo>
                  <a:lnTo>
                    <a:pt x="1331596" y="399206"/>
                  </a:lnTo>
                  <a:lnTo>
                    <a:pt x="1339378" y="395396"/>
                  </a:lnTo>
                  <a:lnTo>
                    <a:pt x="1336616" y="401746"/>
                  </a:lnTo>
                  <a:close/>
                </a:path>
                <a:path w="4559300" h="652145">
                  <a:moveTo>
                    <a:pt x="1193980" y="403016"/>
                  </a:moveTo>
                  <a:lnTo>
                    <a:pt x="1188433" y="403016"/>
                  </a:lnTo>
                  <a:lnTo>
                    <a:pt x="1184686" y="397893"/>
                  </a:lnTo>
                  <a:lnTo>
                    <a:pt x="1187033" y="399206"/>
                  </a:lnTo>
                  <a:lnTo>
                    <a:pt x="1193980" y="403016"/>
                  </a:lnTo>
                  <a:close/>
                </a:path>
                <a:path w="4559300" h="652145">
                  <a:moveTo>
                    <a:pt x="1064448" y="403016"/>
                  </a:moveTo>
                  <a:lnTo>
                    <a:pt x="1058323" y="401746"/>
                  </a:lnTo>
                  <a:lnTo>
                    <a:pt x="1067140" y="401746"/>
                  </a:lnTo>
                  <a:lnTo>
                    <a:pt x="1064448" y="403016"/>
                  </a:lnTo>
                  <a:close/>
                </a:path>
                <a:path w="4559300" h="652145">
                  <a:moveTo>
                    <a:pt x="1254253" y="429686"/>
                  </a:moveTo>
                  <a:lnTo>
                    <a:pt x="1248555" y="422066"/>
                  </a:lnTo>
                  <a:lnTo>
                    <a:pt x="1246608" y="413314"/>
                  </a:lnTo>
                  <a:lnTo>
                    <a:pt x="1246873" y="413176"/>
                  </a:lnTo>
                  <a:lnTo>
                    <a:pt x="1246442" y="412565"/>
                  </a:lnTo>
                  <a:lnTo>
                    <a:pt x="1246295" y="411906"/>
                  </a:lnTo>
                  <a:lnTo>
                    <a:pt x="1243032" y="401746"/>
                  </a:lnTo>
                  <a:lnTo>
                    <a:pt x="1249534" y="403016"/>
                  </a:lnTo>
                  <a:lnTo>
                    <a:pt x="1262889" y="403016"/>
                  </a:lnTo>
                  <a:lnTo>
                    <a:pt x="1263817" y="404286"/>
                  </a:lnTo>
                  <a:lnTo>
                    <a:pt x="1329349" y="404286"/>
                  </a:lnTo>
                  <a:lnTo>
                    <a:pt x="1329964" y="406826"/>
                  </a:lnTo>
                  <a:lnTo>
                    <a:pt x="1332971" y="415716"/>
                  </a:lnTo>
                  <a:lnTo>
                    <a:pt x="1272578" y="415716"/>
                  </a:lnTo>
                  <a:lnTo>
                    <a:pt x="1269566" y="416986"/>
                  </a:lnTo>
                  <a:lnTo>
                    <a:pt x="1254253" y="429686"/>
                  </a:lnTo>
                  <a:close/>
                </a:path>
                <a:path w="4559300" h="652145">
                  <a:moveTo>
                    <a:pt x="1196933" y="404636"/>
                  </a:moveTo>
                  <a:lnTo>
                    <a:pt x="1193980" y="403016"/>
                  </a:lnTo>
                  <a:lnTo>
                    <a:pt x="1196541" y="403016"/>
                  </a:lnTo>
                  <a:lnTo>
                    <a:pt x="1196848" y="404286"/>
                  </a:lnTo>
                  <a:lnTo>
                    <a:pt x="1196933" y="404636"/>
                  </a:lnTo>
                  <a:close/>
                </a:path>
                <a:path w="4559300" h="652145">
                  <a:moveTo>
                    <a:pt x="1188684" y="410636"/>
                  </a:moveTo>
                  <a:lnTo>
                    <a:pt x="1185144" y="410636"/>
                  </a:lnTo>
                  <a:lnTo>
                    <a:pt x="1192073" y="404286"/>
                  </a:lnTo>
                  <a:lnTo>
                    <a:pt x="1188684" y="410636"/>
                  </a:lnTo>
                  <a:close/>
                </a:path>
                <a:path w="4559300" h="652145">
                  <a:moveTo>
                    <a:pt x="1199001" y="413176"/>
                  </a:moveTo>
                  <a:lnTo>
                    <a:pt x="1196933" y="404636"/>
                  </a:lnTo>
                  <a:lnTo>
                    <a:pt x="1203243" y="408096"/>
                  </a:lnTo>
                  <a:lnTo>
                    <a:pt x="1199001" y="413176"/>
                  </a:lnTo>
                  <a:close/>
                </a:path>
                <a:path w="4559300" h="652145">
                  <a:moveTo>
                    <a:pt x="1076975" y="422066"/>
                  </a:moveTo>
                  <a:lnTo>
                    <a:pt x="1065176" y="422066"/>
                  </a:lnTo>
                  <a:lnTo>
                    <a:pt x="1065151" y="415716"/>
                  </a:lnTo>
                  <a:lnTo>
                    <a:pt x="1064599" y="410636"/>
                  </a:lnTo>
                  <a:lnTo>
                    <a:pt x="1072280" y="406826"/>
                  </a:lnTo>
                  <a:lnTo>
                    <a:pt x="1076975" y="422066"/>
                  </a:lnTo>
                  <a:close/>
                </a:path>
                <a:path w="4559300" h="652145">
                  <a:moveTo>
                    <a:pt x="1140636" y="423336"/>
                  </a:moveTo>
                  <a:lnTo>
                    <a:pt x="1131674" y="420796"/>
                  </a:lnTo>
                  <a:lnTo>
                    <a:pt x="1126102" y="409366"/>
                  </a:lnTo>
                  <a:lnTo>
                    <a:pt x="1128386" y="408096"/>
                  </a:lnTo>
                  <a:lnTo>
                    <a:pt x="1144603" y="419526"/>
                  </a:lnTo>
                  <a:lnTo>
                    <a:pt x="1140636" y="423336"/>
                  </a:lnTo>
                  <a:close/>
                </a:path>
                <a:path w="4559300" h="652145">
                  <a:moveTo>
                    <a:pt x="1239568" y="416986"/>
                  </a:moveTo>
                  <a:lnTo>
                    <a:pt x="1237509" y="416986"/>
                  </a:lnTo>
                  <a:lnTo>
                    <a:pt x="1244187" y="409366"/>
                  </a:lnTo>
                  <a:lnTo>
                    <a:pt x="1246442" y="412565"/>
                  </a:lnTo>
                  <a:lnTo>
                    <a:pt x="1246578" y="413176"/>
                  </a:lnTo>
                  <a:lnTo>
                    <a:pt x="1246608" y="413314"/>
                  </a:lnTo>
                  <a:lnTo>
                    <a:pt x="1239568" y="416986"/>
                  </a:lnTo>
                  <a:close/>
                </a:path>
                <a:path w="4559300" h="652145">
                  <a:moveTo>
                    <a:pt x="949250" y="423336"/>
                  </a:moveTo>
                  <a:lnTo>
                    <a:pt x="946965" y="416986"/>
                  </a:lnTo>
                  <a:lnTo>
                    <a:pt x="947058" y="415716"/>
                  </a:lnTo>
                  <a:lnTo>
                    <a:pt x="947150" y="414446"/>
                  </a:lnTo>
                  <a:lnTo>
                    <a:pt x="947242" y="413176"/>
                  </a:lnTo>
                  <a:lnTo>
                    <a:pt x="953417" y="410636"/>
                  </a:lnTo>
                  <a:lnTo>
                    <a:pt x="956906" y="418256"/>
                  </a:lnTo>
                  <a:lnTo>
                    <a:pt x="949250" y="423336"/>
                  </a:lnTo>
                  <a:close/>
                </a:path>
                <a:path w="4559300" h="652145">
                  <a:moveTo>
                    <a:pt x="901629" y="424606"/>
                  </a:moveTo>
                  <a:lnTo>
                    <a:pt x="897613" y="418256"/>
                  </a:lnTo>
                  <a:lnTo>
                    <a:pt x="900500" y="411906"/>
                  </a:lnTo>
                  <a:lnTo>
                    <a:pt x="906323" y="416986"/>
                  </a:lnTo>
                  <a:lnTo>
                    <a:pt x="901629" y="424606"/>
                  </a:lnTo>
                  <a:close/>
                </a:path>
                <a:path w="4559300" h="652145">
                  <a:moveTo>
                    <a:pt x="1159690" y="418256"/>
                  </a:moveTo>
                  <a:lnTo>
                    <a:pt x="1156602" y="415716"/>
                  </a:lnTo>
                  <a:lnTo>
                    <a:pt x="1161949" y="411906"/>
                  </a:lnTo>
                  <a:lnTo>
                    <a:pt x="1159690" y="418256"/>
                  </a:lnTo>
                  <a:close/>
                </a:path>
                <a:path w="4559300" h="652145">
                  <a:moveTo>
                    <a:pt x="1084656" y="429686"/>
                  </a:moveTo>
                  <a:lnTo>
                    <a:pt x="1080690" y="415716"/>
                  </a:lnTo>
                  <a:lnTo>
                    <a:pt x="1088070" y="413176"/>
                  </a:lnTo>
                  <a:lnTo>
                    <a:pt x="1090480" y="414446"/>
                  </a:lnTo>
                  <a:lnTo>
                    <a:pt x="1084656" y="429686"/>
                  </a:lnTo>
                  <a:close/>
                </a:path>
                <a:path w="4559300" h="652145">
                  <a:moveTo>
                    <a:pt x="1222372" y="441116"/>
                  </a:moveTo>
                  <a:lnTo>
                    <a:pt x="1216774" y="433496"/>
                  </a:lnTo>
                  <a:lnTo>
                    <a:pt x="1195788" y="429686"/>
                  </a:lnTo>
                  <a:lnTo>
                    <a:pt x="1196415" y="427146"/>
                  </a:lnTo>
                  <a:lnTo>
                    <a:pt x="1194784" y="414446"/>
                  </a:lnTo>
                  <a:lnTo>
                    <a:pt x="1207812" y="416986"/>
                  </a:lnTo>
                  <a:lnTo>
                    <a:pt x="1229171" y="416986"/>
                  </a:lnTo>
                  <a:lnTo>
                    <a:pt x="1229263" y="419526"/>
                  </a:lnTo>
                  <a:lnTo>
                    <a:pt x="1229355" y="422066"/>
                  </a:lnTo>
                  <a:lnTo>
                    <a:pt x="1229447" y="424606"/>
                  </a:lnTo>
                  <a:lnTo>
                    <a:pt x="1229539" y="427146"/>
                  </a:lnTo>
                  <a:lnTo>
                    <a:pt x="1229631" y="429686"/>
                  </a:lnTo>
                  <a:lnTo>
                    <a:pt x="1229677" y="430956"/>
                  </a:lnTo>
                  <a:lnTo>
                    <a:pt x="1238806" y="430956"/>
                  </a:lnTo>
                  <a:lnTo>
                    <a:pt x="1244513" y="433496"/>
                  </a:lnTo>
                  <a:lnTo>
                    <a:pt x="1257907" y="439846"/>
                  </a:lnTo>
                  <a:lnTo>
                    <a:pt x="1224631" y="439846"/>
                  </a:lnTo>
                  <a:lnTo>
                    <a:pt x="1222372" y="441116"/>
                  </a:lnTo>
                  <a:close/>
                </a:path>
                <a:path w="4559300" h="652145">
                  <a:moveTo>
                    <a:pt x="1107500" y="425876"/>
                  </a:moveTo>
                  <a:lnTo>
                    <a:pt x="1100823" y="422066"/>
                  </a:lnTo>
                  <a:lnTo>
                    <a:pt x="1111818" y="415716"/>
                  </a:lnTo>
                  <a:lnTo>
                    <a:pt x="1107098" y="423336"/>
                  </a:lnTo>
                  <a:lnTo>
                    <a:pt x="1107500" y="425876"/>
                  </a:lnTo>
                  <a:close/>
                </a:path>
                <a:path w="4559300" h="652145">
                  <a:moveTo>
                    <a:pt x="1229171" y="416986"/>
                  </a:moveTo>
                  <a:lnTo>
                    <a:pt x="1207812" y="416986"/>
                  </a:lnTo>
                  <a:lnTo>
                    <a:pt x="1229125" y="415716"/>
                  </a:lnTo>
                  <a:lnTo>
                    <a:pt x="1229171" y="416986"/>
                  </a:lnTo>
                  <a:close/>
                </a:path>
                <a:path w="4559300" h="652145">
                  <a:moveTo>
                    <a:pt x="1456965" y="446196"/>
                  </a:moveTo>
                  <a:lnTo>
                    <a:pt x="1280009" y="446196"/>
                  </a:lnTo>
                  <a:lnTo>
                    <a:pt x="1278854" y="442386"/>
                  </a:lnTo>
                  <a:lnTo>
                    <a:pt x="1262914" y="441116"/>
                  </a:lnTo>
                  <a:lnTo>
                    <a:pt x="1269390" y="434766"/>
                  </a:lnTo>
                  <a:lnTo>
                    <a:pt x="1269299" y="433496"/>
                  </a:lnTo>
                  <a:lnTo>
                    <a:pt x="1269208" y="432226"/>
                  </a:lnTo>
                  <a:lnTo>
                    <a:pt x="1269117" y="430956"/>
                  </a:lnTo>
                  <a:lnTo>
                    <a:pt x="1269026" y="429686"/>
                  </a:lnTo>
                  <a:lnTo>
                    <a:pt x="1268935" y="428416"/>
                  </a:lnTo>
                  <a:lnTo>
                    <a:pt x="1268844" y="427146"/>
                  </a:lnTo>
                  <a:lnTo>
                    <a:pt x="1268753" y="425876"/>
                  </a:lnTo>
                  <a:lnTo>
                    <a:pt x="1268662" y="424606"/>
                  </a:lnTo>
                  <a:lnTo>
                    <a:pt x="1272578" y="415716"/>
                  </a:lnTo>
                  <a:lnTo>
                    <a:pt x="1332971" y="415716"/>
                  </a:lnTo>
                  <a:lnTo>
                    <a:pt x="1333830" y="418256"/>
                  </a:lnTo>
                  <a:lnTo>
                    <a:pt x="1461002" y="418256"/>
                  </a:lnTo>
                  <a:lnTo>
                    <a:pt x="1456965" y="446196"/>
                  </a:lnTo>
                  <a:close/>
                </a:path>
                <a:path w="4559300" h="652145">
                  <a:moveTo>
                    <a:pt x="876200" y="429686"/>
                  </a:moveTo>
                  <a:lnTo>
                    <a:pt x="883053" y="416986"/>
                  </a:lnTo>
                  <a:lnTo>
                    <a:pt x="883128" y="427146"/>
                  </a:lnTo>
                  <a:lnTo>
                    <a:pt x="876200" y="429686"/>
                  </a:lnTo>
                  <a:close/>
                </a:path>
                <a:path w="4559300" h="652145">
                  <a:moveTo>
                    <a:pt x="1125374" y="427146"/>
                  </a:moveTo>
                  <a:lnTo>
                    <a:pt x="1119926" y="423336"/>
                  </a:lnTo>
                  <a:lnTo>
                    <a:pt x="1123616" y="420796"/>
                  </a:lnTo>
                  <a:lnTo>
                    <a:pt x="1125374" y="427146"/>
                  </a:lnTo>
                  <a:close/>
                </a:path>
                <a:path w="4559300" h="652145">
                  <a:moveTo>
                    <a:pt x="950656" y="433496"/>
                  </a:moveTo>
                  <a:lnTo>
                    <a:pt x="946388" y="433496"/>
                  </a:lnTo>
                  <a:lnTo>
                    <a:pt x="942472" y="432226"/>
                  </a:lnTo>
                  <a:lnTo>
                    <a:pt x="947066" y="423336"/>
                  </a:lnTo>
                  <a:lnTo>
                    <a:pt x="950656" y="433496"/>
                  </a:lnTo>
                  <a:close/>
                </a:path>
                <a:path w="4559300" h="652145">
                  <a:moveTo>
                    <a:pt x="1137298" y="451276"/>
                  </a:moveTo>
                  <a:lnTo>
                    <a:pt x="1126252" y="438576"/>
                  </a:lnTo>
                  <a:lnTo>
                    <a:pt x="1129290" y="437306"/>
                  </a:lnTo>
                  <a:lnTo>
                    <a:pt x="1127783" y="432226"/>
                  </a:lnTo>
                  <a:lnTo>
                    <a:pt x="1148519" y="427146"/>
                  </a:lnTo>
                  <a:lnTo>
                    <a:pt x="1149523" y="432226"/>
                  </a:lnTo>
                  <a:lnTo>
                    <a:pt x="1188627" y="432226"/>
                  </a:lnTo>
                  <a:lnTo>
                    <a:pt x="1188704" y="434766"/>
                  </a:lnTo>
                  <a:lnTo>
                    <a:pt x="1169254" y="434766"/>
                  </a:lnTo>
                  <a:lnTo>
                    <a:pt x="1168572" y="441116"/>
                  </a:lnTo>
                  <a:lnTo>
                    <a:pt x="1145230" y="441116"/>
                  </a:lnTo>
                  <a:lnTo>
                    <a:pt x="1137298" y="451276"/>
                  </a:lnTo>
                  <a:close/>
                </a:path>
                <a:path w="4559300" h="652145">
                  <a:moveTo>
                    <a:pt x="1001515" y="456356"/>
                  </a:moveTo>
                  <a:lnTo>
                    <a:pt x="982185" y="436036"/>
                  </a:lnTo>
                  <a:lnTo>
                    <a:pt x="987708" y="433496"/>
                  </a:lnTo>
                  <a:lnTo>
                    <a:pt x="990670" y="429686"/>
                  </a:lnTo>
                  <a:lnTo>
                    <a:pt x="991047" y="432226"/>
                  </a:lnTo>
                  <a:lnTo>
                    <a:pt x="1010409" y="444926"/>
                  </a:lnTo>
                  <a:lnTo>
                    <a:pt x="1006134" y="444926"/>
                  </a:lnTo>
                  <a:lnTo>
                    <a:pt x="1004878" y="453816"/>
                  </a:lnTo>
                  <a:lnTo>
                    <a:pt x="1001515" y="456356"/>
                  </a:lnTo>
                  <a:close/>
                </a:path>
                <a:path w="4559300" h="652145">
                  <a:moveTo>
                    <a:pt x="1117265" y="446196"/>
                  </a:moveTo>
                  <a:lnTo>
                    <a:pt x="1101551" y="441116"/>
                  </a:lnTo>
                  <a:lnTo>
                    <a:pt x="1110312" y="430956"/>
                  </a:lnTo>
                  <a:lnTo>
                    <a:pt x="1121483" y="429686"/>
                  </a:lnTo>
                  <a:lnTo>
                    <a:pt x="1123390" y="439846"/>
                  </a:lnTo>
                  <a:lnTo>
                    <a:pt x="1125323" y="443656"/>
                  </a:lnTo>
                  <a:lnTo>
                    <a:pt x="1117265" y="446196"/>
                  </a:lnTo>
                  <a:close/>
                </a:path>
                <a:path w="4559300" h="652145">
                  <a:moveTo>
                    <a:pt x="1238806" y="430956"/>
                  </a:moveTo>
                  <a:lnTo>
                    <a:pt x="1229677" y="430956"/>
                  </a:lnTo>
                  <a:lnTo>
                    <a:pt x="1235953" y="429686"/>
                  </a:lnTo>
                  <a:lnTo>
                    <a:pt x="1238806" y="430956"/>
                  </a:lnTo>
                  <a:close/>
                </a:path>
                <a:path w="4559300" h="652145">
                  <a:moveTo>
                    <a:pt x="795669" y="447466"/>
                  </a:moveTo>
                  <a:lnTo>
                    <a:pt x="792933" y="430956"/>
                  </a:lnTo>
                  <a:lnTo>
                    <a:pt x="801668" y="432226"/>
                  </a:lnTo>
                  <a:lnTo>
                    <a:pt x="798656" y="444926"/>
                  </a:lnTo>
                  <a:lnTo>
                    <a:pt x="795669" y="447466"/>
                  </a:lnTo>
                  <a:close/>
                </a:path>
                <a:path w="4559300" h="652145">
                  <a:moveTo>
                    <a:pt x="818086" y="448736"/>
                  </a:moveTo>
                  <a:lnTo>
                    <a:pt x="813693" y="441116"/>
                  </a:lnTo>
                  <a:lnTo>
                    <a:pt x="820872" y="432226"/>
                  </a:lnTo>
                  <a:lnTo>
                    <a:pt x="838846" y="438576"/>
                  </a:lnTo>
                  <a:lnTo>
                    <a:pt x="833575" y="442386"/>
                  </a:lnTo>
                  <a:lnTo>
                    <a:pt x="822906" y="442386"/>
                  </a:lnTo>
                  <a:lnTo>
                    <a:pt x="818086" y="448736"/>
                  </a:lnTo>
                  <a:close/>
                </a:path>
                <a:path w="4559300" h="652145">
                  <a:moveTo>
                    <a:pt x="879689" y="444926"/>
                  </a:moveTo>
                  <a:lnTo>
                    <a:pt x="873187" y="443656"/>
                  </a:lnTo>
                  <a:lnTo>
                    <a:pt x="873223" y="442386"/>
                  </a:lnTo>
                  <a:lnTo>
                    <a:pt x="873331" y="438576"/>
                  </a:lnTo>
                  <a:lnTo>
                    <a:pt x="873438" y="434766"/>
                  </a:lnTo>
                  <a:lnTo>
                    <a:pt x="882601" y="434766"/>
                  </a:lnTo>
                  <a:lnTo>
                    <a:pt x="884484" y="442386"/>
                  </a:lnTo>
                  <a:lnTo>
                    <a:pt x="879689" y="444926"/>
                  </a:lnTo>
                  <a:close/>
                </a:path>
                <a:path w="4559300" h="652145">
                  <a:moveTo>
                    <a:pt x="1215044" y="486836"/>
                  </a:moveTo>
                  <a:lnTo>
                    <a:pt x="1164560" y="486836"/>
                  </a:lnTo>
                  <a:lnTo>
                    <a:pt x="1161974" y="484296"/>
                  </a:lnTo>
                  <a:lnTo>
                    <a:pt x="1180575" y="450006"/>
                  </a:lnTo>
                  <a:lnTo>
                    <a:pt x="1191771" y="448736"/>
                  </a:lnTo>
                  <a:lnTo>
                    <a:pt x="1176433" y="438576"/>
                  </a:lnTo>
                  <a:lnTo>
                    <a:pt x="1170961" y="437306"/>
                  </a:lnTo>
                  <a:lnTo>
                    <a:pt x="1169254" y="434766"/>
                  </a:lnTo>
                  <a:lnTo>
                    <a:pt x="1188704" y="434766"/>
                  </a:lnTo>
                  <a:lnTo>
                    <a:pt x="1188821" y="438576"/>
                  </a:lnTo>
                  <a:lnTo>
                    <a:pt x="1188859" y="439846"/>
                  </a:lnTo>
                  <a:lnTo>
                    <a:pt x="1207787" y="443656"/>
                  </a:lnTo>
                  <a:lnTo>
                    <a:pt x="1207684" y="446196"/>
                  </a:lnTo>
                  <a:lnTo>
                    <a:pt x="1207580" y="448736"/>
                  </a:lnTo>
                  <a:lnTo>
                    <a:pt x="1207477" y="451276"/>
                  </a:lnTo>
                  <a:lnTo>
                    <a:pt x="1207374" y="453816"/>
                  </a:lnTo>
                  <a:lnTo>
                    <a:pt x="1207270" y="456356"/>
                  </a:lnTo>
                  <a:lnTo>
                    <a:pt x="1207167" y="458896"/>
                  </a:lnTo>
                  <a:lnTo>
                    <a:pt x="1207064" y="461436"/>
                  </a:lnTo>
                  <a:lnTo>
                    <a:pt x="1206960" y="463976"/>
                  </a:lnTo>
                  <a:lnTo>
                    <a:pt x="1206909" y="465246"/>
                  </a:lnTo>
                  <a:lnTo>
                    <a:pt x="1204275" y="467784"/>
                  </a:lnTo>
                  <a:lnTo>
                    <a:pt x="1204222" y="471596"/>
                  </a:lnTo>
                  <a:lnTo>
                    <a:pt x="1215044" y="486836"/>
                  </a:lnTo>
                  <a:close/>
                </a:path>
                <a:path w="4559300" h="652145">
                  <a:moveTo>
                    <a:pt x="1218707" y="444926"/>
                  </a:moveTo>
                  <a:lnTo>
                    <a:pt x="1211151" y="444926"/>
                  </a:lnTo>
                  <a:lnTo>
                    <a:pt x="1214766" y="434766"/>
                  </a:lnTo>
                  <a:lnTo>
                    <a:pt x="1218707" y="444926"/>
                  </a:lnTo>
                  <a:close/>
                </a:path>
                <a:path w="4559300" h="652145">
                  <a:moveTo>
                    <a:pt x="911821" y="446196"/>
                  </a:moveTo>
                  <a:lnTo>
                    <a:pt x="895002" y="443656"/>
                  </a:lnTo>
                  <a:lnTo>
                    <a:pt x="901604" y="437306"/>
                  </a:lnTo>
                  <a:lnTo>
                    <a:pt x="905370" y="436036"/>
                  </a:lnTo>
                  <a:lnTo>
                    <a:pt x="911821" y="446196"/>
                  </a:lnTo>
                  <a:close/>
                </a:path>
                <a:path w="4559300" h="652145">
                  <a:moveTo>
                    <a:pt x="1042408" y="491916"/>
                  </a:moveTo>
                  <a:lnTo>
                    <a:pt x="1039528" y="472866"/>
                  </a:lnTo>
                  <a:lnTo>
                    <a:pt x="1039420" y="472148"/>
                  </a:lnTo>
                  <a:lnTo>
                    <a:pt x="1039336" y="471596"/>
                  </a:lnTo>
                  <a:lnTo>
                    <a:pt x="1039200" y="470300"/>
                  </a:lnTo>
                  <a:lnTo>
                    <a:pt x="1047102" y="466516"/>
                  </a:lnTo>
                  <a:lnTo>
                    <a:pt x="1037939" y="447466"/>
                  </a:lnTo>
                  <a:lnTo>
                    <a:pt x="1044566" y="438576"/>
                  </a:lnTo>
                  <a:lnTo>
                    <a:pt x="1044678" y="439846"/>
                  </a:lnTo>
                  <a:lnTo>
                    <a:pt x="1044789" y="441116"/>
                  </a:lnTo>
                  <a:lnTo>
                    <a:pt x="1044900" y="442386"/>
                  </a:lnTo>
                  <a:lnTo>
                    <a:pt x="1045011" y="443656"/>
                  </a:lnTo>
                  <a:lnTo>
                    <a:pt x="1045122" y="444926"/>
                  </a:lnTo>
                  <a:lnTo>
                    <a:pt x="1045234" y="446196"/>
                  </a:lnTo>
                  <a:lnTo>
                    <a:pt x="1045345" y="447466"/>
                  </a:lnTo>
                  <a:lnTo>
                    <a:pt x="1057821" y="455086"/>
                  </a:lnTo>
                  <a:lnTo>
                    <a:pt x="1077594" y="455086"/>
                  </a:lnTo>
                  <a:lnTo>
                    <a:pt x="1078129" y="457626"/>
                  </a:lnTo>
                  <a:lnTo>
                    <a:pt x="1075569" y="458896"/>
                  </a:lnTo>
                  <a:lnTo>
                    <a:pt x="1077029" y="471596"/>
                  </a:lnTo>
                  <a:lnTo>
                    <a:pt x="1077093" y="472148"/>
                  </a:lnTo>
                  <a:lnTo>
                    <a:pt x="1077175" y="472866"/>
                  </a:lnTo>
                  <a:lnTo>
                    <a:pt x="1057068" y="479216"/>
                  </a:lnTo>
                  <a:lnTo>
                    <a:pt x="1049813" y="480486"/>
                  </a:lnTo>
                  <a:lnTo>
                    <a:pt x="1042408" y="491916"/>
                  </a:lnTo>
                  <a:close/>
                </a:path>
                <a:path w="4559300" h="652145">
                  <a:moveTo>
                    <a:pt x="1077594" y="455086"/>
                  </a:moveTo>
                  <a:lnTo>
                    <a:pt x="1057821" y="455086"/>
                  </a:lnTo>
                  <a:lnTo>
                    <a:pt x="1072908" y="438576"/>
                  </a:lnTo>
                  <a:lnTo>
                    <a:pt x="1087418" y="447466"/>
                  </a:lnTo>
                  <a:lnTo>
                    <a:pt x="1080765" y="451276"/>
                  </a:lnTo>
                  <a:lnTo>
                    <a:pt x="1077326" y="453816"/>
                  </a:lnTo>
                  <a:lnTo>
                    <a:pt x="1077594" y="455086"/>
                  </a:lnTo>
                  <a:close/>
                </a:path>
                <a:path w="4559300" h="652145">
                  <a:moveTo>
                    <a:pt x="1231058" y="450006"/>
                  </a:moveTo>
                  <a:lnTo>
                    <a:pt x="1224631" y="439846"/>
                  </a:lnTo>
                  <a:lnTo>
                    <a:pt x="1257907" y="439846"/>
                  </a:lnTo>
                  <a:lnTo>
                    <a:pt x="1263265" y="442386"/>
                  </a:lnTo>
                  <a:lnTo>
                    <a:pt x="1280009" y="446196"/>
                  </a:lnTo>
                  <a:lnTo>
                    <a:pt x="1456965" y="446196"/>
                  </a:lnTo>
                  <a:lnTo>
                    <a:pt x="1456598" y="448736"/>
                  </a:lnTo>
                  <a:lnTo>
                    <a:pt x="1233643" y="448736"/>
                  </a:lnTo>
                  <a:lnTo>
                    <a:pt x="1231058" y="450006"/>
                  </a:lnTo>
                  <a:close/>
                </a:path>
                <a:path w="4559300" h="652145">
                  <a:moveTo>
                    <a:pt x="1156501" y="469056"/>
                  </a:moveTo>
                  <a:lnTo>
                    <a:pt x="1152257" y="467784"/>
                  </a:lnTo>
                  <a:lnTo>
                    <a:pt x="1146184" y="461436"/>
                  </a:lnTo>
                  <a:lnTo>
                    <a:pt x="1140561" y="461436"/>
                  </a:lnTo>
                  <a:lnTo>
                    <a:pt x="1137850" y="453816"/>
                  </a:lnTo>
                  <a:lnTo>
                    <a:pt x="1149498" y="441116"/>
                  </a:lnTo>
                  <a:lnTo>
                    <a:pt x="1168572" y="441116"/>
                  </a:lnTo>
                  <a:lnTo>
                    <a:pt x="1167346" y="452546"/>
                  </a:lnTo>
                  <a:lnTo>
                    <a:pt x="1155799" y="463976"/>
                  </a:lnTo>
                  <a:lnTo>
                    <a:pt x="1156501" y="469056"/>
                  </a:lnTo>
                  <a:close/>
                </a:path>
                <a:path w="4559300" h="652145">
                  <a:moveTo>
                    <a:pt x="830060" y="444926"/>
                  </a:moveTo>
                  <a:lnTo>
                    <a:pt x="822906" y="442386"/>
                  </a:lnTo>
                  <a:lnTo>
                    <a:pt x="833575" y="442386"/>
                  </a:lnTo>
                  <a:lnTo>
                    <a:pt x="830060" y="444926"/>
                  </a:lnTo>
                  <a:close/>
                </a:path>
                <a:path w="4559300" h="652145">
                  <a:moveTo>
                    <a:pt x="1020091" y="451276"/>
                  </a:moveTo>
                  <a:lnTo>
                    <a:pt x="1006134" y="444926"/>
                  </a:lnTo>
                  <a:lnTo>
                    <a:pt x="1010409" y="444926"/>
                  </a:lnTo>
                  <a:lnTo>
                    <a:pt x="1020091" y="451276"/>
                  </a:lnTo>
                  <a:close/>
                </a:path>
                <a:path w="4559300" h="652145">
                  <a:moveTo>
                    <a:pt x="1450403" y="488106"/>
                  </a:moveTo>
                  <a:lnTo>
                    <a:pt x="1215946" y="488106"/>
                  </a:lnTo>
                  <a:lnTo>
                    <a:pt x="1219335" y="486836"/>
                  </a:lnTo>
                  <a:lnTo>
                    <a:pt x="1218205" y="481756"/>
                  </a:lnTo>
                  <a:lnTo>
                    <a:pt x="1227802" y="472148"/>
                  </a:lnTo>
                  <a:lnTo>
                    <a:pt x="1231610" y="471596"/>
                  </a:lnTo>
                  <a:lnTo>
                    <a:pt x="1230528" y="469419"/>
                  </a:lnTo>
                  <a:lnTo>
                    <a:pt x="1237233" y="462706"/>
                  </a:lnTo>
                  <a:lnTo>
                    <a:pt x="1233643" y="448736"/>
                  </a:lnTo>
                  <a:lnTo>
                    <a:pt x="1442527" y="448736"/>
                  </a:lnTo>
                  <a:lnTo>
                    <a:pt x="1433565" y="472866"/>
                  </a:lnTo>
                  <a:lnTo>
                    <a:pt x="1431205" y="483026"/>
                  </a:lnTo>
                  <a:lnTo>
                    <a:pt x="1434167" y="484296"/>
                  </a:lnTo>
                  <a:lnTo>
                    <a:pt x="1451073" y="484296"/>
                  </a:lnTo>
                  <a:lnTo>
                    <a:pt x="1450403" y="488106"/>
                  </a:lnTo>
                  <a:close/>
                </a:path>
                <a:path w="4559300" h="652145">
                  <a:moveTo>
                    <a:pt x="1455681" y="455086"/>
                  </a:moveTo>
                  <a:lnTo>
                    <a:pt x="1442527" y="448736"/>
                  </a:lnTo>
                  <a:lnTo>
                    <a:pt x="1456598" y="448736"/>
                  </a:lnTo>
                  <a:lnTo>
                    <a:pt x="1455681" y="455086"/>
                  </a:lnTo>
                  <a:close/>
                </a:path>
                <a:path w="4559300" h="652145">
                  <a:moveTo>
                    <a:pt x="813994" y="462706"/>
                  </a:moveTo>
                  <a:lnTo>
                    <a:pt x="818011" y="451276"/>
                  </a:lnTo>
                  <a:lnTo>
                    <a:pt x="825993" y="461436"/>
                  </a:lnTo>
                  <a:lnTo>
                    <a:pt x="813994" y="462706"/>
                  </a:lnTo>
                  <a:close/>
                </a:path>
                <a:path w="4559300" h="652145">
                  <a:moveTo>
                    <a:pt x="851875" y="462706"/>
                  </a:moveTo>
                  <a:lnTo>
                    <a:pt x="845750" y="458896"/>
                  </a:lnTo>
                  <a:lnTo>
                    <a:pt x="851624" y="452546"/>
                  </a:lnTo>
                  <a:lnTo>
                    <a:pt x="850017" y="455086"/>
                  </a:lnTo>
                  <a:lnTo>
                    <a:pt x="851875" y="462706"/>
                  </a:lnTo>
                  <a:close/>
                </a:path>
                <a:path w="4559300" h="652145">
                  <a:moveTo>
                    <a:pt x="918426" y="467784"/>
                  </a:moveTo>
                  <a:lnTo>
                    <a:pt x="901378" y="457626"/>
                  </a:lnTo>
                  <a:lnTo>
                    <a:pt x="905169" y="452546"/>
                  </a:lnTo>
                  <a:lnTo>
                    <a:pt x="920708" y="456356"/>
                  </a:lnTo>
                  <a:lnTo>
                    <a:pt x="922038" y="465246"/>
                  </a:lnTo>
                  <a:lnTo>
                    <a:pt x="920231" y="466516"/>
                  </a:lnTo>
                  <a:lnTo>
                    <a:pt x="919729" y="466516"/>
                  </a:lnTo>
                  <a:lnTo>
                    <a:pt x="919302" y="467169"/>
                  </a:lnTo>
                  <a:lnTo>
                    <a:pt x="918426" y="467784"/>
                  </a:lnTo>
                  <a:close/>
                </a:path>
                <a:path w="4559300" h="652145">
                  <a:moveTo>
                    <a:pt x="1223602" y="465246"/>
                  </a:moveTo>
                  <a:lnTo>
                    <a:pt x="1218908" y="455086"/>
                  </a:lnTo>
                  <a:lnTo>
                    <a:pt x="1222146" y="452546"/>
                  </a:lnTo>
                  <a:lnTo>
                    <a:pt x="1226563" y="461436"/>
                  </a:lnTo>
                  <a:lnTo>
                    <a:pt x="1225410" y="461436"/>
                  </a:lnTo>
                  <a:lnTo>
                    <a:pt x="1223602" y="465246"/>
                  </a:lnTo>
                  <a:close/>
                </a:path>
                <a:path w="4559300" h="652145">
                  <a:moveTo>
                    <a:pt x="1108094" y="461436"/>
                  </a:moveTo>
                  <a:lnTo>
                    <a:pt x="1092840" y="461436"/>
                  </a:lnTo>
                  <a:lnTo>
                    <a:pt x="1109609" y="455086"/>
                  </a:lnTo>
                  <a:lnTo>
                    <a:pt x="1108094" y="461436"/>
                  </a:lnTo>
                  <a:close/>
                </a:path>
                <a:path w="4559300" h="652145">
                  <a:moveTo>
                    <a:pt x="998904" y="476676"/>
                  </a:moveTo>
                  <a:lnTo>
                    <a:pt x="992859" y="471596"/>
                  </a:lnTo>
                  <a:lnTo>
                    <a:pt x="991342" y="470300"/>
                  </a:lnTo>
                  <a:lnTo>
                    <a:pt x="989013" y="458896"/>
                  </a:lnTo>
                  <a:lnTo>
                    <a:pt x="1003121" y="457626"/>
                  </a:lnTo>
                  <a:lnTo>
                    <a:pt x="998904" y="476676"/>
                  </a:lnTo>
                  <a:close/>
                </a:path>
                <a:path w="4559300" h="652145">
                  <a:moveTo>
                    <a:pt x="1085711" y="486836"/>
                  </a:moveTo>
                  <a:lnTo>
                    <a:pt x="1085748" y="485566"/>
                  </a:lnTo>
                  <a:lnTo>
                    <a:pt x="1085861" y="481756"/>
                  </a:lnTo>
                  <a:lnTo>
                    <a:pt x="1085964" y="478292"/>
                  </a:lnTo>
                  <a:lnTo>
                    <a:pt x="1086087" y="474136"/>
                  </a:lnTo>
                  <a:lnTo>
                    <a:pt x="1083351" y="471596"/>
                  </a:lnTo>
                  <a:lnTo>
                    <a:pt x="1088974" y="463976"/>
                  </a:lnTo>
                  <a:lnTo>
                    <a:pt x="1084380" y="457626"/>
                  </a:lnTo>
                  <a:lnTo>
                    <a:pt x="1092840" y="461436"/>
                  </a:lnTo>
                  <a:lnTo>
                    <a:pt x="1108094" y="461436"/>
                  </a:lnTo>
                  <a:lnTo>
                    <a:pt x="1105065" y="474136"/>
                  </a:lnTo>
                  <a:lnTo>
                    <a:pt x="1098287" y="474136"/>
                  </a:lnTo>
                  <a:lnTo>
                    <a:pt x="1085711" y="486836"/>
                  </a:lnTo>
                  <a:close/>
                </a:path>
                <a:path w="4559300" h="652145">
                  <a:moveTo>
                    <a:pt x="963634" y="474136"/>
                  </a:moveTo>
                  <a:lnTo>
                    <a:pt x="955475" y="465246"/>
                  </a:lnTo>
                  <a:lnTo>
                    <a:pt x="967625" y="458896"/>
                  </a:lnTo>
                  <a:lnTo>
                    <a:pt x="962555" y="462706"/>
                  </a:lnTo>
                  <a:lnTo>
                    <a:pt x="971165" y="466516"/>
                  </a:lnTo>
                  <a:lnTo>
                    <a:pt x="963634" y="474136"/>
                  </a:lnTo>
                  <a:close/>
                </a:path>
                <a:path w="4559300" h="652145">
                  <a:moveTo>
                    <a:pt x="1040098" y="466516"/>
                  </a:moveTo>
                  <a:lnTo>
                    <a:pt x="1035580" y="465246"/>
                  </a:lnTo>
                  <a:lnTo>
                    <a:pt x="1030634" y="460166"/>
                  </a:lnTo>
                  <a:lnTo>
                    <a:pt x="1040098" y="466516"/>
                  </a:lnTo>
                  <a:close/>
                </a:path>
                <a:path w="4559300" h="652145">
                  <a:moveTo>
                    <a:pt x="1222849" y="472866"/>
                  </a:moveTo>
                  <a:lnTo>
                    <a:pt x="1225410" y="461436"/>
                  </a:lnTo>
                  <a:lnTo>
                    <a:pt x="1226563" y="461436"/>
                  </a:lnTo>
                  <a:lnTo>
                    <a:pt x="1230528" y="469419"/>
                  </a:lnTo>
                  <a:lnTo>
                    <a:pt x="1227802" y="472148"/>
                  </a:lnTo>
                  <a:lnTo>
                    <a:pt x="1222849" y="472866"/>
                  </a:lnTo>
                  <a:close/>
                </a:path>
                <a:path w="4559300" h="652145">
                  <a:moveTo>
                    <a:pt x="1441171" y="476676"/>
                  </a:moveTo>
                  <a:lnTo>
                    <a:pt x="1438686" y="475406"/>
                  </a:lnTo>
                  <a:lnTo>
                    <a:pt x="1441171" y="465246"/>
                  </a:lnTo>
                  <a:lnTo>
                    <a:pt x="1447547" y="462706"/>
                  </a:lnTo>
                  <a:lnTo>
                    <a:pt x="1449857" y="474136"/>
                  </a:lnTo>
                  <a:lnTo>
                    <a:pt x="1441171" y="476676"/>
                  </a:lnTo>
                  <a:close/>
                </a:path>
                <a:path w="4559300" h="652145">
                  <a:moveTo>
                    <a:pt x="826922" y="471596"/>
                  </a:moveTo>
                  <a:lnTo>
                    <a:pt x="826451" y="467784"/>
                  </a:lnTo>
                  <a:lnTo>
                    <a:pt x="826375" y="467169"/>
                  </a:lnTo>
                  <a:lnTo>
                    <a:pt x="826295" y="466516"/>
                  </a:lnTo>
                  <a:lnTo>
                    <a:pt x="833324" y="469056"/>
                  </a:lnTo>
                  <a:lnTo>
                    <a:pt x="826922" y="471596"/>
                  </a:lnTo>
                  <a:close/>
                </a:path>
                <a:path w="4559300" h="652145">
                  <a:moveTo>
                    <a:pt x="919302" y="467169"/>
                  </a:moveTo>
                  <a:lnTo>
                    <a:pt x="919729" y="466516"/>
                  </a:lnTo>
                  <a:lnTo>
                    <a:pt x="920231" y="466516"/>
                  </a:lnTo>
                  <a:lnTo>
                    <a:pt x="919302" y="467169"/>
                  </a:lnTo>
                  <a:close/>
                </a:path>
                <a:path w="4559300" h="652145">
                  <a:moveTo>
                    <a:pt x="926833" y="490646"/>
                  </a:moveTo>
                  <a:lnTo>
                    <a:pt x="908106" y="484296"/>
                  </a:lnTo>
                  <a:lnTo>
                    <a:pt x="919302" y="467169"/>
                  </a:lnTo>
                  <a:lnTo>
                    <a:pt x="920231" y="466516"/>
                  </a:lnTo>
                  <a:lnTo>
                    <a:pt x="928439" y="466516"/>
                  </a:lnTo>
                  <a:lnTo>
                    <a:pt x="928355" y="467784"/>
                  </a:lnTo>
                  <a:lnTo>
                    <a:pt x="928246" y="469419"/>
                  </a:lnTo>
                  <a:lnTo>
                    <a:pt x="928187" y="470300"/>
                  </a:lnTo>
                  <a:lnTo>
                    <a:pt x="928064" y="472148"/>
                  </a:lnTo>
                  <a:lnTo>
                    <a:pt x="928017" y="472866"/>
                  </a:lnTo>
                  <a:lnTo>
                    <a:pt x="927932" y="474136"/>
                  </a:lnTo>
                  <a:lnTo>
                    <a:pt x="927847" y="475406"/>
                  </a:lnTo>
                  <a:lnTo>
                    <a:pt x="927763" y="476676"/>
                  </a:lnTo>
                  <a:lnTo>
                    <a:pt x="927655" y="478292"/>
                  </a:lnTo>
                  <a:lnTo>
                    <a:pt x="927594" y="479216"/>
                  </a:lnTo>
                  <a:lnTo>
                    <a:pt x="927509" y="480486"/>
                  </a:lnTo>
                  <a:lnTo>
                    <a:pt x="927425" y="481756"/>
                  </a:lnTo>
                  <a:lnTo>
                    <a:pt x="927340" y="483026"/>
                  </a:lnTo>
                  <a:lnTo>
                    <a:pt x="927256" y="484296"/>
                  </a:lnTo>
                  <a:lnTo>
                    <a:pt x="927171" y="485566"/>
                  </a:lnTo>
                  <a:lnTo>
                    <a:pt x="927086" y="486836"/>
                  </a:lnTo>
                  <a:lnTo>
                    <a:pt x="927002" y="488106"/>
                  </a:lnTo>
                  <a:lnTo>
                    <a:pt x="926917" y="489376"/>
                  </a:lnTo>
                  <a:lnTo>
                    <a:pt x="926833" y="490646"/>
                  </a:lnTo>
                  <a:close/>
                </a:path>
                <a:path w="4559300" h="652145">
                  <a:moveTo>
                    <a:pt x="1036132" y="472866"/>
                  </a:moveTo>
                  <a:lnTo>
                    <a:pt x="1032843" y="466516"/>
                  </a:lnTo>
                  <a:lnTo>
                    <a:pt x="1038477" y="470300"/>
                  </a:lnTo>
                  <a:lnTo>
                    <a:pt x="1037324" y="471596"/>
                  </a:lnTo>
                  <a:lnTo>
                    <a:pt x="1036132" y="472866"/>
                  </a:lnTo>
                  <a:close/>
                </a:path>
                <a:path w="4559300" h="652145">
                  <a:moveTo>
                    <a:pt x="1139218" y="483026"/>
                  </a:moveTo>
                  <a:lnTo>
                    <a:pt x="1117667" y="483026"/>
                  </a:lnTo>
                  <a:lnTo>
                    <a:pt x="1118169" y="480486"/>
                  </a:lnTo>
                  <a:lnTo>
                    <a:pt x="1107686" y="469056"/>
                  </a:lnTo>
                  <a:lnTo>
                    <a:pt x="1106580" y="467784"/>
                  </a:lnTo>
                  <a:lnTo>
                    <a:pt x="1140812" y="466516"/>
                  </a:lnTo>
                  <a:lnTo>
                    <a:pt x="1140937" y="467784"/>
                  </a:lnTo>
                  <a:lnTo>
                    <a:pt x="1141063" y="469056"/>
                  </a:lnTo>
                  <a:lnTo>
                    <a:pt x="1141186" y="470300"/>
                  </a:lnTo>
                  <a:lnTo>
                    <a:pt x="1139218" y="483026"/>
                  </a:lnTo>
                  <a:close/>
                </a:path>
                <a:path w="4559300" h="652145">
                  <a:moveTo>
                    <a:pt x="944991" y="477946"/>
                  </a:moveTo>
                  <a:lnTo>
                    <a:pt x="945041" y="476676"/>
                  </a:lnTo>
                  <a:lnTo>
                    <a:pt x="945468" y="472866"/>
                  </a:lnTo>
                  <a:lnTo>
                    <a:pt x="945548" y="472148"/>
                  </a:lnTo>
                  <a:lnTo>
                    <a:pt x="945610" y="471596"/>
                  </a:lnTo>
                  <a:lnTo>
                    <a:pt x="946765" y="467784"/>
                  </a:lnTo>
                  <a:lnTo>
                    <a:pt x="953467" y="474136"/>
                  </a:lnTo>
                  <a:lnTo>
                    <a:pt x="953566" y="474994"/>
                  </a:lnTo>
                  <a:lnTo>
                    <a:pt x="953040" y="475406"/>
                  </a:lnTo>
                  <a:lnTo>
                    <a:pt x="945459" y="475406"/>
                  </a:lnTo>
                  <a:lnTo>
                    <a:pt x="944991" y="477946"/>
                  </a:lnTo>
                  <a:close/>
                </a:path>
                <a:path w="4559300" h="652145">
                  <a:moveTo>
                    <a:pt x="1031588" y="483026"/>
                  </a:moveTo>
                  <a:lnTo>
                    <a:pt x="1022325" y="479216"/>
                  </a:lnTo>
                  <a:lnTo>
                    <a:pt x="1026284" y="471596"/>
                  </a:lnTo>
                  <a:lnTo>
                    <a:pt x="1026908" y="470300"/>
                  </a:lnTo>
                  <a:lnTo>
                    <a:pt x="1025212" y="469056"/>
                  </a:lnTo>
                  <a:lnTo>
                    <a:pt x="1031478" y="470300"/>
                  </a:lnTo>
                  <a:lnTo>
                    <a:pt x="1031588" y="483026"/>
                  </a:lnTo>
                  <a:close/>
                </a:path>
                <a:path w="4559300" h="652145">
                  <a:moveTo>
                    <a:pt x="827048" y="474136"/>
                  </a:moveTo>
                  <a:lnTo>
                    <a:pt x="823583" y="471596"/>
                  </a:lnTo>
                  <a:lnTo>
                    <a:pt x="826762" y="470300"/>
                  </a:lnTo>
                  <a:lnTo>
                    <a:pt x="826864" y="472148"/>
                  </a:lnTo>
                  <a:lnTo>
                    <a:pt x="826931" y="472866"/>
                  </a:lnTo>
                  <a:lnTo>
                    <a:pt x="827048" y="474136"/>
                  </a:lnTo>
                  <a:close/>
                </a:path>
                <a:path w="4559300" h="652145">
                  <a:moveTo>
                    <a:pt x="972797" y="493186"/>
                  </a:moveTo>
                  <a:lnTo>
                    <a:pt x="982925" y="470300"/>
                  </a:lnTo>
                  <a:lnTo>
                    <a:pt x="993733" y="472866"/>
                  </a:lnTo>
                  <a:lnTo>
                    <a:pt x="993624" y="474994"/>
                  </a:lnTo>
                  <a:lnTo>
                    <a:pt x="993539" y="476676"/>
                  </a:lnTo>
                  <a:lnTo>
                    <a:pt x="993457" y="478292"/>
                  </a:lnTo>
                  <a:lnTo>
                    <a:pt x="993345" y="480486"/>
                  </a:lnTo>
                  <a:lnTo>
                    <a:pt x="993281" y="481756"/>
                  </a:lnTo>
                  <a:lnTo>
                    <a:pt x="993216" y="483026"/>
                  </a:lnTo>
                  <a:lnTo>
                    <a:pt x="993152" y="484296"/>
                  </a:lnTo>
                  <a:lnTo>
                    <a:pt x="993087" y="485566"/>
                  </a:lnTo>
                  <a:lnTo>
                    <a:pt x="981834" y="485566"/>
                  </a:lnTo>
                  <a:lnTo>
                    <a:pt x="972797" y="493186"/>
                  </a:lnTo>
                  <a:close/>
                </a:path>
                <a:path w="4559300" h="652145">
                  <a:moveTo>
                    <a:pt x="1152234" y="472866"/>
                  </a:moveTo>
                  <a:lnTo>
                    <a:pt x="1149141" y="472866"/>
                  </a:lnTo>
                  <a:lnTo>
                    <a:pt x="1148664" y="470300"/>
                  </a:lnTo>
                  <a:lnTo>
                    <a:pt x="1152234" y="472866"/>
                  </a:lnTo>
                  <a:close/>
                </a:path>
                <a:path w="4559300" h="652145">
                  <a:moveTo>
                    <a:pt x="955425" y="483026"/>
                  </a:moveTo>
                  <a:lnTo>
                    <a:pt x="953944" y="478292"/>
                  </a:lnTo>
                  <a:lnTo>
                    <a:pt x="953613" y="475406"/>
                  </a:lnTo>
                  <a:lnTo>
                    <a:pt x="953566" y="474994"/>
                  </a:lnTo>
                  <a:lnTo>
                    <a:pt x="956279" y="472866"/>
                  </a:lnTo>
                  <a:lnTo>
                    <a:pt x="958839" y="472866"/>
                  </a:lnTo>
                  <a:lnTo>
                    <a:pt x="961450" y="479216"/>
                  </a:lnTo>
                  <a:lnTo>
                    <a:pt x="955425" y="483026"/>
                  </a:lnTo>
                  <a:close/>
                </a:path>
                <a:path w="4559300" h="652145">
                  <a:moveTo>
                    <a:pt x="1149849" y="476676"/>
                  </a:moveTo>
                  <a:lnTo>
                    <a:pt x="1146611" y="472866"/>
                  </a:lnTo>
                  <a:lnTo>
                    <a:pt x="1149141" y="472866"/>
                  </a:lnTo>
                  <a:lnTo>
                    <a:pt x="1149849" y="476676"/>
                  </a:lnTo>
                  <a:close/>
                </a:path>
                <a:path w="4559300" h="652145">
                  <a:moveTo>
                    <a:pt x="815726" y="491916"/>
                  </a:moveTo>
                  <a:lnTo>
                    <a:pt x="805283" y="477946"/>
                  </a:lnTo>
                  <a:lnTo>
                    <a:pt x="814295" y="474136"/>
                  </a:lnTo>
                  <a:lnTo>
                    <a:pt x="814398" y="475406"/>
                  </a:lnTo>
                  <a:lnTo>
                    <a:pt x="814500" y="476676"/>
                  </a:lnTo>
                  <a:lnTo>
                    <a:pt x="814602" y="477946"/>
                  </a:lnTo>
                  <a:lnTo>
                    <a:pt x="814704" y="479216"/>
                  </a:lnTo>
                  <a:lnTo>
                    <a:pt x="814806" y="480486"/>
                  </a:lnTo>
                  <a:lnTo>
                    <a:pt x="814909" y="481756"/>
                  </a:lnTo>
                  <a:lnTo>
                    <a:pt x="815011" y="483026"/>
                  </a:lnTo>
                  <a:lnTo>
                    <a:pt x="815113" y="484296"/>
                  </a:lnTo>
                  <a:lnTo>
                    <a:pt x="815215" y="485566"/>
                  </a:lnTo>
                  <a:lnTo>
                    <a:pt x="815317" y="486836"/>
                  </a:lnTo>
                  <a:lnTo>
                    <a:pt x="815420" y="488106"/>
                  </a:lnTo>
                  <a:lnTo>
                    <a:pt x="815522" y="489376"/>
                  </a:lnTo>
                  <a:lnTo>
                    <a:pt x="815624" y="490646"/>
                  </a:lnTo>
                  <a:lnTo>
                    <a:pt x="815726" y="491916"/>
                  </a:lnTo>
                  <a:close/>
                </a:path>
                <a:path w="4559300" h="652145">
                  <a:moveTo>
                    <a:pt x="953904" y="477946"/>
                  </a:moveTo>
                  <a:lnTo>
                    <a:pt x="953438" y="476676"/>
                  </a:lnTo>
                  <a:lnTo>
                    <a:pt x="953040" y="475406"/>
                  </a:lnTo>
                  <a:lnTo>
                    <a:pt x="953566" y="474994"/>
                  </a:lnTo>
                  <a:lnTo>
                    <a:pt x="953904" y="477946"/>
                  </a:lnTo>
                  <a:close/>
                </a:path>
                <a:path w="4559300" h="652145">
                  <a:moveTo>
                    <a:pt x="948547" y="485566"/>
                  </a:moveTo>
                  <a:lnTo>
                    <a:pt x="936347" y="479216"/>
                  </a:lnTo>
                  <a:lnTo>
                    <a:pt x="945459" y="475406"/>
                  </a:lnTo>
                  <a:lnTo>
                    <a:pt x="945183" y="475406"/>
                  </a:lnTo>
                  <a:lnTo>
                    <a:pt x="944899" y="477946"/>
                  </a:lnTo>
                  <a:lnTo>
                    <a:pt x="944860" y="478292"/>
                  </a:lnTo>
                  <a:lnTo>
                    <a:pt x="944756" y="479216"/>
                  </a:lnTo>
                  <a:lnTo>
                    <a:pt x="954050" y="479216"/>
                  </a:lnTo>
                  <a:lnTo>
                    <a:pt x="954195" y="480486"/>
                  </a:lnTo>
                  <a:lnTo>
                    <a:pt x="948547" y="485566"/>
                  </a:lnTo>
                  <a:close/>
                </a:path>
                <a:path w="4559300" h="652145">
                  <a:moveTo>
                    <a:pt x="954050" y="479216"/>
                  </a:moveTo>
                  <a:lnTo>
                    <a:pt x="944756" y="479216"/>
                  </a:lnTo>
                  <a:lnTo>
                    <a:pt x="945459" y="475406"/>
                  </a:lnTo>
                  <a:lnTo>
                    <a:pt x="953040" y="475406"/>
                  </a:lnTo>
                  <a:lnTo>
                    <a:pt x="953835" y="477946"/>
                  </a:lnTo>
                  <a:lnTo>
                    <a:pt x="953944" y="478292"/>
                  </a:lnTo>
                  <a:lnTo>
                    <a:pt x="954050" y="479216"/>
                  </a:lnTo>
                  <a:close/>
                </a:path>
                <a:path w="4559300" h="652145">
                  <a:moveTo>
                    <a:pt x="1011380" y="483026"/>
                  </a:moveTo>
                  <a:lnTo>
                    <a:pt x="1006811" y="480486"/>
                  </a:lnTo>
                  <a:lnTo>
                    <a:pt x="1014292" y="476676"/>
                  </a:lnTo>
                  <a:lnTo>
                    <a:pt x="1011380" y="483026"/>
                  </a:lnTo>
                  <a:close/>
                </a:path>
                <a:path w="4559300" h="652145">
                  <a:moveTo>
                    <a:pt x="1451073" y="484296"/>
                  </a:moveTo>
                  <a:lnTo>
                    <a:pt x="1445338" y="484296"/>
                  </a:lnTo>
                  <a:lnTo>
                    <a:pt x="1446857" y="478292"/>
                  </a:lnTo>
                  <a:lnTo>
                    <a:pt x="1446945" y="477946"/>
                  </a:lnTo>
                  <a:lnTo>
                    <a:pt x="1451965" y="479216"/>
                  </a:lnTo>
                  <a:lnTo>
                    <a:pt x="1451073" y="484296"/>
                  </a:lnTo>
                  <a:close/>
                </a:path>
                <a:path w="4559300" h="652145">
                  <a:moveTo>
                    <a:pt x="1140946" y="498266"/>
                  </a:moveTo>
                  <a:lnTo>
                    <a:pt x="1117064" y="498266"/>
                  </a:lnTo>
                  <a:lnTo>
                    <a:pt x="1112169" y="481756"/>
                  </a:lnTo>
                  <a:lnTo>
                    <a:pt x="1117667" y="483026"/>
                  </a:lnTo>
                  <a:lnTo>
                    <a:pt x="1139218" y="483026"/>
                  </a:lnTo>
                  <a:lnTo>
                    <a:pt x="1137247" y="495726"/>
                  </a:lnTo>
                  <a:lnTo>
                    <a:pt x="1140946" y="498266"/>
                  </a:lnTo>
                  <a:close/>
                </a:path>
                <a:path w="4559300" h="652145">
                  <a:moveTo>
                    <a:pt x="1141490" y="488106"/>
                  </a:moveTo>
                  <a:lnTo>
                    <a:pt x="1142469" y="481756"/>
                  </a:lnTo>
                  <a:lnTo>
                    <a:pt x="1148092" y="483026"/>
                  </a:lnTo>
                  <a:lnTo>
                    <a:pt x="1141490" y="488106"/>
                  </a:lnTo>
                  <a:close/>
                </a:path>
                <a:path w="4559300" h="652145">
                  <a:moveTo>
                    <a:pt x="1016300" y="503346"/>
                  </a:moveTo>
                  <a:lnTo>
                    <a:pt x="996042" y="503346"/>
                  </a:lnTo>
                  <a:lnTo>
                    <a:pt x="981834" y="485566"/>
                  </a:lnTo>
                  <a:lnTo>
                    <a:pt x="993087" y="485566"/>
                  </a:lnTo>
                  <a:lnTo>
                    <a:pt x="993023" y="486836"/>
                  </a:lnTo>
                  <a:lnTo>
                    <a:pt x="992958" y="488106"/>
                  </a:lnTo>
                  <a:lnTo>
                    <a:pt x="992893" y="489376"/>
                  </a:lnTo>
                  <a:lnTo>
                    <a:pt x="992829" y="490646"/>
                  </a:lnTo>
                  <a:lnTo>
                    <a:pt x="1007042" y="490646"/>
                  </a:lnTo>
                  <a:lnTo>
                    <a:pt x="1007615" y="494456"/>
                  </a:lnTo>
                  <a:lnTo>
                    <a:pt x="1016300" y="503346"/>
                  </a:lnTo>
                  <a:close/>
                </a:path>
                <a:path w="4559300" h="652145">
                  <a:moveTo>
                    <a:pt x="1049455" y="505235"/>
                  </a:moveTo>
                  <a:lnTo>
                    <a:pt x="1048056" y="504616"/>
                  </a:lnTo>
                  <a:lnTo>
                    <a:pt x="1051144" y="485566"/>
                  </a:lnTo>
                  <a:lnTo>
                    <a:pt x="1062716" y="493186"/>
                  </a:lnTo>
                  <a:lnTo>
                    <a:pt x="1062842" y="494456"/>
                  </a:lnTo>
                  <a:lnTo>
                    <a:pt x="1062967" y="495726"/>
                  </a:lnTo>
                  <a:lnTo>
                    <a:pt x="1063093" y="496996"/>
                  </a:lnTo>
                  <a:lnTo>
                    <a:pt x="1063218" y="498266"/>
                  </a:lnTo>
                  <a:lnTo>
                    <a:pt x="1058348" y="498266"/>
                  </a:lnTo>
                  <a:lnTo>
                    <a:pt x="1056401" y="502076"/>
                  </a:lnTo>
                  <a:lnTo>
                    <a:pt x="1053654" y="503346"/>
                  </a:lnTo>
                  <a:lnTo>
                    <a:pt x="1049455" y="505235"/>
                  </a:lnTo>
                  <a:close/>
                </a:path>
                <a:path w="4559300" h="652145">
                  <a:moveTo>
                    <a:pt x="1448171" y="500806"/>
                  </a:moveTo>
                  <a:lnTo>
                    <a:pt x="1146410" y="500806"/>
                  </a:lnTo>
                  <a:lnTo>
                    <a:pt x="1145995" y="499768"/>
                  </a:lnTo>
                  <a:lnTo>
                    <a:pt x="1148192" y="498266"/>
                  </a:lnTo>
                  <a:lnTo>
                    <a:pt x="1154920" y="485566"/>
                  </a:lnTo>
                  <a:lnTo>
                    <a:pt x="1164560" y="486836"/>
                  </a:lnTo>
                  <a:lnTo>
                    <a:pt x="1215044" y="486836"/>
                  </a:lnTo>
                  <a:lnTo>
                    <a:pt x="1215946" y="488106"/>
                  </a:lnTo>
                  <a:lnTo>
                    <a:pt x="1450403" y="488106"/>
                  </a:lnTo>
                  <a:lnTo>
                    <a:pt x="1448171" y="500806"/>
                  </a:lnTo>
                  <a:close/>
                </a:path>
                <a:path w="4559300" h="652145">
                  <a:moveTo>
                    <a:pt x="1007042" y="490646"/>
                  </a:moveTo>
                  <a:lnTo>
                    <a:pt x="992829" y="490646"/>
                  </a:lnTo>
                  <a:lnTo>
                    <a:pt x="1006661" y="488106"/>
                  </a:lnTo>
                  <a:lnTo>
                    <a:pt x="1007042" y="490646"/>
                  </a:lnTo>
                  <a:close/>
                </a:path>
                <a:path w="4559300" h="652145">
                  <a:moveTo>
                    <a:pt x="857598" y="508426"/>
                  </a:moveTo>
                  <a:lnTo>
                    <a:pt x="854109" y="508426"/>
                  </a:lnTo>
                  <a:lnTo>
                    <a:pt x="859632" y="489376"/>
                  </a:lnTo>
                  <a:lnTo>
                    <a:pt x="872961" y="489376"/>
                  </a:lnTo>
                  <a:lnTo>
                    <a:pt x="869171" y="496996"/>
                  </a:lnTo>
                  <a:lnTo>
                    <a:pt x="874399" y="504616"/>
                  </a:lnTo>
                  <a:lnTo>
                    <a:pt x="864426" y="504616"/>
                  </a:lnTo>
                  <a:lnTo>
                    <a:pt x="857598" y="508426"/>
                  </a:lnTo>
                  <a:close/>
                </a:path>
                <a:path w="4559300" h="652145">
                  <a:moveTo>
                    <a:pt x="899445" y="498266"/>
                  </a:moveTo>
                  <a:lnTo>
                    <a:pt x="893923" y="491916"/>
                  </a:lnTo>
                  <a:lnTo>
                    <a:pt x="899144" y="490646"/>
                  </a:lnTo>
                  <a:lnTo>
                    <a:pt x="899244" y="493186"/>
                  </a:lnTo>
                  <a:lnTo>
                    <a:pt x="899345" y="495726"/>
                  </a:lnTo>
                  <a:lnTo>
                    <a:pt x="899445" y="498266"/>
                  </a:lnTo>
                  <a:close/>
                </a:path>
                <a:path w="4559300" h="652145">
                  <a:moveTo>
                    <a:pt x="1074033" y="507156"/>
                  </a:moveTo>
                  <a:lnTo>
                    <a:pt x="1053804" y="507156"/>
                  </a:lnTo>
                  <a:lnTo>
                    <a:pt x="1055752" y="503346"/>
                  </a:lnTo>
                  <a:lnTo>
                    <a:pt x="1056478" y="502076"/>
                  </a:lnTo>
                  <a:lnTo>
                    <a:pt x="1064950" y="498266"/>
                  </a:lnTo>
                  <a:lnTo>
                    <a:pt x="1074740" y="496996"/>
                  </a:lnTo>
                  <a:lnTo>
                    <a:pt x="1078104" y="490646"/>
                  </a:lnTo>
                  <a:lnTo>
                    <a:pt x="1083175" y="494456"/>
                  </a:lnTo>
                  <a:lnTo>
                    <a:pt x="1072506" y="504616"/>
                  </a:lnTo>
                  <a:lnTo>
                    <a:pt x="1074033" y="507156"/>
                  </a:lnTo>
                  <a:close/>
                </a:path>
                <a:path w="4559300" h="652145">
                  <a:moveTo>
                    <a:pt x="1444377" y="522396"/>
                  </a:moveTo>
                  <a:lnTo>
                    <a:pt x="1113776" y="522396"/>
                  </a:lnTo>
                  <a:lnTo>
                    <a:pt x="1120629" y="519856"/>
                  </a:lnTo>
                  <a:lnTo>
                    <a:pt x="1118495" y="518586"/>
                  </a:lnTo>
                  <a:lnTo>
                    <a:pt x="1107550" y="517316"/>
                  </a:lnTo>
                  <a:lnTo>
                    <a:pt x="1095902" y="505886"/>
                  </a:lnTo>
                  <a:lnTo>
                    <a:pt x="1101977" y="502076"/>
                  </a:lnTo>
                  <a:lnTo>
                    <a:pt x="1099492" y="490646"/>
                  </a:lnTo>
                  <a:lnTo>
                    <a:pt x="1110738" y="490646"/>
                  </a:lnTo>
                  <a:lnTo>
                    <a:pt x="1117064" y="498266"/>
                  </a:lnTo>
                  <a:lnTo>
                    <a:pt x="1140946" y="498266"/>
                  </a:lnTo>
                  <a:lnTo>
                    <a:pt x="1142795" y="499536"/>
                  </a:lnTo>
                  <a:lnTo>
                    <a:pt x="1147841" y="503346"/>
                  </a:lnTo>
                  <a:lnTo>
                    <a:pt x="1447725" y="503346"/>
                  </a:lnTo>
                  <a:lnTo>
                    <a:pt x="1444377" y="522396"/>
                  </a:lnTo>
                  <a:close/>
                </a:path>
                <a:path w="4559300" h="652145">
                  <a:moveTo>
                    <a:pt x="1021321" y="503346"/>
                  </a:moveTo>
                  <a:lnTo>
                    <a:pt x="1013564" y="495726"/>
                  </a:lnTo>
                  <a:lnTo>
                    <a:pt x="1016401" y="491916"/>
                  </a:lnTo>
                  <a:lnTo>
                    <a:pt x="1021321" y="503346"/>
                  </a:lnTo>
                  <a:close/>
                </a:path>
                <a:path w="4559300" h="652145">
                  <a:moveTo>
                    <a:pt x="1086112" y="500806"/>
                  </a:moveTo>
                  <a:lnTo>
                    <a:pt x="1082422" y="491916"/>
                  </a:lnTo>
                  <a:lnTo>
                    <a:pt x="1095953" y="491916"/>
                  </a:lnTo>
                  <a:lnTo>
                    <a:pt x="1086112" y="500806"/>
                  </a:lnTo>
                  <a:close/>
                </a:path>
                <a:path w="4559300" h="652145">
                  <a:moveTo>
                    <a:pt x="882501" y="498266"/>
                  </a:moveTo>
                  <a:lnTo>
                    <a:pt x="880969" y="496996"/>
                  </a:lnTo>
                  <a:lnTo>
                    <a:pt x="889454" y="493186"/>
                  </a:lnTo>
                  <a:lnTo>
                    <a:pt x="882501" y="498266"/>
                  </a:lnTo>
                  <a:close/>
                </a:path>
                <a:path w="4559300" h="652145">
                  <a:moveTo>
                    <a:pt x="925854" y="502076"/>
                  </a:moveTo>
                  <a:lnTo>
                    <a:pt x="923645" y="498266"/>
                  </a:lnTo>
                  <a:lnTo>
                    <a:pt x="925301" y="493186"/>
                  </a:lnTo>
                  <a:lnTo>
                    <a:pt x="933937" y="494456"/>
                  </a:lnTo>
                  <a:lnTo>
                    <a:pt x="925854" y="502076"/>
                  </a:lnTo>
                  <a:close/>
                </a:path>
                <a:path w="4559300" h="652145">
                  <a:moveTo>
                    <a:pt x="828102" y="505886"/>
                  </a:moveTo>
                  <a:lnTo>
                    <a:pt x="818914" y="502076"/>
                  </a:lnTo>
                  <a:lnTo>
                    <a:pt x="824663" y="495726"/>
                  </a:lnTo>
                  <a:lnTo>
                    <a:pt x="829508" y="499536"/>
                  </a:lnTo>
                  <a:lnTo>
                    <a:pt x="828102" y="505886"/>
                  </a:lnTo>
                  <a:close/>
                </a:path>
                <a:path w="4559300" h="652145">
                  <a:moveTo>
                    <a:pt x="844745" y="504616"/>
                  </a:moveTo>
                  <a:lnTo>
                    <a:pt x="846754" y="498266"/>
                  </a:lnTo>
                  <a:lnTo>
                    <a:pt x="849465" y="502076"/>
                  </a:lnTo>
                  <a:lnTo>
                    <a:pt x="844745" y="504616"/>
                  </a:lnTo>
                  <a:close/>
                </a:path>
                <a:path w="4559300" h="652145">
                  <a:moveTo>
                    <a:pt x="894425" y="514776"/>
                  </a:moveTo>
                  <a:lnTo>
                    <a:pt x="885689" y="507156"/>
                  </a:lnTo>
                  <a:lnTo>
                    <a:pt x="892617" y="500806"/>
                  </a:lnTo>
                  <a:lnTo>
                    <a:pt x="895127" y="498266"/>
                  </a:lnTo>
                  <a:lnTo>
                    <a:pt x="901328" y="502076"/>
                  </a:lnTo>
                  <a:lnTo>
                    <a:pt x="894425" y="514776"/>
                  </a:lnTo>
                  <a:close/>
                </a:path>
                <a:path w="4559300" h="652145">
                  <a:moveTo>
                    <a:pt x="972420" y="518586"/>
                  </a:moveTo>
                  <a:lnTo>
                    <a:pt x="966069" y="509696"/>
                  </a:lnTo>
                  <a:lnTo>
                    <a:pt x="980905" y="498266"/>
                  </a:lnTo>
                  <a:lnTo>
                    <a:pt x="984093" y="500806"/>
                  </a:lnTo>
                  <a:lnTo>
                    <a:pt x="972420" y="518586"/>
                  </a:lnTo>
                  <a:close/>
                </a:path>
                <a:path w="4559300" h="652145">
                  <a:moveTo>
                    <a:pt x="1447725" y="503346"/>
                  </a:moveTo>
                  <a:lnTo>
                    <a:pt x="1147841" y="503346"/>
                  </a:lnTo>
                  <a:lnTo>
                    <a:pt x="1144477" y="500806"/>
                  </a:lnTo>
                  <a:lnTo>
                    <a:pt x="1145995" y="499768"/>
                  </a:lnTo>
                  <a:lnTo>
                    <a:pt x="1146410" y="500806"/>
                  </a:lnTo>
                  <a:lnTo>
                    <a:pt x="1448171" y="500806"/>
                  </a:lnTo>
                  <a:lnTo>
                    <a:pt x="1447725" y="503346"/>
                  </a:lnTo>
                  <a:close/>
                </a:path>
                <a:path w="4559300" h="652145">
                  <a:moveTo>
                    <a:pt x="1022426" y="516046"/>
                  </a:moveTo>
                  <a:lnTo>
                    <a:pt x="1029354" y="500806"/>
                  </a:lnTo>
                  <a:lnTo>
                    <a:pt x="1026166" y="512236"/>
                  </a:lnTo>
                  <a:lnTo>
                    <a:pt x="1022426" y="516046"/>
                  </a:lnTo>
                  <a:close/>
                </a:path>
                <a:path w="4559300" h="652145">
                  <a:moveTo>
                    <a:pt x="1000987" y="510966"/>
                  </a:moveTo>
                  <a:lnTo>
                    <a:pt x="991775" y="502076"/>
                  </a:lnTo>
                  <a:lnTo>
                    <a:pt x="996042" y="503346"/>
                  </a:lnTo>
                  <a:lnTo>
                    <a:pt x="1016300" y="503346"/>
                  </a:lnTo>
                  <a:lnTo>
                    <a:pt x="1013313" y="504616"/>
                  </a:lnTo>
                  <a:lnTo>
                    <a:pt x="1013991" y="507156"/>
                  </a:lnTo>
                  <a:lnTo>
                    <a:pt x="1000987" y="510966"/>
                  </a:lnTo>
                  <a:close/>
                </a:path>
                <a:path w="4559300" h="652145">
                  <a:moveTo>
                    <a:pt x="1444154" y="523666"/>
                  </a:moveTo>
                  <a:lnTo>
                    <a:pt x="1036333" y="523666"/>
                  </a:lnTo>
                  <a:lnTo>
                    <a:pt x="1036895" y="518586"/>
                  </a:lnTo>
                  <a:lnTo>
                    <a:pt x="1036950" y="518089"/>
                  </a:lnTo>
                  <a:lnTo>
                    <a:pt x="1037036" y="517316"/>
                  </a:lnTo>
                  <a:lnTo>
                    <a:pt x="1080138" y="517316"/>
                  </a:lnTo>
                  <a:lnTo>
                    <a:pt x="1081895" y="514776"/>
                  </a:lnTo>
                  <a:lnTo>
                    <a:pt x="1081828" y="513506"/>
                  </a:lnTo>
                  <a:lnTo>
                    <a:pt x="1081761" y="512236"/>
                  </a:lnTo>
                  <a:lnTo>
                    <a:pt x="1081694" y="510966"/>
                  </a:lnTo>
                  <a:lnTo>
                    <a:pt x="1081627" y="509696"/>
                  </a:lnTo>
                  <a:lnTo>
                    <a:pt x="1081560" y="508426"/>
                  </a:lnTo>
                  <a:lnTo>
                    <a:pt x="1081493" y="507156"/>
                  </a:lnTo>
                  <a:lnTo>
                    <a:pt x="1086464" y="505886"/>
                  </a:lnTo>
                  <a:lnTo>
                    <a:pt x="1086941" y="502076"/>
                  </a:lnTo>
                  <a:lnTo>
                    <a:pt x="1094346" y="507156"/>
                  </a:lnTo>
                  <a:lnTo>
                    <a:pt x="1094451" y="508426"/>
                  </a:lnTo>
                  <a:lnTo>
                    <a:pt x="1094555" y="509696"/>
                  </a:lnTo>
                  <a:lnTo>
                    <a:pt x="1094660" y="510966"/>
                  </a:lnTo>
                  <a:lnTo>
                    <a:pt x="1094764" y="512236"/>
                  </a:lnTo>
                  <a:lnTo>
                    <a:pt x="1094869" y="513506"/>
                  </a:lnTo>
                  <a:lnTo>
                    <a:pt x="1094974" y="514776"/>
                  </a:lnTo>
                  <a:lnTo>
                    <a:pt x="1104638" y="517316"/>
                  </a:lnTo>
                  <a:lnTo>
                    <a:pt x="1113776" y="522396"/>
                  </a:lnTo>
                  <a:lnTo>
                    <a:pt x="1444377" y="522396"/>
                  </a:lnTo>
                  <a:lnTo>
                    <a:pt x="1444154" y="523666"/>
                  </a:lnTo>
                  <a:close/>
                </a:path>
                <a:path w="4559300" h="652145">
                  <a:moveTo>
                    <a:pt x="924834" y="508210"/>
                  </a:moveTo>
                  <a:lnTo>
                    <a:pt x="924021" y="507156"/>
                  </a:lnTo>
                  <a:lnTo>
                    <a:pt x="923193" y="505886"/>
                  </a:lnTo>
                  <a:lnTo>
                    <a:pt x="921762" y="503346"/>
                  </a:lnTo>
                  <a:lnTo>
                    <a:pt x="924473" y="503346"/>
                  </a:lnTo>
                  <a:lnTo>
                    <a:pt x="924567" y="504616"/>
                  </a:lnTo>
                  <a:lnTo>
                    <a:pt x="924661" y="505886"/>
                  </a:lnTo>
                  <a:lnTo>
                    <a:pt x="924755" y="507156"/>
                  </a:lnTo>
                  <a:lnTo>
                    <a:pt x="924834" y="508210"/>
                  </a:lnTo>
                  <a:close/>
                </a:path>
                <a:path w="4559300" h="652145">
                  <a:moveTo>
                    <a:pt x="864100" y="509696"/>
                  </a:moveTo>
                  <a:lnTo>
                    <a:pt x="864182" y="508426"/>
                  </a:lnTo>
                  <a:lnTo>
                    <a:pt x="864263" y="507156"/>
                  </a:lnTo>
                  <a:lnTo>
                    <a:pt x="864345" y="505886"/>
                  </a:lnTo>
                  <a:lnTo>
                    <a:pt x="864426" y="504616"/>
                  </a:lnTo>
                  <a:lnTo>
                    <a:pt x="874399" y="504616"/>
                  </a:lnTo>
                  <a:lnTo>
                    <a:pt x="875271" y="505886"/>
                  </a:lnTo>
                  <a:lnTo>
                    <a:pt x="864100" y="509696"/>
                  </a:lnTo>
                  <a:close/>
                </a:path>
                <a:path w="4559300" h="652145">
                  <a:moveTo>
                    <a:pt x="1080138" y="517316"/>
                  </a:moveTo>
                  <a:lnTo>
                    <a:pt x="1039144" y="517316"/>
                  </a:lnTo>
                  <a:lnTo>
                    <a:pt x="1048006" y="505886"/>
                  </a:lnTo>
                  <a:lnTo>
                    <a:pt x="1049455" y="505235"/>
                  </a:lnTo>
                  <a:lnTo>
                    <a:pt x="1053804" y="507156"/>
                  </a:lnTo>
                  <a:lnTo>
                    <a:pt x="1074033" y="507156"/>
                  </a:lnTo>
                  <a:lnTo>
                    <a:pt x="1080138" y="517316"/>
                  </a:lnTo>
                  <a:close/>
                </a:path>
                <a:path w="4559300" h="652145">
                  <a:moveTo>
                    <a:pt x="831491" y="528746"/>
                  </a:moveTo>
                  <a:lnTo>
                    <a:pt x="818814" y="513506"/>
                  </a:lnTo>
                  <a:lnTo>
                    <a:pt x="830311" y="507156"/>
                  </a:lnTo>
                  <a:lnTo>
                    <a:pt x="846252" y="509696"/>
                  </a:lnTo>
                  <a:lnTo>
                    <a:pt x="847522" y="516046"/>
                  </a:lnTo>
                  <a:lnTo>
                    <a:pt x="840654" y="516046"/>
                  </a:lnTo>
                  <a:lnTo>
                    <a:pt x="831491" y="528746"/>
                  </a:lnTo>
                  <a:close/>
                </a:path>
                <a:path w="4559300" h="652145">
                  <a:moveTo>
                    <a:pt x="920607" y="517316"/>
                  </a:moveTo>
                  <a:lnTo>
                    <a:pt x="912449" y="510966"/>
                  </a:lnTo>
                  <a:lnTo>
                    <a:pt x="913628" y="507156"/>
                  </a:lnTo>
                  <a:lnTo>
                    <a:pt x="924708" y="508210"/>
                  </a:lnTo>
                  <a:lnTo>
                    <a:pt x="924850" y="508426"/>
                  </a:lnTo>
                  <a:lnTo>
                    <a:pt x="935709" y="508426"/>
                  </a:lnTo>
                  <a:lnTo>
                    <a:pt x="937288" y="514776"/>
                  </a:lnTo>
                  <a:lnTo>
                    <a:pt x="921486" y="514776"/>
                  </a:lnTo>
                  <a:lnTo>
                    <a:pt x="920607" y="517316"/>
                  </a:lnTo>
                  <a:close/>
                </a:path>
                <a:path w="4559300" h="652145">
                  <a:moveTo>
                    <a:pt x="935709" y="508426"/>
                  </a:moveTo>
                  <a:lnTo>
                    <a:pt x="926983" y="508426"/>
                  </a:lnTo>
                  <a:lnTo>
                    <a:pt x="935393" y="507156"/>
                  </a:lnTo>
                  <a:lnTo>
                    <a:pt x="935655" y="508210"/>
                  </a:lnTo>
                  <a:lnTo>
                    <a:pt x="935709" y="508426"/>
                  </a:lnTo>
                  <a:close/>
                </a:path>
                <a:path w="4559300" h="652145">
                  <a:moveTo>
                    <a:pt x="926983" y="508426"/>
                  </a:moveTo>
                  <a:lnTo>
                    <a:pt x="924850" y="508426"/>
                  </a:lnTo>
                  <a:lnTo>
                    <a:pt x="924834" y="508210"/>
                  </a:lnTo>
                  <a:lnTo>
                    <a:pt x="926983" y="508426"/>
                  </a:lnTo>
                  <a:close/>
                </a:path>
                <a:path w="4559300" h="652145">
                  <a:moveTo>
                    <a:pt x="1050240" y="538906"/>
                  </a:moveTo>
                  <a:lnTo>
                    <a:pt x="1032316" y="536366"/>
                  </a:lnTo>
                  <a:lnTo>
                    <a:pt x="1025413" y="519856"/>
                  </a:lnTo>
                  <a:lnTo>
                    <a:pt x="1035981" y="512236"/>
                  </a:lnTo>
                  <a:lnTo>
                    <a:pt x="1036098" y="516046"/>
                  </a:lnTo>
                  <a:lnTo>
                    <a:pt x="1036216" y="519856"/>
                  </a:lnTo>
                  <a:lnTo>
                    <a:pt x="1036333" y="523666"/>
                  </a:lnTo>
                  <a:lnTo>
                    <a:pt x="1444154" y="523666"/>
                  </a:lnTo>
                  <a:lnTo>
                    <a:pt x="1441922" y="536366"/>
                  </a:lnTo>
                  <a:lnTo>
                    <a:pt x="1053804" y="536366"/>
                  </a:lnTo>
                  <a:lnTo>
                    <a:pt x="1050240" y="538906"/>
                  </a:lnTo>
                  <a:close/>
                </a:path>
                <a:path w="4559300" h="652145">
                  <a:moveTo>
                    <a:pt x="932129" y="527476"/>
                  </a:moveTo>
                  <a:lnTo>
                    <a:pt x="921486" y="514776"/>
                  </a:lnTo>
                  <a:lnTo>
                    <a:pt x="937288" y="514776"/>
                  </a:lnTo>
                  <a:lnTo>
                    <a:pt x="939183" y="522396"/>
                  </a:lnTo>
                  <a:lnTo>
                    <a:pt x="932129" y="527476"/>
                  </a:lnTo>
                  <a:close/>
                </a:path>
                <a:path w="4559300" h="652145">
                  <a:moveTo>
                    <a:pt x="848285" y="519856"/>
                  </a:moveTo>
                  <a:lnTo>
                    <a:pt x="840654" y="516046"/>
                  </a:lnTo>
                  <a:lnTo>
                    <a:pt x="847522" y="516046"/>
                  </a:lnTo>
                  <a:lnTo>
                    <a:pt x="848285" y="519856"/>
                  </a:lnTo>
                  <a:close/>
                </a:path>
                <a:path w="4559300" h="652145">
                  <a:moveTo>
                    <a:pt x="901127" y="519856"/>
                  </a:moveTo>
                  <a:lnTo>
                    <a:pt x="895030" y="518089"/>
                  </a:lnTo>
                  <a:lnTo>
                    <a:pt x="895353" y="516046"/>
                  </a:lnTo>
                  <a:lnTo>
                    <a:pt x="898692" y="517316"/>
                  </a:lnTo>
                  <a:lnTo>
                    <a:pt x="901127" y="519856"/>
                  </a:lnTo>
                  <a:close/>
                </a:path>
                <a:path w="4559300" h="652145">
                  <a:moveTo>
                    <a:pt x="894751" y="519856"/>
                  </a:moveTo>
                  <a:lnTo>
                    <a:pt x="892366" y="517316"/>
                  </a:lnTo>
                  <a:lnTo>
                    <a:pt x="895030" y="518089"/>
                  </a:lnTo>
                  <a:lnTo>
                    <a:pt x="894751" y="519856"/>
                  </a:lnTo>
                  <a:close/>
                </a:path>
                <a:path w="4559300" h="652145">
                  <a:moveTo>
                    <a:pt x="866158" y="523666"/>
                  </a:moveTo>
                  <a:lnTo>
                    <a:pt x="858577" y="522396"/>
                  </a:lnTo>
                  <a:lnTo>
                    <a:pt x="866886" y="521126"/>
                  </a:lnTo>
                  <a:lnTo>
                    <a:pt x="866158" y="523666"/>
                  </a:lnTo>
                  <a:close/>
                </a:path>
                <a:path w="4559300" h="652145">
                  <a:moveTo>
                    <a:pt x="780030" y="536366"/>
                  </a:moveTo>
                  <a:lnTo>
                    <a:pt x="781636" y="522396"/>
                  </a:lnTo>
                  <a:lnTo>
                    <a:pt x="786832" y="526206"/>
                  </a:lnTo>
                  <a:lnTo>
                    <a:pt x="785703" y="530016"/>
                  </a:lnTo>
                  <a:lnTo>
                    <a:pt x="780030" y="536366"/>
                  </a:lnTo>
                  <a:close/>
                </a:path>
                <a:path w="4559300" h="652145">
                  <a:moveTo>
                    <a:pt x="983548" y="535096"/>
                  </a:moveTo>
                  <a:lnTo>
                    <a:pt x="967073" y="535096"/>
                  </a:lnTo>
                  <a:lnTo>
                    <a:pt x="969734" y="524936"/>
                  </a:lnTo>
                  <a:lnTo>
                    <a:pt x="982763" y="530016"/>
                  </a:lnTo>
                  <a:lnTo>
                    <a:pt x="983548" y="535096"/>
                  </a:lnTo>
                  <a:close/>
                </a:path>
                <a:path w="4559300" h="652145">
                  <a:moveTo>
                    <a:pt x="880216" y="541446"/>
                  </a:moveTo>
                  <a:lnTo>
                    <a:pt x="873991" y="531286"/>
                  </a:lnTo>
                  <a:lnTo>
                    <a:pt x="884760" y="526206"/>
                  </a:lnTo>
                  <a:lnTo>
                    <a:pt x="880216" y="541446"/>
                  </a:lnTo>
                  <a:close/>
                </a:path>
                <a:path w="4559300" h="652145">
                  <a:moveTo>
                    <a:pt x="898742" y="543986"/>
                  </a:moveTo>
                  <a:lnTo>
                    <a:pt x="892065" y="541446"/>
                  </a:lnTo>
                  <a:lnTo>
                    <a:pt x="897286" y="527476"/>
                  </a:lnTo>
                  <a:lnTo>
                    <a:pt x="902257" y="527476"/>
                  </a:lnTo>
                  <a:lnTo>
                    <a:pt x="907880" y="535096"/>
                  </a:lnTo>
                  <a:lnTo>
                    <a:pt x="904190" y="538906"/>
                  </a:lnTo>
                  <a:lnTo>
                    <a:pt x="898742" y="543986"/>
                  </a:lnTo>
                  <a:close/>
                </a:path>
                <a:path w="4559300" h="652145">
                  <a:moveTo>
                    <a:pt x="923394" y="565576"/>
                  </a:moveTo>
                  <a:lnTo>
                    <a:pt x="917595" y="561766"/>
                  </a:lnTo>
                  <a:lnTo>
                    <a:pt x="918674" y="557956"/>
                  </a:lnTo>
                  <a:lnTo>
                    <a:pt x="916716" y="555416"/>
                  </a:lnTo>
                  <a:lnTo>
                    <a:pt x="928464" y="527476"/>
                  </a:lnTo>
                  <a:lnTo>
                    <a:pt x="928354" y="528746"/>
                  </a:lnTo>
                  <a:lnTo>
                    <a:pt x="928244" y="530016"/>
                  </a:lnTo>
                  <a:lnTo>
                    <a:pt x="928133" y="531286"/>
                  </a:lnTo>
                  <a:lnTo>
                    <a:pt x="928023" y="532556"/>
                  </a:lnTo>
                  <a:lnTo>
                    <a:pt x="927912" y="533826"/>
                  </a:lnTo>
                  <a:lnTo>
                    <a:pt x="940765" y="545256"/>
                  </a:lnTo>
                  <a:lnTo>
                    <a:pt x="937753" y="550336"/>
                  </a:lnTo>
                  <a:lnTo>
                    <a:pt x="933004" y="564246"/>
                  </a:lnTo>
                  <a:lnTo>
                    <a:pt x="933440" y="564246"/>
                  </a:lnTo>
                  <a:lnTo>
                    <a:pt x="923394" y="565576"/>
                  </a:lnTo>
                  <a:close/>
                </a:path>
                <a:path w="4559300" h="652145">
                  <a:moveTo>
                    <a:pt x="1020166" y="543986"/>
                  </a:moveTo>
                  <a:lnTo>
                    <a:pt x="984921" y="543986"/>
                  </a:lnTo>
                  <a:lnTo>
                    <a:pt x="1012108" y="537636"/>
                  </a:lnTo>
                  <a:lnTo>
                    <a:pt x="1012215" y="536366"/>
                  </a:lnTo>
                  <a:lnTo>
                    <a:pt x="1012321" y="535096"/>
                  </a:lnTo>
                  <a:lnTo>
                    <a:pt x="1012428" y="533826"/>
                  </a:lnTo>
                  <a:lnTo>
                    <a:pt x="1012535" y="532556"/>
                  </a:lnTo>
                  <a:lnTo>
                    <a:pt x="1012642" y="531286"/>
                  </a:lnTo>
                  <a:lnTo>
                    <a:pt x="1012748" y="530016"/>
                  </a:lnTo>
                  <a:lnTo>
                    <a:pt x="1012855" y="528746"/>
                  </a:lnTo>
                  <a:lnTo>
                    <a:pt x="1012962" y="527476"/>
                  </a:lnTo>
                  <a:lnTo>
                    <a:pt x="1020166" y="527476"/>
                  </a:lnTo>
                  <a:lnTo>
                    <a:pt x="1020166" y="538906"/>
                  </a:lnTo>
                  <a:lnTo>
                    <a:pt x="1019212" y="538906"/>
                  </a:lnTo>
                  <a:lnTo>
                    <a:pt x="1018484" y="541446"/>
                  </a:lnTo>
                  <a:lnTo>
                    <a:pt x="1020166" y="541446"/>
                  </a:lnTo>
                  <a:lnTo>
                    <a:pt x="1020166" y="543986"/>
                  </a:lnTo>
                  <a:close/>
                </a:path>
                <a:path w="4559300" h="652145">
                  <a:moveTo>
                    <a:pt x="1035446" y="555416"/>
                  </a:moveTo>
                  <a:lnTo>
                    <a:pt x="951911" y="555416"/>
                  </a:lnTo>
                  <a:lnTo>
                    <a:pt x="957484" y="554146"/>
                  </a:lnTo>
                  <a:lnTo>
                    <a:pt x="956254" y="551606"/>
                  </a:lnTo>
                  <a:lnTo>
                    <a:pt x="961801" y="550336"/>
                  </a:lnTo>
                  <a:lnTo>
                    <a:pt x="960521" y="540176"/>
                  </a:lnTo>
                  <a:lnTo>
                    <a:pt x="954898" y="535096"/>
                  </a:lnTo>
                  <a:lnTo>
                    <a:pt x="956178" y="531286"/>
                  </a:lnTo>
                  <a:lnTo>
                    <a:pt x="967073" y="535096"/>
                  </a:lnTo>
                  <a:lnTo>
                    <a:pt x="983548" y="535096"/>
                  </a:lnTo>
                  <a:lnTo>
                    <a:pt x="984136" y="538906"/>
                  </a:lnTo>
                  <a:lnTo>
                    <a:pt x="980754" y="538906"/>
                  </a:lnTo>
                  <a:lnTo>
                    <a:pt x="977867" y="540176"/>
                  </a:lnTo>
                  <a:lnTo>
                    <a:pt x="984333" y="540176"/>
                  </a:lnTo>
                  <a:lnTo>
                    <a:pt x="984921" y="543986"/>
                  </a:lnTo>
                  <a:lnTo>
                    <a:pt x="1020166" y="543986"/>
                  </a:lnTo>
                  <a:lnTo>
                    <a:pt x="1020166" y="546526"/>
                  </a:lnTo>
                  <a:lnTo>
                    <a:pt x="1033806" y="546526"/>
                  </a:lnTo>
                  <a:lnTo>
                    <a:pt x="1034425" y="549066"/>
                  </a:lnTo>
                  <a:lnTo>
                    <a:pt x="1035446" y="555416"/>
                  </a:lnTo>
                  <a:close/>
                </a:path>
                <a:path w="4559300" h="652145">
                  <a:moveTo>
                    <a:pt x="844193" y="540176"/>
                  </a:moveTo>
                  <a:lnTo>
                    <a:pt x="844294" y="532556"/>
                  </a:lnTo>
                  <a:lnTo>
                    <a:pt x="854485" y="538906"/>
                  </a:lnTo>
                  <a:lnTo>
                    <a:pt x="844193" y="540176"/>
                  </a:lnTo>
                  <a:close/>
                </a:path>
                <a:path w="4559300" h="652145">
                  <a:moveTo>
                    <a:pt x="1023580" y="538906"/>
                  </a:moveTo>
                  <a:lnTo>
                    <a:pt x="1028124" y="532556"/>
                  </a:lnTo>
                  <a:lnTo>
                    <a:pt x="1029630" y="537636"/>
                  </a:lnTo>
                  <a:lnTo>
                    <a:pt x="1023580" y="538906"/>
                  </a:lnTo>
                  <a:close/>
                </a:path>
                <a:path w="4559300" h="652145">
                  <a:moveTo>
                    <a:pt x="943702" y="547796"/>
                  </a:moveTo>
                  <a:lnTo>
                    <a:pt x="934062" y="535096"/>
                  </a:lnTo>
                  <a:lnTo>
                    <a:pt x="957835" y="538906"/>
                  </a:lnTo>
                  <a:lnTo>
                    <a:pt x="943702" y="547796"/>
                  </a:lnTo>
                  <a:close/>
                </a:path>
                <a:path w="4559300" h="652145">
                  <a:moveTo>
                    <a:pt x="784397" y="549066"/>
                  </a:moveTo>
                  <a:lnTo>
                    <a:pt x="780808" y="543986"/>
                  </a:lnTo>
                  <a:lnTo>
                    <a:pt x="780055" y="537636"/>
                  </a:lnTo>
                  <a:lnTo>
                    <a:pt x="780030" y="536366"/>
                  </a:lnTo>
                  <a:lnTo>
                    <a:pt x="783996" y="537636"/>
                  </a:lnTo>
                  <a:lnTo>
                    <a:pt x="782992" y="541446"/>
                  </a:lnTo>
                  <a:lnTo>
                    <a:pt x="789117" y="546526"/>
                  </a:lnTo>
                  <a:lnTo>
                    <a:pt x="784397" y="549066"/>
                  </a:lnTo>
                  <a:close/>
                </a:path>
                <a:path w="4559300" h="652145">
                  <a:moveTo>
                    <a:pt x="1075820" y="560496"/>
                  </a:moveTo>
                  <a:lnTo>
                    <a:pt x="1064247" y="560496"/>
                  </a:lnTo>
                  <a:lnTo>
                    <a:pt x="1062013" y="550336"/>
                  </a:lnTo>
                  <a:lnTo>
                    <a:pt x="1053804" y="536366"/>
                  </a:lnTo>
                  <a:lnTo>
                    <a:pt x="1441922" y="536366"/>
                  </a:lnTo>
                  <a:lnTo>
                    <a:pt x="1439021" y="552876"/>
                  </a:lnTo>
                  <a:lnTo>
                    <a:pt x="1417172" y="552876"/>
                  </a:lnTo>
                  <a:lnTo>
                    <a:pt x="1415432" y="555416"/>
                  </a:lnTo>
                  <a:lnTo>
                    <a:pt x="1082573" y="555416"/>
                  </a:lnTo>
                  <a:lnTo>
                    <a:pt x="1075820" y="560496"/>
                  </a:lnTo>
                  <a:close/>
                </a:path>
                <a:path w="4559300" h="652145">
                  <a:moveTo>
                    <a:pt x="984333" y="540176"/>
                  </a:moveTo>
                  <a:lnTo>
                    <a:pt x="977867" y="540176"/>
                  </a:lnTo>
                  <a:lnTo>
                    <a:pt x="980754" y="538906"/>
                  </a:lnTo>
                  <a:lnTo>
                    <a:pt x="984136" y="538906"/>
                  </a:lnTo>
                  <a:lnTo>
                    <a:pt x="984333" y="540176"/>
                  </a:lnTo>
                  <a:close/>
                </a:path>
                <a:path w="4559300" h="652145">
                  <a:moveTo>
                    <a:pt x="1020166" y="541446"/>
                  </a:moveTo>
                  <a:lnTo>
                    <a:pt x="1018484" y="541446"/>
                  </a:lnTo>
                  <a:lnTo>
                    <a:pt x="1019212" y="538906"/>
                  </a:lnTo>
                  <a:lnTo>
                    <a:pt x="1020166" y="538906"/>
                  </a:lnTo>
                  <a:lnTo>
                    <a:pt x="1020166" y="541446"/>
                  </a:lnTo>
                  <a:close/>
                </a:path>
                <a:path w="4559300" h="652145">
                  <a:moveTo>
                    <a:pt x="917971" y="546526"/>
                  </a:moveTo>
                  <a:lnTo>
                    <a:pt x="906298" y="540176"/>
                  </a:lnTo>
                  <a:lnTo>
                    <a:pt x="915612" y="540176"/>
                  </a:lnTo>
                  <a:lnTo>
                    <a:pt x="917971" y="546526"/>
                  </a:lnTo>
                  <a:close/>
                </a:path>
                <a:path w="4559300" h="652145">
                  <a:moveTo>
                    <a:pt x="1033806" y="546526"/>
                  </a:moveTo>
                  <a:lnTo>
                    <a:pt x="1020166" y="546526"/>
                  </a:lnTo>
                  <a:lnTo>
                    <a:pt x="1033496" y="545256"/>
                  </a:lnTo>
                  <a:lnTo>
                    <a:pt x="1033806" y="546526"/>
                  </a:lnTo>
                  <a:close/>
                </a:path>
                <a:path w="4559300" h="652145">
                  <a:moveTo>
                    <a:pt x="795443" y="557956"/>
                  </a:moveTo>
                  <a:lnTo>
                    <a:pt x="787962" y="551606"/>
                  </a:lnTo>
                  <a:lnTo>
                    <a:pt x="797853" y="546526"/>
                  </a:lnTo>
                  <a:lnTo>
                    <a:pt x="809199" y="547796"/>
                  </a:lnTo>
                  <a:lnTo>
                    <a:pt x="810856" y="551606"/>
                  </a:lnTo>
                  <a:lnTo>
                    <a:pt x="795443" y="557956"/>
                  </a:lnTo>
                  <a:close/>
                </a:path>
                <a:path w="4559300" h="652145">
                  <a:moveTo>
                    <a:pt x="838294" y="563036"/>
                  </a:moveTo>
                  <a:lnTo>
                    <a:pt x="826219" y="561766"/>
                  </a:lnTo>
                  <a:lnTo>
                    <a:pt x="836160" y="549066"/>
                  </a:lnTo>
                  <a:lnTo>
                    <a:pt x="839574" y="554146"/>
                  </a:lnTo>
                  <a:lnTo>
                    <a:pt x="838294" y="563036"/>
                  </a:lnTo>
                  <a:close/>
                </a:path>
                <a:path w="4559300" h="652145">
                  <a:moveTo>
                    <a:pt x="903788" y="566846"/>
                  </a:moveTo>
                  <a:lnTo>
                    <a:pt x="891186" y="557956"/>
                  </a:lnTo>
                  <a:lnTo>
                    <a:pt x="911846" y="549066"/>
                  </a:lnTo>
                  <a:lnTo>
                    <a:pt x="912395" y="557956"/>
                  </a:lnTo>
                  <a:lnTo>
                    <a:pt x="912474" y="559226"/>
                  </a:lnTo>
                  <a:lnTo>
                    <a:pt x="913854" y="563036"/>
                  </a:lnTo>
                  <a:lnTo>
                    <a:pt x="903788" y="566846"/>
                  </a:lnTo>
                  <a:close/>
                </a:path>
                <a:path w="4559300" h="652145">
                  <a:moveTo>
                    <a:pt x="928891" y="580816"/>
                  </a:moveTo>
                  <a:lnTo>
                    <a:pt x="927460" y="569386"/>
                  </a:lnTo>
                  <a:lnTo>
                    <a:pt x="939786" y="557956"/>
                  </a:lnTo>
                  <a:lnTo>
                    <a:pt x="941192" y="550336"/>
                  </a:lnTo>
                  <a:lnTo>
                    <a:pt x="953994" y="552876"/>
                  </a:lnTo>
                  <a:lnTo>
                    <a:pt x="951911" y="555416"/>
                  </a:lnTo>
                  <a:lnTo>
                    <a:pt x="1035446" y="555416"/>
                  </a:lnTo>
                  <a:lnTo>
                    <a:pt x="1037487" y="568116"/>
                  </a:lnTo>
                  <a:lnTo>
                    <a:pt x="1042332" y="569386"/>
                  </a:lnTo>
                  <a:lnTo>
                    <a:pt x="1045144" y="577006"/>
                  </a:lnTo>
                  <a:lnTo>
                    <a:pt x="1047587" y="579546"/>
                  </a:lnTo>
                  <a:lnTo>
                    <a:pt x="933887" y="579546"/>
                  </a:lnTo>
                  <a:lnTo>
                    <a:pt x="928891" y="580816"/>
                  </a:lnTo>
                  <a:close/>
                </a:path>
                <a:path w="4559300" h="652145">
                  <a:moveTo>
                    <a:pt x="1435673" y="571926"/>
                  </a:moveTo>
                  <a:lnTo>
                    <a:pt x="1417172" y="552876"/>
                  </a:lnTo>
                  <a:lnTo>
                    <a:pt x="1439021" y="552876"/>
                  </a:lnTo>
                  <a:lnTo>
                    <a:pt x="1435673" y="571926"/>
                  </a:lnTo>
                  <a:close/>
                </a:path>
                <a:path w="4559300" h="652145">
                  <a:moveTo>
                    <a:pt x="1307196" y="610026"/>
                  </a:moveTo>
                  <a:lnTo>
                    <a:pt x="1067511" y="610026"/>
                  </a:lnTo>
                  <a:lnTo>
                    <a:pt x="1073791" y="601790"/>
                  </a:lnTo>
                  <a:lnTo>
                    <a:pt x="1075745" y="601136"/>
                  </a:lnTo>
                  <a:lnTo>
                    <a:pt x="1075320" y="599783"/>
                  </a:lnTo>
                  <a:lnTo>
                    <a:pt x="1081066" y="592246"/>
                  </a:lnTo>
                  <a:lnTo>
                    <a:pt x="1082221" y="583356"/>
                  </a:lnTo>
                  <a:lnTo>
                    <a:pt x="1086413" y="575736"/>
                  </a:lnTo>
                  <a:lnTo>
                    <a:pt x="1086469" y="559226"/>
                  </a:lnTo>
                  <a:lnTo>
                    <a:pt x="1086815" y="555416"/>
                  </a:lnTo>
                  <a:lnTo>
                    <a:pt x="1415432" y="555416"/>
                  </a:lnTo>
                  <a:lnTo>
                    <a:pt x="1411951" y="560496"/>
                  </a:lnTo>
                  <a:lnTo>
                    <a:pt x="1418227" y="563036"/>
                  </a:lnTo>
                  <a:lnTo>
                    <a:pt x="1422996" y="568116"/>
                  </a:lnTo>
                  <a:lnTo>
                    <a:pt x="1431732" y="573196"/>
                  </a:lnTo>
                  <a:lnTo>
                    <a:pt x="1419156" y="573196"/>
                  </a:lnTo>
                  <a:lnTo>
                    <a:pt x="1413081" y="583356"/>
                  </a:lnTo>
                  <a:lnTo>
                    <a:pt x="1417348" y="583356"/>
                  </a:lnTo>
                  <a:lnTo>
                    <a:pt x="1432310" y="587166"/>
                  </a:lnTo>
                  <a:lnTo>
                    <a:pt x="1405500" y="587166"/>
                  </a:lnTo>
                  <a:lnTo>
                    <a:pt x="1393682" y="598596"/>
                  </a:lnTo>
                  <a:lnTo>
                    <a:pt x="1383810" y="598596"/>
                  </a:lnTo>
                  <a:lnTo>
                    <a:pt x="1381259" y="602406"/>
                  </a:lnTo>
                  <a:lnTo>
                    <a:pt x="1316835" y="602406"/>
                  </a:lnTo>
                  <a:lnTo>
                    <a:pt x="1307196" y="610026"/>
                  </a:lnTo>
                  <a:close/>
                </a:path>
                <a:path w="4559300" h="652145">
                  <a:moveTo>
                    <a:pt x="1057620" y="578276"/>
                  </a:moveTo>
                  <a:lnTo>
                    <a:pt x="1050993" y="573196"/>
                  </a:lnTo>
                  <a:lnTo>
                    <a:pt x="1053227" y="570656"/>
                  </a:lnTo>
                  <a:lnTo>
                    <a:pt x="1051746" y="565576"/>
                  </a:lnTo>
                  <a:lnTo>
                    <a:pt x="1040224" y="565576"/>
                  </a:lnTo>
                  <a:lnTo>
                    <a:pt x="1039395" y="557956"/>
                  </a:lnTo>
                  <a:lnTo>
                    <a:pt x="1066958" y="563036"/>
                  </a:lnTo>
                  <a:lnTo>
                    <a:pt x="1057620" y="578276"/>
                  </a:lnTo>
                  <a:close/>
                </a:path>
                <a:path w="4559300" h="652145">
                  <a:moveTo>
                    <a:pt x="861514" y="590976"/>
                  </a:moveTo>
                  <a:lnTo>
                    <a:pt x="857774" y="590976"/>
                  </a:lnTo>
                  <a:lnTo>
                    <a:pt x="840829" y="569386"/>
                  </a:lnTo>
                  <a:lnTo>
                    <a:pt x="846478" y="568116"/>
                  </a:lnTo>
                  <a:lnTo>
                    <a:pt x="855439" y="560496"/>
                  </a:lnTo>
                  <a:lnTo>
                    <a:pt x="864025" y="573196"/>
                  </a:lnTo>
                  <a:lnTo>
                    <a:pt x="864000" y="585896"/>
                  </a:lnTo>
                  <a:lnTo>
                    <a:pt x="861514" y="590976"/>
                  </a:lnTo>
                  <a:close/>
                </a:path>
                <a:path w="4559300" h="652145">
                  <a:moveTo>
                    <a:pt x="828905" y="575736"/>
                  </a:moveTo>
                  <a:lnTo>
                    <a:pt x="821224" y="574466"/>
                  </a:lnTo>
                  <a:lnTo>
                    <a:pt x="820395" y="568116"/>
                  </a:lnTo>
                  <a:lnTo>
                    <a:pt x="828905" y="575736"/>
                  </a:lnTo>
                  <a:close/>
                </a:path>
                <a:path w="4559300" h="652145">
                  <a:moveTo>
                    <a:pt x="910968" y="611296"/>
                  </a:moveTo>
                  <a:lnTo>
                    <a:pt x="894148" y="610026"/>
                  </a:lnTo>
                  <a:lnTo>
                    <a:pt x="887697" y="604946"/>
                  </a:lnTo>
                  <a:lnTo>
                    <a:pt x="893546" y="597326"/>
                  </a:lnTo>
                  <a:lnTo>
                    <a:pt x="892040" y="592246"/>
                  </a:lnTo>
                  <a:lnTo>
                    <a:pt x="896207" y="582086"/>
                  </a:lnTo>
                  <a:lnTo>
                    <a:pt x="903838" y="577006"/>
                  </a:lnTo>
                  <a:lnTo>
                    <a:pt x="906600" y="577006"/>
                  </a:lnTo>
                  <a:lnTo>
                    <a:pt x="909361" y="569386"/>
                  </a:lnTo>
                  <a:lnTo>
                    <a:pt x="919608" y="582086"/>
                  </a:lnTo>
                  <a:lnTo>
                    <a:pt x="918147" y="582086"/>
                  </a:lnTo>
                  <a:lnTo>
                    <a:pt x="902834" y="597326"/>
                  </a:lnTo>
                  <a:lnTo>
                    <a:pt x="903587" y="599783"/>
                  </a:lnTo>
                  <a:lnTo>
                    <a:pt x="928751" y="599783"/>
                  </a:lnTo>
                  <a:lnTo>
                    <a:pt x="929619" y="602406"/>
                  </a:lnTo>
                  <a:lnTo>
                    <a:pt x="916867" y="606216"/>
                  </a:lnTo>
                  <a:lnTo>
                    <a:pt x="910968" y="611296"/>
                  </a:lnTo>
                  <a:close/>
                </a:path>
                <a:path w="4559300" h="652145">
                  <a:moveTo>
                    <a:pt x="1073008" y="582086"/>
                  </a:moveTo>
                  <a:lnTo>
                    <a:pt x="1075092" y="573196"/>
                  </a:lnTo>
                  <a:lnTo>
                    <a:pt x="1074489" y="569386"/>
                  </a:lnTo>
                  <a:lnTo>
                    <a:pt x="1081167" y="570656"/>
                  </a:lnTo>
                  <a:lnTo>
                    <a:pt x="1082974" y="575736"/>
                  </a:lnTo>
                  <a:lnTo>
                    <a:pt x="1073008" y="582086"/>
                  </a:lnTo>
                  <a:close/>
                </a:path>
                <a:path w="4559300" h="652145">
                  <a:moveTo>
                    <a:pt x="870250" y="582086"/>
                  </a:moveTo>
                  <a:lnTo>
                    <a:pt x="872811" y="571926"/>
                  </a:lnTo>
                  <a:lnTo>
                    <a:pt x="880618" y="571926"/>
                  </a:lnTo>
                  <a:lnTo>
                    <a:pt x="878986" y="578276"/>
                  </a:lnTo>
                  <a:lnTo>
                    <a:pt x="875020" y="578276"/>
                  </a:lnTo>
                  <a:lnTo>
                    <a:pt x="870250" y="582086"/>
                  </a:lnTo>
                  <a:close/>
                </a:path>
                <a:path w="4559300" h="652145">
                  <a:moveTo>
                    <a:pt x="1419457" y="575736"/>
                  </a:moveTo>
                  <a:lnTo>
                    <a:pt x="1419156" y="573196"/>
                  </a:lnTo>
                  <a:lnTo>
                    <a:pt x="1431732" y="573196"/>
                  </a:lnTo>
                  <a:lnTo>
                    <a:pt x="1419457" y="575736"/>
                  </a:lnTo>
                  <a:close/>
                </a:path>
                <a:path w="4559300" h="652145">
                  <a:moveTo>
                    <a:pt x="818839" y="589706"/>
                  </a:moveTo>
                  <a:lnTo>
                    <a:pt x="812312" y="588436"/>
                  </a:lnTo>
                  <a:lnTo>
                    <a:pt x="810254" y="585896"/>
                  </a:lnTo>
                  <a:lnTo>
                    <a:pt x="815676" y="578276"/>
                  </a:lnTo>
                  <a:lnTo>
                    <a:pt x="814270" y="575736"/>
                  </a:lnTo>
                  <a:lnTo>
                    <a:pt x="830964" y="583356"/>
                  </a:lnTo>
                  <a:lnTo>
                    <a:pt x="819291" y="585896"/>
                  </a:lnTo>
                  <a:lnTo>
                    <a:pt x="818839" y="589706"/>
                  </a:lnTo>
                  <a:close/>
                </a:path>
                <a:path w="4559300" h="652145">
                  <a:moveTo>
                    <a:pt x="878333" y="580816"/>
                  </a:moveTo>
                  <a:lnTo>
                    <a:pt x="875020" y="578276"/>
                  </a:lnTo>
                  <a:lnTo>
                    <a:pt x="878986" y="578276"/>
                  </a:lnTo>
                  <a:lnTo>
                    <a:pt x="878333" y="580816"/>
                  </a:lnTo>
                  <a:close/>
                </a:path>
                <a:path w="4559300" h="652145">
                  <a:moveTo>
                    <a:pt x="841733" y="589706"/>
                  </a:moveTo>
                  <a:lnTo>
                    <a:pt x="834077" y="588436"/>
                  </a:lnTo>
                  <a:lnTo>
                    <a:pt x="832470" y="583356"/>
                  </a:lnTo>
                  <a:lnTo>
                    <a:pt x="841030" y="579546"/>
                  </a:lnTo>
                  <a:lnTo>
                    <a:pt x="841118" y="580816"/>
                  </a:lnTo>
                  <a:lnTo>
                    <a:pt x="841206" y="582086"/>
                  </a:lnTo>
                  <a:lnTo>
                    <a:pt x="841294" y="583356"/>
                  </a:lnTo>
                  <a:lnTo>
                    <a:pt x="841382" y="584626"/>
                  </a:lnTo>
                  <a:lnTo>
                    <a:pt x="841469" y="585896"/>
                  </a:lnTo>
                  <a:lnTo>
                    <a:pt x="841557" y="587166"/>
                  </a:lnTo>
                  <a:lnTo>
                    <a:pt x="841645" y="588436"/>
                  </a:lnTo>
                  <a:lnTo>
                    <a:pt x="841733" y="589706"/>
                  </a:lnTo>
                  <a:close/>
                </a:path>
                <a:path w="4559300" h="652145">
                  <a:moveTo>
                    <a:pt x="889680" y="584626"/>
                  </a:moveTo>
                  <a:lnTo>
                    <a:pt x="885789" y="584626"/>
                  </a:lnTo>
                  <a:lnTo>
                    <a:pt x="889504" y="579546"/>
                  </a:lnTo>
                  <a:lnTo>
                    <a:pt x="889592" y="582086"/>
                  </a:lnTo>
                  <a:lnTo>
                    <a:pt x="889680" y="584626"/>
                  </a:lnTo>
                  <a:close/>
                </a:path>
                <a:path w="4559300" h="652145">
                  <a:moveTo>
                    <a:pt x="943627" y="590976"/>
                  </a:moveTo>
                  <a:lnTo>
                    <a:pt x="935092" y="585896"/>
                  </a:lnTo>
                  <a:lnTo>
                    <a:pt x="933887" y="579546"/>
                  </a:lnTo>
                  <a:lnTo>
                    <a:pt x="1047587" y="579546"/>
                  </a:lnTo>
                  <a:lnTo>
                    <a:pt x="1052474" y="584626"/>
                  </a:lnTo>
                  <a:lnTo>
                    <a:pt x="1057972" y="584626"/>
                  </a:lnTo>
                  <a:lnTo>
                    <a:pt x="1059930" y="587166"/>
                  </a:lnTo>
                  <a:lnTo>
                    <a:pt x="1059402" y="588436"/>
                  </a:lnTo>
                  <a:lnTo>
                    <a:pt x="945183" y="588436"/>
                  </a:lnTo>
                  <a:lnTo>
                    <a:pt x="943627" y="590976"/>
                  </a:lnTo>
                  <a:close/>
                </a:path>
                <a:path w="4559300" h="652145">
                  <a:moveTo>
                    <a:pt x="920632" y="583356"/>
                  </a:moveTo>
                  <a:lnTo>
                    <a:pt x="918147" y="582086"/>
                  </a:lnTo>
                  <a:lnTo>
                    <a:pt x="919608" y="582086"/>
                  </a:lnTo>
                  <a:lnTo>
                    <a:pt x="920632" y="583356"/>
                  </a:lnTo>
                  <a:close/>
                </a:path>
                <a:path w="4559300" h="652145">
                  <a:moveTo>
                    <a:pt x="1073753" y="594786"/>
                  </a:moveTo>
                  <a:lnTo>
                    <a:pt x="1056767" y="594786"/>
                  </a:lnTo>
                  <a:lnTo>
                    <a:pt x="1069770" y="582086"/>
                  </a:lnTo>
                  <a:lnTo>
                    <a:pt x="1073753" y="594786"/>
                  </a:lnTo>
                  <a:close/>
                </a:path>
                <a:path w="4559300" h="652145">
                  <a:moveTo>
                    <a:pt x="798591" y="606216"/>
                  </a:moveTo>
                  <a:lnTo>
                    <a:pt x="782013" y="606216"/>
                  </a:lnTo>
                  <a:lnTo>
                    <a:pt x="779678" y="598596"/>
                  </a:lnTo>
                  <a:lnTo>
                    <a:pt x="776565" y="598596"/>
                  </a:lnTo>
                  <a:lnTo>
                    <a:pt x="774231" y="583356"/>
                  </a:lnTo>
                  <a:lnTo>
                    <a:pt x="782113" y="588436"/>
                  </a:lnTo>
                  <a:lnTo>
                    <a:pt x="780356" y="593516"/>
                  </a:lnTo>
                  <a:lnTo>
                    <a:pt x="792531" y="601136"/>
                  </a:lnTo>
                  <a:lnTo>
                    <a:pt x="798455" y="602406"/>
                  </a:lnTo>
                  <a:lnTo>
                    <a:pt x="798546" y="604946"/>
                  </a:lnTo>
                  <a:lnTo>
                    <a:pt x="798591" y="606216"/>
                  </a:lnTo>
                  <a:close/>
                </a:path>
                <a:path w="4559300" h="652145">
                  <a:moveTo>
                    <a:pt x="831466" y="593516"/>
                  </a:moveTo>
                  <a:lnTo>
                    <a:pt x="824086" y="588436"/>
                  </a:lnTo>
                  <a:lnTo>
                    <a:pt x="831566" y="583356"/>
                  </a:lnTo>
                  <a:lnTo>
                    <a:pt x="831466" y="593516"/>
                  </a:lnTo>
                  <a:close/>
                </a:path>
                <a:path w="4559300" h="652145">
                  <a:moveTo>
                    <a:pt x="928751" y="599783"/>
                  </a:moveTo>
                  <a:lnTo>
                    <a:pt x="903731" y="599783"/>
                  </a:lnTo>
                  <a:lnTo>
                    <a:pt x="923544" y="585896"/>
                  </a:lnTo>
                  <a:lnTo>
                    <a:pt x="926732" y="584626"/>
                  </a:lnTo>
                  <a:lnTo>
                    <a:pt x="937426" y="593516"/>
                  </a:lnTo>
                  <a:lnTo>
                    <a:pt x="937319" y="594786"/>
                  </a:lnTo>
                  <a:lnTo>
                    <a:pt x="937211" y="596056"/>
                  </a:lnTo>
                  <a:lnTo>
                    <a:pt x="937104" y="597326"/>
                  </a:lnTo>
                  <a:lnTo>
                    <a:pt x="927937" y="597326"/>
                  </a:lnTo>
                  <a:lnTo>
                    <a:pt x="928751" y="599783"/>
                  </a:lnTo>
                  <a:close/>
                </a:path>
                <a:path w="4559300" h="652145">
                  <a:moveTo>
                    <a:pt x="1433768" y="590976"/>
                  </a:moveTo>
                  <a:lnTo>
                    <a:pt x="1425180" y="590976"/>
                  </a:lnTo>
                  <a:lnTo>
                    <a:pt x="1432310" y="587166"/>
                  </a:lnTo>
                  <a:lnTo>
                    <a:pt x="1433163" y="587166"/>
                  </a:lnTo>
                  <a:lnTo>
                    <a:pt x="1433741" y="584626"/>
                  </a:lnTo>
                  <a:lnTo>
                    <a:pt x="1436401" y="585896"/>
                  </a:lnTo>
                  <a:lnTo>
                    <a:pt x="1433768" y="590976"/>
                  </a:lnTo>
                  <a:close/>
                </a:path>
                <a:path w="4559300" h="652145">
                  <a:moveTo>
                    <a:pt x="1411549" y="604946"/>
                  </a:moveTo>
                  <a:lnTo>
                    <a:pt x="1405500" y="587166"/>
                  </a:lnTo>
                  <a:lnTo>
                    <a:pt x="1427138" y="587166"/>
                  </a:lnTo>
                  <a:lnTo>
                    <a:pt x="1425180" y="590976"/>
                  </a:lnTo>
                  <a:lnTo>
                    <a:pt x="1433768" y="590976"/>
                  </a:lnTo>
                  <a:lnTo>
                    <a:pt x="1429817" y="598596"/>
                  </a:lnTo>
                  <a:lnTo>
                    <a:pt x="1411047" y="598596"/>
                  </a:lnTo>
                  <a:lnTo>
                    <a:pt x="1411141" y="599783"/>
                  </a:lnTo>
                  <a:lnTo>
                    <a:pt x="1411248" y="601136"/>
                  </a:lnTo>
                  <a:lnTo>
                    <a:pt x="1411349" y="602406"/>
                  </a:lnTo>
                  <a:lnTo>
                    <a:pt x="1411449" y="603676"/>
                  </a:lnTo>
                  <a:lnTo>
                    <a:pt x="1411549" y="604946"/>
                  </a:lnTo>
                  <a:close/>
                </a:path>
                <a:path w="4559300" h="652145">
                  <a:moveTo>
                    <a:pt x="1425180" y="590976"/>
                  </a:moveTo>
                  <a:lnTo>
                    <a:pt x="1427138" y="587166"/>
                  </a:lnTo>
                  <a:lnTo>
                    <a:pt x="1432310" y="587166"/>
                  </a:lnTo>
                  <a:lnTo>
                    <a:pt x="1425180" y="590976"/>
                  </a:lnTo>
                  <a:close/>
                </a:path>
                <a:path w="4559300" h="652145">
                  <a:moveTo>
                    <a:pt x="891638" y="596056"/>
                  </a:moveTo>
                  <a:lnTo>
                    <a:pt x="888676" y="596056"/>
                  </a:lnTo>
                  <a:lnTo>
                    <a:pt x="888550" y="593516"/>
                  </a:lnTo>
                  <a:lnTo>
                    <a:pt x="888425" y="590976"/>
                  </a:lnTo>
                  <a:lnTo>
                    <a:pt x="888299" y="588436"/>
                  </a:lnTo>
                  <a:lnTo>
                    <a:pt x="891638" y="596056"/>
                  </a:lnTo>
                  <a:close/>
                </a:path>
                <a:path w="4559300" h="652145">
                  <a:moveTo>
                    <a:pt x="1124997" y="651936"/>
                  </a:moveTo>
                  <a:lnTo>
                    <a:pt x="939460" y="651936"/>
                  </a:lnTo>
                  <a:lnTo>
                    <a:pt x="914853" y="638744"/>
                  </a:lnTo>
                  <a:lnTo>
                    <a:pt x="913597" y="637448"/>
                  </a:lnTo>
                  <a:lnTo>
                    <a:pt x="915310" y="632886"/>
                  </a:lnTo>
                  <a:lnTo>
                    <a:pt x="923594" y="617646"/>
                  </a:lnTo>
                  <a:lnTo>
                    <a:pt x="921661" y="612566"/>
                  </a:lnTo>
                  <a:lnTo>
                    <a:pt x="947242" y="601136"/>
                  </a:lnTo>
                  <a:lnTo>
                    <a:pt x="945183" y="588436"/>
                  </a:lnTo>
                  <a:lnTo>
                    <a:pt x="1059402" y="588436"/>
                  </a:lnTo>
                  <a:lnTo>
                    <a:pt x="1056767" y="594786"/>
                  </a:lnTo>
                  <a:lnTo>
                    <a:pt x="1073753" y="594786"/>
                  </a:lnTo>
                  <a:lnTo>
                    <a:pt x="1075320" y="599783"/>
                  </a:lnTo>
                  <a:lnTo>
                    <a:pt x="1073791" y="601790"/>
                  </a:lnTo>
                  <a:lnTo>
                    <a:pt x="1064348" y="604946"/>
                  </a:lnTo>
                  <a:lnTo>
                    <a:pt x="1065402" y="607486"/>
                  </a:lnTo>
                  <a:lnTo>
                    <a:pt x="1058900" y="607486"/>
                  </a:lnTo>
                  <a:lnTo>
                    <a:pt x="1067511" y="610026"/>
                  </a:lnTo>
                  <a:lnTo>
                    <a:pt x="1307196" y="610026"/>
                  </a:lnTo>
                  <a:lnTo>
                    <a:pt x="1305589" y="611296"/>
                  </a:lnTo>
                  <a:lnTo>
                    <a:pt x="1318818" y="630346"/>
                  </a:lnTo>
                  <a:lnTo>
                    <a:pt x="1319634" y="636696"/>
                  </a:lnTo>
                  <a:lnTo>
                    <a:pt x="1117215" y="636696"/>
                  </a:lnTo>
                  <a:lnTo>
                    <a:pt x="1120220" y="639116"/>
                  </a:lnTo>
                  <a:lnTo>
                    <a:pt x="1121307" y="645586"/>
                  </a:lnTo>
                  <a:lnTo>
                    <a:pt x="1124997" y="651936"/>
                  </a:lnTo>
                  <a:close/>
                </a:path>
                <a:path w="4559300" h="652145">
                  <a:moveTo>
                    <a:pt x="878428" y="596056"/>
                  </a:moveTo>
                  <a:lnTo>
                    <a:pt x="873639" y="596056"/>
                  </a:lnTo>
                  <a:lnTo>
                    <a:pt x="871832" y="590976"/>
                  </a:lnTo>
                  <a:lnTo>
                    <a:pt x="879187" y="589706"/>
                  </a:lnTo>
                  <a:lnTo>
                    <a:pt x="881019" y="594786"/>
                  </a:lnTo>
                  <a:lnTo>
                    <a:pt x="878428" y="596056"/>
                  </a:lnTo>
                  <a:close/>
                </a:path>
                <a:path w="4559300" h="652145">
                  <a:moveTo>
                    <a:pt x="870821" y="599783"/>
                  </a:moveTo>
                  <a:lnTo>
                    <a:pt x="870640" y="599783"/>
                  </a:lnTo>
                  <a:lnTo>
                    <a:pt x="869598" y="592246"/>
                  </a:lnTo>
                  <a:lnTo>
                    <a:pt x="873639" y="596056"/>
                  </a:lnTo>
                  <a:lnTo>
                    <a:pt x="878428" y="596056"/>
                  </a:lnTo>
                  <a:lnTo>
                    <a:pt x="870821" y="599783"/>
                  </a:lnTo>
                  <a:close/>
                </a:path>
                <a:path w="4559300" h="652145">
                  <a:moveTo>
                    <a:pt x="818789" y="617646"/>
                  </a:moveTo>
                  <a:lnTo>
                    <a:pt x="807769" y="616376"/>
                  </a:lnTo>
                  <a:lnTo>
                    <a:pt x="805057" y="598596"/>
                  </a:lnTo>
                  <a:lnTo>
                    <a:pt x="816103" y="594786"/>
                  </a:lnTo>
                  <a:lnTo>
                    <a:pt x="824060" y="594786"/>
                  </a:lnTo>
                  <a:lnTo>
                    <a:pt x="853557" y="597326"/>
                  </a:lnTo>
                  <a:lnTo>
                    <a:pt x="853644" y="599783"/>
                  </a:lnTo>
                  <a:lnTo>
                    <a:pt x="853737" y="602406"/>
                  </a:lnTo>
                  <a:lnTo>
                    <a:pt x="853783" y="603676"/>
                  </a:lnTo>
                  <a:lnTo>
                    <a:pt x="851222" y="603676"/>
                  </a:lnTo>
                  <a:lnTo>
                    <a:pt x="856328" y="607486"/>
                  </a:lnTo>
                  <a:lnTo>
                    <a:pt x="820571" y="607486"/>
                  </a:lnTo>
                  <a:lnTo>
                    <a:pt x="813241" y="611296"/>
                  </a:lnTo>
                  <a:lnTo>
                    <a:pt x="818789" y="617646"/>
                  </a:lnTo>
                  <a:close/>
                </a:path>
                <a:path w="4559300" h="652145">
                  <a:moveTo>
                    <a:pt x="936673" y="602406"/>
                  </a:moveTo>
                  <a:lnTo>
                    <a:pt x="927937" y="597326"/>
                  </a:lnTo>
                  <a:lnTo>
                    <a:pt x="937104" y="597326"/>
                  </a:lnTo>
                  <a:lnTo>
                    <a:pt x="936996" y="598596"/>
                  </a:lnTo>
                  <a:lnTo>
                    <a:pt x="936895" y="599783"/>
                  </a:lnTo>
                  <a:lnTo>
                    <a:pt x="936781" y="601136"/>
                  </a:lnTo>
                  <a:lnTo>
                    <a:pt x="936673" y="602406"/>
                  </a:lnTo>
                  <a:close/>
                </a:path>
                <a:path w="4559300" h="652145">
                  <a:moveTo>
                    <a:pt x="1388429" y="603676"/>
                  </a:moveTo>
                  <a:lnTo>
                    <a:pt x="1383810" y="598596"/>
                  </a:lnTo>
                  <a:lnTo>
                    <a:pt x="1393682" y="598596"/>
                  </a:lnTo>
                  <a:lnTo>
                    <a:pt x="1388429" y="603676"/>
                  </a:lnTo>
                  <a:close/>
                </a:path>
                <a:path w="4559300" h="652145">
                  <a:moveTo>
                    <a:pt x="1419281" y="618916"/>
                  </a:moveTo>
                  <a:lnTo>
                    <a:pt x="1410294" y="615106"/>
                  </a:lnTo>
                  <a:lnTo>
                    <a:pt x="1412403" y="606216"/>
                  </a:lnTo>
                  <a:lnTo>
                    <a:pt x="1416018" y="606216"/>
                  </a:lnTo>
                  <a:lnTo>
                    <a:pt x="1411047" y="598596"/>
                  </a:lnTo>
                  <a:lnTo>
                    <a:pt x="1429817" y="598596"/>
                  </a:lnTo>
                  <a:lnTo>
                    <a:pt x="1419281" y="618916"/>
                  </a:lnTo>
                  <a:close/>
                </a:path>
                <a:path w="4559300" h="652145">
                  <a:moveTo>
                    <a:pt x="1073791" y="601790"/>
                  </a:moveTo>
                  <a:lnTo>
                    <a:pt x="1075320" y="599783"/>
                  </a:lnTo>
                  <a:lnTo>
                    <a:pt x="1075745" y="601136"/>
                  </a:lnTo>
                  <a:lnTo>
                    <a:pt x="1073791" y="601790"/>
                  </a:lnTo>
                  <a:close/>
                </a:path>
                <a:path w="4559300" h="652145">
                  <a:moveTo>
                    <a:pt x="1374723" y="651936"/>
                  </a:moveTo>
                  <a:lnTo>
                    <a:pt x="1365811" y="641776"/>
                  </a:lnTo>
                  <a:lnTo>
                    <a:pt x="1365083" y="637966"/>
                  </a:lnTo>
                  <a:lnTo>
                    <a:pt x="1357402" y="635426"/>
                  </a:lnTo>
                  <a:lnTo>
                    <a:pt x="1359285" y="632886"/>
                  </a:lnTo>
                  <a:lnTo>
                    <a:pt x="1358682" y="632886"/>
                  </a:lnTo>
                  <a:lnTo>
                    <a:pt x="1354289" y="616376"/>
                  </a:lnTo>
                  <a:lnTo>
                    <a:pt x="1323613" y="607486"/>
                  </a:lnTo>
                  <a:lnTo>
                    <a:pt x="1321981" y="603676"/>
                  </a:lnTo>
                  <a:lnTo>
                    <a:pt x="1316835" y="602406"/>
                  </a:lnTo>
                  <a:lnTo>
                    <a:pt x="1381259" y="602406"/>
                  </a:lnTo>
                  <a:lnTo>
                    <a:pt x="1377007" y="608756"/>
                  </a:lnTo>
                  <a:lnTo>
                    <a:pt x="1382801" y="608756"/>
                  </a:lnTo>
                  <a:lnTo>
                    <a:pt x="1382922" y="616376"/>
                  </a:lnTo>
                  <a:lnTo>
                    <a:pt x="1383042" y="623996"/>
                  </a:lnTo>
                  <a:lnTo>
                    <a:pt x="1383082" y="626536"/>
                  </a:lnTo>
                  <a:lnTo>
                    <a:pt x="1384388" y="630346"/>
                  </a:lnTo>
                  <a:lnTo>
                    <a:pt x="1386545" y="630346"/>
                  </a:lnTo>
                  <a:lnTo>
                    <a:pt x="1384739" y="646856"/>
                  </a:lnTo>
                  <a:lnTo>
                    <a:pt x="1374723" y="651936"/>
                  </a:lnTo>
                  <a:close/>
                </a:path>
                <a:path w="4559300" h="652145">
                  <a:moveTo>
                    <a:pt x="785979" y="613836"/>
                  </a:moveTo>
                  <a:lnTo>
                    <a:pt x="778021" y="604946"/>
                  </a:lnTo>
                  <a:lnTo>
                    <a:pt x="782013" y="606216"/>
                  </a:lnTo>
                  <a:lnTo>
                    <a:pt x="798591" y="606216"/>
                  </a:lnTo>
                  <a:lnTo>
                    <a:pt x="798681" y="608756"/>
                  </a:lnTo>
                  <a:lnTo>
                    <a:pt x="799058" y="611296"/>
                  </a:lnTo>
                  <a:lnTo>
                    <a:pt x="785979" y="613836"/>
                  </a:lnTo>
                  <a:close/>
                </a:path>
                <a:path w="4559300" h="652145">
                  <a:moveTo>
                    <a:pt x="842160" y="631616"/>
                  </a:moveTo>
                  <a:lnTo>
                    <a:pt x="838043" y="631616"/>
                  </a:lnTo>
                  <a:lnTo>
                    <a:pt x="820571" y="607486"/>
                  </a:lnTo>
                  <a:lnTo>
                    <a:pt x="856328" y="607486"/>
                  </a:lnTo>
                  <a:lnTo>
                    <a:pt x="859732" y="610026"/>
                  </a:lnTo>
                  <a:lnTo>
                    <a:pt x="854862" y="620186"/>
                  </a:lnTo>
                  <a:lnTo>
                    <a:pt x="863372" y="626536"/>
                  </a:lnTo>
                  <a:lnTo>
                    <a:pt x="852201" y="626536"/>
                  </a:lnTo>
                  <a:lnTo>
                    <a:pt x="842160" y="631616"/>
                  </a:lnTo>
                  <a:close/>
                </a:path>
                <a:path w="4559300" h="652145">
                  <a:moveTo>
                    <a:pt x="1382801" y="608756"/>
                  </a:moveTo>
                  <a:lnTo>
                    <a:pt x="1377007" y="608756"/>
                  </a:lnTo>
                  <a:lnTo>
                    <a:pt x="1382781" y="607486"/>
                  </a:lnTo>
                  <a:lnTo>
                    <a:pt x="1382801" y="608756"/>
                  </a:lnTo>
                  <a:close/>
                </a:path>
                <a:path w="4559300" h="652145">
                  <a:moveTo>
                    <a:pt x="906714" y="630346"/>
                  </a:moveTo>
                  <a:lnTo>
                    <a:pt x="889153" y="630346"/>
                  </a:lnTo>
                  <a:lnTo>
                    <a:pt x="885789" y="617646"/>
                  </a:lnTo>
                  <a:lnTo>
                    <a:pt x="887019" y="610026"/>
                  </a:lnTo>
                  <a:lnTo>
                    <a:pt x="906714" y="630346"/>
                  </a:lnTo>
                  <a:close/>
                </a:path>
                <a:path w="4559300" h="652145">
                  <a:moveTo>
                    <a:pt x="807417" y="645586"/>
                  </a:moveTo>
                  <a:lnTo>
                    <a:pt x="804380" y="641776"/>
                  </a:lnTo>
                  <a:lnTo>
                    <a:pt x="783418" y="632886"/>
                  </a:lnTo>
                  <a:lnTo>
                    <a:pt x="795769" y="617646"/>
                  </a:lnTo>
                  <a:lnTo>
                    <a:pt x="799535" y="615106"/>
                  </a:lnTo>
                  <a:lnTo>
                    <a:pt x="832570" y="630346"/>
                  </a:lnTo>
                  <a:lnTo>
                    <a:pt x="830261" y="630346"/>
                  </a:lnTo>
                  <a:lnTo>
                    <a:pt x="841665" y="637966"/>
                  </a:lnTo>
                  <a:lnTo>
                    <a:pt x="810003" y="637966"/>
                  </a:lnTo>
                  <a:lnTo>
                    <a:pt x="807417" y="645586"/>
                  </a:lnTo>
                  <a:close/>
                </a:path>
                <a:path w="4559300" h="652145">
                  <a:moveTo>
                    <a:pt x="926105" y="651936"/>
                  </a:moveTo>
                  <a:lnTo>
                    <a:pt x="848913" y="651936"/>
                  </a:lnTo>
                  <a:lnTo>
                    <a:pt x="855213" y="649396"/>
                  </a:lnTo>
                  <a:lnTo>
                    <a:pt x="868568" y="625266"/>
                  </a:lnTo>
                  <a:lnTo>
                    <a:pt x="864928" y="625266"/>
                  </a:lnTo>
                  <a:lnTo>
                    <a:pt x="870150" y="615106"/>
                  </a:lnTo>
                  <a:lnTo>
                    <a:pt x="879965" y="618916"/>
                  </a:lnTo>
                  <a:lnTo>
                    <a:pt x="881396" y="625266"/>
                  </a:lnTo>
                  <a:lnTo>
                    <a:pt x="889153" y="630346"/>
                  </a:lnTo>
                  <a:lnTo>
                    <a:pt x="906714" y="630346"/>
                  </a:lnTo>
                  <a:lnTo>
                    <a:pt x="913597" y="637448"/>
                  </a:lnTo>
                  <a:lnTo>
                    <a:pt x="913403" y="637966"/>
                  </a:lnTo>
                  <a:lnTo>
                    <a:pt x="914853" y="638744"/>
                  </a:lnTo>
                  <a:lnTo>
                    <a:pt x="922716" y="646856"/>
                  </a:lnTo>
                  <a:lnTo>
                    <a:pt x="922599" y="649396"/>
                  </a:lnTo>
                  <a:lnTo>
                    <a:pt x="922540" y="650666"/>
                  </a:lnTo>
                  <a:lnTo>
                    <a:pt x="926105" y="651936"/>
                  </a:lnTo>
                  <a:close/>
                </a:path>
                <a:path w="4559300" h="652145">
                  <a:moveTo>
                    <a:pt x="775134" y="627806"/>
                  </a:moveTo>
                  <a:lnTo>
                    <a:pt x="770641" y="627806"/>
                  </a:lnTo>
                  <a:lnTo>
                    <a:pt x="769712" y="618916"/>
                  </a:lnTo>
                  <a:lnTo>
                    <a:pt x="782916" y="616376"/>
                  </a:lnTo>
                  <a:lnTo>
                    <a:pt x="775134" y="627806"/>
                  </a:lnTo>
                  <a:close/>
                </a:path>
                <a:path w="4559300" h="652145">
                  <a:moveTo>
                    <a:pt x="912097" y="627806"/>
                  </a:moveTo>
                  <a:lnTo>
                    <a:pt x="911369" y="625266"/>
                  </a:lnTo>
                  <a:lnTo>
                    <a:pt x="908583" y="623996"/>
                  </a:lnTo>
                  <a:lnTo>
                    <a:pt x="916214" y="617646"/>
                  </a:lnTo>
                  <a:lnTo>
                    <a:pt x="918097" y="622726"/>
                  </a:lnTo>
                  <a:lnTo>
                    <a:pt x="912097" y="627806"/>
                  </a:lnTo>
                  <a:close/>
                </a:path>
                <a:path w="4559300" h="652145">
                  <a:moveTo>
                    <a:pt x="1322634" y="626536"/>
                  </a:moveTo>
                  <a:lnTo>
                    <a:pt x="1320450" y="621456"/>
                  </a:lnTo>
                  <a:lnTo>
                    <a:pt x="1329613" y="623996"/>
                  </a:lnTo>
                  <a:lnTo>
                    <a:pt x="1326274" y="623996"/>
                  </a:lnTo>
                  <a:lnTo>
                    <a:pt x="1322634" y="626536"/>
                  </a:lnTo>
                  <a:close/>
                </a:path>
                <a:path w="4559300" h="652145">
                  <a:moveTo>
                    <a:pt x="1327228" y="649396"/>
                  </a:moveTo>
                  <a:lnTo>
                    <a:pt x="1331244" y="627806"/>
                  </a:lnTo>
                  <a:lnTo>
                    <a:pt x="1341135" y="622726"/>
                  </a:lnTo>
                  <a:lnTo>
                    <a:pt x="1342767" y="631616"/>
                  </a:lnTo>
                  <a:lnTo>
                    <a:pt x="1342064" y="641776"/>
                  </a:lnTo>
                  <a:lnTo>
                    <a:pt x="1327228" y="649396"/>
                  </a:lnTo>
                  <a:close/>
                </a:path>
                <a:path w="4559300" h="652145">
                  <a:moveTo>
                    <a:pt x="855339" y="630346"/>
                  </a:moveTo>
                  <a:lnTo>
                    <a:pt x="852201" y="626536"/>
                  </a:lnTo>
                  <a:lnTo>
                    <a:pt x="863372" y="626536"/>
                  </a:lnTo>
                  <a:lnTo>
                    <a:pt x="855339" y="630346"/>
                  </a:lnTo>
                  <a:close/>
                </a:path>
                <a:path w="4559300" h="652145">
                  <a:moveTo>
                    <a:pt x="1386545" y="630346"/>
                  </a:moveTo>
                  <a:lnTo>
                    <a:pt x="1384388" y="630346"/>
                  </a:lnTo>
                  <a:lnTo>
                    <a:pt x="1386823" y="627806"/>
                  </a:lnTo>
                  <a:lnTo>
                    <a:pt x="1386545" y="630346"/>
                  </a:lnTo>
                  <a:close/>
                </a:path>
                <a:path w="4559300" h="652145">
                  <a:moveTo>
                    <a:pt x="1325998" y="635426"/>
                  </a:moveTo>
                  <a:lnTo>
                    <a:pt x="1322257" y="634156"/>
                  </a:lnTo>
                  <a:lnTo>
                    <a:pt x="1325245" y="629076"/>
                  </a:lnTo>
                  <a:lnTo>
                    <a:pt x="1325998" y="635426"/>
                  </a:lnTo>
                  <a:close/>
                </a:path>
                <a:path w="4559300" h="652145">
                  <a:moveTo>
                    <a:pt x="1407382" y="636696"/>
                  </a:moveTo>
                  <a:lnTo>
                    <a:pt x="1402311" y="632886"/>
                  </a:lnTo>
                  <a:lnTo>
                    <a:pt x="1407859" y="630346"/>
                  </a:lnTo>
                  <a:lnTo>
                    <a:pt x="1407764" y="631616"/>
                  </a:lnTo>
                  <a:lnTo>
                    <a:pt x="1407668" y="632886"/>
                  </a:lnTo>
                  <a:lnTo>
                    <a:pt x="1407573" y="634156"/>
                  </a:lnTo>
                  <a:lnTo>
                    <a:pt x="1407478" y="635426"/>
                  </a:lnTo>
                  <a:lnTo>
                    <a:pt x="1407382" y="636696"/>
                  </a:lnTo>
                  <a:close/>
                </a:path>
                <a:path w="4559300" h="652145">
                  <a:moveTo>
                    <a:pt x="1428067" y="644316"/>
                  </a:moveTo>
                  <a:lnTo>
                    <a:pt x="1424855" y="639116"/>
                  </a:lnTo>
                  <a:lnTo>
                    <a:pt x="1424995" y="639116"/>
                  </a:lnTo>
                  <a:lnTo>
                    <a:pt x="1428394" y="632886"/>
                  </a:lnTo>
                  <a:lnTo>
                    <a:pt x="1428285" y="636696"/>
                  </a:lnTo>
                  <a:lnTo>
                    <a:pt x="1428216" y="639116"/>
                  </a:lnTo>
                  <a:lnTo>
                    <a:pt x="1428103" y="643046"/>
                  </a:lnTo>
                  <a:lnTo>
                    <a:pt x="1428067" y="644316"/>
                  </a:lnTo>
                  <a:close/>
                </a:path>
                <a:path w="4559300" h="652145">
                  <a:moveTo>
                    <a:pt x="1120220" y="639116"/>
                  </a:moveTo>
                  <a:lnTo>
                    <a:pt x="1117215" y="636696"/>
                  </a:lnTo>
                  <a:lnTo>
                    <a:pt x="1120027" y="637966"/>
                  </a:lnTo>
                  <a:lnTo>
                    <a:pt x="1120157" y="638744"/>
                  </a:lnTo>
                  <a:lnTo>
                    <a:pt x="1120220" y="639116"/>
                  </a:lnTo>
                  <a:close/>
                </a:path>
                <a:path w="4559300" h="652145">
                  <a:moveTo>
                    <a:pt x="1301598" y="650666"/>
                  </a:moveTo>
                  <a:lnTo>
                    <a:pt x="1171890" y="650666"/>
                  </a:lnTo>
                  <a:lnTo>
                    <a:pt x="1126679" y="644316"/>
                  </a:lnTo>
                  <a:lnTo>
                    <a:pt x="1120220" y="639116"/>
                  </a:lnTo>
                  <a:lnTo>
                    <a:pt x="1120027" y="637966"/>
                  </a:lnTo>
                  <a:lnTo>
                    <a:pt x="1117215" y="636696"/>
                  </a:lnTo>
                  <a:lnTo>
                    <a:pt x="1319634" y="636696"/>
                  </a:lnTo>
                  <a:lnTo>
                    <a:pt x="1320287" y="641776"/>
                  </a:lnTo>
                  <a:lnTo>
                    <a:pt x="1295096" y="641776"/>
                  </a:lnTo>
                  <a:lnTo>
                    <a:pt x="1293891" y="644316"/>
                  </a:lnTo>
                  <a:lnTo>
                    <a:pt x="1301598" y="650666"/>
                  </a:lnTo>
                  <a:close/>
                </a:path>
                <a:path w="4559300" h="652145">
                  <a:moveTo>
                    <a:pt x="774080" y="651936"/>
                  </a:moveTo>
                  <a:lnTo>
                    <a:pt x="784423" y="637966"/>
                  </a:lnTo>
                  <a:lnTo>
                    <a:pt x="788263" y="641776"/>
                  </a:lnTo>
                  <a:lnTo>
                    <a:pt x="790799" y="649396"/>
                  </a:lnTo>
                  <a:lnTo>
                    <a:pt x="774080" y="651936"/>
                  </a:lnTo>
                  <a:close/>
                </a:path>
                <a:path w="4559300" h="652145">
                  <a:moveTo>
                    <a:pt x="839373" y="649396"/>
                  </a:moveTo>
                  <a:lnTo>
                    <a:pt x="832294" y="646856"/>
                  </a:lnTo>
                  <a:lnTo>
                    <a:pt x="810003" y="637966"/>
                  </a:lnTo>
                  <a:lnTo>
                    <a:pt x="841665" y="637966"/>
                  </a:lnTo>
                  <a:lnTo>
                    <a:pt x="843385" y="639116"/>
                  </a:lnTo>
                  <a:lnTo>
                    <a:pt x="847197" y="639116"/>
                  </a:lnTo>
                  <a:lnTo>
                    <a:pt x="839373" y="649396"/>
                  </a:lnTo>
                  <a:close/>
                </a:path>
                <a:path w="4559300" h="652145">
                  <a:moveTo>
                    <a:pt x="1321429" y="650666"/>
                  </a:moveTo>
                  <a:lnTo>
                    <a:pt x="1304987" y="650666"/>
                  </a:lnTo>
                  <a:lnTo>
                    <a:pt x="1295096" y="641776"/>
                  </a:lnTo>
                  <a:lnTo>
                    <a:pt x="1320287" y="641776"/>
                  </a:lnTo>
                  <a:lnTo>
                    <a:pt x="1321429" y="650666"/>
                  </a:lnTo>
                  <a:close/>
                </a:path>
                <a:path w="4559300" h="652145">
                  <a:moveTo>
                    <a:pt x="1357251" y="650666"/>
                  </a:moveTo>
                  <a:lnTo>
                    <a:pt x="1351628" y="648126"/>
                  </a:lnTo>
                  <a:lnTo>
                    <a:pt x="1356021" y="643046"/>
                  </a:lnTo>
                  <a:lnTo>
                    <a:pt x="1360113" y="644316"/>
                  </a:lnTo>
                  <a:lnTo>
                    <a:pt x="1357251" y="650666"/>
                  </a:lnTo>
                  <a:close/>
                </a:path>
                <a:path w="4559300" h="652145">
                  <a:moveTo>
                    <a:pt x="1413658" y="144016"/>
                  </a:moveTo>
                  <a:lnTo>
                    <a:pt x="1406755" y="143062"/>
                  </a:lnTo>
                  <a:lnTo>
                    <a:pt x="1410972" y="138694"/>
                  </a:lnTo>
                  <a:lnTo>
                    <a:pt x="1413658" y="144016"/>
                  </a:lnTo>
                  <a:close/>
                </a:path>
                <a:path w="4559300" h="652145">
                  <a:moveTo>
                    <a:pt x="1406830" y="129833"/>
                  </a:moveTo>
                  <a:lnTo>
                    <a:pt x="1401972" y="126143"/>
                  </a:lnTo>
                  <a:lnTo>
                    <a:pt x="1403818" y="126143"/>
                  </a:lnTo>
                  <a:lnTo>
                    <a:pt x="1406830" y="129833"/>
                  </a:lnTo>
                  <a:close/>
                </a:path>
                <a:path w="4559300" h="652145">
                  <a:moveTo>
                    <a:pt x="1426997" y="94739"/>
                  </a:moveTo>
                  <a:lnTo>
                    <a:pt x="1409943" y="94739"/>
                  </a:lnTo>
                  <a:lnTo>
                    <a:pt x="1414788" y="87358"/>
                  </a:lnTo>
                  <a:lnTo>
                    <a:pt x="1423524" y="89392"/>
                  </a:lnTo>
                  <a:lnTo>
                    <a:pt x="1424352" y="94237"/>
                  </a:lnTo>
                  <a:lnTo>
                    <a:pt x="1427126" y="94237"/>
                  </a:lnTo>
                  <a:lnTo>
                    <a:pt x="1426997" y="94739"/>
                  </a:lnTo>
                  <a:close/>
                </a:path>
                <a:path w="4559300" h="652145">
                  <a:moveTo>
                    <a:pt x="1409114" y="107491"/>
                  </a:moveTo>
                  <a:lnTo>
                    <a:pt x="1408019" y="94739"/>
                  </a:lnTo>
                  <a:lnTo>
                    <a:pt x="1407976" y="94237"/>
                  </a:lnTo>
                  <a:lnTo>
                    <a:pt x="1407859" y="92881"/>
                  </a:lnTo>
                  <a:lnTo>
                    <a:pt x="1409943" y="94739"/>
                  </a:lnTo>
                  <a:lnTo>
                    <a:pt x="1426997" y="94739"/>
                  </a:lnTo>
                  <a:lnTo>
                    <a:pt x="1425561" y="100312"/>
                  </a:lnTo>
                  <a:lnTo>
                    <a:pt x="1415465" y="100312"/>
                  </a:lnTo>
                  <a:lnTo>
                    <a:pt x="1409114" y="107491"/>
                  </a:lnTo>
                  <a:close/>
                </a:path>
                <a:path w="4559300" h="652145">
                  <a:moveTo>
                    <a:pt x="1427126" y="94237"/>
                  </a:moveTo>
                  <a:lnTo>
                    <a:pt x="1424352" y="94237"/>
                  </a:lnTo>
                  <a:lnTo>
                    <a:pt x="1427339" y="93408"/>
                  </a:lnTo>
                  <a:lnTo>
                    <a:pt x="1427126" y="94237"/>
                  </a:lnTo>
                  <a:close/>
                </a:path>
                <a:path w="4559300" h="652145">
                  <a:moveTo>
                    <a:pt x="1423933" y="104933"/>
                  </a:moveTo>
                  <a:lnTo>
                    <a:pt x="1418051" y="103901"/>
                  </a:lnTo>
                  <a:lnTo>
                    <a:pt x="1415465" y="100312"/>
                  </a:lnTo>
                  <a:lnTo>
                    <a:pt x="1425561" y="100312"/>
                  </a:lnTo>
                  <a:lnTo>
                    <a:pt x="1424636" y="103901"/>
                  </a:lnTo>
                  <a:lnTo>
                    <a:pt x="1424585" y="104103"/>
                  </a:lnTo>
                  <a:lnTo>
                    <a:pt x="1423933" y="104933"/>
                  </a:lnTo>
                  <a:close/>
                </a:path>
                <a:path w="4559300" h="652145">
                  <a:moveTo>
                    <a:pt x="1424371" y="104933"/>
                  </a:moveTo>
                  <a:lnTo>
                    <a:pt x="1423933" y="104933"/>
                  </a:lnTo>
                  <a:lnTo>
                    <a:pt x="1424585" y="104103"/>
                  </a:lnTo>
                  <a:lnTo>
                    <a:pt x="1424371" y="104933"/>
                  </a:lnTo>
                  <a:close/>
                </a:path>
                <a:path w="4559300" h="652145">
                  <a:moveTo>
                    <a:pt x="1402763" y="122302"/>
                  </a:moveTo>
                  <a:lnTo>
                    <a:pt x="1408713" y="110378"/>
                  </a:lnTo>
                  <a:lnTo>
                    <a:pt x="1416444" y="120620"/>
                  </a:lnTo>
                  <a:lnTo>
                    <a:pt x="1402763" y="122302"/>
                  </a:lnTo>
                  <a:close/>
                </a:path>
                <a:path w="4559300" h="652145">
                  <a:moveTo>
                    <a:pt x="1402412" y="144769"/>
                  </a:moveTo>
                  <a:lnTo>
                    <a:pt x="1390362" y="139247"/>
                  </a:lnTo>
                  <a:lnTo>
                    <a:pt x="1393626" y="133548"/>
                  </a:lnTo>
                  <a:lnTo>
                    <a:pt x="1401583" y="135531"/>
                  </a:lnTo>
                  <a:lnTo>
                    <a:pt x="1402412" y="144769"/>
                  </a:lnTo>
                  <a:close/>
                </a:path>
                <a:path w="4559300" h="652145">
                  <a:moveTo>
                    <a:pt x="1389258" y="115097"/>
                  </a:moveTo>
                  <a:lnTo>
                    <a:pt x="1386597" y="112085"/>
                  </a:lnTo>
                  <a:lnTo>
                    <a:pt x="1393651" y="104328"/>
                  </a:lnTo>
                  <a:lnTo>
                    <a:pt x="1389258" y="115097"/>
                  </a:lnTo>
                  <a:close/>
                </a:path>
                <a:path w="4559300" h="652145">
                  <a:moveTo>
                    <a:pt x="1423825" y="136611"/>
                  </a:moveTo>
                  <a:lnTo>
                    <a:pt x="1415968" y="132594"/>
                  </a:lnTo>
                  <a:lnTo>
                    <a:pt x="1416369" y="128728"/>
                  </a:lnTo>
                  <a:lnTo>
                    <a:pt x="1423825" y="136611"/>
                  </a:lnTo>
                  <a:close/>
                </a:path>
                <a:path w="4559300" h="652145">
                  <a:moveTo>
                    <a:pt x="1316659" y="126218"/>
                  </a:moveTo>
                  <a:lnTo>
                    <a:pt x="1315078" y="122905"/>
                  </a:lnTo>
                  <a:lnTo>
                    <a:pt x="1318492" y="118260"/>
                  </a:lnTo>
                  <a:lnTo>
                    <a:pt x="1323990" y="123356"/>
                  </a:lnTo>
                  <a:lnTo>
                    <a:pt x="1316659" y="126218"/>
                  </a:lnTo>
                  <a:close/>
                </a:path>
                <a:path w="4559300" h="652145">
                  <a:moveTo>
                    <a:pt x="1476391" y="72297"/>
                  </a:moveTo>
                  <a:lnTo>
                    <a:pt x="1480232" y="63636"/>
                  </a:lnTo>
                  <a:lnTo>
                    <a:pt x="1480257" y="71870"/>
                  </a:lnTo>
                  <a:lnTo>
                    <a:pt x="1476391" y="72297"/>
                  </a:lnTo>
                  <a:close/>
                </a:path>
                <a:path w="4559300" h="652145">
                  <a:moveTo>
                    <a:pt x="1329286" y="128779"/>
                  </a:moveTo>
                  <a:lnTo>
                    <a:pt x="1328031" y="125440"/>
                  </a:lnTo>
                  <a:lnTo>
                    <a:pt x="1330314" y="125440"/>
                  </a:lnTo>
                  <a:lnTo>
                    <a:pt x="1329286" y="128779"/>
                  </a:lnTo>
                  <a:close/>
                </a:path>
                <a:path w="4559300" h="652145">
                  <a:moveTo>
                    <a:pt x="1495946" y="107090"/>
                  </a:moveTo>
                  <a:lnTo>
                    <a:pt x="1501017" y="103399"/>
                  </a:lnTo>
                  <a:lnTo>
                    <a:pt x="1501117" y="106663"/>
                  </a:lnTo>
                  <a:lnTo>
                    <a:pt x="1495946" y="107090"/>
                  </a:lnTo>
                  <a:close/>
                </a:path>
                <a:path w="4559300" h="652145">
                  <a:moveTo>
                    <a:pt x="1383133" y="136184"/>
                  </a:moveTo>
                  <a:lnTo>
                    <a:pt x="1383258" y="123055"/>
                  </a:lnTo>
                  <a:lnTo>
                    <a:pt x="1388831" y="125340"/>
                  </a:lnTo>
                  <a:lnTo>
                    <a:pt x="1387400" y="132544"/>
                  </a:lnTo>
                  <a:lnTo>
                    <a:pt x="1383133" y="136184"/>
                  </a:lnTo>
                  <a:close/>
                </a:path>
                <a:path w="4559300" h="652145">
                  <a:moveTo>
                    <a:pt x="1421390" y="125666"/>
                  </a:moveTo>
                  <a:lnTo>
                    <a:pt x="1419080" y="120921"/>
                  </a:lnTo>
                  <a:lnTo>
                    <a:pt x="1425758" y="121976"/>
                  </a:lnTo>
                  <a:lnTo>
                    <a:pt x="1421390" y="125666"/>
                  </a:lnTo>
                  <a:close/>
                </a:path>
                <a:path w="4559300" h="652145">
                  <a:moveTo>
                    <a:pt x="646481" y="395500"/>
                  </a:moveTo>
                  <a:lnTo>
                    <a:pt x="636816" y="388697"/>
                  </a:lnTo>
                  <a:lnTo>
                    <a:pt x="645376" y="385534"/>
                  </a:lnTo>
                  <a:lnTo>
                    <a:pt x="652380" y="375191"/>
                  </a:lnTo>
                  <a:lnTo>
                    <a:pt x="654815" y="390604"/>
                  </a:lnTo>
                  <a:lnTo>
                    <a:pt x="646481" y="395500"/>
                  </a:lnTo>
                  <a:close/>
                </a:path>
                <a:path w="4559300" h="652145">
                  <a:moveTo>
                    <a:pt x="473947" y="396743"/>
                  </a:moveTo>
                  <a:lnTo>
                    <a:pt x="468650" y="396743"/>
                  </a:lnTo>
                  <a:lnTo>
                    <a:pt x="468575" y="389123"/>
                  </a:lnTo>
                  <a:lnTo>
                    <a:pt x="480574" y="389123"/>
                  </a:lnTo>
                  <a:lnTo>
                    <a:pt x="482582" y="392933"/>
                  </a:lnTo>
                  <a:lnTo>
                    <a:pt x="473947" y="396743"/>
                  </a:lnTo>
                  <a:close/>
                </a:path>
                <a:path w="4559300" h="652145">
                  <a:moveTo>
                    <a:pt x="497519" y="396743"/>
                  </a:moveTo>
                  <a:lnTo>
                    <a:pt x="490841" y="392933"/>
                  </a:lnTo>
                  <a:lnTo>
                    <a:pt x="496188" y="389123"/>
                  </a:lnTo>
                  <a:lnTo>
                    <a:pt x="497519" y="396743"/>
                  </a:lnTo>
                  <a:close/>
                </a:path>
                <a:path w="4559300" h="652145">
                  <a:moveTo>
                    <a:pt x="533868" y="403093"/>
                  </a:moveTo>
                  <a:lnTo>
                    <a:pt x="529350" y="399283"/>
                  </a:lnTo>
                  <a:lnTo>
                    <a:pt x="535324" y="391663"/>
                  </a:lnTo>
                  <a:lnTo>
                    <a:pt x="542654" y="395473"/>
                  </a:lnTo>
                  <a:lnTo>
                    <a:pt x="533868" y="403093"/>
                  </a:lnTo>
                  <a:close/>
                </a:path>
                <a:path w="4559300" h="652145">
                  <a:moveTo>
                    <a:pt x="473344" y="405633"/>
                  </a:moveTo>
                  <a:lnTo>
                    <a:pt x="468650" y="400553"/>
                  </a:lnTo>
                  <a:lnTo>
                    <a:pt x="472867" y="400553"/>
                  </a:lnTo>
                  <a:lnTo>
                    <a:pt x="472987" y="401823"/>
                  </a:lnTo>
                  <a:lnTo>
                    <a:pt x="473106" y="403093"/>
                  </a:lnTo>
                  <a:lnTo>
                    <a:pt x="473225" y="404363"/>
                  </a:lnTo>
                  <a:lnTo>
                    <a:pt x="473344" y="405633"/>
                  </a:lnTo>
                  <a:close/>
                </a:path>
                <a:path w="4559300" h="652145">
                  <a:moveTo>
                    <a:pt x="558544" y="415793"/>
                  </a:moveTo>
                  <a:lnTo>
                    <a:pt x="554252" y="409443"/>
                  </a:lnTo>
                  <a:lnTo>
                    <a:pt x="572301" y="406903"/>
                  </a:lnTo>
                  <a:lnTo>
                    <a:pt x="569966" y="411983"/>
                  </a:lnTo>
                  <a:lnTo>
                    <a:pt x="558544" y="415793"/>
                  </a:lnTo>
                  <a:close/>
                </a:path>
                <a:path w="4559300" h="652145">
                  <a:moveTo>
                    <a:pt x="438300" y="420873"/>
                  </a:moveTo>
                  <a:lnTo>
                    <a:pt x="435790" y="411983"/>
                  </a:lnTo>
                  <a:lnTo>
                    <a:pt x="436644" y="408173"/>
                  </a:lnTo>
                  <a:lnTo>
                    <a:pt x="442217" y="410713"/>
                  </a:lnTo>
                  <a:lnTo>
                    <a:pt x="442006" y="414523"/>
                  </a:lnTo>
                  <a:lnTo>
                    <a:pt x="441935" y="415793"/>
                  </a:lnTo>
                  <a:lnTo>
                    <a:pt x="441865" y="417063"/>
                  </a:lnTo>
                  <a:lnTo>
                    <a:pt x="438300" y="420873"/>
                  </a:lnTo>
                  <a:close/>
                </a:path>
                <a:path w="4559300" h="652145">
                  <a:moveTo>
                    <a:pt x="582869" y="432303"/>
                  </a:moveTo>
                  <a:lnTo>
                    <a:pt x="566879" y="432303"/>
                  </a:lnTo>
                  <a:lnTo>
                    <a:pt x="574485" y="423413"/>
                  </a:lnTo>
                  <a:lnTo>
                    <a:pt x="579631" y="420873"/>
                  </a:lnTo>
                  <a:lnTo>
                    <a:pt x="574786" y="409443"/>
                  </a:lnTo>
                  <a:lnTo>
                    <a:pt x="588618" y="409443"/>
                  </a:lnTo>
                  <a:lnTo>
                    <a:pt x="591530" y="414523"/>
                  </a:lnTo>
                  <a:lnTo>
                    <a:pt x="598308" y="414523"/>
                  </a:lnTo>
                  <a:lnTo>
                    <a:pt x="611286" y="418333"/>
                  </a:lnTo>
                  <a:lnTo>
                    <a:pt x="612014" y="422143"/>
                  </a:lnTo>
                  <a:lnTo>
                    <a:pt x="611255" y="423413"/>
                  </a:lnTo>
                  <a:lnTo>
                    <a:pt x="586258" y="423413"/>
                  </a:lnTo>
                  <a:lnTo>
                    <a:pt x="580510" y="428493"/>
                  </a:lnTo>
                  <a:lnTo>
                    <a:pt x="582869" y="432303"/>
                  </a:lnTo>
                  <a:close/>
                </a:path>
                <a:path w="4559300" h="652145">
                  <a:moveTo>
                    <a:pt x="472365" y="417063"/>
                  </a:moveTo>
                  <a:lnTo>
                    <a:pt x="468500" y="411983"/>
                  </a:lnTo>
                  <a:lnTo>
                    <a:pt x="476457" y="415793"/>
                  </a:lnTo>
                  <a:lnTo>
                    <a:pt x="472365" y="417063"/>
                  </a:lnTo>
                  <a:close/>
                </a:path>
                <a:path w="4559300" h="652145">
                  <a:moveTo>
                    <a:pt x="602902" y="437383"/>
                  </a:moveTo>
                  <a:lnTo>
                    <a:pt x="593563" y="431033"/>
                  </a:lnTo>
                  <a:lnTo>
                    <a:pt x="586258" y="423413"/>
                  </a:lnTo>
                  <a:lnTo>
                    <a:pt x="611255" y="423413"/>
                  </a:lnTo>
                  <a:lnTo>
                    <a:pt x="602902" y="437383"/>
                  </a:lnTo>
                  <a:close/>
                </a:path>
                <a:path w="4559300" h="652145">
                  <a:moveTo>
                    <a:pt x="528822" y="441193"/>
                  </a:moveTo>
                  <a:lnTo>
                    <a:pt x="530278" y="433573"/>
                  </a:lnTo>
                  <a:lnTo>
                    <a:pt x="527115" y="432303"/>
                  </a:lnTo>
                  <a:lnTo>
                    <a:pt x="527166" y="425953"/>
                  </a:lnTo>
                  <a:lnTo>
                    <a:pt x="541776" y="428493"/>
                  </a:lnTo>
                  <a:lnTo>
                    <a:pt x="533115" y="431033"/>
                  </a:lnTo>
                  <a:lnTo>
                    <a:pt x="533015" y="439923"/>
                  </a:lnTo>
                  <a:lnTo>
                    <a:pt x="528822" y="441193"/>
                  </a:lnTo>
                  <a:close/>
                </a:path>
                <a:path w="4559300" h="652145">
                  <a:moveTo>
                    <a:pt x="379208" y="442463"/>
                  </a:moveTo>
                  <a:lnTo>
                    <a:pt x="376948" y="439923"/>
                  </a:lnTo>
                  <a:lnTo>
                    <a:pt x="372580" y="439923"/>
                  </a:lnTo>
                  <a:lnTo>
                    <a:pt x="368966" y="434843"/>
                  </a:lnTo>
                  <a:lnTo>
                    <a:pt x="372204" y="427223"/>
                  </a:lnTo>
                  <a:lnTo>
                    <a:pt x="383651" y="437383"/>
                  </a:lnTo>
                  <a:lnTo>
                    <a:pt x="379208" y="442463"/>
                  </a:lnTo>
                  <a:close/>
                </a:path>
                <a:path w="4559300" h="652145">
                  <a:moveTo>
                    <a:pt x="617562" y="455163"/>
                  </a:moveTo>
                  <a:lnTo>
                    <a:pt x="609002" y="452623"/>
                  </a:lnTo>
                  <a:lnTo>
                    <a:pt x="608876" y="446273"/>
                  </a:lnTo>
                  <a:lnTo>
                    <a:pt x="612491" y="443733"/>
                  </a:lnTo>
                  <a:lnTo>
                    <a:pt x="609102" y="431033"/>
                  </a:lnTo>
                  <a:lnTo>
                    <a:pt x="625344" y="427223"/>
                  </a:lnTo>
                  <a:lnTo>
                    <a:pt x="631017" y="429763"/>
                  </a:lnTo>
                  <a:lnTo>
                    <a:pt x="631720" y="432303"/>
                  </a:lnTo>
                  <a:lnTo>
                    <a:pt x="622658" y="436113"/>
                  </a:lnTo>
                  <a:lnTo>
                    <a:pt x="619395" y="442463"/>
                  </a:lnTo>
                  <a:lnTo>
                    <a:pt x="616759" y="442463"/>
                  </a:lnTo>
                  <a:lnTo>
                    <a:pt x="620951" y="446273"/>
                  </a:lnTo>
                  <a:lnTo>
                    <a:pt x="617562" y="455163"/>
                  </a:lnTo>
                  <a:close/>
                </a:path>
                <a:path w="4559300" h="652145">
                  <a:moveTo>
                    <a:pt x="554327" y="443733"/>
                  </a:moveTo>
                  <a:lnTo>
                    <a:pt x="546169" y="438653"/>
                  </a:lnTo>
                  <a:lnTo>
                    <a:pt x="544261" y="437383"/>
                  </a:lnTo>
                  <a:lnTo>
                    <a:pt x="550662" y="431033"/>
                  </a:lnTo>
                  <a:lnTo>
                    <a:pt x="556135" y="439923"/>
                  </a:lnTo>
                  <a:lnTo>
                    <a:pt x="554327" y="443733"/>
                  </a:lnTo>
                  <a:close/>
                </a:path>
                <a:path w="4559300" h="652145">
                  <a:moveTo>
                    <a:pt x="481202" y="439923"/>
                  </a:moveTo>
                  <a:lnTo>
                    <a:pt x="474901" y="439923"/>
                  </a:lnTo>
                  <a:lnTo>
                    <a:pt x="472190" y="433573"/>
                  </a:lnTo>
                  <a:lnTo>
                    <a:pt x="479043" y="436113"/>
                  </a:lnTo>
                  <a:lnTo>
                    <a:pt x="482011" y="436113"/>
                  </a:lnTo>
                  <a:lnTo>
                    <a:pt x="481202" y="439923"/>
                  </a:lnTo>
                  <a:close/>
                </a:path>
                <a:path w="4559300" h="652145">
                  <a:moveTo>
                    <a:pt x="482011" y="436113"/>
                  </a:moveTo>
                  <a:lnTo>
                    <a:pt x="479043" y="436113"/>
                  </a:lnTo>
                  <a:lnTo>
                    <a:pt x="482281" y="434843"/>
                  </a:lnTo>
                  <a:lnTo>
                    <a:pt x="482011" y="436113"/>
                  </a:lnTo>
                  <a:close/>
                </a:path>
                <a:path w="4559300" h="652145">
                  <a:moveTo>
                    <a:pt x="397583" y="447543"/>
                  </a:moveTo>
                  <a:lnTo>
                    <a:pt x="395650" y="447543"/>
                  </a:lnTo>
                  <a:lnTo>
                    <a:pt x="392111" y="442463"/>
                  </a:lnTo>
                  <a:lnTo>
                    <a:pt x="397759" y="438653"/>
                  </a:lnTo>
                  <a:lnTo>
                    <a:pt x="403884" y="446273"/>
                  </a:lnTo>
                  <a:lnTo>
                    <a:pt x="397583" y="447543"/>
                  </a:lnTo>
                  <a:close/>
                </a:path>
                <a:path w="4559300" h="652145">
                  <a:moveTo>
                    <a:pt x="515944" y="472943"/>
                  </a:moveTo>
                  <a:lnTo>
                    <a:pt x="497218" y="450083"/>
                  </a:lnTo>
                  <a:lnTo>
                    <a:pt x="500832" y="448813"/>
                  </a:lnTo>
                  <a:lnTo>
                    <a:pt x="503117" y="448813"/>
                  </a:lnTo>
                  <a:lnTo>
                    <a:pt x="504648" y="439923"/>
                  </a:lnTo>
                  <a:lnTo>
                    <a:pt x="509141" y="438653"/>
                  </a:lnTo>
                  <a:lnTo>
                    <a:pt x="510899" y="446273"/>
                  </a:lnTo>
                  <a:lnTo>
                    <a:pt x="518639" y="446273"/>
                  </a:lnTo>
                  <a:lnTo>
                    <a:pt x="522070" y="447543"/>
                  </a:lnTo>
                  <a:lnTo>
                    <a:pt x="520664" y="460243"/>
                  </a:lnTo>
                  <a:lnTo>
                    <a:pt x="513058" y="467863"/>
                  </a:lnTo>
                  <a:lnTo>
                    <a:pt x="515944" y="472943"/>
                  </a:lnTo>
                  <a:close/>
                </a:path>
                <a:path w="4559300" h="652145">
                  <a:moveTo>
                    <a:pt x="536956" y="453893"/>
                  </a:moveTo>
                  <a:lnTo>
                    <a:pt x="534922" y="443733"/>
                  </a:lnTo>
                  <a:lnTo>
                    <a:pt x="539014" y="439923"/>
                  </a:lnTo>
                  <a:lnTo>
                    <a:pt x="548779" y="443733"/>
                  </a:lnTo>
                  <a:lnTo>
                    <a:pt x="549733" y="451353"/>
                  </a:lnTo>
                  <a:lnTo>
                    <a:pt x="536956" y="453893"/>
                  </a:lnTo>
                  <a:close/>
                </a:path>
                <a:path w="4559300" h="652145">
                  <a:moveTo>
                    <a:pt x="459588" y="448813"/>
                  </a:moveTo>
                  <a:lnTo>
                    <a:pt x="444426" y="448813"/>
                  </a:lnTo>
                  <a:lnTo>
                    <a:pt x="445882" y="442463"/>
                  </a:lnTo>
                  <a:lnTo>
                    <a:pt x="459588" y="448813"/>
                  </a:lnTo>
                  <a:close/>
                </a:path>
                <a:path w="4559300" h="652145">
                  <a:moveTo>
                    <a:pt x="618742" y="443733"/>
                  </a:moveTo>
                  <a:lnTo>
                    <a:pt x="616759" y="442463"/>
                  </a:lnTo>
                  <a:lnTo>
                    <a:pt x="619395" y="442463"/>
                  </a:lnTo>
                  <a:lnTo>
                    <a:pt x="618742" y="443733"/>
                  </a:lnTo>
                  <a:close/>
                </a:path>
                <a:path w="4559300" h="652145">
                  <a:moveTo>
                    <a:pt x="648048" y="445003"/>
                  </a:moveTo>
                  <a:lnTo>
                    <a:pt x="644196" y="445003"/>
                  </a:lnTo>
                  <a:lnTo>
                    <a:pt x="648364" y="442463"/>
                  </a:lnTo>
                  <a:lnTo>
                    <a:pt x="648048" y="445003"/>
                  </a:lnTo>
                  <a:close/>
                </a:path>
                <a:path w="4559300" h="652145">
                  <a:moveTo>
                    <a:pt x="518639" y="446273"/>
                  </a:moveTo>
                  <a:lnTo>
                    <a:pt x="510899" y="446273"/>
                  </a:lnTo>
                  <a:lnTo>
                    <a:pt x="511777" y="443733"/>
                  </a:lnTo>
                  <a:lnTo>
                    <a:pt x="518639" y="446273"/>
                  </a:lnTo>
                  <a:close/>
                </a:path>
                <a:path w="4559300" h="652145">
                  <a:moveTo>
                    <a:pt x="643945" y="478023"/>
                  </a:moveTo>
                  <a:lnTo>
                    <a:pt x="626674" y="443733"/>
                  </a:lnTo>
                  <a:lnTo>
                    <a:pt x="632800" y="445003"/>
                  </a:lnTo>
                  <a:lnTo>
                    <a:pt x="648048" y="445003"/>
                  </a:lnTo>
                  <a:lnTo>
                    <a:pt x="643945" y="478023"/>
                  </a:lnTo>
                  <a:close/>
                </a:path>
                <a:path w="4559300" h="652145">
                  <a:moveTo>
                    <a:pt x="587890" y="461513"/>
                  </a:moveTo>
                  <a:lnTo>
                    <a:pt x="594467" y="452623"/>
                  </a:lnTo>
                  <a:lnTo>
                    <a:pt x="594593" y="451353"/>
                  </a:lnTo>
                  <a:lnTo>
                    <a:pt x="594718" y="450083"/>
                  </a:lnTo>
                  <a:lnTo>
                    <a:pt x="594844" y="448813"/>
                  </a:lnTo>
                  <a:lnTo>
                    <a:pt x="594969" y="447543"/>
                  </a:lnTo>
                  <a:lnTo>
                    <a:pt x="601094" y="445003"/>
                  </a:lnTo>
                  <a:lnTo>
                    <a:pt x="596902" y="450083"/>
                  </a:lnTo>
                  <a:lnTo>
                    <a:pt x="597693" y="458973"/>
                  </a:lnTo>
                  <a:lnTo>
                    <a:pt x="597806" y="460243"/>
                  </a:lnTo>
                  <a:lnTo>
                    <a:pt x="587890" y="461513"/>
                  </a:lnTo>
                  <a:close/>
                </a:path>
                <a:path w="4559300" h="652145">
                  <a:moveTo>
                    <a:pt x="406670" y="455163"/>
                  </a:moveTo>
                  <a:lnTo>
                    <a:pt x="401499" y="451353"/>
                  </a:lnTo>
                  <a:lnTo>
                    <a:pt x="407624" y="446273"/>
                  </a:lnTo>
                  <a:lnTo>
                    <a:pt x="415155" y="447543"/>
                  </a:lnTo>
                  <a:lnTo>
                    <a:pt x="413122" y="452623"/>
                  </a:lnTo>
                  <a:lnTo>
                    <a:pt x="406670" y="455163"/>
                  </a:lnTo>
                  <a:close/>
                </a:path>
                <a:path w="4559300" h="652145">
                  <a:moveTo>
                    <a:pt x="463002" y="458973"/>
                  </a:moveTo>
                  <a:lnTo>
                    <a:pt x="469479" y="446273"/>
                  </a:lnTo>
                  <a:lnTo>
                    <a:pt x="472089" y="450083"/>
                  </a:lnTo>
                  <a:lnTo>
                    <a:pt x="463002" y="458973"/>
                  </a:lnTo>
                  <a:close/>
                </a:path>
                <a:path w="4559300" h="652145">
                  <a:moveTo>
                    <a:pt x="583397" y="458973"/>
                  </a:moveTo>
                  <a:lnTo>
                    <a:pt x="581614" y="453893"/>
                  </a:lnTo>
                  <a:lnTo>
                    <a:pt x="583798" y="453893"/>
                  </a:lnTo>
                  <a:lnTo>
                    <a:pt x="583397" y="458973"/>
                  </a:lnTo>
                  <a:close/>
                </a:path>
                <a:path w="4559300" h="652145">
                  <a:moveTo>
                    <a:pt x="601764" y="456879"/>
                  </a:moveTo>
                  <a:lnTo>
                    <a:pt x="600944" y="453893"/>
                  </a:lnTo>
                  <a:lnTo>
                    <a:pt x="602174" y="456433"/>
                  </a:lnTo>
                  <a:lnTo>
                    <a:pt x="601764" y="456879"/>
                  </a:lnTo>
                  <a:close/>
                </a:path>
                <a:path w="4559300" h="652145">
                  <a:moveTo>
                    <a:pt x="496138" y="466593"/>
                  </a:moveTo>
                  <a:lnTo>
                    <a:pt x="485896" y="464053"/>
                  </a:lnTo>
                  <a:lnTo>
                    <a:pt x="484440" y="460243"/>
                  </a:lnTo>
                  <a:lnTo>
                    <a:pt x="487477" y="455163"/>
                  </a:lnTo>
                  <a:lnTo>
                    <a:pt x="496314" y="455163"/>
                  </a:lnTo>
                  <a:lnTo>
                    <a:pt x="496197" y="462783"/>
                  </a:lnTo>
                  <a:lnTo>
                    <a:pt x="496138" y="466593"/>
                  </a:lnTo>
                  <a:close/>
                </a:path>
                <a:path w="4559300" h="652145">
                  <a:moveTo>
                    <a:pt x="604207" y="470403"/>
                  </a:moveTo>
                  <a:lnTo>
                    <a:pt x="595170" y="464053"/>
                  </a:lnTo>
                  <a:lnTo>
                    <a:pt x="601764" y="456879"/>
                  </a:lnTo>
                  <a:lnTo>
                    <a:pt x="604784" y="467863"/>
                  </a:lnTo>
                  <a:lnTo>
                    <a:pt x="604207" y="470403"/>
                  </a:lnTo>
                  <a:close/>
                </a:path>
                <a:path w="4559300" h="652145">
                  <a:moveTo>
                    <a:pt x="581006" y="484373"/>
                  </a:moveTo>
                  <a:lnTo>
                    <a:pt x="560754" y="484373"/>
                  </a:lnTo>
                  <a:lnTo>
                    <a:pt x="552018" y="467863"/>
                  </a:lnTo>
                  <a:lnTo>
                    <a:pt x="547600" y="464053"/>
                  </a:lnTo>
                  <a:lnTo>
                    <a:pt x="550386" y="460243"/>
                  </a:lnTo>
                  <a:lnTo>
                    <a:pt x="563113" y="464053"/>
                  </a:lnTo>
                  <a:lnTo>
                    <a:pt x="560553" y="469133"/>
                  </a:lnTo>
                  <a:lnTo>
                    <a:pt x="579079" y="478023"/>
                  </a:lnTo>
                  <a:lnTo>
                    <a:pt x="581614" y="483103"/>
                  </a:lnTo>
                  <a:lnTo>
                    <a:pt x="581006" y="484373"/>
                  </a:lnTo>
                  <a:close/>
                </a:path>
                <a:path w="4559300" h="652145">
                  <a:moveTo>
                    <a:pt x="468926" y="472943"/>
                  </a:moveTo>
                  <a:lnTo>
                    <a:pt x="469039" y="471673"/>
                  </a:lnTo>
                  <a:lnTo>
                    <a:pt x="469152" y="470403"/>
                  </a:lnTo>
                  <a:lnTo>
                    <a:pt x="469265" y="469133"/>
                  </a:lnTo>
                  <a:lnTo>
                    <a:pt x="469378" y="467863"/>
                  </a:lnTo>
                  <a:lnTo>
                    <a:pt x="469491" y="466593"/>
                  </a:lnTo>
                  <a:lnTo>
                    <a:pt x="469604" y="465323"/>
                  </a:lnTo>
                  <a:lnTo>
                    <a:pt x="469717" y="464053"/>
                  </a:lnTo>
                  <a:lnTo>
                    <a:pt x="469830" y="462783"/>
                  </a:lnTo>
                  <a:lnTo>
                    <a:pt x="482658" y="464053"/>
                  </a:lnTo>
                  <a:lnTo>
                    <a:pt x="468926" y="472943"/>
                  </a:lnTo>
                  <a:close/>
                </a:path>
                <a:path w="4559300" h="652145">
                  <a:moveTo>
                    <a:pt x="615729" y="476753"/>
                  </a:moveTo>
                  <a:lnTo>
                    <a:pt x="610357" y="469133"/>
                  </a:lnTo>
                  <a:lnTo>
                    <a:pt x="619344" y="465323"/>
                  </a:lnTo>
                  <a:lnTo>
                    <a:pt x="621252" y="469133"/>
                  </a:lnTo>
                  <a:lnTo>
                    <a:pt x="621704" y="472943"/>
                  </a:lnTo>
                  <a:lnTo>
                    <a:pt x="615729" y="476753"/>
                  </a:lnTo>
                  <a:close/>
                </a:path>
                <a:path w="4559300" h="652145">
                  <a:moveTo>
                    <a:pt x="362564" y="475483"/>
                  </a:moveTo>
                  <a:lnTo>
                    <a:pt x="358498" y="470403"/>
                  </a:lnTo>
                  <a:lnTo>
                    <a:pt x="363342" y="466593"/>
                  </a:lnTo>
                  <a:lnTo>
                    <a:pt x="367786" y="472943"/>
                  </a:lnTo>
                  <a:lnTo>
                    <a:pt x="362564" y="475483"/>
                  </a:lnTo>
                  <a:close/>
                </a:path>
                <a:path w="4559300" h="652145">
                  <a:moveTo>
                    <a:pt x="293305" y="478023"/>
                  </a:moveTo>
                  <a:lnTo>
                    <a:pt x="286728" y="478023"/>
                  </a:lnTo>
                  <a:lnTo>
                    <a:pt x="282385" y="475483"/>
                  </a:lnTo>
                  <a:lnTo>
                    <a:pt x="284970" y="470403"/>
                  </a:lnTo>
                  <a:lnTo>
                    <a:pt x="293305" y="478023"/>
                  </a:lnTo>
                  <a:close/>
                </a:path>
                <a:path w="4559300" h="652145">
                  <a:moveTo>
                    <a:pt x="489787" y="488183"/>
                  </a:moveTo>
                  <a:lnTo>
                    <a:pt x="484289" y="478023"/>
                  </a:lnTo>
                  <a:lnTo>
                    <a:pt x="480976" y="475483"/>
                  </a:lnTo>
                  <a:lnTo>
                    <a:pt x="485896" y="470403"/>
                  </a:lnTo>
                  <a:lnTo>
                    <a:pt x="492322" y="480563"/>
                  </a:lnTo>
                  <a:lnTo>
                    <a:pt x="489787" y="488183"/>
                  </a:lnTo>
                  <a:close/>
                </a:path>
                <a:path w="4559300" h="652145">
                  <a:moveTo>
                    <a:pt x="601722" y="485643"/>
                  </a:moveTo>
                  <a:lnTo>
                    <a:pt x="604960" y="471673"/>
                  </a:lnTo>
                  <a:lnTo>
                    <a:pt x="611010" y="474213"/>
                  </a:lnTo>
                  <a:lnTo>
                    <a:pt x="601722" y="485643"/>
                  </a:lnTo>
                  <a:close/>
                </a:path>
                <a:path w="4559300" h="652145">
                  <a:moveTo>
                    <a:pt x="584878" y="484373"/>
                  </a:moveTo>
                  <a:lnTo>
                    <a:pt x="591856" y="474213"/>
                  </a:lnTo>
                  <a:lnTo>
                    <a:pt x="596224" y="479293"/>
                  </a:lnTo>
                  <a:lnTo>
                    <a:pt x="584878" y="484373"/>
                  </a:lnTo>
                  <a:close/>
                </a:path>
                <a:path w="4559300" h="652145">
                  <a:moveTo>
                    <a:pt x="398713" y="485643"/>
                  </a:moveTo>
                  <a:lnTo>
                    <a:pt x="384253" y="485643"/>
                  </a:lnTo>
                  <a:lnTo>
                    <a:pt x="381618" y="483103"/>
                  </a:lnTo>
                  <a:lnTo>
                    <a:pt x="384806" y="475483"/>
                  </a:lnTo>
                  <a:lnTo>
                    <a:pt x="396956" y="480563"/>
                  </a:lnTo>
                  <a:lnTo>
                    <a:pt x="398713" y="485643"/>
                  </a:lnTo>
                  <a:close/>
                </a:path>
                <a:path w="4559300" h="652145">
                  <a:moveTo>
                    <a:pt x="348406" y="488183"/>
                  </a:moveTo>
                  <a:lnTo>
                    <a:pt x="344063" y="483103"/>
                  </a:lnTo>
                  <a:lnTo>
                    <a:pt x="348632" y="478023"/>
                  </a:lnTo>
                  <a:lnTo>
                    <a:pt x="350967" y="485643"/>
                  </a:lnTo>
                  <a:lnTo>
                    <a:pt x="348406" y="488183"/>
                  </a:lnTo>
                  <a:close/>
                </a:path>
                <a:path w="4559300" h="652145">
                  <a:moveTo>
                    <a:pt x="504924" y="497073"/>
                  </a:moveTo>
                  <a:lnTo>
                    <a:pt x="497720" y="480563"/>
                  </a:lnTo>
                  <a:lnTo>
                    <a:pt x="500556" y="478023"/>
                  </a:lnTo>
                  <a:lnTo>
                    <a:pt x="508589" y="480563"/>
                  </a:lnTo>
                  <a:lnTo>
                    <a:pt x="504924" y="497073"/>
                  </a:lnTo>
                  <a:close/>
                </a:path>
                <a:path w="4559300" h="652145">
                  <a:moveTo>
                    <a:pt x="574209" y="497073"/>
                  </a:moveTo>
                  <a:lnTo>
                    <a:pt x="564268" y="493263"/>
                  </a:lnTo>
                  <a:lnTo>
                    <a:pt x="556461" y="481833"/>
                  </a:lnTo>
                  <a:lnTo>
                    <a:pt x="560754" y="484373"/>
                  </a:lnTo>
                  <a:lnTo>
                    <a:pt x="581006" y="484373"/>
                  </a:lnTo>
                  <a:lnTo>
                    <a:pt x="579179" y="488183"/>
                  </a:lnTo>
                  <a:lnTo>
                    <a:pt x="574209" y="497073"/>
                  </a:lnTo>
                  <a:close/>
                </a:path>
                <a:path w="4559300" h="652145">
                  <a:moveTo>
                    <a:pt x="476407" y="522473"/>
                  </a:moveTo>
                  <a:lnTo>
                    <a:pt x="471135" y="521203"/>
                  </a:lnTo>
                  <a:lnTo>
                    <a:pt x="469127" y="516123"/>
                  </a:lnTo>
                  <a:lnTo>
                    <a:pt x="446158" y="502153"/>
                  </a:lnTo>
                  <a:lnTo>
                    <a:pt x="445224" y="496248"/>
                  </a:lnTo>
                  <a:lnTo>
                    <a:pt x="445154" y="495803"/>
                  </a:lnTo>
                  <a:lnTo>
                    <a:pt x="448492" y="491993"/>
                  </a:lnTo>
                  <a:lnTo>
                    <a:pt x="448568" y="485643"/>
                  </a:lnTo>
                  <a:lnTo>
                    <a:pt x="464081" y="491993"/>
                  </a:lnTo>
                  <a:lnTo>
                    <a:pt x="463504" y="494533"/>
                  </a:lnTo>
                  <a:lnTo>
                    <a:pt x="476608" y="502153"/>
                  </a:lnTo>
                  <a:lnTo>
                    <a:pt x="483084" y="507233"/>
                  </a:lnTo>
                  <a:lnTo>
                    <a:pt x="501742" y="507233"/>
                  </a:lnTo>
                  <a:lnTo>
                    <a:pt x="497920" y="511043"/>
                  </a:lnTo>
                  <a:lnTo>
                    <a:pt x="491042" y="513583"/>
                  </a:lnTo>
                  <a:lnTo>
                    <a:pt x="490189" y="517393"/>
                  </a:lnTo>
                  <a:lnTo>
                    <a:pt x="476407" y="522473"/>
                  </a:lnTo>
                  <a:close/>
                </a:path>
                <a:path w="4559300" h="652145">
                  <a:moveTo>
                    <a:pt x="426929" y="495803"/>
                  </a:moveTo>
                  <a:lnTo>
                    <a:pt x="422636" y="490723"/>
                  </a:lnTo>
                  <a:lnTo>
                    <a:pt x="427431" y="488183"/>
                  </a:lnTo>
                  <a:lnTo>
                    <a:pt x="427347" y="489453"/>
                  </a:lnTo>
                  <a:lnTo>
                    <a:pt x="427263" y="490723"/>
                  </a:lnTo>
                  <a:lnTo>
                    <a:pt x="427180" y="491993"/>
                  </a:lnTo>
                  <a:lnTo>
                    <a:pt x="427096" y="493263"/>
                  </a:lnTo>
                  <a:lnTo>
                    <a:pt x="427012" y="494533"/>
                  </a:lnTo>
                  <a:lnTo>
                    <a:pt x="426929" y="495803"/>
                  </a:lnTo>
                  <a:close/>
                </a:path>
                <a:path w="4559300" h="652145">
                  <a:moveTo>
                    <a:pt x="592057" y="498343"/>
                  </a:moveTo>
                  <a:lnTo>
                    <a:pt x="588342" y="498343"/>
                  </a:lnTo>
                  <a:lnTo>
                    <a:pt x="588242" y="497073"/>
                  </a:lnTo>
                  <a:lnTo>
                    <a:pt x="588141" y="495803"/>
                  </a:lnTo>
                  <a:lnTo>
                    <a:pt x="588041" y="494533"/>
                  </a:lnTo>
                  <a:lnTo>
                    <a:pt x="587940" y="493263"/>
                  </a:lnTo>
                  <a:lnTo>
                    <a:pt x="587840" y="491993"/>
                  </a:lnTo>
                  <a:lnTo>
                    <a:pt x="587739" y="490723"/>
                  </a:lnTo>
                  <a:lnTo>
                    <a:pt x="594994" y="488183"/>
                  </a:lnTo>
                  <a:lnTo>
                    <a:pt x="597203" y="489453"/>
                  </a:lnTo>
                  <a:lnTo>
                    <a:pt x="596343" y="495803"/>
                  </a:lnTo>
                  <a:lnTo>
                    <a:pt x="596282" y="496248"/>
                  </a:lnTo>
                  <a:lnTo>
                    <a:pt x="592057" y="498343"/>
                  </a:lnTo>
                  <a:close/>
                </a:path>
                <a:path w="4559300" h="652145">
                  <a:moveTo>
                    <a:pt x="477160" y="498343"/>
                  </a:moveTo>
                  <a:lnTo>
                    <a:pt x="481453" y="491993"/>
                  </a:lnTo>
                  <a:lnTo>
                    <a:pt x="486624" y="495803"/>
                  </a:lnTo>
                  <a:lnTo>
                    <a:pt x="486273" y="497073"/>
                  </a:lnTo>
                  <a:lnTo>
                    <a:pt x="481679" y="497073"/>
                  </a:lnTo>
                  <a:lnTo>
                    <a:pt x="477160" y="498343"/>
                  </a:lnTo>
                  <a:close/>
                </a:path>
                <a:path w="4559300" h="652145">
                  <a:moveTo>
                    <a:pt x="550411" y="509773"/>
                  </a:moveTo>
                  <a:lnTo>
                    <a:pt x="540119" y="507233"/>
                  </a:lnTo>
                  <a:lnTo>
                    <a:pt x="537081" y="504693"/>
                  </a:lnTo>
                  <a:lnTo>
                    <a:pt x="544060" y="498343"/>
                  </a:lnTo>
                  <a:lnTo>
                    <a:pt x="557289" y="491993"/>
                  </a:lnTo>
                  <a:lnTo>
                    <a:pt x="560277" y="497073"/>
                  </a:lnTo>
                  <a:lnTo>
                    <a:pt x="563289" y="499613"/>
                  </a:lnTo>
                  <a:lnTo>
                    <a:pt x="563917" y="504693"/>
                  </a:lnTo>
                  <a:lnTo>
                    <a:pt x="550411" y="509773"/>
                  </a:lnTo>
                  <a:close/>
                </a:path>
                <a:path w="4559300" h="652145">
                  <a:moveTo>
                    <a:pt x="618466" y="498343"/>
                  </a:moveTo>
                  <a:lnTo>
                    <a:pt x="595998" y="498343"/>
                  </a:lnTo>
                  <a:lnTo>
                    <a:pt x="596171" y="497073"/>
                  </a:lnTo>
                  <a:lnTo>
                    <a:pt x="596282" y="496248"/>
                  </a:lnTo>
                  <a:lnTo>
                    <a:pt x="599739" y="494533"/>
                  </a:lnTo>
                  <a:lnTo>
                    <a:pt x="618466" y="498343"/>
                  </a:lnTo>
                  <a:close/>
                </a:path>
                <a:path w="4559300" h="652145">
                  <a:moveTo>
                    <a:pt x="637026" y="500883"/>
                  </a:moveTo>
                  <a:lnTo>
                    <a:pt x="626323" y="500883"/>
                  </a:lnTo>
                  <a:lnTo>
                    <a:pt x="636063" y="495803"/>
                  </a:lnTo>
                  <a:lnTo>
                    <a:pt x="636104" y="496248"/>
                  </a:lnTo>
                  <a:lnTo>
                    <a:pt x="637026" y="500883"/>
                  </a:lnTo>
                  <a:close/>
                </a:path>
                <a:path w="4559300" h="652145">
                  <a:moveTo>
                    <a:pt x="574610" y="517393"/>
                  </a:moveTo>
                  <a:lnTo>
                    <a:pt x="576267" y="507233"/>
                  </a:lnTo>
                  <a:lnTo>
                    <a:pt x="584376" y="502153"/>
                  </a:lnTo>
                  <a:lnTo>
                    <a:pt x="596282" y="496248"/>
                  </a:lnTo>
                  <a:lnTo>
                    <a:pt x="595998" y="498343"/>
                  </a:lnTo>
                  <a:lnTo>
                    <a:pt x="618466" y="498343"/>
                  </a:lnTo>
                  <a:lnTo>
                    <a:pt x="626323" y="500883"/>
                  </a:lnTo>
                  <a:lnTo>
                    <a:pt x="637026" y="500883"/>
                  </a:lnTo>
                  <a:lnTo>
                    <a:pt x="639300" y="512313"/>
                  </a:lnTo>
                  <a:lnTo>
                    <a:pt x="613545" y="512313"/>
                  </a:lnTo>
                  <a:lnTo>
                    <a:pt x="614129" y="516123"/>
                  </a:lnTo>
                  <a:lnTo>
                    <a:pt x="580962" y="516123"/>
                  </a:lnTo>
                  <a:lnTo>
                    <a:pt x="574610" y="517393"/>
                  </a:lnTo>
                  <a:close/>
                </a:path>
                <a:path w="4559300" h="652145">
                  <a:moveTo>
                    <a:pt x="410210" y="518663"/>
                  </a:moveTo>
                  <a:lnTo>
                    <a:pt x="389801" y="511043"/>
                  </a:lnTo>
                  <a:lnTo>
                    <a:pt x="400219" y="497073"/>
                  </a:lnTo>
                  <a:lnTo>
                    <a:pt x="400333" y="498343"/>
                  </a:lnTo>
                  <a:lnTo>
                    <a:pt x="400448" y="499613"/>
                  </a:lnTo>
                  <a:lnTo>
                    <a:pt x="400562" y="500883"/>
                  </a:lnTo>
                  <a:lnTo>
                    <a:pt x="400676" y="502153"/>
                  </a:lnTo>
                  <a:lnTo>
                    <a:pt x="400791" y="503423"/>
                  </a:lnTo>
                  <a:lnTo>
                    <a:pt x="400905" y="504693"/>
                  </a:lnTo>
                  <a:lnTo>
                    <a:pt x="401019" y="505963"/>
                  </a:lnTo>
                  <a:lnTo>
                    <a:pt x="401134" y="507233"/>
                  </a:lnTo>
                  <a:lnTo>
                    <a:pt x="401248" y="508503"/>
                  </a:lnTo>
                  <a:lnTo>
                    <a:pt x="405340" y="511043"/>
                  </a:lnTo>
                  <a:lnTo>
                    <a:pt x="414316" y="511043"/>
                  </a:lnTo>
                  <a:lnTo>
                    <a:pt x="414259" y="513583"/>
                  </a:lnTo>
                  <a:lnTo>
                    <a:pt x="406746" y="513583"/>
                  </a:lnTo>
                  <a:lnTo>
                    <a:pt x="410185" y="516123"/>
                  </a:lnTo>
                  <a:lnTo>
                    <a:pt x="410210" y="518663"/>
                  </a:lnTo>
                  <a:close/>
                </a:path>
                <a:path w="4559300" h="652145">
                  <a:moveTo>
                    <a:pt x="426075" y="507233"/>
                  </a:moveTo>
                  <a:lnTo>
                    <a:pt x="426176" y="504693"/>
                  </a:lnTo>
                  <a:lnTo>
                    <a:pt x="426276" y="502153"/>
                  </a:lnTo>
                  <a:lnTo>
                    <a:pt x="426376" y="499613"/>
                  </a:lnTo>
                  <a:lnTo>
                    <a:pt x="426477" y="497073"/>
                  </a:lnTo>
                  <a:lnTo>
                    <a:pt x="431221" y="504693"/>
                  </a:lnTo>
                  <a:lnTo>
                    <a:pt x="426075" y="507233"/>
                  </a:lnTo>
                  <a:close/>
                </a:path>
                <a:path w="4559300" h="652145">
                  <a:moveTo>
                    <a:pt x="485570" y="499613"/>
                  </a:moveTo>
                  <a:lnTo>
                    <a:pt x="481679" y="497073"/>
                  </a:lnTo>
                  <a:lnTo>
                    <a:pt x="486273" y="497073"/>
                  </a:lnTo>
                  <a:lnTo>
                    <a:pt x="485570" y="499613"/>
                  </a:lnTo>
                  <a:close/>
                </a:path>
                <a:path w="4559300" h="652145">
                  <a:moveTo>
                    <a:pt x="414316" y="511043"/>
                  </a:moveTo>
                  <a:lnTo>
                    <a:pt x="405340" y="511043"/>
                  </a:lnTo>
                  <a:lnTo>
                    <a:pt x="408453" y="502153"/>
                  </a:lnTo>
                  <a:lnTo>
                    <a:pt x="410662" y="498343"/>
                  </a:lnTo>
                  <a:lnTo>
                    <a:pt x="414603" y="498343"/>
                  </a:lnTo>
                  <a:lnTo>
                    <a:pt x="414488" y="503423"/>
                  </a:lnTo>
                  <a:lnTo>
                    <a:pt x="414374" y="508503"/>
                  </a:lnTo>
                  <a:lnTo>
                    <a:pt x="414316" y="511043"/>
                  </a:lnTo>
                  <a:close/>
                </a:path>
                <a:path w="4559300" h="652145">
                  <a:moveTo>
                    <a:pt x="567431" y="502153"/>
                  </a:moveTo>
                  <a:lnTo>
                    <a:pt x="565749" y="499613"/>
                  </a:lnTo>
                  <a:lnTo>
                    <a:pt x="570268" y="498343"/>
                  </a:lnTo>
                  <a:lnTo>
                    <a:pt x="567431" y="502153"/>
                  </a:lnTo>
                  <a:close/>
                </a:path>
                <a:path w="4559300" h="652145">
                  <a:moveTo>
                    <a:pt x="501742" y="507233"/>
                  </a:moveTo>
                  <a:lnTo>
                    <a:pt x="483084" y="507233"/>
                  </a:lnTo>
                  <a:lnTo>
                    <a:pt x="486197" y="502153"/>
                  </a:lnTo>
                  <a:lnTo>
                    <a:pt x="503016" y="505963"/>
                  </a:lnTo>
                  <a:lnTo>
                    <a:pt x="501742" y="507233"/>
                  </a:lnTo>
                  <a:close/>
                </a:path>
                <a:path w="4559300" h="652145">
                  <a:moveTo>
                    <a:pt x="552545" y="514853"/>
                  </a:moveTo>
                  <a:lnTo>
                    <a:pt x="554428" y="508503"/>
                  </a:lnTo>
                  <a:lnTo>
                    <a:pt x="555984" y="513583"/>
                  </a:lnTo>
                  <a:lnTo>
                    <a:pt x="552545" y="514853"/>
                  </a:lnTo>
                  <a:close/>
                </a:path>
                <a:path w="4559300" h="652145">
                  <a:moveTo>
                    <a:pt x="344641" y="517393"/>
                  </a:moveTo>
                  <a:lnTo>
                    <a:pt x="340699" y="513583"/>
                  </a:lnTo>
                  <a:lnTo>
                    <a:pt x="342482" y="511043"/>
                  </a:lnTo>
                  <a:lnTo>
                    <a:pt x="344641" y="517393"/>
                  </a:lnTo>
                  <a:close/>
                </a:path>
                <a:path w="4559300" h="652145">
                  <a:moveTo>
                    <a:pt x="376823" y="518663"/>
                  </a:moveTo>
                  <a:lnTo>
                    <a:pt x="370497" y="516123"/>
                  </a:lnTo>
                  <a:lnTo>
                    <a:pt x="377325" y="511043"/>
                  </a:lnTo>
                  <a:lnTo>
                    <a:pt x="377241" y="512313"/>
                  </a:lnTo>
                  <a:lnTo>
                    <a:pt x="377158" y="513583"/>
                  </a:lnTo>
                  <a:lnTo>
                    <a:pt x="377074" y="514853"/>
                  </a:lnTo>
                  <a:lnTo>
                    <a:pt x="376990" y="516123"/>
                  </a:lnTo>
                  <a:lnTo>
                    <a:pt x="376906" y="517393"/>
                  </a:lnTo>
                  <a:lnTo>
                    <a:pt x="376823" y="518663"/>
                  </a:lnTo>
                  <a:close/>
                </a:path>
                <a:path w="4559300" h="652145">
                  <a:moveTo>
                    <a:pt x="453664" y="536443"/>
                  </a:moveTo>
                  <a:lnTo>
                    <a:pt x="445982" y="535173"/>
                  </a:lnTo>
                  <a:lnTo>
                    <a:pt x="446384" y="528823"/>
                  </a:lnTo>
                  <a:lnTo>
                    <a:pt x="441112" y="521203"/>
                  </a:lnTo>
                  <a:lnTo>
                    <a:pt x="444325" y="512313"/>
                  </a:lnTo>
                  <a:lnTo>
                    <a:pt x="456902" y="513583"/>
                  </a:lnTo>
                  <a:lnTo>
                    <a:pt x="458684" y="521203"/>
                  </a:lnTo>
                  <a:lnTo>
                    <a:pt x="453061" y="523743"/>
                  </a:lnTo>
                  <a:lnTo>
                    <a:pt x="453182" y="526283"/>
                  </a:lnTo>
                  <a:lnTo>
                    <a:pt x="453302" y="528823"/>
                  </a:lnTo>
                  <a:lnTo>
                    <a:pt x="453423" y="531363"/>
                  </a:lnTo>
                  <a:lnTo>
                    <a:pt x="453543" y="533903"/>
                  </a:lnTo>
                  <a:lnTo>
                    <a:pt x="453664" y="536443"/>
                  </a:lnTo>
                  <a:close/>
                </a:path>
                <a:path w="4559300" h="652145">
                  <a:moveTo>
                    <a:pt x="639552" y="513583"/>
                  </a:moveTo>
                  <a:lnTo>
                    <a:pt x="613545" y="512313"/>
                  </a:lnTo>
                  <a:lnTo>
                    <a:pt x="639300" y="512313"/>
                  </a:lnTo>
                  <a:lnTo>
                    <a:pt x="639552" y="513583"/>
                  </a:lnTo>
                  <a:close/>
                </a:path>
                <a:path w="4559300" h="652145">
                  <a:moveTo>
                    <a:pt x="414201" y="516123"/>
                  </a:moveTo>
                  <a:lnTo>
                    <a:pt x="406746" y="513583"/>
                  </a:lnTo>
                  <a:lnTo>
                    <a:pt x="414259" y="513583"/>
                  </a:lnTo>
                  <a:lnTo>
                    <a:pt x="414201" y="516123"/>
                  </a:lnTo>
                  <a:close/>
                </a:path>
                <a:path w="4559300" h="652145">
                  <a:moveTo>
                    <a:pt x="535726" y="525013"/>
                  </a:moveTo>
                  <a:lnTo>
                    <a:pt x="520614" y="525013"/>
                  </a:lnTo>
                  <a:lnTo>
                    <a:pt x="536655" y="516123"/>
                  </a:lnTo>
                  <a:lnTo>
                    <a:pt x="535726" y="525013"/>
                  </a:lnTo>
                  <a:close/>
                </a:path>
                <a:path w="4559300" h="652145">
                  <a:moveTo>
                    <a:pt x="588744" y="528823"/>
                  </a:moveTo>
                  <a:lnTo>
                    <a:pt x="563138" y="525013"/>
                  </a:lnTo>
                  <a:lnTo>
                    <a:pt x="571774" y="516123"/>
                  </a:lnTo>
                  <a:lnTo>
                    <a:pt x="576343" y="521203"/>
                  </a:lnTo>
                  <a:lnTo>
                    <a:pt x="587557" y="521203"/>
                  </a:lnTo>
                  <a:lnTo>
                    <a:pt x="588744" y="528823"/>
                  </a:lnTo>
                  <a:close/>
                </a:path>
                <a:path w="4559300" h="652145">
                  <a:moveTo>
                    <a:pt x="587557" y="521203"/>
                  </a:moveTo>
                  <a:lnTo>
                    <a:pt x="576343" y="521203"/>
                  </a:lnTo>
                  <a:lnTo>
                    <a:pt x="580962" y="516123"/>
                  </a:lnTo>
                  <a:lnTo>
                    <a:pt x="614129" y="516123"/>
                  </a:lnTo>
                  <a:lnTo>
                    <a:pt x="614324" y="517393"/>
                  </a:lnTo>
                  <a:lnTo>
                    <a:pt x="611738" y="517393"/>
                  </a:lnTo>
                  <a:lnTo>
                    <a:pt x="613106" y="518663"/>
                  </a:lnTo>
                  <a:lnTo>
                    <a:pt x="587162" y="518663"/>
                  </a:lnTo>
                  <a:lnTo>
                    <a:pt x="587557" y="521203"/>
                  </a:lnTo>
                  <a:close/>
                </a:path>
                <a:path w="4559300" h="652145">
                  <a:moveTo>
                    <a:pt x="592107" y="535173"/>
                  </a:moveTo>
                  <a:lnTo>
                    <a:pt x="592986" y="527553"/>
                  </a:lnTo>
                  <a:lnTo>
                    <a:pt x="587162" y="518663"/>
                  </a:lnTo>
                  <a:lnTo>
                    <a:pt x="613106" y="518663"/>
                  </a:lnTo>
                  <a:lnTo>
                    <a:pt x="619947" y="525013"/>
                  </a:lnTo>
                  <a:lnTo>
                    <a:pt x="621102" y="532633"/>
                  </a:lnTo>
                  <a:lnTo>
                    <a:pt x="604182" y="532633"/>
                  </a:lnTo>
                  <a:lnTo>
                    <a:pt x="592107" y="535173"/>
                  </a:lnTo>
                  <a:close/>
                </a:path>
                <a:path w="4559300" h="652145">
                  <a:moveTo>
                    <a:pt x="556967" y="592493"/>
                  </a:moveTo>
                  <a:lnTo>
                    <a:pt x="554754" y="578353"/>
                  </a:lnTo>
                  <a:lnTo>
                    <a:pt x="542177" y="573273"/>
                  </a:lnTo>
                  <a:lnTo>
                    <a:pt x="543483" y="560573"/>
                  </a:lnTo>
                  <a:lnTo>
                    <a:pt x="543583" y="558033"/>
                  </a:lnTo>
                  <a:lnTo>
                    <a:pt x="543683" y="555493"/>
                  </a:lnTo>
                  <a:lnTo>
                    <a:pt x="543784" y="552953"/>
                  </a:lnTo>
                  <a:lnTo>
                    <a:pt x="543884" y="550413"/>
                  </a:lnTo>
                  <a:lnTo>
                    <a:pt x="551993" y="549143"/>
                  </a:lnTo>
                  <a:lnTo>
                    <a:pt x="543432" y="542793"/>
                  </a:lnTo>
                  <a:lnTo>
                    <a:pt x="553850" y="527553"/>
                  </a:lnTo>
                  <a:lnTo>
                    <a:pt x="559247" y="519933"/>
                  </a:lnTo>
                  <a:lnTo>
                    <a:pt x="562360" y="522473"/>
                  </a:lnTo>
                  <a:lnTo>
                    <a:pt x="561895" y="531363"/>
                  </a:lnTo>
                  <a:lnTo>
                    <a:pt x="561828" y="532633"/>
                  </a:lnTo>
                  <a:lnTo>
                    <a:pt x="561761" y="533903"/>
                  </a:lnTo>
                  <a:lnTo>
                    <a:pt x="561695" y="535173"/>
                  </a:lnTo>
                  <a:lnTo>
                    <a:pt x="561628" y="536443"/>
                  </a:lnTo>
                  <a:lnTo>
                    <a:pt x="561562" y="537713"/>
                  </a:lnTo>
                  <a:lnTo>
                    <a:pt x="561495" y="538983"/>
                  </a:lnTo>
                  <a:lnTo>
                    <a:pt x="561429" y="540253"/>
                  </a:lnTo>
                  <a:lnTo>
                    <a:pt x="561362" y="541523"/>
                  </a:lnTo>
                  <a:lnTo>
                    <a:pt x="561296" y="542793"/>
                  </a:lnTo>
                  <a:lnTo>
                    <a:pt x="561229" y="544063"/>
                  </a:lnTo>
                  <a:lnTo>
                    <a:pt x="561163" y="545333"/>
                  </a:lnTo>
                  <a:lnTo>
                    <a:pt x="561096" y="546603"/>
                  </a:lnTo>
                  <a:lnTo>
                    <a:pt x="561030" y="547873"/>
                  </a:lnTo>
                  <a:lnTo>
                    <a:pt x="563540" y="552953"/>
                  </a:lnTo>
                  <a:lnTo>
                    <a:pt x="561959" y="568193"/>
                  </a:lnTo>
                  <a:lnTo>
                    <a:pt x="585003" y="573273"/>
                  </a:lnTo>
                  <a:lnTo>
                    <a:pt x="597304" y="578353"/>
                  </a:lnTo>
                  <a:lnTo>
                    <a:pt x="588919" y="582163"/>
                  </a:lnTo>
                  <a:lnTo>
                    <a:pt x="586334" y="585973"/>
                  </a:lnTo>
                  <a:lnTo>
                    <a:pt x="571473" y="585973"/>
                  </a:lnTo>
                  <a:lnTo>
                    <a:pt x="561406" y="588513"/>
                  </a:lnTo>
                  <a:lnTo>
                    <a:pt x="558426" y="592061"/>
                  </a:lnTo>
                  <a:lnTo>
                    <a:pt x="556967" y="592493"/>
                  </a:lnTo>
                  <a:close/>
                </a:path>
                <a:path w="4559300" h="652145">
                  <a:moveTo>
                    <a:pt x="379785" y="526283"/>
                  </a:moveTo>
                  <a:lnTo>
                    <a:pt x="375869" y="525013"/>
                  </a:lnTo>
                  <a:lnTo>
                    <a:pt x="377802" y="521203"/>
                  </a:lnTo>
                  <a:lnTo>
                    <a:pt x="379785" y="526283"/>
                  </a:lnTo>
                  <a:close/>
                </a:path>
                <a:path w="4559300" h="652145">
                  <a:moveTo>
                    <a:pt x="396705" y="535173"/>
                  </a:moveTo>
                  <a:lnTo>
                    <a:pt x="396613" y="528823"/>
                  </a:lnTo>
                  <a:lnTo>
                    <a:pt x="396504" y="521203"/>
                  </a:lnTo>
                  <a:lnTo>
                    <a:pt x="404913" y="527553"/>
                  </a:lnTo>
                  <a:lnTo>
                    <a:pt x="396705" y="535173"/>
                  </a:lnTo>
                  <a:close/>
                </a:path>
                <a:path w="4559300" h="652145">
                  <a:moveTo>
                    <a:pt x="528546" y="565653"/>
                  </a:moveTo>
                  <a:lnTo>
                    <a:pt x="496992" y="528823"/>
                  </a:lnTo>
                  <a:lnTo>
                    <a:pt x="500330" y="528823"/>
                  </a:lnTo>
                  <a:lnTo>
                    <a:pt x="512807" y="525013"/>
                  </a:lnTo>
                  <a:lnTo>
                    <a:pt x="516873" y="522473"/>
                  </a:lnTo>
                  <a:lnTo>
                    <a:pt x="520614" y="525013"/>
                  </a:lnTo>
                  <a:lnTo>
                    <a:pt x="535726" y="525013"/>
                  </a:lnTo>
                  <a:lnTo>
                    <a:pt x="533868" y="542793"/>
                  </a:lnTo>
                  <a:lnTo>
                    <a:pt x="528195" y="558033"/>
                  </a:lnTo>
                  <a:lnTo>
                    <a:pt x="528312" y="560573"/>
                  </a:lnTo>
                  <a:lnTo>
                    <a:pt x="528429" y="563113"/>
                  </a:lnTo>
                  <a:lnTo>
                    <a:pt x="528546" y="565653"/>
                  </a:lnTo>
                  <a:close/>
                </a:path>
                <a:path w="4559300" h="652145">
                  <a:moveTo>
                    <a:pt x="626273" y="533903"/>
                  </a:moveTo>
                  <a:lnTo>
                    <a:pt x="627829" y="528823"/>
                  </a:lnTo>
                  <a:lnTo>
                    <a:pt x="626323" y="527553"/>
                  </a:lnTo>
                  <a:lnTo>
                    <a:pt x="629436" y="522473"/>
                  </a:lnTo>
                  <a:lnTo>
                    <a:pt x="634933" y="527553"/>
                  </a:lnTo>
                  <a:lnTo>
                    <a:pt x="626273" y="533903"/>
                  </a:lnTo>
                  <a:close/>
                </a:path>
                <a:path w="4559300" h="652145">
                  <a:moveTo>
                    <a:pt x="363175" y="565653"/>
                  </a:moveTo>
                  <a:lnTo>
                    <a:pt x="363116" y="559303"/>
                  </a:lnTo>
                  <a:lnTo>
                    <a:pt x="358196" y="537713"/>
                  </a:lnTo>
                  <a:lnTo>
                    <a:pt x="361485" y="535173"/>
                  </a:lnTo>
                  <a:lnTo>
                    <a:pt x="363719" y="526283"/>
                  </a:lnTo>
                  <a:lnTo>
                    <a:pt x="370597" y="531363"/>
                  </a:lnTo>
                  <a:lnTo>
                    <a:pt x="381467" y="531363"/>
                  </a:lnTo>
                  <a:lnTo>
                    <a:pt x="381576" y="535173"/>
                  </a:lnTo>
                  <a:lnTo>
                    <a:pt x="381684" y="538983"/>
                  </a:lnTo>
                  <a:lnTo>
                    <a:pt x="381793" y="542793"/>
                  </a:lnTo>
                  <a:lnTo>
                    <a:pt x="377952" y="542793"/>
                  </a:lnTo>
                  <a:lnTo>
                    <a:pt x="377475" y="546603"/>
                  </a:lnTo>
                  <a:lnTo>
                    <a:pt x="374388" y="550413"/>
                  </a:lnTo>
                  <a:lnTo>
                    <a:pt x="384400" y="563113"/>
                  </a:lnTo>
                  <a:lnTo>
                    <a:pt x="363393" y="563113"/>
                  </a:lnTo>
                  <a:lnTo>
                    <a:pt x="363284" y="564383"/>
                  </a:lnTo>
                  <a:lnTo>
                    <a:pt x="363175" y="565653"/>
                  </a:lnTo>
                  <a:close/>
                </a:path>
                <a:path w="4559300" h="652145">
                  <a:moveTo>
                    <a:pt x="629424" y="598673"/>
                  </a:moveTo>
                  <a:lnTo>
                    <a:pt x="596450" y="598673"/>
                  </a:lnTo>
                  <a:lnTo>
                    <a:pt x="598509" y="594863"/>
                  </a:lnTo>
                  <a:lnTo>
                    <a:pt x="607872" y="594863"/>
                  </a:lnTo>
                  <a:lnTo>
                    <a:pt x="612190" y="588513"/>
                  </a:lnTo>
                  <a:lnTo>
                    <a:pt x="619043" y="587243"/>
                  </a:lnTo>
                  <a:lnTo>
                    <a:pt x="615152" y="587243"/>
                  </a:lnTo>
                  <a:lnTo>
                    <a:pt x="615043" y="583433"/>
                  </a:lnTo>
                  <a:lnTo>
                    <a:pt x="614935" y="579623"/>
                  </a:lnTo>
                  <a:lnTo>
                    <a:pt x="614826" y="575813"/>
                  </a:lnTo>
                  <a:lnTo>
                    <a:pt x="628884" y="570733"/>
                  </a:lnTo>
                  <a:lnTo>
                    <a:pt x="625469" y="569463"/>
                  </a:lnTo>
                  <a:lnTo>
                    <a:pt x="632298" y="531363"/>
                  </a:lnTo>
                  <a:lnTo>
                    <a:pt x="638372" y="526283"/>
                  </a:lnTo>
                  <a:lnTo>
                    <a:pt x="629424" y="598673"/>
                  </a:lnTo>
                  <a:close/>
                </a:path>
                <a:path w="4559300" h="652145">
                  <a:moveTo>
                    <a:pt x="381467" y="531363"/>
                  </a:moveTo>
                  <a:lnTo>
                    <a:pt x="370597" y="531363"/>
                  </a:lnTo>
                  <a:lnTo>
                    <a:pt x="371074" y="528823"/>
                  </a:lnTo>
                  <a:lnTo>
                    <a:pt x="381467" y="531363"/>
                  </a:lnTo>
                  <a:close/>
                </a:path>
                <a:path w="4559300" h="652145">
                  <a:moveTo>
                    <a:pt x="427054" y="545333"/>
                  </a:moveTo>
                  <a:lnTo>
                    <a:pt x="421607" y="544063"/>
                  </a:lnTo>
                  <a:lnTo>
                    <a:pt x="419900" y="532633"/>
                  </a:lnTo>
                  <a:lnTo>
                    <a:pt x="430067" y="532633"/>
                  </a:lnTo>
                  <a:lnTo>
                    <a:pt x="427381" y="535173"/>
                  </a:lnTo>
                  <a:lnTo>
                    <a:pt x="427258" y="538983"/>
                  </a:lnTo>
                  <a:lnTo>
                    <a:pt x="427136" y="542793"/>
                  </a:lnTo>
                  <a:lnTo>
                    <a:pt x="427054" y="545333"/>
                  </a:lnTo>
                  <a:close/>
                </a:path>
                <a:path w="4559300" h="652145">
                  <a:moveTo>
                    <a:pt x="479972" y="545333"/>
                  </a:moveTo>
                  <a:lnTo>
                    <a:pt x="477035" y="544063"/>
                  </a:lnTo>
                  <a:lnTo>
                    <a:pt x="468801" y="544063"/>
                  </a:lnTo>
                  <a:lnTo>
                    <a:pt x="471236" y="532633"/>
                  </a:lnTo>
                  <a:lnTo>
                    <a:pt x="481679" y="536443"/>
                  </a:lnTo>
                  <a:lnTo>
                    <a:pt x="479972" y="545333"/>
                  </a:lnTo>
                  <a:close/>
                </a:path>
                <a:path w="4559300" h="652145">
                  <a:moveTo>
                    <a:pt x="570142" y="544063"/>
                  </a:moveTo>
                  <a:lnTo>
                    <a:pt x="566577" y="541523"/>
                  </a:lnTo>
                  <a:lnTo>
                    <a:pt x="573380" y="532633"/>
                  </a:lnTo>
                  <a:lnTo>
                    <a:pt x="579255" y="537713"/>
                  </a:lnTo>
                  <a:lnTo>
                    <a:pt x="570142" y="544063"/>
                  </a:lnTo>
                  <a:close/>
                </a:path>
                <a:path w="4559300" h="652145">
                  <a:moveTo>
                    <a:pt x="322073" y="537713"/>
                  </a:moveTo>
                  <a:lnTo>
                    <a:pt x="319989" y="535173"/>
                  </a:lnTo>
                  <a:lnTo>
                    <a:pt x="322525" y="533903"/>
                  </a:lnTo>
                  <a:lnTo>
                    <a:pt x="322073" y="537713"/>
                  </a:lnTo>
                  <a:close/>
                </a:path>
                <a:path w="4559300" h="652145">
                  <a:moveTo>
                    <a:pt x="412444" y="551683"/>
                  </a:moveTo>
                  <a:lnTo>
                    <a:pt x="405717" y="540253"/>
                  </a:lnTo>
                  <a:lnTo>
                    <a:pt x="415557" y="533903"/>
                  </a:lnTo>
                  <a:lnTo>
                    <a:pt x="420101" y="540253"/>
                  </a:lnTo>
                  <a:lnTo>
                    <a:pt x="422121" y="549143"/>
                  </a:lnTo>
                  <a:lnTo>
                    <a:pt x="418042" y="549143"/>
                  </a:lnTo>
                  <a:lnTo>
                    <a:pt x="412444" y="551683"/>
                  </a:lnTo>
                  <a:close/>
                </a:path>
                <a:path w="4559300" h="652145">
                  <a:moveTo>
                    <a:pt x="333846" y="561843"/>
                  </a:moveTo>
                  <a:lnTo>
                    <a:pt x="334750" y="555493"/>
                  </a:lnTo>
                  <a:lnTo>
                    <a:pt x="332215" y="555493"/>
                  </a:lnTo>
                  <a:lnTo>
                    <a:pt x="317931" y="547873"/>
                  </a:lnTo>
                  <a:lnTo>
                    <a:pt x="331261" y="537713"/>
                  </a:lnTo>
                  <a:lnTo>
                    <a:pt x="336457" y="540253"/>
                  </a:lnTo>
                  <a:lnTo>
                    <a:pt x="343185" y="549143"/>
                  </a:lnTo>
                  <a:lnTo>
                    <a:pt x="347096" y="549143"/>
                  </a:lnTo>
                  <a:lnTo>
                    <a:pt x="351829" y="558033"/>
                  </a:lnTo>
                  <a:lnTo>
                    <a:pt x="349009" y="558033"/>
                  </a:lnTo>
                  <a:lnTo>
                    <a:pt x="333846" y="561843"/>
                  </a:lnTo>
                  <a:close/>
                </a:path>
                <a:path w="4559300" h="652145">
                  <a:moveTo>
                    <a:pt x="265817" y="552953"/>
                  </a:moveTo>
                  <a:lnTo>
                    <a:pt x="260143" y="549143"/>
                  </a:lnTo>
                  <a:lnTo>
                    <a:pt x="261775" y="538983"/>
                  </a:lnTo>
                  <a:lnTo>
                    <a:pt x="269708" y="542793"/>
                  </a:lnTo>
                  <a:lnTo>
                    <a:pt x="265817" y="552953"/>
                  </a:lnTo>
                  <a:close/>
                </a:path>
                <a:path w="4559300" h="652145">
                  <a:moveTo>
                    <a:pt x="289614" y="554223"/>
                  </a:moveTo>
                  <a:lnTo>
                    <a:pt x="285146" y="554223"/>
                  </a:lnTo>
                  <a:lnTo>
                    <a:pt x="279724" y="549143"/>
                  </a:lnTo>
                  <a:lnTo>
                    <a:pt x="282761" y="540253"/>
                  </a:lnTo>
                  <a:lnTo>
                    <a:pt x="288485" y="538983"/>
                  </a:lnTo>
                  <a:lnTo>
                    <a:pt x="295815" y="544063"/>
                  </a:lnTo>
                  <a:lnTo>
                    <a:pt x="289614" y="554223"/>
                  </a:lnTo>
                  <a:close/>
                </a:path>
                <a:path w="4559300" h="652145">
                  <a:moveTo>
                    <a:pt x="466843" y="554223"/>
                  </a:moveTo>
                  <a:lnTo>
                    <a:pt x="463353" y="542793"/>
                  </a:lnTo>
                  <a:lnTo>
                    <a:pt x="468801" y="544063"/>
                  </a:lnTo>
                  <a:lnTo>
                    <a:pt x="477035" y="544063"/>
                  </a:lnTo>
                  <a:lnTo>
                    <a:pt x="466843" y="554223"/>
                  </a:lnTo>
                  <a:close/>
                </a:path>
                <a:path w="4559300" h="652145">
                  <a:moveTo>
                    <a:pt x="583547" y="554223"/>
                  </a:moveTo>
                  <a:lnTo>
                    <a:pt x="571146" y="552953"/>
                  </a:lnTo>
                  <a:lnTo>
                    <a:pt x="576393" y="542793"/>
                  </a:lnTo>
                  <a:lnTo>
                    <a:pt x="586434" y="542793"/>
                  </a:lnTo>
                  <a:lnTo>
                    <a:pt x="583547" y="554223"/>
                  </a:lnTo>
                  <a:close/>
                </a:path>
                <a:path w="4559300" h="652145">
                  <a:moveTo>
                    <a:pt x="596576" y="572003"/>
                  </a:moveTo>
                  <a:lnTo>
                    <a:pt x="591128" y="566923"/>
                  </a:lnTo>
                  <a:lnTo>
                    <a:pt x="595547" y="559303"/>
                  </a:lnTo>
                  <a:lnTo>
                    <a:pt x="597103" y="554223"/>
                  </a:lnTo>
                  <a:lnTo>
                    <a:pt x="610031" y="542793"/>
                  </a:lnTo>
                  <a:lnTo>
                    <a:pt x="618114" y="547873"/>
                  </a:lnTo>
                  <a:lnTo>
                    <a:pt x="610709" y="561843"/>
                  </a:lnTo>
                  <a:lnTo>
                    <a:pt x="613233" y="570733"/>
                  </a:lnTo>
                  <a:lnTo>
                    <a:pt x="604282" y="570733"/>
                  </a:lnTo>
                  <a:lnTo>
                    <a:pt x="596576" y="572003"/>
                  </a:lnTo>
                  <a:close/>
                </a:path>
                <a:path w="4559300" h="652145">
                  <a:moveTo>
                    <a:pt x="347096" y="549143"/>
                  </a:moveTo>
                  <a:lnTo>
                    <a:pt x="343185" y="549143"/>
                  </a:lnTo>
                  <a:lnTo>
                    <a:pt x="345067" y="545333"/>
                  </a:lnTo>
                  <a:lnTo>
                    <a:pt x="347096" y="549143"/>
                  </a:lnTo>
                  <a:close/>
                </a:path>
                <a:path w="4559300" h="652145">
                  <a:moveTo>
                    <a:pt x="448543" y="559303"/>
                  </a:moveTo>
                  <a:lnTo>
                    <a:pt x="445053" y="549143"/>
                  </a:lnTo>
                  <a:lnTo>
                    <a:pt x="449923" y="547873"/>
                  </a:lnTo>
                  <a:lnTo>
                    <a:pt x="453764" y="555493"/>
                  </a:lnTo>
                  <a:lnTo>
                    <a:pt x="448543" y="559303"/>
                  </a:lnTo>
                  <a:close/>
                </a:path>
                <a:path w="4559300" h="652145">
                  <a:moveTo>
                    <a:pt x="423565" y="555493"/>
                  </a:moveTo>
                  <a:lnTo>
                    <a:pt x="418042" y="549143"/>
                  </a:lnTo>
                  <a:lnTo>
                    <a:pt x="422121" y="549143"/>
                  </a:lnTo>
                  <a:lnTo>
                    <a:pt x="423565" y="555493"/>
                  </a:lnTo>
                  <a:close/>
                </a:path>
                <a:path w="4559300" h="652145">
                  <a:moveTo>
                    <a:pt x="440811" y="556763"/>
                  </a:moveTo>
                  <a:lnTo>
                    <a:pt x="436619" y="556763"/>
                  </a:lnTo>
                  <a:lnTo>
                    <a:pt x="439656" y="551683"/>
                  </a:lnTo>
                  <a:lnTo>
                    <a:pt x="440811" y="556763"/>
                  </a:lnTo>
                  <a:close/>
                </a:path>
                <a:path w="4559300" h="652145">
                  <a:moveTo>
                    <a:pt x="500355" y="569463"/>
                  </a:moveTo>
                  <a:lnTo>
                    <a:pt x="493904" y="558033"/>
                  </a:lnTo>
                  <a:lnTo>
                    <a:pt x="507937" y="551683"/>
                  </a:lnTo>
                  <a:lnTo>
                    <a:pt x="508014" y="552953"/>
                  </a:lnTo>
                  <a:lnTo>
                    <a:pt x="508091" y="554223"/>
                  </a:lnTo>
                  <a:lnTo>
                    <a:pt x="508169" y="555493"/>
                  </a:lnTo>
                  <a:lnTo>
                    <a:pt x="508246" y="556763"/>
                  </a:lnTo>
                  <a:lnTo>
                    <a:pt x="508324" y="558033"/>
                  </a:lnTo>
                  <a:lnTo>
                    <a:pt x="508401" y="559303"/>
                  </a:lnTo>
                  <a:lnTo>
                    <a:pt x="508478" y="560573"/>
                  </a:lnTo>
                  <a:lnTo>
                    <a:pt x="508556" y="561843"/>
                  </a:lnTo>
                  <a:lnTo>
                    <a:pt x="508633" y="563113"/>
                  </a:lnTo>
                  <a:lnTo>
                    <a:pt x="508711" y="564383"/>
                  </a:lnTo>
                  <a:lnTo>
                    <a:pt x="508788" y="565653"/>
                  </a:lnTo>
                  <a:lnTo>
                    <a:pt x="508865" y="566923"/>
                  </a:lnTo>
                  <a:lnTo>
                    <a:pt x="500355" y="569463"/>
                  </a:lnTo>
                  <a:close/>
                </a:path>
                <a:path w="4559300" h="652145">
                  <a:moveTo>
                    <a:pt x="262930" y="563113"/>
                  </a:moveTo>
                  <a:lnTo>
                    <a:pt x="257809" y="558033"/>
                  </a:lnTo>
                  <a:lnTo>
                    <a:pt x="261775" y="552953"/>
                  </a:lnTo>
                  <a:lnTo>
                    <a:pt x="265365" y="560573"/>
                  </a:lnTo>
                  <a:lnTo>
                    <a:pt x="262930" y="563113"/>
                  </a:lnTo>
                  <a:close/>
                </a:path>
                <a:path w="4559300" h="652145">
                  <a:moveTo>
                    <a:pt x="404662" y="568193"/>
                  </a:moveTo>
                  <a:lnTo>
                    <a:pt x="408478" y="554223"/>
                  </a:lnTo>
                  <a:lnTo>
                    <a:pt x="420076" y="563113"/>
                  </a:lnTo>
                  <a:lnTo>
                    <a:pt x="428463" y="563113"/>
                  </a:lnTo>
                  <a:lnTo>
                    <a:pt x="429054" y="565653"/>
                  </a:lnTo>
                  <a:lnTo>
                    <a:pt x="412218" y="565653"/>
                  </a:lnTo>
                  <a:lnTo>
                    <a:pt x="404662" y="568193"/>
                  </a:lnTo>
                  <a:close/>
                </a:path>
                <a:path w="4559300" h="652145">
                  <a:moveTo>
                    <a:pt x="311605" y="564383"/>
                  </a:moveTo>
                  <a:lnTo>
                    <a:pt x="310952" y="558033"/>
                  </a:lnTo>
                  <a:lnTo>
                    <a:pt x="316550" y="559303"/>
                  </a:lnTo>
                  <a:lnTo>
                    <a:pt x="317002" y="563113"/>
                  </a:lnTo>
                  <a:lnTo>
                    <a:pt x="311605" y="564383"/>
                  </a:lnTo>
                  <a:close/>
                </a:path>
                <a:path w="4559300" h="652145">
                  <a:moveTo>
                    <a:pt x="356288" y="574543"/>
                  </a:moveTo>
                  <a:lnTo>
                    <a:pt x="346574" y="563113"/>
                  </a:lnTo>
                  <a:lnTo>
                    <a:pt x="349009" y="558033"/>
                  </a:lnTo>
                  <a:lnTo>
                    <a:pt x="351829" y="558033"/>
                  </a:lnTo>
                  <a:lnTo>
                    <a:pt x="355887" y="565653"/>
                  </a:lnTo>
                  <a:lnTo>
                    <a:pt x="363075" y="565653"/>
                  </a:lnTo>
                  <a:lnTo>
                    <a:pt x="363066" y="566923"/>
                  </a:lnTo>
                  <a:lnTo>
                    <a:pt x="372781" y="566923"/>
                  </a:lnTo>
                  <a:lnTo>
                    <a:pt x="368959" y="570733"/>
                  </a:lnTo>
                  <a:lnTo>
                    <a:pt x="363393" y="570733"/>
                  </a:lnTo>
                  <a:lnTo>
                    <a:pt x="356288" y="574543"/>
                  </a:lnTo>
                  <a:close/>
                </a:path>
                <a:path w="4559300" h="652145">
                  <a:moveTo>
                    <a:pt x="428463" y="563113"/>
                  </a:moveTo>
                  <a:lnTo>
                    <a:pt x="420076" y="563113"/>
                  </a:lnTo>
                  <a:lnTo>
                    <a:pt x="427280" y="558033"/>
                  </a:lnTo>
                  <a:lnTo>
                    <a:pt x="428463" y="563113"/>
                  </a:lnTo>
                  <a:close/>
                </a:path>
                <a:path w="4559300" h="652145">
                  <a:moveTo>
                    <a:pt x="623210" y="563113"/>
                  </a:moveTo>
                  <a:lnTo>
                    <a:pt x="614976" y="560573"/>
                  </a:lnTo>
                  <a:lnTo>
                    <a:pt x="622206" y="558033"/>
                  </a:lnTo>
                  <a:lnTo>
                    <a:pt x="623210" y="563113"/>
                  </a:lnTo>
                  <a:close/>
                </a:path>
                <a:path w="4559300" h="652145">
                  <a:moveTo>
                    <a:pt x="489180" y="566923"/>
                  </a:moveTo>
                  <a:lnTo>
                    <a:pt x="481076" y="566923"/>
                  </a:lnTo>
                  <a:lnTo>
                    <a:pt x="485620" y="559303"/>
                  </a:lnTo>
                  <a:lnTo>
                    <a:pt x="489180" y="566923"/>
                  </a:lnTo>
                  <a:close/>
                </a:path>
                <a:path w="4559300" h="652145">
                  <a:moveTo>
                    <a:pt x="363075" y="565653"/>
                  </a:moveTo>
                  <a:lnTo>
                    <a:pt x="355887" y="565653"/>
                  </a:lnTo>
                  <a:lnTo>
                    <a:pt x="363393" y="563113"/>
                  </a:lnTo>
                  <a:lnTo>
                    <a:pt x="363091" y="563113"/>
                  </a:lnTo>
                  <a:lnTo>
                    <a:pt x="363075" y="565653"/>
                  </a:lnTo>
                  <a:close/>
                </a:path>
                <a:path w="4559300" h="652145">
                  <a:moveTo>
                    <a:pt x="372781" y="566923"/>
                  </a:moveTo>
                  <a:lnTo>
                    <a:pt x="363066" y="566923"/>
                  </a:lnTo>
                  <a:lnTo>
                    <a:pt x="363175" y="565653"/>
                  </a:lnTo>
                  <a:lnTo>
                    <a:pt x="363284" y="564383"/>
                  </a:lnTo>
                  <a:lnTo>
                    <a:pt x="363393" y="563113"/>
                  </a:lnTo>
                  <a:lnTo>
                    <a:pt x="384400" y="563113"/>
                  </a:lnTo>
                  <a:lnTo>
                    <a:pt x="386402" y="565653"/>
                  </a:lnTo>
                  <a:lnTo>
                    <a:pt x="374890" y="565653"/>
                  </a:lnTo>
                  <a:lnTo>
                    <a:pt x="372781" y="566923"/>
                  </a:lnTo>
                  <a:close/>
                </a:path>
                <a:path w="4559300" h="652145">
                  <a:moveTo>
                    <a:pt x="391408" y="572003"/>
                  </a:moveTo>
                  <a:lnTo>
                    <a:pt x="381065" y="569463"/>
                  </a:lnTo>
                  <a:lnTo>
                    <a:pt x="374664" y="569463"/>
                  </a:lnTo>
                  <a:lnTo>
                    <a:pt x="374739" y="568193"/>
                  </a:lnTo>
                  <a:lnTo>
                    <a:pt x="374815" y="566923"/>
                  </a:lnTo>
                  <a:lnTo>
                    <a:pt x="374890" y="565653"/>
                  </a:lnTo>
                  <a:lnTo>
                    <a:pt x="386402" y="565653"/>
                  </a:lnTo>
                  <a:lnTo>
                    <a:pt x="391408" y="572003"/>
                  </a:lnTo>
                  <a:close/>
                </a:path>
                <a:path w="4559300" h="652145">
                  <a:moveTo>
                    <a:pt x="429941" y="569463"/>
                  </a:moveTo>
                  <a:lnTo>
                    <a:pt x="422008" y="569463"/>
                  </a:lnTo>
                  <a:lnTo>
                    <a:pt x="412218" y="565653"/>
                  </a:lnTo>
                  <a:lnTo>
                    <a:pt x="429054" y="565653"/>
                  </a:lnTo>
                  <a:lnTo>
                    <a:pt x="429941" y="569463"/>
                  </a:lnTo>
                  <a:close/>
                </a:path>
                <a:path w="4559300" h="652145">
                  <a:moveTo>
                    <a:pt x="487176" y="597403"/>
                  </a:moveTo>
                  <a:lnTo>
                    <a:pt x="487260" y="596133"/>
                  </a:lnTo>
                  <a:lnTo>
                    <a:pt x="487344" y="594863"/>
                  </a:lnTo>
                  <a:lnTo>
                    <a:pt x="487427" y="593593"/>
                  </a:lnTo>
                  <a:lnTo>
                    <a:pt x="459588" y="580893"/>
                  </a:lnTo>
                  <a:lnTo>
                    <a:pt x="431297" y="577083"/>
                  </a:lnTo>
                  <a:lnTo>
                    <a:pt x="448191" y="573273"/>
                  </a:lnTo>
                  <a:lnTo>
                    <a:pt x="461897" y="565653"/>
                  </a:lnTo>
                  <a:lnTo>
                    <a:pt x="481076" y="566923"/>
                  </a:lnTo>
                  <a:lnTo>
                    <a:pt x="489180" y="566923"/>
                  </a:lnTo>
                  <a:lnTo>
                    <a:pt x="491553" y="572003"/>
                  </a:lnTo>
                  <a:lnTo>
                    <a:pt x="491168" y="572003"/>
                  </a:lnTo>
                  <a:lnTo>
                    <a:pt x="484666" y="577083"/>
                  </a:lnTo>
                  <a:lnTo>
                    <a:pt x="491419" y="580893"/>
                  </a:lnTo>
                  <a:lnTo>
                    <a:pt x="494973" y="580893"/>
                  </a:lnTo>
                  <a:lnTo>
                    <a:pt x="498023" y="587243"/>
                  </a:lnTo>
                  <a:lnTo>
                    <a:pt x="494004" y="587243"/>
                  </a:lnTo>
                  <a:lnTo>
                    <a:pt x="487176" y="597403"/>
                  </a:lnTo>
                  <a:close/>
                </a:path>
                <a:path w="4559300" h="652145">
                  <a:moveTo>
                    <a:pt x="346122" y="580893"/>
                  </a:moveTo>
                  <a:lnTo>
                    <a:pt x="331637" y="579623"/>
                  </a:lnTo>
                  <a:lnTo>
                    <a:pt x="330181" y="569463"/>
                  </a:lnTo>
                  <a:lnTo>
                    <a:pt x="339193" y="566923"/>
                  </a:lnTo>
                  <a:lnTo>
                    <a:pt x="346122" y="580893"/>
                  </a:lnTo>
                  <a:close/>
                </a:path>
                <a:path w="4559300" h="652145">
                  <a:moveTo>
                    <a:pt x="427606" y="602483"/>
                  </a:moveTo>
                  <a:lnTo>
                    <a:pt x="413473" y="601213"/>
                  </a:lnTo>
                  <a:lnTo>
                    <a:pt x="416712" y="593593"/>
                  </a:lnTo>
                  <a:lnTo>
                    <a:pt x="409256" y="584703"/>
                  </a:lnTo>
                  <a:lnTo>
                    <a:pt x="421255" y="569463"/>
                  </a:lnTo>
                  <a:lnTo>
                    <a:pt x="427883" y="574543"/>
                  </a:lnTo>
                  <a:lnTo>
                    <a:pt x="427765" y="577083"/>
                  </a:lnTo>
                  <a:lnTo>
                    <a:pt x="427707" y="578353"/>
                  </a:lnTo>
                  <a:lnTo>
                    <a:pt x="443095" y="589783"/>
                  </a:lnTo>
                  <a:lnTo>
                    <a:pt x="447087" y="597403"/>
                  </a:lnTo>
                  <a:lnTo>
                    <a:pt x="452090" y="599943"/>
                  </a:lnTo>
                  <a:lnTo>
                    <a:pt x="432753" y="599943"/>
                  </a:lnTo>
                  <a:lnTo>
                    <a:pt x="427606" y="602483"/>
                  </a:lnTo>
                  <a:close/>
                </a:path>
                <a:path w="4559300" h="652145">
                  <a:moveTo>
                    <a:pt x="367685" y="572003"/>
                  </a:moveTo>
                  <a:lnTo>
                    <a:pt x="363393" y="570733"/>
                  </a:lnTo>
                  <a:lnTo>
                    <a:pt x="368959" y="570733"/>
                  </a:lnTo>
                  <a:lnTo>
                    <a:pt x="367685" y="572003"/>
                  </a:lnTo>
                  <a:close/>
                </a:path>
                <a:path w="4559300" h="652145">
                  <a:moveTo>
                    <a:pt x="614675" y="575813"/>
                  </a:moveTo>
                  <a:lnTo>
                    <a:pt x="603253" y="575813"/>
                  </a:lnTo>
                  <a:lnTo>
                    <a:pt x="604282" y="570733"/>
                  </a:lnTo>
                  <a:lnTo>
                    <a:pt x="613233" y="570733"/>
                  </a:lnTo>
                  <a:lnTo>
                    <a:pt x="614675" y="575813"/>
                  </a:lnTo>
                  <a:close/>
                </a:path>
                <a:path w="4559300" h="652145">
                  <a:moveTo>
                    <a:pt x="492147" y="573273"/>
                  </a:moveTo>
                  <a:lnTo>
                    <a:pt x="491168" y="572003"/>
                  </a:lnTo>
                  <a:lnTo>
                    <a:pt x="491553" y="572003"/>
                  </a:lnTo>
                  <a:lnTo>
                    <a:pt x="492147" y="573273"/>
                  </a:lnTo>
                  <a:close/>
                </a:path>
                <a:path w="4559300" h="652145">
                  <a:moveTo>
                    <a:pt x="381216" y="594863"/>
                  </a:moveTo>
                  <a:lnTo>
                    <a:pt x="374338" y="594863"/>
                  </a:lnTo>
                  <a:lnTo>
                    <a:pt x="366079" y="574543"/>
                  </a:lnTo>
                  <a:lnTo>
                    <a:pt x="375442" y="574543"/>
                  </a:lnTo>
                  <a:lnTo>
                    <a:pt x="373534" y="578353"/>
                  </a:lnTo>
                  <a:lnTo>
                    <a:pt x="384529" y="582163"/>
                  </a:lnTo>
                  <a:lnTo>
                    <a:pt x="381216" y="594863"/>
                  </a:lnTo>
                  <a:close/>
                </a:path>
                <a:path w="4559300" h="652145">
                  <a:moveTo>
                    <a:pt x="405240" y="585973"/>
                  </a:moveTo>
                  <a:lnTo>
                    <a:pt x="400319" y="585973"/>
                  </a:lnTo>
                  <a:lnTo>
                    <a:pt x="400137" y="584703"/>
                  </a:lnTo>
                  <a:lnTo>
                    <a:pt x="400420" y="583433"/>
                  </a:lnTo>
                  <a:lnTo>
                    <a:pt x="399878" y="583433"/>
                  </a:lnTo>
                  <a:lnTo>
                    <a:pt x="399215" y="579623"/>
                  </a:lnTo>
                  <a:lnTo>
                    <a:pt x="406921" y="577083"/>
                  </a:lnTo>
                  <a:lnTo>
                    <a:pt x="405720" y="583433"/>
                  </a:lnTo>
                  <a:lnTo>
                    <a:pt x="400420" y="583433"/>
                  </a:lnTo>
                  <a:lnTo>
                    <a:pt x="400137" y="584703"/>
                  </a:lnTo>
                  <a:lnTo>
                    <a:pt x="405480" y="584703"/>
                  </a:lnTo>
                  <a:lnTo>
                    <a:pt x="405240" y="585973"/>
                  </a:lnTo>
                  <a:close/>
                </a:path>
                <a:path w="4559300" h="652145">
                  <a:moveTo>
                    <a:pt x="541558" y="599943"/>
                  </a:moveTo>
                  <a:lnTo>
                    <a:pt x="505853" y="599943"/>
                  </a:lnTo>
                  <a:lnTo>
                    <a:pt x="509920" y="597403"/>
                  </a:lnTo>
                  <a:lnTo>
                    <a:pt x="518304" y="597403"/>
                  </a:lnTo>
                  <a:lnTo>
                    <a:pt x="518427" y="594863"/>
                  </a:lnTo>
                  <a:lnTo>
                    <a:pt x="518549" y="592323"/>
                  </a:lnTo>
                  <a:lnTo>
                    <a:pt x="518671" y="589783"/>
                  </a:lnTo>
                  <a:lnTo>
                    <a:pt x="518794" y="587243"/>
                  </a:lnTo>
                  <a:lnTo>
                    <a:pt x="518916" y="584703"/>
                  </a:lnTo>
                  <a:lnTo>
                    <a:pt x="519038" y="582163"/>
                  </a:lnTo>
                  <a:lnTo>
                    <a:pt x="519161" y="579623"/>
                  </a:lnTo>
                  <a:lnTo>
                    <a:pt x="519283" y="577083"/>
                  </a:lnTo>
                  <a:lnTo>
                    <a:pt x="543181" y="579623"/>
                  </a:lnTo>
                  <a:lnTo>
                    <a:pt x="545805" y="579623"/>
                  </a:lnTo>
                  <a:lnTo>
                    <a:pt x="545718" y="580893"/>
                  </a:lnTo>
                  <a:lnTo>
                    <a:pt x="545631" y="582163"/>
                  </a:lnTo>
                  <a:lnTo>
                    <a:pt x="545544" y="583433"/>
                  </a:lnTo>
                  <a:lnTo>
                    <a:pt x="545457" y="584703"/>
                  </a:lnTo>
                  <a:lnTo>
                    <a:pt x="545370" y="585973"/>
                  </a:lnTo>
                  <a:lnTo>
                    <a:pt x="545283" y="587243"/>
                  </a:lnTo>
                  <a:lnTo>
                    <a:pt x="545196" y="588513"/>
                  </a:lnTo>
                  <a:lnTo>
                    <a:pt x="545109" y="589783"/>
                  </a:lnTo>
                  <a:lnTo>
                    <a:pt x="545022" y="591053"/>
                  </a:lnTo>
                  <a:lnTo>
                    <a:pt x="544924" y="592493"/>
                  </a:lnTo>
                  <a:lnTo>
                    <a:pt x="544848" y="593593"/>
                  </a:lnTo>
                  <a:lnTo>
                    <a:pt x="544761" y="594863"/>
                  </a:lnTo>
                  <a:lnTo>
                    <a:pt x="544674" y="596133"/>
                  </a:lnTo>
                  <a:lnTo>
                    <a:pt x="544587" y="597403"/>
                  </a:lnTo>
                  <a:lnTo>
                    <a:pt x="541558" y="599943"/>
                  </a:lnTo>
                  <a:close/>
                </a:path>
                <a:path w="4559300" h="652145">
                  <a:moveTo>
                    <a:pt x="494973" y="580893"/>
                  </a:moveTo>
                  <a:lnTo>
                    <a:pt x="491419" y="580893"/>
                  </a:lnTo>
                  <a:lnTo>
                    <a:pt x="493753" y="578353"/>
                  </a:lnTo>
                  <a:lnTo>
                    <a:pt x="494973" y="580893"/>
                  </a:lnTo>
                  <a:close/>
                </a:path>
                <a:path w="4559300" h="652145">
                  <a:moveTo>
                    <a:pt x="545805" y="579623"/>
                  </a:moveTo>
                  <a:lnTo>
                    <a:pt x="543181" y="579623"/>
                  </a:lnTo>
                  <a:lnTo>
                    <a:pt x="545893" y="578353"/>
                  </a:lnTo>
                  <a:lnTo>
                    <a:pt x="545805" y="579623"/>
                  </a:lnTo>
                  <a:close/>
                </a:path>
                <a:path w="4559300" h="652145">
                  <a:moveTo>
                    <a:pt x="345569" y="584703"/>
                  </a:moveTo>
                  <a:lnTo>
                    <a:pt x="348958" y="579623"/>
                  </a:lnTo>
                  <a:lnTo>
                    <a:pt x="354330" y="582163"/>
                  </a:lnTo>
                  <a:lnTo>
                    <a:pt x="353414" y="583433"/>
                  </a:lnTo>
                  <a:lnTo>
                    <a:pt x="349837" y="583433"/>
                  </a:lnTo>
                  <a:lnTo>
                    <a:pt x="345569" y="584703"/>
                  </a:lnTo>
                  <a:close/>
                </a:path>
                <a:path w="4559300" h="652145">
                  <a:moveTo>
                    <a:pt x="350665" y="587243"/>
                  </a:moveTo>
                  <a:lnTo>
                    <a:pt x="349837" y="583433"/>
                  </a:lnTo>
                  <a:lnTo>
                    <a:pt x="353414" y="583433"/>
                  </a:lnTo>
                  <a:lnTo>
                    <a:pt x="350665" y="587243"/>
                  </a:lnTo>
                  <a:close/>
                </a:path>
                <a:path w="4559300" h="652145">
                  <a:moveTo>
                    <a:pt x="319136" y="591053"/>
                  </a:moveTo>
                  <a:lnTo>
                    <a:pt x="312810" y="585973"/>
                  </a:lnTo>
                  <a:lnTo>
                    <a:pt x="318056" y="584703"/>
                  </a:lnTo>
                  <a:lnTo>
                    <a:pt x="319136" y="591053"/>
                  </a:lnTo>
                  <a:close/>
                </a:path>
                <a:path w="4559300" h="652145">
                  <a:moveTo>
                    <a:pt x="260269" y="622803"/>
                  </a:moveTo>
                  <a:lnTo>
                    <a:pt x="260160" y="621533"/>
                  </a:lnTo>
                  <a:lnTo>
                    <a:pt x="260051" y="620263"/>
                  </a:lnTo>
                  <a:lnTo>
                    <a:pt x="259943" y="618993"/>
                  </a:lnTo>
                  <a:lnTo>
                    <a:pt x="259834" y="617723"/>
                  </a:lnTo>
                  <a:lnTo>
                    <a:pt x="259725" y="616453"/>
                  </a:lnTo>
                  <a:lnTo>
                    <a:pt x="259616" y="615183"/>
                  </a:lnTo>
                  <a:lnTo>
                    <a:pt x="267172" y="611373"/>
                  </a:lnTo>
                  <a:lnTo>
                    <a:pt x="264185" y="610103"/>
                  </a:lnTo>
                  <a:lnTo>
                    <a:pt x="283640" y="585973"/>
                  </a:lnTo>
                  <a:lnTo>
                    <a:pt x="291096" y="585973"/>
                  </a:lnTo>
                  <a:lnTo>
                    <a:pt x="288184" y="594863"/>
                  </a:lnTo>
                  <a:lnTo>
                    <a:pt x="298708" y="599739"/>
                  </a:lnTo>
                  <a:lnTo>
                    <a:pt x="298200" y="601213"/>
                  </a:lnTo>
                  <a:lnTo>
                    <a:pt x="301890" y="601213"/>
                  </a:lnTo>
                  <a:lnTo>
                    <a:pt x="307726" y="608833"/>
                  </a:lnTo>
                  <a:lnTo>
                    <a:pt x="292326" y="608833"/>
                  </a:lnTo>
                  <a:lnTo>
                    <a:pt x="279448" y="612643"/>
                  </a:lnTo>
                  <a:lnTo>
                    <a:pt x="273323" y="612643"/>
                  </a:lnTo>
                  <a:lnTo>
                    <a:pt x="260269" y="622803"/>
                  </a:lnTo>
                  <a:close/>
                </a:path>
                <a:path w="4559300" h="652145">
                  <a:moveTo>
                    <a:pt x="576192" y="592323"/>
                  </a:moveTo>
                  <a:lnTo>
                    <a:pt x="571473" y="585973"/>
                  </a:lnTo>
                  <a:lnTo>
                    <a:pt x="586334" y="585973"/>
                  </a:lnTo>
                  <a:lnTo>
                    <a:pt x="583748" y="589783"/>
                  </a:lnTo>
                  <a:lnTo>
                    <a:pt x="578225" y="589783"/>
                  </a:lnTo>
                  <a:lnTo>
                    <a:pt x="576192" y="592323"/>
                  </a:lnTo>
                  <a:close/>
                </a:path>
                <a:path w="4559300" h="652145">
                  <a:moveTo>
                    <a:pt x="494205" y="594863"/>
                  </a:moveTo>
                  <a:lnTo>
                    <a:pt x="494131" y="592061"/>
                  </a:lnTo>
                  <a:lnTo>
                    <a:pt x="494004" y="587243"/>
                  </a:lnTo>
                  <a:lnTo>
                    <a:pt x="498023" y="587243"/>
                  </a:lnTo>
                  <a:lnTo>
                    <a:pt x="499853" y="591053"/>
                  </a:lnTo>
                  <a:lnTo>
                    <a:pt x="494205" y="594863"/>
                  </a:lnTo>
                  <a:close/>
                </a:path>
                <a:path w="4559300" h="652145">
                  <a:moveTo>
                    <a:pt x="299219" y="599943"/>
                  </a:moveTo>
                  <a:lnTo>
                    <a:pt x="298708" y="599739"/>
                  </a:lnTo>
                  <a:lnTo>
                    <a:pt x="302141" y="589783"/>
                  </a:lnTo>
                  <a:lnTo>
                    <a:pt x="308392" y="588513"/>
                  </a:lnTo>
                  <a:lnTo>
                    <a:pt x="299219" y="599943"/>
                  </a:lnTo>
                  <a:close/>
                </a:path>
                <a:path w="4559300" h="652145">
                  <a:moveTo>
                    <a:pt x="610464" y="632963"/>
                  </a:moveTo>
                  <a:lnTo>
                    <a:pt x="519785" y="632963"/>
                  </a:lnTo>
                  <a:lnTo>
                    <a:pt x="523701" y="630423"/>
                  </a:lnTo>
                  <a:lnTo>
                    <a:pt x="508388" y="622803"/>
                  </a:lnTo>
                  <a:lnTo>
                    <a:pt x="492373" y="601213"/>
                  </a:lnTo>
                  <a:lnTo>
                    <a:pt x="510271" y="589783"/>
                  </a:lnTo>
                  <a:lnTo>
                    <a:pt x="514965" y="589783"/>
                  </a:lnTo>
                  <a:lnTo>
                    <a:pt x="507008" y="594863"/>
                  </a:lnTo>
                  <a:lnTo>
                    <a:pt x="505899" y="599739"/>
                  </a:lnTo>
                  <a:lnTo>
                    <a:pt x="505853" y="599943"/>
                  </a:lnTo>
                  <a:lnTo>
                    <a:pt x="541558" y="599943"/>
                  </a:lnTo>
                  <a:lnTo>
                    <a:pt x="540043" y="601213"/>
                  </a:lnTo>
                  <a:lnTo>
                    <a:pt x="542604" y="608833"/>
                  </a:lnTo>
                  <a:lnTo>
                    <a:pt x="540646" y="610103"/>
                  </a:lnTo>
                  <a:lnTo>
                    <a:pt x="544838" y="612643"/>
                  </a:lnTo>
                  <a:lnTo>
                    <a:pt x="544135" y="616453"/>
                  </a:lnTo>
                  <a:lnTo>
                    <a:pt x="547728" y="616453"/>
                  </a:lnTo>
                  <a:lnTo>
                    <a:pt x="551520" y="626492"/>
                  </a:lnTo>
                  <a:lnTo>
                    <a:pt x="606271" y="626492"/>
                  </a:lnTo>
                  <a:lnTo>
                    <a:pt x="610464" y="632963"/>
                  </a:lnTo>
                  <a:close/>
                </a:path>
                <a:path w="4559300" h="652145">
                  <a:moveTo>
                    <a:pt x="581464" y="593593"/>
                  </a:moveTo>
                  <a:lnTo>
                    <a:pt x="557139" y="593593"/>
                  </a:lnTo>
                  <a:lnTo>
                    <a:pt x="558426" y="592061"/>
                  </a:lnTo>
                  <a:lnTo>
                    <a:pt x="561833" y="591053"/>
                  </a:lnTo>
                  <a:lnTo>
                    <a:pt x="569489" y="592323"/>
                  </a:lnTo>
                  <a:lnTo>
                    <a:pt x="578451" y="592323"/>
                  </a:lnTo>
                  <a:lnTo>
                    <a:pt x="581464" y="593593"/>
                  </a:lnTo>
                  <a:close/>
                </a:path>
                <a:path w="4559300" h="652145">
                  <a:moveTo>
                    <a:pt x="557139" y="593593"/>
                  </a:moveTo>
                  <a:lnTo>
                    <a:pt x="556967" y="592493"/>
                  </a:lnTo>
                  <a:lnTo>
                    <a:pt x="558426" y="592061"/>
                  </a:lnTo>
                  <a:lnTo>
                    <a:pt x="557139" y="593593"/>
                  </a:lnTo>
                  <a:close/>
                </a:path>
                <a:path w="4559300" h="652145">
                  <a:moveTo>
                    <a:pt x="481978" y="605023"/>
                  </a:moveTo>
                  <a:lnTo>
                    <a:pt x="462098" y="605023"/>
                  </a:lnTo>
                  <a:lnTo>
                    <a:pt x="465788" y="601213"/>
                  </a:lnTo>
                  <a:lnTo>
                    <a:pt x="472692" y="601213"/>
                  </a:lnTo>
                  <a:lnTo>
                    <a:pt x="466413" y="592493"/>
                  </a:lnTo>
                  <a:lnTo>
                    <a:pt x="466290" y="592323"/>
                  </a:lnTo>
                  <a:lnTo>
                    <a:pt x="475528" y="594863"/>
                  </a:lnTo>
                  <a:lnTo>
                    <a:pt x="485444" y="596133"/>
                  </a:lnTo>
                  <a:lnTo>
                    <a:pt x="481978" y="605023"/>
                  </a:lnTo>
                  <a:close/>
                </a:path>
                <a:path w="4559300" h="652145">
                  <a:moveTo>
                    <a:pt x="606271" y="626492"/>
                  </a:moveTo>
                  <a:lnTo>
                    <a:pt x="551584" y="626492"/>
                  </a:lnTo>
                  <a:lnTo>
                    <a:pt x="552143" y="622803"/>
                  </a:lnTo>
                  <a:lnTo>
                    <a:pt x="561231" y="617723"/>
                  </a:lnTo>
                  <a:lnTo>
                    <a:pt x="559524" y="605023"/>
                  </a:lnTo>
                  <a:lnTo>
                    <a:pt x="551742" y="599943"/>
                  </a:lnTo>
                  <a:lnTo>
                    <a:pt x="553248" y="593593"/>
                  </a:lnTo>
                  <a:lnTo>
                    <a:pt x="556967" y="592493"/>
                  </a:lnTo>
                  <a:lnTo>
                    <a:pt x="557139" y="593593"/>
                  </a:lnTo>
                  <a:lnTo>
                    <a:pt x="581464" y="593593"/>
                  </a:lnTo>
                  <a:lnTo>
                    <a:pt x="590501" y="597403"/>
                  </a:lnTo>
                  <a:lnTo>
                    <a:pt x="596450" y="598673"/>
                  </a:lnTo>
                  <a:lnTo>
                    <a:pt x="629424" y="598673"/>
                  </a:lnTo>
                  <a:lnTo>
                    <a:pt x="628163" y="608833"/>
                  </a:lnTo>
                  <a:lnTo>
                    <a:pt x="610558" y="608833"/>
                  </a:lnTo>
                  <a:lnTo>
                    <a:pt x="609521" y="611373"/>
                  </a:lnTo>
                  <a:lnTo>
                    <a:pt x="606441" y="611373"/>
                  </a:lnTo>
                  <a:lnTo>
                    <a:pt x="604006" y="616453"/>
                  </a:lnTo>
                  <a:lnTo>
                    <a:pt x="595521" y="622803"/>
                  </a:lnTo>
                  <a:lnTo>
                    <a:pt x="603881" y="622803"/>
                  </a:lnTo>
                  <a:lnTo>
                    <a:pt x="606271" y="626492"/>
                  </a:lnTo>
                  <a:close/>
                </a:path>
                <a:path w="4559300" h="652145">
                  <a:moveTo>
                    <a:pt x="411239" y="640583"/>
                  </a:moveTo>
                  <a:lnTo>
                    <a:pt x="360179" y="640583"/>
                  </a:lnTo>
                  <a:lnTo>
                    <a:pt x="360105" y="638697"/>
                  </a:lnTo>
                  <a:lnTo>
                    <a:pt x="384546" y="626492"/>
                  </a:lnTo>
                  <a:lnTo>
                    <a:pt x="384244" y="626492"/>
                  </a:lnTo>
                  <a:lnTo>
                    <a:pt x="376848" y="611373"/>
                  </a:lnTo>
                  <a:lnTo>
                    <a:pt x="390655" y="605023"/>
                  </a:lnTo>
                  <a:lnTo>
                    <a:pt x="404712" y="593593"/>
                  </a:lnTo>
                  <a:lnTo>
                    <a:pt x="408478" y="608833"/>
                  </a:lnTo>
                  <a:lnTo>
                    <a:pt x="400495" y="608833"/>
                  </a:lnTo>
                  <a:lnTo>
                    <a:pt x="398010" y="611373"/>
                  </a:lnTo>
                  <a:lnTo>
                    <a:pt x="392010" y="612643"/>
                  </a:lnTo>
                  <a:lnTo>
                    <a:pt x="400520" y="620263"/>
                  </a:lnTo>
                  <a:lnTo>
                    <a:pt x="401826" y="620263"/>
                  </a:lnTo>
                  <a:lnTo>
                    <a:pt x="405407" y="626492"/>
                  </a:lnTo>
                  <a:lnTo>
                    <a:pt x="402905" y="630423"/>
                  </a:lnTo>
                  <a:lnTo>
                    <a:pt x="407668" y="630423"/>
                  </a:lnTo>
                  <a:lnTo>
                    <a:pt x="412705" y="639184"/>
                  </a:lnTo>
                  <a:lnTo>
                    <a:pt x="411239" y="640583"/>
                  </a:lnTo>
                  <a:close/>
                </a:path>
                <a:path w="4559300" h="652145">
                  <a:moveTo>
                    <a:pt x="544487" y="606293"/>
                  </a:moveTo>
                  <a:lnTo>
                    <a:pt x="544597" y="605023"/>
                  </a:lnTo>
                  <a:lnTo>
                    <a:pt x="544708" y="603753"/>
                  </a:lnTo>
                  <a:lnTo>
                    <a:pt x="544818" y="602483"/>
                  </a:lnTo>
                  <a:lnTo>
                    <a:pt x="544929" y="601213"/>
                  </a:lnTo>
                  <a:lnTo>
                    <a:pt x="545039" y="599943"/>
                  </a:lnTo>
                  <a:lnTo>
                    <a:pt x="550637" y="597403"/>
                  </a:lnTo>
                  <a:lnTo>
                    <a:pt x="547876" y="605023"/>
                  </a:lnTo>
                  <a:lnTo>
                    <a:pt x="544487" y="606293"/>
                  </a:lnTo>
                  <a:close/>
                </a:path>
                <a:path w="4559300" h="652145">
                  <a:moveTo>
                    <a:pt x="343034" y="608833"/>
                  </a:moveTo>
                  <a:lnTo>
                    <a:pt x="336783" y="607563"/>
                  </a:lnTo>
                  <a:lnTo>
                    <a:pt x="334725" y="598673"/>
                  </a:lnTo>
                  <a:lnTo>
                    <a:pt x="363870" y="606293"/>
                  </a:lnTo>
                  <a:lnTo>
                    <a:pt x="343536" y="606293"/>
                  </a:lnTo>
                  <a:lnTo>
                    <a:pt x="343034" y="608833"/>
                  </a:lnTo>
                  <a:close/>
                </a:path>
                <a:path w="4559300" h="652145">
                  <a:moveTo>
                    <a:pt x="298200" y="601213"/>
                  </a:moveTo>
                  <a:lnTo>
                    <a:pt x="298638" y="599943"/>
                  </a:lnTo>
                  <a:lnTo>
                    <a:pt x="298708" y="599739"/>
                  </a:lnTo>
                  <a:lnTo>
                    <a:pt x="299149" y="599943"/>
                  </a:lnTo>
                  <a:lnTo>
                    <a:pt x="298200" y="601213"/>
                  </a:lnTo>
                  <a:close/>
                </a:path>
                <a:path w="4559300" h="652145">
                  <a:moveTo>
                    <a:pt x="301890" y="601213"/>
                  </a:moveTo>
                  <a:lnTo>
                    <a:pt x="298200" y="601213"/>
                  </a:lnTo>
                  <a:lnTo>
                    <a:pt x="299219" y="599943"/>
                  </a:lnTo>
                  <a:lnTo>
                    <a:pt x="301890" y="601213"/>
                  </a:lnTo>
                  <a:close/>
                </a:path>
                <a:path w="4559300" h="652145">
                  <a:moveTo>
                    <a:pt x="480492" y="608833"/>
                  </a:moveTo>
                  <a:lnTo>
                    <a:pt x="462374" y="608833"/>
                  </a:lnTo>
                  <a:lnTo>
                    <a:pt x="449296" y="605023"/>
                  </a:lnTo>
                  <a:lnTo>
                    <a:pt x="430694" y="602483"/>
                  </a:lnTo>
                  <a:lnTo>
                    <a:pt x="432753" y="599943"/>
                  </a:lnTo>
                  <a:lnTo>
                    <a:pt x="452090" y="599943"/>
                  </a:lnTo>
                  <a:lnTo>
                    <a:pt x="462098" y="605023"/>
                  </a:lnTo>
                  <a:lnTo>
                    <a:pt x="481978" y="605023"/>
                  </a:lnTo>
                  <a:lnTo>
                    <a:pt x="480492" y="608833"/>
                  </a:lnTo>
                  <a:close/>
                </a:path>
                <a:path w="4559300" h="652145">
                  <a:moveTo>
                    <a:pt x="330374" y="611373"/>
                  </a:moveTo>
                  <a:lnTo>
                    <a:pt x="309672" y="611373"/>
                  </a:lnTo>
                  <a:lnTo>
                    <a:pt x="316249" y="603753"/>
                  </a:lnTo>
                  <a:lnTo>
                    <a:pt x="331210" y="605023"/>
                  </a:lnTo>
                  <a:lnTo>
                    <a:pt x="330374" y="611373"/>
                  </a:lnTo>
                  <a:close/>
                </a:path>
                <a:path w="4559300" h="652145">
                  <a:moveTo>
                    <a:pt x="355962" y="617723"/>
                  </a:moveTo>
                  <a:lnTo>
                    <a:pt x="343536" y="606293"/>
                  </a:lnTo>
                  <a:lnTo>
                    <a:pt x="363870" y="606293"/>
                  </a:lnTo>
                  <a:lnTo>
                    <a:pt x="362514" y="611373"/>
                  </a:lnTo>
                  <a:lnTo>
                    <a:pt x="355962" y="617723"/>
                  </a:lnTo>
                  <a:close/>
                </a:path>
                <a:path w="4559300" h="652145">
                  <a:moveTo>
                    <a:pt x="477938" y="648203"/>
                  </a:moveTo>
                  <a:lnTo>
                    <a:pt x="475378" y="641853"/>
                  </a:lnTo>
                  <a:lnTo>
                    <a:pt x="470356" y="639625"/>
                  </a:lnTo>
                  <a:lnTo>
                    <a:pt x="469454" y="639184"/>
                  </a:lnTo>
                  <a:lnTo>
                    <a:pt x="463755" y="635503"/>
                  </a:lnTo>
                  <a:lnTo>
                    <a:pt x="466423" y="627883"/>
                  </a:lnTo>
                  <a:lnTo>
                    <a:pt x="466809" y="626492"/>
                  </a:lnTo>
                  <a:lnTo>
                    <a:pt x="461973" y="616453"/>
                  </a:lnTo>
                  <a:lnTo>
                    <a:pt x="453588" y="611373"/>
                  </a:lnTo>
                  <a:lnTo>
                    <a:pt x="454818" y="607563"/>
                  </a:lnTo>
                  <a:lnTo>
                    <a:pt x="462374" y="608833"/>
                  </a:lnTo>
                  <a:lnTo>
                    <a:pt x="480492" y="608833"/>
                  </a:lnTo>
                  <a:lnTo>
                    <a:pt x="479997" y="610103"/>
                  </a:lnTo>
                  <a:lnTo>
                    <a:pt x="482005" y="615183"/>
                  </a:lnTo>
                  <a:lnTo>
                    <a:pt x="488840" y="615183"/>
                  </a:lnTo>
                  <a:lnTo>
                    <a:pt x="485871" y="622803"/>
                  </a:lnTo>
                  <a:lnTo>
                    <a:pt x="477436" y="632963"/>
                  </a:lnTo>
                  <a:lnTo>
                    <a:pt x="610464" y="632963"/>
                  </a:lnTo>
                  <a:lnTo>
                    <a:pt x="612110" y="635503"/>
                  </a:lnTo>
                  <a:lnTo>
                    <a:pt x="527166" y="635503"/>
                  </a:lnTo>
                  <a:lnTo>
                    <a:pt x="517902" y="645663"/>
                  </a:lnTo>
                  <a:lnTo>
                    <a:pt x="477938" y="648203"/>
                  </a:lnTo>
                  <a:close/>
                </a:path>
                <a:path w="4559300" h="652145">
                  <a:moveTo>
                    <a:pt x="327194" y="635503"/>
                  </a:moveTo>
                  <a:lnTo>
                    <a:pt x="316651" y="631693"/>
                  </a:lnTo>
                  <a:lnTo>
                    <a:pt x="304676" y="618993"/>
                  </a:lnTo>
                  <a:lnTo>
                    <a:pt x="295790" y="618993"/>
                  </a:lnTo>
                  <a:lnTo>
                    <a:pt x="292326" y="608833"/>
                  </a:lnTo>
                  <a:lnTo>
                    <a:pt x="307726" y="608833"/>
                  </a:lnTo>
                  <a:lnTo>
                    <a:pt x="309672" y="611373"/>
                  </a:lnTo>
                  <a:lnTo>
                    <a:pt x="330374" y="611373"/>
                  </a:lnTo>
                  <a:lnTo>
                    <a:pt x="327194" y="635503"/>
                  </a:lnTo>
                  <a:close/>
                </a:path>
                <a:path w="4559300" h="652145">
                  <a:moveTo>
                    <a:pt x="410361" y="616453"/>
                  </a:moveTo>
                  <a:lnTo>
                    <a:pt x="404913" y="616453"/>
                  </a:lnTo>
                  <a:lnTo>
                    <a:pt x="400495" y="608833"/>
                  </a:lnTo>
                  <a:lnTo>
                    <a:pt x="408478" y="608833"/>
                  </a:lnTo>
                  <a:lnTo>
                    <a:pt x="410361" y="616453"/>
                  </a:lnTo>
                  <a:close/>
                </a:path>
                <a:path w="4559300" h="652145">
                  <a:moveTo>
                    <a:pt x="625771" y="627883"/>
                  </a:moveTo>
                  <a:lnTo>
                    <a:pt x="614073" y="621533"/>
                  </a:lnTo>
                  <a:lnTo>
                    <a:pt x="617662" y="621533"/>
                  </a:lnTo>
                  <a:lnTo>
                    <a:pt x="617709" y="620263"/>
                  </a:lnTo>
                  <a:lnTo>
                    <a:pt x="617802" y="617723"/>
                  </a:lnTo>
                  <a:lnTo>
                    <a:pt x="617895" y="615183"/>
                  </a:lnTo>
                  <a:lnTo>
                    <a:pt x="617989" y="612643"/>
                  </a:lnTo>
                  <a:lnTo>
                    <a:pt x="610558" y="608833"/>
                  </a:lnTo>
                  <a:lnTo>
                    <a:pt x="628163" y="608833"/>
                  </a:lnTo>
                  <a:lnTo>
                    <a:pt x="625771" y="627883"/>
                  </a:lnTo>
                  <a:close/>
                </a:path>
                <a:path w="4559300" h="652145">
                  <a:moveTo>
                    <a:pt x="441589" y="650743"/>
                  </a:moveTo>
                  <a:lnTo>
                    <a:pt x="436769" y="645663"/>
                  </a:lnTo>
                  <a:lnTo>
                    <a:pt x="433029" y="641853"/>
                  </a:lnTo>
                  <a:lnTo>
                    <a:pt x="434284" y="636773"/>
                  </a:lnTo>
                  <a:lnTo>
                    <a:pt x="413687" y="636773"/>
                  </a:lnTo>
                  <a:lnTo>
                    <a:pt x="413047" y="632963"/>
                  </a:lnTo>
                  <a:lnTo>
                    <a:pt x="432251" y="610103"/>
                  </a:lnTo>
                  <a:lnTo>
                    <a:pt x="444626" y="625343"/>
                  </a:lnTo>
                  <a:lnTo>
                    <a:pt x="441815" y="625343"/>
                  </a:lnTo>
                  <a:lnTo>
                    <a:pt x="441062" y="630423"/>
                  </a:lnTo>
                  <a:lnTo>
                    <a:pt x="453420" y="636773"/>
                  </a:lnTo>
                  <a:lnTo>
                    <a:pt x="415281" y="636773"/>
                  </a:lnTo>
                  <a:lnTo>
                    <a:pt x="413934" y="638043"/>
                  </a:lnTo>
                  <a:lnTo>
                    <a:pt x="455892" y="638043"/>
                  </a:lnTo>
                  <a:lnTo>
                    <a:pt x="473194" y="646933"/>
                  </a:lnTo>
                  <a:lnTo>
                    <a:pt x="475855" y="649473"/>
                  </a:lnTo>
                  <a:lnTo>
                    <a:pt x="441589" y="650743"/>
                  </a:lnTo>
                  <a:close/>
                </a:path>
                <a:path w="4559300" h="652145">
                  <a:moveTo>
                    <a:pt x="609002" y="612643"/>
                  </a:moveTo>
                  <a:lnTo>
                    <a:pt x="606441" y="611373"/>
                  </a:lnTo>
                  <a:lnTo>
                    <a:pt x="609521" y="611373"/>
                  </a:lnTo>
                  <a:lnTo>
                    <a:pt x="609002" y="612643"/>
                  </a:lnTo>
                  <a:close/>
                </a:path>
                <a:path w="4559300" h="652145">
                  <a:moveTo>
                    <a:pt x="488840" y="615183"/>
                  </a:moveTo>
                  <a:lnTo>
                    <a:pt x="482005" y="615183"/>
                  </a:lnTo>
                  <a:lnTo>
                    <a:pt x="489335" y="613913"/>
                  </a:lnTo>
                  <a:lnTo>
                    <a:pt x="488840" y="615183"/>
                  </a:lnTo>
                  <a:close/>
                </a:path>
                <a:path w="4559300" h="652145">
                  <a:moveTo>
                    <a:pt x="547728" y="616453"/>
                  </a:moveTo>
                  <a:lnTo>
                    <a:pt x="544135" y="616453"/>
                  </a:lnTo>
                  <a:lnTo>
                    <a:pt x="547248" y="615183"/>
                  </a:lnTo>
                  <a:lnTo>
                    <a:pt x="547728" y="616453"/>
                  </a:lnTo>
                  <a:close/>
                </a:path>
                <a:path w="4559300" h="652145">
                  <a:moveTo>
                    <a:pt x="401826" y="620263"/>
                  </a:moveTo>
                  <a:lnTo>
                    <a:pt x="400520" y="620263"/>
                  </a:lnTo>
                  <a:lnTo>
                    <a:pt x="402980" y="616453"/>
                  </a:lnTo>
                  <a:lnTo>
                    <a:pt x="401826" y="620263"/>
                  </a:lnTo>
                  <a:close/>
                </a:path>
                <a:path w="4559300" h="652145">
                  <a:moveTo>
                    <a:pt x="500330" y="621533"/>
                  </a:moveTo>
                  <a:lnTo>
                    <a:pt x="494707" y="621533"/>
                  </a:lnTo>
                  <a:lnTo>
                    <a:pt x="498925" y="617723"/>
                  </a:lnTo>
                  <a:lnTo>
                    <a:pt x="500330" y="621533"/>
                  </a:lnTo>
                  <a:close/>
                </a:path>
                <a:path w="4559300" h="652145">
                  <a:moveTo>
                    <a:pt x="282862" y="636773"/>
                  </a:moveTo>
                  <a:lnTo>
                    <a:pt x="280979" y="624073"/>
                  </a:lnTo>
                  <a:lnTo>
                    <a:pt x="288460" y="618993"/>
                  </a:lnTo>
                  <a:lnTo>
                    <a:pt x="288460" y="635503"/>
                  </a:lnTo>
                  <a:lnTo>
                    <a:pt x="282862" y="636773"/>
                  </a:lnTo>
                  <a:close/>
                </a:path>
                <a:path w="4559300" h="652145">
                  <a:moveTo>
                    <a:pt x="453915" y="629153"/>
                  </a:moveTo>
                  <a:lnTo>
                    <a:pt x="453986" y="627883"/>
                  </a:lnTo>
                  <a:lnTo>
                    <a:pt x="454064" y="626492"/>
                  </a:lnTo>
                  <a:lnTo>
                    <a:pt x="454128" y="625343"/>
                  </a:lnTo>
                  <a:lnTo>
                    <a:pt x="454199" y="624073"/>
                  </a:lnTo>
                  <a:lnTo>
                    <a:pt x="454270" y="622803"/>
                  </a:lnTo>
                  <a:lnTo>
                    <a:pt x="454341" y="621533"/>
                  </a:lnTo>
                  <a:lnTo>
                    <a:pt x="461496" y="624073"/>
                  </a:lnTo>
                  <a:lnTo>
                    <a:pt x="463278" y="625343"/>
                  </a:lnTo>
                  <a:lnTo>
                    <a:pt x="453915" y="629153"/>
                  </a:lnTo>
                  <a:close/>
                </a:path>
                <a:path w="4559300" h="652145">
                  <a:moveTo>
                    <a:pt x="299835" y="639184"/>
                  </a:moveTo>
                  <a:lnTo>
                    <a:pt x="299606" y="638697"/>
                  </a:lnTo>
                  <a:lnTo>
                    <a:pt x="295815" y="625343"/>
                  </a:lnTo>
                  <a:lnTo>
                    <a:pt x="303195" y="624073"/>
                  </a:lnTo>
                  <a:lnTo>
                    <a:pt x="305605" y="625343"/>
                  </a:lnTo>
                  <a:lnTo>
                    <a:pt x="299835" y="639184"/>
                  </a:lnTo>
                  <a:close/>
                </a:path>
                <a:path w="4559300" h="652145">
                  <a:moveTo>
                    <a:pt x="376095" y="630423"/>
                  </a:moveTo>
                  <a:lnTo>
                    <a:pt x="373007" y="627883"/>
                  </a:lnTo>
                  <a:lnTo>
                    <a:pt x="378354" y="624073"/>
                  </a:lnTo>
                  <a:lnTo>
                    <a:pt x="376095" y="630423"/>
                  </a:lnTo>
                  <a:close/>
                </a:path>
                <a:path w="4559300" h="652145">
                  <a:moveTo>
                    <a:pt x="407668" y="630423"/>
                  </a:moveTo>
                  <a:lnTo>
                    <a:pt x="402905" y="630423"/>
                  </a:lnTo>
                  <a:lnTo>
                    <a:pt x="405407" y="626492"/>
                  </a:lnTo>
                  <a:lnTo>
                    <a:pt x="407668" y="630423"/>
                  </a:lnTo>
                  <a:close/>
                </a:path>
                <a:path w="4559300" h="652145">
                  <a:moveTo>
                    <a:pt x="510372" y="632963"/>
                  </a:moveTo>
                  <a:lnTo>
                    <a:pt x="477436" y="632963"/>
                  </a:lnTo>
                  <a:lnTo>
                    <a:pt x="500410" y="626492"/>
                  </a:lnTo>
                  <a:lnTo>
                    <a:pt x="499780" y="626492"/>
                  </a:lnTo>
                  <a:lnTo>
                    <a:pt x="510372" y="632963"/>
                  </a:lnTo>
                  <a:close/>
                </a:path>
                <a:path w="4559300" h="652145">
                  <a:moveTo>
                    <a:pt x="341754" y="640583"/>
                  </a:moveTo>
                  <a:lnTo>
                    <a:pt x="336331" y="635503"/>
                  </a:lnTo>
                  <a:lnTo>
                    <a:pt x="340022" y="632963"/>
                  </a:lnTo>
                  <a:lnTo>
                    <a:pt x="341754" y="640583"/>
                  </a:lnTo>
                  <a:close/>
                </a:path>
                <a:path w="4559300" h="652145">
                  <a:moveTo>
                    <a:pt x="529852" y="638043"/>
                  </a:moveTo>
                  <a:lnTo>
                    <a:pt x="527166" y="635503"/>
                  </a:lnTo>
                  <a:lnTo>
                    <a:pt x="612110" y="635503"/>
                  </a:lnTo>
                  <a:lnTo>
                    <a:pt x="612933" y="636773"/>
                  </a:lnTo>
                  <a:lnTo>
                    <a:pt x="532864" y="636773"/>
                  </a:lnTo>
                  <a:lnTo>
                    <a:pt x="529852" y="638043"/>
                  </a:lnTo>
                  <a:close/>
                </a:path>
                <a:path w="4559300" h="652145">
                  <a:moveTo>
                    <a:pt x="415420" y="643904"/>
                  </a:moveTo>
                  <a:lnTo>
                    <a:pt x="414455" y="642226"/>
                  </a:lnTo>
                  <a:lnTo>
                    <a:pt x="415281" y="636773"/>
                  </a:lnTo>
                  <a:lnTo>
                    <a:pt x="434284" y="636773"/>
                  </a:lnTo>
                  <a:lnTo>
                    <a:pt x="415420" y="643904"/>
                  </a:lnTo>
                  <a:close/>
                </a:path>
                <a:path w="4559300" h="652145">
                  <a:moveTo>
                    <a:pt x="622809" y="652013"/>
                  </a:moveTo>
                  <a:lnTo>
                    <a:pt x="517626" y="652013"/>
                  </a:lnTo>
                  <a:lnTo>
                    <a:pt x="517737" y="650743"/>
                  </a:lnTo>
                  <a:lnTo>
                    <a:pt x="517847" y="649473"/>
                  </a:lnTo>
                  <a:lnTo>
                    <a:pt x="517958" y="648203"/>
                  </a:lnTo>
                  <a:lnTo>
                    <a:pt x="518068" y="646933"/>
                  </a:lnTo>
                  <a:lnTo>
                    <a:pt x="518179" y="645663"/>
                  </a:lnTo>
                  <a:lnTo>
                    <a:pt x="524454" y="645663"/>
                  </a:lnTo>
                  <a:lnTo>
                    <a:pt x="532864" y="636773"/>
                  </a:lnTo>
                  <a:lnTo>
                    <a:pt x="612933" y="636773"/>
                  </a:lnTo>
                  <a:lnTo>
                    <a:pt x="621163" y="649473"/>
                  </a:lnTo>
                  <a:lnTo>
                    <a:pt x="543056" y="649473"/>
                  </a:lnTo>
                  <a:lnTo>
                    <a:pt x="540847" y="650743"/>
                  </a:lnTo>
                  <a:lnTo>
                    <a:pt x="621986" y="650743"/>
                  </a:lnTo>
                  <a:lnTo>
                    <a:pt x="622809" y="652013"/>
                  </a:lnTo>
                  <a:close/>
                </a:path>
                <a:path w="4559300" h="652145">
                  <a:moveTo>
                    <a:pt x="358247" y="639625"/>
                  </a:moveTo>
                  <a:lnTo>
                    <a:pt x="357358" y="639184"/>
                  </a:lnTo>
                  <a:lnTo>
                    <a:pt x="357870" y="639184"/>
                  </a:lnTo>
                  <a:lnTo>
                    <a:pt x="360079" y="638043"/>
                  </a:lnTo>
                  <a:lnTo>
                    <a:pt x="360105" y="638697"/>
                  </a:lnTo>
                  <a:lnTo>
                    <a:pt x="358247" y="639625"/>
                  </a:lnTo>
                  <a:close/>
                </a:path>
                <a:path w="4559300" h="652145">
                  <a:moveTo>
                    <a:pt x="360179" y="640583"/>
                  </a:moveTo>
                  <a:lnTo>
                    <a:pt x="358247" y="639625"/>
                  </a:lnTo>
                  <a:lnTo>
                    <a:pt x="360105" y="638697"/>
                  </a:lnTo>
                  <a:lnTo>
                    <a:pt x="360179" y="640583"/>
                  </a:lnTo>
                  <a:close/>
                </a:path>
                <a:path w="4559300" h="652145">
                  <a:moveTo>
                    <a:pt x="413510" y="640583"/>
                  </a:moveTo>
                  <a:lnTo>
                    <a:pt x="411239" y="640583"/>
                  </a:lnTo>
                  <a:lnTo>
                    <a:pt x="412724" y="639184"/>
                  </a:lnTo>
                  <a:lnTo>
                    <a:pt x="413510" y="640583"/>
                  </a:lnTo>
                  <a:close/>
                </a:path>
                <a:path w="4559300" h="652145">
                  <a:moveTo>
                    <a:pt x="343109" y="650743"/>
                  </a:moveTo>
                  <a:lnTo>
                    <a:pt x="345921" y="649473"/>
                  </a:lnTo>
                  <a:lnTo>
                    <a:pt x="343611" y="646933"/>
                  </a:lnTo>
                  <a:lnTo>
                    <a:pt x="358247" y="639625"/>
                  </a:lnTo>
                  <a:lnTo>
                    <a:pt x="360179" y="640583"/>
                  </a:lnTo>
                  <a:lnTo>
                    <a:pt x="413510" y="640583"/>
                  </a:lnTo>
                  <a:lnTo>
                    <a:pt x="414455" y="642226"/>
                  </a:lnTo>
                  <a:lnTo>
                    <a:pt x="414319" y="643123"/>
                  </a:lnTo>
                  <a:lnTo>
                    <a:pt x="414200" y="643904"/>
                  </a:lnTo>
                  <a:lnTo>
                    <a:pt x="414126" y="644393"/>
                  </a:lnTo>
                  <a:lnTo>
                    <a:pt x="415701" y="644393"/>
                  </a:lnTo>
                  <a:lnTo>
                    <a:pt x="417892" y="648203"/>
                  </a:lnTo>
                  <a:lnTo>
                    <a:pt x="343109" y="650743"/>
                  </a:lnTo>
                  <a:close/>
                </a:path>
                <a:path w="4559300" h="652145">
                  <a:moveTo>
                    <a:pt x="302518" y="646933"/>
                  </a:moveTo>
                  <a:lnTo>
                    <a:pt x="295765" y="644393"/>
                  </a:lnTo>
                  <a:lnTo>
                    <a:pt x="297673" y="640583"/>
                  </a:lnTo>
                  <a:lnTo>
                    <a:pt x="302518" y="646933"/>
                  </a:lnTo>
                  <a:close/>
                </a:path>
                <a:path w="4559300" h="652145">
                  <a:moveTo>
                    <a:pt x="317077" y="650743"/>
                  </a:moveTo>
                  <a:lnTo>
                    <a:pt x="326717" y="643123"/>
                  </a:lnTo>
                  <a:lnTo>
                    <a:pt x="337888" y="641853"/>
                  </a:lnTo>
                  <a:lnTo>
                    <a:pt x="339645" y="646933"/>
                  </a:lnTo>
                  <a:lnTo>
                    <a:pt x="317077" y="650743"/>
                  </a:lnTo>
                  <a:close/>
                </a:path>
                <a:path w="4559300" h="652145">
                  <a:moveTo>
                    <a:pt x="414126" y="644393"/>
                  </a:moveTo>
                  <a:lnTo>
                    <a:pt x="414455" y="642226"/>
                  </a:lnTo>
                  <a:lnTo>
                    <a:pt x="415420" y="643904"/>
                  </a:lnTo>
                  <a:lnTo>
                    <a:pt x="414126" y="644393"/>
                  </a:lnTo>
                  <a:close/>
                </a:path>
                <a:path w="4559300" h="652145">
                  <a:moveTo>
                    <a:pt x="415701" y="644393"/>
                  </a:moveTo>
                  <a:lnTo>
                    <a:pt x="414126" y="644393"/>
                  </a:lnTo>
                  <a:lnTo>
                    <a:pt x="415420" y="643904"/>
                  </a:lnTo>
                  <a:lnTo>
                    <a:pt x="415701" y="644393"/>
                  </a:lnTo>
                  <a:close/>
                </a:path>
                <a:path w="4559300" h="652145">
                  <a:moveTo>
                    <a:pt x="286276" y="650743"/>
                  </a:moveTo>
                  <a:lnTo>
                    <a:pt x="288058" y="648203"/>
                  </a:lnTo>
                  <a:lnTo>
                    <a:pt x="293556" y="649473"/>
                  </a:lnTo>
                  <a:lnTo>
                    <a:pt x="286276" y="650743"/>
                  </a:lnTo>
                  <a:close/>
                </a:path>
                <a:path w="4559300" h="652145">
                  <a:moveTo>
                    <a:pt x="621986" y="650743"/>
                  </a:moveTo>
                  <a:lnTo>
                    <a:pt x="540847" y="650743"/>
                  </a:lnTo>
                  <a:lnTo>
                    <a:pt x="543056" y="649473"/>
                  </a:lnTo>
                  <a:lnTo>
                    <a:pt x="621163" y="649473"/>
                  </a:lnTo>
                  <a:lnTo>
                    <a:pt x="621986" y="650743"/>
                  </a:lnTo>
                  <a:close/>
                </a:path>
                <a:path w="4559300" h="652145">
                  <a:moveTo>
                    <a:pt x="592785" y="364723"/>
                  </a:moveTo>
                  <a:lnTo>
                    <a:pt x="587990" y="359602"/>
                  </a:lnTo>
                  <a:lnTo>
                    <a:pt x="589572" y="352146"/>
                  </a:lnTo>
                  <a:lnTo>
                    <a:pt x="597730" y="349260"/>
                  </a:lnTo>
                  <a:lnTo>
                    <a:pt x="602202" y="359602"/>
                  </a:lnTo>
                  <a:lnTo>
                    <a:pt x="602299" y="359828"/>
                  </a:lnTo>
                  <a:lnTo>
                    <a:pt x="596777" y="364246"/>
                  </a:lnTo>
                  <a:lnTo>
                    <a:pt x="592785" y="364723"/>
                  </a:lnTo>
                  <a:close/>
                </a:path>
                <a:path w="4559300" h="652145">
                  <a:moveTo>
                    <a:pt x="579832" y="380262"/>
                  </a:moveTo>
                  <a:lnTo>
                    <a:pt x="583045" y="369643"/>
                  </a:lnTo>
                  <a:lnTo>
                    <a:pt x="588744" y="378329"/>
                  </a:lnTo>
                  <a:lnTo>
                    <a:pt x="579832" y="380262"/>
                  </a:lnTo>
                  <a:close/>
                </a:path>
                <a:path w="4559300" h="652145">
                  <a:moveTo>
                    <a:pt x="587765" y="387065"/>
                  </a:moveTo>
                  <a:lnTo>
                    <a:pt x="586534" y="381492"/>
                  </a:lnTo>
                  <a:lnTo>
                    <a:pt x="594618" y="382998"/>
                  </a:lnTo>
                  <a:lnTo>
                    <a:pt x="594793" y="386011"/>
                  </a:lnTo>
                  <a:lnTo>
                    <a:pt x="587765" y="387065"/>
                  </a:lnTo>
                  <a:close/>
                </a:path>
                <a:path w="4559300" h="652145">
                  <a:moveTo>
                    <a:pt x="624917" y="346799"/>
                  </a:moveTo>
                  <a:lnTo>
                    <a:pt x="618014" y="345820"/>
                  </a:lnTo>
                  <a:lnTo>
                    <a:pt x="622231" y="341452"/>
                  </a:lnTo>
                  <a:lnTo>
                    <a:pt x="624917" y="346799"/>
                  </a:lnTo>
                  <a:close/>
                </a:path>
                <a:path w="4559300" h="652145">
                  <a:moveTo>
                    <a:pt x="639568" y="299882"/>
                  </a:moveTo>
                  <a:lnTo>
                    <a:pt x="622507" y="299882"/>
                  </a:lnTo>
                  <a:lnTo>
                    <a:pt x="627377" y="292526"/>
                  </a:lnTo>
                  <a:lnTo>
                    <a:pt x="636088" y="294560"/>
                  </a:lnTo>
                  <a:lnTo>
                    <a:pt x="636917" y="299405"/>
                  </a:lnTo>
                  <a:lnTo>
                    <a:pt x="639690" y="299405"/>
                  </a:lnTo>
                  <a:lnTo>
                    <a:pt x="639568" y="299882"/>
                  </a:lnTo>
                  <a:close/>
                </a:path>
                <a:path w="4559300" h="652145">
                  <a:moveTo>
                    <a:pt x="621679" y="312659"/>
                  </a:moveTo>
                  <a:lnTo>
                    <a:pt x="620583" y="299882"/>
                  </a:lnTo>
                  <a:lnTo>
                    <a:pt x="620542" y="299405"/>
                  </a:lnTo>
                  <a:lnTo>
                    <a:pt x="620424" y="298024"/>
                  </a:lnTo>
                  <a:lnTo>
                    <a:pt x="622507" y="299882"/>
                  </a:lnTo>
                  <a:lnTo>
                    <a:pt x="639568" y="299882"/>
                  </a:lnTo>
                  <a:lnTo>
                    <a:pt x="638126" y="305480"/>
                  </a:lnTo>
                  <a:lnTo>
                    <a:pt x="628030" y="305480"/>
                  </a:lnTo>
                  <a:lnTo>
                    <a:pt x="621679" y="312659"/>
                  </a:lnTo>
                  <a:close/>
                </a:path>
                <a:path w="4559300" h="652145">
                  <a:moveTo>
                    <a:pt x="639690" y="299405"/>
                  </a:moveTo>
                  <a:lnTo>
                    <a:pt x="636917" y="299405"/>
                  </a:lnTo>
                  <a:lnTo>
                    <a:pt x="639904" y="298576"/>
                  </a:lnTo>
                  <a:lnTo>
                    <a:pt x="639690" y="299405"/>
                  </a:lnTo>
                  <a:close/>
                </a:path>
                <a:path w="4559300" h="652145">
                  <a:moveTo>
                    <a:pt x="636477" y="310097"/>
                  </a:moveTo>
                  <a:lnTo>
                    <a:pt x="630616" y="309069"/>
                  </a:lnTo>
                  <a:lnTo>
                    <a:pt x="628030" y="305480"/>
                  </a:lnTo>
                  <a:lnTo>
                    <a:pt x="638126" y="305480"/>
                  </a:lnTo>
                  <a:lnTo>
                    <a:pt x="637201" y="309069"/>
                  </a:lnTo>
                  <a:lnTo>
                    <a:pt x="636477" y="310097"/>
                  </a:lnTo>
                  <a:close/>
                </a:path>
                <a:path w="4559300" h="652145">
                  <a:moveTo>
                    <a:pt x="636936" y="310097"/>
                  </a:moveTo>
                  <a:lnTo>
                    <a:pt x="636477" y="310097"/>
                  </a:lnTo>
                  <a:lnTo>
                    <a:pt x="637282" y="309069"/>
                  </a:lnTo>
                  <a:lnTo>
                    <a:pt x="636936" y="310097"/>
                  </a:lnTo>
                  <a:close/>
                </a:path>
                <a:path w="4559300" h="652145">
                  <a:moveTo>
                    <a:pt x="628884" y="328047"/>
                  </a:moveTo>
                  <a:lnTo>
                    <a:pt x="615303" y="327470"/>
                  </a:lnTo>
                  <a:lnTo>
                    <a:pt x="612366" y="323679"/>
                  </a:lnTo>
                  <a:lnTo>
                    <a:pt x="621227" y="315521"/>
                  </a:lnTo>
                  <a:lnTo>
                    <a:pt x="628884" y="328047"/>
                  </a:lnTo>
                  <a:close/>
                </a:path>
                <a:path w="4559300" h="652145">
                  <a:moveTo>
                    <a:pt x="528546" y="384379"/>
                  </a:moveTo>
                  <a:lnTo>
                    <a:pt x="530153" y="379107"/>
                  </a:lnTo>
                  <a:lnTo>
                    <a:pt x="531308" y="375543"/>
                  </a:lnTo>
                  <a:lnTo>
                    <a:pt x="538537" y="374438"/>
                  </a:lnTo>
                  <a:lnTo>
                    <a:pt x="540269" y="383801"/>
                  </a:lnTo>
                  <a:lnTo>
                    <a:pt x="528546" y="384379"/>
                  </a:lnTo>
                  <a:close/>
                </a:path>
                <a:path w="4559300" h="652145">
                  <a:moveTo>
                    <a:pt x="614976" y="349937"/>
                  </a:moveTo>
                  <a:lnTo>
                    <a:pt x="602927" y="344390"/>
                  </a:lnTo>
                  <a:lnTo>
                    <a:pt x="606190" y="338716"/>
                  </a:lnTo>
                  <a:lnTo>
                    <a:pt x="614148" y="340699"/>
                  </a:lnTo>
                  <a:lnTo>
                    <a:pt x="614976" y="349937"/>
                  </a:lnTo>
                  <a:close/>
                </a:path>
                <a:path w="4559300" h="652145">
                  <a:moveTo>
                    <a:pt x="479645" y="375668"/>
                  </a:moveTo>
                  <a:lnTo>
                    <a:pt x="475754" y="369819"/>
                  </a:lnTo>
                  <a:lnTo>
                    <a:pt x="484214" y="362137"/>
                  </a:lnTo>
                  <a:lnTo>
                    <a:pt x="484867" y="373635"/>
                  </a:lnTo>
                  <a:lnTo>
                    <a:pt x="479645" y="375668"/>
                  </a:lnTo>
                  <a:close/>
                </a:path>
                <a:path w="4559300" h="652145">
                  <a:moveTo>
                    <a:pt x="601822" y="320265"/>
                  </a:moveTo>
                  <a:lnTo>
                    <a:pt x="599161" y="317253"/>
                  </a:lnTo>
                  <a:lnTo>
                    <a:pt x="606215" y="309521"/>
                  </a:lnTo>
                  <a:lnTo>
                    <a:pt x="601822" y="320265"/>
                  </a:lnTo>
                  <a:close/>
                </a:path>
                <a:path w="4559300" h="652145">
                  <a:moveTo>
                    <a:pt x="459161" y="373735"/>
                  </a:moveTo>
                  <a:lnTo>
                    <a:pt x="450217" y="373735"/>
                  </a:lnTo>
                  <a:lnTo>
                    <a:pt x="458785" y="364623"/>
                  </a:lnTo>
                  <a:lnTo>
                    <a:pt x="459161" y="373735"/>
                  </a:lnTo>
                  <a:close/>
                </a:path>
                <a:path w="4559300" h="652145">
                  <a:moveTo>
                    <a:pt x="529224" y="331386"/>
                  </a:moveTo>
                  <a:lnTo>
                    <a:pt x="527643" y="328073"/>
                  </a:lnTo>
                  <a:lnTo>
                    <a:pt x="531057" y="323454"/>
                  </a:lnTo>
                  <a:lnTo>
                    <a:pt x="536554" y="328524"/>
                  </a:lnTo>
                  <a:lnTo>
                    <a:pt x="529224" y="331386"/>
                  </a:lnTo>
                  <a:close/>
                </a:path>
                <a:path w="4559300" h="652145">
                  <a:moveTo>
                    <a:pt x="541851" y="333947"/>
                  </a:moveTo>
                  <a:lnTo>
                    <a:pt x="540596" y="330608"/>
                  </a:lnTo>
                  <a:lnTo>
                    <a:pt x="542878" y="330608"/>
                  </a:lnTo>
                  <a:lnTo>
                    <a:pt x="541851" y="333947"/>
                  </a:lnTo>
                  <a:close/>
                </a:path>
                <a:path w="4559300" h="652145">
                  <a:moveTo>
                    <a:pt x="653259" y="362665"/>
                  </a:moveTo>
                  <a:lnTo>
                    <a:pt x="648640" y="361937"/>
                  </a:lnTo>
                  <a:lnTo>
                    <a:pt x="648163" y="357920"/>
                  </a:lnTo>
                  <a:lnTo>
                    <a:pt x="653259" y="362665"/>
                  </a:lnTo>
                  <a:close/>
                </a:path>
                <a:path w="4559300" h="652145">
                  <a:moveTo>
                    <a:pt x="611681" y="356991"/>
                  </a:moveTo>
                  <a:lnTo>
                    <a:pt x="608424" y="356991"/>
                  </a:lnTo>
                  <a:lnTo>
                    <a:pt x="609152" y="354632"/>
                  </a:lnTo>
                  <a:lnTo>
                    <a:pt x="611681" y="356991"/>
                  </a:lnTo>
                  <a:close/>
                </a:path>
                <a:path w="4559300" h="652145">
                  <a:moveTo>
                    <a:pt x="651024" y="421632"/>
                  </a:moveTo>
                  <a:lnTo>
                    <a:pt x="648715" y="417716"/>
                  </a:lnTo>
                  <a:lnTo>
                    <a:pt x="650271" y="416059"/>
                  </a:lnTo>
                  <a:lnTo>
                    <a:pt x="651024" y="421632"/>
                  </a:lnTo>
                  <a:close/>
                </a:path>
                <a:path w="4559300" h="652145">
                  <a:moveTo>
                    <a:pt x="596977" y="343762"/>
                  </a:moveTo>
                  <a:lnTo>
                    <a:pt x="594944" y="334097"/>
                  </a:lnTo>
                  <a:lnTo>
                    <a:pt x="602676" y="332917"/>
                  </a:lnTo>
                  <a:lnTo>
                    <a:pt x="601245" y="340122"/>
                  </a:lnTo>
                  <a:lnTo>
                    <a:pt x="596977" y="343762"/>
                  </a:lnTo>
                  <a:close/>
                </a:path>
                <a:path w="4559300" h="652145">
                  <a:moveTo>
                    <a:pt x="439273" y="380136"/>
                  </a:moveTo>
                  <a:lnTo>
                    <a:pt x="432476" y="380136"/>
                  </a:lnTo>
                  <a:lnTo>
                    <a:pt x="428510" y="376346"/>
                  </a:lnTo>
                  <a:lnTo>
                    <a:pt x="431899" y="371501"/>
                  </a:lnTo>
                  <a:lnTo>
                    <a:pt x="439273" y="380136"/>
                  </a:lnTo>
                  <a:close/>
                </a:path>
                <a:path w="4559300" h="652145">
                  <a:moveTo>
                    <a:pt x="510949" y="388420"/>
                  </a:moveTo>
                  <a:lnTo>
                    <a:pt x="507510" y="382772"/>
                  </a:lnTo>
                  <a:lnTo>
                    <a:pt x="513083" y="379283"/>
                  </a:lnTo>
                  <a:lnTo>
                    <a:pt x="516647" y="386939"/>
                  </a:lnTo>
                  <a:lnTo>
                    <a:pt x="510949" y="388420"/>
                  </a:lnTo>
                  <a:close/>
                </a:path>
                <a:path w="4559300" h="652145">
                  <a:moveTo>
                    <a:pt x="637711" y="344113"/>
                  </a:moveTo>
                  <a:lnTo>
                    <a:pt x="632749" y="344113"/>
                  </a:lnTo>
                  <a:lnTo>
                    <a:pt x="628582" y="334072"/>
                  </a:lnTo>
                  <a:lnTo>
                    <a:pt x="639251" y="339369"/>
                  </a:lnTo>
                  <a:lnTo>
                    <a:pt x="637711" y="344113"/>
                  </a:lnTo>
                  <a:close/>
                </a:path>
                <a:path w="4559300" h="652145">
                  <a:moveTo>
                    <a:pt x="559373" y="374413"/>
                  </a:moveTo>
                  <a:lnTo>
                    <a:pt x="554628" y="369116"/>
                  </a:lnTo>
                  <a:lnTo>
                    <a:pt x="560076" y="368664"/>
                  </a:lnTo>
                  <a:lnTo>
                    <a:pt x="563414" y="370145"/>
                  </a:lnTo>
                  <a:lnTo>
                    <a:pt x="559373" y="374413"/>
                  </a:lnTo>
                  <a:close/>
                </a:path>
                <a:path w="4559300" h="652145">
                  <a:moveTo>
                    <a:pt x="635235" y="333244"/>
                  </a:moveTo>
                  <a:lnTo>
                    <a:pt x="632373" y="328549"/>
                  </a:lnTo>
                  <a:lnTo>
                    <a:pt x="639603" y="329554"/>
                  </a:lnTo>
                  <a:lnTo>
                    <a:pt x="635235" y="333244"/>
                  </a:lnTo>
                  <a:close/>
                </a:path>
                <a:path w="4559300" h="652145">
                  <a:moveTo>
                    <a:pt x="222668" y="647987"/>
                  </a:moveTo>
                  <a:lnTo>
                    <a:pt x="218296" y="647987"/>
                  </a:lnTo>
                  <a:lnTo>
                    <a:pt x="220807" y="644950"/>
                  </a:lnTo>
                  <a:lnTo>
                    <a:pt x="222668" y="647987"/>
                  </a:lnTo>
                  <a:close/>
                </a:path>
                <a:path w="4559300" h="652145">
                  <a:moveTo>
                    <a:pt x="225099" y="651953"/>
                  </a:moveTo>
                  <a:lnTo>
                    <a:pt x="195653" y="648891"/>
                  </a:lnTo>
                  <a:lnTo>
                    <a:pt x="210966" y="646456"/>
                  </a:lnTo>
                  <a:lnTo>
                    <a:pt x="218296" y="647987"/>
                  </a:lnTo>
                  <a:lnTo>
                    <a:pt x="222668" y="647987"/>
                  </a:lnTo>
                  <a:lnTo>
                    <a:pt x="225099" y="651953"/>
                  </a:lnTo>
                  <a:close/>
                </a:path>
                <a:path w="4559300" h="652145">
                  <a:moveTo>
                    <a:pt x="250604" y="619846"/>
                  </a:moveTo>
                  <a:lnTo>
                    <a:pt x="249249" y="612667"/>
                  </a:lnTo>
                  <a:lnTo>
                    <a:pt x="252286" y="611713"/>
                  </a:lnTo>
                  <a:lnTo>
                    <a:pt x="250604" y="619846"/>
                  </a:lnTo>
                  <a:close/>
                </a:path>
                <a:path w="4559300" h="652145">
                  <a:moveTo>
                    <a:pt x="230346" y="552068"/>
                  </a:moveTo>
                  <a:lnTo>
                    <a:pt x="225705" y="541449"/>
                  </a:lnTo>
                  <a:lnTo>
                    <a:pt x="225897" y="541449"/>
                  </a:lnTo>
                  <a:lnTo>
                    <a:pt x="229894" y="540269"/>
                  </a:lnTo>
                  <a:lnTo>
                    <a:pt x="248320" y="541449"/>
                  </a:lnTo>
                  <a:lnTo>
                    <a:pt x="245140" y="544411"/>
                  </a:lnTo>
                  <a:lnTo>
                    <a:pt x="234463" y="544411"/>
                  </a:lnTo>
                  <a:lnTo>
                    <a:pt x="230346" y="552068"/>
                  </a:lnTo>
                  <a:close/>
                </a:path>
                <a:path w="4559300" h="652145">
                  <a:moveTo>
                    <a:pt x="244655" y="544863"/>
                  </a:moveTo>
                  <a:lnTo>
                    <a:pt x="234463" y="544411"/>
                  </a:lnTo>
                  <a:lnTo>
                    <a:pt x="245140" y="544411"/>
                  </a:lnTo>
                  <a:lnTo>
                    <a:pt x="244655" y="544863"/>
                  </a:lnTo>
                  <a:close/>
                </a:path>
                <a:path w="4559300" h="652145">
                  <a:moveTo>
                    <a:pt x="124160" y="652003"/>
                  </a:moveTo>
                  <a:lnTo>
                    <a:pt x="111784" y="652003"/>
                  </a:lnTo>
                  <a:lnTo>
                    <a:pt x="118034" y="650472"/>
                  </a:lnTo>
                  <a:lnTo>
                    <a:pt x="124160" y="652003"/>
                  </a:lnTo>
                  <a:close/>
                </a:path>
                <a:path w="4559300" h="652145">
                  <a:moveTo>
                    <a:pt x="165655" y="637017"/>
                  </a:moveTo>
                  <a:lnTo>
                    <a:pt x="163371" y="629913"/>
                  </a:lnTo>
                  <a:lnTo>
                    <a:pt x="163647" y="626524"/>
                  </a:lnTo>
                  <a:lnTo>
                    <a:pt x="169797" y="624039"/>
                  </a:lnTo>
                  <a:lnTo>
                    <a:pt x="173287" y="631946"/>
                  </a:lnTo>
                  <a:lnTo>
                    <a:pt x="165655" y="637017"/>
                  </a:lnTo>
                  <a:close/>
                </a:path>
                <a:path w="4559300" h="652145">
                  <a:moveTo>
                    <a:pt x="118034" y="637393"/>
                  </a:moveTo>
                  <a:lnTo>
                    <a:pt x="114018" y="631193"/>
                  </a:lnTo>
                  <a:lnTo>
                    <a:pt x="116905" y="624741"/>
                  </a:lnTo>
                  <a:lnTo>
                    <a:pt x="122729" y="629461"/>
                  </a:lnTo>
                  <a:lnTo>
                    <a:pt x="118034" y="637393"/>
                  </a:lnTo>
                  <a:close/>
                </a:path>
                <a:path w="4559300" h="652145">
                  <a:moveTo>
                    <a:pt x="214380" y="562963"/>
                  </a:moveTo>
                  <a:lnTo>
                    <a:pt x="211418" y="560854"/>
                  </a:lnTo>
                  <a:lnTo>
                    <a:pt x="216012" y="552545"/>
                  </a:lnTo>
                  <a:lnTo>
                    <a:pt x="214380" y="562963"/>
                  </a:lnTo>
                  <a:close/>
                </a:path>
                <a:path w="4559300" h="652145">
                  <a:moveTo>
                    <a:pt x="92605" y="642138"/>
                  </a:moveTo>
                  <a:lnTo>
                    <a:pt x="99458" y="630515"/>
                  </a:lnTo>
                  <a:lnTo>
                    <a:pt x="99533" y="640004"/>
                  </a:lnTo>
                  <a:lnTo>
                    <a:pt x="92605" y="642138"/>
                  </a:lnTo>
                  <a:close/>
                </a:path>
                <a:path w="4559300" h="652145">
                  <a:moveTo>
                    <a:pt x="246487" y="573958"/>
                  </a:moveTo>
                  <a:lnTo>
                    <a:pt x="240864" y="569515"/>
                  </a:lnTo>
                  <a:lnTo>
                    <a:pt x="248320" y="570845"/>
                  </a:lnTo>
                  <a:lnTo>
                    <a:pt x="246487" y="573958"/>
                  </a:lnTo>
                  <a:close/>
                </a:path>
                <a:path w="4559300" h="652145">
                  <a:moveTo>
                    <a:pt x="153505" y="588267"/>
                  </a:moveTo>
                  <a:lnTo>
                    <a:pt x="150493" y="585355"/>
                  </a:lnTo>
                  <a:lnTo>
                    <a:pt x="154861" y="580987"/>
                  </a:lnTo>
                  <a:lnTo>
                    <a:pt x="153505" y="588267"/>
                  </a:lnTo>
                  <a:close/>
                </a:path>
                <a:path w="4559300" h="652145">
                  <a:moveTo>
                    <a:pt x="164274" y="587539"/>
                  </a:moveTo>
                  <a:lnTo>
                    <a:pt x="162467" y="584878"/>
                  </a:lnTo>
                  <a:lnTo>
                    <a:pt x="164452" y="584878"/>
                  </a:lnTo>
                  <a:lnTo>
                    <a:pt x="164274" y="587539"/>
                  </a:lnTo>
                  <a:close/>
                </a:path>
                <a:path w="4559300" h="652145">
                  <a:moveTo>
                    <a:pt x="227886" y="594015"/>
                  </a:moveTo>
                  <a:lnTo>
                    <a:pt x="227928" y="593388"/>
                  </a:lnTo>
                  <a:lnTo>
                    <a:pt x="228036" y="591756"/>
                  </a:lnTo>
                  <a:lnTo>
                    <a:pt x="230873" y="593388"/>
                  </a:lnTo>
                  <a:lnTo>
                    <a:pt x="227886" y="594015"/>
                  </a:lnTo>
                  <a:close/>
                </a:path>
                <a:path w="4559300" h="652145">
                  <a:moveTo>
                    <a:pt x="111710" y="590902"/>
                  </a:moveTo>
                  <a:lnTo>
                    <a:pt x="99132" y="590902"/>
                  </a:lnTo>
                  <a:lnTo>
                    <a:pt x="109299" y="584777"/>
                  </a:lnTo>
                  <a:lnTo>
                    <a:pt x="111591" y="590601"/>
                  </a:lnTo>
                  <a:lnTo>
                    <a:pt x="111710" y="590902"/>
                  </a:lnTo>
                  <a:close/>
                </a:path>
                <a:path w="4559300" h="652145">
                  <a:moveTo>
                    <a:pt x="97073" y="604483"/>
                  </a:moveTo>
                  <a:lnTo>
                    <a:pt x="90998" y="598383"/>
                  </a:lnTo>
                  <a:lnTo>
                    <a:pt x="92036" y="590902"/>
                  </a:lnTo>
                  <a:lnTo>
                    <a:pt x="92078" y="590601"/>
                  </a:lnTo>
                  <a:lnTo>
                    <a:pt x="99132" y="590902"/>
                  </a:lnTo>
                  <a:lnTo>
                    <a:pt x="111710" y="590902"/>
                  </a:lnTo>
                  <a:lnTo>
                    <a:pt x="114269" y="597404"/>
                  </a:lnTo>
                  <a:lnTo>
                    <a:pt x="97073" y="604483"/>
                  </a:lnTo>
                  <a:close/>
                </a:path>
                <a:path w="4559300" h="652145">
                  <a:moveTo>
                    <a:pt x="220430" y="583999"/>
                  </a:moveTo>
                  <a:lnTo>
                    <a:pt x="224120" y="567506"/>
                  </a:lnTo>
                  <a:lnTo>
                    <a:pt x="234940" y="554829"/>
                  </a:lnTo>
                  <a:lnTo>
                    <a:pt x="238956" y="572903"/>
                  </a:lnTo>
                  <a:lnTo>
                    <a:pt x="236697" y="578250"/>
                  </a:lnTo>
                  <a:lnTo>
                    <a:pt x="229944" y="578527"/>
                  </a:lnTo>
                  <a:lnTo>
                    <a:pt x="220430" y="583999"/>
                  </a:lnTo>
                  <a:close/>
                </a:path>
                <a:path w="4559300" h="652145">
                  <a:moveTo>
                    <a:pt x="179462" y="565573"/>
                  </a:moveTo>
                  <a:lnTo>
                    <a:pt x="173010" y="560076"/>
                  </a:lnTo>
                  <a:lnTo>
                    <a:pt x="175646" y="555206"/>
                  </a:lnTo>
                  <a:lnTo>
                    <a:pt x="183780" y="556712"/>
                  </a:lnTo>
                  <a:lnTo>
                    <a:pt x="186164" y="559724"/>
                  </a:lnTo>
                  <a:lnTo>
                    <a:pt x="179462" y="565573"/>
                  </a:lnTo>
                  <a:close/>
                </a:path>
                <a:path w="4559300" h="652145">
                  <a:moveTo>
                    <a:pt x="167965" y="649418"/>
                  </a:moveTo>
                  <a:lnTo>
                    <a:pt x="160158" y="647284"/>
                  </a:lnTo>
                  <a:lnTo>
                    <a:pt x="164751" y="638774"/>
                  </a:lnTo>
                  <a:lnTo>
                    <a:pt x="169094" y="644347"/>
                  </a:lnTo>
                  <a:lnTo>
                    <a:pt x="167965" y="649418"/>
                  </a:lnTo>
                  <a:close/>
                </a:path>
                <a:path w="4559300" h="652145">
                  <a:moveTo>
                    <a:pt x="45813" y="641912"/>
                  </a:moveTo>
                  <a:lnTo>
                    <a:pt x="38533" y="639753"/>
                  </a:lnTo>
                  <a:lnTo>
                    <a:pt x="46440" y="638774"/>
                  </a:lnTo>
                  <a:lnTo>
                    <a:pt x="45813" y="641912"/>
                  </a:lnTo>
                  <a:close/>
                </a:path>
                <a:path w="4559300" h="652145">
                  <a:moveTo>
                    <a:pt x="147004" y="611211"/>
                  </a:moveTo>
                  <a:lnTo>
                    <a:pt x="148911" y="607722"/>
                  </a:lnTo>
                  <a:lnTo>
                    <a:pt x="152526" y="610910"/>
                  </a:lnTo>
                  <a:lnTo>
                    <a:pt x="147004" y="611211"/>
                  </a:lnTo>
                  <a:close/>
                </a:path>
                <a:path w="4559300" h="652145">
                  <a:moveTo>
                    <a:pt x="212975" y="607270"/>
                  </a:moveTo>
                  <a:lnTo>
                    <a:pt x="215284" y="602877"/>
                  </a:lnTo>
                  <a:lnTo>
                    <a:pt x="216615" y="605688"/>
                  </a:lnTo>
                  <a:lnTo>
                    <a:pt x="212975" y="607270"/>
                  </a:lnTo>
                  <a:close/>
                </a:path>
                <a:path w="4559300" h="652145">
                  <a:moveTo>
                    <a:pt x="7631" y="651903"/>
                  </a:moveTo>
                  <a:lnTo>
                    <a:pt x="0" y="650698"/>
                  </a:lnTo>
                  <a:lnTo>
                    <a:pt x="1054" y="648288"/>
                  </a:lnTo>
                  <a:lnTo>
                    <a:pt x="6752" y="649192"/>
                  </a:lnTo>
                  <a:lnTo>
                    <a:pt x="7631" y="651903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028861" y="7467544"/>
              <a:ext cx="12229465" cy="2513330"/>
            </a:xfrm>
            <a:custGeom>
              <a:avLst/>
              <a:gdLst/>
              <a:ahLst/>
              <a:cxnLst/>
              <a:rect l="l" t="t" r="r" b="b"/>
              <a:pathLst>
                <a:path w="12229465" h="2513329">
                  <a:moveTo>
                    <a:pt x="2498214" y="1927335"/>
                  </a:moveTo>
                  <a:lnTo>
                    <a:pt x="2102187" y="1753948"/>
                  </a:lnTo>
                  <a:lnTo>
                    <a:pt x="2149553" y="1753582"/>
                  </a:lnTo>
                  <a:lnTo>
                    <a:pt x="2197334" y="1752728"/>
                  </a:lnTo>
                  <a:lnTo>
                    <a:pt x="2245484" y="1751361"/>
                  </a:lnTo>
                  <a:lnTo>
                    <a:pt x="2293958" y="1749456"/>
                  </a:lnTo>
                  <a:lnTo>
                    <a:pt x="2342710" y="1746987"/>
                  </a:lnTo>
                  <a:lnTo>
                    <a:pt x="2391695" y="1743929"/>
                  </a:lnTo>
                  <a:lnTo>
                    <a:pt x="2440867" y="1740257"/>
                  </a:lnTo>
                  <a:lnTo>
                    <a:pt x="2490181" y="1735946"/>
                  </a:lnTo>
                  <a:lnTo>
                    <a:pt x="2539590" y="1730969"/>
                  </a:lnTo>
                  <a:lnTo>
                    <a:pt x="2589051" y="1725302"/>
                  </a:lnTo>
                  <a:lnTo>
                    <a:pt x="2638517" y="1718919"/>
                  </a:lnTo>
                  <a:lnTo>
                    <a:pt x="2687942" y="1711795"/>
                  </a:lnTo>
                  <a:lnTo>
                    <a:pt x="2737282" y="1703905"/>
                  </a:lnTo>
                  <a:lnTo>
                    <a:pt x="2786490" y="1695223"/>
                  </a:lnTo>
                  <a:lnTo>
                    <a:pt x="2835522" y="1685724"/>
                  </a:lnTo>
                  <a:lnTo>
                    <a:pt x="2884331" y="1675383"/>
                  </a:lnTo>
                  <a:lnTo>
                    <a:pt x="2932872" y="1664173"/>
                  </a:lnTo>
                  <a:lnTo>
                    <a:pt x="2981101" y="1652071"/>
                  </a:lnTo>
                  <a:lnTo>
                    <a:pt x="3028973" y="1639050"/>
                  </a:lnTo>
                  <a:lnTo>
                    <a:pt x="3043982" y="1806338"/>
                  </a:lnTo>
                  <a:lnTo>
                    <a:pt x="2973289" y="1812153"/>
                  </a:lnTo>
                  <a:lnTo>
                    <a:pt x="2906279" y="1820153"/>
                  </a:lnTo>
                  <a:lnTo>
                    <a:pt x="2843129" y="1829957"/>
                  </a:lnTo>
                  <a:lnTo>
                    <a:pt x="2784018" y="1841181"/>
                  </a:lnTo>
                  <a:lnTo>
                    <a:pt x="2729122" y="1853442"/>
                  </a:lnTo>
                  <a:lnTo>
                    <a:pt x="2678619" y="1866357"/>
                  </a:lnTo>
                  <a:lnTo>
                    <a:pt x="2632686" y="1879543"/>
                  </a:lnTo>
                  <a:lnTo>
                    <a:pt x="2591502" y="1892617"/>
                  </a:lnTo>
                  <a:lnTo>
                    <a:pt x="2555244" y="1905196"/>
                  </a:lnTo>
                  <a:lnTo>
                    <a:pt x="2524089" y="1916896"/>
                  </a:lnTo>
                  <a:lnTo>
                    <a:pt x="2498214" y="1927335"/>
                  </a:lnTo>
                  <a:close/>
                </a:path>
                <a:path w="12229465" h="2513329">
                  <a:moveTo>
                    <a:pt x="2091880" y="1601862"/>
                  </a:moveTo>
                  <a:lnTo>
                    <a:pt x="1995274" y="1600735"/>
                  </a:lnTo>
                  <a:lnTo>
                    <a:pt x="1901302" y="1597859"/>
                  </a:lnTo>
                  <a:lnTo>
                    <a:pt x="1810349" y="1593466"/>
                  </a:lnTo>
                  <a:lnTo>
                    <a:pt x="1722803" y="1587790"/>
                  </a:lnTo>
                  <a:lnTo>
                    <a:pt x="1369326" y="1433029"/>
                  </a:lnTo>
                  <a:lnTo>
                    <a:pt x="659434" y="1334549"/>
                  </a:lnTo>
                  <a:lnTo>
                    <a:pt x="475453" y="1305204"/>
                  </a:lnTo>
                  <a:lnTo>
                    <a:pt x="530827" y="1159633"/>
                  </a:lnTo>
                  <a:lnTo>
                    <a:pt x="698821" y="818856"/>
                  </a:lnTo>
                  <a:lnTo>
                    <a:pt x="982246" y="426773"/>
                  </a:lnTo>
                  <a:lnTo>
                    <a:pt x="1383911" y="127289"/>
                  </a:lnTo>
                  <a:lnTo>
                    <a:pt x="1431402" y="107319"/>
                  </a:lnTo>
                  <a:lnTo>
                    <a:pt x="1479510" y="89253"/>
                  </a:lnTo>
                  <a:lnTo>
                    <a:pt x="1528158" y="73034"/>
                  </a:lnTo>
                  <a:lnTo>
                    <a:pt x="1577272" y="58607"/>
                  </a:lnTo>
                  <a:lnTo>
                    <a:pt x="1626776" y="45913"/>
                  </a:lnTo>
                  <a:lnTo>
                    <a:pt x="1676596" y="34897"/>
                  </a:lnTo>
                  <a:lnTo>
                    <a:pt x="1726657" y="25502"/>
                  </a:lnTo>
                  <a:lnTo>
                    <a:pt x="1776882" y="17671"/>
                  </a:lnTo>
                  <a:lnTo>
                    <a:pt x="1827198" y="11348"/>
                  </a:lnTo>
                  <a:lnTo>
                    <a:pt x="1877530" y="6476"/>
                  </a:lnTo>
                  <a:lnTo>
                    <a:pt x="1927801" y="2998"/>
                  </a:lnTo>
                  <a:lnTo>
                    <a:pt x="1977938" y="858"/>
                  </a:lnTo>
                  <a:lnTo>
                    <a:pt x="2027865" y="0"/>
                  </a:lnTo>
                  <a:lnTo>
                    <a:pt x="2077506" y="365"/>
                  </a:lnTo>
                  <a:lnTo>
                    <a:pt x="2126788" y="1899"/>
                  </a:lnTo>
                  <a:lnTo>
                    <a:pt x="2075076" y="172952"/>
                  </a:lnTo>
                  <a:lnTo>
                    <a:pt x="2084356" y="195422"/>
                  </a:lnTo>
                  <a:lnTo>
                    <a:pt x="2121661" y="251496"/>
                  </a:lnTo>
                  <a:lnTo>
                    <a:pt x="2201186" y="324172"/>
                  </a:lnTo>
                  <a:lnTo>
                    <a:pt x="2337127" y="396445"/>
                  </a:lnTo>
                  <a:lnTo>
                    <a:pt x="2435379" y="433411"/>
                  </a:lnTo>
                  <a:lnTo>
                    <a:pt x="2494119" y="444781"/>
                  </a:lnTo>
                  <a:lnTo>
                    <a:pt x="2885038" y="444781"/>
                  </a:lnTo>
                  <a:lnTo>
                    <a:pt x="2960991" y="880157"/>
                  </a:lnTo>
                  <a:lnTo>
                    <a:pt x="2972755" y="1011444"/>
                  </a:lnTo>
                  <a:lnTo>
                    <a:pt x="2913008" y="1023722"/>
                  </a:lnTo>
                  <a:lnTo>
                    <a:pt x="2851274" y="1034913"/>
                  </a:lnTo>
                  <a:lnTo>
                    <a:pt x="2787817" y="1045066"/>
                  </a:lnTo>
                  <a:lnTo>
                    <a:pt x="2722918" y="1054229"/>
                  </a:lnTo>
                  <a:lnTo>
                    <a:pt x="2656856" y="1062447"/>
                  </a:lnTo>
                  <a:lnTo>
                    <a:pt x="2589912" y="1069769"/>
                  </a:lnTo>
                  <a:lnTo>
                    <a:pt x="2522367" y="1076240"/>
                  </a:lnTo>
                  <a:lnTo>
                    <a:pt x="2454500" y="1081907"/>
                  </a:lnTo>
                  <a:lnTo>
                    <a:pt x="2386592" y="1086818"/>
                  </a:lnTo>
                  <a:lnTo>
                    <a:pt x="2251773" y="1094555"/>
                  </a:lnTo>
                  <a:lnTo>
                    <a:pt x="2173578" y="1097902"/>
                  </a:lnTo>
                  <a:lnTo>
                    <a:pt x="1447372" y="1097902"/>
                  </a:lnTo>
                  <a:lnTo>
                    <a:pt x="1416570" y="1250730"/>
                  </a:lnTo>
                  <a:lnTo>
                    <a:pt x="1531305" y="1254916"/>
                  </a:lnTo>
                  <a:lnTo>
                    <a:pt x="1690888" y="1257928"/>
                  </a:lnTo>
                  <a:lnTo>
                    <a:pt x="1690300" y="1257928"/>
                  </a:lnTo>
                  <a:lnTo>
                    <a:pt x="2994879" y="1258330"/>
                  </a:lnTo>
                  <a:lnTo>
                    <a:pt x="3016067" y="1494707"/>
                  </a:lnTo>
                  <a:lnTo>
                    <a:pt x="2964740" y="1507772"/>
                  </a:lnTo>
                  <a:lnTo>
                    <a:pt x="2913153" y="1519844"/>
                  </a:lnTo>
                  <a:lnTo>
                    <a:pt x="2861354" y="1530952"/>
                  </a:lnTo>
                  <a:lnTo>
                    <a:pt x="2809393" y="1541127"/>
                  </a:lnTo>
                  <a:lnTo>
                    <a:pt x="2757317" y="1550397"/>
                  </a:lnTo>
                  <a:lnTo>
                    <a:pt x="2705175" y="1558792"/>
                  </a:lnTo>
                  <a:lnTo>
                    <a:pt x="2653015" y="1566340"/>
                  </a:lnTo>
                  <a:lnTo>
                    <a:pt x="2600885" y="1573071"/>
                  </a:lnTo>
                  <a:lnTo>
                    <a:pt x="2548833" y="1579014"/>
                  </a:lnTo>
                  <a:lnTo>
                    <a:pt x="2496909" y="1584198"/>
                  </a:lnTo>
                  <a:lnTo>
                    <a:pt x="2445160" y="1588653"/>
                  </a:lnTo>
                  <a:lnTo>
                    <a:pt x="2393634" y="1592407"/>
                  </a:lnTo>
                  <a:lnTo>
                    <a:pt x="2342380" y="1595490"/>
                  </a:lnTo>
                  <a:lnTo>
                    <a:pt x="2292971" y="1597859"/>
                  </a:lnTo>
                  <a:lnTo>
                    <a:pt x="2293467" y="1597859"/>
                  </a:lnTo>
                  <a:lnTo>
                    <a:pt x="2240881" y="1599760"/>
                  </a:lnTo>
                  <a:lnTo>
                    <a:pt x="2190733" y="1601006"/>
                  </a:lnTo>
                  <a:lnTo>
                    <a:pt x="2141050" y="1601697"/>
                  </a:lnTo>
                  <a:lnTo>
                    <a:pt x="2091880" y="1601862"/>
                  </a:lnTo>
                  <a:close/>
                </a:path>
                <a:path w="12229465" h="2513329">
                  <a:moveTo>
                    <a:pt x="2735356" y="114302"/>
                  </a:moveTo>
                  <a:lnTo>
                    <a:pt x="2655223" y="114302"/>
                  </a:lnTo>
                  <a:lnTo>
                    <a:pt x="2675794" y="113843"/>
                  </a:lnTo>
                  <a:lnTo>
                    <a:pt x="2696364" y="111798"/>
                  </a:lnTo>
                  <a:lnTo>
                    <a:pt x="2716888" y="108085"/>
                  </a:lnTo>
                  <a:lnTo>
                    <a:pt x="2735356" y="114302"/>
                  </a:lnTo>
                  <a:close/>
                </a:path>
                <a:path w="12229465" h="2513329">
                  <a:moveTo>
                    <a:pt x="2885038" y="444781"/>
                  </a:moveTo>
                  <a:lnTo>
                    <a:pt x="2494119" y="444781"/>
                  </a:lnTo>
                  <a:lnTo>
                    <a:pt x="2536739" y="429699"/>
                  </a:lnTo>
                  <a:lnTo>
                    <a:pt x="2586628" y="387307"/>
                  </a:lnTo>
                  <a:lnTo>
                    <a:pt x="2613488" y="234680"/>
                  </a:lnTo>
                  <a:lnTo>
                    <a:pt x="2634517" y="114302"/>
                  </a:lnTo>
                  <a:lnTo>
                    <a:pt x="2634598" y="113843"/>
                  </a:lnTo>
                  <a:lnTo>
                    <a:pt x="2634700" y="113256"/>
                  </a:lnTo>
                  <a:lnTo>
                    <a:pt x="2655223" y="114302"/>
                  </a:lnTo>
                  <a:lnTo>
                    <a:pt x="2735356" y="114302"/>
                  </a:lnTo>
                  <a:lnTo>
                    <a:pt x="2739721" y="115771"/>
                  </a:lnTo>
                  <a:lnTo>
                    <a:pt x="2761982" y="123577"/>
                  </a:lnTo>
                  <a:lnTo>
                    <a:pt x="2783618" y="131500"/>
                  </a:lnTo>
                  <a:lnTo>
                    <a:pt x="2804573" y="139539"/>
                  </a:lnTo>
                  <a:lnTo>
                    <a:pt x="2812913" y="154898"/>
                  </a:lnTo>
                  <a:lnTo>
                    <a:pt x="2821948" y="169534"/>
                  </a:lnTo>
                  <a:lnTo>
                    <a:pt x="2831589" y="183451"/>
                  </a:lnTo>
                  <a:lnTo>
                    <a:pt x="2841751" y="196649"/>
                  </a:lnTo>
                  <a:lnTo>
                    <a:pt x="2885038" y="444781"/>
                  </a:lnTo>
                  <a:close/>
                </a:path>
                <a:path w="12229465" h="2513329">
                  <a:moveTo>
                    <a:pt x="1875477" y="1104464"/>
                  </a:moveTo>
                  <a:lnTo>
                    <a:pt x="1749408" y="1104464"/>
                  </a:lnTo>
                  <a:lnTo>
                    <a:pt x="1624596" y="1103004"/>
                  </a:lnTo>
                  <a:lnTo>
                    <a:pt x="1625220" y="1103004"/>
                  </a:lnTo>
                  <a:lnTo>
                    <a:pt x="1588507" y="1102274"/>
                  </a:lnTo>
                  <a:lnTo>
                    <a:pt x="1447372" y="1097902"/>
                  </a:lnTo>
                  <a:lnTo>
                    <a:pt x="2173578" y="1097902"/>
                  </a:lnTo>
                  <a:lnTo>
                    <a:pt x="2120916" y="1099798"/>
                  </a:lnTo>
                  <a:lnTo>
                    <a:pt x="2121114" y="1099798"/>
                  </a:lnTo>
                  <a:lnTo>
                    <a:pt x="1933625" y="1103926"/>
                  </a:lnTo>
                  <a:lnTo>
                    <a:pt x="1875477" y="1104464"/>
                  </a:lnTo>
                  <a:close/>
                </a:path>
                <a:path w="12229465" h="2513329">
                  <a:moveTo>
                    <a:pt x="2994879" y="1258330"/>
                  </a:moveTo>
                  <a:lnTo>
                    <a:pt x="1850238" y="1258330"/>
                  </a:lnTo>
                  <a:lnTo>
                    <a:pt x="2026041" y="1255806"/>
                  </a:lnTo>
                  <a:lnTo>
                    <a:pt x="2024624" y="1255806"/>
                  </a:lnTo>
                  <a:lnTo>
                    <a:pt x="2145577" y="1252114"/>
                  </a:lnTo>
                  <a:lnTo>
                    <a:pt x="2275383" y="1246168"/>
                  </a:lnTo>
                  <a:lnTo>
                    <a:pt x="2407893" y="1237736"/>
                  </a:lnTo>
                  <a:lnTo>
                    <a:pt x="2474561" y="1232479"/>
                  </a:lnTo>
                  <a:lnTo>
                    <a:pt x="2541182" y="1226472"/>
                  </a:lnTo>
                  <a:lnTo>
                    <a:pt x="2607518" y="1219669"/>
                  </a:lnTo>
                  <a:lnTo>
                    <a:pt x="2673326" y="1212030"/>
                  </a:lnTo>
                  <a:lnTo>
                    <a:pt x="2738367" y="1203509"/>
                  </a:lnTo>
                  <a:lnTo>
                    <a:pt x="2802400" y="1194065"/>
                  </a:lnTo>
                  <a:lnTo>
                    <a:pt x="2865184" y="1183653"/>
                  </a:lnTo>
                  <a:lnTo>
                    <a:pt x="2926479" y="1172231"/>
                  </a:lnTo>
                  <a:lnTo>
                    <a:pt x="2986632" y="1159633"/>
                  </a:lnTo>
                  <a:lnTo>
                    <a:pt x="2986033" y="1159633"/>
                  </a:lnTo>
                  <a:lnTo>
                    <a:pt x="2994082" y="1249431"/>
                  </a:lnTo>
                  <a:lnTo>
                    <a:pt x="2994198" y="1250730"/>
                  </a:lnTo>
                  <a:lnTo>
                    <a:pt x="2994322" y="1252114"/>
                  </a:lnTo>
                  <a:lnTo>
                    <a:pt x="2994413" y="1253129"/>
                  </a:lnTo>
                  <a:lnTo>
                    <a:pt x="2994515" y="1254263"/>
                  </a:lnTo>
                  <a:lnTo>
                    <a:pt x="2994573" y="1254916"/>
                  </a:lnTo>
                  <a:lnTo>
                    <a:pt x="2994653" y="1255806"/>
                  </a:lnTo>
                  <a:lnTo>
                    <a:pt x="2994771" y="1257126"/>
                  </a:lnTo>
                  <a:lnTo>
                    <a:pt x="2994879" y="1258330"/>
                  </a:lnTo>
                  <a:close/>
                </a:path>
                <a:path w="12229465" h="2513329">
                  <a:moveTo>
                    <a:pt x="9767869" y="2054158"/>
                  </a:moveTo>
                  <a:lnTo>
                    <a:pt x="9731106" y="2050858"/>
                  </a:lnTo>
                  <a:lnTo>
                    <a:pt x="9629424" y="2045136"/>
                  </a:lnTo>
                  <a:lnTo>
                    <a:pt x="9575644" y="2041203"/>
                  </a:lnTo>
                  <a:lnTo>
                    <a:pt x="9519775" y="2035915"/>
                  </a:lnTo>
                  <a:lnTo>
                    <a:pt x="9463233" y="2029229"/>
                  </a:lnTo>
                  <a:lnTo>
                    <a:pt x="9233388" y="1006401"/>
                  </a:lnTo>
                  <a:lnTo>
                    <a:pt x="9306294" y="925647"/>
                  </a:lnTo>
                  <a:lnTo>
                    <a:pt x="9490228" y="737954"/>
                  </a:lnTo>
                  <a:lnTo>
                    <a:pt x="9733011" y="525174"/>
                  </a:lnTo>
                  <a:lnTo>
                    <a:pt x="9982466" y="369158"/>
                  </a:lnTo>
                  <a:lnTo>
                    <a:pt x="10139794" y="302062"/>
                  </a:lnTo>
                  <a:lnTo>
                    <a:pt x="10178324" y="286418"/>
                  </a:lnTo>
                  <a:lnTo>
                    <a:pt x="10216900" y="271452"/>
                  </a:lnTo>
                  <a:lnTo>
                    <a:pt x="10255705" y="257277"/>
                  </a:lnTo>
                  <a:lnTo>
                    <a:pt x="10294923" y="244006"/>
                  </a:lnTo>
                  <a:lnTo>
                    <a:pt x="10334737" y="231750"/>
                  </a:lnTo>
                  <a:lnTo>
                    <a:pt x="10375331" y="220624"/>
                  </a:lnTo>
                  <a:lnTo>
                    <a:pt x="10416888" y="210739"/>
                  </a:lnTo>
                  <a:lnTo>
                    <a:pt x="10459592" y="202209"/>
                  </a:lnTo>
                  <a:lnTo>
                    <a:pt x="10503626" y="195147"/>
                  </a:lnTo>
                  <a:lnTo>
                    <a:pt x="10549173" y="189665"/>
                  </a:lnTo>
                  <a:lnTo>
                    <a:pt x="10597416" y="185796"/>
                  </a:lnTo>
                  <a:lnTo>
                    <a:pt x="10598402" y="185796"/>
                  </a:lnTo>
                  <a:lnTo>
                    <a:pt x="10647135" y="183829"/>
                  </a:lnTo>
                  <a:lnTo>
                    <a:pt x="10696731" y="183829"/>
                  </a:lnTo>
                  <a:lnTo>
                    <a:pt x="10750167" y="185796"/>
                  </a:lnTo>
                  <a:lnTo>
                    <a:pt x="10806033" y="189907"/>
                  </a:lnTo>
                  <a:lnTo>
                    <a:pt x="10864514" y="196276"/>
                  </a:lnTo>
                  <a:lnTo>
                    <a:pt x="10925793" y="205015"/>
                  </a:lnTo>
                  <a:lnTo>
                    <a:pt x="10990052" y="216236"/>
                  </a:lnTo>
                  <a:lnTo>
                    <a:pt x="11057477" y="230054"/>
                  </a:lnTo>
                  <a:lnTo>
                    <a:pt x="11128249" y="246579"/>
                  </a:lnTo>
                  <a:lnTo>
                    <a:pt x="11466652" y="348192"/>
                  </a:lnTo>
                  <a:lnTo>
                    <a:pt x="11660253" y="521870"/>
                  </a:lnTo>
                  <a:lnTo>
                    <a:pt x="11781775" y="893437"/>
                  </a:lnTo>
                  <a:lnTo>
                    <a:pt x="11903936" y="1588719"/>
                  </a:lnTo>
                  <a:lnTo>
                    <a:pt x="11855863" y="1602124"/>
                  </a:lnTo>
                  <a:lnTo>
                    <a:pt x="11474715" y="1676183"/>
                  </a:lnTo>
                  <a:lnTo>
                    <a:pt x="11243595" y="1723538"/>
                  </a:lnTo>
                  <a:lnTo>
                    <a:pt x="11068839" y="1764591"/>
                  </a:lnTo>
                  <a:lnTo>
                    <a:pt x="10856783" y="1819743"/>
                  </a:lnTo>
                  <a:lnTo>
                    <a:pt x="10699914" y="1866837"/>
                  </a:lnTo>
                  <a:lnTo>
                    <a:pt x="10150803" y="2052098"/>
                  </a:lnTo>
                  <a:lnTo>
                    <a:pt x="9746396" y="2052098"/>
                  </a:lnTo>
                  <a:lnTo>
                    <a:pt x="9767869" y="2054158"/>
                  </a:lnTo>
                  <a:close/>
                </a:path>
                <a:path w="12229465" h="2513329">
                  <a:moveTo>
                    <a:pt x="10038898" y="2089853"/>
                  </a:moveTo>
                  <a:lnTo>
                    <a:pt x="10000576" y="2083840"/>
                  </a:lnTo>
                  <a:lnTo>
                    <a:pt x="9905883" y="2070137"/>
                  </a:lnTo>
                  <a:lnTo>
                    <a:pt x="9902588" y="2069713"/>
                  </a:lnTo>
                  <a:lnTo>
                    <a:pt x="9898196" y="2069102"/>
                  </a:lnTo>
                  <a:lnTo>
                    <a:pt x="9853151" y="2063342"/>
                  </a:lnTo>
                  <a:lnTo>
                    <a:pt x="9848722" y="2062835"/>
                  </a:lnTo>
                  <a:lnTo>
                    <a:pt x="9842531" y="2062050"/>
                  </a:lnTo>
                  <a:lnTo>
                    <a:pt x="9799362" y="2057180"/>
                  </a:lnTo>
                  <a:lnTo>
                    <a:pt x="9793662" y="2056633"/>
                  </a:lnTo>
                  <a:lnTo>
                    <a:pt x="9786109" y="2055796"/>
                  </a:lnTo>
                  <a:lnTo>
                    <a:pt x="9746396" y="2052098"/>
                  </a:lnTo>
                  <a:lnTo>
                    <a:pt x="10150783" y="2052098"/>
                  </a:lnTo>
                  <a:lnTo>
                    <a:pt x="10038898" y="2089853"/>
                  </a:lnTo>
                  <a:close/>
                </a:path>
                <a:path w="12229465" h="2513329">
                  <a:moveTo>
                    <a:pt x="11999027" y="2512941"/>
                  </a:moveTo>
                  <a:lnTo>
                    <a:pt x="11672033" y="2512941"/>
                  </a:lnTo>
                  <a:lnTo>
                    <a:pt x="11728696" y="2485823"/>
                  </a:lnTo>
                  <a:lnTo>
                    <a:pt x="11776447" y="2454523"/>
                  </a:lnTo>
                  <a:lnTo>
                    <a:pt x="11814308" y="2418775"/>
                  </a:lnTo>
                  <a:lnTo>
                    <a:pt x="11841304" y="2378313"/>
                  </a:lnTo>
                  <a:lnTo>
                    <a:pt x="11858776" y="2337896"/>
                  </a:lnTo>
                  <a:lnTo>
                    <a:pt x="11872976" y="2294559"/>
                  </a:lnTo>
                  <a:lnTo>
                    <a:pt x="11884156" y="2248815"/>
                  </a:lnTo>
                  <a:lnTo>
                    <a:pt x="11892569" y="2201182"/>
                  </a:lnTo>
                  <a:lnTo>
                    <a:pt x="11898467" y="2152174"/>
                  </a:lnTo>
                  <a:lnTo>
                    <a:pt x="11902105" y="2102308"/>
                  </a:lnTo>
                  <a:lnTo>
                    <a:pt x="11903024" y="2074011"/>
                  </a:lnTo>
                  <a:lnTo>
                    <a:pt x="11903150" y="2070137"/>
                  </a:lnTo>
                  <a:lnTo>
                    <a:pt x="11903267" y="2066515"/>
                  </a:lnTo>
                  <a:lnTo>
                    <a:pt x="11903370" y="2063342"/>
                  </a:lnTo>
                  <a:lnTo>
                    <a:pt x="11903485" y="2059805"/>
                  </a:lnTo>
                  <a:lnTo>
                    <a:pt x="11903570" y="2057180"/>
                  </a:lnTo>
                  <a:lnTo>
                    <a:pt x="11903615" y="2055796"/>
                  </a:lnTo>
                  <a:lnTo>
                    <a:pt x="11903735" y="2052098"/>
                  </a:lnTo>
                  <a:lnTo>
                    <a:pt x="11999052" y="2052098"/>
                  </a:lnTo>
                  <a:lnTo>
                    <a:pt x="12045486" y="2056778"/>
                  </a:lnTo>
                  <a:lnTo>
                    <a:pt x="12088522" y="2070137"/>
                  </a:lnTo>
                  <a:lnTo>
                    <a:pt x="12127870" y="2091446"/>
                  </a:lnTo>
                  <a:lnTo>
                    <a:pt x="12161968" y="2119581"/>
                  </a:lnTo>
                  <a:lnTo>
                    <a:pt x="12190101" y="2153682"/>
                  </a:lnTo>
                  <a:lnTo>
                    <a:pt x="12211343" y="2192823"/>
                  </a:lnTo>
                  <a:lnTo>
                    <a:pt x="12224768" y="2236077"/>
                  </a:lnTo>
                  <a:lnTo>
                    <a:pt x="12229448" y="2282519"/>
                  </a:lnTo>
                  <a:lnTo>
                    <a:pt x="12224767" y="2328962"/>
                  </a:lnTo>
                  <a:lnTo>
                    <a:pt x="12211339" y="2372216"/>
                  </a:lnTo>
                  <a:lnTo>
                    <a:pt x="12190093" y="2411357"/>
                  </a:lnTo>
                  <a:lnTo>
                    <a:pt x="12161956" y="2445458"/>
                  </a:lnTo>
                  <a:lnTo>
                    <a:pt x="12127853" y="2473593"/>
                  </a:lnTo>
                  <a:lnTo>
                    <a:pt x="12088713" y="2494836"/>
                  </a:lnTo>
                  <a:lnTo>
                    <a:pt x="12045462" y="2508261"/>
                  </a:lnTo>
                  <a:lnTo>
                    <a:pt x="11999027" y="2512941"/>
                  </a:lnTo>
                  <a:close/>
                </a:path>
                <a:path w="12229465" h="2513329">
                  <a:moveTo>
                    <a:pt x="9793662" y="2056633"/>
                  </a:moveTo>
                  <a:lnTo>
                    <a:pt x="9767869" y="2054158"/>
                  </a:lnTo>
                  <a:lnTo>
                    <a:pt x="9786109" y="2055796"/>
                  </a:lnTo>
                  <a:lnTo>
                    <a:pt x="9793662" y="2056633"/>
                  </a:lnTo>
                  <a:close/>
                </a:path>
                <a:path w="12229465" h="2513329">
                  <a:moveTo>
                    <a:pt x="9822277" y="2059805"/>
                  </a:moveTo>
                  <a:lnTo>
                    <a:pt x="9793662" y="2056633"/>
                  </a:lnTo>
                  <a:lnTo>
                    <a:pt x="9799362" y="2057180"/>
                  </a:lnTo>
                  <a:lnTo>
                    <a:pt x="9822277" y="2059805"/>
                  </a:lnTo>
                  <a:close/>
                </a:path>
                <a:path w="12229465" h="2513329">
                  <a:moveTo>
                    <a:pt x="9848722" y="2062835"/>
                  </a:moveTo>
                  <a:lnTo>
                    <a:pt x="9822277" y="2059805"/>
                  </a:lnTo>
                  <a:lnTo>
                    <a:pt x="9842531" y="2062050"/>
                  </a:lnTo>
                  <a:lnTo>
                    <a:pt x="9848722" y="2062835"/>
                  </a:lnTo>
                  <a:close/>
                </a:path>
                <a:path w="12229465" h="2513329">
                  <a:moveTo>
                    <a:pt x="9877775" y="2066515"/>
                  </a:moveTo>
                  <a:lnTo>
                    <a:pt x="9848722" y="2062835"/>
                  </a:lnTo>
                  <a:lnTo>
                    <a:pt x="9853151" y="2063342"/>
                  </a:lnTo>
                  <a:lnTo>
                    <a:pt x="9877775" y="2066515"/>
                  </a:lnTo>
                  <a:close/>
                </a:path>
                <a:path w="12229465" h="2513329">
                  <a:moveTo>
                    <a:pt x="9902588" y="2069713"/>
                  </a:moveTo>
                  <a:lnTo>
                    <a:pt x="9877775" y="2066515"/>
                  </a:lnTo>
                  <a:lnTo>
                    <a:pt x="9898196" y="2069102"/>
                  </a:lnTo>
                  <a:lnTo>
                    <a:pt x="9902588" y="2069713"/>
                  </a:lnTo>
                  <a:close/>
                </a:path>
                <a:path w="12229465" h="2513329">
                  <a:moveTo>
                    <a:pt x="9933506" y="2074011"/>
                  </a:moveTo>
                  <a:lnTo>
                    <a:pt x="9902588" y="2069713"/>
                  </a:lnTo>
                  <a:lnTo>
                    <a:pt x="9905883" y="2070137"/>
                  </a:lnTo>
                  <a:lnTo>
                    <a:pt x="9933506" y="2074011"/>
                  </a:lnTo>
                  <a:close/>
                </a:path>
                <a:path w="12229465" h="2513329">
                  <a:moveTo>
                    <a:pt x="5668566" y="2309204"/>
                  </a:moveTo>
                  <a:lnTo>
                    <a:pt x="5525403" y="2309204"/>
                  </a:lnTo>
                  <a:lnTo>
                    <a:pt x="5707576" y="833742"/>
                  </a:lnTo>
                  <a:lnTo>
                    <a:pt x="5850739" y="833742"/>
                  </a:lnTo>
                  <a:lnTo>
                    <a:pt x="5668677" y="2308300"/>
                  </a:lnTo>
                  <a:lnTo>
                    <a:pt x="5668566" y="2309204"/>
                  </a:lnTo>
                  <a:close/>
                </a:path>
                <a:path w="12229465" h="2513329">
                  <a:moveTo>
                    <a:pt x="7784937" y="1685140"/>
                  </a:moveTo>
                  <a:lnTo>
                    <a:pt x="6729425" y="1685140"/>
                  </a:lnTo>
                  <a:lnTo>
                    <a:pt x="6729425" y="1500431"/>
                  </a:lnTo>
                  <a:lnTo>
                    <a:pt x="7784937" y="1500431"/>
                  </a:lnTo>
                  <a:lnTo>
                    <a:pt x="7820887" y="1507688"/>
                  </a:lnTo>
                  <a:lnTo>
                    <a:pt x="7850242" y="1527480"/>
                  </a:lnTo>
                  <a:lnTo>
                    <a:pt x="7870034" y="1556835"/>
                  </a:lnTo>
                  <a:lnTo>
                    <a:pt x="7877291" y="1592785"/>
                  </a:lnTo>
                  <a:lnTo>
                    <a:pt x="7870034" y="1628736"/>
                  </a:lnTo>
                  <a:lnTo>
                    <a:pt x="7850242" y="1658091"/>
                  </a:lnTo>
                  <a:lnTo>
                    <a:pt x="7820887" y="1677883"/>
                  </a:lnTo>
                  <a:lnTo>
                    <a:pt x="7784937" y="1685140"/>
                  </a:lnTo>
                  <a:close/>
                </a:path>
                <a:path w="12229465" h="2513329">
                  <a:moveTo>
                    <a:pt x="7890445" y="1973726"/>
                  </a:moveTo>
                  <a:lnTo>
                    <a:pt x="6595474" y="1973726"/>
                  </a:lnTo>
                  <a:lnTo>
                    <a:pt x="6595474" y="1789017"/>
                  </a:lnTo>
                  <a:lnTo>
                    <a:pt x="7890445" y="1789017"/>
                  </a:lnTo>
                  <a:lnTo>
                    <a:pt x="7926395" y="1796274"/>
                  </a:lnTo>
                  <a:lnTo>
                    <a:pt x="7955751" y="1816065"/>
                  </a:lnTo>
                  <a:lnTo>
                    <a:pt x="7975542" y="1845421"/>
                  </a:lnTo>
                  <a:lnTo>
                    <a:pt x="7982800" y="1881371"/>
                  </a:lnTo>
                  <a:lnTo>
                    <a:pt x="7975542" y="1917321"/>
                  </a:lnTo>
                  <a:lnTo>
                    <a:pt x="7955751" y="1946677"/>
                  </a:lnTo>
                  <a:lnTo>
                    <a:pt x="7926395" y="1966469"/>
                  </a:lnTo>
                  <a:lnTo>
                    <a:pt x="7890445" y="1973726"/>
                  </a:lnTo>
                  <a:close/>
                </a:path>
                <a:path w="12229465" h="2513329">
                  <a:moveTo>
                    <a:pt x="8971889" y="2512916"/>
                  </a:moveTo>
                  <a:lnTo>
                    <a:pt x="230421" y="2512916"/>
                  </a:lnTo>
                  <a:lnTo>
                    <a:pt x="183986" y="2508234"/>
                  </a:lnTo>
                  <a:lnTo>
                    <a:pt x="140735" y="2494807"/>
                  </a:lnTo>
                  <a:lnTo>
                    <a:pt x="101595" y="2473561"/>
                  </a:lnTo>
                  <a:lnTo>
                    <a:pt x="67492" y="2445423"/>
                  </a:lnTo>
                  <a:lnTo>
                    <a:pt x="39355" y="2411321"/>
                  </a:lnTo>
                  <a:lnTo>
                    <a:pt x="18109" y="2372180"/>
                  </a:lnTo>
                  <a:lnTo>
                    <a:pt x="4681" y="2328929"/>
                  </a:lnTo>
                  <a:lnTo>
                    <a:pt x="0" y="2282494"/>
                  </a:lnTo>
                  <a:lnTo>
                    <a:pt x="4607" y="2236793"/>
                  </a:lnTo>
                  <a:lnTo>
                    <a:pt x="18109" y="2192808"/>
                  </a:lnTo>
                  <a:lnTo>
                    <a:pt x="39355" y="2153668"/>
                  </a:lnTo>
                  <a:lnTo>
                    <a:pt x="67492" y="2119566"/>
                  </a:lnTo>
                  <a:lnTo>
                    <a:pt x="101595" y="2091428"/>
                  </a:lnTo>
                  <a:lnTo>
                    <a:pt x="140735" y="2070182"/>
                  </a:lnTo>
                  <a:lnTo>
                    <a:pt x="183986" y="2056754"/>
                  </a:lnTo>
                  <a:lnTo>
                    <a:pt x="230421" y="2052073"/>
                  </a:lnTo>
                  <a:lnTo>
                    <a:pt x="751083" y="2052073"/>
                  </a:lnTo>
                  <a:lnTo>
                    <a:pt x="758402" y="2064217"/>
                  </a:lnTo>
                  <a:lnTo>
                    <a:pt x="765972" y="2076212"/>
                  </a:lnTo>
                  <a:lnTo>
                    <a:pt x="794099" y="2116549"/>
                  </a:lnTo>
                  <a:lnTo>
                    <a:pt x="820318" y="2149347"/>
                  </a:lnTo>
                  <a:lnTo>
                    <a:pt x="849542" y="2179362"/>
                  </a:lnTo>
                  <a:lnTo>
                    <a:pt x="883146" y="2207247"/>
                  </a:lnTo>
                  <a:lnTo>
                    <a:pt x="920829" y="2233076"/>
                  </a:lnTo>
                  <a:lnTo>
                    <a:pt x="962288" y="2256923"/>
                  </a:lnTo>
                  <a:lnTo>
                    <a:pt x="1007223" y="2278864"/>
                  </a:lnTo>
                  <a:lnTo>
                    <a:pt x="1055331" y="2298972"/>
                  </a:lnTo>
                  <a:lnTo>
                    <a:pt x="1106311" y="2317323"/>
                  </a:lnTo>
                  <a:lnTo>
                    <a:pt x="1159861" y="2333990"/>
                  </a:lnTo>
                  <a:lnTo>
                    <a:pt x="1215679" y="2349048"/>
                  </a:lnTo>
                  <a:lnTo>
                    <a:pt x="1273465" y="2362572"/>
                  </a:lnTo>
                  <a:lnTo>
                    <a:pt x="1332915" y="2374636"/>
                  </a:lnTo>
                  <a:lnTo>
                    <a:pt x="1393729" y="2385314"/>
                  </a:lnTo>
                  <a:lnTo>
                    <a:pt x="1455605" y="2394682"/>
                  </a:lnTo>
                  <a:lnTo>
                    <a:pt x="1518241" y="2402813"/>
                  </a:lnTo>
                  <a:lnTo>
                    <a:pt x="1581336" y="2409782"/>
                  </a:lnTo>
                  <a:lnTo>
                    <a:pt x="1644588" y="2415663"/>
                  </a:lnTo>
                  <a:lnTo>
                    <a:pt x="1707112" y="2420487"/>
                  </a:lnTo>
                  <a:lnTo>
                    <a:pt x="1706978" y="2420487"/>
                  </a:lnTo>
                  <a:lnTo>
                    <a:pt x="1770356" y="2424462"/>
                  </a:lnTo>
                  <a:lnTo>
                    <a:pt x="1832268" y="2427528"/>
                  </a:lnTo>
                  <a:lnTo>
                    <a:pt x="1893131" y="2429805"/>
                  </a:lnTo>
                  <a:lnTo>
                    <a:pt x="1952642" y="2431366"/>
                  </a:lnTo>
                  <a:lnTo>
                    <a:pt x="2066405" y="2432642"/>
                  </a:lnTo>
                  <a:lnTo>
                    <a:pt x="2517022" y="2432642"/>
                  </a:lnTo>
                  <a:lnTo>
                    <a:pt x="2614762" y="2465250"/>
                  </a:lnTo>
                  <a:lnTo>
                    <a:pt x="2712604" y="2469117"/>
                  </a:lnTo>
                  <a:lnTo>
                    <a:pt x="8992751" y="2469117"/>
                  </a:lnTo>
                  <a:lnTo>
                    <a:pt x="8990468" y="2473561"/>
                  </a:lnTo>
                  <a:lnTo>
                    <a:pt x="8971889" y="2512916"/>
                  </a:lnTo>
                  <a:close/>
                </a:path>
                <a:path w="12229465" h="2513329">
                  <a:moveTo>
                    <a:pt x="9057201" y="2350055"/>
                  </a:moveTo>
                  <a:lnTo>
                    <a:pt x="3296113" y="2350055"/>
                  </a:lnTo>
                  <a:lnTo>
                    <a:pt x="3397309" y="2333604"/>
                  </a:lnTo>
                  <a:lnTo>
                    <a:pt x="3402128" y="2330943"/>
                  </a:lnTo>
                  <a:lnTo>
                    <a:pt x="3406245" y="2328308"/>
                  </a:lnTo>
                  <a:lnTo>
                    <a:pt x="3411165" y="2324969"/>
                  </a:lnTo>
                  <a:lnTo>
                    <a:pt x="3412144" y="2324191"/>
                  </a:lnTo>
                  <a:lnTo>
                    <a:pt x="3413199" y="2323438"/>
                  </a:lnTo>
                  <a:lnTo>
                    <a:pt x="3415784" y="2321530"/>
                  </a:lnTo>
                  <a:lnTo>
                    <a:pt x="3418119" y="2319672"/>
                  </a:lnTo>
                  <a:lnTo>
                    <a:pt x="3421031" y="2317112"/>
                  </a:lnTo>
                  <a:lnTo>
                    <a:pt x="3421910" y="2316384"/>
                  </a:lnTo>
                  <a:lnTo>
                    <a:pt x="3425198" y="2313246"/>
                  </a:lnTo>
                  <a:lnTo>
                    <a:pt x="3427495" y="2310786"/>
                  </a:lnTo>
                  <a:lnTo>
                    <a:pt x="3429265" y="2308451"/>
                  </a:lnTo>
                  <a:lnTo>
                    <a:pt x="3429340" y="2308300"/>
                  </a:lnTo>
                  <a:lnTo>
                    <a:pt x="3431022" y="2306041"/>
                  </a:lnTo>
                  <a:lnTo>
                    <a:pt x="3432193" y="2303958"/>
                  </a:lnTo>
                  <a:lnTo>
                    <a:pt x="3433281" y="2301648"/>
                  </a:lnTo>
                  <a:lnTo>
                    <a:pt x="3433583" y="2300945"/>
                  </a:lnTo>
                  <a:lnTo>
                    <a:pt x="3434565" y="2298271"/>
                  </a:lnTo>
                  <a:lnTo>
                    <a:pt x="3434662" y="2298008"/>
                  </a:lnTo>
                  <a:lnTo>
                    <a:pt x="3435114" y="2296452"/>
                  </a:lnTo>
                  <a:lnTo>
                    <a:pt x="3435490" y="2294268"/>
                  </a:lnTo>
                  <a:lnTo>
                    <a:pt x="3435666" y="2293615"/>
                  </a:lnTo>
                  <a:lnTo>
                    <a:pt x="3435716" y="2292962"/>
                  </a:lnTo>
                  <a:lnTo>
                    <a:pt x="3435818" y="2288127"/>
                  </a:lnTo>
                  <a:lnTo>
                    <a:pt x="3435666" y="2287038"/>
                  </a:lnTo>
                  <a:lnTo>
                    <a:pt x="3479513" y="2281831"/>
                  </a:lnTo>
                  <a:lnTo>
                    <a:pt x="3523956" y="2272096"/>
                  </a:lnTo>
                  <a:lnTo>
                    <a:pt x="3568646" y="2257271"/>
                  </a:lnTo>
                  <a:lnTo>
                    <a:pt x="3613230" y="2236793"/>
                  </a:lnTo>
                  <a:lnTo>
                    <a:pt x="3657360" y="2210099"/>
                  </a:lnTo>
                  <a:lnTo>
                    <a:pt x="3700685" y="2176628"/>
                  </a:lnTo>
                  <a:lnTo>
                    <a:pt x="3742853" y="2135817"/>
                  </a:lnTo>
                  <a:lnTo>
                    <a:pt x="3772657" y="2097095"/>
                  </a:lnTo>
                  <a:lnTo>
                    <a:pt x="3796498" y="2052073"/>
                  </a:lnTo>
                  <a:lnTo>
                    <a:pt x="4891907" y="2052073"/>
                  </a:lnTo>
                  <a:lnTo>
                    <a:pt x="4854552" y="2308300"/>
                  </a:lnTo>
                  <a:lnTo>
                    <a:pt x="4854530" y="2308451"/>
                  </a:lnTo>
                  <a:lnTo>
                    <a:pt x="4854421" y="2309204"/>
                  </a:lnTo>
                  <a:lnTo>
                    <a:pt x="6640588" y="2309204"/>
                  </a:lnTo>
                  <a:lnTo>
                    <a:pt x="6679344" y="2315455"/>
                  </a:lnTo>
                  <a:lnTo>
                    <a:pt x="7078735" y="2315455"/>
                  </a:lnTo>
                  <a:lnTo>
                    <a:pt x="7085851" y="2316785"/>
                  </a:lnTo>
                  <a:lnTo>
                    <a:pt x="7093078" y="2317752"/>
                  </a:lnTo>
                  <a:lnTo>
                    <a:pt x="7100413" y="2318342"/>
                  </a:lnTo>
                  <a:lnTo>
                    <a:pt x="7107855" y="2318543"/>
                  </a:lnTo>
                  <a:lnTo>
                    <a:pt x="9075482" y="2318543"/>
                  </a:lnTo>
                  <a:lnTo>
                    <a:pt x="9061710" y="2342099"/>
                  </a:lnTo>
                  <a:lnTo>
                    <a:pt x="9057201" y="2350055"/>
                  </a:lnTo>
                  <a:close/>
                </a:path>
                <a:path w="12229465" h="2513329">
                  <a:moveTo>
                    <a:pt x="6640588" y="2309204"/>
                  </a:moveTo>
                  <a:lnTo>
                    <a:pt x="6329858" y="2309204"/>
                  </a:lnTo>
                  <a:lnTo>
                    <a:pt x="6367344" y="2052073"/>
                  </a:lnTo>
                  <a:lnTo>
                    <a:pt x="6596708" y="2052073"/>
                  </a:lnTo>
                  <a:lnTo>
                    <a:pt x="6573132" y="2073905"/>
                  </a:lnTo>
                  <a:lnTo>
                    <a:pt x="6555086" y="2100497"/>
                  </a:lnTo>
                  <a:lnTo>
                    <a:pt x="6543522" y="2130986"/>
                  </a:lnTo>
                  <a:lnTo>
                    <a:pt x="6539444" y="2164459"/>
                  </a:lnTo>
                  <a:lnTo>
                    <a:pt x="6539444" y="2175555"/>
                  </a:lnTo>
                  <a:lnTo>
                    <a:pt x="6546576" y="2219775"/>
                  </a:lnTo>
                  <a:lnTo>
                    <a:pt x="6566436" y="2258179"/>
                  </a:lnTo>
                  <a:lnTo>
                    <a:pt x="6596720" y="2288463"/>
                  </a:lnTo>
                  <a:lnTo>
                    <a:pt x="6635080" y="2308300"/>
                  </a:lnTo>
                  <a:lnTo>
                    <a:pt x="6635918" y="2308451"/>
                  </a:lnTo>
                  <a:lnTo>
                    <a:pt x="6640588" y="2309204"/>
                  </a:lnTo>
                  <a:close/>
                </a:path>
                <a:path w="12229465" h="2513329">
                  <a:moveTo>
                    <a:pt x="8595341" y="2262337"/>
                  </a:moveTo>
                  <a:lnTo>
                    <a:pt x="7126556" y="2262337"/>
                  </a:lnTo>
                  <a:lnTo>
                    <a:pt x="7090606" y="2255079"/>
                  </a:lnTo>
                  <a:lnTo>
                    <a:pt x="7061251" y="2235288"/>
                  </a:lnTo>
                  <a:lnTo>
                    <a:pt x="7041459" y="2205932"/>
                  </a:lnTo>
                  <a:lnTo>
                    <a:pt x="7034202" y="2169982"/>
                  </a:lnTo>
                  <a:lnTo>
                    <a:pt x="7041459" y="2134032"/>
                  </a:lnTo>
                  <a:lnTo>
                    <a:pt x="7061251" y="2104676"/>
                  </a:lnTo>
                  <a:lnTo>
                    <a:pt x="7090606" y="2084885"/>
                  </a:lnTo>
                  <a:lnTo>
                    <a:pt x="7126556" y="2077628"/>
                  </a:lnTo>
                  <a:lnTo>
                    <a:pt x="8595341" y="2077628"/>
                  </a:lnTo>
                  <a:lnTo>
                    <a:pt x="8595341" y="2262337"/>
                  </a:lnTo>
                  <a:close/>
                </a:path>
                <a:path w="12229465" h="2513329">
                  <a:moveTo>
                    <a:pt x="9075482" y="2318543"/>
                  </a:moveTo>
                  <a:lnTo>
                    <a:pt x="8545537" y="2318543"/>
                  </a:lnTo>
                  <a:lnTo>
                    <a:pt x="8564926" y="2314630"/>
                  </a:lnTo>
                  <a:lnTo>
                    <a:pt x="8580757" y="2303958"/>
                  </a:lnTo>
                  <a:lnTo>
                    <a:pt x="8591429" y="2288127"/>
                  </a:lnTo>
                  <a:lnTo>
                    <a:pt x="8595341" y="2268738"/>
                  </a:lnTo>
                  <a:lnTo>
                    <a:pt x="8595341" y="2159087"/>
                  </a:lnTo>
                  <a:lnTo>
                    <a:pt x="8612732" y="2171733"/>
                  </a:lnTo>
                  <a:lnTo>
                    <a:pt x="8649688" y="2194173"/>
                  </a:lnTo>
                  <a:lnTo>
                    <a:pt x="8722224" y="2225993"/>
                  </a:lnTo>
                  <a:lnTo>
                    <a:pt x="8774391" y="2243382"/>
                  </a:lnTo>
                  <a:lnTo>
                    <a:pt x="8825725" y="2256344"/>
                  </a:lnTo>
                  <a:lnTo>
                    <a:pt x="8876154" y="2265157"/>
                  </a:lnTo>
                  <a:lnTo>
                    <a:pt x="8925606" y="2270099"/>
                  </a:lnTo>
                  <a:lnTo>
                    <a:pt x="8974010" y="2271450"/>
                  </a:lnTo>
                  <a:lnTo>
                    <a:pt x="9103402" y="2271450"/>
                  </a:lnTo>
                  <a:lnTo>
                    <a:pt x="9087334" y="2298271"/>
                  </a:lnTo>
                  <a:lnTo>
                    <a:pt x="9075599" y="2318342"/>
                  </a:lnTo>
                  <a:lnTo>
                    <a:pt x="9075482" y="2318543"/>
                  </a:lnTo>
                  <a:close/>
                </a:path>
                <a:path w="12229465" h="2513329">
                  <a:moveTo>
                    <a:pt x="9103402" y="2271450"/>
                  </a:moveTo>
                  <a:lnTo>
                    <a:pt x="8974010" y="2271450"/>
                  </a:lnTo>
                  <a:lnTo>
                    <a:pt x="9021294" y="2269488"/>
                  </a:lnTo>
                  <a:lnTo>
                    <a:pt x="9067386" y="2264491"/>
                  </a:lnTo>
                  <a:lnTo>
                    <a:pt x="9112215" y="2256739"/>
                  </a:lnTo>
                  <a:lnTo>
                    <a:pt x="9103402" y="2271450"/>
                  </a:lnTo>
                  <a:close/>
                </a:path>
                <a:path w="12229465" h="2513329">
                  <a:moveTo>
                    <a:pt x="8992751" y="2469117"/>
                  </a:moveTo>
                  <a:lnTo>
                    <a:pt x="2712604" y="2469117"/>
                  </a:lnTo>
                  <a:lnTo>
                    <a:pt x="2818594" y="2421031"/>
                  </a:lnTo>
                  <a:lnTo>
                    <a:pt x="2979768" y="2310786"/>
                  </a:lnTo>
                  <a:lnTo>
                    <a:pt x="3033024" y="2321023"/>
                  </a:lnTo>
                  <a:lnTo>
                    <a:pt x="3156579" y="2339987"/>
                  </a:lnTo>
                  <a:lnTo>
                    <a:pt x="3296113" y="2350055"/>
                  </a:lnTo>
                  <a:lnTo>
                    <a:pt x="9057201" y="2350055"/>
                  </a:lnTo>
                  <a:lnTo>
                    <a:pt x="9036347" y="2386851"/>
                  </a:lnTo>
                  <a:lnTo>
                    <a:pt x="9012143" y="2431366"/>
                  </a:lnTo>
                  <a:lnTo>
                    <a:pt x="8992751" y="2469117"/>
                  </a:lnTo>
                  <a:close/>
                </a:path>
                <a:path w="12229465" h="2513329">
                  <a:moveTo>
                    <a:pt x="2517022" y="2432642"/>
                  </a:moveTo>
                  <a:lnTo>
                    <a:pt x="2066405" y="2432642"/>
                  </a:lnTo>
                  <a:lnTo>
                    <a:pt x="2171142" y="2431951"/>
                  </a:lnTo>
                  <a:lnTo>
                    <a:pt x="2267751" y="2429805"/>
                  </a:lnTo>
                  <a:lnTo>
                    <a:pt x="2267061" y="2429805"/>
                  </a:lnTo>
                  <a:lnTo>
                    <a:pt x="2306046" y="2428532"/>
                  </a:lnTo>
                  <a:lnTo>
                    <a:pt x="2407070" y="2424040"/>
                  </a:lnTo>
                  <a:lnTo>
                    <a:pt x="2478029" y="2419633"/>
                  </a:lnTo>
                  <a:lnTo>
                    <a:pt x="2517022" y="2432642"/>
                  </a:lnTo>
                  <a:close/>
                </a:path>
              </a:pathLst>
            </a:custGeom>
            <a:solidFill>
              <a:srgbClr val="FBEB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70539" y="8015668"/>
              <a:ext cx="254000" cy="549910"/>
            </a:xfrm>
            <a:custGeom>
              <a:avLst/>
              <a:gdLst/>
              <a:ahLst/>
              <a:cxnLst/>
              <a:rect l="l" t="t" r="r" b="b"/>
              <a:pathLst>
                <a:path w="254000" h="549909">
                  <a:moveTo>
                    <a:pt x="19227" y="223291"/>
                  </a:moveTo>
                  <a:lnTo>
                    <a:pt x="17970" y="217690"/>
                  </a:lnTo>
                  <a:lnTo>
                    <a:pt x="17551" y="215861"/>
                  </a:lnTo>
                  <a:lnTo>
                    <a:pt x="16764" y="214528"/>
                  </a:lnTo>
                  <a:lnTo>
                    <a:pt x="13855" y="214579"/>
                  </a:lnTo>
                  <a:lnTo>
                    <a:pt x="13677" y="214477"/>
                  </a:lnTo>
                  <a:lnTo>
                    <a:pt x="12903" y="212572"/>
                  </a:lnTo>
                  <a:lnTo>
                    <a:pt x="10071" y="212217"/>
                  </a:lnTo>
                  <a:lnTo>
                    <a:pt x="9639" y="212826"/>
                  </a:lnTo>
                  <a:lnTo>
                    <a:pt x="9766" y="213296"/>
                  </a:lnTo>
                  <a:lnTo>
                    <a:pt x="9766" y="213906"/>
                  </a:lnTo>
                  <a:lnTo>
                    <a:pt x="9842" y="214452"/>
                  </a:lnTo>
                  <a:lnTo>
                    <a:pt x="9042" y="214236"/>
                  </a:lnTo>
                  <a:lnTo>
                    <a:pt x="8331" y="214401"/>
                  </a:lnTo>
                  <a:lnTo>
                    <a:pt x="7988" y="216611"/>
                  </a:lnTo>
                  <a:lnTo>
                    <a:pt x="7912" y="218325"/>
                  </a:lnTo>
                  <a:lnTo>
                    <a:pt x="10287" y="218605"/>
                  </a:lnTo>
                  <a:lnTo>
                    <a:pt x="11074" y="218554"/>
                  </a:lnTo>
                  <a:lnTo>
                    <a:pt x="11849" y="218668"/>
                  </a:lnTo>
                  <a:lnTo>
                    <a:pt x="11391" y="219303"/>
                  </a:lnTo>
                  <a:lnTo>
                    <a:pt x="10922" y="219900"/>
                  </a:lnTo>
                  <a:lnTo>
                    <a:pt x="9817" y="222415"/>
                  </a:lnTo>
                  <a:lnTo>
                    <a:pt x="11176" y="224142"/>
                  </a:lnTo>
                  <a:lnTo>
                    <a:pt x="13182" y="224040"/>
                  </a:lnTo>
                  <a:lnTo>
                    <a:pt x="18973" y="223697"/>
                  </a:lnTo>
                  <a:lnTo>
                    <a:pt x="19227" y="223291"/>
                  </a:lnTo>
                  <a:close/>
                </a:path>
                <a:path w="254000" h="549909">
                  <a:moveTo>
                    <a:pt x="29946" y="209003"/>
                  </a:moveTo>
                  <a:lnTo>
                    <a:pt x="28968" y="205422"/>
                  </a:lnTo>
                  <a:lnTo>
                    <a:pt x="28511" y="203936"/>
                  </a:lnTo>
                  <a:lnTo>
                    <a:pt x="24853" y="205244"/>
                  </a:lnTo>
                  <a:lnTo>
                    <a:pt x="24752" y="204368"/>
                  </a:lnTo>
                  <a:lnTo>
                    <a:pt x="26581" y="201358"/>
                  </a:lnTo>
                  <a:lnTo>
                    <a:pt x="26162" y="199644"/>
                  </a:lnTo>
                  <a:lnTo>
                    <a:pt x="22110" y="195732"/>
                  </a:lnTo>
                  <a:lnTo>
                    <a:pt x="18630" y="196684"/>
                  </a:lnTo>
                  <a:lnTo>
                    <a:pt x="13627" y="194957"/>
                  </a:lnTo>
                  <a:lnTo>
                    <a:pt x="12395" y="197180"/>
                  </a:lnTo>
                  <a:lnTo>
                    <a:pt x="9715" y="200025"/>
                  </a:lnTo>
                  <a:lnTo>
                    <a:pt x="9613" y="199072"/>
                  </a:lnTo>
                  <a:lnTo>
                    <a:pt x="9067" y="197307"/>
                  </a:lnTo>
                  <a:lnTo>
                    <a:pt x="8636" y="196684"/>
                  </a:lnTo>
                  <a:lnTo>
                    <a:pt x="10121" y="194373"/>
                  </a:lnTo>
                  <a:lnTo>
                    <a:pt x="8610" y="193852"/>
                  </a:lnTo>
                  <a:lnTo>
                    <a:pt x="5626" y="192519"/>
                  </a:lnTo>
                  <a:lnTo>
                    <a:pt x="4241" y="193268"/>
                  </a:lnTo>
                  <a:lnTo>
                    <a:pt x="3238" y="194221"/>
                  </a:lnTo>
                  <a:lnTo>
                    <a:pt x="3111" y="194551"/>
                  </a:lnTo>
                  <a:lnTo>
                    <a:pt x="0" y="205676"/>
                  </a:lnTo>
                  <a:lnTo>
                    <a:pt x="228" y="207911"/>
                  </a:lnTo>
                  <a:lnTo>
                    <a:pt x="1778" y="209511"/>
                  </a:lnTo>
                  <a:lnTo>
                    <a:pt x="6553" y="210464"/>
                  </a:lnTo>
                  <a:lnTo>
                    <a:pt x="6629" y="208280"/>
                  </a:lnTo>
                  <a:lnTo>
                    <a:pt x="7277" y="205092"/>
                  </a:lnTo>
                  <a:lnTo>
                    <a:pt x="9994" y="205816"/>
                  </a:lnTo>
                  <a:lnTo>
                    <a:pt x="10617" y="203111"/>
                  </a:lnTo>
                  <a:lnTo>
                    <a:pt x="12903" y="203784"/>
                  </a:lnTo>
                  <a:lnTo>
                    <a:pt x="11493" y="207835"/>
                  </a:lnTo>
                  <a:lnTo>
                    <a:pt x="14312" y="207835"/>
                  </a:lnTo>
                  <a:lnTo>
                    <a:pt x="19075" y="211074"/>
                  </a:lnTo>
                  <a:lnTo>
                    <a:pt x="23266" y="209486"/>
                  </a:lnTo>
                  <a:lnTo>
                    <a:pt x="26504" y="212293"/>
                  </a:lnTo>
                  <a:lnTo>
                    <a:pt x="27419" y="212293"/>
                  </a:lnTo>
                  <a:lnTo>
                    <a:pt x="28587" y="210540"/>
                  </a:lnTo>
                  <a:lnTo>
                    <a:pt x="29946" y="209003"/>
                  </a:lnTo>
                  <a:close/>
                </a:path>
                <a:path w="254000" h="549909">
                  <a:moveTo>
                    <a:pt x="31381" y="177330"/>
                  </a:moveTo>
                  <a:lnTo>
                    <a:pt x="26809" y="171602"/>
                  </a:lnTo>
                  <a:lnTo>
                    <a:pt x="23114" y="172339"/>
                  </a:lnTo>
                  <a:lnTo>
                    <a:pt x="22923" y="172339"/>
                  </a:lnTo>
                  <a:lnTo>
                    <a:pt x="17729" y="173558"/>
                  </a:lnTo>
                  <a:lnTo>
                    <a:pt x="16268" y="176949"/>
                  </a:lnTo>
                  <a:lnTo>
                    <a:pt x="18935" y="180492"/>
                  </a:lnTo>
                  <a:lnTo>
                    <a:pt x="20104" y="180949"/>
                  </a:lnTo>
                  <a:lnTo>
                    <a:pt x="24053" y="183527"/>
                  </a:lnTo>
                  <a:lnTo>
                    <a:pt x="27914" y="180492"/>
                  </a:lnTo>
                  <a:lnTo>
                    <a:pt x="28562" y="180492"/>
                  </a:lnTo>
                  <a:lnTo>
                    <a:pt x="31254" y="178435"/>
                  </a:lnTo>
                  <a:lnTo>
                    <a:pt x="31381" y="177330"/>
                  </a:lnTo>
                  <a:close/>
                </a:path>
                <a:path w="254000" h="549909">
                  <a:moveTo>
                    <a:pt x="36296" y="241846"/>
                  </a:moveTo>
                  <a:lnTo>
                    <a:pt x="35623" y="241312"/>
                  </a:lnTo>
                  <a:lnTo>
                    <a:pt x="34899" y="240893"/>
                  </a:lnTo>
                  <a:lnTo>
                    <a:pt x="34086" y="240436"/>
                  </a:lnTo>
                  <a:lnTo>
                    <a:pt x="33235" y="239280"/>
                  </a:lnTo>
                  <a:lnTo>
                    <a:pt x="32359" y="240715"/>
                  </a:lnTo>
                  <a:lnTo>
                    <a:pt x="31877" y="241490"/>
                  </a:lnTo>
                  <a:lnTo>
                    <a:pt x="30721" y="242176"/>
                  </a:lnTo>
                  <a:lnTo>
                    <a:pt x="31711" y="243357"/>
                  </a:lnTo>
                  <a:lnTo>
                    <a:pt x="32537" y="244081"/>
                  </a:lnTo>
                  <a:lnTo>
                    <a:pt x="34747" y="243776"/>
                  </a:lnTo>
                  <a:lnTo>
                    <a:pt x="35547" y="242798"/>
                  </a:lnTo>
                  <a:lnTo>
                    <a:pt x="36296" y="241846"/>
                  </a:lnTo>
                  <a:close/>
                </a:path>
                <a:path w="254000" h="549909">
                  <a:moveTo>
                    <a:pt x="39865" y="187515"/>
                  </a:moveTo>
                  <a:lnTo>
                    <a:pt x="39611" y="184734"/>
                  </a:lnTo>
                  <a:lnTo>
                    <a:pt x="39408" y="183083"/>
                  </a:lnTo>
                  <a:lnTo>
                    <a:pt x="36271" y="182753"/>
                  </a:lnTo>
                  <a:lnTo>
                    <a:pt x="34620" y="183184"/>
                  </a:lnTo>
                  <a:lnTo>
                    <a:pt x="33845" y="185343"/>
                  </a:lnTo>
                  <a:lnTo>
                    <a:pt x="33616" y="185762"/>
                  </a:lnTo>
                  <a:lnTo>
                    <a:pt x="31407" y="183984"/>
                  </a:lnTo>
                  <a:lnTo>
                    <a:pt x="29502" y="185813"/>
                  </a:lnTo>
                  <a:lnTo>
                    <a:pt x="26835" y="186423"/>
                  </a:lnTo>
                  <a:lnTo>
                    <a:pt x="26530" y="186639"/>
                  </a:lnTo>
                  <a:lnTo>
                    <a:pt x="27711" y="188696"/>
                  </a:lnTo>
                  <a:lnTo>
                    <a:pt x="27292" y="191338"/>
                  </a:lnTo>
                  <a:lnTo>
                    <a:pt x="30924" y="192366"/>
                  </a:lnTo>
                  <a:lnTo>
                    <a:pt x="32715" y="191693"/>
                  </a:lnTo>
                  <a:lnTo>
                    <a:pt x="33667" y="189077"/>
                  </a:lnTo>
                  <a:lnTo>
                    <a:pt x="34340" y="187769"/>
                  </a:lnTo>
                  <a:lnTo>
                    <a:pt x="35674" y="187642"/>
                  </a:lnTo>
                  <a:lnTo>
                    <a:pt x="34696" y="190931"/>
                  </a:lnTo>
                  <a:lnTo>
                    <a:pt x="37198" y="189636"/>
                  </a:lnTo>
                  <a:lnTo>
                    <a:pt x="38963" y="188722"/>
                  </a:lnTo>
                  <a:lnTo>
                    <a:pt x="39865" y="187515"/>
                  </a:lnTo>
                  <a:close/>
                </a:path>
                <a:path w="254000" h="549909">
                  <a:moveTo>
                    <a:pt x="44564" y="141681"/>
                  </a:moveTo>
                  <a:lnTo>
                    <a:pt x="43053" y="140398"/>
                  </a:lnTo>
                  <a:lnTo>
                    <a:pt x="39166" y="141859"/>
                  </a:lnTo>
                  <a:lnTo>
                    <a:pt x="38963" y="143611"/>
                  </a:lnTo>
                  <a:lnTo>
                    <a:pt x="39535" y="144551"/>
                  </a:lnTo>
                  <a:lnTo>
                    <a:pt x="39865" y="145529"/>
                  </a:lnTo>
                  <a:lnTo>
                    <a:pt x="41465" y="145453"/>
                  </a:lnTo>
                  <a:lnTo>
                    <a:pt x="42900" y="145122"/>
                  </a:lnTo>
                  <a:lnTo>
                    <a:pt x="43599" y="143370"/>
                  </a:lnTo>
                  <a:lnTo>
                    <a:pt x="43954" y="142481"/>
                  </a:lnTo>
                  <a:lnTo>
                    <a:pt x="44564" y="141681"/>
                  </a:lnTo>
                  <a:close/>
                </a:path>
                <a:path w="254000" h="549909">
                  <a:moveTo>
                    <a:pt x="46672" y="199593"/>
                  </a:moveTo>
                  <a:lnTo>
                    <a:pt x="46596" y="198488"/>
                  </a:lnTo>
                  <a:lnTo>
                    <a:pt x="46367" y="198564"/>
                  </a:lnTo>
                  <a:lnTo>
                    <a:pt x="45986" y="198615"/>
                  </a:lnTo>
                  <a:lnTo>
                    <a:pt x="45885" y="199097"/>
                  </a:lnTo>
                  <a:lnTo>
                    <a:pt x="45961" y="199491"/>
                  </a:lnTo>
                  <a:lnTo>
                    <a:pt x="45961" y="199847"/>
                  </a:lnTo>
                  <a:lnTo>
                    <a:pt x="46418" y="199694"/>
                  </a:lnTo>
                  <a:lnTo>
                    <a:pt x="46672" y="199593"/>
                  </a:lnTo>
                  <a:close/>
                </a:path>
                <a:path w="254000" h="549909">
                  <a:moveTo>
                    <a:pt x="48044" y="163499"/>
                  </a:moveTo>
                  <a:lnTo>
                    <a:pt x="47726" y="163042"/>
                  </a:lnTo>
                  <a:lnTo>
                    <a:pt x="47498" y="162394"/>
                  </a:lnTo>
                  <a:lnTo>
                    <a:pt x="47066" y="162140"/>
                  </a:lnTo>
                  <a:lnTo>
                    <a:pt x="46088" y="161594"/>
                  </a:lnTo>
                  <a:lnTo>
                    <a:pt x="45618" y="162394"/>
                  </a:lnTo>
                  <a:lnTo>
                    <a:pt x="45288" y="163118"/>
                  </a:lnTo>
                  <a:lnTo>
                    <a:pt x="45186" y="163322"/>
                  </a:lnTo>
                  <a:lnTo>
                    <a:pt x="45516" y="163703"/>
                  </a:lnTo>
                  <a:lnTo>
                    <a:pt x="45618" y="163995"/>
                  </a:lnTo>
                  <a:lnTo>
                    <a:pt x="46443" y="163830"/>
                  </a:lnTo>
                  <a:lnTo>
                    <a:pt x="47244" y="163677"/>
                  </a:lnTo>
                  <a:lnTo>
                    <a:pt x="48044" y="163499"/>
                  </a:lnTo>
                  <a:close/>
                </a:path>
                <a:path w="254000" h="549909">
                  <a:moveTo>
                    <a:pt x="52120" y="191617"/>
                  </a:moveTo>
                  <a:lnTo>
                    <a:pt x="51993" y="191541"/>
                  </a:lnTo>
                  <a:lnTo>
                    <a:pt x="51079" y="190931"/>
                  </a:lnTo>
                  <a:lnTo>
                    <a:pt x="50203" y="191719"/>
                  </a:lnTo>
                  <a:lnTo>
                    <a:pt x="49326" y="191770"/>
                  </a:lnTo>
                  <a:lnTo>
                    <a:pt x="49479" y="192112"/>
                  </a:lnTo>
                  <a:lnTo>
                    <a:pt x="49530" y="192570"/>
                  </a:lnTo>
                  <a:lnTo>
                    <a:pt x="49809" y="192773"/>
                  </a:lnTo>
                  <a:lnTo>
                    <a:pt x="50457" y="193319"/>
                  </a:lnTo>
                  <a:lnTo>
                    <a:pt x="51206" y="193598"/>
                  </a:lnTo>
                  <a:lnTo>
                    <a:pt x="51790" y="192620"/>
                  </a:lnTo>
                  <a:lnTo>
                    <a:pt x="51866" y="192239"/>
                  </a:lnTo>
                  <a:lnTo>
                    <a:pt x="52120" y="191617"/>
                  </a:lnTo>
                  <a:close/>
                </a:path>
                <a:path w="254000" h="549909">
                  <a:moveTo>
                    <a:pt x="57632" y="243332"/>
                  </a:moveTo>
                  <a:lnTo>
                    <a:pt x="56388" y="242722"/>
                  </a:lnTo>
                  <a:lnTo>
                    <a:pt x="55549" y="242341"/>
                  </a:lnTo>
                  <a:lnTo>
                    <a:pt x="54978" y="242544"/>
                  </a:lnTo>
                  <a:lnTo>
                    <a:pt x="54571" y="243205"/>
                  </a:lnTo>
                  <a:lnTo>
                    <a:pt x="54025" y="244081"/>
                  </a:lnTo>
                  <a:lnTo>
                    <a:pt x="53873" y="245008"/>
                  </a:lnTo>
                  <a:lnTo>
                    <a:pt x="55283" y="245554"/>
                  </a:lnTo>
                  <a:lnTo>
                    <a:pt x="55905" y="246138"/>
                  </a:lnTo>
                  <a:lnTo>
                    <a:pt x="56553" y="245681"/>
                  </a:lnTo>
                  <a:lnTo>
                    <a:pt x="56934" y="245059"/>
                  </a:lnTo>
                  <a:lnTo>
                    <a:pt x="57480" y="244182"/>
                  </a:lnTo>
                  <a:lnTo>
                    <a:pt x="57632" y="243332"/>
                  </a:lnTo>
                  <a:close/>
                </a:path>
                <a:path w="254000" h="549909">
                  <a:moveTo>
                    <a:pt x="58013" y="148590"/>
                  </a:moveTo>
                  <a:lnTo>
                    <a:pt x="57861" y="148590"/>
                  </a:lnTo>
                  <a:lnTo>
                    <a:pt x="57835" y="148336"/>
                  </a:lnTo>
                  <a:lnTo>
                    <a:pt x="56857" y="146075"/>
                  </a:lnTo>
                  <a:lnTo>
                    <a:pt x="56413" y="144373"/>
                  </a:lnTo>
                  <a:lnTo>
                    <a:pt x="54825" y="140677"/>
                  </a:lnTo>
                  <a:lnTo>
                    <a:pt x="52070" y="139446"/>
                  </a:lnTo>
                  <a:lnTo>
                    <a:pt x="46113" y="140855"/>
                  </a:lnTo>
                  <a:lnTo>
                    <a:pt x="45885" y="141401"/>
                  </a:lnTo>
                  <a:lnTo>
                    <a:pt x="45910" y="146799"/>
                  </a:lnTo>
                  <a:lnTo>
                    <a:pt x="46113" y="148209"/>
                  </a:lnTo>
                  <a:lnTo>
                    <a:pt x="48704" y="150342"/>
                  </a:lnTo>
                  <a:lnTo>
                    <a:pt x="49072" y="151599"/>
                  </a:lnTo>
                  <a:lnTo>
                    <a:pt x="48399" y="156413"/>
                  </a:lnTo>
                  <a:lnTo>
                    <a:pt x="50330" y="154228"/>
                  </a:lnTo>
                  <a:lnTo>
                    <a:pt x="52539" y="153733"/>
                  </a:lnTo>
                  <a:lnTo>
                    <a:pt x="53098" y="152095"/>
                  </a:lnTo>
                  <a:lnTo>
                    <a:pt x="52692" y="149288"/>
                  </a:lnTo>
                  <a:lnTo>
                    <a:pt x="52209" y="148488"/>
                  </a:lnTo>
                  <a:lnTo>
                    <a:pt x="55130" y="149390"/>
                  </a:lnTo>
                  <a:lnTo>
                    <a:pt x="56159" y="148882"/>
                  </a:lnTo>
                  <a:lnTo>
                    <a:pt x="58013" y="148590"/>
                  </a:lnTo>
                  <a:close/>
                </a:path>
                <a:path w="254000" h="549909">
                  <a:moveTo>
                    <a:pt x="58115" y="70586"/>
                  </a:moveTo>
                  <a:lnTo>
                    <a:pt x="57759" y="69964"/>
                  </a:lnTo>
                  <a:lnTo>
                    <a:pt x="57137" y="69557"/>
                  </a:lnTo>
                  <a:lnTo>
                    <a:pt x="56261" y="69037"/>
                  </a:lnTo>
                  <a:lnTo>
                    <a:pt x="55397" y="68859"/>
                  </a:lnTo>
                  <a:lnTo>
                    <a:pt x="54800" y="70116"/>
                  </a:lnTo>
                  <a:lnTo>
                    <a:pt x="54419" y="70942"/>
                  </a:lnTo>
                  <a:lnTo>
                    <a:pt x="54622" y="71526"/>
                  </a:lnTo>
                  <a:lnTo>
                    <a:pt x="55257" y="71920"/>
                  </a:lnTo>
                  <a:lnTo>
                    <a:pt x="56134" y="72478"/>
                  </a:lnTo>
                  <a:lnTo>
                    <a:pt x="57061" y="72618"/>
                  </a:lnTo>
                  <a:lnTo>
                    <a:pt x="57581" y="71323"/>
                  </a:lnTo>
                  <a:lnTo>
                    <a:pt x="58115" y="70586"/>
                  </a:lnTo>
                  <a:close/>
                </a:path>
                <a:path w="254000" h="549909">
                  <a:moveTo>
                    <a:pt x="59601" y="109143"/>
                  </a:moveTo>
                  <a:lnTo>
                    <a:pt x="56883" y="108115"/>
                  </a:lnTo>
                  <a:lnTo>
                    <a:pt x="55257" y="104254"/>
                  </a:lnTo>
                  <a:lnTo>
                    <a:pt x="54051" y="105816"/>
                  </a:lnTo>
                  <a:lnTo>
                    <a:pt x="50965" y="107315"/>
                  </a:lnTo>
                  <a:lnTo>
                    <a:pt x="48882" y="107061"/>
                  </a:lnTo>
                  <a:lnTo>
                    <a:pt x="42976" y="104254"/>
                  </a:lnTo>
                  <a:lnTo>
                    <a:pt x="39408" y="105765"/>
                  </a:lnTo>
                  <a:lnTo>
                    <a:pt x="37058" y="112166"/>
                  </a:lnTo>
                  <a:lnTo>
                    <a:pt x="38811" y="114223"/>
                  </a:lnTo>
                  <a:lnTo>
                    <a:pt x="42075" y="118833"/>
                  </a:lnTo>
                  <a:lnTo>
                    <a:pt x="43332" y="120116"/>
                  </a:lnTo>
                  <a:lnTo>
                    <a:pt x="47777" y="117830"/>
                  </a:lnTo>
                  <a:lnTo>
                    <a:pt x="49936" y="118592"/>
                  </a:lnTo>
                  <a:lnTo>
                    <a:pt x="52044" y="117957"/>
                  </a:lnTo>
                  <a:lnTo>
                    <a:pt x="54292" y="117309"/>
                  </a:lnTo>
                  <a:lnTo>
                    <a:pt x="56629" y="117436"/>
                  </a:lnTo>
                  <a:lnTo>
                    <a:pt x="56934" y="114896"/>
                  </a:lnTo>
                  <a:lnTo>
                    <a:pt x="59601" y="109143"/>
                  </a:lnTo>
                  <a:close/>
                </a:path>
                <a:path w="254000" h="549909">
                  <a:moveTo>
                    <a:pt x="60147" y="171335"/>
                  </a:moveTo>
                  <a:lnTo>
                    <a:pt x="59664" y="167360"/>
                  </a:lnTo>
                  <a:lnTo>
                    <a:pt x="57340" y="164960"/>
                  </a:lnTo>
                  <a:lnTo>
                    <a:pt x="49974" y="164477"/>
                  </a:lnTo>
                  <a:lnTo>
                    <a:pt x="45491" y="166535"/>
                  </a:lnTo>
                  <a:lnTo>
                    <a:pt x="48044" y="170954"/>
                  </a:lnTo>
                  <a:lnTo>
                    <a:pt x="44538" y="172554"/>
                  </a:lnTo>
                  <a:lnTo>
                    <a:pt x="50584" y="182270"/>
                  </a:lnTo>
                  <a:lnTo>
                    <a:pt x="52514" y="180416"/>
                  </a:lnTo>
                  <a:lnTo>
                    <a:pt x="53517" y="179514"/>
                  </a:lnTo>
                  <a:lnTo>
                    <a:pt x="53416" y="177558"/>
                  </a:lnTo>
                  <a:lnTo>
                    <a:pt x="55308" y="177355"/>
                  </a:lnTo>
                  <a:lnTo>
                    <a:pt x="57658" y="177126"/>
                  </a:lnTo>
                  <a:lnTo>
                    <a:pt x="58445" y="175323"/>
                  </a:lnTo>
                  <a:lnTo>
                    <a:pt x="59042" y="173786"/>
                  </a:lnTo>
                  <a:lnTo>
                    <a:pt x="60147" y="171335"/>
                  </a:lnTo>
                  <a:close/>
                </a:path>
                <a:path w="254000" h="549909">
                  <a:moveTo>
                    <a:pt x="65290" y="127927"/>
                  </a:moveTo>
                  <a:lnTo>
                    <a:pt x="61760" y="123063"/>
                  </a:lnTo>
                  <a:lnTo>
                    <a:pt x="57556" y="122656"/>
                  </a:lnTo>
                  <a:lnTo>
                    <a:pt x="57162" y="122631"/>
                  </a:lnTo>
                  <a:lnTo>
                    <a:pt x="56553" y="122910"/>
                  </a:lnTo>
                  <a:lnTo>
                    <a:pt x="55054" y="125463"/>
                  </a:lnTo>
                  <a:lnTo>
                    <a:pt x="55575" y="128549"/>
                  </a:lnTo>
                  <a:lnTo>
                    <a:pt x="52895" y="130365"/>
                  </a:lnTo>
                  <a:lnTo>
                    <a:pt x="52743" y="130683"/>
                  </a:lnTo>
                  <a:lnTo>
                    <a:pt x="52946" y="131940"/>
                  </a:lnTo>
                  <a:lnTo>
                    <a:pt x="54076" y="132676"/>
                  </a:lnTo>
                  <a:lnTo>
                    <a:pt x="55029" y="133019"/>
                  </a:lnTo>
                  <a:lnTo>
                    <a:pt x="56578" y="133781"/>
                  </a:lnTo>
                  <a:lnTo>
                    <a:pt x="57238" y="134124"/>
                  </a:lnTo>
                  <a:lnTo>
                    <a:pt x="61048" y="135661"/>
                  </a:lnTo>
                  <a:lnTo>
                    <a:pt x="62877" y="134785"/>
                  </a:lnTo>
                  <a:lnTo>
                    <a:pt x="65290" y="127927"/>
                  </a:lnTo>
                  <a:close/>
                </a:path>
                <a:path w="254000" h="549909">
                  <a:moveTo>
                    <a:pt x="68160" y="216763"/>
                  </a:moveTo>
                  <a:lnTo>
                    <a:pt x="67221" y="215087"/>
                  </a:lnTo>
                  <a:lnTo>
                    <a:pt x="66598" y="213982"/>
                  </a:lnTo>
                  <a:lnTo>
                    <a:pt x="65087" y="214007"/>
                  </a:lnTo>
                  <a:lnTo>
                    <a:pt x="64185" y="215582"/>
                  </a:lnTo>
                  <a:lnTo>
                    <a:pt x="64008" y="216039"/>
                  </a:lnTo>
                  <a:lnTo>
                    <a:pt x="63817" y="216496"/>
                  </a:lnTo>
                  <a:lnTo>
                    <a:pt x="63284" y="217589"/>
                  </a:lnTo>
                  <a:lnTo>
                    <a:pt x="62636" y="218668"/>
                  </a:lnTo>
                  <a:lnTo>
                    <a:pt x="62103" y="220535"/>
                  </a:lnTo>
                  <a:lnTo>
                    <a:pt x="62814" y="221056"/>
                  </a:lnTo>
                  <a:lnTo>
                    <a:pt x="64389" y="221665"/>
                  </a:lnTo>
                  <a:lnTo>
                    <a:pt x="65265" y="222491"/>
                  </a:lnTo>
                  <a:lnTo>
                    <a:pt x="66192" y="221792"/>
                  </a:lnTo>
                  <a:lnTo>
                    <a:pt x="67652" y="220687"/>
                  </a:lnTo>
                  <a:lnTo>
                    <a:pt x="68160" y="216763"/>
                  </a:lnTo>
                  <a:close/>
                </a:path>
                <a:path w="254000" h="549909">
                  <a:moveTo>
                    <a:pt x="69456" y="82943"/>
                  </a:moveTo>
                  <a:lnTo>
                    <a:pt x="64947" y="79857"/>
                  </a:lnTo>
                  <a:lnTo>
                    <a:pt x="63931" y="76034"/>
                  </a:lnTo>
                  <a:lnTo>
                    <a:pt x="58318" y="77647"/>
                  </a:lnTo>
                  <a:lnTo>
                    <a:pt x="55829" y="74930"/>
                  </a:lnTo>
                  <a:lnTo>
                    <a:pt x="50584" y="77139"/>
                  </a:lnTo>
                  <a:lnTo>
                    <a:pt x="46697" y="76034"/>
                  </a:lnTo>
                  <a:lnTo>
                    <a:pt x="42773" y="76288"/>
                  </a:lnTo>
                  <a:lnTo>
                    <a:pt x="36398" y="76720"/>
                  </a:lnTo>
                  <a:lnTo>
                    <a:pt x="34010" y="80035"/>
                  </a:lnTo>
                  <a:lnTo>
                    <a:pt x="35547" y="87439"/>
                  </a:lnTo>
                  <a:lnTo>
                    <a:pt x="36245" y="88811"/>
                  </a:lnTo>
                  <a:lnTo>
                    <a:pt x="39916" y="87337"/>
                  </a:lnTo>
                  <a:lnTo>
                    <a:pt x="41275" y="88011"/>
                  </a:lnTo>
                  <a:lnTo>
                    <a:pt x="39916" y="91478"/>
                  </a:lnTo>
                  <a:lnTo>
                    <a:pt x="41148" y="91757"/>
                  </a:lnTo>
                  <a:lnTo>
                    <a:pt x="42329" y="92303"/>
                  </a:lnTo>
                  <a:lnTo>
                    <a:pt x="43357" y="92557"/>
                  </a:lnTo>
                  <a:lnTo>
                    <a:pt x="44754" y="94132"/>
                  </a:lnTo>
                  <a:lnTo>
                    <a:pt x="47625" y="89992"/>
                  </a:lnTo>
                  <a:lnTo>
                    <a:pt x="49834" y="90779"/>
                  </a:lnTo>
                  <a:lnTo>
                    <a:pt x="54178" y="92913"/>
                  </a:lnTo>
                  <a:lnTo>
                    <a:pt x="55448" y="91948"/>
                  </a:lnTo>
                  <a:lnTo>
                    <a:pt x="59042" y="88595"/>
                  </a:lnTo>
                  <a:lnTo>
                    <a:pt x="61556" y="86804"/>
                  </a:lnTo>
                  <a:lnTo>
                    <a:pt x="68008" y="85801"/>
                  </a:lnTo>
                  <a:lnTo>
                    <a:pt x="69456" y="82943"/>
                  </a:lnTo>
                  <a:close/>
                </a:path>
                <a:path w="254000" h="549909">
                  <a:moveTo>
                    <a:pt x="70942" y="109524"/>
                  </a:moveTo>
                  <a:lnTo>
                    <a:pt x="70319" y="108496"/>
                  </a:lnTo>
                  <a:lnTo>
                    <a:pt x="69888" y="107264"/>
                  </a:lnTo>
                  <a:lnTo>
                    <a:pt x="68033" y="105867"/>
                  </a:lnTo>
                  <a:lnTo>
                    <a:pt x="65316" y="107188"/>
                  </a:lnTo>
                  <a:lnTo>
                    <a:pt x="64668" y="109626"/>
                  </a:lnTo>
                  <a:lnTo>
                    <a:pt x="65697" y="109880"/>
                  </a:lnTo>
                  <a:lnTo>
                    <a:pt x="66522" y="110324"/>
                  </a:lnTo>
                  <a:lnTo>
                    <a:pt x="68186" y="111239"/>
                  </a:lnTo>
                  <a:lnTo>
                    <a:pt x="69481" y="110578"/>
                  </a:lnTo>
                  <a:lnTo>
                    <a:pt x="70942" y="109524"/>
                  </a:lnTo>
                  <a:close/>
                </a:path>
                <a:path w="254000" h="549909">
                  <a:moveTo>
                    <a:pt x="71043" y="236804"/>
                  </a:moveTo>
                  <a:lnTo>
                    <a:pt x="70993" y="233832"/>
                  </a:lnTo>
                  <a:lnTo>
                    <a:pt x="70916" y="230822"/>
                  </a:lnTo>
                  <a:lnTo>
                    <a:pt x="69608" y="230517"/>
                  </a:lnTo>
                  <a:lnTo>
                    <a:pt x="66548" y="230174"/>
                  </a:lnTo>
                  <a:lnTo>
                    <a:pt x="65112" y="231101"/>
                  </a:lnTo>
                  <a:lnTo>
                    <a:pt x="63106" y="231305"/>
                  </a:lnTo>
                  <a:lnTo>
                    <a:pt x="62179" y="230746"/>
                  </a:lnTo>
                  <a:lnTo>
                    <a:pt x="61976" y="231482"/>
                  </a:lnTo>
                  <a:lnTo>
                    <a:pt x="61785" y="232054"/>
                  </a:lnTo>
                  <a:lnTo>
                    <a:pt x="62407" y="232854"/>
                  </a:lnTo>
                  <a:lnTo>
                    <a:pt x="62636" y="233565"/>
                  </a:lnTo>
                  <a:lnTo>
                    <a:pt x="63106" y="235013"/>
                  </a:lnTo>
                  <a:lnTo>
                    <a:pt x="64693" y="234772"/>
                  </a:lnTo>
                  <a:lnTo>
                    <a:pt x="65468" y="235470"/>
                  </a:lnTo>
                  <a:lnTo>
                    <a:pt x="66497" y="235940"/>
                  </a:lnTo>
                  <a:lnTo>
                    <a:pt x="67551" y="236905"/>
                  </a:lnTo>
                  <a:lnTo>
                    <a:pt x="69405" y="236296"/>
                  </a:lnTo>
                  <a:lnTo>
                    <a:pt x="71043" y="236804"/>
                  </a:lnTo>
                  <a:close/>
                </a:path>
                <a:path w="254000" h="549909">
                  <a:moveTo>
                    <a:pt x="72745" y="48399"/>
                  </a:moveTo>
                  <a:lnTo>
                    <a:pt x="71691" y="48323"/>
                  </a:lnTo>
                  <a:lnTo>
                    <a:pt x="70535" y="47625"/>
                  </a:lnTo>
                  <a:lnTo>
                    <a:pt x="68732" y="45859"/>
                  </a:lnTo>
                  <a:lnTo>
                    <a:pt x="66522" y="47447"/>
                  </a:lnTo>
                  <a:lnTo>
                    <a:pt x="63106" y="48450"/>
                  </a:lnTo>
                  <a:lnTo>
                    <a:pt x="63563" y="49072"/>
                  </a:lnTo>
                  <a:lnTo>
                    <a:pt x="64058" y="50228"/>
                  </a:lnTo>
                  <a:lnTo>
                    <a:pt x="64643" y="51282"/>
                  </a:lnTo>
                  <a:lnTo>
                    <a:pt x="66725" y="50380"/>
                  </a:lnTo>
                  <a:lnTo>
                    <a:pt x="69088" y="51714"/>
                  </a:lnTo>
                  <a:lnTo>
                    <a:pt x="71462" y="49834"/>
                  </a:lnTo>
                  <a:lnTo>
                    <a:pt x="72517" y="49682"/>
                  </a:lnTo>
                  <a:lnTo>
                    <a:pt x="72745" y="48399"/>
                  </a:lnTo>
                  <a:close/>
                </a:path>
                <a:path w="254000" h="549909">
                  <a:moveTo>
                    <a:pt x="73533" y="100520"/>
                  </a:moveTo>
                  <a:lnTo>
                    <a:pt x="72669" y="100291"/>
                  </a:lnTo>
                  <a:lnTo>
                    <a:pt x="72453" y="100241"/>
                  </a:lnTo>
                  <a:lnTo>
                    <a:pt x="71970" y="100787"/>
                  </a:lnTo>
                  <a:lnTo>
                    <a:pt x="71297" y="101739"/>
                  </a:lnTo>
                  <a:lnTo>
                    <a:pt x="71196" y="102425"/>
                  </a:lnTo>
                  <a:lnTo>
                    <a:pt x="72047" y="102654"/>
                  </a:lnTo>
                  <a:lnTo>
                    <a:pt x="72275" y="102717"/>
                  </a:lnTo>
                  <a:lnTo>
                    <a:pt x="72694" y="102095"/>
                  </a:lnTo>
                  <a:lnTo>
                    <a:pt x="73025" y="101815"/>
                  </a:lnTo>
                  <a:lnTo>
                    <a:pt x="73406" y="101193"/>
                  </a:lnTo>
                  <a:lnTo>
                    <a:pt x="73533" y="100520"/>
                  </a:lnTo>
                  <a:close/>
                </a:path>
                <a:path w="254000" h="549909">
                  <a:moveTo>
                    <a:pt x="81584" y="136613"/>
                  </a:moveTo>
                  <a:lnTo>
                    <a:pt x="78905" y="132549"/>
                  </a:lnTo>
                  <a:lnTo>
                    <a:pt x="75412" y="131089"/>
                  </a:lnTo>
                  <a:lnTo>
                    <a:pt x="69684" y="133845"/>
                  </a:lnTo>
                  <a:lnTo>
                    <a:pt x="67602" y="137541"/>
                  </a:lnTo>
                  <a:lnTo>
                    <a:pt x="68707" y="139496"/>
                  </a:lnTo>
                  <a:lnTo>
                    <a:pt x="74676" y="142214"/>
                  </a:lnTo>
                  <a:lnTo>
                    <a:pt x="75438" y="142367"/>
                  </a:lnTo>
                  <a:lnTo>
                    <a:pt x="76962" y="141376"/>
                  </a:lnTo>
                  <a:lnTo>
                    <a:pt x="79781" y="139573"/>
                  </a:lnTo>
                  <a:lnTo>
                    <a:pt x="80581" y="138290"/>
                  </a:lnTo>
                  <a:lnTo>
                    <a:pt x="81584" y="136613"/>
                  </a:lnTo>
                  <a:close/>
                </a:path>
                <a:path w="254000" h="549909">
                  <a:moveTo>
                    <a:pt x="83337" y="198691"/>
                  </a:moveTo>
                  <a:lnTo>
                    <a:pt x="82638" y="195046"/>
                  </a:lnTo>
                  <a:lnTo>
                    <a:pt x="76568" y="188899"/>
                  </a:lnTo>
                  <a:lnTo>
                    <a:pt x="73304" y="190284"/>
                  </a:lnTo>
                  <a:lnTo>
                    <a:pt x="71869" y="188696"/>
                  </a:lnTo>
                  <a:lnTo>
                    <a:pt x="67703" y="187198"/>
                  </a:lnTo>
                  <a:lnTo>
                    <a:pt x="64541" y="189331"/>
                  </a:lnTo>
                  <a:lnTo>
                    <a:pt x="64262" y="193395"/>
                  </a:lnTo>
                  <a:lnTo>
                    <a:pt x="64541" y="194703"/>
                  </a:lnTo>
                  <a:lnTo>
                    <a:pt x="64973" y="195884"/>
                  </a:lnTo>
                  <a:lnTo>
                    <a:pt x="64592" y="195249"/>
                  </a:lnTo>
                  <a:lnTo>
                    <a:pt x="64135" y="194652"/>
                  </a:lnTo>
                  <a:lnTo>
                    <a:pt x="63436" y="194271"/>
                  </a:lnTo>
                  <a:lnTo>
                    <a:pt x="62280" y="193548"/>
                  </a:lnTo>
                  <a:lnTo>
                    <a:pt x="61353" y="192468"/>
                  </a:lnTo>
                  <a:lnTo>
                    <a:pt x="59715" y="192265"/>
                  </a:lnTo>
                  <a:lnTo>
                    <a:pt x="56629" y="191884"/>
                  </a:lnTo>
                  <a:lnTo>
                    <a:pt x="54368" y="192163"/>
                  </a:lnTo>
                  <a:lnTo>
                    <a:pt x="54127" y="195630"/>
                  </a:lnTo>
                  <a:lnTo>
                    <a:pt x="55499" y="196862"/>
                  </a:lnTo>
                  <a:lnTo>
                    <a:pt x="57785" y="198120"/>
                  </a:lnTo>
                  <a:lnTo>
                    <a:pt x="59169" y="199097"/>
                  </a:lnTo>
                  <a:lnTo>
                    <a:pt x="61658" y="200469"/>
                  </a:lnTo>
                  <a:lnTo>
                    <a:pt x="66027" y="199872"/>
                  </a:lnTo>
                  <a:lnTo>
                    <a:pt x="65900" y="198069"/>
                  </a:lnTo>
                  <a:lnTo>
                    <a:pt x="65468" y="196913"/>
                  </a:lnTo>
                  <a:lnTo>
                    <a:pt x="66217" y="198018"/>
                  </a:lnTo>
                  <a:lnTo>
                    <a:pt x="67348" y="198894"/>
                  </a:lnTo>
                  <a:lnTo>
                    <a:pt x="69456" y="199123"/>
                  </a:lnTo>
                  <a:lnTo>
                    <a:pt x="71513" y="201752"/>
                  </a:lnTo>
                  <a:lnTo>
                    <a:pt x="74726" y="200444"/>
                  </a:lnTo>
                  <a:lnTo>
                    <a:pt x="80035" y="202184"/>
                  </a:lnTo>
                  <a:lnTo>
                    <a:pt x="83337" y="198691"/>
                  </a:lnTo>
                  <a:close/>
                </a:path>
                <a:path w="254000" h="549909">
                  <a:moveTo>
                    <a:pt x="94564" y="142582"/>
                  </a:moveTo>
                  <a:lnTo>
                    <a:pt x="93789" y="140627"/>
                  </a:lnTo>
                  <a:lnTo>
                    <a:pt x="89217" y="140055"/>
                  </a:lnTo>
                  <a:lnTo>
                    <a:pt x="86982" y="139979"/>
                  </a:lnTo>
                  <a:lnTo>
                    <a:pt x="83413" y="138137"/>
                  </a:lnTo>
                  <a:lnTo>
                    <a:pt x="80733" y="140347"/>
                  </a:lnTo>
                  <a:lnTo>
                    <a:pt x="80632" y="142011"/>
                  </a:lnTo>
                  <a:lnTo>
                    <a:pt x="80530" y="143713"/>
                  </a:lnTo>
                  <a:lnTo>
                    <a:pt x="80886" y="145376"/>
                  </a:lnTo>
                  <a:lnTo>
                    <a:pt x="83096" y="146151"/>
                  </a:lnTo>
                  <a:lnTo>
                    <a:pt x="85623" y="143421"/>
                  </a:lnTo>
                  <a:lnTo>
                    <a:pt x="87579" y="148082"/>
                  </a:lnTo>
                  <a:lnTo>
                    <a:pt x="92151" y="146354"/>
                  </a:lnTo>
                  <a:lnTo>
                    <a:pt x="93764" y="146608"/>
                  </a:lnTo>
                  <a:lnTo>
                    <a:pt x="94564" y="142582"/>
                  </a:lnTo>
                  <a:close/>
                </a:path>
                <a:path w="254000" h="549909">
                  <a:moveTo>
                    <a:pt x="95186" y="32931"/>
                  </a:moveTo>
                  <a:lnTo>
                    <a:pt x="92837" y="31686"/>
                  </a:lnTo>
                  <a:lnTo>
                    <a:pt x="91020" y="30556"/>
                  </a:lnTo>
                  <a:lnTo>
                    <a:pt x="88011" y="30149"/>
                  </a:lnTo>
                  <a:lnTo>
                    <a:pt x="86283" y="30683"/>
                  </a:lnTo>
                  <a:lnTo>
                    <a:pt x="85178" y="33870"/>
                  </a:lnTo>
                  <a:lnTo>
                    <a:pt x="85026" y="34569"/>
                  </a:lnTo>
                  <a:lnTo>
                    <a:pt x="87439" y="36093"/>
                  </a:lnTo>
                  <a:lnTo>
                    <a:pt x="87490" y="38138"/>
                  </a:lnTo>
                  <a:lnTo>
                    <a:pt x="89496" y="36855"/>
                  </a:lnTo>
                  <a:lnTo>
                    <a:pt x="90220" y="36372"/>
                  </a:lnTo>
                  <a:lnTo>
                    <a:pt x="91122" y="35852"/>
                  </a:lnTo>
                  <a:lnTo>
                    <a:pt x="92252" y="36372"/>
                  </a:lnTo>
                  <a:lnTo>
                    <a:pt x="94081" y="37274"/>
                  </a:lnTo>
                  <a:lnTo>
                    <a:pt x="94056" y="35394"/>
                  </a:lnTo>
                  <a:lnTo>
                    <a:pt x="95161" y="33845"/>
                  </a:lnTo>
                  <a:lnTo>
                    <a:pt x="95186" y="32931"/>
                  </a:lnTo>
                  <a:close/>
                </a:path>
                <a:path w="254000" h="549909">
                  <a:moveTo>
                    <a:pt x="99009" y="16548"/>
                  </a:moveTo>
                  <a:lnTo>
                    <a:pt x="98602" y="14605"/>
                  </a:lnTo>
                  <a:lnTo>
                    <a:pt x="97269" y="11849"/>
                  </a:lnTo>
                  <a:lnTo>
                    <a:pt x="96266" y="10312"/>
                  </a:lnTo>
                  <a:lnTo>
                    <a:pt x="98005" y="6832"/>
                  </a:lnTo>
                  <a:lnTo>
                    <a:pt x="95846" y="6604"/>
                  </a:lnTo>
                  <a:lnTo>
                    <a:pt x="88112" y="3721"/>
                  </a:lnTo>
                  <a:lnTo>
                    <a:pt x="84518" y="6604"/>
                  </a:lnTo>
                  <a:lnTo>
                    <a:pt x="84747" y="13335"/>
                  </a:lnTo>
                  <a:lnTo>
                    <a:pt x="84848" y="16446"/>
                  </a:lnTo>
                  <a:lnTo>
                    <a:pt x="86702" y="17424"/>
                  </a:lnTo>
                  <a:lnTo>
                    <a:pt x="88595" y="18173"/>
                  </a:lnTo>
                  <a:lnTo>
                    <a:pt x="90347" y="18973"/>
                  </a:lnTo>
                  <a:lnTo>
                    <a:pt x="93662" y="20662"/>
                  </a:lnTo>
                  <a:lnTo>
                    <a:pt x="99009" y="16548"/>
                  </a:lnTo>
                  <a:close/>
                </a:path>
                <a:path w="254000" h="549909">
                  <a:moveTo>
                    <a:pt x="99504" y="1854"/>
                  </a:moveTo>
                  <a:lnTo>
                    <a:pt x="97878" y="876"/>
                  </a:lnTo>
                  <a:lnTo>
                    <a:pt x="96367" y="0"/>
                  </a:lnTo>
                  <a:lnTo>
                    <a:pt x="94691" y="1155"/>
                  </a:lnTo>
                  <a:lnTo>
                    <a:pt x="94386" y="1384"/>
                  </a:lnTo>
                  <a:lnTo>
                    <a:pt x="94107" y="1638"/>
                  </a:lnTo>
                  <a:lnTo>
                    <a:pt x="93814" y="1879"/>
                  </a:lnTo>
                  <a:lnTo>
                    <a:pt x="94107" y="2209"/>
                  </a:lnTo>
                  <a:lnTo>
                    <a:pt x="94742" y="2832"/>
                  </a:lnTo>
                  <a:lnTo>
                    <a:pt x="96291" y="4622"/>
                  </a:lnTo>
                  <a:lnTo>
                    <a:pt x="97853" y="3314"/>
                  </a:lnTo>
                  <a:lnTo>
                    <a:pt x="99402" y="2794"/>
                  </a:lnTo>
                  <a:lnTo>
                    <a:pt x="99504" y="1854"/>
                  </a:lnTo>
                  <a:close/>
                </a:path>
                <a:path w="254000" h="549909">
                  <a:moveTo>
                    <a:pt x="106718" y="129628"/>
                  </a:moveTo>
                  <a:lnTo>
                    <a:pt x="105765" y="125463"/>
                  </a:lnTo>
                  <a:lnTo>
                    <a:pt x="100965" y="123202"/>
                  </a:lnTo>
                  <a:lnTo>
                    <a:pt x="99783" y="121831"/>
                  </a:lnTo>
                  <a:lnTo>
                    <a:pt x="96774" y="123151"/>
                  </a:lnTo>
                  <a:lnTo>
                    <a:pt x="96367" y="122224"/>
                  </a:lnTo>
                  <a:lnTo>
                    <a:pt x="96608" y="119507"/>
                  </a:lnTo>
                  <a:lnTo>
                    <a:pt x="97624" y="119888"/>
                  </a:lnTo>
                  <a:lnTo>
                    <a:pt x="98628" y="120751"/>
                  </a:lnTo>
                  <a:lnTo>
                    <a:pt x="99085" y="119672"/>
                  </a:lnTo>
                  <a:lnTo>
                    <a:pt x="99339" y="119037"/>
                  </a:lnTo>
                  <a:lnTo>
                    <a:pt x="98552" y="117957"/>
                  </a:lnTo>
                  <a:lnTo>
                    <a:pt x="98259" y="117106"/>
                  </a:lnTo>
                  <a:lnTo>
                    <a:pt x="97472" y="116954"/>
                  </a:lnTo>
                  <a:lnTo>
                    <a:pt x="96951" y="117335"/>
                  </a:lnTo>
                  <a:lnTo>
                    <a:pt x="96774" y="118541"/>
                  </a:lnTo>
                  <a:lnTo>
                    <a:pt x="95885" y="118935"/>
                  </a:lnTo>
                  <a:lnTo>
                    <a:pt x="94996" y="118719"/>
                  </a:lnTo>
                  <a:lnTo>
                    <a:pt x="93103" y="117830"/>
                  </a:lnTo>
                  <a:lnTo>
                    <a:pt x="91528" y="116979"/>
                  </a:lnTo>
                  <a:lnTo>
                    <a:pt x="89268" y="115595"/>
                  </a:lnTo>
                  <a:lnTo>
                    <a:pt x="85750" y="119214"/>
                  </a:lnTo>
                  <a:lnTo>
                    <a:pt x="84797" y="121424"/>
                  </a:lnTo>
                  <a:lnTo>
                    <a:pt x="87807" y="127901"/>
                  </a:lnTo>
                  <a:lnTo>
                    <a:pt x="88912" y="131838"/>
                  </a:lnTo>
                  <a:lnTo>
                    <a:pt x="94361" y="140131"/>
                  </a:lnTo>
                  <a:lnTo>
                    <a:pt x="98577" y="140576"/>
                  </a:lnTo>
                  <a:lnTo>
                    <a:pt x="102400" y="134353"/>
                  </a:lnTo>
                  <a:lnTo>
                    <a:pt x="103898" y="134327"/>
                  </a:lnTo>
                  <a:lnTo>
                    <a:pt x="106718" y="129628"/>
                  </a:lnTo>
                  <a:close/>
                </a:path>
                <a:path w="254000" h="549909">
                  <a:moveTo>
                    <a:pt x="108369" y="65951"/>
                  </a:moveTo>
                  <a:lnTo>
                    <a:pt x="105829" y="61950"/>
                  </a:lnTo>
                  <a:lnTo>
                    <a:pt x="104152" y="59715"/>
                  </a:lnTo>
                  <a:lnTo>
                    <a:pt x="101193" y="58839"/>
                  </a:lnTo>
                  <a:lnTo>
                    <a:pt x="99402" y="57340"/>
                  </a:lnTo>
                  <a:lnTo>
                    <a:pt x="96977" y="58267"/>
                  </a:lnTo>
                  <a:lnTo>
                    <a:pt x="91897" y="56057"/>
                  </a:lnTo>
                  <a:lnTo>
                    <a:pt x="90627" y="59296"/>
                  </a:lnTo>
                  <a:lnTo>
                    <a:pt x="86487" y="60528"/>
                  </a:lnTo>
                  <a:lnTo>
                    <a:pt x="85750" y="63461"/>
                  </a:lnTo>
                  <a:lnTo>
                    <a:pt x="85255" y="66675"/>
                  </a:lnTo>
                  <a:lnTo>
                    <a:pt x="85775" y="68402"/>
                  </a:lnTo>
                  <a:lnTo>
                    <a:pt x="88938" y="69456"/>
                  </a:lnTo>
                  <a:lnTo>
                    <a:pt x="89446" y="69316"/>
                  </a:lnTo>
                  <a:lnTo>
                    <a:pt x="93357" y="65722"/>
                  </a:lnTo>
                  <a:lnTo>
                    <a:pt x="97701" y="67627"/>
                  </a:lnTo>
                  <a:lnTo>
                    <a:pt x="100761" y="65341"/>
                  </a:lnTo>
                  <a:lnTo>
                    <a:pt x="101320" y="66675"/>
                  </a:lnTo>
                  <a:lnTo>
                    <a:pt x="102044" y="67830"/>
                  </a:lnTo>
                  <a:lnTo>
                    <a:pt x="104711" y="68453"/>
                  </a:lnTo>
                  <a:lnTo>
                    <a:pt x="105791" y="69964"/>
                  </a:lnTo>
                  <a:lnTo>
                    <a:pt x="107670" y="67297"/>
                  </a:lnTo>
                  <a:lnTo>
                    <a:pt x="108369" y="65951"/>
                  </a:lnTo>
                  <a:close/>
                </a:path>
                <a:path w="254000" h="549909">
                  <a:moveTo>
                    <a:pt x="109029" y="81483"/>
                  </a:moveTo>
                  <a:lnTo>
                    <a:pt x="108953" y="81254"/>
                  </a:lnTo>
                  <a:lnTo>
                    <a:pt x="108902" y="80886"/>
                  </a:lnTo>
                  <a:lnTo>
                    <a:pt x="108419" y="80784"/>
                  </a:lnTo>
                  <a:lnTo>
                    <a:pt x="108038" y="80860"/>
                  </a:lnTo>
                  <a:lnTo>
                    <a:pt x="107670" y="80860"/>
                  </a:lnTo>
                  <a:lnTo>
                    <a:pt x="107746" y="81089"/>
                  </a:lnTo>
                  <a:lnTo>
                    <a:pt x="107797" y="81457"/>
                  </a:lnTo>
                  <a:lnTo>
                    <a:pt x="108267" y="81559"/>
                  </a:lnTo>
                  <a:lnTo>
                    <a:pt x="108648" y="81483"/>
                  </a:lnTo>
                  <a:lnTo>
                    <a:pt x="109029" y="81483"/>
                  </a:lnTo>
                  <a:close/>
                </a:path>
                <a:path w="254000" h="549909">
                  <a:moveTo>
                    <a:pt x="113144" y="276618"/>
                  </a:moveTo>
                  <a:lnTo>
                    <a:pt x="110604" y="276961"/>
                  </a:lnTo>
                  <a:lnTo>
                    <a:pt x="109728" y="276110"/>
                  </a:lnTo>
                  <a:lnTo>
                    <a:pt x="109042" y="275780"/>
                  </a:lnTo>
                  <a:lnTo>
                    <a:pt x="108394" y="275386"/>
                  </a:lnTo>
                  <a:lnTo>
                    <a:pt x="107696" y="275183"/>
                  </a:lnTo>
                  <a:lnTo>
                    <a:pt x="104978" y="274332"/>
                  </a:lnTo>
                  <a:lnTo>
                    <a:pt x="103632" y="275602"/>
                  </a:lnTo>
                  <a:lnTo>
                    <a:pt x="103670" y="279476"/>
                  </a:lnTo>
                  <a:lnTo>
                    <a:pt x="103276" y="280174"/>
                  </a:lnTo>
                  <a:lnTo>
                    <a:pt x="103555" y="282765"/>
                  </a:lnTo>
                  <a:lnTo>
                    <a:pt x="105511" y="284772"/>
                  </a:lnTo>
                  <a:lnTo>
                    <a:pt x="107137" y="284645"/>
                  </a:lnTo>
                  <a:lnTo>
                    <a:pt x="110604" y="284365"/>
                  </a:lnTo>
                  <a:lnTo>
                    <a:pt x="111086" y="281279"/>
                  </a:lnTo>
                  <a:lnTo>
                    <a:pt x="113144" y="276618"/>
                  </a:lnTo>
                  <a:close/>
                </a:path>
                <a:path w="254000" h="549909">
                  <a:moveTo>
                    <a:pt x="114350" y="259143"/>
                  </a:moveTo>
                  <a:lnTo>
                    <a:pt x="114274" y="258241"/>
                  </a:lnTo>
                  <a:lnTo>
                    <a:pt x="114223" y="257327"/>
                  </a:lnTo>
                  <a:lnTo>
                    <a:pt x="114147" y="256425"/>
                  </a:lnTo>
                  <a:lnTo>
                    <a:pt x="113792" y="256578"/>
                  </a:lnTo>
                  <a:lnTo>
                    <a:pt x="113322" y="256628"/>
                  </a:lnTo>
                  <a:lnTo>
                    <a:pt x="113118" y="256908"/>
                  </a:lnTo>
                  <a:lnTo>
                    <a:pt x="112585" y="257530"/>
                  </a:lnTo>
                  <a:lnTo>
                    <a:pt x="112242" y="258267"/>
                  </a:lnTo>
                  <a:lnTo>
                    <a:pt x="113245" y="258864"/>
                  </a:lnTo>
                  <a:lnTo>
                    <a:pt x="113614" y="258965"/>
                  </a:lnTo>
                  <a:lnTo>
                    <a:pt x="113995" y="259041"/>
                  </a:lnTo>
                  <a:lnTo>
                    <a:pt x="114350" y="259143"/>
                  </a:lnTo>
                  <a:close/>
                </a:path>
                <a:path w="254000" h="549909">
                  <a:moveTo>
                    <a:pt x="114998" y="240563"/>
                  </a:moveTo>
                  <a:lnTo>
                    <a:pt x="114401" y="240157"/>
                  </a:lnTo>
                  <a:lnTo>
                    <a:pt x="113296" y="239356"/>
                  </a:lnTo>
                  <a:lnTo>
                    <a:pt x="113436" y="237909"/>
                  </a:lnTo>
                  <a:lnTo>
                    <a:pt x="111353" y="236143"/>
                  </a:lnTo>
                  <a:lnTo>
                    <a:pt x="107340" y="237451"/>
                  </a:lnTo>
                  <a:lnTo>
                    <a:pt x="105613" y="240817"/>
                  </a:lnTo>
                  <a:lnTo>
                    <a:pt x="106108" y="242074"/>
                  </a:lnTo>
                  <a:lnTo>
                    <a:pt x="108394" y="243497"/>
                  </a:lnTo>
                  <a:lnTo>
                    <a:pt x="110756" y="244957"/>
                  </a:lnTo>
                  <a:lnTo>
                    <a:pt x="112280" y="244475"/>
                  </a:lnTo>
                  <a:lnTo>
                    <a:pt x="114173" y="241261"/>
                  </a:lnTo>
                  <a:lnTo>
                    <a:pt x="114998" y="240563"/>
                  </a:lnTo>
                  <a:close/>
                </a:path>
                <a:path w="254000" h="549909">
                  <a:moveTo>
                    <a:pt x="117856" y="265772"/>
                  </a:moveTo>
                  <a:lnTo>
                    <a:pt x="117830" y="265417"/>
                  </a:lnTo>
                  <a:lnTo>
                    <a:pt x="117729" y="264414"/>
                  </a:lnTo>
                  <a:lnTo>
                    <a:pt x="116332" y="264210"/>
                  </a:lnTo>
                  <a:lnTo>
                    <a:pt x="116382" y="262953"/>
                  </a:lnTo>
                  <a:lnTo>
                    <a:pt x="116408" y="262051"/>
                  </a:lnTo>
                  <a:lnTo>
                    <a:pt x="115595" y="261556"/>
                  </a:lnTo>
                  <a:lnTo>
                    <a:pt x="114693" y="261874"/>
                  </a:lnTo>
                  <a:lnTo>
                    <a:pt x="114515" y="261924"/>
                  </a:lnTo>
                  <a:lnTo>
                    <a:pt x="114541" y="262902"/>
                  </a:lnTo>
                  <a:lnTo>
                    <a:pt x="114693" y="263385"/>
                  </a:lnTo>
                  <a:lnTo>
                    <a:pt x="115100" y="264668"/>
                  </a:lnTo>
                  <a:lnTo>
                    <a:pt x="114668" y="266319"/>
                  </a:lnTo>
                  <a:lnTo>
                    <a:pt x="116408" y="266979"/>
                  </a:lnTo>
                  <a:lnTo>
                    <a:pt x="116751" y="266801"/>
                  </a:lnTo>
                  <a:lnTo>
                    <a:pt x="117182" y="266725"/>
                  </a:lnTo>
                  <a:lnTo>
                    <a:pt x="117411" y="266471"/>
                  </a:lnTo>
                  <a:lnTo>
                    <a:pt x="117652" y="266217"/>
                  </a:lnTo>
                  <a:lnTo>
                    <a:pt x="117856" y="265772"/>
                  </a:lnTo>
                  <a:close/>
                </a:path>
                <a:path w="254000" h="549909">
                  <a:moveTo>
                    <a:pt x="118211" y="46621"/>
                  </a:moveTo>
                  <a:lnTo>
                    <a:pt x="114668" y="42430"/>
                  </a:lnTo>
                  <a:lnTo>
                    <a:pt x="112115" y="44564"/>
                  </a:lnTo>
                  <a:lnTo>
                    <a:pt x="109880" y="45186"/>
                  </a:lnTo>
                  <a:lnTo>
                    <a:pt x="109397" y="45313"/>
                  </a:lnTo>
                  <a:lnTo>
                    <a:pt x="108978" y="45567"/>
                  </a:lnTo>
                  <a:lnTo>
                    <a:pt x="107543" y="45859"/>
                  </a:lnTo>
                  <a:lnTo>
                    <a:pt x="107594" y="46393"/>
                  </a:lnTo>
                  <a:lnTo>
                    <a:pt x="108419" y="48450"/>
                  </a:lnTo>
                  <a:lnTo>
                    <a:pt x="107848" y="49809"/>
                  </a:lnTo>
                  <a:lnTo>
                    <a:pt x="108140" y="51231"/>
                  </a:lnTo>
                  <a:lnTo>
                    <a:pt x="108724" y="54203"/>
                  </a:lnTo>
                  <a:lnTo>
                    <a:pt x="111480" y="56934"/>
                  </a:lnTo>
                  <a:lnTo>
                    <a:pt x="115227" y="56705"/>
                  </a:lnTo>
                  <a:lnTo>
                    <a:pt x="115900" y="56756"/>
                  </a:lnTo>
                  <a:lnTo>
                    <a:pt x="116128" y="55905"/>
                  </a:lnTo>
                  <a:lnTo>
                    <a:pt x="116928" y="54546"/>
                  </a:lnTo>
                  <a:lnTo>
                    <a:pt x="115100" y="53289"/>
                  </a:lnTo>
                  <a:lnTo>
                    <a:pt x="117983" y="49631"/>
                  </a:lnTo>
                  <a:lnTo>
                    <a:pt x="118211" y="46621"/>
                  </a:lnTo>
                  <a:close/>
                </a:path>
                <a:path w="254000" h="549909">
                  <a:moveTo>
                    <a:pt x="118516" y="132118"/>
                  </a:moveTo>
                  <a:lnTo>
                    <a:pt x="116128" y="132194"/>
                  </a:lnTo>
                  <a:lnTo>
                    <a:pt x="114871" y="131368"/>
                  </a:lnTo>
                  <a:lnTo>
                    <a:pt x="111760" y="129933"/>
                  </a:lnTo>
                  <a:lnTo>
                    <a:pt x="108877" y="130187"/>
                  </a:lnTo>
                  <a:lnTo>
                    <a:pt x="108470" y="131940"/>
                  </a:lnTo>
                  <a:lnTo>
                    <a:pt x="108089" y="133502"/>
                  </a:lnTo>
                  <a:lnTo>
                    <a:pt x="110083" y="137439"/>
                  </a:lnTo>
                  <a:lnTo>
                    <a:pt x="113944" y="139128"/>
                  </a:lnTo>
                  <a:lnTo>
                    <a:pt x="115404" y="138074"/>
                  </a:lnTo>
                  <a:lnTo>
                    <a:pt x="117055" y="134886"/>
                  </a:lnTo>
                  <a:lnTo>
                    <a:pt x="118516" y="132118"/>
                  </a:lnTo>
                  <a:close/>
                </a:path>
                <a:path w="254000" h="549909">
                  <a:moveTo>
                    <a:pt x="122174" y="206451"/>
                  </a:moveTo>
                  <a:lnTo>
                    <a:pt x="122097" y="205447"/>
                  </a:lnTo>
                  <a:lnTo>
                    <a:pt x="120916" y="201955"/>
                  </a:lnTo>
                  <a:lnTo>
                    <a:pt x="118338" y="201523"/>
                  </a:lnTo>
                  <a:lnTo>
                    <a:pt x="115646" y="199593"/>
                  </a:lnTo>
                  <a:lnTo>
                    <a:pt x="114350" y="200202"/>
                  </a:lnTo>
                  <a:lnTo>
                    <a:pt x="113220" y="200952"/>
                  </a:lnTo>
                  <a:lnTo>
                    <a:pt x="111480" y="202107"/>
                  </a:lnTo>
                  <a:lnTo>
                    <a:pt x="109728" y="204419"/>
                  </a:lnTo>
                  <a:lnTo>
                    <a:pt x="110756" y="207860"/>
                  </a:lnTo>
                  <a:lnTo>
                    <a:pt x="112483" y="207505"/>
                  </a:lnTo>
                  <a:lnTo>
                    <a:pt x="115379" y="208330"/>
                  </a:lnTo>
                  <a:lnTo>
                    <a:pt x="116878" y="207403"/>
                  </a:lnTo>
                  <a:lnTo>
                    <a:pt x="118567" y="208991"/>
                  </a:lnTo>
                  <a:lnTo>
                    <a:pt x="120675" y="208788"/>
                  </a:lnTo>
                  <a:lnTo>
                    <a:pt x="121323" y="207225"/>
                  </a:lnTo>
                  <a:lnTo>
                    <a:pt x="122174" y="206451"/>
                  </a:lnTo>
                  <a:close/>
                </a:path>
                <a:path w="254000" h="549909">
                  <a:moveTo>
                    <a:pt x="124307" y="293027"/>
                  </a:moveTo>
                  <a:lnTo>
                    <a:pt x="122910" y="292557"/>
                  </a:lnTo>
                  <a:lnTo>
                    <a:pt x="122072" y="292252"/>
                  </a:lnTo>
                  <a:lnTo>
                    <a:pt x="121881" y="293433"/>
                  </a:lnTo>
                  <a:lnTo>
                    <a:pt x="121627" y="294055"/>
                  </a:lnTo>
                  <a:lnTo>
                    <a:pt x="121348" y="294767"/>
                  </a:lnTo>
                  <a:lnTo>
                    <a:pt x="120243" y="295770"/>
                  </a:lnTo>
                  <a:lnTo>
                    <a:pt x="121653" y="296240"/>
                  </a:lnTo>
                  <a:lnTo>
                    <a:pt x="122478" y="296545"/>
                  </a:lnTo>
                  <a:lnTo>
                    <a:pt x="122555" y="295313"/>
                  </a:lnTo>
                  <a:lnTo>
                    <a:pt x="122961" y="294741"/>
                  </a:lnTo>
                  <a:lnTo>
                    <a:pt x="123101" y="293979"/>
                  </a:lnTo>
                  <a:lnTo>
                    <a:pt x="124307" y="293027"/>
                  </a:lnTo>
                  <a:close/>
                </a:path>
                <a:path w="254000" h="549909">
                  <a:moveTo>
                    <a:pt x="125463" y="226402"/>
                  </a:moveTo>
                  <a:lnTo>
                    <a:pt x="125234" y="225882"/>
                  </a:lnTo>
                  <a:lnTo>
                    <a:pt x="124739" y="222872"/>
                  </a:lnTo>
                  <a:lnTo>
                    <a:pt x="123939" y="220611"/>
                  </a:lnTo>
                  <a:lnTo>
                    <a:pt x="119595" y="216916"/>
                  </a:lnTo>
                  <a:lnTo>
                    <a:pt x="113614" y="216141"/>
                  </a:lnTo>
                  <a:lnTo>
                    <a:pt x="112141" y="215836"/>
                  </a:lnTo>
                  <a:lnTo>
                    <a:pt x="112941" y="218897"/>
                  </a:lnTo>
                  <a:lnTo>
                    <a:pt x="111188" y="219849"/>
                  </a:lnTo>
                  <a:lnTo>
                    <a:pt x="109499" y="223647"/>
                  </a:lnTo>
                  <a:lnTo>
                    <a:pt x="109702" y="225983"/>
                  </a:lnTo>
                  <a:lnTo>
                    <a:pt x="110451" y="230174"/>
                  </a:lnTo>
                  <a:lnTo>
                    <a:pt x="112014" y="230454"/>
                  </a:lnTo>
                  <a:lnTo>
                    <a:pt x="113563" y="231775"/>
                  </a:lnTo>
                  <a:lnTo>
                    <a:pt x="114719" y="233108"/>
                  </a:lnTo>
                  <a:lnTo>
                    <a:pt x="116776" y="233489"/>
                  </a:lnTo>
                  <a:lnTo>
                    <a:pt x="121246" y="231152"/>
                  </a:lnTo>
                  <a:lnTo>
                    <a:pt x="123558" y="229590"/>
                  </a:lnTo>
                  <a:lnTo>
                    <a:pt x="125463" y="226402"/>
                  </a:lnTo>
                  <a:close/>
                </a:path>
                <a:path w="254000" h="549909">
                  <a:moveTo>
                    <a:pt x="129387" y="334924"/>
                  </a:moveTo>
                  <a:lnTo>
                    <a:pt x="125691" y="327901"/>
                  </a:lnTo>
                  <a:lnTo>
                    <a:pt x="121018" y="329133"/>
                  </a:lnTo>
                  <a:lnTo>
                    <a:pt x="113868" y="327748"/>
                  </a:lnTo>
                  <a:lnTo>
                    <a:pt x="111353" y="330085"/>
                  </a:lnTo>
                  <a:lnTo>
                    <a:pt x="106083" y="333692"/>
                  </a:lnTo>
                  <a:lnTo>
                    <a:pt x="106984" y="337464"/>
                  </a:lnTo>
                  <a:lnTo>
                    <a:pt x="110350" y="339217"/>
                  </a:lnTo>
                  <a:lnTo>
                    <a:pt x="111226" y="339674"/>
                  </a:lnTo>
                  <a:lnTo>
                    <a:pt x="113512" y="340728"/>
                  </a:lnTo>
                  <a:lnTo>
                    <a:pt x="115595" y="341985"/>
                  </a:lnTo>
                  <a:lnTo>
                    <a:pt x="116471" y="342379"/>
                  </a:lnTo>
                  <a:lnTo>
                    <a:pt x="116027" y="342277"/>
                  </a:lnTo>
                  <a:lnTo>
                    <a:pt x="116408" y="343839"/>
                  </a:lnTo>
                  <a:lnTo>
                    <a:pt x="116205" y="344411"/>
                  </a:lnTo>
                  <a:lnTo>
                    <a:pt x="115354" y="346646"/>
                  </a:lnTo>
                  <a:lnTo>
                    <a:pt x="116179" y="349211"/>
                  </a:lnTo>
                  <a:lnTo>
                    <a:pt x="117652" y="349186"/>
                  </a:lnTo>
                  <a:lnTo>
                    <a:pt x="119011" y="349186"/>
                  </a:lnTo>
                  <a:lnTo>
                    <a:pt x="120624" y="349034"/>
                  </a:lnTo>
                  <a:lnTo>
                    <a:pt x="121297" y="347484"/>
                  </a:lnTo>
                  <a:lnTo>
                    <a:pt x="121475" y="346900"/>
                  </a:lnTo>
                  <a:lnTo>
                    <a:pt x="121043" y="346227"/>
                  </a:lnTo>
                  <a:lnTo>
                    <a:pt x="120751" y="345567"/>
                  </a:lnTo>
                  <a:lnTo>
                    <a:pt x="121551" y="345617"/>
                  </a:lnTo>
                  <a:lnTo>
                    <a:pt x="122174" y="345224"/>
                  </a:lnTo>
                  <a:lnTo>
                    <a:pt x="123177" y="343217"/>
                  </a:lnTo>
                  <a:lnTo>
                    <a:pt x="124485" y="342404"/>
                  </a:lnTo>
                  <a:lnTo>
                    <a:pt x="120992" y="339928"/>
                  </a:lnTo>
                  <a:lnTo>
                    <a:pt x="120192" y="340575"/>
                  </a:lnTo>
                  <a:lnTo>
                    <a:pt x="119545" y="342011"/>
                  </a:lnTo>
                  <a:lnTo>
                    <a:pt x="119265" y="342480"/>
                  </a:lnTo>
                  <a:lnTo>
                    <a:pt x="118910" y="342912"/>
                  </a:lnTo>
                  <a:lnTo>
                    <a:pt x="118694" y="343331"/>
                  </a:lnTo>
                  <a:lnTo>
                    <a:pt x="118338" y="343141"/>
                  </a:lnTo>
                  <a:lnTo>
                    <a:pt x="118084" y="342734"/>
                  </a:lnTo>
                  <a:lnTo>
                    <a:pt x="121119" y="338645"/>
                  </a:lnTo>
                  <a:lnTo>
                    <a:pt x="123583" y="338086"/>
                  </a:lnTo>
                  <a:lnTo>
                    <a:pt x="128371" y="338010"/>
                  </a:lnTo>
                  <a:lnTo>
                    <a:pt x="129387" y="334924"/>
                  </a:lnTo>
                  <a:close/>
                </a:path>
                <a:path w="254000" h="549909">
                  <a:moveTo>
                    <a:pt x="129654" y="57111"/>
                  </a:moveTo>
                  <a:lnTo>
                    <a:pt x="123050" y="54279"/>
                  </a:lnTo>
                  <a:lnTo>
                    <a:pt x="121475" y="54622"/>
                  </a:lnTo>
                  <a:lnTo>
                    <a:pt x="120015" y="58089"/>
                  </a:lnTo>
                  <a:lnTo>
                    <a:pt x="118986" y="60553"/>
                  </a:lnTo>
                  <a:lnTo>
                    <a:pt x="119570" y="62458"/>
                  </a:lnTo>
                  <a:lnTo>
                    <a:pt x="124066" y="64566"/>
                  </a:lnTo>
                  <a:lnTo>
                    <a:pt x="125691" y="63588"/>
                  </a:lnTo>
                  <a:lnTo>
                    <a:pt x="127419" y="59918"/>
                  </a:lnTo>
                  <a:lnTo>
                    <a:pt x="127901" y="58496"/>
                  </a:lnTo>
                  <a:lnTo>
                    <a:pt x="129654" y="57111"/>
                  </a:lnTo>
                  <a:close/>
                </a:path>
                <a:path w="254000" h="549909">
                  <a:moveTo>
                    <a:pt x="130733" y="283286"/>
                  </a:moveTo>
                  <a:lnTo>
                    <a:pt x="130683" y="283095"/>
                  </a:lnTo>
                  <a:lnTo>
                    <a:pt x="130657" y="282892"/>
                  </a:lnTo>
                  <a:lnTo>
                    <a:pt x="130606" y="282663"/>
                  </a:lnTo>
                  <a:lnTo>
                    <a:pt x="129679" y="282587"/>
                  </a:lnTo>
                  <a:lnTo>
                    <a:pt x="129705" y="282790"/>
                  </a:lnTo>
                  <a:lnTo>
                    <a:pt x="129705" y="283108"/>
                  </a:lnTo>
                  <a:lnTo>
                    <a:pt x="130086" y="283260"/>
                  </a:lnTo>
                  <a:lnTo>
                    <a:pt x="130441" y="283260"/>
                  </a:lnTo>
                  <a:lnTo>
                    <a:pt x="130733" y="283286"/>
                  </a:lnTo>
                  <a:close/>
                </a:path>
                <a:path w="254000" h="549909">
                  <a:moveTo>
                    <a:pt x="131495" y="503389"/>
                  </a:moveTo>
                  <a:lnTo>
                    <a:pt x="131165" y="497243"/>
                  </a:lnTo>
                  <a:lnTo>
                    <a:pt x="126390" y="494639"/>
                  </a:lnTo>
                  <a:lnTo>
                    <a:pt x="126047" y="492696"/>
                  </a:lnTo>
                  <a:lnTo>
                    <a:pt x="122097" y="490169"/>
                  </a:lnTo>
                  <a:lnTo>
                    <a:pt x="120396" y="492569"/>
                  </a:lnTo>
                  <a:lnTo>
                    <a:pt x="116382" y="491490"/>
                  </a:lnTo>
                  <a:lnTo>
                    <a:pt x="114515" y="491540"/>
                  </a:lnTo>
                  <a:lnTo>
                    <a:pt x="111137" y="489839"/>
                  </a:lnTo>
                  <a:lnTo>
                    <a:pt x="108724" y="491896"/>
                  </a:lnTo>
                  <a:lnTo>
                    <a:pt x="108343" y="499630"/>
                  </a:lnTo>
                  <a:lnTo>
                    <a:pt x="108788" y="500011"/>
                  </a:lnTo>
                  <a:lnTo>
                    <a:pt x="108419" y="500037"/>
                  </a:lnTo>
                  <a:lnTo>
                    <a:pt x="107061" y="500151"/>
                  </a:lnTo>
                  <a:lnTo>
                    <a:pt x="105410" y="500126"/>
                  </a:lnTo>
                  <a:lnTo>
                    <a:pt x="104076" y="503415"/>
                  </a:lnTo>
                  <a:lnTo>
                    <a:pt x="105029" y="506679"/>
                  </a:lnTo>
                  <a:lnTo>
                    <a:pt x="108470" y="508038"/>
                  </a:lnTo>
                  <a:lnTo>
                    <a:pt x="110832" y="507009"/>
                  </a:lnTo>
                  <a:lnTo>
                    <a:pt x="111658" y="504126"/>
                  </a:lnTo>
                  <a:lnTo>
                    <a:pt x="109448" y="500278"/>
                  </a:lnTo>
                  <a:lnTo>
                    <a:pt x="115493" y="498957"/>
                  </a:lnTo>
                  <a:lnTo>
                    <a:pt x="116878" y="496989"/>
                  </a:lnTo>
                  <a:lnTo>
                    <a:pt x="118491" y="500684"/>
                  </a:lnTo>
                  <a:lnTo>
                    <a:pt x="119938" y="501383"/>
                  </a:lnTo>
                  <a:lnTo>
                    <a:pt x="118859" y="505180"/>
                  </a:lnTo>
                  <a:lnTo>
                    <a:pt x="117182" y="506780"/>
                  </a:lnTo>
                  <a:lnTo>
                    <a:pt x="118491" y="509168"/>
                  </a:lnTo>
                  <a:lnTo>
                    <a:pt x="117132" y="509701"/>
                  </a:lnTo>
                  <a:lnTo>
                    <a:pt x="115824" y="509066"/>
                  </a:lnTo>
                  <a:lnTo>
                    <a:pt x="112763" y="508635"/>
                  </a:lnTo>
                  <a:lnTo>
                    <a:pt x="111429" y="508596"/>
                  </a:lnTo>
                  <a:lnTo>
                    <a:pt x="110401" y="512254"/>
                  </a:lnTo>
                  <a:lnTo>
                    <a:pt x="111709" y="514388"/>
                  </a:lnTo>
                  <a:lnTo>
                    <a:pt x="113614" y="514642"/>
                  </a:lnTo>
                  <a:lnTo>
                    <a:pt x="114592" y="514769"/>
                  </a:lnTo>
                  <a:lnTo>
                    <a:pt x="115493" y="514718"/>
                  </a:lnTo>
                  <a:lnTo>
                    <a:pt x="118414" y="516153"/>
                  </a:lnTo>
                  <a:lnTo>
                    <a:pt x="120040" y="515620"/>
                  </a:lnTo>
                  <a:lnTo>
                    <a:pt x="121043" y="513588"/>
                  </a:lnTo>
                  <a:lnTo>
                    <a:pt x="121424" y="513257"/>
                  </a:lnTo>
                  <a:lnTo>
                    <a:pt x="121424" y="512889"/>
                  </a:lnTo>
                  <a:lnTo>
                    <a:pt x="121577" y="512508"/>
                  </a:lnTo>
                  <a:lnTo>
                    <a:pt x="125691" y="510679"/>
                  </a:lnTo>
                  <a:lnTo>
                    <a:pt x="126873" y="506984"/>
                  </a:lnTo>
                  <a:lnTo>
                    <a:pt x="127825" y="506310"/>
                  </a:lnTo>
                  <a:lnTo>
                    <a:pt x="131495" y="503389"/>
                  </a:lnTo>
                  <a:close/>
                </a:path>
                <a:path w="254000" h="549909">
                  <a:moveTo>
                    <a:pt x="132765" y="438277"/>
                  </a:moveTo>
                  <a:lnTo>
                    <a:pt x="132600" y="437553"/>
                  </a:lnTo>
                  <a:lnTo>
                    <a:pt x="129933" y="435737"/>
                  </a:lnTo>
                  <a:lnTo>
                    <a:pt x="128447" y="435711"/>
                  </a:lnTo>
                  <a:lnTo>
                    <a:pt x="127177" y="437070"/>
                  </a:lnTo>
                  <a:lnTo>
                    <a:pt x="126339" y="437972"/>
                  </a:lnTo>
                  <a:lnTo>
                    <a:pt x="127127" y="439051"/>
                  </a:lnTo>
                  <a:lnTo>
                    <a:pt x="127596" y="440588"/>
                  </a:lnTo>
                  <a:lnTo>
                    <a:pt x="131368" y="439902"/>
                  </a:lnTo>
                  <a:lnTo>
                    <a:pt x="131991" y="438975"/>
                  </a:lnTo>
                  <a:lnTo>
                    <a:pt x="132765" y="438277"/>
                  </a:lnTo>
                  <a:close/>
                </a:path>
                <a:path w="254000" h="549909">
                  <a:moveTo>
                    <a:pt x="134632" y="479869"/>
                  </a:moveTo>
                  <a:lnTo>
                    <a:pt x="133502" y="476681"/>
                  </a:lnTo>
                  <a:lnTo>
                    <a:pt x="132943" y="475157"/>
                  </a:lnTo>
                  <a:lnTo>
                    <a:pt x="132041" y="474700"/>
                  </a:lnTo>
                  <a:lnTo>
                    <a:pt x="131038" y="474573"/>
                  </a:lnTo>
                  <a:lnTo>
                    <a:pt x="131572" y="473824"/>
                  </a:lnTo>
                  <a:lnTo>
                    <a:pt x="132016" y="472998"/>
                  </a:lnTo>
                  <a:lnTo>
                    <a:pt x="128955" y="469252"/>
                  </a:lnTo>
                  <a:lnTo>
                    <a:pt x="126974" y="469328"/>
                  </a:lnTo>
                  <a:lnTo>
                    <a:pt x="124129" y="469976"/>
                  </a:lnTo>
                  <a:lnTo>
                    <a:pt x="123786" y="470230"/>
                  </a:lnTo>
                  <a:lnTo>
                    <a:pt x="123380" y="470408"/>
                  </a:lnTo>
                  <a:lnTo>
                    <a:pt x="125018" y="471385"/>
                  </a:lnTo>
                  <a:lnTo>
                    <a:pt x="124917" y="473798"/>
                  </a:lnTo>
                  <a:lnTo>
                    <a:pt x="126796" y="474573"/>
                  </a:lnTo>
                  <a:lnTo>
                    <a:pt x="124485" y="474522"/>
                  </a:lnTo>
                  <a:lnTo>
                    <a:pt x="121920" y="475932"/>
                  </a:lnTo>
                  <a:lnTo>
                    <a:pt x="119837" y="472097"/>
                  </a:lnTo>
                  <a:lnTo>
                    <a:pt x="118884" y="472592"/>
                  </a:lnTo>
                  <a:lnTo>
                    <a:pt x="118059" y="473900"/>
                  </a:lnTo>
                  <a:lnTo>
                    <a:pt x="117805" y="474599"/>
                  </a:lnTo>
                  <a:lnTo>
                    <a:pt x="117462" y="475348"/>
                  </a:lnTo>
                  <a:lnTo>
                    <a:pt x="117208" y="476631"/>
                  </a:lnTo>
                  <a:lnTo>
                    <a:pt x="115150" y="478396"/>
                  </a:lnTo>
                  <a:lnTo>
                    <a:pt x="116878" y="479247"/>
                  </a:lnTo>
                  <a:lnTo>
                    <a:pt x="117005" y="479475"/>
                  </a:lnTo>
                  <a:lnTo>
                    <a:pt x="117208" y="479628"/>
                  </a:lnTo>
                  <a:lnTo>
                    <a:pt x="116103" y="479526"/>
                  </a:lnTo>
                  <a:lnTo>
                    <a:pt x="115544" y="479526"/>
                  </a:lnTo>
                  <a:lnTo>
                    <a:pt x="115379" y="479920"/>
                  </a:lnTo>
                  <a:lnTo>
                    <a:pt x="115023" y="480123"/>
                  </a:lnTo>
                  <a:lnTo>
                    <a:pt x="114642" y="478396"/>
                  </a:lnTo>
                  <a:lnTo>
                    <a:pt x="113614" y="477012"/>
                  </a:lnTo>
                  <a:lnTo>
                    <a:pt x="111963" y="474129"/>
                  </a:lnTo>
                  <a:lnTo>
                    <a:pt x="108546" y="473417"/>
                  </a:lnTo>
                  <a:lnTo>
                    <a:pt x="104952" y="475399"/>
                  </a:lnTo>
                  <a:lnTo>
                    <a:pt x="102501" y="476859"/>
                  </a:lnTo>
                  <a:lnTo>
                    <a:pt x="103200" y="483285"/>
                  </a:lnTo>
                  <a:lnTo>
                    <a:pt x="107289" y="486651"/>
                  </a:lnTo>
                  <a:lnTo>
                    <a:pt x="112064" y="486371"/>
                  </a:lnTo>
                  <a:lnTo>
                    <a:pt x="113195" y="485978"/>
                  </a:lnTo>
                  <a:lnTo>
                    <a:pt x="113969" y="485165"/>
                  </a:lnTo>
                  <a:lnTo>
                    <a:pt x="114490" y="486117"/>
                  </a:lnTo>
                  <a:lnTo>
                    <a:pt x="115252" y="486854"/>
                  </a:lnTo>
                  <a:lnTo>
                    <a:pt x="118364" y="490270"/>
                  </a:lnTo>
                  <a:lnTo>
                    <a:pt x="119519" y="490435"/>
                  </a:lnTo>
                  <a:lnTo>
                    <a:pt x="121119" y="487934"/>
                  </a:lnTo>
                  <a:lnTo>
                    <a:pt x="122758" y="486422"/>
                  </a:lnTo>
                  <a:lnTo>
                    <a:pt x="121424" y="483895"/>
                  </a:lnTo>
                  <a:lnTo>
                    <a:pt x="123151" y="482434"/>
                  </a:lnTo>
                  <a:lnTo>
                    <a:pt x="124180" y="482053"/>
                  </a:lnTo>
                  <a:lnTo>
                    <a:pt x="124917" y="481850"/>
                  </a:lnTo>
                  <a:lnTo>
                    <a:pt x="125564" y="481482"/>
                  </a:lnTo>
                  <a:lnTo>
                    <a:pt x="128130" y="480923"/>
                  </a:lnTo>
                  <a:lnTo>
                    <a:pt x="129159" y="481355"/>
                  </a:lnTo>
                  <a:lnTo>
                    <a:pt x="127850" y="485394"/>
                  </a:lnTo>
                  <a:lnTo>
                    <a:pt x="129679" y="485267"/>
                  </a:lnTo>
                  <a:lnTo>
                    <a:pt x="131318" y="486422"/>
                  </a:lnTo>
                  <a:lnTo>
                    <a:pt x="132041" y="486194"/>
                  </a:lnTo>
                  <a:lnTo>
                    <a:pt x="134073" y="482815"/>
                  </a:lnTo>
                  <a:lnTo>
                    <a:pt x="134632" y="479869"/>
                  </a:lnTo>
                  <a:close/>
                </a:path>
                <a:path w="254000" h="549909">
                  <a:moveTo>
                    <a:pt x="139166" y="233832"/>
                  </a:moveTo>
                  <a:lnTo>
                    <a:pt x="137515" y="231406"/>
                  </a:lnTo>
                  <a:lnTo>
                    <a:pt x="134150" y="230022"/>
                  </a:lnTo>
                  <a:lnTo>
                    <a:pt x="131864" y="230771"/>
                  </a:lnTo>
                  <a:lnTo>
                    <a:pt x="131419" y="231355"/>
                  </a:lnTo>
                  <a:lnTo>
                    <a:pt x="131140" y="231825"/>
                  </a:lnTo>
                  <a:lnTo>
                    <a:pt x="131038" y="232029"/>
                  </a:lnTo>
                  <a:lnTo>
                    <a:pt x="131343" y="232613"/>
                  </a:lnTo>
                  <a:lnTo>
                    <a:pt x="131610" y="232829"/>
                  </a:lnTo>
                  <a:lnTo>
                    <a:pt x="132067" y="233235"/>
                  </a:lnTo>
                  <a:lnTo>
                    <a:pt x="132651" y="233540"/>
                  </a:lnTo>
                  <a:lnTo>
                    <a:pt x="133324" y="233984"/>
                  </a:lnTo>
                  <a:lnTo>
                    <a:pt x="134658" y="235242"/>
                  </a:lnTo>
                  <a:lnTo>
                    <a:pt x="136359" y="235750"/>
                  </a:lnTo>
                  <a:lnTo>
                    <a:pt x="138620" y="234569"/>
                  </a:lnTo>
                  <a:lnTo>
                    <a:pt x="139166" y="233832"/>
                  </a:lnTo>
                  <a:close/>
                </a:path>
                <a:path w="254000" h="549909">
                  <a:moveTo>
                    <a:pt x="140957" y="473570"/>
                  </a:moveTo>
                  <a:lnTo>
                    <a:pt x="139954" y="472795"/>
                  </a:lnTo>
                  <a:lnTo>
                    <a:pt x="138696" y="471893"/>
                  </a:lnTo>
                  <a:lnTo>
                    <a:pt x="138023" y="471411"/>
                  </a:lnTo>
                  <a:lnTo>
                    <a:pt x="137312" y="472287"/>
                  </a:lnTo>
                  <a:lnTo>
                    <a:pt x="136588" y="473151"/>
                  </a:lnTo>
                  <a:lnTo>
                    <a:pt x="135356" y="474726"/>
                  </a:lnTo>
                  <a:lnTo>
                    <a:pt x="136207" y="476504"/>
                  </a:lnTo>
                  <a:lnTo>
                    <a:pt x="138899" y="477240"/>
                  </a:lnTo>
                  <a:lnTo>
                    <a:pt x="139471" y="475780"/>
                  </a:lnTo>
                  <a:lnTo>
                    <a:pt x="140157" y="474776"/>
                  </a:lnTo>
                  <a:lnTo>
                    <a:pt x="140957" y="473570"/>
                  </a:lnTo>
                  <a:close/>
                </a:path>
                <a:path w="254000" h="549909">
                  <a:moveTo>
                    <a:pt x="141008" y="38277"/>
                  </a:moveTo>
                  <a:lnTo>
                    <a:pt x="140754" y="37084"/>
                  </a:lnTo>
                  <a:lnTo>
                    <a:pt x="137972" y="34391"/>
                  </a:lnTo>
                  <a:lnTo>
                    <a:pt x="137033" y="34366"/>
                  </a:lnTo>
                  <a:lnTo>
                    <a:pt x="136766" y="32664"/>
                  </a:lnTo>
                  <a:lnTo>
                    <a:pt x="135610" y="25781"/>
                  </a:lnTo>
                  <a:lnTo>
                    <a:pt x="133921" y="25234"/>
                  </a:lnTo>
                  <a:lnTo>
                    <a:pt x="128003" y="29692"/>
                  </a:lnTo>
                  <a:lnTo>
                    <a:pt x="127177" y="29743"/>
                  </a:lnTo>
                  <a:lnTo>
                    <a:pt x="124485" y="31800"/>
                  </a:lnTo>
                  <a:lnTo>
                    <a:pt x="125793" y="34290"/>
                  </a:lnTo>
                  <a:lnTo>
                    <a:pt x="125336" y="37909"/>
                  </a:lnTo>
                  <a:lnTo>
                    <a:pt x="127571" y="38557"/>
                  </a:lnTo>
                  <a:lnTo>
                    <a:pt x="131838" y="37553"/>
                  </a:lnTo>
                  <a:lnTo>
                    <a:pt x="132651" y="39166"/>
                  </a:lnTo>
                  <a:lnTo>
                    <a:pt x="135432" y="43002"/>
                  </a:lnTo>
                  <a:lnTo>
                    <a:pt x="138823" y="42303"/>
                  </a:lnTo>
                  <a:lnTo>
                    <a:pt x="141008" y="38277"/>
                  </a:lnTo>
                  <a:close/>
                </a:path>
                <a:path w="254000" h="549909">
                  <a:moveTo>
                    <a:pt x="142214" y="113017"/>
                  </a:moveTo>
                  <a:lnTo>
                    <a:pt x="141681" y="112293"/>
                  </a:lnTo>
                  <a:lnTo>
                    <a:pt x="140030" y="111836"/>
                  </a:lnTo>
                  <a:lnTo>
                    <a:pt x="138290" y="110274"/>
                  </a:lnTo>
                  <a:lnTo>
                    <a:pt x="137795" y="111861"/>
                  </a:lnTo>
                  <a:lnTo>
                    <a:pt x="137058" y="113245"/>
                  </a:lnTo>
                  <a:lnTo>
                    <a:pt x="136258" y="114744"/>
                  </a:lnTo>
                  <a:lnTo>
                    <a:pt x="137007" y="115252"/>
                  </a:lnTo>
                  <a:lnTo>
                    <a:pt x="140182" y="117030"/>
                  </a:lnTo>
                  <a:lnTo>
                    <a:pt x="140779" y="116052"/>
                  </a:lnTo>
                  <a:lnTo>
                    <a:pt x="142214" y="113017"/>
                  </a:lnTo>
                  <a:close/>
                </a:path>
                <a:path w="254000" h="549909">
                  <a:moveTo>
                    <a:pt x="145529" y="434187"/>
                  </a:moveTo>
                  <a:lnTo>
                    <a:pt x="145376" y="434035"/>
                  </a:lnTo>
                  <a:lnTo>
                    <a:pt x="144818" y="433527"/>
                  </a:lnTo>
                  <a:lnTo>
                    <a:pt x="144399" y="433908"/>
                  </a:lnTo>
                  <a:lnTo>
                    <a:pt x="144094" y="434467"/>
                  </a:lnTo>
                  <a:lnTo>
                    <a:pt x="144018" y="434835"/>
                  </a:lnTo>
                  <a:lnTo>
                    <a:pt x="143764" y="435394"/>
                  </a:lnTo>
                  <a:lnTo>
                    <a:pt x="143916" y="435546"/>
                  </a:lnTo>
                  <a:lnTo>
                    <a:pt x="144475" y="436067"/>
                  </a:lnTo>
                  <a:lnTo>
                    <a:pt x="144919" y="435686"/>
                  </a:lnTo>
                  <a:lnTo>
                    <a:pt x="145326" y="434759"/>
                  </a:lnTo>
                  <a:lnTo>
                    <a:pt x="145529" y="434187"/>
                  </a:lnTo>
                  <a:close/>
                </a:path>
                <a:path w="254000" h="549909">
                  <a:moveTo>
                    <a:pt x="151625" y="479691"/>
                  </a:moveTo>
                  <a:lnTo>
                    <a:pt x="149961" y="477481"/>
                  </a:lnTo>
                  <a:lnTo>
                    <a:pt x="150114" y="475983"/>
                  </a:lnTo>
                  <a:lnTo>
                    <a:pt x="149885" y="474002"/>
                  </a:lnTo>
                  <a:lnTo>
                    <a:pt x="148336" y="472262"/>
                  </a:lnTo>
                  <a:lnTo>
                    <a:pt x="146748" y="472236"/>
                  </a:lnTo>
                  <a:lnTo>
                    <a:pt x="145453" y="472186"/>
                  </a:lnTo>
                  <a:lnTo>
                    <a:pt x="143268" y="475234"/>
                  </a:lnTo>
                  <a:lnTo>
                    <a:pt x="143408" y="476910"/>
                  </a:lnTo>
                  <a:lnTo>
                    <a:pt x="143586" y="479196"/>
                  </a:lnTo>
                  <a:lnTo>
                    <a:pt x="145199" y="479996"/>
                  </a:lnTo>
                  <a:lnTo>
                    <a:pt x="151625" y="479691"/>
                  </a:lnTo>
                  <a:close/>
                </a:path>
                <a:path w="254000" h="549909">
                  <a:moveTo>
                    <a:pt x="151650" y="457733"/>
                  </a:moveTo>
                  <a:lnTo>
                    <a:pt x="151244" y="454063"/>
                  </a:lnTo>
                  <a:lnTo>
                    <a:pt x="150418" y="453936"/>
                  </a:lnTo>
                  <a:lnTo>
                    <a:pt x="149517" y="453796"/>
                  </a:lnTo>
                  <a:lnTo>
                    <a:pt x="148513" y="454215"/>
                  </a:lnTo>
                  <a:lnTo>
                    <a:pt x="147828" y="454342"/>
                  </a:lnTo>
                  <a:lnTo>
                    <a:pt x="146773" y="455701"/>
                  </a:lnTo>
                  <a:lnTo>
                    <a:pt x="147281" y="457606"/>
                  </a:lnTo>
                  <a:lnTo>
                    <a:pt x="149593" y="459511"/>
                  </a:lnTo>
                  <a:lnTo>
                    <a:pt x="150393" y="459790"/>
                  </a:lnTo>
                  <a:lnTo>
                    <a:pt x="151142" y="458533"/>
                  </a:lnTo>
                  <a:lnTo>
                    <a:pt x="151650" y="457733"/>
                  </a:lnTo>
                  <a:close/>
                </a:path>
                <a:path w="254000" h="549909">
                  <a:moveTo>
                    <a:pt x="152704" y="243725"/>
                  </a:moveTo>
                  <a:lnTo>
                    <a:pt x="151295" y="242747"/>
                  </a:lnTo>
                  <a:lnTo>
                    <a:pt x="150317" y="242074"/>
                  </a:lnTo>
                  <a:lnTo>
                    <a:pt x="149796" y="242620"/>
                  </a:lnTo>
                  <a:lnTo>
                    <a:pt x="148907" y="244182"/>
                  </a:lnTo>
                  <a:lnTo>
                    <a:pt x="147828" y="244983"/>
                  </a:lnTo>
                  <a:lnTo>
                    <a:pt x="149440" y="246138"/>
                  </a:lnTo>
                  <a:lnTo>
                    <a:pt x="150114" y="246583"/>
                  </a:lnTo>
                  <a:lnTo>
                    <a:pt x="150698" y="246113"/>
                  </a:lnTo>
                  <a:lnTo>
                    <a:pt x="151549" y="244500"/>
                  </a:lnTo>
                  <a:lnTo>
                    <a:pt x="152704" y="243725"/>
                  </a:lnTo>
                  <a:close/>
                </a:path>
                <a:path w="254000" h="549909">
                  <a:moveTo>
                    <a:pt x="154089" y="525005"/>
                  </a:moveTo>
                  <a:lnTo>
                    <a:pt x="151993" y="519582"/>
                  </a:lnTo>
                  <a:lnTo>
                    <a:pt x="150698" y="519836"/>
                  </a:lnTo>
                  <a:lnTo>
                    <a:pt x="149987" y="519887"/>
                  </a:lnTo>
                  <a:lnTo>
                    <a:pt x="149364" y="520090"/>
                  </a:lnTo>
                  <a:lnTo>
                    <a:pt x="147535" y="518782"/>
                  </a:lnTo>
                  <a:lnTo>
                    <a:pt x="144322" y="517347"/>
                  </a:lnTo>
                  <a:lnTo>
                    <a:pt x="141528" y="518731"/>
                  </a:lnTo>
                  <a:lnTo>
                    <a:pt x="139217" y="520090"/>
                  </a:lnTo>
                  <a:lnTo>
                    <a:pt x="138569" y="523455"/>
                  </a:lnTo>
                  <a:lnTo>
                    <a:pt x="138823" y="526262"/>
                  </a:lnTo>
                  <a:lnTo>
                    <a:pt x="141554" y="527189"/>
                  </a:lnTo>
                  <a:lnTo>
                    <a:pt x="144449" y="529120"/>
                  </a:lnTo>
                  <a:lnTo>
                    <a:pt x="146227" y="528929"/>
                  </a:lnTo>
                  <a:lnTo>
                    <a:pt x="149161" y="526415"/>
                  </a:lnTo>
                  <a:lnTo>
                    <a:pt x="150850" y="526592"/>
                  </a:lnTo>
                  <a:lnTo>
                    <a:pt x="153657" y="526313"/>
                  </a:lnTo>
                  <a:lnTo>
                    <a:pt x="154089" y="525005"/>
                  </a:lnTo>
                  <a:close/>
                </a:path>
                <a:path w="254000" h="549909">
                  <a:moveTo>
                    <a:pt x="159080" y="496239"/>
                  </a:moveTo>
                  <a:lnTo>
                    <a:pt x="158153" y="495808"/>
                  </a:lnTo>
                  <a:lnTo>
                    <a:pt x="157391" y="495261"/>
                  </a:lnTo>
                  <a:lnTo>
                    <a:pt x="155714" y="494030"/>
                  </a:lnTo>
                  <a:lnTo>
                    <a:pt x="155016" y="494538"/>
                  </a:lnTo>
                  <a:lnTo>
                    <a:pt x="154381" y="495261"/>
                  </a:lnTo>
                  <a:lnTo>
                    <a:pt x="154266" y="494538"/>
                  </a:lnTo>
                  <a:lnTo>
                    <a:pt x="154178" y="494030"/>
                  </a:lnTo>
                  <a:lnTo>
                    <a:pt x="154127" y="493725"/>
                  </a:lnTo>
                  <a:lnTo>
                    <a:pt x="153898" y="492798"/>
                  </a:lnTo>
                  <a:lnTo>
                    <a:pt x="152984" y="491947"/>
                  </a:lnTo>
                  <a:lnTo>
                    <a:pt x="151485" y="491769"/>
                  </a:lnTo>
                  <a:lnTo>
                    <a:pt x="151726" y="491769"/>
                  </a:lnTo>
                  <a:lnTo>
                    <a:pt x="152171" y="491401"/>
                  </a:lnTo>
                  <a:lnTo>
                    <a:pt x="152628" y="490943"/>
                  </a:lnTo>
                  <a:lnTo>
                    <a:pt x="153073" y="489305"/>
                  </a:lnTo>
                  <a:lnTo>
                    <a:pt x="154406" y="488111"/>
                  </a:lnTo>
                  <a:lnTo>
                    <a:pt x="152349" y="487172"/>
                  </a:lnTo>
                  <a:lnTo>
                    <a:pt x="149212" y="487680"/>
                  </a:lnTo>
                  <a:lnTo>
                    <a:pt x="148805" y="487680"/>
                  </a:lnTo>
                  <a:lnTo>
                    <a:pt x="148704" y="488111"/>
                  </a:lnTo>
                  <a:lnTo>
                    <a:pt x="148513" y="488861"/>
                  </a:lnTo>
                  <a:lnTo>
                    <a:pt x="147955" y="489915"/>
                  </a:lnTo>
                  <a:lnTo>
                    <a:pt x="147688" y="490321"/>
                  </a:lnTo>
                  <a:lnTo>
                    <a:pt x="147078" y="491769"/>
                  </a:lnTo>
                  <a:lnTo>
                    <a:pt x="147726" y="492620"/>
                  </a:lnTo>
                  <a:lnTo>
                    <a:pt x="148640" y="492798"/>
                  </a:lnTo>
                  <a:lnTo>
                    <a:pt x="147535" y="493725"/>
                  </a:lnTo>
                  <a:lnTo>
                    <a:pt x="145973" y="495414"/>
                  </a:lnTo>
                  <a:lnTo>
                    <a:pt x="147434" y="497624"/>
                  </a:lnTo>
                  <a:lnTo>
                    <a:pt x="147307" y="499097"/>
                  </a:lnTo>
                  <a:lnTo>
                    <a:pt x="147193" y="500634"/>
                  </a:lnTo>
                  <a:lnTo>
                    <a:pt x="147180" y="500786"/>
                  </a:lnTo>
                  <a:lnTo>
                    <a:pt x="151422" y="499529"/>
                  </a:lnTo>
                  <a:lnTo>
                    <a:pt x="152171" y="500405"/>
                  </a:lnTo>
                  <a:lnTo>
                    <a:pt x="152095" y="500634"/>
                  </a:lnTo>
                  <a:lnTo>
                    <a:pt x="152031" y="500786"/>
                  </a:lnTo>
                  <a:lnTo>
                    <a:pt x="150876" y="503948"/>
                  </a:lnTo>
                  <a:lnTo>
                    <a:pt x="151993" y="505409"/>
                  </a:lnTo>
                  <a:lnTo>
                    <a:pt x="153885" y="506310"/>
                  </a:lnTo>
                  <a:lnTo>
                    <a:pt x="154406" y="506653"/>
                  </a:lnTo>
                  <a:lnTo>
                    <a:pt x="154965" y="506984"/>
                  </a:lnTo>
                  <a:lnTo>
                    <a:pt x="156387" y="508038"/>
                  </a:lnTo>
                  <a:lnTo>
                    <a:pt x="156972" y="507606"/>
                  </a:lnTo>
                  <a:lnTo>
                    <a:pt x="158877" y="504571"/>
                  </a:lnTo>
                  <a:lnTo>
                    <a:pt x="158750" y="503948"/>
                  </a:lnTo>
                  <a:lnTo>
                    <a:pt x="158102" y="500634"/>
                  </a:lnTo>
                  <a:lnTo>
                    <a:pt x="155435" y="499935"/>
                  </a:lnTo>
                  <a:lnTo>
                    <a:pt x="156667" y="499706"/>
                  </a:lnTo>
                  <a:lnTo>
                    <a:pt x="156959" y="499529"/>
                  </a:lnTo>
                  <a:lnTo>
                    <a:pt x="157670" y="499097"/>
                  </a:lnTo>
                  <a:lnTo>
                    <a:pt x="158267" y="497624"/>
                  </a:lnTo>
                  <a:lnTo>
                    <a:pt x="159080" y="496239"/>
                  </a:lnTo>
                  <a:close/>
                </a:path>
                <a:path w="254000" h="549909">
                  <a:moveTo>
                    <a:pt x="159651" y="537413"/>
                  </a:moveTo>
                  <a:lnTo>
                    <a:pt x="159080" y="531253"/>
                  </a:lnTo>
                  <a:lnTo>
                    <a:pt x="155041" y="531837"/>
                  </a:lnTo>
                  <a:lnTo>
                    <a:pt x="153174" y="529831"/>
                  </a:lnTo>
                  <a:lnTo>
                    <a:pt x="149034" y="531139"/>
                  </a:lnTo>
                  <a:lnTo>
                    <a:pt x="148717" y="532460"/>
                  </a:lnTo>
                  <a:lnTo>
                    <a:pt x="147980" y="533641"/>
                  </a:lnTo>
                  <a:lnTo>
                    <a:pt x="146405" y="536575"/>
                  </a:lnTo>
                  <a:lnTo>
                    <a:pt x="146977" y="540194"/>
                  </a:lnTo>
                  <a:lnTo>
                    <a:pt x="149263" y="541756"/>
                  </a:lnTo>
                  <a:lnTo>
                    <a:pt x="150850" y="542785"/>
                  </a:lnTo>
                  <a:lnTo>
                    <a:pt x="157048" y="541324"/>
                  </a:lnTo>
                  <a:lnTo>
                    <a:pt x="158178" y="539623"/>
                  </a:lnTo>
                  <a:lnTo>
                    <a:pt x="159651" y="537413"/>
                  </a:lnTo>
                  <a:close/>
                </a:path>
                <a:path w="254000" h="549909">
                  <a:moveTo>
                    <a:pt x="166839" y="385991"/>
                  </a:moveTo>
                  <a:lnTo>
                    <a:pt x="166738" y="385457"/>
                  </a:lnTo>
                  <a:lnTo>
                    <a:pt x="165557" y="384505"/>
                  </a:lnTo>
                  <a:lnTo>
                    <a:pt x="164807" y="384251"/>
                  </a:lnTo>
                  <a:lnTo>
                    <a:pt x="164198" y="385279"/>
                  </a:lnTo>
                  <a:lnTo>
                    <a:pt x="163677" y="385838"/>
                  </a:lnTo>
                  <a:lnTo>
                    <a:pt x="163868" y="386410"/>
                  </a:lnTo>
                  <a:lnTo>
                    <a:pt x="164376" y="386816"/>
                  </a:lnTo>
                  <a:lnTo>
                    <a:pt x="165049" y="387388"/>
                  </a:lnTo>
                  <a:lnTo>
                    <a:pt x="165760" y="387616"/>
                  </a:lnTo>
                  <a:lnTo>
                    <a:pt x="166408" y="386638"/>
                  </a:lnTo>
                  <a:lnTo>
                    <a:pt x="166839" y="385991"/>
                  </a:lnTo>
                  <a:close/>
                </a:path>
                <a:path w="254000" h="549909">
                  <a:moveTo>
                    <a:pt x="168287" y="304952"/>
                  </a:moveTo>
                  <a:lnTo>
                    <a:pt x="168262" y="304723"/>
                  </a:lnTo>
                  <a:lnTo>
                    <a:pt x="168262" y="304406"/>
                  </a:lnTo>
                  <a:lnTo>
                    <a:pt x="167894" y="304279"/>
                  </a:lnTo>
                  <a:lnTo>
                    <a:pt x="167538" y="304279"/>
                  </a:lnTo>
                  <a:lnTo>
                    <a:pt x="167233" y="304253"/>
                  </a:lnTo>
                  <a:lnTo>
                    <a:pt x="167259" y="304457"/>
                  </a:lnTo>
                  <a:lnTo>
                    <a:pt x="167309" y="304647"/>
                  </a:lnTo>
                  <a:lnTo>
                    <a:pt x="167360" y="304876"/>
                  </a:lnTo>
                  <a:lnTo>
                    <a:pt x="168287" y="304952"/>
                  </a:lnTo>
                  <a:close/>
                </a:path>
                <a:path w="254000" h="549909">
                  <a:moveTo>
                    <a:pt x="170370" y="485343"/>
                  </a:moveTo>
                  <a:lnTo>
                    <a:pt x="170205" y="485038"/>
                  </a:lnTo>
                  <a:lnTo>
                    <a:pt x="168948" y="483158"/>
                  </a:lnTo>
                  <a:lnTo>
                    <a:pt x="165328" y="483235"/>
                  </a:lnTo>
                  <a:lnTo>
                    <a:pt x="163918" y="485470"/>
                  </a:lnTo>
                  <a:lnTo>
                    <a:pt x="163842" y="486143"/>
                  </a:lnTo>
                  <a:lnTo>
                    <a:pt x="165277" y="488353"/>
                  </a:lnTo>
                  <a:lnTo>
                    <a:pt x="168871" y="488251"/>
                  </a:lnTo>
                  <a:lnTo>
                    <a:pt x="170129" y="486371"/>
                  </a:lnTo>
                  <a:lnTo>
                    <a:pt x="170154" y="485927"/>
                  </a:lnTo>
                  <a:lnTo>
                    <a:pt x="170370" y="485343"/>
                  </a:lnTo>
                  <a:close/>
                </a:path>
                <a:path w="254000" h="549909">
                  <a:moveTo>
                    <a:pt x="174421" y="316052"/>
                  </a:moveTo>
                  <a:lnTo>
                    <a:pt x="174396" y="314045"/>
                  </a:lnTo>
                  <a:lnTo>
                    <a:pt x="171958" y="309854"/>
                  </a:lnTo>
                  <a:lnTo>
                    <a:pt x="170878" y="313461"/>
                  </a:lnTo>
                  <a:lnTo>
                    <a:pt x="169392" y="313016"/>
                  </a:lnTo>
                  <a:lnTo>
                    <a:pt x="169265" y="312991"/>
                  </a:lnTo>
                  <a:lnTo>
                    <a:pt x="169075" y="313182"/>
                  </a:lnTo>
                  <a:lnTo>
                    <a:pt x="168821" y="313334"/>
                  </a:lnTo>
                  <a:lnTo>
                    <a:pt x="167894" y="314972"/>
                  </a:lnTo>
                  <a:lnTo>
                    <a:pt x="168922" y="316522"/>
                  </a:lnTo>
                  <a:lnTo>
                    <a:pt x="169240" y="318084"/>
                  </a:lnTo>
                  <a:lnTo>
                    <a:pt x="169443" y="318960"/>
                  </a:lnTo>
                  <a:lnTo>
                    <a:pt x="170129" y="318312"/>
                  </a:lnTo>
                  <a:lnTo>
                    <a:pt x="170446" y="317855"/>
                  </a:lnTo>
                  <a:lnTo>
                    <a:pt x="170827" y="317360"/>
                  </a:lnTo>
                  <a:lnTo>
                    <a:pt x="171107" y="316382"/>
                  </a:lnTo>
                  <a:lnTo>
                    <a:pt x="171500" y="316357"/>
                  </a:lnTo>
                  <a:lnTo>
                    <a:pt x="174421" y="316052"/>
                  </a:lnTo>
                  <a:close/>
                </a:path>
                <a:path w="254000" h="549909">
                  <a:moveTo>
                    <a:pt x="175793" y="297954"/>
                  </a:moveTo>
                  <a:lnTo>
                    <a:pt x="174688" y="294513"/>
                  </a:lnTo>
                  <a:lnTo>
                    <a:pt x="173634" y="293954"/>
                  </a:lnTo>
                  <a:lnTo>
                    <a:pt x="172135" y="293204"/>
                  </a:lnTo>
                  <a:lnTo>
                    <a:pt x="171958" y="295414"/>
                  </a:lnTo>
                  <a:lnTo>
                    <a:pt x="170078" y="295313"/>
                  </a:lnTo>
                  <a:lnTo>
                    <a:pt x="171500" y="298526"/>
                  </a:lnTo>
                  <a:lnTo>
                    <a:pt x="173012" y="299631"/>
                  </a:lnTo>
                  <a:lnTo>
                    <a:pt x="174066" y="300507"/>
                  </a:lnTo>
                  <a:lnTo>
                    <a:pt x="174739" y="299986"/>
                  </a:lnTo>
                  <a:lnTo>
                    <a:pt x="175298" y="298907"/>
                  </a:lnTo>
                  <a:lnTo>
                    <a:pt x="175793" y="297954"/>
                  </a:lnTo>
                  <a:close/>
                </a:path>
                <a:path w="254000" h="549909">
                  <a:moveTo>
                    <a:pt x="179616" y="324154"/>
                  </a:moveTo>
                  <a:lnTo>
                    <a:pt x="176695" y="322630"/>
                  </a:lnTo>
                  <a:lnTo>
                    <a:pt x="173863" y="323253"/>
                  </a:lnTo>
                  <a:lnTo>
                    <a:pt x="172707" y="325031"/>
                  </a:lnTo>
                  <a:lnTo>
                    <a:pt x="171602" y="326669"/>
                  </a:lnTo>
                  <a:lnTo>
                    <a:pt x="173393" y="326872"/>
                  </a:lnTo>
                  <a:lnTo>
                    <a:pt x="174294" y="327571"/>
                  </a:lnTo>
                  <a:lnTo>
                    <a:pt x="175298" y="327291"/>
                  </a:lnTo>
                  <a:lnTo>
                    <a:pt x="177152" y="329882"/>
                  </a:lnTo>
                  <a:lnTo>
                    <a:pt x="176898" y="325970"/>
                  </a:lnTo>
                  <a:lnTo>
                    <a:pt x="179616" y="324154"/>
                  </a:lnTo>
                  <a:close/>
                </a:path>
                <a:path w="254000" h="549909">
                  <a:moveTo>
                    <a:pt x="182143" y="433755"/>
                  </a:moveTo>
                  <a:lnTo>
                    <a:pt x="181127" y="430796"/>
                  </a:lnTo>
                  <a:lnTo>
                    <a:pt x="180606" y="429285"/>
                  </a:lnTo>
                  <a:lnTo>
                    <a:pt x="180390" y="428663"/>
                  </a:lnTo>
                  <a:lnTo>
                    <a:pt x="173812" y="425627"/>
                  </a:lnTo>
                  <a:lnTo>
                    <a:pt x="169672" y="429285"/>
                  </a:lnTo>
                  <a:lnTo>
                    <a:pt x="168922" y="429285"/>
                  </a:lnTo>
                  <a:lnTo>
                    <a:pt x="166484" y="423418"/>
                  </a:lnTo>
                  <a:lnTo>
                    <a:pt x="165557" y="423113"/>
                  </a:lnTo>
                  <a:lnTo>
                    <a:pt x="164084" y="423418"/>
                  </a:lnTo>
                  <a:lnTo>
                    <a:pt x="163118" y="423418"/>
                  </a:lnTo>
                  <a:lnTo>
                    <a:pt x="163156" y="423113"/>
                  </a:lnTo>
                  <a:lnTo>
                    <a:pt x="163296" y="422084"/>
                  </a:lnTo>
                  <a:lnTo>
                    <a:pt x="163156" y="420954"/>
                  </a:lnTo>
                  <a:lnTo>
                    <a:pt x="163017" y="420458"/>
                  </a:lnTo>
                  <a:lnTo>
                    <a:pt x="160413" y="418795"/>
                  </a:lnTo>
                  <a:lnTo>
                    <a:pt x="157975" y="417220"/>
                  </a:lnTo>
                  <a:lnTo>
                    <a:pt x="153847" y="416737"/>
                  </a:lnTo>
                  <a:lnTo>
                    <a:pt x="152679" y="416737"/>
                  </a:lnTo>
                  <a:lnTo>
                    <a:pt x="150863" y="414528"/>
                  </a:lnTo>
                  <a:lnTo>
                    <a:pt x="149161" y="412445"/>
                  </a:lnTo>
                  <a:lnTo>
                    <a:pt x="146456" y="413346"/>
                  </a:lnTo>
                  <a:lnTo>
                    <a:pt x="143510" y="412013"/>
                  </a:lnTo>
                  <a:lnTo>
                    <a:pt x="140487" y="413346"/>
                  </a:lnTo>
                  <a:lnTo>
                    <a:pt x="140246" y="413346"/>
                  </a:lnTo>
                  <a:lnTo>
                    <a:pt x="140030" y="414032"/>
                  </a:lnTo>
                  <a:lnTo>
                    <a:pt x="139700" y="414528"/>
                  </a:lnTo>
                  <a:lnTo>
                    <a:pt x="136232" y="410184"/>
                  </a:lnTo>
                  <a:lnTo>
                    <a:pt x="132892" y="409854"/>
                  </a:lnTo>
                  <a:lnTo>
                    <a:pt x="128600" y="416433"/>
                  </a:lnTo>
                  <a:lnTo>
                    <a:pt x="128003" y="416737"/>
                  </a:lnTo>
                  <a:lnTo>
                    <a:pt x="127635" y="416737"/>
                  </a:lnTo>
                  <a:lnTo>
                    <a:pt x="124218" y="414655"/>
                  </a:lnTo>
                  <a:lnTo>
                    <a:pt x="122732" y="416280"/>
                  </a:lnTo>
                  <a:lnTo>
                    <a:pt x="121335" y="416433"/>
                  </a:lnTo>
                  <a:lnTo>
                    <a:pt x="120548" y="416433"/>
                  </a:lnTo>
                  <a:lnTo>
                    <a:pt x="120167" y="416737"/>
                  </a:lnTo>
                  <a:lnTo>
                    <a:pt x="120472" y="417715"/>
                  </a:lnTo>
                  <a:lnTo>
                    <a:pt x="120802" y="418223"/>
                  </a:lnTo>
                  <a:lnTo>
                    <a:pt x="120802" y="419201"/>
                  </a:lnTo>
                  <a:lnTo>
                    <a:pt x="120446" y="419201"/>
                  </a:lnTo>
                  <a:lnTo>
                    <a:pt x="118491" y="418376"/>
                  </a:lnTo>
                  <a:lnTo>
                    <a:pt x="116205" y="419823"/>
                  </a:lnTo>
                  <a:lnTo>
                    <a:pt x="113969" y="420204"/>
                  </a:lnTo>
                  <a:lnTo>
                    <a:pt x="113728" y="420204"/>
                  </a:lnTo>
                  <a:lnTo>
                    <a:pt x="113271" y="420954"/>
                  </a:lnTo>
                  <a:lnTo>
                    <a:pt x="113919" y="423113"/>
                  </a:lnTo>
                  <a:lnTo>
                    <a:pt x="112039" y="425348"/>
                  </a:lnTo>
                  <a:lnTo>
                    <a:pt x="115049" y="427786"/>
                  </a:lnTo>
                  <a:lnTo>
                    <a:pt x="115265" y="429285"/>
                  </a:lnTo>
                  <a:lnTo>
                    <a:pt x="114985" y="429768"/>
                  </a:lnTo>
                  <a:lnTo>
                    <a:pt x="113690" y="431774"/>
                  </a:lnTo>
                  <a:lnTo>
                    <a:pt x="114947" y="432257"/>
                  </a:lnTo>
                  <a:lnTo>
                    <a:pt x="115684" y="432650"/>
                  </a:lnTo>
                  <a:lnTo>
                    <a:pt x="117703" y="433933"/>
                  </a:lnTo>
                  <a:lnTo>
                    <a:pt x="118643" y="434987"/>
                  </a:lnTo>
                  <a:lnTo>
                    <a:pt x="120421" y="437222"/>
                  </a:lnTo>
                  <a:lnTo>
                    <a:pt x="126098" y="434263"/>
                  </a:lnTo>
                  <a:lnTo>
                    <a:pt x="127088" y="432650"/>
                  </a:lnTo>
                  <a:lnTo>
                    <a:pt x="127444" y="432257"/>
                  </a:lnTo>
                  <a:lnTo>
                    <a:pt x="127508" y="432079"/>
                  </a:lnTo>
                  <a:lnTo>
                    <a:pt x="127609" y="431444"/>
                  </a:lnTo>
                  <a:lnTo>
                    <a:pt x="124993" y="429285"/>
                  </a:lnTo>
                  <a:lnTo>
                    <a:pt x="125120" y="429285"/>
                  </a:lnTo>
                  <a:lnTo>
                    <a:pt x="125183" y="424218"/>
                  </a:lnTo>
                  <a:lnTo>
                    <a:pt x="124866" y="424014"/>
                  </a:lnTo>
                  <a:lnTo>
                    <a:pt x="124675" y="423418"/>
                  </a:lnTo>
                  <a:lnTo>
                    <a:pt x="126796" y="423418"/>
                  </a:lnTo>
                  <a:lnTo>
                    <a:pt x="129895" y="423113"/>
                  </a:lnTo>
                  <a:lnTo>
                    <a:pt x="129451" y="423113"/>
                  </a:lnTo>
                  <a:lnTo>
                    <a:pt x="133197" y="420458"/>
                  </a:lnTo>
                  <a:lnTo>
                    <a:pt x="136398" y="419201"/>
                  </a:lnTo>
                  <a:lnTo>
                    <a:pt x="137414" y="418795"/>
                  </a:lnTo>
                  <a:lnTo>
                    <a:pt x="137337" y="418947"/>
                  </a:lnTo>
                  <a:lnTo>
                    <a:pt x="137248" y="419201"/>
                  </a:lnTo>
                  <a:lnTo>
                    <a:pt x="136829" y="419823"/>
                  </a:lnTo>
                  <a:lnTo>
                    <a:pt x="134226" y="423418"/>
                  </a:lnTo>
                  <a:lnTo>
                    <a:pt x="134607" y="424014"/>
                  </a:lnTo>
                  <a:lnTo>
                    <a:pt x="136664" y="426580"/>
                  </a:lnTo>
                  <a:lnTo>
                    <a:pt x="138976" y="429768"/>
                  </a:lnTo>
                  <a:lnTo>
                    <a:pt x="141401" y="433082"/>
                  </a:lnTo>
                  <a:lnTo>
                    <a:pt x="144564" y="431444"/>
                  </a:lnTo>
                  <a:lnTo>
                    <a:pt x="147637" y="430999"/>
                  </a:lnTo>
                  <a:lnTo>
                    <a:pt x="147904" y="430796"/>
                  </a:lnTo>
                  <a:lnTo>
                    <a:pt x="148082" y="430796"/>
                  </a:lnTo>
                  <a:lnTo>
                    <a:pt x="148031" y="430999"/>
                  </a:lnTo>
                  <a:lnTo>
                    <a:pt x="147929" y="431444"/>
                  </a:lnTo>
                  <a:lnTo>
                    <a:pt x="147853" y="431774"/>
                  </a:lnTo>
                  <a:lnTo>
                    <a:pt x="147777" y="432079"/>
                  </a:lnTo>
                  <a:lnTo>
                    <a:pt x="148932" y="432650"/>
                  </a:lnTo>
                  <a:lnTo>
                    <a:pt x="149567" y="434657"/>
                  </a:lnTo>
                  <a:lnTo>
                    <a:pt x="148640" y="435762"/>
                  </a:lnTo>
                  <a:lnTo>
                    <a:pt x="149567" y="437972"/>
                  </a:lnTo>
                  <a:lnTo>
                    <a:pt x="148539" y="439127"/>
                  </a:lnTo>
                  <a:lnTo>
                    <a:pt x="148069" y="439127"/>
                  </a:lnTo>
                  <a:lnTo>
                    <a:pt x="145465" y="437299"/>
                  </a:lnTo>
                  <a:lnTo>
                    <a:pt x="143459" y="440512"/>
                  </a:lnTo>
                  <a:lnTo>
                    <a:pt x="139598" y="437502"/>
                  </a:lnTo>
                  <a:lnTo>
                    <a:pt x="139534" y="437654"/>
                  </a:lnTo>
                  <a:lnTo>
                    <a:pt x="138836" y="439127"/>
                  </a:lnTo>
                  <a:lnTo>
                    <a:pt x="139039" y="439127"/>
                  </a:lnTo>
                  <a:lnTo>
                    <a:pt x="135750" y="440512"/>
                  </a:lnTo>
                  <a:lnTo>
                    <a:pt x="135572" y="440512"/>
                  </a:lnTo>
                  <a:lnTo>
                    <a:pt x="134785" y="441820"/>
                  </a:lnTo>
                  <a:lnTo>
                    <a:pt x="134835" y="445909"/>
                  </a:lnTo>
                  <a:lnTo>
                    <a:pt x="133972" y="447865"/>
                  </a:lnTo>
                  <a:lnTo>
                    <a:pt x="134239" y="447865"/>
                  </a:lnTo>
                  <a:lnTo>
                    <a:pt x="135458" y="449021"/>
                  </a:lnTo>
                  <a:lnTo>
                    <a:pt x="134848" y="449021"/>
                  </a:lnTo>
                  <a:lnTo>
                    <a:pt x="134327" y="449427"/>
                  </a:lnTo>
                  <a:lnTo>
                    <a:pt x="133223" y="451154"/>
                  </a:lnTo>
                  <a:lnTo>
                    <a:pt x="132981" y="451612"/>
                  </a:lnTo>
                  <a:lnTo>
                    <a:pt x="132346" y="452335"/>
                  </a:lnTo>
                  <a:lnTo>
                    <a:pt x="131445" y="453313"/>
                  </a:lnTo>
                  <a:lnTo>
                    <a:pt x="131533" y="453567"/>
                  </a:lnTo>
                  <a:lnTo>
                    <a:pt x="131991" y="454748"/>
                  </a:lnTo>
                  <a:lnTo>
                    <a:pt x="133375" y="456958"/>
                  </a:lnTo>
                  <a:lnTo>
                    <a:pt x="134810" y="456069"/>
                  </a:lnTo>
                  <a:lnTo>
                    <a:pt x="135559" y="456069"/>
                  </a:lnTo>
                  <a:lnTo>
                    <a:pt x="136461" y="455726"/>
                  </a:lnTo>
                  <a:lnTo>
                    <a:pt x="136766" y="455726"/>
                  </a:lnTo>
                  <a:lnTo>
                    <a:pt x="138849" y="455523"/>
                  </a:lnTo>
                  <a:lnTo>
                    <a:pt x="139344" y="453567"/>
                  </a:lnTo>
                  <a:lnTo>
                    <a:pt x="139446" y="453313"/>
                  </a:lnTo>
                  <a:lnTo>
                    <a:pt x="139814" y="452335"/>
                  </a:lnTo>
                  <a:lnTo>
                    <a:pt x="140042" y="451612"/>
                  </a:lnTo>
                  <a:lnTo>
                    <a:pt x="139509" y="451154"/>
                  </a:lnTo>
                  <a:lnTo>
                    <a:pt x="139192" y="450951"/>
                  </a:lnTo>
                  <a:lnTo>
                    <a:pt x="139700" y="451154"/>
                  </a:lnTo>
                  <a:lnTo>
                    <a:pt x="140131" y="451612"/>
                  </a:lnTo>
                  <a:lnTo>
                    <a:pt x="141732" y="451993"/>
                  </a:lnTo>
                  <a:lnTo>
                    <a:pt x="142227" y="451612"/>
                  </a:lnTo>
                  <a:lnTo>
                    <a:pt x="143090" y="450951"/>
                  </a:lnTo>
                  <a:lnTo>
                    <a:pt x="147408" y="447865"/>
                  </a:lnTo>
                  <a:lnTo>
                    <a:pt x="150418" y="443877"/>
                  </a:lnTo>
                  <a:lnTo>
                    <a:pt x="154889" y="447459"/>
                  </a:lnTo>
                  <a:lnTo>
                    <a:pt x="155486" y="447459"/>
                  </a:lnTo>
                  <a:lnTo>
                    <a:pt x="159435" y="445630"/>
                  </a:lnTo>
                  <a:lnTo>
                    <a:pt x="159537" y="447459"/>
                  </a:lnTo>
                  <a:lnTo>
                    <a:pt x="159562" y="447865"/>
                  </a:lnTo>
                  <a:lnTo>
                    <a:pt x="159334" y="448818"/>
                  </a:lnTo>
                  <a:lnTo>
                    <a:pt x="159219" y="449427"/>
                  </a:lnTo>
                  <a:lnTo>
                    <a:pt x="158788" y="451612"/>
                  </a:lnTo>
                  <a:lnTo>
                    <a:pt x="158534" y="451612"/>
                  </a:lnTo>
                  <a:lnTo>
                    <a:pt x="159600" y="452335"/>
                  </a:lnTo>
                  <a:lnTo>
                    <a:pt x="162814" y="452335"/>
                  </a:lnTo>
                  <a:lnTo>
                    <a:pt x="161467" y="454748"/>
                  </a:lnTo>
                  <a:lnTo>
                    <a:pt x="161353" y="456069"/>
                  </a:lnTo>
                  <a:lnTo>
                    <a:pt x="161302" y="456958"/>
                  </a:lnTo>
                  <a:lnTo>
                    <a:pt x="161163" y="459587"/>
                  </a:lnTo>
                  <a:lnTo>
                    <a:pt x="163804" y="462229"/>
                  </a:lnTo>
                  <a:lnTo>
                    <a:pt x="165049" y="462826"/>
                  </a:lnTo>
                  <a:lnTo>
                    <a:pt x="164541" y="462826"/>
                  </a:lnTo>
                  <a:lnTo>
                    <a:pt x="166687" y="463181"/>
                  </a:lnTo>
                  <a:lnTo>
                    <a:pt x="167576" y="463181"/>
                  </a:lnTo>
                  <a:lnTo>
                    <a:pt x="167767" y="462826"/>
                  </a:lnTo>
                  <a:lnTo>
                    <a:pt x="168046" y="462381"/>
                  </a:lnTo>
                  <a:lnTo>
                    <a:pt x="168681" y="462826"/>
                  </a:lnTo>
                  <a:lnTo>
                    <a:pt x="169011" y="462826"/>
                  </a:lnTo>
                  <a:lnTo>
                    <a:pt x="170268" y="462407"/>
                  </a:lnTo>
                  <a:lnTo>
                    <a:pt x="171348" y="464185"/>
                  </a:lnTo>
                  <a:lnTo>
                    <a:pt x="172402" y="463981"/>
                  </a:lnTo>
                  <a:lnTo>
                    <a:pt x="173215" y="462826"/>
                  </a:lnTo>
                  <a:lnTo>
                    <a:pt x="173253" y="462381"/>
                  </a:lnTo>
                  <a:lnTo>
                    <a:pt x="173291" y="462076"/>
                  </a:lnTo>
                  <a:lnTo>
                    <a:pt x="171932" y="461073"/>
                  </a:lnTo>
                  <a:lnTo>
                    <a:pt x="170624" y="460438"/>
                  </a:lnTo>
                  <a:lnTo>
                    <a:pt x="169176" y="460273"/>
                  </a:lnTo>
                  <a:lnTo>
                    <a:pt x="171284" y="455726"/>
                  </a:lnTo>
                  <a:lnTo>
                    <a:pt x="171335" y="455523"/>
                  </a:lnTo>
                  <a:lnTo>
                    <a:pt x="170624" y="454088"/>
                  </a:lnTo>
                  <a:lnTo>
                    <a:pt x="169951" y="453567"/>
                  </a:lnTo>
                  <a:lnTo>
                    <a:pt x="169100" y="452856"/>
                  </a:lnTo>
                  <a:lnTo>
                    <a:pt x="167614" y="452335"/>
                  </a:lnTo>
                  <a:lnTo>
                    <a:pt x="165392" y="452335"/>
                  </a:lnTo>
                  <a:lnTo>
                    <a:pt x="168541" y="451612"/>
                  </a:lnTo>
                  <a:lnTo>
                    <a:pt x="169824" y="451612"/>
                  </a:lnTo>
                  <a:lnTo>
                    <a:pt x="170573" y="451154"/>
                  </a:lnTo>
                  <a:lnTo>
                    <a:pt x="170446" y="451154"/>
                  </a:lnTo>
                  <a:lnTo>
                    <a:pt x="170827" y="450672"/>
                  </a:lnTo>
                  <a:lnTo>
                    <a:pt x="171005" y="450507"/>
                  </a:lnTo>
                  <a:lnTo>
                    <a:pt x="173786" y="448818"/>
                  </a:lnTo>
                  <a:lnTo>
                    <a:pt x="175869" y="445909"/>
                  </a:lnTo>
                  <a:lnTo>
                    <a:pt x="175920" y="445630"/>
                  </a:lnTo>
                  <a:lnTo>
                    <a:pt x="175945" y="445477"/>
                  </a:lnTo>
                  <a:lnTo>
                    <a:pt x="176212" y="443877"/>
                  </a:lnTo>
                  <a:lnTo>
                    <a:pt x="176301" y="443344"/>
                  </a:lnTo>
                  <a:lnTo>
                    <a:pt x="176695" y="440944"/>
                  </a:lnTo>
                  <a:lnTo>
                    <a:pt x="177927" y="443344"/>
                  </a:lnTo>
                  <a:lnTo>
                    <a:pt x="178435" y="442239"/>
                  </a:lnTo>
                  <a:lnTo>
                    <a:pt x="179247" y="440944"/>
                  </a:lnTo>
                  <a:lnTo>
                    <a:pt x="179984" y="439762"/>
                  </a:lnTo>
                  <a:lnTo>
                    <a:pt x="179285" y="439127"/>
                  </a:lnTo>
                  <a:lnTo>
                    <a:pt x="177139" y="437972"/>
                  </a:lnTo>
                  <a:lnTo>
                    <a:pt x="176682" y="437972"/>
                  </a:lnTo>
                  <a:lnTo>
                    <a:pt x="174117" y="437654"/>
                  </a:lnTo>
                  <a:lnTo>
                    <a:pt x="181495" y="434987"/>
                  </a:lnTo>
                  <a:lnTo>
                    <a:pt x="182143" y="433755"/>
                  </a:lnTo>
                  <a:close/>
                </a:path>
                <a:path w="254000" h="549909">
                  <a:moveTo>
                    <a:pt x="182168" y="260299"/>
                  </a:moveTo>
                  <a:lnTo>
                    <a:pt x="181470" y="258140"/>
                  </a:lnTo>
                  <a:lnTo>
                    <a:pt x="176606" y="256184"/>
                  </a:lnTo>
                  <a:lnTo>
                    <a:pt x="174066" y="255155"/>
                  </a:lnTo>
                  <a:lnTo>
                    <a:pt x="171107" y="256476"/>
                  </a:lnTo>
                  <a:lnTo>
                    <a:pt x="169595" y="259664"/>
                  </a:lnTo>
                  <a:lnTo>
                    <a:pt x="166611" y="260070"/>
                  </a:lnTo>
                  <a:lnTo>
                    <a:pt x="166408" y="266141"/>
                  </a:lnTo>
                  <a:lnTo>
                    <a:pt x="168897" y="269836"/>
                  </a:lnTo>
                  <a:lnTo>
                    <a:pt x="174612" y="271335"/>
                  </a:lnTo>
                  <a:lnTo>
                    <a:pt x="177736" y="269481"/>
                  </a:lnTo>
                  <a:lnTo>
                    <a:pt x="182168" y="260299"/>
                  </a:lnTo>
                  <a:close/>
                </a:path>
                <a:path w="254000" h="549909">
                  <a:moveTo>
                    <a:pt x="234213" y="539940"/>
                  </a:moveTo>
                  <a:lnTo>
                    <a:pt x="233540" y="536981"/>
                  </a:lnTo>
                  <a:lnTo>
                    <a:pt x="232778" y="532015"/>
                  </a:lnTo>
                  <a:lnTo>
                    <a:pt x="230149" y="532142"/>
                  </a:lnTo>
                  <a:lnTo>
                    <a:pt x="228942" y="531088"/>
                  </a:lnTo>
                  <a:lnTo>
                    <a:pt x="223469" y="527291"/>
                  </a:lnTo>
                  <a:lnTo>
                    <a:pt x="217144" y="528955"/>
                  </a:lnTo>
                  <a:lnTo>
                    <a:pt x="213321" y="537057"/>
                  </a:lnTo>
                  <a:lnTo>
                    <a:pt x="211518" y="538111"/>
                  </a:lnTo>
                  <a:lnTo>
                    <a:pt x="207302" y="543001"/>
                  </a:lnTo>
                  <a:lnTo>
                    <a:pt x="208978" y="547230"/>
                  </a:lnTo>
                  <a:lnTo>
                    <a:pt x="213207" y="547700"/>
                  </a:lnTo>
                  <a:lnTo>
                    <a:pt x="214807" y="547878"/>
                  </a:lnTo>
                  <a:lnTo>
                    <a:pt x="216420" y="545922"/>
                  </a:lnTo>
                  <a:lnTo>
                    <a:pt x="219075" y="547852"/>
                  </a:lnTo>
                  <a:lnTo>
                    <a:pt x="219671" y="548728"/>
                  </a:lnTo>
                  <a:lnTo>
                    <a:pt x="227482" y="549859"/>
                  </a:lnTo>
                  <a:lnTo>
                    <a:pt x="232054" y="548005"/>
                  </a:lnTo>
                  <a:lnTo>
                    <a:pt x="234213" y="539940"/>
                  </a:lnTo>
                  <a:close/>
                </a:path>
                <a:path w="254000" h="549909">
                  <a:moveTo>
                    <a:pt x="244551" y="507085"/>
                  </a:moveTo>
                  <a:lnTo>
                    <a:pt x="244081" y="506806"/>
                  </a:lnTo>
                  <a:lnTo>
                    <a:pt x="243852" y="506552"/>
                  </a:lnTo>
                  <a:lnTo>
                    <a:pt x="243255" y="506628"/>
                  </a:lnTo>
                  <a:lnTo>
                    <a:pt x="243395" y="506958"/>
                  </a:lnTo>
                  <a:lnTo>
                    <a:pt x="243522" y="507339"/>
                  </a:lnTo>
                  <a:lnTo>
                    <a:pt x="243751" y="507631"/>
                  </a:lnTo>
                  <a:lnTo>
                    <a:pt x="244005" y="507961"/>
                  </a:lnTo>
                  <a:lnTo>
                    <a:pt x="244398" y="507834"/>
                  </a:lnTo>
                  <a:lnTo>
                    <a:pt x="244525" y="507314"/>
                  </a:lnTo>
                  <a:lnTo>
                    <a:pt x="244551" y="507085"/>
                  </a:lnTo>
                  <a:close/>
                </a:path>
                <a:path w="254000" h="549909">
                  <a:moveTo>
                    <a:pt x="250024" y="487324"/>
                  </a:moveTo>
                  <a:lnTo>
                    <a:pt x="249796" y="486981"/>
                  </a:lnTo>
                  <a:lnTo>
                    <a:pt x="249123" y="486295"/>
                  </a:lnTo>
                  <a:lnTo>
                    <a:pt x="248602" y="484314"/>
                  </a:lnTo>
                  <a:lnTo>
                    <a:pt x="247916" y="485165"/>
                  </a:lnTo>
                  <a:lnTo>
                    <a:pt x="247523" y="485216"/>
                  </a:lnTo>
                  <a:lnTo>
                    <a:pt x="246494" y="485317"/>
                  </a:lnTo>
                  <a:lnTo>
                    <a:pt x="245427" y="485521"/>
                  </a:lnTo>
                  <a:lnTo>
                    <a:pt x="243725" y="486092"/>
                  </a:lnTo>
                  <a:lnTo>
                    <a:pt x="242265" y="485470"/>
                  </a:lnTo>
                  <a:lnTo>
                    <a:pt x="243205" y="489140"/>
                  </a:lnTo>
                  <a:lnTo>
                    <a:pt x="244259" y="490169"/>
                  </a:lnTo>
                  <a:lnTo>
                    <a:pt x="245630" y="490042"/>
                  </a:lnTo>
                  <a:lnTo>
                    <a:pt x="246837" y="489915"/>
                  </a:lnTo>
                  <a:lnTo>
                    <a:pt x="247916" y="488683"/>
                  </a:lnTo>
                  <a:lnTo>
                    <a:pt x="250024" y="487324"/>
                  </a:lnTo>
                  <a:close/>
                </a:path>
                <a:path w="254000" h="549909">
                  <a:moveTo>
                    <a:pt x="253720" y="423367"/>
                  </a:moveTo>
                  <a:lnTo>
                    <a:pt x="252437" y="419379"/>
                  </a:lnTo>
                  <a:lnTo>
                    <a:pt x="250304" y="418515"/>
                  </a:lnTo>
                  <a:lnTo>
                    <a:pt x="248272" y="417715"/>
                  </a:lnTo>
                  <a:lnTo>
                    <a:pt x="244398" y="419125"/>
                  </a:lnTo>
                  <a:lnTo>
                    <a:pt x="242493" y="423138"/>
                  </a:lnTo>
                  <a:lnTo>
                    <a:pt x="243903" y="428688"/>
                  </a:lnTo>
                  <a:lnTo>
                    <a:pt x="247523" y="430263"/>
                  </a:lnTo>
                  <a:lnTo>
                    <a:pt x="251663" y="428129"/>
                  </a:lnTo>
                  <a:lnTo>
                    <a:pt x="253720" y="423367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547971" y="7318006"/>
              <a:ext cx="5543550" cy="1252855"/>
            </a:xfrm>
            <a:custGeom>
              <a:avLst/>
              <a:gdLst/>
              <a:ahLst/>
              <a:cxnLst/>
              <a:rect l="l" t="t" r="r" b="b"/>
              <a:pathLst>
                <a:path w="5543550" h="1252854">
                  <a:moveTo>
                    <a:pt x="6756" y="985062"/>
                  </a:moveTo>
                  <a:lnTo>
                    <a:pt x="6502" y="984669"/>
                  </a:lnTo>
                  <a:lnTo>
                    <a:pt x="6324" y="984186"/>
                  </a:lnTo>
                  <a:lnTo>
                    <a:pt x="4673" y="982891"/>
                  </a:lnTo>
                  <a:lnTo>
                    <a:pt x="2489" y="983132"/>
                  </a:lnTo>
                  <a:lnTo>
                    <a:pt x="1803" y="980579"/>
                  </a:lnTo>
                  <a:lnTo>
                    <a:pt x="1701" y="980097"/>
                  </a:lnTo>
                  <a:lnTo>
                    <a:pt x="1676" y="979678"/>
                  </a:lnTo>
                  <a:lnTo>
                    <a:pt x="0" y="985774"/>
                  </a:lnTo>
                  <a:lnTo>
                    <a:pt x="177" y="985799"/>
                  </a:lnTo>
                  <a:lnTo>
                    <a:pt x="355" y="985926"/>
                  </a:lnTo>
                  <a:lnTo>
                    <a:pt x="533" y="985977"/>
                  </a:lnTo>
                  <a:lnTo>
                    <a:pt x="1701" y="986193"/>
                  </a:lnTo>
                  <a:lnTo>
                    <a:pt x="3835" y="986726"/>
                  </a:lnTo>
                  <a:lnTo>
                    <a:pt x="5372" y="985621"/>
                  </a:lnTo>
                  <a:lnTo>
                    <a:pt x="5753" y="985291"/>
                  </a:lnTo>
                  <a:lnTo>
                    <a:pt x="6273" y="985215"/>
                  </a:lnTo>
                  <a:lnTo>
                    <a:pt x="6756" y="985062"/>
                  </a:lnTo>
                  <a:close/>
                </a:path>
                <a:path w="5543550" h="1252854">
                  <a:moveTo>
                    <a:pt x="13360" y="952957"/>
                  </a:moveTo>
                  <a:lnTo>
                    <a:pt x="13309" y="952766"/>
                  </a:lnTo>
                  <a:lnTo>
                    <a:pt x="13335" y="952436"/>
                  </a:lnTo>
                  <a:lnTo>
                    <a:pt x="12954" y="952309"/>
                  </a:lnTo>
                  <a:lnTo>
                    <a:pt x="12598" y="952309"/>
                  </a:lnTo>
                  <a:lnTo>
                    <a:pt x="12306" y="952284"/>
                  </a:lnTo>
                  <a:lnTo>
                    <a:pt x="12331" y="952461"/>
                  </a:lnTo>
                  <a:lnTo>
                    <a:pt x="12382" y="952665"/>
                  </a:lnTo>
                  <a:lnTo>
                    <a:pt x="12420" y="952881"/>
                  </a:lnTo>
                  <a:lnTo>
                    <a:pt x="13360" y="952957"/>
                  </a:lnTo>
                  <a:close/>
                </a:path>
                <a:path w="5543550" h="1252854">
                  <a:moveTo>
                    <a:pt x="14389" y="992530"/>
                  </a:moveTo>
                  <a:lnTo>
                    <a:pt x="14287" y="990917"/>
                  </a:lnTo>
                  <a:lnTo>
                    <a:pt x="9893" y="987958"/>
                  </a:lnTo>
                  <a:lnTo>
                    <a:pt x="5778" y="985291"/>
                  </a:lnTo>
                  <a:lnTo>
                    <a:pt x="4191" y="987704"/>
                  </a:lnTo>
                  <a:lnTo>
                    <a:pt x="2540" y="990295"/>
                  </a:lnTo>
                  <a:lnTo>
                    <a:pt x="2590" y="993330"/>
                  </a:lnTo>
                  <a:lnTo>
                    <a:pt x="4368" y="994981"/>
                  </a:lnTo>
                  <a:lnTo>
                    <a:pt x="6299" y="996848"/>
                  </a:lnTo>
                  <a:lnTo>
                    <a:pt x="8636" y="996848"/>
                  </a:lnTo>
                  <a:lnTo>
                    <a:pt x="14389" y="992530"/>
                  </a:lnTo>
                  <a:close/>
                </a:path>
                <a:path w="5543550" h="1252854">
                  <a:moveTo>
                    <a:pt x="15684" y="986320"/>
                  </a:moveTo>
                  <a:lnTo>
                    <a:pt x="15316" y="984592"/>
                  </a:lnTo>
                  <a:lnTo>
                    <a:pt x="14909" y="982891"/>
                  </a:lnTo>
                  <a:lnTo>
                    <a:pt x="14465" y="980871"/>
                  </a:lnTo>
                  <a:lnTo>
                    <a:pt x="12446" y="981900"/>
                  </a:lnTo>
                  <a:lnTo>
                    <a:pt x="10566" y="982535"/>
                  </a:lnTo>
                  <a:lnTo>
                    <a:pt x="8064" y="984618"/>
                  </a:lnTo>
                  <a:lnTo>
                    <a:pt x="9893" y="987298"/>
                  </a:lnTo>
                  <a:lnTo>
                    <a:pt x="11595" y="988212"/>
                  </a:lnTo>
                  <a:lnTo>
                    <a:pt x="14008" y="989507"/>
                  </a:lnTo>
                  <a:lnTo>
                    <a:pt x="13804" y="985799"/>
                  </a:lnTo>
                  <a:lnTo>
                    <a:pt x="15684" y="986320"/>
                  </a:lnTo>
                  <a:close/>
                </a:path>
                <a:path w="5543550" h="1252854">
                  <a:moveTo>
                    <a:pt x="39014" y="989558"/>
                  </a:moveTo>
                  <a:lnTo>
                    <a:pt x="36779" y="986675"/>
                  </a:lnTo>
                  <a:lnTo>
                    <a:pt x="34696" y="987704"/>
                  </a:lnTo>
                  <a:lnTo>
                    <a:pt x="33515" y="988529"/>
                  </a:lnTo>
                  <a:lnTo>
                    <a:pt x="32639" y="988161"/>
                  </a:lnTo>
                  <a:lnTo>
                    <a:pt x="31851" y="987933"/>
                  </a:lnTo>
                  <a:lnTo>
                    <a:pt x="31153" y="989431"/>
                  </a:lnTo>
                  <a:lnTo>
                    <a:pt x="31432" y="989533"/>
                  </a:lnTo>
                  <a:lnTo>
                    <a:pt x="31432" y="989736"/>
                  </a:lnTo>
                  <a:lnTo>
                    <a:pt x="30251" y="990320"/>
                  </a:lnTo>
                  <a:lnTo>
                    <a:pt x="29019" y="990688"/>
                  </a:lnTo>
                  <a:lnTo>
                    <a:pt x="27089" y="990460"/>
                  </a:lnTo>
                  <a:lnTo>
                    <a:pt x="26428" y="991044"/>
                  </a:lnTo>
                  <a:lnTo>
                    <a:pt x="26162" y="991501"/>
                  </a:lnTo>
                  <a:lnTo>
                    <a:pt x="25831" y="992022"/>
                  </a:lnTo>
                  <a:lnTo>
                    <a:pt x="26060" y="992644"/>
                  </a:lnTo>
                  <a:lnTo>
                    <a:pt x="27114" y="993152"/>
                  </a:lnTo>
                  <a:lnTo>
                    <a:pt x="27432" y="993432"/>
                  </a:lnTo>
                  <a:lnTo>
                    <a:pt x="27787" y="993648"/>
                  </a:lnTo>
                  <a:lnTo>
                    <a:pt x="28867" y="994232"/>
                  </a:lnTo>
                  <a:lnTo>
                    <a:pt x="29616" y="995667"/>
                  </a:lnTo>
                  <a:lnTo>
                    <a:pt x="31877" y="992378"/>
                  </a:lnTo>
                  <a:lnTo>
                    <a:pt x="33642" y="995438"/>
                  </a:lnTo>
                  <a:lnTo>
                    <a:pt x="35775" y="994130"/>
                  </a:lnTo>
                  <a:lnTo>
                    <a:pt x="36296" y="994206"/>
                  </a:lnTo>
                  <a:lnTo>
                    <a:pt x="36626" y="994003"/>
                  </a:lnTo>
                  <a:lnTo>
                    <a:pt x="38011" y="993051"/>
                  </a:lnTo>
                  <a:lnTo>
                    <a:pt x="39014" y="989558"/>
                  </a:lnTo>
                  <a:close/>
                </a:path>
                <a:path w="5543550" h="1252854">
                  <a:moveTo>
                    <a:pt x="39484" y="928255"/>
                  </a:moveTo>
                  <a:lnTo>
                    <a:pt x="39281" y="928306"/>
                  </a:lnTo>
                  <a:lnTo>
                    <a:pt x="38963" y="928281"/>
                  </a:lnTo>
                  <a:lnTo>
                    <a:pt x="38836" y="928662"/>
                  </a:lnTo>
                  <a:lnTo>
                    <a:pt x="38836" y="929017"/>
                  </a:lnTo>
                  <a:lnTo>
                    <a:pt x="38811" y="929309"/>
                  </a:lnTo>
                  <a:lnTo>
                    <a:pt x="38989" y="929259"/>
                  </a:lnTo>
                  <a:lnTo>
                    <a:pt x="39166" y="929233"/>
                  </a:lnTo>
                  <a:lnTo>
                    <a:pt x="39408" y="929195"/>
                  </a:lnTo>
                  <a:lnTo>
                    <a:pt x="39484" y="928255"/>
                  </a:lnTo>
                  <a:close/>
                </a:path>
                <a:path w="5543550" h="1252854">
                  <a:moveTo>
                    <a:pt x="52832" y="982027"/>
                  </a:moveTo>
                  <a:lnTo>
                    <a:pt x="52705" y="982027"/>
                  </a:lnTo>
                  <a:lnTo>
                    <a:pt x="52616" y="980706"/>
                  </a:lnTo>
                  <a:lnTo>
                    <a:pt x="51371" y="978789"/>
                  </a:lnTo>
                  <a:lnTo>
                    <a:pt x="50634" y="977658"/>
                  </a:lnTo>
                  <a:lnTo>
                    <a:pt x="50177" y="977366"/>
                  </a:lnTo>
                  <a:lnTo>
                    <a:pt x="49606" y="977061"/>
                  </a:lnTo>
                  <a:lnTo>
                    <a:pt x="49999" y="976439"/>
                  </a:lnTo>
                  <a:lnTo>
                    <a:pt x="50330" y="975753"/>
                  </a:lnTo>
                  <a:lnTo>
                    <a:pt x="51714" y="974648"/>
                  </a:lnTo>
                  <a:lnTo>
                    <a:pt x="52070" y="974369"/>
                  </a:lnTo>
                  <a:lnTo>
                    <a:pt x="50863" y="972642"/>
                  </a:lnTo>
                  <a:lnTo>
                    <a:pt x="50990" y="971486"/>
                  </a:lnTo>
                  <a:lnTo>
                    <a:pt x="51066" y="970788"/>
                  </a:lnTo>
                  <a:lnTo>
                    <a:pt x="51168" y="969784"/>
                  </a:lnTo>
                  <a:lnTo>
                    <a:pt x="51346" y="969276"/>
                  </a:lnTo>
                  <a:lnTo>
                    <a:pt x="48907" y="971486"/>
                  </a:lnTo>
                  <a:lnTo>
                    <a:pt x="45783" y="968971"/>
                  </a:lnTo>
                  <a:lnTo>
                    <a:pt x="44411" y="970305"/>
                  </a:lnTo>
                  <a:lnTo>
                    <a:pt x="43827" y="970788"/>
                  </a:lnTo>
                  <a:lnTo>
                    <a:pt x="38862" y="974648"/>
                  </a:lnTo>
                  <a:lnTo>
                    <a:pt x="38760" y="974369"/>
                  </a:lnTo>
                  <a:lnTo>
                    <a:pt x="37592" y="971067"/>
                  </a:lnTo>
                  <a:lnTo>
                    <a:pt x="37503" y="970788"/>
                  </a:lnTo>
                  <a:lnTo>
                    <a:pt x="37325" y="970305"/>
                  </a:lnTo>
                  <a:lnTo>
                    <a:pt x="36626" y="970788"/>
                  </a:lnTo>
                  <a:lnTo>
                    <a:pt x="36068" y="971067"/>
                  </a:lnTo>
                  <a:lnTo>
                    <a:pt x="35979" y="970788"/>
                  </a:lnTo>
                  <a:lnTo>
                    <a:pt x="35623" y="969784"/>
                  </a:lnTo>
                  <a:lnTo>
                    <a:pt x="35039" y="968679"/>
                  </a:lnTo>
                  <a:lnTo>
                    <a:pt x="33909" y="967943"/>
                  </a:lnTo>
                  <a:lnTo>
                    <a:pt x="32410" y="967016"/>
                  </a:lnTo>
                  <a:lnTo>
                    <a:pt x="30353" y="967943"/>
                  </a:lnTo>
                  <a:lnTo>
                    <a:pt x="28016" y="967943"/>
                  </a:lnTo>
                  <a:lnTo>
                    <a:pt x="27444" y="967016"/>
                  </a:lnTo>
                  <a:lnTo>
                    <a:pt x="26111" y="965669"/>
                  </a:lnTo>
                  <a:lnTo>
                    <a:pt x="24828" y="964755"/>
                  </a:lnTo>
                  <a:lnTo>
                    <a:pt x="23266" y="963853"/>
                  </a:lnTo>
                  <a:lnTo>
                    <a:pt x="22415" y="965669"/>
                  </a:lnTo>
                  <a:lnTo>
                    <a:pt x="21285" y="964463"/>
                  </a:lnTo>
                  <a:lnTo>
                    <a:pt x="19024" y="963676"/>
                  </a:lnTo>
                  <a:lnTo>
                    <a:pt x="17767" y="963104"/>
                  </a:lnTo>
                  <a:lnTo>
                    <a:pt x="18834" y="965669"/>
                  </a:lnTo>
                  <a:lnTo>
                    <a:pt x="18834" y="966393"/>
                  </a:lnTo>
                  <a:lnTo>
                    <a:pt x="16789" y="969276"/>
                  </a:lnTo>
                  <a:lnTo>
                    <a:pt x="16941" y="969505"/>
                  </a:lnTo>
                  <a:lnTo>
                    <a:pt x="15684" y="968400"/>
                  </a:lnTo>
                  <a:lnTo>
                    <a:pt x="13462" y="971207"/>
                  </a:lnTo>
                  <a:lnTo>
                    <a:pt x="10515" y="970051"/>
                  </a:lnTo>
                  <a:lnTo>
                    <a:pt x="10223" y="968832"/>
                  </a:lnTo>
                  <a:lnTo>
                    <a:pt x="10020" y="967295"/>
                  </a:lnTo>
                  <a:lnTo>
                    <a:pt x="13855" y="962825"/>
                  </a:lnTo>
                  <a:lnTo>
                    <a:pt x="8610" y="959218"/>
                  </a:lnTo>
                  <a:lnTo>
                    <a:pt x="10744" y="955344"/>
                  </a:lnTo>
                  <a:lnTo>
                    <a:pt x="10261" y="954443"/>
                  </a:lnTo>
                  <a:lnTo>
                    <a:pt x="9359" y="954341"/>
                  </a:lnTo>
                  <a:lnTo>
                    <a:pt x="8712" y="953871"/>
                  </a:lnTo>
                  <a:lnTo>
                    <a:pt x="1752" y="979297"/>
                  </a:lnTo>
                  <a:lnTo>
                    <a:pt x="2311" y="979551"/>
                  </a:lnTo>
                  <a:lnTo>
                    <a:pt x="2908" y="979627"/>
                  </a:lnTo>
                  <a:lnTo>
                    <a:pt x="3543" y="979627"/>
                  </a:lnTo>
                  <a:lnTo>
                    <a:pt x="4114" y="980376"/>
                  </a:lnTo>
                  <a:lnTo>
                    <a:pt x="3860" y="982078"/>
                  </a:lnTo>
                  <a:lnTo>
                    <a:pt x="7607" y="980020"/>
                  </a:lnTo>
                  <a:lnTo>
                    <a:pt x="7581" y="978941"/>
                  </a:lnTo>
                  <a:lnTo>
                    <a:pt x="13030" y="977658"/>
                  </a:lnTo>
                  <a:lnTo>
                    <a:pt x="17424" y="975626"/>
                  </a:lnTo>
                  <a:lnTo>
                    <a:pt x="17843" y="974394"/>
                  </a:lnTo>
                  <a:lnTo>
                    <a:pt x="18376" y="972896"/>
                  </a:lnTo>
                  <a:lnTo>
                    <a:pt x="18453" y="971715"/>
                  </a:lnTo>
                  <a:lnTo>
                    <a:pt x="19735" y="973620"/>
                  </a:lnTo>
                  <a:lnTo>
                    <a:pt x="20129" y="973620"/>
                  </a:lnTo>
                  <a:lnTo>
                    <a:pt x="19685" y="973924"/>
                  </a:lnTo>
                  <a:lnTo>
                    <a:pt x="19545" y="973924"/>
                  </a:lnTo>
                  <a:lnTo>
                    <a:pt x="18224" y="974928"/>
                  </a:lnTo>
                  <a:lnTo>
                    <a:pt x="18389" y="975753"/>
                  </a:lnTo>
                  <a:lnTo>
                    <a:pt x="21983" y="975753"/>
                  </a:lnTo>
                  <a:lnTo>
                    <a:pt x="21869" y="982789"/>
                  </a:lnTo>
                  <a:lnTo>
                    <a:pt x="21793" y="984211"/>
                  </a:lnTo>
                  <a:lnTo>
                    <a:pt x="21475" y="984211"/>
                  </a:lnTo>
                  <a:lnTo>
                    <a:pt x="27089" y="985723"/>
                  </a:lnTo>
                  <a:lnTo>
                    <a:pt x="27660" y="985723"/>
                  </a:lnTo>
                  <a:lnTo>
                    <a:pt x="28194" y="986243"/>
                  </a:lnTo>
                  <a:lnTo>
                    <a:pt x="29197" y="986980"/>
                  </a:lnTo>
                  <a:lnTo>
                    <a:pt x="29921" y="987653"/>
                  </a:lnTo>
                  <a:lnTo>
                    <a:pt x="31051" y="986243"/>
                  </a:lnTo>
                  <a:lnTo>
                    <a:pt x="31724" y="985291"/>
                  </a:lnTo>
                  <a:lnTo>
                    <a:pt x="31711" y="982789"/>
                  </a:lnTo>
                  <a:lnTo>
                    <a:pt x="30848" y="981227"/>
                  </a:lnTo>
                  <a:lnTo>
                    <a:pt x="30949" y="980706"/>
                  </a:lnTo>
                  <a:lnTo>
                    <a:pt x="31064" y="980071"/>
                  </a:lnTo>
                  <a:lnTo>
                    <a:pt x="31191" y="979398"/>
                  </a:lnTo>
                  <a:lnTo>
                    <a:pt x="32639" y="979398"/>
                  </a:lnTo>
                  <a:lnTo>
                    <a:pt x="34480" y="979093"/>
                  </a:lnTo>
                  <a:lnTo>
                    <a:pt x="34226" y="979093"/>
                  </a:lnTo>
                  <a:lnTo>
                    <a:pt x="35090" y="978789"/>
                  </a:lnTo>
                  <a:lnTo>
                    <a:pt x="35217" y="979792"/>
                  </a:lnTo>
                  <a:lnTo>
                    <a:pt x="34442" y="979792"/>
                  </a:lnTo>
                  <a:lnTo>
                    <a:pt x="33693" y="980071"/>
                  </a:lnTo>
                  <a:lnTo>
                    <a:pt x="32931" y="980871"/>
                  </a:lnTo>
                  <a:lnTo>
                    <a:pt x="33870" y="982789"/>
                  </a:lnTo>
                  <a:lnTo>
                    <a:pt x="35674" y="983818"/>
                  </a:lnTo>
                  <a:lnTo>
                    <a:pt x="35775" y="984211"/>
                  </a:lnTo>
                  <a:lnTo>
                    <a:pt x="36093" y="985545"/>
                  </a:lnTo>
                  <a:lnTo>
                    <a:pt x="36855" y="985723"/>
                  </a:lnTo>
                  <a:lnTo>
                    <a:pt x="37655" y="985723"/>
                  </a:lnTo>
                  <a:lnTo>
                    <a:pt x="37731" y="985545"/>
                  </a:lnTo>
                  <a:lnTo>
                    <a:pt x="37833" y="985291"/>
                  </a:lnTo>
                  <a:lnTo>
                    <a:pt x="38265" y="984211"/>
                  </a:lnTo>
                  <a:lnTo>
                    <a:pt x="38404" y="984211"/>
                  </a:lnTo>
                  <a:lnTo>
                    <a:pt x="39281" y="983818"/>
                  </a:lnTo>
                  <a:lnTo>
                    <a:pt x="39179" y="983615"/>
                  </a:lnTo>
                  <a:lnTo>
                    <a:pt x="38608" y="982484"/>
                  </a:lnTo>
                  <a:lnTo>
                    <a:pt x="38176" y="982281"/>
                  </a:lnTo>
                  <a:lnTo>
                    <a:pt x="37807" y="982027"/>
                  </a:lnTo>
                  <a:lnTo>
                    <a:pt x="41795" y="982027"/>
                  </a:lnTo>
                  <a:lnTo>
                    <a:pt x="41910" y="982484"/>
                  </a:lnTo>
                  <a:lnTo>
                    <a:pt x="41986" y="982789"/>
                  </a:lnTo>
                  <a:lnTo>
                    <a:pt x="42494" y="983615"/>
                  </a:lnTo>
                  <a:lnTo>
                    <a:pt x="43548" y="984211"/>
                  </a:lnTo>
                  <a:lnTo>
                    <a:pt x="45770" y="985723"/>
                  </a:lnTo>
                  <a:lnTo>
                    <a:pt x="46202" y="986028"/>
                  </a:lnTo>
                  <a:lnTo>
                    <a:pt x="49758" y="985723"/>
                  </a:lnTo>
                  <a:lnTo>
                    <a:pt x="48691" y="985723"/>
                  </a:lnTo>
                  <a:lnTo>
                    <a:pt x="52832" y="982027"/>
                  </a:lnTo>
                  <a:close/>
                </a:path>
                <a:path w="5543550" h="1252854">
                  <a:moveTo>
                    <a:pt x="53390" y="853986"/>
                  </a:moveTo>
                  <a:lnTo>
                    <a:pt x="52565" y="852322"/>
                  </a:lnTo>
                  <a:lnTo>
                    <a:pt x="49199" y="849693"/>
                  </a:lnTo>
                  <a:lnTo>
                    <a:pt x="47764" y="849985"/>
                  </a:lnTo>
                  <a:lnTo>
                    <a:pt x="42824" y="849985"/>
                  </a:lnTo>
                  <a:lnTo>
                    <a:pt x="42849" y="852322"/>
                  </a:lnTo>
                  <a:lnTo>
                    <a:pt x="42341" y="853147"/>
                  </a:lnTo>
                  <a:lnTo>
                    <a:pt x="41681" y="851674"/>
                  </a:lnTo>
                  <a:lnTo>
                    <a:pt x="41681" y="854189"/>
                  </a:lnTo>
                  <a:lnTo>
                    <a:pt x="41592" y="854329"/>
                  </a:lnTo>
                  <a:lnTo>
                    <a:pt x="41249" y="855230"/>
                  </a:lnTo>
                  <a:lnTo>
                    <a:pt x="40538" y="856894"/>
                  </a:lnTo>
                  <a:lnTo>
                    <a:pt x="40043" y="857516"/>
                  </a:lnTo>
                  <a:lnTo>
                    <a:pt x="39878" y="857516"/>
                  </a:lnTo>
                  <a:lnTo>
                    <a:pt x="39319" y="856894"/>
                  </a:lnTo>
                  <a:lnTo>
                    <a:pt x="38823" y="856208"/>
                  </a:lnTo>
                  <a:lnTo>
                    <a:pt x="38785" y="855230"/>
                  </a:lnTo>
                  <a:lnTo>
                    <a:pt x="38506" y="854329"/>
                  </a:lnTo>
                  <a:lnTo>
                    <a:pt x="41681" y="854189"/>
                  </a:lnTo>
                  <a:lnTo>
                    <a:pt x="41681" y="851674"/>
                  </a:lnTo>
                  <a:lnTo>
                    <a:pt x="39611" y="847026"/>
                  </a:lnTo>
                  <a:lnTo>
                    <a:pt x="44780" y="847509"/>
                  </a:lnTo>
                  <a:lnTo>
                    <a:pt x="45072" y="847509"/>
                  </a:lnTo>
                  <a:lnTo>
                    <a:pt x="45275" y="847026"/>
                  </a:lnTo>
                  <a:lnTo>
                    <a:pt x="45567" y="846328"/>
                  </a:lnTo>
                  <a:lnTo>
                    <a:pt x="47117" y="841273"/>
                  </a:lnTo>
                  <a:lnTo>
                    <a:pt x="45161" y="838034"/>
                  </a:lnTo>
                  <a:lnTo>
                    <a:pt x="40792" y="836383"/>
                  </a:lnTo>
                  <a:lnTo>
                    <a:pt x="36271" y="853452"/>
                  </a:lnTo>
                  <a:lnTo>
                    <a:pt x="31127" y="872261"/>
                  </a:lnTo>
                  <a:lnTo>
                    <a:pt x="31356" y="873213"/>
                  </a:lnTo>
                  <a:lnTo>
                    <a:pt x="31559" y="873506"/>
                  </a:lnTo>
                  <a:lnTo>
                    <a:pt x="34950" y="875093"/>
                  </a:lnTo>
                  <a:lnTo>
                    <a:pt x="37274" y="873709"/>
                  </a:lnTo>
                  <a:lnTo>
                    <a:pt x="37274" y="869492"/>
                  </a:lnTo>
                  <a:lnTo>
                    <a:pt x="36703" y="868819"/>
                  </a:lnTo>
                  <a:lnTo>
                    <a:pt x="36017" y="865200"/>
                  </a:lnTo>
                  <a:lnTo>
                    <a:pt x="39141" y="862418"/>
                  </a:lnTo>
                  <a:lnTo>
                    <a:pt x="44513" y="864704"/>
                  </a:lnTo>
                  <a:lnTo>
                    <a:pt x="45935" y="863968"/>
                  </a:lnTo>
                  <a:lnTo>
                    <a:pt x="48171" y="862418"/>
                  </a:lnTo>
                  <a:lnTo>
                    <a:pt x="51079" y="860386"/>
                  </a:lnTo>
                  <a:lnTo>
                    <a:pt x="51435" y="857516"/>
                  </a:lnTo>
                  <a:lnTo>
                    <a:pt x="53314" y="854125"/>
                  </a:lnTo>
                  <a:lnTo>
                    <a:pt x="53390" y="853986"/>
                  </a:lnTo>
                  <a:close/>
                </a:path>
                <a:path w="5543550" h="1252854">
                  <a:moveTo>
                    <a:pt x="54902" y="801458"/>
                  </a:moveTo>
                  <a:lnTo>
                    <a:pt x="53467" y="798296"/>
                  </a:lnTo>
                  <a:lnTo>
                    <a:pt x="51181" y="797102"/>
                  </a:lnTo>
                  <a:lnTo>
                    <a:pt x="48806" y="806081"/>
                  </a:lnTo>
                  <a:lnTo>
                    <a:pt x="49758" y="806107"/>
                  </a:lnTo>
                  <a:lnTo>
                    <a:pt x="50736" y="806056"/>
                  </a:lnTo>
                  <a:lnTo>
                    <a:pt x="52870" y="805357"/>
                  </a:lnTo>
                  <a:lnTo>
                    <a:pt x="53619" y="804900"/>
                  </a:lnTo>
                  <a:lnTo>
                    <a:pt x="53797" y="803948"/>
                  </a:lnTo>
                  <a:lnTo>
                    <a:pt x="54902" y="801458"/>
                  </a:lnTo>
                  <a:close/>
                </a:path>
                <a:path w="5543550" h="1252854">
                  <a:moveTo>
                    <a:pt x="56832" y="928331"/>
                  </a:moveTo>
                  <a:lnTo>
                    <a:pt x="54597" y="923213"/>
                  </a:lnTo>
                  <a:lnTo>
                    <a:pt x="50507" y="924344"/>
                  </a:lnTo>
                  <a:lnTo>
                    <a:pt x="48171" y="922909"/>
                  </a:lnTo>
                  <a:lnTo>
                    <a:pt x="43624" y="922985"/>
                  </a:lnTo>
                  <a:lnTo>
                    <a:pt x="43726" y="924902"/>
                  </a:lnTo>
                  <a:lnTo>
                    <a:pt x="40589" y="925322"/>
                  </a:lnTo>
                  <a:lnTo>
                    <a:pt x="40767" y="926655"/>
                  </a:lnTo>
                  <a:lnTo>
                    <a:pt x="41922" y="930198"/>
                  </a:lnTo>
                  <a:lnTo>
                    <a:pt x="40017" y="930287"/>
                  </a:lnTo>
                  <a:lnTo>
                    <a:pt x="37033" y="931392"/>
                  </a:lnTo>
                  <a:lnTo>
                    <a:pt x="37630" y="929716"/>
                  </a:lnTo>
                  <a:lnTo>
                    <a:pt x="36601" y="928331"/>
                  </a:lnTo>
                  <a:lnTo>
                    <a:pt x="37007" y="926807"/>
                  </a:lnTo>
                  <a:lnTo>
                    <a:pt x="33312" y="928090"/>
                  </a:lnTo>
                  <a:lnTo>
                    <a:pt x="31661" y="926985"/>
                  </a:lnTo>
                  <a:lnTo>
                    <a:pt x="30797" y="923798"/>
                  </a:lnTo>
                  <a:lnTo>
                    <a:pt x="30251" y="922667"/>
                  </a:lnTo>
                  <a:lnTo>
                    <a:pt x="29718" y="920800"/>
                  </a:lnTo>
                  <a:lnTo>
                    <a:pt x="29502" y="920508"/>
                  </a:lnTo>
                  <a:lnTo>
                    <a:pt x="28244" y="921486"/>
                  </a:lnTo>
                  <a:lnTo>
                    <a:pt x="27609" y="924902"/>
                  </a:lnTo>
                  <a:lnTo>
                    <a:pt x="27508" y="928357"/>
                  </a:lnTo>
                  <a:lnTo>
                    <a:pt x="22161" y="925449"/>
                  </a:lnTo>
                  <a:lnTo>
                    <a:pt x="18046" y="927074"/>
                  </a:lnTo>
                  <a:lnTo>
                    <a:pt x="16624" y="928141"/>
                  </a:lnTo>
                  <a:lnTo>
                    <a:pt x="15468" y="929259"/>
                  </a:lnTo>
                  <a:lnTo>
                    <a:pt x="12776" y="939076"/>
                  </a:lnTo>
                  <a:lnTo>
                    <a:pt x="13106" y="940511"/>
                  </a:lnTo>
                  <a:lnTo>
                    <a:pt x="13601" y="941920"/>
                  </a:lnTo>
                  <a:lnTo>
                    <a:pt x="14655" y="943775"/>
                  </a:lnTo>
                  <a:lnTo>
                    <a:pt x="15290" y="944206"/>
                  </a:lnTo>
                  <a:lnTo>
                    <a:pt x="15760" y="944702"/>
                  </a:lnTo>
                  <a:lnTo>
                    <a:pt x="15062" y="945134"/>
                  </a:lnTo>
                  <a:lnTo>
                    <a:pt x="14414" y="944956"/>
                  </a:lnTo>
                  <a:lnTo>
                    <a:pt x="12954" y="944105"/>
                  </a:lnTo>
                  <a:lnTo>
                    <a:pt x="12179" y="944029"/>
                  </a:lnTo>
                  <a:lnTo>
                    <a:pt x="11417" y="944054"/>
                  </a:lnTo>
                  <a:lnTo>
                    <a:pt x="10045" y="949071"/>
                  </a:lnTo>
                  <a:lnTo>
                    <a:pt x="10337" y="949350"/>
                  </a:lnTo>
                  <a:lnTo>
                    <a:pt x="10490" y="949667"/>
                  </a:lnTo>
                  <a:lnTo>
                    <a:pt x="12979" y="951204"/>
                  </a:lnTo>
                  <a:lnTo>
                    <a:pt x="14960" y="952931"/>
                  </a:lnTo>
                  <a:lnTo>
                    <a:pt x="14236" y="955979"/>
                  </a:lnTo>
                  <a:lnTo>
                    <a:pt x="16497" y="957008"/>
                  </a:lnTo>
                  <a:lnTo>
                    <a:pt x="15913" y="960221"/>
                  </a:lnTo>
                  <a:lnTo>
                    <a:pt x="19126" y="961771"/>
                  </a:lnTo>
                  <a:lnTo>
                    <a:pt x="21259" y="960996"/>
                  </a:lnTo>
                  <a:lnTo>
                    <a:pt x="21894" y="963155"/>
                  </a:lnTo>
                  <a:lnTo>
                    <a:pt x="22847" y="964311"/>
                  </a:lnTo>
                  <a:lnTo>
                    <a:pt x="23495" y="963282"/>
                  </a:lnTo>
                  <a:lnTo>
                    <a:pt x="26263" y="962279"/>
                  </a:lnTo>
                  <a:lnTo>
                    <a:pt x="26860" y="960869"/>
                  </a:lnTo>
                  <a:lnTo>
                    <a:pt x="26428" y="958329"/>
                  </a:lnTo>
                  <a:lnTo>
                    <a:pt x="25958" y="957402"/>
                  </a:lnTo>
                  <a:lnTo>
                    <a:pt x="27393" y="957529"/>
                  </a:lnTo>
                  <a:lnTo>
                    <a:pt x="27660" y="957326"/>
                  </a:lnTo>
                  <a:lnTo>
                    <a:pt x="27965" y="957224"/>
                  </a:lnTo>
                  <a:lnTo>
                    <a:pt x="28295" y="957630"/>
                  </a:lnTo>
                  <a:lnTo>
                    <a:pt x="28270" y="958113"/>
                  </a:lnTo>
                  <a:lnTo>
                    <a:pt x="29273" y="959167"/>
                  </a:lnTo>
                  <a:lnTo>
                    <a:pt x="30949" y="959167"/>
                  </a:lnTo>
                  <a:lnTo>
                    <a:pt x="29616" y="964488"/>
                  </a:lnTo>
                  <a:lnTo>
                    <a:pt x="32804" y="964488"/>
                  </a:lnTo>
                  <a:lnTo>
                    <a:pt x="38061" y="964679"/>
                  </a:lnTo>
                  <a:lnTo>
                    <a:pt x="40767" y="964488"/>
                  </a:lnTo>
                  <a:lnTo>
                    <a:pt x="46012" y="960742"/>
                  </a:lnTo>
                  <a:lnTo>
                    <a:pt x="44831" y="959510"/>
                  </a:lnTo>
                  <a:lnTo>
                    <a:pt x="43383" y="957402"/>
                  </a:lnTo>
                  <a:lnTo>
                    <a:pt x="41148" y="957478"/>
                  </a:lnTo>
                  <a:lnTo>
                    <a:pt x="40297" y="955827"/>
                  </a:lnTo>
                  <a:lnTo>
                    <a:pt x="42405" y="955090"/>
                  </a:lnTo>
                  <a:lnTo>
                    <a:pt x="41719" y="953795"/>
                  </a:lnTo>
                  <a:lnTo>
                    <a:pt x="41414" y="952538"/>
                  </a:lnTo>
                  <a:lnTo>
                    <a:pt x="42646" y="953008"/>
                  </a:lnTo>
                  <a:lnTo>
                    <a:pt x="44234" y="950747"/>
                  </a:lnTo>
                  <a:lnTo>
                    <a:pt x="45161" y="951433"/>
                  </a:lnTo>
                  <a:lnTo>
                    <a:pt x="46939" y="953897"/>
                  </a:lnTo>
                  <a:lnTo>
                    <a:pt x="48755" y="955116"/>
                  </a:lnTo>
                  <a:lnTo>
                    <a:pt x="50177" y="952157"/>
                  </a:lnTo>
                  <a:lnTo>
                    <a:pt x="52641" y="952233"/>
                  </a:lnTo>
                  <a:lnTo>
                    <a:pt x="52514" y="950556"/>
                  </a:lnTo>
                  <a:lnTo>
                    <a:pt x="52666" y="950531"/>
                  </a:lnTo>
                  <a:lnTo>
                    <a:pt x="52819" y="950607"/>
                  </a:lnTo>
                  <a:lnTo>
                    <a:pt x="54203" y="949223"/>
                  </a:lnTo>
                  <a:lnTo>
                    <a:pt x="53022" y="947915"/>
                  </a:lnTo>
                  <a:lnTo>
                    <a:pt x="52692" y="946162"/>
                  </a:lnTo>
                  <a:lnTo>
                    <a:pt x="52438" y="945705"/>
                  </a:lnTo>
                  <a:lnTo>
                    <a:pt x="52285" y="944626"/>
                  </a:lnTo>
                  <a:lnTo>
                    <a:pt x="52044" y="944270"/>
                  </a:lnTo>
                  <a:lnTo>
                    <a:pt x="51409" y="944676"/>
                  </a:lnTo>
                  <a:lnTo>
                    <a:pt x="50914" y="941616"/>
                  </a:lnTo>
                  <a:lnTo>
                    <a:pt x="49987" y="938784"/>
                  </a:lnTo>
                  <a:lnTo>
                    <a:pt x="43573" y="937602"/>
                  </a:lnTo>
                  <a:lnTo>
                    <a:pt x="44488" y="935964"/>
                  </a:lnTo>
                  <a:lnTo>
                    <a:pt x="46316" y="933335"/>
                  </a:lnTo>
                  <a:lnTo>
                    <a:pt x="47942" y="932383"/>
                  </a:lnTo>
                  <a:lnTo>
                    <a:pt x="51409" y="934339"/>
                  </a:lnTo>
                  <a:lnTo>
                    <a:pt x="52311" y="934135"/>
                  </a:lnTo>
                  <a:lnTo>
                    <a:pt x="53771" y="930275"/>
                  </a:lnTo>
                  <a:lnTo>
                    <a:pt x="55905" y="931278"/>
                  </a:lnTo>
                  <a:lnTo>
                    <a:pt x="56705" y="931722"/>
                  </a:lnTo>
                  <a:lnTo>
                    <a:pt x="56832" y="928331"/>
                  </a:lnTo>
                  <a:close/>
                </a:path>
                <a:path w="5543550" h="1252854">
                  <a:moveTo>
                    <a:pt x="66027" y="824890"/>
                  </a:moveTo>
                  <a:lnTo>
                    <a:pt x="62001" y="818984"/>
                  </a:lnTo>
                  <a:lnTo>
                    <a:pt x="60172" y="818603"/>
                  </a:lnTo>
                  <a:lnTo>
                    <a:pt x="55981" y="817460"/>
                  </a:lnTo>
                  <a:lnTo>
                    <a:pt x="54203" y="817206"/>
                  </a:lnTo>
                  <a:lnTo>
                    <a:pt x="48653" y="819061"/>
                  </a:lnTo>
                  <a:lnTo>
                    <a:pt x="49936" y="821651"/>
                  </a:lnTo>
                  <a:lnTo>
                    <a:pt x="49301" y="823760"/>
                  </a:lnTo>
                  <a:lnTo>
                    <a:pt x="48552" y="826096"/>
                  </a:lnTo>
                  <a:lnTo>
                    <a:pt x="48171" y="827443"/>
                  </a:lnTo>
                  <a:lnTo>
                    <a:pt x="49809" y="827798"/>
                  </a:lnTo>
                  <a:lnTo>
                    <a:pt x="52311" y="828421"/>
                  </a:lnTo>
                  <a:lnTo>
                    <a:pt x="53314" y="829525"/>
                  </a:lnTo>
                  <a:lnTo>
                    <a:pt x="56883" y="829208"/>
                  </a:lnTo>
                  <a:lnTo>
                    <a:pt x="58267" y="828370"/>
                  </a:lnTo>
                  <a:lnTo>
                    <a:pt x="65468" y="825436"/>
                  </a:lnTo>
                  <a:lnTo>
                    <a:pt x="66027" y="824890"/>
                  </a:lnTo>
                  <a:close/>
                </a:path>
                <a:path w="5543550" h="1252854">
                  <a:moveTo>
                    <a:pt x="69481" y="932446"/>
                  </a:moveTo>
                  <a:lnTo>
                    <a:pt x="68783" y="931329"/>
                  </a:lnTo>
                  <a:lnTo>
                    <a:pt x="67652" y="930021"/>
                  </a:lnTo>
                  <a:lnTo>
                    <a:pt x="64719" y="931748"/>
                  </a:lnTo>
                  <a:lnTo>
                    <a:pt x="64566" y="932434"/>
                  </a:lnTo>
                  <a:lnTo>
                    <a:pt x="64160" y="934237"/>
                  </a:lnTo>
                  <a:lnTo>
                    <a:pt x="65824" y="934110"/>
                  </a:lnTo>
                  <a:lnTo>
                    <a:pt x="67805" y="935367"/>
                  </a:lnTo>
                  <a:lnTo>
                    <a:pt x="68453" y="934758"/>
                  </a:lnTo>
                  <a:lnTo>
                    <a:pt x="69481" y="932446"/>
                  </a:lnTo>
                  <a:close/>
                </a:path>
                <a:path w="5543550" h="1252854">
                  <a:moveTo>
                    <a:pt x="70370" y="937729"/>
                  </a:moveTo>
                  <a:lnTo>
                    <a:pt x="69329" y="937221"/>
                  </a:lnTo>
                  <a:lnTo>
                    <a:pt x="69011" y="937069"/>
                  </a:lnTo>
                  <a:lnTo>
                    <a:pt x="68605" y="937069"/>
                  </a:lnTo>
                  <a:lnTo>
                    <a:pt x="68237" y="936993"/>
                  </a:lnTo>
                  <a:lnTo>
                    <a:pt x="68351" y="937895"/>
                  </a:lnTo>
                  <a:lnTo>
                    <a:pt x="68554" y="939685"/>
                  </a:lnTo>
                  <a:lnTo>
                    <a:pt x="68910" y="939533"/>
                  </a:lnTo>
                  <a:lnTo>
                    <a:pt x="69240" y="939355"/>
                  </a:lnTo>
                  <a:lnTo>
                    <a:pt x="69608" y="939177"/>
                  </a:lnTo>
                  <a:lnTo>
                    <a:pt x="70091" y="938453"/>
                  </a:lnTo>
                  <a:lnTo>
                    <a:pt x="70370" y="937729"/>
                  </a:lnTo>
                  <a:close/>
                </a:path>
                <a:path w="5543550" h="1252854">
                  <a:moveTo>
                    <a:pt x="70916" y="952487"/>
                  </a:moveTo>
                  <a:lnTo>
                    <a:pt x="66954" y="948372"/>
                  </a:lnTo>
                  <a:lnTo>
                    <a:pt x="60947" y="949121"/>
                  </a:lnTo>
                  <a:lnTo>
                    <a:pt x="60274" y="950849"/>
                  </a:lnTo>
                  <a:lnTo>
                    <a:pt x="61823" y="954265"/>
                  </a:lnTo>
                  <a:lnTo>
                    <a:pt x="62788" y="955090"/>
                  </a:lnTo>
                  <a:lnTo>
                    <a:pt x="60325" y="955040"/>
                  </a:lnTo>
                  <a:lnTo>
                    <a:pt x="59245" y="954062"/>
                  </a:lnTo>
                  <a:lnTo>
                    <a:pt x="55778" y="953185"/>
                  </a:lnTo>
                  <a:lnTo>
                    <a:pt x="53746" y="954265"/>
                  </a:lnTo>
                  <a:lnTo>
                    <a:pt x="50965" y="956449"/>
                  </a:lnTo>
                  <a:lnTo>
                    <a:pt x="52070" y="957884"/>
                  </a:lnTo>
                  <a:lnTo>
                    <a:pt x="53289" y="960869"/>
                  </a:lnTo>
                  <a:lnTo>
                    <a:pt x="52666" y="961047"/>
                  </a:lnTo>
                  <a:lnTo>
                    <a:pt x="50177" y="959967"/>
                  </a:lnTo>
                  <a:lnTo>
                    <a:pt x="48755" y="959091"/>
                  </a:lnTo>
                  <a:lnTo>
                    <a:pt x="47866" y="961644"/>
                  </a:lnTo>
                  <a:lnTo>
                    <a:pt x="45643" y="961224"/>
                  </a:lnTo>
                  <a:lnTo>
                    <a:pt x="45008" y="964882"/>
                  </a:lnTo>
                  <a:lnTo>
                    <a:pt x="45783" y="966546"/>
                  </a:lnTo>
                  <a:lnTo>
                    <a:pt x="48272" y="967295"/>
                  </a:lnTo>
                  <a:lnTo>
                    <a:pt x="52158" y="969149"/>
                  </a:lnTo>
                  <a:lnTo>
                    <a:pt x="56578" y="964590"/>
                  </a:lnTo>
                  <a:lnTo>
                    <a:pt x="57835" y="964387"/>
                  </a:lnTo>
                  <a:lnTo>
                    <a:pt x="61582" y="964057"/>
                  </a:lnTo>
                  <a:lnTo>
                    <a:pt x="63842" y="963307"/>
                  </a:lnTo>
                  <a:lnTo>
                    <a:pt x="63131" y="959307"/>
                  </a:lnTo>
                  <a:lnTo>
                    <a:pt x="63538" y="957326"/>
                  </a:lnTo>
                  <a:lnTo>
                    <a:pt x="65417" y="957402"/>
                  </a:lnTo>
                  <a:lnTo>
                    <a:pt x="65265" y="957580"/>
                  </a:lnTo>
                  <a:lnTo>
                    <a:pt x="65036" y="957605"/>
                  </a:lnTo>
                  <a:lnTo>
                    <a:pt x="64008" y="959383"/>
                  </a:lnTo>
                  <a:lnTo>
                    <a:pt x="64363" y="961123"/>
                  </a:lnTo>
                  <a:lnTo>
                    <a:pt x="65646" y="962228"/>
                  </a:lnTo>
                  <a:lnTo>
                    <a:pt x="67056" y="963434"/>
                  </a:lnTo>
                  <a:lnTo>
                    <a:pt x="68326" y="962723"/>
                  </a:lnTo>
                  <a:lnTo>
                    <a:pt x="69659" y="962253"/>
                  </a:lnTo>
                  <a:lnTo>
                    <a:pt x="70383" y="961466"/>
                  </a:lnTo>
                  <a:lnTo>
                    <a:pt x="69888" y="958011"/>
                  </a:lnTo>
                  <a:lnTo>
                    <a:pt x="68935" y="956983"/>
                  </a:lnTo>
                  <a:lnTo>
                    <a:pt x="69888" y="956348"/>
                  </a:lnTo>
                  <a:lnTo>
                    <a:pt x="70916" y="952487"/>
                  </a:lnTo>
                  <a:close/>
                </a:path>
                <a:path w="5543550" h="1252854">
                  <a:moveTo>
                    <a:pt x="75666" y="972045"/>
                  </a:moveTo>
                  <a:lnTo>
                    <a:pt x="72796" y="966393"/>
                  </a:lnTo>
                  <a:lnTo>
                    <a:pt x="70116" y="966393"/>
                  </a:lnTo>
                  <a:lnTo>
                    <a:pt x="67906" y="965136"/>
                  </a:lnTo>
                  <a:lnTo>
                    <a:pt x="67221" y="965644"/>
                  </a:lnTo>
                  <a:lnTo>
                    <a:pt x="66497" y="966812"/>
                  </a:lnTo>
                  <a:lnTo>
                    <a:pt x="66141" y="967752"/>
                  </a:lnTo>
                  <a:lnTo>
                    <a:pt x="63766" y="972769"/>
                  </a:lnTo>
                  <a:lnTo>
                    <a:pt x="64465" y="974674"/>
                  </a:lnTo>
                  <a:lnTo>
                    <a:pt x="68453" y="975131"/>
                  </a:lnTo>
                  <a:lnTo>
                    <a:pt x="69634" y="975233"/>
                  </a:lnTo>
                  <a:lnTo>
                    <a:pt x="70967" y="974305"/>
                  </a:lnTo>
                  <a:lnTo>
                    <a:pt x="72199" y="973823"/>
                  </a:lnTo>
                  <a:lnTo>
                    <a:pt x="75565" y="972540"/>
                  </a:lnTo>
                  <a:lnTo>
                    <a:pt x="75666" y="972045"/>
                  </a:lnTo>
                  <a:close/>
                </a:path>
                <a:path w="5543550" h="1252854">
                  <a:moveTo>
                    <a:pt x="79197" y="920902"/>
                  </a:moveTo>
                  <a:lnTo>
                    <a:pt x="78244" y="918349"/>
                  </a:lnTo>
                  <a:lnTo>
                    <a:pt x="76669" y="914031"/>
                  </a:lnTo>
                  <a:lnTo>
                    <a:pt x="76212" y="909662"/>
                  </a:lnTo>
                  <a:lnTo>
                    <a:pt x="77876" y="903528"/>
                  </a:lnTo>
                  <a:lnTo>
                    <a:pt x="77114" y="903109"/>
                  </a:lnTo>
                  <a:lnTo>
                    <a:pt x="75857" y="902652"/>
                  </a:lnTo>
                  <a:lnTo>
                    <a:pt x="74104" y="900772"/>
                  </a:lnTo>
                  <a:lnTo>
                    <a:pt x="71767" y="901903"/>
                  </a:lnTo>
                  <a:lnTo>
                    <a:pt x="68211" y="901623"/>
                  </a:lnTo>
                  <a:lnTo>
                    <a:pt x="68275" y="904011"/>
                  </a:lnTo>
                  <a:lnTo>
                    <a:pt x="66802" y="906068"/>
                  </a:lnTo>
                  <a:lnTo>
                    <a:pt x="66852" y="907973"/>
                  </a:lnTo>
                  <a:lnTo>
                    <a:pt x="63665" y="906995"/>
                  </a:lnTo>
                  <a:lnTo>
                    <a:pt x="63309" y="907529"/>
                  </a:lnTo>
                  <a:lnTo>
                    <a:pt x="59715" y="911999"/>
                  </a:lnTo>
                  <a:lnTo>
                    <a:pt x="61252" y="915136"/>
                  </a:lnTo>
                  <a:lnTo>
                    <a:pt x="63715" y="921131"/>
                  </a:lnTo>
                  <a:lnTo>
                    <a:pt x="66624" y="921702"/>
                  </a:lnTo>
                  <a:lnTo>
                    <a:pt x="69557" y="918946"/>
                  </a:lnTo>
                  <a:lnTo>
                    <a:pt x="69710" y="917740"/>
                  </a:lnTo>
                  <a:lnTo>
                    <a:pt x="71094" y="916660"/>
                  </a:lnTo>
                  <a:lnTo>
                    <a:pt x="72275" y="916216"/>
                  </a:lnTo>
                  <a:lnTo>
                    <a:pt x="73672" y="916686"/>
                  </a:lnTo>
                  <a:lnTo>
                    <a:pt x="73075" y="917740"/>
                  </a:lnTo>
                  <a:lnTo>
                    <a:pt x="72567" y="918845"/>
                  </a:lnTo>
                  <a:lnTo>
                    <a:pt x="72326" y="919276"/>
                  </a:lnTo>
                  <a:lnTo>
                    <a:pt x="71462" y="921689"/>
                  </a:lnTo>
                  <a:lnTo>
                    <a:pt x="72745" y="923518"/>
                  </a:lnTo>
                  <a:lnTo>
                    <a:pt x="77343" y="923290"/>
                  </a:lnTo>
                  <a:lnTo>
                    <a:pt x="79197" y="920902"/>
                  </a:lnTo>
                  <a:close/>
                </a:path>
                <a:path w="5543550" h="1252854">
                  <a:moveTo>
                    <a:pt x="84074" y="1197838"/>
                  </a:moveTo>
                  <a:lnTo>
                    <a:pt x="83337" y="1194435"/>
                  </a:lnTo>
                  <a:lnTo>
                    <a:pt x="82562" y="1194206"/>
                  </a:lnTo>
                  <a:lnTo>
                    <a:pt x="81864" y="1194028"/>
                  </a:lnTo>
                  <a:lnTo>
                    <a:pt x="81013" y="1194409"/>
                  </a:lnTo>
                  <a:lnTo>
                    <a:pt x="80098" y="1194549"/>
                  </a:lnTo>
                  <a:lnTo>
                    <a:pt x="80048" y="1195908"/>
                  </a:lnTo>
                  <a:lnTo>
                    <a:pt x="80098" y="1197165"/>
                  </a:lnTo>
                  <a:lnTo>
                    <a:pt x="82207" y="1198372"/>
                  </a:lnTo>
                  <a:lnTo>
                    <a:pt x="82791" y="1198968"/>
                  </a:lnTo>
                  <a:lnTo>
                    <a:pt x="84074" y="1197838"/>
                  </a:lnTo>
                  <a:close/>
                </a:path>
                <a:path w="5543550" h="1252854">
                  <a:moveTo>
                    <a:pt x="98679" y="947420"/>
                  </a:moveTo>
                  <a:lnTo>
                    <a:pt x="97053" y="947343"/>
                  </a:lnTo>
                  <a:lnTo>
                    <a:pt x="94742" y="946213"/>
                  </a:lnTo>
                  <a:lnTo>
                    <a:pt x="93814" y="945426"/>
                  </a:lnTo>
                  <a:lnTo>
                    <a:pt x="91948" y="942047"/>
                  </a:lnTo>
                  <a:lnTo>
                    <a:pt x="89496" y="943292"/>
                  </a:lnTo>
                  <a:lnTo>
                    <a:pt x="85826" y="942314"/>
                  </a:lnTo>
                  <a:lnTo>
                    <a:pt x="85928" y="943800"/>
                  </a:lnTo>
                  <a:lnTo>
                    <a:pt x="84124" y="945781"/>
                  </a:lnTo>
                  <a:lnTo>
                    <a:pt x="82994" y="947115"/>
                  </a:lnTo>
                  <a:lnTo>
                    <a:pt x="80035" y="948563"/>
                  </a:lnTo>
                  <a:lnTo>
                    <a:pt x="79070" y="949274"/>
                  </a:lnTo>
                  <a:lnTo>
                    <a:pt x="80429" y="951903"/>
                  </a:lnTo>
                  <a:lnTo>
                    <a:pt x="75412" y="958837"/>
                  </a:lnTo>
                  <a:lnTo>
                    <a:pt x="75590" y="961377"/>
                  </a:lnTo>
                  <a:lnTo>
                    <a:pt x="80708" y="966216"/>
                  </a:lnTo>
                  <a:lnTo>
                    <a:pt x="81229" y="966889"/>
                  </a:lnTo>
                  <a:lnTo>
                    <a:pt x="80632" y="967600"/>
                  </a:lnTo>
                  <a:lnTo>
                    <a:pt x="79984" y="967397"/>
                  </a:lnTo>
                  <a:lnTo>
                    <a:pt x="77990" y="966419"/>
                  </a:lnTo>
                  <a:lnTo>
                    <a:pt x="76339" y="966317"/>
                  </a:lnTo>
                  <a:lnTo>
                    <a:pt x="75882" y="967422"/>
                  </a:lnTo>
                  <a:lnTo>
                    <a:pt x="76911" y="971562"/>
                  </a:lnTo>
                  <a:lnTo>
                    <a:pt x="80225" y="973239"/>
                  </a:lnTo>
                  <a:lnTo>
                    <a:pt x="84747" y="971461"/>
                  </a:lnTo>
                  <a:lnTo>
                    <a:pt x="86080" y="970178"/>
                  </a:lnTo>
                  <a:lnTo>
                    <a:pt x="91122" y="969860"/>
                  </a:lnTo>
                  <a:lnTo>
                    <a:pt x="86575" y="963383"/>
                  </a:lnTo>
                  <a:lnTo>
                    <a:pt x="91274" y="963510"/>
                  </a:lnTo>
                  <a:lnTo>
                    <a:pt x="92481" y="961694"/>
                  </a:lnTo>
                  <a:lnTo>
                    <a:pt x="90995" y="959891"/>
                  </a:lnTo>
                  <a:lnTo>
                    <a:pt x="91630" y="956170"/>
                  </a:lnTo>
                  <a:lnTo>
                    <a:pt x="89242" y="954316"/>
                  </a:lnTo>
                  <a:lnTo>
                    <a:pt x="91147" y="949299"/>
                  </a:lnTo>
                  <a:lnTo>
                    <a:pt x="93129" y="953160"/>
                  </a:lnTo>
                  <a:lnTo>
                    <a:pt x="94970" y="952233"/>
                  </a:lnTo>
                  <a:lnTo>
                    <a:pt x="96393" y="951509"/>
                  </a:lnTo>
                  <a:lnTo>
                    <a:pt x="97396" y="950798"/>
                  </a:lnTo>
                  <a:lnTo>
                    <a:pt x="98679" y="947420"/>
                  </a:lnTo>
                  <a:close/>
                </a:path>
                <a:path w="5543550" h="1252854">
                  <a:moveTo>
                    <a:pt x="100317" y="730478"/>
                  </a:moveTo>
                  <a:lnTo>
                    <a:pt x="97472" y="727506"/>
                  </a:lnTo>
                  <a:lnTo>
                    <a:pt x="96850" y="725297"/>
                  </a:lnTo>
                  <a:lnTo>
                    <a:pt x="92913" y="726109"/>
                  </a:lnTo>
                  <a:lnTo>
                    <a:pt x="91224" y="725246"/>
                  </a:lnTo>
                  <a:lnTo>
                    <a:pt x="92430" y="719658"/>
                  </a:lnTo>
                  <a:lnTo>
                    <a:pt x="93103" y="716965"/>
                  </a:lnTo>
                  <a:lnTo>
                    <a:pt x="95846" y="710488"/>
                  </a:lnTo>
                  <a:lnTo>
                    <a:pt x="94310" y="708914"/>
                  </a:lnTo>
                  <a:lnTo>
                    <a:pt x="89941" y="708583"/>
                  </a:lnTo>
                  <a:lnTo>
                    <a:pt x="85407" y="708253"/>
                  </a:lnTo>
                  <a:lnTo>
                    <a:pt x="82486" y="709815"/>
                  </a:lnTo>
                  <a:lnTo>
                    <a:pt x="80835" y="714857"/>
                  </a:lnTo>
                  <a:lnTo>
                    <a:pt x="80429" y="715505"/>
                  </a:lnTo>
                  <a:lnTo>
                    <a:pt x="79502" y="717550"/>
                  </a:lnTo>
                  <a:lnTo>
                    <a:pt x="78803" y="718870"/>
                  </a:lnTo>
                  <a:lnTo>
                    <a:pt x="76466" y="724623"/>
                  </a:lnTo>
                  <a:lnTo>
                    <a:pt x="77990" y="727633"/>
                  </a:lnTo>
                  <a:lnTo>
                    <a:pt x="84543" y="729322"/>
                  </a:lnTo>
                  <a:lnTo>
                    <a:pt x="86080" y="727760"/>
                  </a:lnTo>
                  <a:lnTo>
                    <a:pt x="88658" y="727163"/>
                  </a:lnTo>
                  <a:lnTo>
                    <a:pt x="88646" y="725297"/>
                  </a:lnTo>
                  <a:lnTo>
                    <a:pt x="90551" y="726300"/>
                  </a:lnTo>
                  <a:lnTo>
                    <a:pt x="89763" y="727240"/>
                  </a:lnTo>
                  <a:lnTo>
                    <a:pt x="87731" y="733056"/>
                  </a:lnTo>
                  <a:lnTo>
                    <a:pt x="89065" y="735088"/>
                  </a:lnTo>
                  <a:lnTo>
                    <a:pt x="95618" y="735037"/>
                  </a:lnTo>
                  <a:lnTo>
                    <a:pt x="97345" y="736498"/>
                  </a:lnTo>
                  <a:lnTo>
                    <a:pt x="98856" y="732358"/>
                  </a:lnTo>
                  <a:lnTo>
                    <a:pt x="100317" y="730478"/>
                  </a:lnTo>
                  <a:close/>
                </a:path>
                <a:path w="5543550" h="1252854">
                  <a:moveTo>
                    <a:pt x="100533" y="1201331"/>
                  </a:moveTo>
                  <a:lnTo>
                    <a:pt x="100342" y="1199629"/>
                  </a:lnTo>
                  <a:lnTo>
                    <a:pt x="96393" y="1197089"/>
                  </a:lnTo>
                  <a:lnTo>
                    <a:pt x="94513" y="1195057"/>
                  </a:lnTo>
                  <a:lnTo>
                    <a:pt x="91325" y="1195959"/>
                  </a:lnTo>
                  <a:lnTo>
                    <a:pt x="88468" y="1193177"/>
                  </a:lnTo>
                  <a:lnTo>
                    <a:pt x="88011" y="1194231"/>
                  </a:lnTo>
                  <a:lnTo>
                    <a:pt x="86283" y="1195806"/>
                  </a:lnTo>
                  <a:lnTo>
                    <a:pt x="86906" y="1197114"/>
                  </a:lnTo>
                  <a:lnTo>
                    <a:pt x="86233" y="1203159"/>
                  </a:lnTo>
                  <a:lnTo>
                    <a:pt x="87185" y="1204214"/>
                  </a:lnTo>
                  <a:lnTo>
                    <a:pt x="92176" y="1205001"/>
                  </a:lnTo>
                  <a:lnTo>
                    <a:pt x="92735" y="1205103"/>
                  </a:lnTo>
                  <a:lnTo>
                    <a:pt x="93179" y="1205776"/>
                  </a:lnTo>
                  <a:lnTo>
                    <a:pt x="95211" y="1206500"/>
                  </a:lnTo>
                  <a:lnTo>
                    <a:pt x="96443" y="1206258"/>
                  </a:lnTo>
                  <a:lnTo>
                    <a:pt x="100533" y="1201331"/>
                  </a:lnTo>
                  <a:close/>
                </a:path>
                <a:path w="5543550" h="1252854">
                  <a:moveTo>
                    <a:pt x="101638" y="1212926"/>
                  </a:moveTo>
                  <a:lnTo>
                    <a:pt x="101561" y="1212710"/>
                  </a:lnTo>
                  <a:lnTo>
                    <a:pt x="101536" y="1212329"/>
                  </a:lnTo>
                  <a:lnTo>
                    <a:pt x="101092" y="1212202"/>
                  </a:lnTo>
                  <a:lnTo>
                    <a:pt x="100711" y="1212253"/>
                  </a:lnTo>
                  <a:lnTo>
                    <a:pt x="100368" y="1212253"/>
                  </a:lnTo>
                  <a:lnTo>
                    <a:pt x="100418" y="1212430"/>
                  </a:lnTo>
                  <a:lnTo>
                    <a:pt x="100482" y="1212659"/>
                  </a:lnTo>
                  <a:lnTo>
                    <a:pt x="100558" y="1212926"/>
                  </a:lnTo>
                  <a:lnTo>
                    <a:pt x="101638" y="1212926"/>
                  </a:lnTo>
                  <a:close/>
                </a:path>
                <a:path w="5543550" h="1252854">
                  <a:moveTo>
                    <a:pt x="104749" y="958634"/>
                  </a:moveTo>
                  <a:lnTo>
                    <a:pt x="102971" y="957884"/>
                  </a:lnTo>
                  <a:lnTo>
                    <a:pt x="102044" y="956602"/>
                  </a:lnTo>
                  <a:lnTo>
                    <a:pt x="102247" y="956373"/>
                  </a:lnTo>
                  <a:lnTo>
                    <a:pt x="102501" y="956373"/>
                  </a:lnTo>
                  <a:lnTo>
                    <a:pt x="103251" y="955065"/>
                  </a:lnTo>
                  <a:lnTo>
                    <a:pt x="102793" y="954595"/>
                  </a:lnTo>
                  <a:lnTo>
                    <a:pt x="99987" y="952817"/>
                  </a:lnTo>
                  <a:lnTo>
                    <a:pt x="98132" y="953338"/>
                  </a:lnTo>
                  <a:lnTo>
                    <a:pt x="96418" y="956373"/>
                  </a:lnTo>
                  <a:lnTo>
                    <a:pt x="96901" y="956830"/>
                  </a:lnTo>
                  <a:lnTo>
                    <a:pt x="97701" y="957351"/>
                  </a:lnTo>
                  <a:lnTo>
                    <a:pt x="97904" y="957224"/>
                  </a:lnTo>
                  <a:lnTo>
                    <a:pt x="98158" y="957351"/>
                  </a:lnTo>
                  <a:lnTo>
                    <a:pt x="98780" y="958659"/>
                  </a:lnTo>
                  <a:lnTo>
                    <a:pt x="96875" y="960412"/>
                  </a:lnTo>
                  <a:lnTo>
                    <a:pt x="99961" y="961948"/>
                  </a:lnTo>
                  <a:lnTo>
                    <a:pt x="101320" y="961872"/>
                  </a:lnTo>
                  <a:lnTo>
                    <a:pt x="102552" y="961440"/>
                  </a:lnTo>
                  <a:lnTo>
                    <a:pt x="102552" y="962050"/>
                  </a:lnTo>
                  <a:lnTo>
                    <a:pt x="102997" y="961745"/>
                  </a:lnTo>
                  <a:lnTo>
                    <a:pt x="103555" y="961491"/>
                  </a:lnTo>
                  <a:lnTo>
                    <a:pt x="103898" y="961072"/>
                  </a:lnTo>
                  <a:lnTo>
                    <a:pt x="103898" y="960793"/>
                  </a:lnTo>
                  <a:lnTo>
                    <a:pt x="103898" y="960640"/>
                  </a:lnTo>
                  <a:lnTo>
                    <a:pt x="104025" y="960513"/>
                  </a:lnTo>
                  <a:lnTo>
                    <a:pt x="104279" y="960513"/>
                  </a:lnTo>
                  <a:lnTo>
                    <a:pt x="104355" y="960361"/>
                  </a:lnTo>
                  <a:lnTo>
                    <a:pt x="104749" y="958634"/>
                  </a:lnTo>
                  <a:close/>
                </a:path>
                <a:path w="5543550" h="1252854">
                  <a:moveTo>
                    <a:pt x="106083" y="1099134"/>
                  </a:moveTo>
                  <a:lnTo>
                    <a:pt x="106057" y="1098956"/>
                  </a:lnTo>
                  <a:lnTo>
                    <a:pt x="106006" y="1098765"/>
                  </a:lnTo>
                  <a:lnTo>
                    <a:pt x="105956" y="1098537"/>
                  </a:lnTo>
                  <a:lnTo>
                    <a:pt x="105029" y="1098461"/>
                  </a:lnTo>
                  <a:lnTo>
                    <a:pt x="105079" y="1098664"/>
                  </a:lnTo>
                  <a:lnTo>
                    <a:pt x="105054" y="1098981"/>
                  </a:lnTo>
                  <a:lnTo>
                    <a:pt x="105435" y="1099108"/>
                  </a:lnTo>
                  <a:lnTo>
                    <a:pt x="105791" y="1099108"/>
                  </a:lnTo>
                  <a:lnTo>
                    <a:pt x="106083" y="1099134"/>
                  </a:lnTo>
                  <a:close/>
                </a:path>
                <a:path w="5543550" h="1252854">
                  <a:moveTo>
                    <a:pt x="106311" y="927011"/>
                  </a:moveTo>
                  <a:lnTo>
                    <a:pt x="105829" y="925931"/>
                  </a:lnTo>
                  <a:lnTo>
                    <a:pt x="104635" y="925271"/>
                  </a:lnTo>
                  <a:lnTo>
                    <a:pt x="104660" y="923937"/>
                  </a:lnTo>
                  <a:lnTo>
                    <a:pt x="103632" y="923963"/>
                  </a:lnTo>
                  <a:lnTo>
                    <a:pt x="103352" y="924877"/>
                  </a:lnTo>
                  <a:lnTo>
                    <a:pt x="102577" y="926172"/>
                  </a:lnTo>
                  <a:lnTo>
                    <a:pt x="101993" y="926223"/>
                  </a:lnTo>
                  <a:lnTo>
                    <a:pt x="101422" y="926452"/>
                  </a:lnTo>
                  <a:lnTo>
                    <a:pt x="100037" y="927036"/>
                  </a:lnTo>
                  <a:lnTo>
                    <a:pt x="101536" y="928560"/>
                  </a:lnTo>
                  <a:lnTo>
                    <a:pt x="100457" y="929513"/>
                  </a:lnTo>
                  <a:lnTo>
                    <a:pt x="99961" y="929944"/>
                  </a:lnTo>
                  <a:lnTo>
                    <a:pt x="101269" y="930719"/>
                  </a:lnTo>
                  <a:lnTo>
                    <a:pt x="101968" y="931227"/>
                  </a:lnTo>
                  <a:lnTo>
                    <a:pt x="102450" y="931646"/>
                  </a:lnTo>
                  <a:lnTo>
                    <a:pt x="103022" y="931748"/>
                  </a:lnTo>
                  <a:lnTo>
                    <a:pt x="105460" y="930541"/>
                  </a:lnTo>
                  <a:lnTo>
                    <a:pt x="103873" y="927557"/>
                  </a:lnTo>
                  <a:lnTo>
                    <a:pt x="106311" y="927011"/>
                  </a:lnTo>
                  <a:close/>
                </a:path>
                <a:path w="5543550" h="1252854">
                  <a:moveTo>
                    <a:pt x="114300" y="953846"/>
                  </a:moveTo>
                  <a:lnTo>
                    <a:pt x="113347" y="953363"/>
                  </a:lnTo>
                  <a:lnTo>
                    <a:pt x="110223" y="951560"/>
                  </a:lnTo>
                  <a:lnTo>
                    <a:pt x="109626" y="952563"/>
                  </a:lnTo>
                  <a:lnTo>
                    <a:pt x="108191" y="955598"/>
                  </a:lnTo>
                  <a:lnTo>
                    <a:pt x="108902" y="956068"/>
                  </a:lnTo>
                  <a:lnTo>
                    <a:pt x="110121" y="956805"/>
                  </a:lnTo>
                  <a:lnTo>
                    <a:pt x="112039" y="957910"/>
                  </a:lnTo>
                  <a:lnTo>
                    <a:pt x="112737" y="956957"/>
                  </a:lnTo>
                  <a:lnTo>
                    <a:pt x="113360" y="955167"/>
                  </a:lnTo>
                  <a:lnTo>
                    <a:pt x="114300" y="953846"/>
                  </a:lnTo>
                  <a:close/>
                </a:path>
                <a:path w="5543550" h="1252854">
                  <a:moveTo>
                    <a:pt x="115646" y="1067739"/>
                  </a:moveTo>
                  <a:lnTo>
                    <a:pt x="115049" y="1061377"/>
                  </a:lnTo>
                  <a:lnTo>
                    <a:pt x="113868" y="1060208"/>
                  </a:lnTo>
                  <a:lnTo>
                    <a:pt x="112560" y="1060297"/>
                  </a:lnTo>
                  <a:lnTo>
                    <a:pt x="111086" y="1060424"/>
                  </a:lnTo>
                  <a:lnTo>
                    <a:pt x="108699" y="1058468"/>
                  </a:lnTo>
                  <a:lnTo>
                    <a:pt x="108013" y="1061504"/>
                  </a:lnTo>
                  <a:lnTo>
                    <a:pt x="107442" y="1062558"/>
                  </a:lnTo>
                  <a:lnTo>
                    <a:pt x="106032" y="1063447"/>
                  </a:lnTo>
                  <a:lnTo>
                    <a:pt x="108851" y="1065225"/>
                  </a:lnTo>
                  <a:lnTo>
                    <a:pt x="108064" y="1066050"/>
                  </a:lnTo>
                  <a:lnTo>
                    <a:pt x="107315" y="1067231"/>
                  </a:lnTo>
                  <a:lnTo>
                    <a:pt x="106641" y="1067777"/>
                  </a:lnTo>
                  <a:lnTo>
                    <a:pt x="107619" y="1069009"/>
                  </a:lnTo>
                  <a:lnTo>
                    <a:pt x="108343" y="1069721"/>
                  </a:lnTo>
                  <a:lnTo>
                    <a:pt x="113169" y="1070571"/>
                  </a:lnTo>
                  <a:lnTo>
                    <a:pt x="115646" y="1067739"/>
                  </a:lnTo>
                  <a:close/>
                </a:path>
                <a:path w="5543550" h="1252854">
                  <a:moveTo>
                    <a:pt x="119341" y="1095222"/>
                  </a:moveTo>
                  <a:lnTo>
                    <a:pt x="119011" y="1093889"/>
                  </a:lnTo>
                  <a:lnTo>
                    <a:pt x="117640" y="1092606"/>
                  </a:lnTo>
                  <a:lnTo>
                    <a:pt x="118465" y="1091476"/>
                  </a:lnTo>
                  <a:lnTo>
                    <a:pt x="119240" y="1090320"/>
                  </a:lnTo>
                  <a:lnTo>
                    <a:pt x="118643" y="1088898"/>
                  </a:lnTo>
                  <a:lnTo>
                    <a:pt x="117589" y="1086383"/>
                  </a:lnTo>
                  <a:lnTo>
                    <a:pt x="116281" y="1083919"/>
                  </a:lnTo>
                  <a:lnTo>
                    <a:pt x="113588" y="1080338"/>
                  </a:lnTo>
                  <a:lnTo>
                    <a:pt x="111010" y="1080757"/>
                  </a:lnTo>
                  <a:lnTo>
                    <a:pt x="108419" y="1083830"/>
                  </a:lnTo>
                  <a:lnTo>
                    <a:pt x="108140" y="1085176"/>
                  </a:lnTo>
                  <a:lnTo>
                    <a:pt x="111709" y="1086789"/>
                  </a:lnTo>
                  <a:lnTo>
                    <a:pt x="111582" y="1087081"/>
                  </a:lnTo>
                  <a:lnTo>
                    <a:pt x="109499" y="1090549"/>
                  </a:lnTo>
                  <a:lnTo>
                    <a:pt x="109804" y="1092860"/>
                  </a:lnTo>
                  <a:lnTo>
                    <a:pt x="111277" y="1094371"/>
                  </a:lnTo>
                  <a:lnTo>
                    <a:pt x="110756" y="1095895"/>
                  </a:lnTo>
                  <a:lnTo>
                    <a:pt x="111036" y="1097153"/>
                  </a:lnTo>
                  <a:lnTo>
                    <a:pt x="115176" y="1099718"/>
                  </a:lnTo>
                  <a:lnTo>
                    <a:pt x="116649" y="1099362"/>
                  </a:lnTo>
                  <a:lnTo>
                    <a:pt x="119341" y="1095222"/>
                  </a:lnTo>
                  <a:close/>
                </a:path>
                <a:path w="5543550" h="1252854">
                  <a:moveTo>
                    <a:pt x="120967" y="924496"/>
                  </a:moveTo>
                  <a:lnTo>
                    <a:pt x="118719" y="920724"/>
                  </a:lnTo>
                  <a:lnTo>
                    <a:pt x="120599" y="918273"/>
                  </a:lnTo>
                  <a:lnTo>
                    <a:pt x="119913" y="916292"/>
                  </a:lnTo>
                  <a:lnTo>
                    <a:pt x="115900" y="917194"/>
                  </a:lnTo>
                  <a:lnTo>
                    <a:pt x="112191" y="916508"/>
                  </a:lnTo>
                  <a:lnTo>
                    <a:pt x="110959" y="920356"/>
                  </a:lnTo>
                  <a:lnTo>
                    <a:pt x="109004" y="922489"/>
                  </a:lnTo>
                  <a:lnTo>
                    <a:pt x="109270" y="925296"/>
                  </a:lnTo>
                  <a:lnTo>
                    <a:pt x="108292" y="927963"/>
                  </a:lnTo>
                  <a:lnTo>
                    <a:pt x="107848" y="929386"/>
                  </a:lnTo>
                  <a:lnTo>
                    <a:pt x="109296" y="929436"/>
                  </a:lnTo>
                  <a:lnTo>
                    <a:pt x="111277" y="929538"/>
                  </a:lnTo>
                  <a:lnTo>
                    <a:pt x="113296" y="929792"/>
                  </a:lnTo>
                  <a:lnTo>
                    <a:pt x="115303" y="929144"/>
                  </a:lnTo>
                  <a:lnTo>
                    <a:pt x="117157" y="928535"/>
                  </a:lnTo>
                  <a:lnTo>
                    <a:pt x="116281" y="927201"/>
                  </a:lnTo>
                  <a:lnTo>
                    <a:pt x="116332" y="925728"/>
                  </a:lnTo>
                  <a:lnTo>
                    <a:pt x="116725" y="925144"/>
                  </a:lnTo>
                  <a:lnTo>
                    <a:pt x="120967" y="924496"/>
                  </a:lnTo>
                  <a:close/>
                </a:path>
                <a:path w="5543550" h="1252854">
                  <a:moveTo>
                    <a:pt x="122656" y="1195489"/>
                  </a:moveTo>
                  <a:lnTo>
                    <a:pt x="120192" y="1191971"/>
                  </a:lnTo>
                  <a:lnTo>
                    <a:pt x="121119" y="1186014"/>
                  </a:lnTo>
                  <a:lnTo>
                    <a:pt x="120942" y="1183957"/>
                  </a:lnTo>
                  <a:lnTo>
                    <a:pt x="119316" y="1183182"/>
                  </a:lnTo>
                  <a:lnTo>
                    <a:pt x="120192" y="1182484"/>
                  </a:lnTo>
                  <a:lnTo>
                    <a:pt x="121500" y="1182128"/>
                  </a:lnTo>
                  <a:lnTo>
                    <a:pt x="121297" y="1177061"/>
                  </a:lnTo>
                  <a:lnTo>
                    <a:pt x="120294" y="1173568"/>
                  </a:lnTo>
                  <a:lnTo>
                    <a:pt x="122301" y="1167892"/>
                  </a:lnTo>
                  <a:lnTo>
                    <a:pt x="120942" y="1165555"/>
                  </a:lnTo>
                  <a:lnTo>
                    <a:pt x="119837" y="1160665"/>
                  </a:lnTo>
                  <a:lnTo>
                    <a:pt x="117614" y="1160043"/>
                  </a:lnTo>
                  <a:lnTo>
                    <a:pt x="114350" y="1159459"/>
                  </a:lnTo>
                  <a:lnTo>
                    <a:pt x="112712" y="1160411"/>
                  </a:lnTo>
                  <a:lnTo>
                    <a:pt x="111607" y="1163472"/>
                  </a:lnTo>
                  <a:lnTo>
                    <a:pt x="110324" y="1165479"/>
                  </a:lnTo>
                  <a:lnTo>
                    <a:pt x="109855" y="1164602"/>
                  </a:lnTo>
                  <a:lnTo>
                    <a:pt x="108750" y="1164183"/>
                  </a:lnTo>
                  <a:lnTo>
                    <a:pt x="108343" y="1163624"/>
                  </a:lnTo>
                  <a:lnTo>
                    <a:pt x="107594" y="1163726"/>
                  </a:lnTo>
                  <a:lnTo>
                    <a:pt x="107746" y="1159814"/>
                  </a:lnTo>
                  <a:lnTo>
                    <a:pt x="104635" y="1156373"/>
                  </a:lnTo>
                  <a:lnTo>
                    <a:pt x="105359" y="1150518"/>
                  </a:lnTo>
                  <a:lnTo>
                    <a:pt x="104406" y="1149388"/>
                  </a:lnTo>
                  <a:lnTo>
                    <a:pt x="105829" y="1148359"/>
                  </a:lnTo>
                  <a:lnTo>
                    <a:pt x="107645" y="1147064"/>
                  </a:lnTo>
                  <a:lnTo>
                    <a:pt x="107188" y="1145197"/>
                  </a:lnTo>
                  <a:lnTo>
                    <a:pt x="106362" y="1141488"/>
                  </a:lnTo>
                  <a:lnTo>
                    <a:pt x="103098" y="1139405"/>
                  </a:lnTo>
                  <a:lnTo>
                    <a:pt x="102298" y="1139596"/>
                  </a:lnTo>
                  <a:lnTo>
                    <a:pt x="102298" y="1148867"/>
                  </a:lnTo>
                  <a:lnTo>
                    <a:pt x="100507" y="1149096"/>
                  </a:lnTo>
                  <a:lnTo>
                    <a:pt x="98882" y="1147724"/>
                  </a:lnTo>
                  <a:lnTo>
                    <a:pt x="100114" y="1147533"/>
                  </a:lnTo>
                  <a:lnTo>
                    <a:pt x="102298" y="1148867"/>
                  </a:lnTo>
                  <a:lnTo>
                    <a:pt x="102298" y="1139596"/>
                  </a:lnTo>
                  <a:lnTo>
                    <a:pt x="99402" y="1140256"/>
                  </a:lnTo>
                  <a:lnTo>
                    <a:pt x="97231" y="1143292"/>
                  </a:lnTo>
                  <a:lnTo>
                    <a:pt x="97497" y="1145197"/>
                  </a:lnTo>
                  <a:lnTo>
                    <a:pt x="97650" y="1147914"/>
                  </a:lnTo>
                  <a:lnTo>
                    <a:pt x="97904" y="1147876"/>
                  </a:lnTo>
                  <a:lnTo>
                    <a:pt x="96126" y="1152207"/>
                  </a:lnTo>
                  <a:lnTo>
                    <a:pt x="94386" y="1152855"/>
                  </a:lnTo>
                  <a:lnTo>
                    <a:pt x="91528" y="1152652"/>
                  </a:lnTo>
                  <a:lnTo>
                    <a:pt x="91351" y="1152906"/>
                  </a:lnTo>
                  <a:lnTo>
                    <a:pt x="91122" y="1153007"/>
                  </a:lnTo>
                  <a:lnTo>
                    <a:pt x="90944" y="1152728"/>
                  </a:lnTo>
                  <a:lnTo>
                    <a:pt x="91046" y="1152334"/>
                  </a:lnTo>
                  <a:lnTo>
                    <a:pt x="89242" y="1151750"/>
                  </a:lnTo>
                  <a:lnTo>
                    <a:pt x="89166" y="1153185"/>
                  </a:lnTo>
                  <a:lnTo>
                    <a:pt x="88315" y="1154010"/>
                  </a:lnTo>
                  <a:lnTo>
                    <a:pt x="88138" y="1154493"/>
                  </a:lnTo>
                  <a:lnTo>
                    <a:pt x="87464" y="1155420"/>
                  </a:lnTo>
                  <a:lnTo>
                    <a:pt x="87731" y="1155966"/>
                  </a:lnTo>
                  <a:lnTo>
                    <a:pt x="87884" y="1155941"/>
                  </a:lnTo>
                  <a:lnTo>
                    <a:pt x="85572" y="1158532"/>
                  </a:lnTo>
                  <a:lnTo>
                    <a:pt x="81114" y="1160564"/>
                  </a:lnTo>
                  <a:lnTo>
                    <a:pt x="77139" y="1160589"/>
                  </a:lnTo>
                  <a:lnTo>
                    <a:pt x="78524" y="1165936"/>
                  </a:lnTo>
                  <a:lnTo>
                    <a:pt x="77965" y="1166634"/>
                  </a:lnTo>
                  <a:lnTo>
                    <a:pt x="74955" y="1167269"/>
                  </a:lnTo>
                  <a:lnTo>
                    <a:pt x="74637" y="1171181"/>
                  </a:lnTo>
                  <a:lnTo>
                    <a:pt x="69062" y="1170736"/>
                  </a:lnTo>
                  <a:lnTo>
                    <a:pt x="67830" y="1172362"/>
                  </a:lnTo>
                  <a:lnTo>
                    <a:pt x="67106" y="1174419"/>
                  </a:lnTo>
                  <a:lnTo>
                    <a:pt x="67056" y="1175626"/>
                  </a:lnTo>
                  <a:lnTo>
                    <a:pt x="64541" y="1176604"/>
                  </a:lnTo>
                  <a:lnTo>
                    <a:pt x="67856" y="1179093"/>
                  </a:lnTo>
                  <a:lnTo>
                    <a:pt x="69481" y="1180147"/>
                  </a:lnTo>
                  <a:lnTo>
                    <a:pt x="70535" y="1177607"/>
                  </a:lnTo>
                  <a:lnTo>
                    <a:pt x="72745" y="1178433"/>
                  </a:lnTo>
                  <a:lnTo>
                    <a:pt x="74726" y="1177290"/>
                  </a:lnTo>
                  <a:lnTo>
                    <a:pt x="79349" y="1176248"/>
                  </a:lnTo>
                  <a:lnTo>
                    <a:pt x="81127" y="1177264"/>
                  </a:lnTo>
                  <a:lnTo>
                    <a:pt x="82613" y="1179487"/>
                  </a:lnTo>
                  <a:lnTo>
                    <a:pt x="82892" y="1180401"/>
                  </a:lnTo>
                  <a:lnTo>
                    <a:pt x="83019" y="1181722"/>
                  </a:lnTo>
                  <a:lnTo>
                    <a:pt x="83693" y="1181950"/>
                  </a:lnTo>
                  <a:lnTo>
                    <a:pt x="84074" y="1181950"/>
                  </a:lnTo>
                  <a:lnTo>
                    <a:pt x="84048" y="1182154"/>
                  </a:lnTo>
                  <a:lnTo>
                    <a:pt x="88087" y="1181303"/>
                  </a:lnTo>
                  <a:lnTo>
                    <a:pt x="88442" y="1184008"/>
                  </a:lnTo>
                  <a:lnTo>
                    <a:pt x="90144" y="1188123"/>
                  </a:lnTo>
                  <a:lnTo>
                    <a:pt x="91782" y="1188478"/>
                  </a:lnTo>
                  <a:lnTo>
                    <a:pt x="96494" y="1187729"/>
                  </a:lnTo>
                  <a:lnTo>
                    <a:pt x="94081" y="1185913"/>
                  </a:lnTo>
                  <a:lnTo>
                    <a:pt x="96050" y="1183284"/>
                  </a:lnTo>
                  <a:lnTo>
                    <a:pt x="94132" y="1182979"/>
                  </a:lnTo>
                  <a:lnTo>
                    <a:pt x="92202" y="1181696"/>
                  </a:lnTo>
                  <a:lnTo>
                    <a:pt x="92532" y="1181582"/>
                  </a:lnTo>
                  <a:lnTo>
                    <a:pt x="92913" y="1181595"/>
                  </a:lnTo>
                  <a:lnTo>
                    <a:pt x="94157" y="1180642"/>
                  </a:lnTo>
                  <a:lnTo>
                    <a:pt x="93484" y="1179398"/>
                  </a:lnTo>
                  <a:lnTo>
                    <a:pt x="92506" y="1176832"/>
                  </a:lnTo>
                  <a:lnTo>
                    <a:pt x="91071" y="1177658"/>
                  </a:lnTo>
                  <a:lnTo>
                    <a:pt x="89573" y="1177912"/>
                  </a:lnTo>
                  <a:lnTo>
                    <a:pt x="89916" y="1176159"/>
                  </a:lnTo>
                  <a:lnTo>
                    <a:pt x="90678" y="1173645"/>
                  </a:lnTo>
                  <a:lnTo>
                    <a:pt x="92125" y="1172184"/>
                  </a:lnTo>
                  <a:lnTo>
                    <a:pt x="94970" y="1169657"/>
                  </a:lnTo>
                  <a:lnTo>
                    <a:pt x="95415" y="1168400"/>
                  </a:lnTo>
                  <a:lnTo>
                    <a:pt x="96316" y="1166710"/>
                  </a:lnTo>
                  <a:lnTo>
                    <a:pt x="96850" y="1166012"/>
                  </a:lnTo>
                  <a:lnTo>
                    <a:pt x="97447" y="1166558"/>
                  </a:lnTo>
                  <a:lnTo>
                    <a:pt x="96901" y="1166863"/>
                  </a:lnTo>
                  <a:lnTo>
                    <a:pt x="96393" y="1167295"/>
                  </a:lnTo>
                  <a:lnTo>
                    <a:pt x="95999" y="1168996"/>
                  </a:lnTo>
                  <a:lnTo>
                    <a:pt x="96151" y="1170127"/>
                  </a:lnTo>
                  <a:lnTo>
                    <a:pt x="96126" y="1171003"/>
                  </a:lnTo>
                  <a:lnTo>
                    <a:pt x="96520" y="1172235"/>
                  </a:lnTo>
                  <a:lnTo>
                    <a:pt x="96024" y="1173441"/>
                  </a:lnTo>
                  <a:lnTo>
                    <a:pt x="98323" y="1175169"/>
                  </a:lnTo>
                  <a:lnTo>
                    <a:pt x="99606" y="1176007"/>
                  </a:lnTo>
                  <a:lnTo>
                    <a:pt x="100037" y="1178217"/>
                  </a:lnTo>
                  <a:lnTo>
                    <a:pt x="100418" y="1177709"/>
                  </a:lnTo>
                  <a:lnTo>
                    <a:pt x="103301" y="1176604"/>
                  </a:lnTo>
                  <a:lnTo>
                    <a:pt x="107899" y="1174051"/>
                  </a:lnTo>
                  <a:lnTo>
                    <a:pt x="108750" y="1175829"/>
                  </a:lnTo>
                  <a:lnTo>
                    <a:pt x="110172" y="1176324"/>
                  </a:lnTo>
                  <a:lnTo>
                    <a:pt x="110680" y="1176375"/>
                  </a:lnTo>
                  <a:lnTo>
                    <a:pt x="112356" y="1175880"/>
                  </a:lnTo>
                  <a:lnTo>
                    <a:pt x="113245" y="1176324"/>
                  </a:lnTo>
                  <a:lnTo>
                    <a:pt x="110731" y="1179093"/>
                  </a:lnTo>
                  <a:lnTo>
                    <a:pt x="111633" y="1180096"/>
                  </a:lnTo>
                  <a:lnTo>
                    <a:pt x="112433" y="1181176"/>
                  </a:lnTo>
                  <a:lnTo>
                    <a:pt x="110121" y="1181620"/>
                  </a:lnTo>
                  <a:lnTo>
                    <a:pt x="107924" y="1184211"/>
                  </a:lnTo>
                  <a:lnTo>
                    <a:pt x="106794" y="1184960"/>
                  </a:lnTo>
                  <a:lnTo>
                    <a:pt x="102273" y="1183665"/>
                  </a:lnTo>
                  <a:lnTo>
                    <a:pt x="99707" y="1186167"/>
                  </a:lnTo>
                  <a:lnTo>
                    <a:pt x="99987" y="1190231"/>
                  </a:lnTo>
                  <a:lnTo>
                    <a:pt x="100418" y="1191945"/>
                  </a:lnTo>
                  <a:lnTo>
                    <a:pt x="98729" y="1194079"/>
                  </a:lnTo>
                  <a:lnTo>
                    <a:pt x="99555" y="1194701"/>
                  </a:lnTo>
                  <a:lnTo>
                    <a:pt x="100393" y="1195031"/>
                  </a:lnTo>
                  <a:lnTo>
                    <a:pt x="101041" y="1194803"/>
                  </a:lnTo>
                  <a:lnTo>
                    <a:pt x="101193" y="1193952"/>
                  </a:lnTo>
                  <a:lnTo>
                    <a:pt x="100012" y="1192517"/>
                  </a:lnTo>
                  <a:lnTo>
                    <a:pt x="104254" y="1193901"/>
                  </a:lnTo>
                  <a:lnTo>
                    <a:pt x="106337" y="1193977"/>
                  </a:lnTo>
                  <a:lnTo>
                    <a:pt x="109321" y="1191768"/>
                  </a:lnTo>
                  <a:lnTo>
                    <a:pt x="109905" y="1192390"/>
                  </a:lnTo>
                  <a:lnTo>
                    <a:pt x="110350" y="1194549"/>
                  </a:lnTo>
                  <a:lnTo>
                    <a:pt x="111328" y="1194701"/>
                  </a:lnTo>
                  <a:lnTo>
                    <a:pt x="113169" y="1194155"/>
                  </a:lnTo>
                  <a:lnTo>
                    <a:pt x="114096" y="1194549"/>
                  </a:lnTo>
                  <a:lnTo>
                    <a:pt x="114046" y="1196467"/>
                  </a:lnTo>
                  <a:lnTo>
                    <a:pt x="112814" y="1196060"/>
                  </a:lnTo>
                  <a:lnTo>
                    <a:pt x="110858" y="1196594"/>
                  </a:lnTo>
                  <a:lnTo>
                    <a:pt x="109575" y="1196682"/>
                  </a:lnTo>
                  <a:lnTo>
                    <a:pt x="108369" y="1197063"/>
                  </a:lnTo>
                  <a:lnTo>
                    <a:pt x="107975" y="1197190"/>
                  </a:lnTo>
                  <a:lnTo>
                    <a:pt x="106934" y="1196657"/>
                  </a:lnTo>
                  <a:lnTo>
                    <a:pt x="107746" y="1200099"/>
                  </a:lnTo>
                  <a:lnTo>
                    <a:pt x="105829" y="1201229"/>
                  </a:lnTo>
                  <a:lnTo>
                    <a:pt x="103822" y="1205026"/>
                  </a:lnTo>
                  <a:lnTo>
                    <a:pt x="104927" y="1206576"/>
                  </a:lnTo>
                  <a:lnTo>
                    <a:pt x="111188" y="1208862"/>
                  </a:lnTo>
                  <a:lnTo>
                    <a:pt x="113944" y="1207058"/>
                  </a:lnTo>
                  <a:lnTo>
                    <a:pt x="119964" y="1204125"/>
                  </a:lnTo>
                  <a:lnTo>
                    <a:pt x="120675" y="1202156"/>
                  </a:lnTo>
                  <a:lnTo>
                    <a:pt x="122656" y="1195489"/>
                  </a:lnTo>
                  <a:close/>
                </a:path>
                <a:path w="5543550" h="1252854">
                  <a:moveTo>
                    <a:pt x="124917" y="1180871"/>
                  </a:moveTo>
                  <a:lnTo>
                    <a:pt x="124764" y="1180744"/>
                  </a:lnTo>
                  <a:lnTo>
                    <a:pt x="124307" y="1180401"/>
                  </a:lnTo>
                  <a:lnTo>
                    <a:pt x="123863" y="1179766"/>
                  </a:lnTo>
                  <a:lnTo>
                    <a:pt x="123177" y="1180198"/>
                  </a:lnTo>
                  <a:lnTo>
                    <a:pt x="123024" y="1180299"/>
                  </a:lnTo>
                  <a:lnTo>
                    <a:pt x="122986" y="1180973"/>
                  </a:lnTo>
                  <a:lnTo>
                    <a:pt x="123126" y="1181100"/>
                  </a:lnTo>
                  <a:lnTo>
                    <a:pt x="123583" y="1181430"/>
                  </a:lnTo>
                  <a:lnTo>
                    <a:pt x="124015" y="1182052"/>
                  </a:lnTo>
                  <a:lnTo>
                    <a:pt x="124764" y="1181646"/>
                  </a:lnTo>
                  <a:lnTo>
                    <a:pt x="124790" y="1181354"/>
                  </a:lnTo>
                  <a:lnTo>
                    <a:pt x="124917" y="1180871"/>
                  </a:lnTo>
                  <a:close/>
                </a:path>
                <a:path w="5543550" h="1252854">
                  <a:moveTo>
                    <a:pt x="124942" y="1038809"/>
                  </a:moveTo>
                  <a:lnTo>
                    <a:pt x="124866" y="1038440"/>
                  </a:lnTo>
                  <a:lnTo>
                    <a:pt x="124866" y="1038059"/>
                  </a:lnTo>
                  <a:lnTo>
                    <a:pt x="124409" y="1038212"/>
                  </a:lnTo>
                  <a:lnTo>
                    <a:pt x="124155" y="1038313"/>
                  </a:lnTo>
                  <a:lnTo>
                    <a:pt x="124231" y="1039418"/>
                  </a:lnTo>
                  <a:lnTo>
                    <a:pt x="124460" y="1039342"/>
                  </a:lnTo>
                  <a:lnTo>
                    <a:pt x="124841" y="1039291"/>
                  </a:lnTo>
                  <a:lnTo>
                    <a:pt x="124942" y="1038809"/>
                  </a:lnTo>
                  <a:close/>
                </a:path>
                <a:path w="5543550" h="1252854">
                  <a:moveTo>
                    <a:pt x="125590" y="1172032"/>
                  </a:moveTo>
                  <a:lnTo>
                    <a:pt x="125044" y="1171308"/>
                  </a:lnTo>
                  <a:lnTo>
                    <a:pt x="124917" y="1171130"/>
                  </a:lnTo>
                  <a:lnTo>
                    <a:pt x="124104" y="1171155"/>
                  </a:lnTo>
                  <a:lnTo>
                    <a:pt x="123990" y="1171333"/>
                  </a:lnTo>
                  <a:lnTo>
                    <a:pt x="123659" y="1171892"/>
                  </a:lnTo>
                  <a:lnTo>
                    <a:pt x="122986" y="1172438"/>
                  </a:lnTo>
                  <a:lnTo>
                    <a:pt x="123507" y="1173289"/>
                  </a:lnTo>
                  <a:lnTo>
                    <a:pt x="123863" y="1173264"/>
                  </a:lnTo>
                  <a:lnTo>
                    <a:pt x="124434" y="1173391"/>
                  </a:lnTo>
                  <a:lnTo>
                    <a:pt x="124917" y="1172641"/>
                  </a:lnTo>
                  <a:lnTo>
                    <a:pt x="125590" y="1172032"/>
                  </a:lnTo>
                  <a:close/>
                </a:path>
                <a:path w="5543550" h="1252854">
                  <a:moveTo>
                    <a:pt x="126695" y="1038834"/>
                  </a:moveTo>
                  <a:lnTo>
                    <a:pt x="126492" y="1038885"/>
                  </a:lnTo>
                  <a:lnTo>
                    <a:pt x="126174" y="1038860"/>
                  </a:lnTo>
                  <a:lnTo>
                    <a:pt x="126047" y="1039241"/>
                  </a:lnTo>
                  <a:lnTo>
                    <a:pt x="126047" y="1039596"/>
                  </a:lnTo>
                  <a:lnTo>
                    <a:pt x="126022" y="1039888"/>
                  </a:lnTo>
                  <a:lnTo>
                    <a:pt x="126199" y="1039863"/>
                  </a:lnTo>
                  <a:lnTo>
                    <a:pt x="126390" y="1039825"/>
                  </a:lnTo>
                  <a:lnTo>
                    <a:pt x="126619" y="1039774"/>
                  </a:lnTo>
                  <a:lnTo>
                    <a:pt x="126695" y="1038834"/>
                  </a:lnTo>
                  <a:close/>
                </a:path>
                <a:path w="5543550" h="1252854">
                  <a:moveTo>
                    <a:pt x="127127" y="1127506"/>
                  </a:moveTo>
                  <a:lnTo>
                    <a:pt x="126238" y="1124762"/>
                  </a:lnTo>
                  <a:lnTo>
                    <a:pt x="124358" y="1124712"/>
                  </a:lnTo>
                  <a:lnTo>
                    <a:pt x="122453" y="1124762"/>
                  </a:lnTo>
                  <a:lnTo>
                    <a:pt x="122758" y="1125524"/>
                  </a:lnTo>
                  <a:lnTo>
                    <a:pt x="123278" y="1126871"/>
                  </a:lnTo>
                  <a:lnTo>
                    <a:pt x="120967" y="1128382"/>
                  </a:lnTo>
                  <a:lnTo>
                    <a:pt x="123151" y="1129385"/>
                  </a:lnTo>
                  <a:lnTo>
                    <a:pt x="124333" y="1129411"/>
                  </a:lnTo>
                  <a:lnTo>
                    <a:pt x="125641" y="1129563"/>
                  </a:lnTo>
                  <a:lnTo>
                    <a:pt x="127127" y="1127506"/>
                  </a:lnTo>
                  <a:close/>
                </a:path>
                <a:path w="5543550" h="1252854">
                  <a:moveTo>
                    <a:pt x="128524" y="1197495"/>
                  </a:moveTo>
                  <a:lnTo>
                    <a:pt x="128155" y="1194981"/>
                  </a:lnTo>
                  <a:lnTo>
                    <a:pt x="125971" y="1193927"/>
                  </a:lnTo>
                  <a:lnTo>
                    <a:pt x="124637" y="1194231"/>
                  </a:lnTo>
                  <a:lnTo>
                    <a:pt x="122428" y="1196708"/>
                  </a:lnTo>
                  <a:lnTo>
                    <a:pt x="124383" y="1197013"/>
                  </a:lnTo>
                  <a:lnTo>
                    <a:pt x="125183" y="1197737"/>
                  </a:lnTo>
                  <a:lnTo>
                    <a:pt x="125996" y="1198041"/>
                  </a:lnTo>
                  <a:lnTo>
                    <a:pt x="126669" y="1199400"/>
                  </a:lnTo>
                  <a:lnTo>
                    <a:pt x="127774" y="1198270"/>
                  </a:lnTo>
                  <a:lnTo>
                    <a:pt x="128524" y="1197495"/>
                  </a:lnTo>
                  <a:close/>
                </a:path>
                <a:path w="5543550" h="1252854">
                  <a:moveTo>
                    <a:pt x="128676" y="1029652"/>
                  </a:moveTo>
                  <a:lnTo>
                    <a:pt x="128054" y="1028293"/>
                  </a:lnTo>
                  <a:lnTo>
                    <a:pt x="127419" y="1026871"/>
                  </a:lnTo>
                  <a:lnTo>
                    <a:pt x="122758" y="1025931"/>
                  </a:lnTo>
                  <a:lnTo>
                    <a:pt x="119595" y="1028369"/>
                  </a:lnTo>
                  <a:lnTo>
                    <a:pt x="119862" y="1031532"/>
                  </a:lnTo>
                  <a:lnTo>
                    <a:pt x="117106" y="1032192"/>
                  </a:lnTo>
                  <a:lnTo>
                    <a:pt x="117462" y="1033094"/>
                  </a:lnTo>
                  <a:lnTo>
                    <a:pt x="117830" y="1033970"/>
                  </a:lnTo>
                  <a:lnTo>
                    <a:pt x="118186" y="1034872"/>
                  </a:lnTo>
                  <a:lnTo>
                    <a:pt x="120269" y="1033094"/>
                  </a:lnTo>
                  <a:lnTo>
                    <a:pt x="122174" y="1036053"/>
                  </a:lnTo>
                  <a:lnTo>
                    <a:pt x="124434" y="1034973"/>
                  </a:lnTo>
                  <a:lnTo>
                    <a:pt x="126022" y="1034199"/>
                  </a:lnTo>
                  <a:lnTo>
                    <a:pt x="126339" y="1032891"/>
                  </a:lnTo>
                  <a:lnTo>
                    <a:pt x="127101" y="1031582"/>
                  </a:lnTo>
                  <a:lnTo>
                    <a:pt x="127279" y="1030503"/>
                  </a:lnTo>
                  <a:lnTo>
                    <a:pt x="128676" y="1029652"/>
                  </a:lnTo>
                  <a:close/>
                </a:path>
                <a:path w="5543550" h="1252854">
                  <a:moveTo>
                    <a:pt x="131318" y="994714"/>
                  </a:moveTo>
                  <a:lnTo>
                    <a:pt x="130162" y="988504"/>
                  </a:lnTo>
                  <a:lnTo>
                    <a:pt x="129133" y="984592"/>
                  </a:lnTo>
                  <a:lnTo>
                    <a:pt x="124663" y="982840"/>
                  </a:lnTo>
                  <a:lnTo>
                    <a:pt x="121500" y="979652"/>
                  </a:lnTo>
                  <a:lnTo>
                    <a:pt x="117640" y="979690"/>
                  </a:lnTo>
                  <a:lnTo>
                    <a:pt x="113322" y="981227"/>
                  </a:lnTo>
                  <a:lnTo>
                    <a:pt x="111163" y="981583"/>
                  </a:lnTo>
                  <a:lnTo>
                    <a:pt x="111861" y="984186"/>
                  </a:lnTo>
                  <a:lnTo>
                    <a:pt x="109982" y="985342"/>
                  </a:lnTo>
                  <a:lnTo>
                    <a:pt x="112509" y="986828"/>
                  </a:lnTo>
                  <a:lnTo>
                    <a:pt x="112382" y="987729"/>
                  </a:lnTo>
                  <a:lnTo>
                    <a:pt x="112585" y="989037"/>
                  </a:lnTo>
                  <a:lnTo>
                    <a:pt x="112433" y="990066"/>
                  </a:lnTo>
                  <a:lnTo>
                    <a:pt x="106464" y="992174"/>
                  </a:lnTo>
                  <a:lnTo>
                    <a:pt x="108013" y="996797"/>
                  </a:lnTo>
                  <a:lnTo>
                    <a:pt x="110959" y="1002245"/>
                  </a:lnTo>
                  <a:lnTo>
                    <a:pt x="109474" y="1001636"/>
                  </a:lnTo>
                  <a:lnTo>
                    <a:pt x="108775" y="1002411"/>
                  </a:lnTo>
                  <a:lnTo>
                    <a:pt x="107975" y="1003414"/>
                  </a:lnTo>
                  <a:lnTo>
                    <a:pt x="108470" y="1005852"/>
                  </a:lnTo>
                  <a:lnTo>
                    <a:pt x="109499" y="1006182"/>
                  </a:lnTo>
                  <a:lnTo>
                    <a:pt x="110705" y="1006551"/>
                  </a:lnTo>
                  <a:lnTo>
                    <a:pt x="112039" y="1006487"/>
                  </a:lnTo>
                  <a:lnTo>
                    <a:pt x="114147" y="1003566"/>
                  </a:lnTo>
                  <a:lnTo>
                    <a:pt x="115620" y="1002042"/>
                  </a:lnTo>
                  <a:lnTo>
                    <a:pt x="118808" y="999248"/>
                  </a:lnTo>
                  <a:lnTo>
                    <a:pt x="120421" y="997419"/>
                  </a:lnTo>
                  <a:lnTo>
                    <a:pt x="120472" y="992251"/>
                  </a:lnTo>
                  <a:lnTo>
                    <a:pt x="121094" y="992200"/>
                  </a:lnTo>
                  <a:lnTo>
                    <a:pt x="124739" y="995159"/>
                  </a:lnTo>
                  <a:lnTo>
                    <a:pt x="127254" y="994511"/>
                  </a:lnTo>
                  <a:lnTo>
                    <a:pt x="127850" y="997038"/>
                  </a:lnTo>
                  <a:lnTo>
                    <a:pt x="128828" y="997140"/>
                  </a:lnTo>
                  <a:lnTo>
                    <a:pt x="129679" y="995616"/>
                  </a:lnTo>
                  <a:lnTo>
                    <a:pt x="131318" y="994714"/>
                  </a:lnTo>
                  <a:close/>
                </a:path>
                <a:path w="5543550" h="1252854">
                  <a:moveTo>
                    <a:pt x="131597" y="1091387"/>
                  </a:moveTo>
                  <a:lnTo>
                    <a:pt x="126695" y="1091387"/>
                  </a:lnTo>
                  <a:lnTo>
                    <a:pt x="127622" y="1091933"/>
                  </a:lnTo>
                  <a:lnTo>
                    <a:pt x="130467" y="1093470"/>
                  </a:lnTo>
                  <a:lnTo>
                    <a:pt x="131597" y="1091387"/>
                  </a:lnTo>
                  <a:close/>
                </a:path>
                <a:path w="5543550" h="1252854">
                  <a:moveTo>
                    <a:pt x="131965" y="858799"/>
                  </a:moveTo>
                  <a:lnTo>
                    <a:pt x="129501" y="858151"/>
                  </a:lnTo>
                  <a:lnTo>
                    <a:pt x="126314" y="848855"/>
                  </a:lnTo>
                  <a:lnTo>
                    <a:pt x="121602" y="847331"/>
                  </a:lnTo>
                  <a:lnTo>
                    <a:pt x="115925" y="851522"/>
                  </a:lnTo>
                  <a:lnTo>
                    <a:pt x="112712" y="851039"/>
                  </a:lnTo>
                  <a:lnTo>
                    <a:pt x="111328" y="849363"/>
                  </a:lnTo>
                  <a:lnTo>
                    <a:pt x="108216" y="850290"/>
                  </a:lnTo>
                  <a:lnTo>
                    <a:pt x="109753" y="847585"/>
                  </a:lnTo>
                  <a:lnTo>
                    <a:pt x="108394" y="846277"/>
                  </a:lnTo>
                  <a:lnTo>
                    <a:pt x="108013" y="844486"/>
                  </a:lnTo>
                  <a:lnTo>
                    <a:pt x="106743" y="844638"/>
                  </a:lnTo>
                  <a:lnTo>
                    <a:pt x="106006" y="844067"/>
                  </a:lnTo>
                  <a:lnTo>
                    <a:pt x="105689" y="844740"/>
                  </a:lnTo>
                  <a:lnTo>
                    <a:pt x="105003" y="845489"/>
                  </a:lnTo>
                  <a:lnTo>
                    <a:pt x="105410" y="847534"/>
                  </a:lnTo>
                  <a:lnTo>
                    <a:pt x="106514" y="849261"/>
                  </a:lnTo>
                  <a:lnTo>
                    <a:pt x="102692" y="847458"/>
                  </a:lnTo>
                  <a:lnTo>
                    <a:pt x="101815" y="846950"/>
                  </a:lnTo>
                  <a:lnTo>
                    <a:pt x="98806" y="845870"/>
                  </a:lnTo>
                  <a:lnTo>
                    <a:pt x="97028" y="846670"/>
                  </a:lnTo>
                  <a:lnTo>
                    <a:pt x="96215" y="847953"/>
                  </a:lnTo>
                  <a:lnTo>
                    <a:pt x="95923" y="847102"/>
                  </a:lnTo>
                  <a:lnTo>
                    <a:pt x="95135" y="846404"/>
                  </a:lnTo>
                  <a:lnTo>
                    <a:pt x="94792" y="843191"/>
                  </a:lnTo>
                  <a:lnTo>
                    <a:pt x="92837" y="844194"/>
                  </a:lnTo>
                  <a:lnTo>
                    <a:pt x="89065" y="842505"/>
                  </a:lnTo>
                  <a:lnTo>
                    <a:pt x="88658" y="845426"/>
                  </a:lnTo>
                  <a:lnTo>
                    <a:pt x="86906" y="845515"/>
                  </a:lnTo>
                  <a:lnTo>
                    <a:pt x="86702" y="846429"/>
                  </a:lnTo>
                  <a:lnTo>
                    <a:pt x="87464" y="847178"/>
                  </a:lnTo>
                  <a:lnTo>
                    <a:pt x="88188" y="847598"/>
                  </a:lnTo>
                  <a:lnTo>
                    <a:pt x="89547" y="848588"/>
                  </a:lnTo>
                  <a:lnTo>
                    <a:pt x="90817" y="849858"/>
                  </a:lnTo>
                  <a:lnTo>
                    <a:pt x="92951" y="850417"/>
                  </a:lnTo>
                  <a:lnTo>
                    <a:pt x="95491" y="849591"/>
                  </a:lnTo>
                  <a:lnTo>
                    <a:pt x="95923" y="851852"/>
                  </a:lnTo>
                  <a:lnTo>
                    <a:pt x="94945" y="853071"/>
                  </a:lnTo>
                  <a:lnTo>
                    <a:pt x="91655" y="855738"/>
                  </a:lnTo>
                  <a:lnTo>
                    <a:pt x="90728" y="857313"/>
                  </a:lnTo>
                  <a:lnTo>
                    <a:pt x="89573" y="858126"/>
                  </a:lnTo>
                  <a:lnTo>
                    <a:pt x="87909" y="860933"/>
                  </a:lnTo>
                  <a:lnTo>
                    <a:pt x="87731" y="862164"/>
                  </a:lnTo>
                  <a:lnTo>
                    <a:pt x="92176" y="863866"/>
                  </a:lnTo>
                  <a:lnTo>
                    <a:pt x="91732" y="865124"/>
                  </a:lnTo>
                  <a:lnTo>
                    <a:pt x="88938" y="866686"/>
                  </a:lnTo>
                  <a:lnTo>
                    <a:pt x="90068" y="869442"/>
                  </a:lnTo>
                  <a:lnTo>
                    <a:pt x="87160" y="872604"/>
                  </a:lnTo>
                  <a:lnTo>
                    <a:pt x="91554" y="876846"/>
                  </a:lnTo>
                  <a:lnTo>
                    <a:pt x="92100" y="880643"/>
                  </a:lnTo>
                  <a:lnTo>
                    <a:pt x="97078" y="879386"/>
                  </a:lnTo>
                  <a:lnTo>
                    <a:pt x="97002" y="880033"/>
                  </a:lnTo>
                  <a:lnTo>
                    <a:pt x="97955" y="881824"/>
                  </a:lnTo>
                  <a:lnTo>
                    <a:pt x="99339" y="882446"/>
                  </a:lnTo>
                  <a:lnTo>
                    <a:pt x="100063" y="884885"/>
                  </a:lnTo>
                  <a:lnTo>
                    <a:pt x="105956" y="885558"/>
                  </a:lnTo>
                  <a:lnTo>
                    <a:pt x="107264" y="883932"/>
                  </a:lnTo>
                  <a:lnTo>
                    <a:pt x="107645" y="882700"/>
                  </a:lnTo>
                  <a:lnTo>
                    <a:pt x="108267" y="881646"/>
                  </a:lnTo>
                  <a:lnTo>
                    <a:pt x="109220" y="879932"/>
                  </a:lnTo>
                  <a:lnTo>
                    <a:pt x="107162" y="879805"/>
                  </a:lnTo>
                  <a:lnTo>
                    <a:pt x="106210" y="876325"/>
                  </a:lnTo>
                  <a:lnTo>
                    <a:pt x="104635" y="874991"/>
                  </a:lnTo>
                  <a:lnTo>
                    <a:pt x="98983" y="871181"/>
                  </a:lnTo>
                  <a:lnTo>
                    <a:pt x="99402" y="865378"/>
                  </a:lnTo>
                  <a:lnTo>
                    <a:pt x="101561" y="865632"/>
                  </a:lnTo>
                  <a:lnTo>
                    <a:pt x="102349" y="863625"/>
                  </a:lnTo>
                  <a:lnTo>
                    <a:pt x="103555" y="863815"/>
                  </a:lnTo>
                  <a:lnTo>
                    <a:pt x="104228" y="861631"/>
                  </a:lnTo>
                  <a:lnTo>
                    <a:pt x="105791" y="860285"/>
                  </a:lnTo>
                  <a:lnTo>
                    <a:pt x="101993" y="858799"/>
                  </a:lnTo>
                  <a:lnTo>
                    <a:pt x="99631" y="857313"/>
                  </a:lnTo>
                  <a:lnTo>
                    <a:pt x="99631" y="856259"/>
                  </a:lnTo>
                  <a:lnTo>
                    <a:pt x="102870" y="854557"/>
                  </a:lnTo>
                  <a:lnTo>
                    <a:pt x="104775" y="854633"/>
                  </a:lnTo>
                  <a:lnTo>
                    <a:pt x="105829" y="851268"/>
                  </a:lnTo>
                  <a:lnTo>
                    <a:pt x="106565" y="850138"/>
                  </a:lnTo>
                  <a:lnTo>
                    <a:pt x="108648" y="855865"/>
                  </a:lnTo>
                  <a:lnTo>
                    <a:pt x="108851" y="860056"/>
                  </a:lnTo>
                  <a:lnTo>
                    <a:pt x="113042" y="860602"/>
                  </a:lnTo>
                  <a:lnTo>
                    <a:pt x="116408" y="862139"/>
                  </a:lnTo>
                  <a:lnTo>
                    <a:pt x="119291" y="864425"/>
                  </a:lnTo>
                  <a:lnTo>
                    <a:pt x="121945" y="860158"/>
                  </a:lnTo>
                  <a:lnTo>
                    <a:pt x="122707" y="860463"/>
                  </a:lnTo>
                  <a:lnTo>
                    <a:pt x="131965" y="858799"/>
                  </a:lnTo>
                  <a:close/>
                </a:path>
                <a:path w="5543550" h="1252854">
                  <a:moveTo>
                    <a:pt x="132295" y="1090155"/>
                  </a:moveTo>
                  <a:lnTo>
                    <a:pt x="131991" y="1087615"/>
                  </a:lnTo>
                  <a:lnTo>
                    <a:pt x="129438" y="1086180"/>
                  </a:lnTo>
                  <a:lnTo>
                    <a:pt x="127228" y="1087285"/>
                  </a:lnTo>
                  <a:lnTo>
                    <a:pt x="124815" y="1091184"/>
                  </a:lnTo>
                  <a:lnTo>
                    <a:pt x="131711" y="1091184"/>
                  </a:lnTo>
                  <a:lnTo>
                    <a:pt x="132295" y="1090155"/>
                  </a:lnTo>
                  <a:close/>
                </a:path>
                <a:path w="5543550" h="1252854">
                  <a:moveTo>
                    <a:pt x="132372" y="1207935"/>
                  </a:moveTo>
                  <a:lnTo>
                    <a:pt x="130289" y="1207338"/>
                  </a:lnTo>
                  <a:lnTo>
                    <a:pt x="128473" y="1206449"/>
                  </a:lnTo>
                  <a:lnTo>
                    <a:pt x="126619" y="1206322"/>
                  </a:lnTo>
                  <a:lnTo>
                    <a:pt x="125209" y="1206233"/>
                  </a:lnTo>
                  <a:lnTo>
                    <a:pt x="124460" y="1209586"/>
                  </a:lnTo>
                  <a:lnTo>
                    <a:pt x="126149" y="1212710"/>
                  </a:lnTo>
                  <a:lnTo>
                    <a:pt x="128828" y="1213980"/>
                  </a:lnTo>
                  <a:lnTo>
                    <a:pt x="129832" y="1212659"/>
                  </a:lnTo>
                  <a:lnTo>
                    <a:pt x="130060" y="1212075"/>
                  </a:lnTo>
                  <a:lnTo>
                    <a:pt x="130340" y="1211605"/>
                  </a:lnTo>
                  <a:lnTo>
                    <a:pt x="130759" y="1211719"/>
                  </a:lnTo>
                  <a:lnTo>
                    <a:pt x="131191" y="1211656"/>
                  </a:lnTo>
                  <a:lnTo>
                    <a:pt x="131991" y="1210475"/>
                  </a:lnTo>
                  <a:lnTo>
                    <a:pt x="131813" y="1210017"/>
                  </a:lnTo>
                  <a:lnTo>
                    <a:pt x="131445" y="1209611"/>
                  </a:lnTo>
                  <a:lnTo>
                    <a:pt x="131737" y="1209040"/>
                  </a:lnTo>
                  <a:lnTo>
                    <a:pt x="132041" y="1208557"/>
                  </a:lnTo>
                  <a:lnTo>
                    <a:pt x="132372" y="1207935"/>
                  </a:lnTo>
                  <a:close/>
                </a:path>
                <a:path w="5543550" h="1252854">
                  <a:moveTo>
                    <a:pt x="133527" y="1129868"/>
                  </a:moveTo>
                  <a:lnTo>
                    <a:pt x="133121" y="1129436"/>
                  </a:lnTo>
                  <a:lnTo>
                    <a:pt x="132422" y="1129233"/>
                  </a:lnTo>
                  <a:lnTo>
                    <a:pt x="131368" y="1128966"/>
                  </a:lnTo>
                  <a:lnTo>
                    <a:pt x="130340" y="1127506"/>
                  </a:lnTo>
                  <a:lnTo>
                    <a:pt x="129311" y="1129055"/>
                  </a:lnTo>
                  <a:lnTo>
                    <a:pt x="128981" y="1129538"/>
                  </a:lnTo>
                  <a:lnTo>
                    <a:pt x="128955" y="1130515"/>
                  </a:lnTo>
                  <a:lnTo>
                    <a:pt x="129628" y="1131697"/>
                  </a:lnTo>
                  <a:lnTo>
                    <a:pt x="132715" y="1131341"/>
                  </a:lnTo>
                  <a:lnTo>
                    <a:pt x="133248" y="1130642"/>
                  </a:lnTo>
                  <a:lnTo>
                    <a:pt x="133527" y="1129868"/>
                  </a:lnTo>
                  <a:close/>
                </a:path>
                <a:path w="5543550" h="1252854">
                  <a:moveTo>
                    <a:pt x="134556" y="1236624"/>
                  </a:moveTo>
                  <a:lnTo>
                    <a:pt x="133997" y="1235621"/>
                  </a:lnTo>
                  <a:lnTo>
                    <a:pt x="133896" y="1235494"/>
                  </a:lnTo>
                  <a:lnTo>
                    <a:pt x="132892" y="1234770"/>
                  </a:lnTo>
                  <a:lnTo>
                    <a:pt x="132270" y="1234173"/>
                  </a:lnTo>
                  <a:lnTo>
                    <a:pt x="131368" y="1234541"/>
                  </a:lnTo>
                  <a:lnTo>
                    <a:pt x="131686" y="1235024"/>
                  </a:lnTo>
                  <a:lnTo>
                    <a:pt x="131940" y="1235570"/>
                  </a:lnTo>
                  <a:lnTo>
                    <a:pt x="132969" y="1236421"/>
                  </a:lnTo>
                  <a:lnTo>
                    <a:pt x="133654" y="1237005"/>
                  </a:lnTo>
                  <a:lnTo>
                    <a:pt x="134556" y="1236624"/>
                  </a:lnTo>
                  <a:close/>
                </a:path>
                <a:path w="5543550" h="1252854">
                  <a:moveTo>
                    <a:pt x="135102" y="1112443"/>
                  </a:moveTo>
                  <a:lnTo>
                    <a:pt x="132118" y="1109878"/>
                  </a:lnTo>
                  <a:lnTo>
                    <a:pt x="131914" y="1106462"/>
                  </a:lnTo>
                  <a:lnTo>
                    <a:pt x="131546" y="1105458"/>
                  </a:lnTo>
                  <a:lnTo>
                    <a:pt x="128625" y="1106766"/>
                  </a:lnTo>
                  <a:lnTo>
                    <a:pt x="127444" y="1107097"/>
                  </a:lnTo>
                  <a:lnTo>
                    <a:pt x="128752" y="1111059"/>
                  </a:lnTo>
                  <a:lnTo>
                    <a:pt x="129260" y="1113269"/>
                  </a:lnTo>
                  <a:lnTo>
                    <a:pt x="126796" y="1114653"/>
                  </a:lnTo>
                  <a:lnTo>
                    <a:pt x="126771" y="1113523"/>
                  </a:lnTo>
                  <a:lnTo>
                    <a:pt x="126568" y="1112494"/>
                  </a:lnTo>
                  <a:lnTo>
                    <a:pt x="124333" y="1109649"/>
                  </a:lnTo>
                  <a:lnTo>
                    <a:pt x="124282" y="1108100"/>
                  </a:lnTo>
                  <a:lnTo>
                    <a:pt x="126873" y="1105141"/>
                  </a:lnTo>
                  <a:lnTo>
                    <a:pt x="126619" y="1103807"/>
                  </a:lnTo>
                  <a:lnTo>
                    <a:pt x="125234" y="1101394"/>
                  </a:lnTo>
                  <a:lnTo>
                    <a:pt x="124206" y="1100670"/>
                  </a:lnTo>
                  <a:lnTo>
                    <a:pt x="123126" y="1100264"/>
                  </a:lnTo>
                  <a:lnTo>
                    <a:pt x="123177" y="1098931"/>
                  </a:lnTo>
                  <a:lnTo>
                    <a:pt x="121932" y="1097813"/>
                  </a:lnTo>
                  <a:lnTo>
                    <a:pt x="119087" y="1098613"/>
                  </a:lnTo>
                  <a:lnTo>
                    <a:pt x="117703" y="1099108"/>
                  </a:lnTo>
                  <a:lnTo>
                    <a:pt x="115150" y="1099743"/>
                  </a:lnTo>
                  <a:lnTo>
                    <a:pt x="115430" y="1100645"/>
                  </a:lnTo>
                  <a:lnTo>
                    <a:pt x="116928" y="1101090"/>
                  </a:lnTo>
                  <a:lnTo>
                    <a:pt x="117563" y="1102702"/>
                  </a:lnTo>
                  <a:lnTo>
                    <a:pt x="117335" y="1102956"/>
                  </a:lnTo>
                  <a:lnTo>
                    <a:pt x="117005" y="1103477"/>
                  </a:lnTo>
                  <a:lnTo>
                    <a:pt x="116281" y="1104188"/>
                  </a:lnTo>
                  <a:lnTo>
                    <a:pt x="117386" y="1106944"/>
                  </a:lnTo>
                  <a:lnTo>
                    <a:pt x="115595" y="1107224"/>
                  </a:lnTo>
                  <a:lnTo>
                    <a:pt x="110528" y="1109700"/>
                  </a:lnTo>
                  <a:lnTo>
                    <a:pt x="107569" y="1112367"/>
                  </a:lnTo>
                  <a:lnTo>
                    <a:pt x="107772" y="1111288"/>
                  </a:lnTo>
                  <a:lnTo>
                    <a:pt x="107213" y="1109802"/>
                  </a:lnTo>
                  <a:lnTo>
                    <a:pt x="106540" y="1109484"/>
                  </a:lnTo>
                  <a:lnTo>
                    <a:pt x="106819" y="1113447"/>
                  </a:lnTo>
                  <a:lnTo>
                    <a:pt x="103479" y="1107249"/>
                  </a:lnTo>
                  <a:lnTo>
                    <a:pt x="101892" y="1107452"/>
                  </a:lnTo>
                  <a:lnTo>
                    <a:pt x="100457" y="1110107"/>
                  </a:lnTo>
                  <a:lnTo>
                    <a:pt x="99009" y="1112799"/>
                  </a:lnTo>
                  <a:lnTo>
                    <a:pt x="100164" y="1115987"/>
                  </a:lnTo>
                  <a:lnTo>
                    <a:pt x="98983" y="1119339"/>
                  </a:lnTo>
                  <a:lnTo>
                    <a:pt x="99987" y="1120355"/>
                  </a:lnTo>
                  <a:lnTo>
                    <a:pt x="102501" y="1122578"/>
                  </a:lnTo>
                  <a:lnTo>
                    <a:pt x="104203" y="1122311"/>
                  </a:lnTo>
                  <a:lnTo>
                    <a:pt x="106984" y="1118844"/>
                  </a:lnTo>
                  <a:lnTo>
                    <a:pt x="107569" y="1117117"/>
                  </a:lnTo>
                  <a:lnTo>
                    <a:pt x="108546" y="1119670"/>
                  </a:lnTo>
                  <a:lnTo>
                    <a:pt x="109677" y="1120305"/>
                  </a:lnTo>
                  <a:lnTo>
                    <a:pt x="111252" y="1122083"/>
                  </a:lnTo>
                  <a:lnTo>
                    <a:pt x="110274" y="1122857"/>
                  </a:lnTo>
                  <a:lnTo>
                    <a:pt x="108750" y="1125347"/>
                  </a:lnTo>
                  <a:lnTo>
                    <a:pt x="106908" y="1127810"/>
                  </a:lnTo>
                  <a:lnTo>
                    <a:pt x="107238" y="1129360"/>
                  </a:lnTo>
                  <a:lnTo>
                    <a:pt x="110032" y="1131620"/>
                  </a:lnTo>
                  <a:lnTo>
                    <a:pt x="111252" y="1132776"/>
                  </a:lnTo>
                  <a:lnTo>
                    <a:pt x="114846" y="1129614"/>
                  </a:lnTo>
                  <a:lnTo>
                    <a:pt x="116281" y="1128483"/>
                  </a:lnTo>
                  <a:lnTo>
                    <a:pt x="116255" y="1124940"/>
                  </a:lnTo>
                  <a:lnTo>
                    <a:pt x="116878" y="1124572"/>
                  </a:lnTo>
                  <a:lnTo>
                    <a:pt x="119811" y="1123784"/>
                  </a:lnTo>
                  <a:lnTo>
                    <a:pt x="121196" y="1122781"/>
                  </a:lnTo>
                  <a:lnTo>
                    <a:pt x="124663" y="1122032"/>
                  </a:lnTo>
                  <a:lnTo>
                    <a:pt x="125437" y="1120851"/>
                  </a:lnTo>
                  <a:lnTo>
                    <a:pt x="125945" y="1119416"/>
                  </a:lnTo>
                  <a:lnTo>
                    <a:pt x="126022" y="1119949"/>
                  </a:lnTo>
                  <a:lnTo>
                    <a:pt x="125971" y="1120470"/>
                  </a:lnTo>
                  <a:lnTo>
                    <a:pt x="126390" y="1121473"/>
                  </a:lnTo>
                  <a:lnTo>
                    <a:pt x="126822" y="1121702"/>
                  </a:lnTo>
                  <a:lnTo>
                    <a:pt x="127825" y="1120470"/>
                  </a:lnTo>
                  <a:lnTo>
                    <a:pt x="128308" y="1118768"/>
                  </a:lnTo>
                  <a:lnTo>
                    <a:pt x="132549" y="1119301"/>
                  </a:lnTo>
                  <a:lnTo>
                    <a:pt x="130111" y="1115275"/>
                  </a:lnTo>
                  <a:lnTo>
                    <a:pt x="135102" y="1112443"/>
                  </a:lnTo>
                  <a:close/>
                </a:path>
                <a:path w="5543550" h="1252854">
                  <a:moveTo>
                    <a:pt x="138239" y="1080312"/>
                  </a:moveTo>
                  <a:lnTo>
                    <a:pt x="137922" y="1079906"/>
                  </a:lnTo>
                  <a:lnTo>
                    <a:pt x="137795" y="1079754"/>
                  </a:lnTo>
                  <a:lnTo>
                    <a:pt x="137312" y="1079931"/>
                  </a:lnTo>
                  <a:lnTo>
                    <a:pt x="136982" y="1079957"/>
                  </a:lnTo>
                  <a:lnTo>
                    <a:pt x="136791" y="1080262"/>
                  </a:lnTo>
                  <a:lnTo>
                    <a:pt x="136182" y="1080084"/>
                  </a:lnTo>
                  <a:lnTo>
                    <a:pt x="135534" y="1079804"/>
                  </a:lnTo>
                  <a:lnTo>
                    <a:pt x="135001" y="1079030"/>
                  </a:lnTo>
                  <a:lnTo>
                    <a:pt x="134175" y="1079830"/>
                  </a:lnTo>
                  <a:lnTo>
                    <a:pt x="134581" y="1080389"/>
                  </a:lnTo>
                  <a:lnTo>
                    <a:pt x="134823" y="1080858"/>
                  </a:lnTo>
                  <a:lnTo>
                    <a:pt x="135280" y="1080884"/>
                  </a:lnTo>
                  <a:lnTo>
                    <a:pt x="135890" y="1081062"/>
                  </a:lnTo>
                  <a:lnTo>
                    <a:pt x="136918" y="1080655"/>
                  </a:lnTo>
                  <a:lnTo>
                    <a:pt x="136829" y="1080477"/>
                  </a:lnTo>
                  <a:lnTo>
                    <a:pt x="137033" y="1080516"/>
                  </a:lnTo>
                  <a:lnTo>
                    <a:pt x="137363" y="1080655"/>
                  </a:lnTo>
                  <a:lnTo>
                    <a:pt x="138112" y="1080655"/>
                  </a:lnTo>
                  <a:lnTo>
                    <a:pt x="138239" y="1080312"/>
                  </a:lnTo>
                  <a:close/>
                </a:path>
                <a:path w="5543550" h="1252854">
                  <a:moveTo>
                    <a:pt x="139446" y="1243761"/>
                  </a:moveTo>
                  <a:lnTo>
                    <a:pt x="137617" y="1242682"/>
                  </a:lnTo>
                  <a:lnTo>
                    <a:pt x="137058" y="1239062"/>
                  </a:lnTo>
                  <a:lnTo>
                    <a:pt x="133705" y="1241221"/>
                  </a:lnTo>
                  <a:lnTo>
                    <a:pt x="133845" y="1238605"/>
                  </a:lnTo>
                  <a:lnTo>
                    <a:pt x="132270" y="1238631"/>
                  </a:lnTo>
                  <a:lnTo>
                    <a:pt x="130657" y="1238605"/>
                  </a:lnTo>
                  <a:lnTo>
                    <a:pt x="129082" y="1238707"/>
                  </a:lnTo>
                  <a:lnTo>
                    <a:pt x="128778" y="1238707"/>
                  </a:lnTo>
                  <a:lnTo>
                    <a:pt x="128473" y="1239164"/>
                  </a:lnTo>
                  <a:lnTo>
                    <a:pt x="128054" y="1239494"/>
                  </a:lnTo>
                  <a:lnTo>
                    <a:pt x="128727" y="1242148"/>
                  </a:lnTo>
                  <a:lnTo>
                    <a:pt x="126339" y="1244942"/>
                  </a:lnTo>
                  <a:lnTo>
                    <a:pt x="129082" y="1248575"/>
                  </a:lnTo>
                  <a:lnTo>
                    <a:pt x="129679" y="1248346"/>
                  </a:lnTo>
                  <a:lnTo>
                    <a:pt x="133451" y="1251115"/>
                  </a:lnTo>
                  <a:lnTo>
                    <a:pt x="135407" y="1247749"/>
                  </a:lnTo>
                  <a:lnTo>
                    <a:pt x="139026" y="1246619"/>
                  </a:lnTo>
                  <a:lnTo>
                    <a:pt x="137972" y="1245895"/>
                  </a:lnTo>
                  <a:lnTo>
                    <a:pt x="139446" y="1243761"/>
                  </a:lnTo>
                  <a:close/>
                </a:path>
                <a:path w="5543550" h="1252854">
                  <a:moveTo>
                    <a:pt x="142989" y="1071524"/>
                  </a:moveTo>
                  <a:lnTo>
                    <a:pt x="142709" y="1069898"/>
                  </a:lnTo>
                  <a:lnTo>
                    <a:pt x="141109" y="1068031"/>
                  </a:lnTo>
                  <a:lnTo>
                    <a:pt x="140677" y="1067003"/>
                  </a:lnTo>
                  <a:lnTo>
                    <a:pt x="140030" y="1062380"/>
                  </a:lnTo>
                  <a:lnTo>
                    <a:pt x="139623" y="1061351"/>
                  </a:lnTo>
                  <a:lnTo>
                    <a:pt x="136588" y="1058799"/>
                  </a:lnTo>
                  <a:lnTo>
                    <a:pt x="134785" y="1057846"/>
                  </a:lnTo>
                  <a:lnTo>
                    <a:pt x="132219" y="1060030"/>
                  </a:lnTo>
                  <a:lnTo>
                    <a:pt x="129882" y="1059827"/>
                  </a:lnTo>
                  <a:lnTo>
                    <a:pt x="129755" y="1058621"/>
                  </a:lnTo>
                  <a:lnTo>
                    <a:pt x="130759" y="1056995"/>
                  </a:lnTo>
                  <a:lnTo>
                    <a:pt x="131191" y="1056563"/>
                  </a:lnTo>
                  <a:lnTo>
                    <a:pt x="130492" y="1053477"/>
                  </a:lnTo>
                  <a:lnTo>
                    <a:pt x="133731" y="1047419"/>
                  </a:lnTo>
                  <a:lnTo>
                    <a:pt x="133070" y="1045210"/>
                  </a:lnTo>
                  <a:lnTo>
                    <a:pt x="130937" y="1043038"/>
                  </a:lnTo>
                  <a:lnTo>
                    <a:pt x="128651" y="1043660"/>
                  </a:lnTo>
                  <a:lnTo>
                    <a:pt x="126517" y="1042200"/>
                  </a:lnTo>
                  <a:lnTo>
                    <a:pt x="125768" y="1043432"/>
                  </a:lnTo>
                  <a:lnTo>
                    <a:pt x="126644" y="1045540"/>
                  </a:lnTo>
                  <a:lnTo>
                    <a:pt x="125539" y="1045819"/>
                  </a:lnTo>
                  <a:lnTo>
                    <a:pt x="122859" y="1045946"/>
                  </a:lnTo>
                  <a:lnTo>
                    <a:pt x="122275" y="1046645"/>
                  </a:lnTo>
                  <a:lnTo>
                    <a:pt x="124358" y="1049629"/>
                  </a:lnTo>
                  <a:lnTo>
                    <a:pt x="124333" y="1051267"/>
                  </a:lnTo>
                  <a:lnTo>
                    <a:pt x="122072" y="1053782"/>
                  </a:lnTo>
                  <a:lnTo>
                    <a:pt x="122478" y="1054950"/>
                  </a:lnTo>
                  <a:lnTo>
                    <a:pt x="126593" y="1054582"/>
                  </a:lnTo>
                  <a:lnTo>
                    <a:pt x="124282" y="1058240"/>
                  </a:lnTo>
                  <a:lnTo>
                    <a:pt x="126199" y="1058773"/>
                  </a:lnTo>
                  <a:lnTo>
                    <a:pt x="125945" y="1059294"/>
                  </a:lnTo>
                  <a:lnTo>
                    <a:pt x="125818" y="1060107"/>
                  </a:lnTo>
                  <a:lnTo>
                    <a:pt x="124460" y="1060678"/>
                  </a:lnTo>
                  <a:lnTo>
                    <a:pt x="120192" y="1061237"/>
                  </a:lnTo>
                  <a:lnTo>
                    <a:pt x="119341" y="1062266"/>
                  </a:lnTo>
                  <a:lnTo>
                    <a:pt x="118516" y="1068057"/>
                  </a:lnTo>
                  <a:lnTo>
                    <a:pt x="117881" y="1071295"/>
                  </a:lnTo>
                  <a:lnTo>
                    <a:pt x="121831" y="1072273"/>
                  </a:lnTo>
                  <a:lnTo>
                    <a:pt x="124714" y="1073861"/>
                  </a:lnTo>
                  <a:lnTo>
                    <a:pt x="126542" y="1076363"/>
                  </a:lnTo>
                  <a:lnTo>
                    <a:pt x="127025" y="1076159"/>
                  </a:lnTo>
                  <a:lnTo>
                    <a:pt x="126441" y="1078826"/>
                  </a:lnTo>
                  <a:lnTo>
                    <a:pt x="125996" y="1079258"/>
                  </a:lnTo>
                  <a:lnTo>
                    <a:pt x="124358" y="1079830"/>
                  </a:lnTo>
                  <a:lnTo>
                    <a:pt x="123075" y="1080516"/>
                  </a:lnTo>
                  <a:lnTo>
                    <a:pt x="124383" y="1082789"/>
                  </a:lnTo>
                  <a:lnTo>
                    <a:pt x="125615" y="1082992"/>
                  </a:lnTo>
                  <a:lnTo>
                    <a:pt x="126847" y="1083017"/>
                  </a:lnTo>
                  <a:lnTo>
                    <a:pt x="127228" y="1083373"/>
                  </a:lnTo>
                  <a:lnTo>
                    <a:pt x="127774" y="1083652"/>
                  </a:lnTo>
                  <a:lnTo>
                    <a:pt x="128308" y="1084148"/>
                  </a:lnTo>
                  <a:lnTo>
                    <a:pt x="128498" y="1084224"/>
                  </a:lnTo>
                  <a:lnTo>
                    <a:pt x="129209" y="1084707"/>
                  </a:lnTo>
                  <a:lnTo>
                    <a:pt x="129730" y="1084999"/>
                  </a:lnTo>
                  <a:lnTo>
                    <a:pt x="131064" y="1085989"/>
                  </a:lnTo>
                  <a:lnTo>
                    <a:pt x="131889" y="1085862"/>
                  </a:lnTo>
                  <a:lnTo>
                    <a:pt x="132473" y="1083894"/>
                  </a:lnTo>
                  <a:lnTo>
                    <a:pt x="132715" y="1082624"/>
                  </a:lnTo>
                  <a:lnTo>
                    <a:pt x="130911" y="1081887"/>
                  </a:lnTo>
                  <a:lnTo>
                    <a:pt x="130390" y="1082268"/>
                  </a:lnTo>
                  <a:lnTo>
                    <a:pt x="129781" y="1081989"/>
                  </a:lnTo>
                  <a:lnTo>
                    <a:pt x="130517" y="1081239"/>
                  </a:lnTo>
                  <a:lnTo>
                    <a:pt x="130911" y="1080909"/>
                  </a:lnTo>
                  <a:lnTo>
                    <a:pt x="133604" y="1078852"/>
                  </a:lnTo>
                  <a:lnTo>
                    <a:pt x="133578" y="1078598"/>
                  </a:lnTo>
                  <a:lnTo>
                    <a:pt x="130708" y="1077201"/>
                  </a:lnTo>
                  <a:lnTo>
                    <a:pt x="129006" y="1076198"/>
                  </a:lnTo>
                  <a:lnTo>
                    <a:pt x="128079" y="1075715"/>
                  </a:lnTo>
                  <a:lnTo>
                    <a:pt x="130911" y="1074508"/>
                  </a:lnTo>
                  <a:lnTo>
                    <a:pt x="134353" y="1078357"/>
                  </a:lnTo>
                  <a:lnTo>
                    <a:pt x="136055" y="1076617"/>
                  </a:lnTo>
                  <a:lnTo>
                    <a:pt x="138544" y="1075715"/>
                  </a:lnTo>
                  <a:lnTo>
                    <a:pt x="139001" y="1074483"/>
                  </a:lnTo>
                  <a:lnTo>
                    <a:pt x="140652" y="1073200"/>
                  </a:lnTo>
                  <a:lnTo>
                    <a:pt x="142481" y="1074115"/>
                  </a:lnTo>
                  <a:lnTo>
                    <a:pt x="142989" y="1071524"/>
                  </a:lnTo>
                  <a:close/>
                </a:path>
                <a:path w="5543550" h="1252854">
                  <a:moveTo>
                    <a:pt x="143637" y="1159484"/>
                  </a:moveTo>
                  <a:lnTo>
                    <a:pt x="142633" y="1158862"/>
                  </a:lnTo>
                  <a:lnTo>
                    <a:pt x="140195" y="1157351"/>
                  </a:lnTo>
                  <a:lnTo>
                    <a:pt x="139471" y="1157109"/>
                  </a:lnTo>
                  <a:lnTo>
                    <a:pt x="138442" y="1158709"/>
                  </a:lnTo>
                  <a:lnTo>
                    <a:pt x="137185" y="1158862"/>
                  </a:lnTo>
                  <a:lnTo>
                    <a:pt x="137287" y="1158709"/>
                  </a:lnTo>
                  <a:lnTo>
                    <a:pt x="138341" y="1157020"/>
                  </a:lnTo>
                  <a:lnTo>
                    <a:pt x="137693" y="1155966"/>
                  </a:lnTo>
                  <a:lnTo>
                    <a:pt x="139407" y="1153261"/>
                  </a:lnTo>
                  <a:lnTo>
                    <a:pt x="139522" y="1153083"/>
                  </a:lnTo>
                  <a:lnTo>
                    <a:pt x="140474" y="1151572"/>
                  </a:lnTo>
                  <a:lnTo>
                    <a:pt x="138264" y="1149972"/>
                  </a:lnTo>
                  <a:lnTo>
                    <a:pt x="135737" y="1148092"/>
                  </a:lnTo>
                  <a:lnTo>
                    <a:pt x="134721" y="1147660"/>
                  </a:lnTo>
                  <a:lnTo>
                    <a:pt x="133108" y="1146987"/>
                  </a:lnTo>
                  <a:lnTo>
                    <a:pt x="127977" y="1147660"/>
                  </a:lnTo>
                  <a:lnTo>
                    <a:pt x="127025" y="1147432"/>
                  </a:lnTo>
                  <a:lnTo>
                    <a:pt x="126568" y="1146886"/>
                  </a:lnTo>
                  <a:lnTo>
                    <a:pt x="126466" y="1146733"/>
                  </a:lnTo>
                  <a:lnTo>
                    <a:pt x="126123" y="1146009"/>
                  </a:lnTo>
                  <a:lnTo>
                    <a:pt x="126339" y="1145006"/>
                  </a:lnTo>
                  <a:lnTo>
                    <a:pt x="128066" y="1142034"/>
                  </a:lnTo>
                  <a:lnTo>
                    <a:pt x="128498" y="1141310"/>
                  </a:lnTo>
                  <a:lnTo>
                    <a:pt x="127736" y="1140282"/>
                  </a:lnTo>
                  <a:lnTo>
                    <a:pt x="126923" y="1139202"/>
                  </a:lnTo>
                  <a:lnTo>
                    <a:pt x="128054" y="1134732"/>
                  </a:lnTo>
                  <a:lnTo>
                    <a:pt x="125336" y="1133081"/>
                  </a:lnTo>
                  <a:lnTo>
                    <a:pt x="121996" y="1135062"/>
                  </a:lnTo>
                  <a:lnTo>
                    <a:pt x="120472" y="1135481"/>
                  </a:lnTo>
                  <a:lnTo>
                    <a:pt x="117119" y="1139202"/>
                  </a:lnTo>
                  <a:lnTo>
                    <a:pt x="114249" y="1139202"/>
                  </a:lnTo>
                  <a:lnTo>
                    <a:pt x="112826" y="1137450"/>
                  </a:lnTo>
                  <a:lnTo>
                    <a:pt x="111163" y="1135481"/>
                  </a:lnTo>
                  <a:lnTo>
                    <a:pt x="109829" y="1137450"/>
                  </a:lnTo>
                  <a:lnTo>
                    <a:pt x="116205" y="1140282"/>
                  </a:lnTo>
                  <a:lnTo>
                    <a:pt x="109004" y="1138669"/>
                  </a:lnTo>
                  <a:lnTo>
                    <a:pt x="108635" y="1139202"/>
                  </a:lnTo>
                  <a:lnTo>
                    <a:pt x="107213" y="1141564"/>
                  </a:lnTo>
                  <a:lnTo>
                    <a:pt x="108673" y="1143952"/>
                  </a:lnTo>
                  <a:lnTo>
                    <a:pt x="112077" y="1142034"/>
                  </a:lnTo>
                  <a:lnTo>
                    <a:pt x="112966" y="1142034"/>
                  </a:lnTo>
                  <a:lnTo>
                    <a:pt x="112318" y="1146009"/>
                  </a:lnTo>
                  <a:lnTo>
                    <a:pt x="112356" y="1148892"/>
                  </a:lnTo>
                  <a:lnTo>
                    <a:pt x="115849" y="1153083"/>
                  </a:lnTo>
                  <a:lnTo>
                    <a:pt x="117538" y="1153668"/>
                  </a:lnTo>
                  <a:lnTo>
                    <a:pt x="120561" y="1153261"/>
                  </a:lnTo>
                  <a:lnTo>
                    <a:pt x="121577" y="1154010"/>
                  </a:lnTo>
                  <a:lnTo>
                    <a:pt x="122707" y="1155446"/>
                  </a:lnTo>
                  <a:lnTo>
                    <a:pt x="121678" y="1156119"/>
                  </a:lnTo>
                  <a:lnTo>
                    <a:pt x="121196" y="1158354"/>
                  </a:lnTo>
                  <a:lnTo>
                    <a:pt x="121094" y="1158709"/>
                  </a:lnTo>
                  <a:lnTo>
                    <a:pt x="121056" y="1158862"/>
                  </a:lnTo>
                  <a:lnTo>
                    <a:pt x="120726" y="1159992"/>
                  </a:lnTo>
                  <a:lnTo>
                    <a:pt x="121145" y="1161745"/>
                  </a:lnTo>
                  <a:lnTo>
                    <a:pt x="121373" y="1162646"/>
                  </a:lnTo>
                  <a:lnTo>
                    <a:pt x="124231" y="1160945"/>
                  </a:lnTo>
                  <a:lnTo>
                    <a:pt x="124358" y="1163370"/>
                  </a:lnTo>
                  <a:lnTo>
                    <a:pt x="125793" y="1162646"/>
                  </a:lnTo>
                  <a:lnTo>
                    <a:pt x="126695" y="1163777"/>
                  </a:lnTo>
                  <a:lnTo>
                    <a:pt x="127749" y="1164386"/>
                  </a:lnTo>
                  <a:lnTo>
                    <a:pt x="130213" y="1165834"/>
                  </a:lnTo>
                  <a:lnTo>
                    <a:pt x="134683" y="1164907"/>
                  </a:lnTo>
                  <a:lnTo>
                    <a:pt x="135572" y="1164463"/>
                  </a:lnTo>
                  <a:lnTo>
                    <a:pt x="135636" y="1164628"/>
                  </a:lnTo>
                  <a:lnTo>
                    <a:pt x="135724" y="1164907"/>
                  </a:lnTo>
                  <a:lnTo>
                    <a:pt x="136791" y="1168120"/>
                  </a:lnTo>
                  <a:lnTo>
                    <a:pt x="138874" y="1166863"/>
                  </a:lnTo>
                  <a:lnTo>
                    <a:pt x="141808" y="1166037"/>
                  </a:lnTo>
                  <a:lnTo>
                    <a:pt x="142913" y="1164628"/>
                  </a:lnTo>
                  <a:lnTo>
                    <a:pt x="142760" y="1164386"/>
                  </a:lnTo>
                  <a:lnTo>
                    <a:pt x="141744" y="1162646"/>
                  </a:lnTo>
                  <a:lnTo>
                    <a:pt x="141211" y="1161745"/>
                  </a:lnTo>
                  <a:lnTo>
                    <a:pt x="142074" y="1160945"/>
                  </a:lnTo>
                  <a:lnTo>
                    <a:pt x="143637" y="1159484"/>
                  </a:lnTo>
                  <a:close/>
                </a:path>
                <a:path w="5543550" h="1252854">
                  <a:moveTo>
                    <a:pt x="147408" y="1138326"/>
                  </a:moveTo>
                  <a:lnTo>
                    <a:pt x="145122" y="1136586"/>
                  </a:lnTo>
                  <a:lnTo>
                    <a:pt x="145148" y="1134986"/>
                  </a:lnTo>
                  <a:lnTo>
                    <a:pt x="142214" y="1133157"/>
                  </a:lnTo>
                  <a:lnTo>
                    <a:pt x="136944" y="1134960"/>
                  </a:lnTo>
                  <a:lnTo>
                    <a:pt x="134277" y="1139151"/>
                  </a:lnTo>
                  <a:lnTo>
                    <a:pt x="135077" y="1141082"/>
                  </a:lnTo>
                  <a:lnTo>
                    <a:pt x="142062" y="1145057"/>
                  </a:lnTo>
                  <a:lnTo>
                    <a:pt x="143141" y="1144778"/>
                  </a:lnTo>
                  <a:lnTo>
                    <a:pt x="145427" y="1140612"/>
                  </a:lnTo>
                  <a:lnTo>
                    <a:pt x="145669" y="1139583"/>
                  </a:lnTo>
                  <a:lnTo>
                    <a:pt x="147408" y="1138326"/>
                  </a:lnTo>
                  <a:close/>
                </a:path>
                <a:path w="5543550" h="1252854">
                  <a:moveTo>
                    <a:pt x="185381" y="971016"/>
                  </a:moveTo>
                  <a:lnTo>
                    <a:pt x="184454" y="968349"/>
                  </a:lnTo>
                  <a:lnTo>
                    <a:pt x="181013" y="966444"/>
                  </a:lnTo>
                  <a:lnTo>
                    <a:pt x="179209" y="965187"/>
                  </a:lnTo>
                  <a:lnTo>
                    <a:pt x="176504" y="964107"/>
                  </a:lnTo>
                  <a:lnTo>
                    <a:pt x="173710" y="969708"/>
                  </a:lnTo>
                  <a:lnTo>
                    <a:pt x="168998" y="972045"/>
                  </a:lnTo>
                  <a:lnTo>
                    <a:pt x="171081" y="976934"/>
                  </a:lnTo>
                  <a:lnTo>
                    <a:pt x="168795" y="980198"/>
                  </a:lnTo>
                  <a:lnTo>
                    <a:pt x="173012" y="979919"/>
                  </a:lnTo>
                  <a:lnTo>
                    <a:pt x="174917" y="984313"/>
                  </a:lnTo>
                  <a:lnTo>
                    <a:pt x="175145" y="980478"/>
                  </a:lnTo>
                  <a:lnTo>
                    <a:pt x="177253" y="980973"/>
                  </a:lnTo>
                  <a:lnTo>
                    <a:pt x="178282" y="980325"/>
                  </a:lnTo>
                  <a:lnTo>
                    <a:pt x="182499" y="978966"/>
                  </a:lnTo>
                  <a:lnTo>
                    <a:pt x="184010" y="974826"/>
                  </a:lnTo>
                  <a:lnTo>
                    <a:pt x="185381" y="971016"/>
                  </a:lnTo>
                  <a:close/>
                </a:path>
                <a:path w="5543550" h="1252854">
                  <a:moveTo>
                    <a:pt x="185940" y="1246365"/>
                  </a:moveTo>
                  <a:lnTo>
                    <a:pt x="185864" y="1246136"/>
                  </a:lnTo>
                  <a:lnTo>
                    <a:pt x="185839" y="1245768"/>
                  </a:lnTo>
                  <a:lnTo>
                    <a:pt x="185381" y="1245641"/>
                  </a:lnTo>
                  <a:lnTo>
                    <a:pt x="185013" y="1245692"/>
                  </a:lnTo>
                  <a:lnTo>
                    <a:pt x="184658" y="1245692"/>
                  </a:lnTo>
                  <a:lnTo>
                    <a:pt x="184708" y="1245870"/>
                  </a:lnTo>
                  <a:lnTo>
                    <a:pt x="184759" y="1246085"/>
                  </a:lnTo>
                  <a:lnTo>
                    <a:pt x="184861" y="1246365"/>
                  </a:lnTo>
                  <a:lnTo>
                    <a:pt x="185940" y="1246365"/>
                  </a:lnTo>
                  <a:close/>
                </a:path>
                <a:path w="5543550" h="1252854">
                  <a:moveTo>
                    <a:pt x="186042" y="1207579"/>
                  </a:moveTo>
                  <a:lnTo>
                    <a:pt x="185839" y="1206957"/>
                  </a:lnTo>
                  <a:lnTo>
                    <a:pt x="185064" y="1206957"/>
                  </a:lnTo>
                  <a:lnTo>
                    <a:pt x="186042" y="1207579"/>
                  </a:lnTo>
                  <a:close/>
                </a:path>
                <a:path w="5543550" h="1252854">
                  <a:moveTo>
                    <a:pt x="187642" y="1220114"/>
                  </a:moveTo>
                  <a:lnTo>
                    <a:pt x="187248" y="1218476"/>
                  </a:lnTo>
                  <a:lnTo>
                    <a:pt x="186766" y="1217904"/>
                  </a:lnTo>
                  <a:lnTo>
                    <a:pt x="185356" y="1216215"/>
                  </a:lnTo>
                  <a:lnTo>
                    <a:pt x="183680" y="1214767"/>
                  </a:lnTo>
                  <a:lnTo>
                    <a:pt x="181089" y="1212850"/>
                  </a:lnTo>
                  <a:lnTo>
                    <a:pt x="181089" y="1213853"/>
                  </a:lnTo>
                  <a:lnTo>
                    <a:pt x="180924" y="1216850"/>
                  </a:lnTo>
                  <a:lnTo>
                    <a:pt x="182829" y="1218171"/>
                  </a:lnTo>
                  <a:lnTo>
                    <a:pt x="184480" y="1220660"/>
                  </a:lnTo>
                  <a:lnTo>
                    <a:pt x="185356" y="1221193"/>
                  </a:lnTo>
                  <a:lnTo>
                    <a:pt x="186296" y="1220736"/>
                  </a:lnTo>
                  <a:lnTo>
                    <a:pt x="187642" y="1220114"/>
                  </a:lnTo>
                  <a:close/>
                </a:path>
                <a:path w="5543550" h="1252854">
                  <a:moveTo>
                    <a:pt x="192862" y="1204772"/>
                  </a:moveTo>
                  <a:lnTo>
                    <a:pt x="187032" y="1204595"/>
                  </a:lnTo>
                  <a:lnTo>
                    <a:pt x="185762" y="1205547"/>
                  </a:lnTo>
                  <a:lnTo>
                    <a:pt x="185839" y="1206957"/>
                  </a:lnTo>
                  <a:lnTo>
                    <a:pt x="186982" y="1206957"/>
                  </a:lnTo>
                  <a:lnTo>
                    <a:pt x="188823" y="1206500"/>
                  </a:lnTo>
                  <a:lnTo>
                    <a:pt x="191693" y="1207960"/>
                  </a:lnTo>
                  <a:lnTo>
                    <a:pt x="192227" y="1206500"/>
                  </a:lnTo>
                  <a:lnTo>
                    <a:pt x="192862" y="1204772"/>
                  </a:lnTo>
                  <a:close/>
                </a:path>
                <a:path w="5543550" h="1252854">
                  <a:moveTo>
                    <a:pt x="192913" y="1204595"/>
                  </a:moveTo>
                  <a:lnTo>
                    <a:pt x="192773" y="1204264"/>
                  </a:lnTo>
                  <a:lnTo>
                    <a:pt x="191693" y="1202918"/>
                  </a:lnTo>
                  <a:lnTo>
                    <a:pt x="188518" y="1203464"/>
                  </a:lnTo>
                  <a:lnTo>
                    <a:pt x="187464" y="1204264"/>
                  </a:lnTo>
                  <a:lnTo>
                    <a:pt x="192913" y="1204595"/>
                  </a:lnTo>
                  <a:close/>
                </a:path>
                <a:path w="5543550" h="1252854">
                  <a:moveTo>
                    <a:pt x="195122" y="1226731"/>
                  </a:moveTo>
                  <a:lnTo>
                    <a:pt x="191338" y="1224546"/>
                  </a:lnTo>
                  <a:lnTo>
                    <a:pt x="191363" y="1226756"/>
                  </a:lnTo>
                  <a:lnTo>
                    <a:pt x="188823" y="1227416"/>
                  </a:lnTo>
                  <a:lnTo>
                    <a:pt x="188722" y="1228166"/>
                  </a:lnTo>
                  <a:lnTo>
                    <a:pt x="189382" y="1229423"/>
                  </a:lnTo>
                  <a:lnTo>
                    <a:pt x="189699" y="1230020"/>
                  </a:lnTo>
                  <a:lnTo>
                    <a:pt x="189801" y="1230731"/>
                  </a:lnTo>
                  <a:lnTo>
                    <a:pt x="190639" y="1230998"/>
                  </a:lnTo>
                  <a:lnTo>
                    <a:pt x="192468" y="1231658"/>
                  </a:lnTo>
                  <a:lnTo>
                    <a:pt x="192417" y="1229969"/>
                  </a:lnTo>
                  <a:lnTo>
                    <a:pt x="193014" y="1229169"/>
                  </a:lnTo>
                  <a:lnTo>
                    <a:pt x="193217" y="1227937"/>
                  </a:lnTo>
                  <a:lnTo>
                    <a:pt x="195122" y="1226731"/>
                  </a:lnTo>
                  <a:close/>
                </a:path>
                <a:path w="5543550" h="1252854">
                  <a:moveTo>
                    <a:pt x="195249" y="1235392"/>
                  </a:moveTo>
                  <a:lnTo>
                    <a:pt x="194348" y="1234440"/>
                  </a:lnTo>
                  <a:lnTo>
                    <a:pt x="192938" y="1233589"/>
                  </a:lnTo>
                  <a:lnTo>
                    <a:pt x="192506" y="1233233"/>
                  </a:lnTo>
                  <a:lnTo>
                    <a:pt x="191211" y="1233233"/>
                  </a:lnTo>
                  <a:lnTo>
                    <a:pt x="191147" y="1233589"/>
                  </a:lnTo>
                  <a:lnTo>
                    <a:pt x="190931" y="1234871"/>
                  </a:lnTo>
                  <a:lnTo>
                    <a:pt x="192366" y="1235392"/>
                  </a:lnTo>
                  <a:lnTo>
                    <a:pt x="195249" y="1235392"/>
                  </a:lnTo>
                  <a:close/>
                </a:path>
                <a:path w="5543550" h="1252854">
                  <a:moveTo>
                    <a:pt x="195478" y="1235633"/>
                  </a:moveTo>
                  <a:lnTo>
                    <a:pt x="192697" y="1235633"/>
                  </a:lnTo>
                  <a:lnTo>
                    <a:pt x="193344" y="1236103"/>
                  </a:lnTo>
                  <a:lnTo>
                    <a:pt x="194894" y="1236103"/>
                  </a:lnTo>
                  <a:lnTo>
                    <a:pt x="195478" y="1235633"/>
                  </a:lnTo>
                  <a:close/>
                </a:path>
                <a:path w="5543550" h="1252854">
                  <a:moveTo>
                    <a:pt x="195948" y="1236103"/>
                  </a:moveTo>
                  <a:lnTo>
                    <a:pt x="195681" y="1235392"/>
                  </a:lnTo>
                  <a:lnTo>
                    <a:pt x="195249" y="1235392"/>
                  </a:lnTo>
                  <a:lnTo>
                    <a:pt x="195478" y="1235633"/>
                  </a:lnTo>
                  <a:lnTo>
                    <a:pt x="195948" y="1236103"/>
                  </a:lnTo>
                  <a:close/>
                </a:path>
                <a:path w="5543550" h="1252854">
                  <a:moveTo>
                    <a:pt x="199364" y="1194879"/>
                  </a:moveTo>
                  <a:lnTo>
                    <a:pt x="198234" y="1193279"/>
                  </a:lnTo>
                  <a:lnTo>
                    <a:pt x="197840" y="1191996"/>
                  </a:lnTo>
                  <a:lnTo>
                    <a:pt x="197383" y="1190510"/>
                  </a:lnTo>
                  <a:lnTo>
                    <a:pt x="197510" y="1188504"/>
                  </a:lnTo>
                  <a:lnTo>
                    <a:pt x="193014" y="1189405"/>
                  </a:lnTo>
                  <a:lnTo>
                    <a:pt x="190804" y="1188199"/>
                  </a:lnTo>
                  <a:lnTo>
                    <a:pt x="190385" y="1191412"/>
                  </a:lnTo>
                  <a:lnTo>
                    <a:pt x="188455" y="1193076"/>
                  </a:lnTo>
                  <a:lnTo>
                    <a:pt x="187744" y="1191361"/>
                  </a:lnTo>
                  <a:lnTo>
                    <a:pt x="185013" y="1190790"/>
                  </a:lnTo>
                  <a:lnTo>
                    <a:pt x="183248" y="1191920"/>
                  </a:lnTo>
                  <a:lnTo>
                    <a:pt x="183400" y="1192872"/>
                  </a:lnTo>
                  <a:lnTo>
                    <a:pt x="183756" y="1195108"/>
                  </a:lnTo>
                  <a:lnTo>
                    <a:pt x="184556" y="1197114"/>
                  </a:lnTo>
                  <a:lnTo>
                    <a:pt x="187769" y="1199324"/>
                  </a:lnTo>
                  <a:lnTo>
                    <a:pt x="188455" y="1198943"/>
                  </a:lnTo>
                  <a:lnTo>
                    <a:pt x="188823" y="1198092"/>
                  </a:lnTo>
                  <a:lnTo>
                    <a:pt x="189776" y="1196213"/>
                  </a:lnTo>
                  <a:lnTo>
                    <a:pt x="188582" y="1193380"/>
                  </a:lnTo>
                  <a:lnTo>
                    <a:pt x="189801" y="1194104"/>
                  </a:lnTo>
                  <a:lnTo>
                    <a:pt x="192265" y="1195235"/>
                  </a:lnTo>
                  <a:lnTo>
                    <a:pt x="192963" y="1195514"/>
                  </a:lnTo>
                  <a:lnTo>
                    <a:pt x="194970" y="1197216"/>
                  </a:lnTo>
                  <a:lnTo>
                    <a:pt x="196430" y="1196492"/>
                  </a:lnTo>
                  <a:lnTo>
                    <a:pt x="199364" y="1194879"/>
                  </a:lnTo>
                  <a:close/>
                </a:path>
                <a:path w="5543550" h="1252854">
                  <a:moveTo>
                    <a:pt x="267042" y="1216469"/>
                  </a:moveTo>
                  <a:lnTo>
                    <a:pt x="265722" y="1214932"/>
                  </a:lnTo>
                  <a:lnTo>
                    <a:pt x="261696" y="1215961"/>
                  </a:lnTo>
                  <a:lnTo>
                    <a:pt x="260375" y="1215644"/>
                  </a:lnTo>
                  <a:lnTo>
                    <a:pt x="259816" y="1212735"/>
                  </a:lnTo>
                  <a:lnTo>
                    <a:pt x="258330" y="1212126"/>
                  </a:lnTo>
                  <a:lnTo>
                    <a:pt x="257733" y="1211846"/>
                  </a:lnTo>
                  <a:lnTo>
                    <a:pt x="257136" y="1211973"/>
                  </a:lnTo>
                  <a:lnTo>
                    <a:pt x="256755" y="1212900"/>
                  </a:lnTo>
                  <a:lnTo>
                    <a:pt x="257352" y="1214767"/>
                  </a:lnTo>
                  <a:lnTo>
                    <a:pt x="253796" y="1219250"/>
                  </a:lnTo>
                  <a:lnTo>
                    <a:pt x="254088" y="1220190"/>
                  </a:lnTo>
                  <a:lnTo>
                    <a:pt x="257251" y="1221867"/>
                  </a:lnTo>
                  <a:lnTo>
                    <a:pt x="256298" y="1222844"/>
                  </a:lnTo>
                  <a:lnTo>
                    <a:pt x="254850" y="1224800"/>
                  </a:lnTo>
                  <a:lnTo>
                    <a:pt x="255371" y="1225410"/>
                  </a:lnTo>
                  <a:lnTo>
                    <a:pt x="256425" y="1226083"/>
                  </a:lnTo>
                  <a:lnTo>
                    <a:pt x="257454" y="1226807"/>
                  </a:lnTo>
                  <a:lnTo>
                    <a:pt x="258292" y="1227112"/>
                  </a:lnTo>
                  <a:lnTo>
                    <a:pt x="258914" y="1225753"/>
                  </a:lnTo>
                  <a:lnTo>
                    <a:pt x="259664" y="1224102"/>
                  </a:lnTo>
                  <a:lnTo>
                    <a:pt x="261645" y="1224203"/>
                  </a:lnTo>
                  <a:lnTo>
                    <a:pt x="263436" y="1222171"/>
                  </a:lnTo>
                  <a:lnTo>
                    <a:pt x="265620" y="1223352"/>
                  </a:lnTo>
                  <a:lnTo>
                    <a:pt x="265391" y="1220139"/>
                  </a:lnTo>
                  <a:lnTo>
                    <a:pt x="266547" y="1219428"/>
                  </a:lnTo>
                  <a:lnTo>
                    <a:pt x="267042" y="1216469"/>
                  </a:lnTo>
                  <a:close/>
                </a:path>
                <a:path w="5543550" h="1252854">
                  <a:moveTo>
                    <a:pt x="267119" y="1204747"/>
                  </a:moveTo>
                  <a:lnTo>
                    <a:pt x="266649" y="1204468"/>
                  </a:lnTo>
                  <a:lnTo>
                    <a:pt x="266420" y="1204214"/>
                  </a:lnTo>
                  <a:lnTo>
                    <a:pt x="265823" y="1204290"/>
                  </a:lnTo>
                  <a:lnTo>
                    <a:pt x="265963" y="1204620"/>
                  </a:lnTo>
                  <a:lnTo>
                    <a:pt x="266090" y="1205001"/>
                  </a:lnTo>
                  <a:lnTo>
                    <a:pt x="266319" y="1205293"/>
                  </a:lnTo>
                  <a:lnTo>
                    <a:pt x="266573" y="1205623"/>
                  </a:lnTo>
                  <a:lnTo>
                    <a:pt x="266966" y="1205496"/>
                  </a:lnTo>
                  <a:lnTo>
                    <a:pt x="267093" y="1204976"/>
                  </a:lnTo>
                  <a:lnTo>
                    <a:pt x="267119" y="1204747"/>
                  </a:lnTo>
                  <a:close/>
                </a:path>
                <a:path w="5543550" h="1252854">
                  <a:moveTo>
                    <a:pt x="278917" y="1094549"/>
                  </a:moveTo>
                  <a:lnTo>
                    <a:pt x="277520" y="1093558"/>
                  </a:lnTo>
                  <a:lnTo>
                    <a:pt x="272719" y="1093241"/>
                  </a:lnTo>
                  <a:lnTo>
                    <a:pt x="272415" y="1096479"/>
                  </a:lnTo>
                  <a:lnTo>
                    <a:pt x="270014" y="1092161"/>
                  </a:lnTo>
                  <a:lnTo>
                    <a:pt x="269100" y="1094320"/>
                  </a:lnTo>
                  <a:lnTo>
                    <a:pt x="267906" y="1094790"/>
                  </a:lnTo>
                  <a:lnTo>
                    <a:pt x="269887" y="1095095"/>
                  </a:lnTo>
                  <a:lnTo>
                    <a:pt x="265544" y="1099870"/>
                  </a:lnTo>
                  <a:lnTo>
                    <a:pt x="271284" y="1098029"/>
                  </a:lnTo>
                  <a:lnTo>
                    <a:pt x="272694" y="1099134"/>
                  </a:lnTo>
                  <a:lnTo>
                    <a:pt x="273723" y="1099794"/>
                  </a:lnTo>
                  <a:lnTo>
                    <a:pt x="275602" y="1100899"/>
                  </a:lnTo>
                  <a:lnTo>
                    <a:pt x="276936" y="1100797"/>
                  </a:lnTo>
                  <a:lnTo>
                    <a:pt x="277495" y="1098588"/>
                  </a:lnTo>
                  <a:lnTo>
                    <a:pt x="277736" y="1098054"/>
                  </a:lnTo>
                  <a:lnTo>
                    <a:pt x="278015" y="1097610"/>
                  </a:lnTo>
                  <a:lnTo>
                    <a:pt x="278917" y="1094549"/>
                  </a:lnTo>
                  <a:close/>
                </a:path>
                <a:path w="5543550" h="1252854">
                  <a:moveTo>
                    <a:pt x="281559" y="1043076"/>
                  </a:moveTo>
                  <a:lnTo>
                    <a:pt x="279869" y="1042809"/>
                  </a:lnTo>
                  <a:lnTo>
                    <a:pt x="277647" y="1042250"/>
                  </a:lnTo>
                  <a:lnTo>
                    <a:pt x="278041" y="1040066"/>
                  </a:lnTo>
                  <a:lnTo>
                    <a:pt x="275183" y="1039012"/>
                  </a:lnTo>
                  <a:lnTo>
                    <a:pt x="276212" y="1035456"/>
                  </a:lnTo>
                  <a:lnTo>
                    <a:pt x="273519" y="1036828"/>
                  </a:lnTo>
                  <a:lnTo>
                    <a:pt x="273177" y="1037031"/>
                  </a:lnTo>
                  <a:lnTo>
                    <a:pt x="273875" y="1039888"/>
                  </a:lnTo>
                  <a:lnTo>
                    <a:pt x="274574" y="1041273"/>
                  </a:lnTo>
                  <a:lnTo>
                    <a:pt x="275234" y="1042657"/>
                  </a:lnTo>
                  <a:lnTo>
                    <a:pt x="276491" y="1043762"/>
                  </a:lnTo>
                  <a:lnTo>
                    <a:pt x="278091" y="1045743"/>
                  </a:lnTo>
                  <a:lnTo>
                    <a:pt x="278625" y="1045413"/>
                  </a:lnTo>
                  <a:lnTo>
                    <a:pt x="279577" y="1045019"/>
                  </a:lnTo>
                  <a:lnTo>
                    <a:pt x="281559" y="1043076"/>
                  </a:lnTo>
                  <a:close/>
                </a:path>
                <a:path w="5543550" h="1252854">
                  <a:moveTo>
                    <a:pt x="295389" y="1245692"/>
                  </a:moveTo>
                  <a:lnTo>
                    <a:pt x="294462" y="1245108"/>
                  </a:lnTo>
                  <a:lnTo>
                    <a:pt x="294360" y="1242847"/>
                  </a:lnTo>
                  <a:lnTo>
                    <a:pt x="291719" y="1242174"/>
                  </a:lnTo>
                  <a:lnTo>
                    <a:pt x="293204" y="1238859"/>
                  </a:lnTo>
                  <a:lnTo>
                    <a:pt x="291071" y="1237780"/>
                  </a:lnTo>
                  <a:lnTo>
                    <a:pt x="287578" y="1238135"/>
                  </a:lnTo>
                  <a:lnTo>
                    <a:pt x="285800" y="1239837"/>
                  </a:lnTo>
                  <a:lnTo>
                    <a:pt x="286029" y="1241653"/>
                  </a:lnTo>
                  <a:lnTo>
                    <a:pt x="286181" y="1242923"/>
                  </a:lnTo>
                  <a:lnTo>
                    <a:pt x="286321" y="1245082"/>
                  </a:lnTo>
                  <a:lnTo>
                    <a:pt x="288213" y="1244765"/>
                  </a:lnTo>
                  <a:lnTo>
                    <a:pt x="290220" y="1244434"/>
                  </a:lnTo>
                  <a:lnTo>
                    <a:pt x="291503" y="1244384"/>
                  </a:lnTo>
                  <a:lnTo>
                    <a:pt x="292023" y="1248105"/>
                  </a:lnTo>
                  <a:lnTo>
                    <a:pt x="292925" y="1247394"/>
                  </a:lnTo>
                  <a:lnTo>
                    <a:pt x="293636" y="1246771"/>
                  </a:lnTo>
                  <a:lnTo>
                    <a:pt x="294386" y="1246289"/>
                  </a:lnTo>
                  <a:lnTo>
                    <a:pt x="295389" y="1245692"/>
                  </a:lnTo>
                  <a:close/>
                </a:path>
                <a:path w="5543550" h="1252854">
                  <a:moveTo>
                    <a:pt x="329857" y="1175054"/>
                  </a:moveTo>
                  <a:lnTo>
                    <a:pt x="329133" y="1172972"/>
                  </a:lnTo>
                  <a:lnTo>
                    <a:pt x="328269" y="1171181"/>
                  </a:lnTo>
                  <a:lnTo>
                    <a:pt x="326288" y="1170000"/>
                  </a:lnTo>
                  <a:lnTo>
                    <a:pt x="325716" y="1170508"/>
                  </a:lnTo>
                  <a:lnTo>
                    <a:pt x="325335" y="1170711"/>
                  </a:lnTo>
                  <a:lnTo>
                    <a:pt x="323634" y="1172819"/>
                  </a:lnTo>
                  <a:lnTo>
                    <a:pt x="326974" y="1173010"/>
                  </a:lnTo>
                  <a:lnTo>
                    <a:pt x="326898" y="1174699"/>
                  </a:lnTo>
                  <a:lnTo>
                    <a:pt x="326847" y="1175753"/>
                  </a:lnTo>
                  <a:lnTo>
                    <a:pt x="327926" y="1176210"/>
                  </a:lnTo>
                  <a:lnTo>
                    <a:pt x="329323" y="1175702"/>
                  </a:lnTo>
                  <a:lnTo>
                    <a:pt x="329857" y="1175054"/>
                  </a:lnTo>
                  <a:close/>
                </a:path>
                <a:path w="5543550" h="1252854">
                  <a:moveTo>
                    <a:pt x="337959" y="1159459"/>
                  </a:moveTo>
                  <a:lnTo>
                    <a:pt x="334645" y="1157503"/>
                  </a:lnTo>
                  <a:lnTo>
                    <a:pt x="330161" y="1157478"/>
                  </a:lnTo>
                  <a:lnTo>
                    <a:pt x="329882" y="1160513"/>
                  </a:lnTo>
                  <a:lnTo>
                    <a:pt x="330136" y="1162177"/>
                  </a:lnTo>
                  <a:lnTo>
                    <a:pt x="331990" y="1162926"/>
                  </a:lnTo>
                  <a:lnTo>
                    <a:pt x="333971" y="1163980"/>
                  </a:lnTo>
                  <a:lnTo>
                    <a:pt x="335902" y="1163307"/>
                  </a:lnTo>
                  <a:lnTo>
                    <a:pt x="337642" y="1160233"/>
                  </a:lnTo>
                  <a:lnTo>
                    <a:pt x="337959" y="1159459"/>
                  </a:lnTo>
                  <a:close/>
                </a:path>
                <a:path w="5543550" h="1252854">
                  <a:moveTo>
                    <a:pt x="338493" y="1177264"/>
                  </a:moveTo>
                  <a:lnTo>
                    <a:pt x="338035" y="1176756"/>
                  </a:lnTo>
                  <a:lnTo>
                    <a:pt x="337718" y="1176134"/>
                  </a:lnTo>
                  <a:lnTo>
                    <a:pt x="336232" y="1175245"/>
                  </a:lnTo>
                  <a:lnTo>
                    <a:pt x="335178" y="1174242"/>
                  </a:lnTo>
                  <a:lnTo>
                    <a:pt x="334149" y="1176032"/>
                  </a:lnTo>
                  <a:lnTo>
                    <a:pt x="333667" y="1176604"/>
                  </a:lnTo>
                  <a:lnTo>
                    <a:pt x="333971" y="1177264"/>
                  </a:lnTo>
                  <a:lnTo>
                    <a:pt x="335953" y="1178712"/>
                  </a:lnTo>
                  <a:lnTo>
                    <a:pt x="337185" y="1177556"/>
                  </a:lnTo>
                  <a:lnTo>
                    <a:pt x="338493" y="1177264"/>
                  </a:lnTo>
                  <a:close/>
                </a:path>
                <a:path w="5543550" h="1252854">
                  <a:moveTo>
                    <a:pt x="339369" y="1249705"/>
                  </a:moveTo>
                  <a:lnTo>
                    <a:pt x="337794" y="1248181"/>
                  </a:lnTo>
                  <a:lnTo>
                    <a:pt x="337235" y="1247622"/>
                  </a:lnTo>
                  <a:lnTo>
                    <a:pt x="336080" y="1247470"/>
                  </a:lnTo>
                  <a:lnTo>
                    <a:pt x="335902" y="1248029"/>
                  </a:lnTo>
                  <a:lnTo>
                    <a:pt x="335534" y="1249210"/>
                  </a:lnTo>
                  <a:lnTo>
                    <a:pt x="333375" y="1250111"/>
                  </a:lnTo>
                  <a:lnTo>
                    <a:pt x="335026" y="1251661"/>
                  </a:lnTo>
                  <a:lnTo>
                    <a:pt x="335749" y="1252194"/>
                  </a:lnTo>
                  <a:lnTo>
                    <a:pt x="336753" y="1252423"/>
                  </a:lnTo>
                  <a:lnTo>
                    <a:pt x="337515" y="1250734"/>
                  </a:lnTo>
                  <a:lnTo>
                    <a:pt x="339369" y="1249705"/>
                  </a:lnTo>
                  <a:close/>
                </a:path>
                <a:path w="5543550" h="1252854">
                  <a:moveTo>
                    <a:pt x="354152" y="1207211"/>
                  </a:moveTo>
                  <a:lnTo>
                    <a:pt x="351548" y="1207236"/>
                  </a:lnTo>
                  <a:lnTo>
                    <a:pt x="349516" y="1205496"/>
                  </a:lnTo>
                  <a:lnTo>
                    <a:pt x="344360" y="1204023"/>
                  </a:lnTo>
                  <a:lnTo>
                    <a:pt x="342709" y="1204048"/>
                  </a:lnTo>
                  <a:lnTo>
                    <a:pt x="342226" y="1203540"/>
                  </a:lnTo>
                  <a:lnTo>
                    <a:pt x="340144" y="1203947"/>
                  </a:lnTo>
                  <a:lnTo>
                    <a:pt x="338442" y="1204315"/>
                  </a:lnTo>
                  <a:lnTo>
                    <a:pt x="338010" y="1206398"/>
                  </a:lnTo>
                  <a:lnTo>
                    <a:pt x="336778" y="1208011"/>
                  </a:lnTo>
                  <a:lnTo>
                    <a:pt x="337591" y="1208709"/>
                  </a:lnTo>
                  <a:lnTo>
                    <a:pt x="338721" y="1210348"/>
                  </a:lnTo>
                  <a:lnTo>
                    <a:pt x="341325" y="1214107"/>
                  </a:lnTo>
                  <a:lnTo>
                    <a:pt x="344043" y="1214437"/>
                  </a:lnTo>
                  <a:lnTo>
                    <a:pt x="348157" y="1212532"/>
                  </a:lnTo>
                  <a:lnTo>
                    <a:pt x="348754" y="1212176"/>
                  </a:lnTo>
                  <a:lnTo>
                    <a:pt x="352844" y="1214285"/>
                  </a:lnTo>
                  <a:lnTo>
                    <a:pt x="352425" y="1210348"/>
                  </a:lnTo>
                  <a:lnTo>
                    <a:pt x="354152" y="1207211"/>
                  </a:lnTo>
                  <a:close/>
                </a:path>
                <a:path w="5543550" h="1252854">
                  <a:moveTo>
                    <a:pt x="5543054" y="8039"/>
                  </a:moveTo>
                  <a:lnTo>
                    <a:pt x="5540057" y="0"/>
                  </a:lnTo>
                  <a:lnTo>
                    <a:pt x="5525351" y="1930"/>
                  </a:lnTo>
                  <a:lnTo>
                    <a:pt x="5505069" y="17246"/>
                  </a:lnTo>
                  <a:lnTo>
                    <a:pt x="5451792" y="79781"/>
                  </a:lnTo>
                  <a:lnTo>
                    <a:pt x="5420817" y="122885"/>
                  </a:lnTo>
                  <a:lnTo>
                    <a:pt x="5388305" y="171132"/>
                  </a:lnTo>
                  <a:lnTo>
                    <a:pt x="5355260" y="222465"/>
                  </a:lnTo>
                  <a:lnTo>
                    <a:pt x="5322684" y="274802"/>
                  </a:lnTo>
                  <a:lnTo>
                    <a:pt x="5291594" y="326110"/>
                  </a:lnTo>
                  <a:lnTo>
                    <a:pt x="5237899" y="417360"/>
                  </a:lnTo>
                  <a:lnTo>
                    <a:pt x="5217312" y="453186"/>
                  </a:lnTo>
                  <a:lnTo>
                    <a:pt x="5251767" y="460324"/>
                  </a:lnTo>
                  <a:lnTo>
                    <a:pt x="5285638" y="468947"/>
                  </a:lnTo>
                  <a:lnTo>
                    <a:pt x="5326723" y="403809"/>
                  </a:lnTo>
                  <a:lnTo>
                    <a:pt x="5365839" y="340753"/>
                  </a:lnTo>
                  <a:lnTo>
                    <a:pt x="5402465" y="280593"/>
                  </a:lnTo>
                  <a:lnTo>
                    <a:pt x="5436044" y="224129"/>
                  </a:lnTo>
                  <a:lnTo>
                    <a:pt x="5466029" y="172161"/>
                  </a:lnTo>
                  <a:lnTo>
                    <a:pt x="5491886" y="125488"/>
                  </a:lnTo>
                  <a:lnTo>
                    <a:pt x="5513057" y="84950"/>
                  </a:lnTo>
                  <a:lnTo>
                    <a:pt x="5539194" y="25412"/>
                  </a:lnTo>
                  <a:lnTo>
                    <a:pt x="5543054" y="8039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869446" y="5720308"/>
              <a:ext cx="6539865" cy="2839085"/>
            </a:xfrm>
            <a:custGeom>
              <a:avLst/>
              <a:gdLst/>
              <a:ahLst/>
              <a:cxnLst/>
              <a:rect l="l" t="t" r="r" b="b"/>
              <a:pathLst>
                <a:path w="6539865" h="2839084">
                  <a:moveTo>
                    <a:pt x="5549" y="2835452"/>
                  </a:moveTo>
                  <a:lnTo>
                    <a:pt x="3340" y="2833674"/>
                  </a:lnTo>
                  <a:lnTo>
                    <a:pt x="2374" y="2833471"/>
                  </a:lnTo>
                  <a:lnTo>
                    <a:pt x="1778" y="2834779"/>
                  </a:lnTo>
                  <a:lnTo>
                    <a:pt x="1524" y="2835732"/>
                  </a:lnTo>
                  <a:lnTo>
                    <a:pt x="0" y="2836659"/>
                  </a:lnTo>
                  <a:lnTo>
                    <a:pt x="2209" y="2838437"/>
                  </a:lnTo>
                  <a:lnTo>
                    <a:pt x="3213" y="2838691"/>
                  </a:lnTo>
                  <a:lnTo>
                    <a:pt x="3708" y="2837383"/>
                  </a:lnTo>
                  <a:lnTo>
                    <a:pt x="4089" y="2836405"/>
                  </a:lnTo>
                  <a:lnTo>
                    <a:pt x="5549" y="2835452"/>
                  </a:lnTo>
                  <a:close/>
                </a:path>
                <a:path w="6539865" h="2839084">
                  <a:moveTo>
                    <a:pt x="8382" y="2772753"/>
                  </a:moveTo>
                  <a:lnTo>
                    <a:pt x="7658" y="2770670"/>
                  </a:lnTo>
                  <a:lnTo>
                    <a:pt x="6794" y="2768879"/>
                  </a:lnTo>
                  <a:lnTo>
                    <a:pt x="4813" y="2767698"/>
                  </a:lnTo>
                  <a:lnTo>
                    <a:pt x="4241" y="2768206"/>
                  </a:lnTo>
                  <a:lnTo>
                    <a:pt x="3860" y="2768409"/>
                  </a:lnTo>
                  <a:lnTo>
                    <a:pt x="2159" y="2770517"/>
                  </a:lnTo>
                  <a:lnTo>
                    <a:pt x="5499" y="2770708"/>
                  </a:lnTo>
                  <a:lnTo>
                    <a:pt x="5422" y="2772397"/>
                  </a:lnTo>
                  <a:lnTo>
                    <a:pt x="5372" y="2773451"/>
                  </a:lnTo>
                  <a:lnTo>
                    <a:pt x="6451" y="2773908"/>
                  </a:lnTo>
                  <a:lnTo>
                    <a:pt x="7848" y="2773400"/>
                  </a:lnTo>
                  <a:lnTo>
                    <a:pt x="8382" y="2772753"/>
                  </a:lnTo>
                  <a:close/>
                </a:path>
                <a:path w="6539865" h="2839084">
                  <a:moveTo>
                    <a:pt x="2884792" y="526630"/>
                  </a:moveTo>
                  <a:lnTo>
                    <a:pt x="2880576" y="514819"/>
                  </a:lnTo>
                  <a:lnTo>
                    <a:pt x="2867876" y="510146"/>
                  </a:lnTo>
                  <a:lnTo>
                    <a:pt x="2845803" y="508165"/>
                  </a:lnTo>
                  <a:lnTo>
                    <a:pt x="2826423" y="500024"/>
                  </a:lnTo>
                  <a:lnTo>
                    <a:pt x="2810687" y="486892"/>
                  </a:lnTo>
                  <a:lnTo>
                    <a:pt x="2799575" y="469988"/>
                  </a:lnTo>
                  <a:lnTo>
                    <a:pt x="2824137" y="461187"/>
                  </a:lnTo>
                  <a:lnTo>
                    <a:pt x="2846032" y="447154"/>
                  </a:lnTo>
                  <a:lnTo>
                    <a:pt x="2852991" y="439039"/>
                  </a:lnTo>
                  <a:lnTo>
                    <a:pt x="2856382" y="435089"/>
                  </a:lnTo>
                  <a:lnTo>
                    <a:pt x="2862580" y="427863"/>
                  </a:lnTo>
                  <a:lnTo>
                    <a:pt x="2871114" y="403339"/>
                  </a:lnTo>
                  <a:lnTo>
                    <a:pt x="2871089" y="402056"/>
                  </a:lnTo>
                  <a:lnTo>
                    <a:pt x="2870974" y="396875"/>
                  </a:lnTo>
                  <a:lnTo>
                    <a:pt x="2870860" y="392226"/>
                  </a:lnTo>
                  <a:lnTo>
                    <a:pt x="2870809" y="389928"/>
                  </a:lnTo>
                  <a:lnTo>
                    <a:pt x="2842704" y="356222"/>
                  </a:lnTo>
                  <a:lnTo>
                    <a:pt x="2836380" y="355536"/>
                  </a:lnTo>
                  <a:lnTo>
                    <a:pt x="2836380" y="398106"/>
                  </a:lnTo>
                  <a:lnTo>
                    <a:pt x="2834068" y="405917"/>
                  </a:lnTo>
                  <a:lnTo>
                    <a:pt x="2804553" y="431673"/>
                  </a:lnTo>
                  <a:lnTo>
                    <a:pt x="2794101" y="435089"/>
                  </a:lnTo>
                  <a:lnTo>
                    <a:pt x="2795232" y="428752"/>
                  </a:lnTo>
                  <a:lnTo>
                    <a:pt x="2819857" y="392226"/>
                  </a:lnTo>
                  <a:lnTo>
                    <a:pt x="2827718" y="389928"/>
                  </a:lnTo>
                  <a:lnTo>
                    <a:pt x="2835008" y="391883"/>
                  </a:lnTo>
                  <a:lnTo>
                    <a:pt x="2835071" y="392226"/>
                  </a:lnTo>
                  <a:lnTo>
                    <a:pt x="2836380" y="398106"/>
                  </a:lnTo>
                  <a:lnTo>
                    <a:pt x="2836380" y="355536"/>
                  </a:lnTo>
                  <a:lnTo>
                    <a:pt x="2828290" y="354634"/>
                  </a:lnTo>
                  <a:lnTo>
                    <a:pt x="2788628" y="371576"/>
                  </a:lnTo>
                  <a:lnTo>
                    <a:pt x="2761208" y="420128"/>
                  </a:lnTo>
                  <a:lnTo>
                    <a:pt x="2758757" y="439039"/>
                  </a:lnTo>
                  <a:lnTo>
                    <a:pt x="2730093" y="435089"/>
                  </a:lnTo>
                  <a:lnTo>
                    <a:pt x="2730601" y="435089"/>
                  </a:lnTo>
                  <a:lnTo>
                    <a:pt x="2704947" y="425462"/>
                  </a:lnTo>
                  <a:lnTo>
                    <a:pt x="2684462" y="409384"/>
                  </a:lnTo>
                  <a:lnTo>
                    <a:pt x="2673604" y="387794"/>
                  </a:lnTo>
                  <a:lnTo>
                    <a:pt x="2672981" y="386537"/>
                  </a:lnTo>
                  <a:lnTo>
                    <a:pt x="2688996" y="383336"/>
                  </a:lnTo>
                  <a:lnTo>
                    <a:pt x="2704630" y="378612"/>
                  </a:lnTo>
                  <a:lnTo>
                    <a:pt x="2719679" y="372351"/>
                  </a:lnTo>
                  <a:lnTo>
                    <a:pt x="2733954" y="364528"/>
                  </a:lnTo>
                  <a:lnTo>
                    <a:pt x="2750197" y="352856"/>
                  </a:lnTo>
                  <a:lnTo>
                    <a:pt x="2753029" y="350824"/>
                  </a:lnTo>
                  <a:lnTo>
                    <a:pt x="2754223" y="349961"/>
                  </a:lnTo>
                  <a:lnTo>
                    <a:pt x="2771775" y="331520"/>
                  </a:lnTo>
                  <a:lnTo>
                    <a:pt x="2781719" y="309664"/>
                  </a:lnTo>
                  <a:lnTo>
                    <a:pt x="2779699" y="290029"/>
                  </a:lnTo>
                  <a:lnTo>
                    <a:pt x="2779585" y="288912"/>
                  </a:lnTo>
                  <a:lnTo>
                    <a:pt x="2748838" y="256832"/>
                  </a:lnTo>
                  <a:lnTo>
                    <a:pt x="2748838" y="303352"/>
                  </a:lnTo>
                  <a:lnTo>
                    <a:pt x="2744444" y="309829"/>
                  </a:lnTo>
                  <a:lnTo>
                    <a:pt x="2731376" y="324650"/>
                  </a:lnTo>
                  <a:lnTo>
                    <a:pt x="2714993" y="336448"/>
                  </a:lnTo>
                  <a:lnTo>
                    <a:pt x="2696235" y="345173"/>
                  </a:lnTo>
                  <a:lnTo>
                    <a:pt x="2676017" y="350824"/>
                  </a:lnTo>
                  <a:lnTo>
                    <a:pt x="2681490" y="337223"/>
                  </a:lnTo>
                  <a:lnTo>
                    <a:pt x="2708414" y="303352"/>
                  </a:lnTo>
                  <a:lnTo>
                    <a:pt x="2731973" y="290029"/>
                  </a:lnTo>
                  <a:lnTo>
                    <a:pt x="2739923" y="290525"/>
                  </a:lnTo>
                  <a:lnTo>
                    <a:pt x="2748343" y="293941"/>
                  </a:lnTo>
                  <a:lnTo>
                    <a:pt x="2748381" y="294792"/>
                  </a:lnTo>
                  <a:lnTo>
                    <a:pt x="2748838" y="303352"/>
                  </a:lnTo>
                  <a:lnTo>
                    <a:pt x="2748838" y="256832"/>
                  </a:lnTo>
                  <a:lnTo>
                    <a:pt x="2745778" y="255676"/>
                  </a:lnTo>
                  <a:lnTo>
                    <a:pt x="2731109" y="254838"/>
                  </a:lnTo>
                  <a:lnTo>
                    <a:pt x="2716644" y="258330"/>
                  </a:lnTo>
                  <a:lnTo>
                    <a:pt x="2672524" y="288912"/>
                  </a:lnTo>
                  <a:lnTo>
                    <a:pt x="2646197" y="329641"/>
                  </a:lnTo>
                  <a:lnTo>
                    <a:pt x="2639060" y="352856"/>
                  </a:lnTo>
                  <a:lnTo>
                    <a:pt x="2632164" y="352069"/>
                  </a:lnTo>
                  <a:lnTo>
                    <a:pt x="2624721" y="350824"/>
                  </a:lnTo>
                  <a:lnTo>
                    <a:pt x="2624925" y="350824"/>
                  </a:lnTo>
                  <a:lnTo>
                    <a:pt x="2618867" y="349402"/>
                  </a:lnTo>
                  <a:lnTo>
                    <a:pt x="2582608" y="326732"/>
                  </a:lnTo>
                  <a:lnTo>
                    <a:pt x="2569883" y="293179"/>
                  </a:lnTo>
                  <a:lnTo>
                    <a:pt x="2570340" y="293179"/>
                  </a:lnTo>
                  <a:lnTo>
                    <a:pt x="2578506" y="291642"/>
                  </a:lnTo>
                  <a:lnTo>
                    <a:pt x="2630614" y="271170"/>
                  </a:lnTo>
                  <a:lnTo>
                    <a:pt x="2652293" y="257162"/>
                  </a:lnTo>
                  <a:lnTo>
                    <a:pt x="2656281" y="254596"/>
                  </a:lnTo>
                  <a:lnTo>
                    <a:pt x="2701417" y="213956"/>
                  </a:lnTo>
                  <a:lnTo>
                    <a:pt x="2725978" y="169049"/>
                  </a:lnTo>
                  <a:lnTo>
                    <a:pt x="2726956" y="166395"/>
                  </a:lnTo>
                  <a:lnTo>
                    <a:pt x="2726918" y="140360"/>
                  </a:lnTo>
                  <a:lnTo>
                    <a:pt x="2724518" y="136093"/>
                  </a:lnTo>
                  <a:lnTo>
                    <a:pt x="2713469" y="116382"/>
                  </a:lnTo>
                  <a:lnTo>
                    <a:pt x="2692108" y="103974"/>
                  </a:lnTo>
                  <a:lnTo>
                    <a:pt x="2692108" y="147739"/>
                  </a:lnTo>
                  <a:lnTo>
                    <a:pt x="2692019" y="156222"/>
                  </a:lnTo>
                  <a:lnTo>
                    <a:pt x="2667444" y="199034"/>
                  </a:lnTo>
                  <a:lnTo>
                    <a:pt x="2637802" y="224269"/>
                  </a:lnTo>
                  <a:lnTo>
                    <a:pt x="2603716" y="245922"/>
                  </a:lnTo>
                  <a:lnTo>
                    <a:pt x="2572245" y="257162"/>
                  </a:lnTo>
                  <a:lnTo>
                    <a:pt x="2574493" y="246672"/>
                  </a:lnTo>
                  <a:lnTo>
                    <a:pt x="2592806" y="199593"/>
                  </a:lnTo>
                  <a:lnTo>
                    <a:pt x="2628620" y="156222"/>
                  </a:lnTo>
                  <a:lnTo>
                    <a:pt x="2680195" y="136093"/>
                  </a:lnTo>
                  <a:lnTo>
                    <a:pt x="2692108" y="147739"/>
                  </a:lnTo>
                  <a:lnTo>
                    <a:pt x="2692108" y="103974"/>
                  </a:lnTo>
                  <a:lnTo>
                    <a:pt x="2689745" y="102590"/>
                  </a:lnTo>
                  <a:lnTo>
                    <a:pt x="2662898" y="101930"/>
                  </a:lnTo>
                  <a:lnTo>
                    <a:pt x="2636113" y="110502"/>
                  </a:lnTo>
                  <a:lnTo>
                    <a:pt x="2591092" y="143230"/>
                  </a:lnTo>
                  <a:lnTo>
                    <a:pt x="2558516" y="189611"/>
                  </a:lnTo>
                  <a:lnTo>
                    <a:pt x="2543683" y="226250"/>
                  </a:lnTo>
                  <a:lnTo>
                    <a:pt x="2535885" y="259702"/>
                  </a:lnTo>
                  <a:lnTo>
                    <a:pt x="2525141" y="258025"/>
                  </a:lnTo>
                  <a:lnTo>
                    <a:pt x="2482037" y="230644"/>
                  </a:lnTo>
                  <a:lnTo>
                    <a:pt x="2473223" y="213956"/>
                  </a:lnTo>
                  <a:lnTo>
                    <a:pt x="2469045" y="195859"/>
                  </a:lnTo>
                  <a:lnTo>
                    <a:pt x="2480640" y="134416"/>
                  </a:lnTo>
                  <a:lnTo>
                    <a:pt x="2503055" y="95580"/>
                  </a:lnTo>
                  <a:lnTo>
                    <a:pt x="2532710" y="61366"/>
                  </a:lnTo>
                  <a:lnTo>
                    <a:pt x="2565895" y="33147"/>
                  </a:lnTo>
                  <a:lnTo>
                    <a:pt x="2573299" y="20916"/>
                  </a:lnTo>
                  <a:lnTo>
                    <a:pt x="2570632" y="7962"/>
                  </a:lnTo>
                  <a:lnTo>
                    <a:pt x="2561158" y="0"/>
                  </a:lnTo>
                  <a:lnTo>
                    <a:pt x="2548140" y="2794"/>
                  </a:lnTo>
                  <a:lnTo>
                    <a:pt x="2513711" y="31483"/>
                  </a:lnTo>
                  <a:lnTo>
                    <a:pt x="2481859" y="65900"/>
                  </a:lnTo>
                  <a:lnTo>
                    <a:pt x="2455761" y="104940"/>
                  </a:lnTo>
                  <a:lnTo>
                    <a:pt x="2438590" y="147535"/>
                  </a:lnTo>
                  <a:lnTo>
                    <a:pt x="2433523" y="192620"/>
                  </a:lnTo>
                  <a:lnTo>
                    <a:pt x="2438031" y="219354"/>
                  </a:lnTo>
                  <a:lnTo>
                    <a:pt x="2465235" y="264541"/>
                  </a:lnTo>
                  <a:lnTo>
                    <a:pt x="2498255" y="286296"/>
                  </a:lnTo>
                  <a:lnTo>
                    <a:pt x="2534386" y="294792"/>
                  </a:lnTo>
                  <a:lnTo>
                    <a:pt x="2535224" y="303034"/>
                  </a:lnTo>
                  <a:lnTo>
                    <a:pt x="2535288" y="303352"/>
                  </a:lnTo>
                  <a:lnTo>
                    <a:pt x="2536609" y="311137"/>
                  </a:lnTo>
                  <a:lnTo>
                    <a:pt x="2536710" y="311556"/>
                  </a:lnTo>
                  <a:lnTo>
                    <a:pt x="2556205" y="351078"/>
                  </a:lnTo>
                  <a:lnTo>
                    <a:pt x="2603716" y="381406"/>
                  </a:lnTo>
                  <a:lnTo>
                    <a:pt x="2633154" y="387997"/>
                  </a:lnTo>
                  <a:lnTo>
                    <a:pt x="2634030" y="387997"/>
                  </a:lnTo>
                  <a:lnTo>
                    <a:pt x="2635618" y="387832"/>
                  </a:lnTo>
                  <a:lnTo>
                    <a:pt x="2637688" y="387997"/>
                  </a:lnTo>
                  <a:lnTo>
                    <a:pt x="2652661" y="425462"/>
                  </a:lnTo>
                  <a:lnTo>
                    <a:pt x="2682075" y="452386"/>
                  </a:lnTo>
                  <a:lnTo>
                    <a:pt x="2720683" y="468604"/>
                  </a:lnTo>
                  <a:lnTo>
                    <a:pt x="2763278" y="474103"/>
                  </a:lnTo>
                  <a:lnTo>
                    <a:pt x="2764256" y="477342"/>
                  </a:lnTo>
                  <a:lnTo>
                    <a:pt x="2783319" y="510438"/>
                  </a:lnTo>
                  <a:lnTo>
                    <a:pt x="2836380" y="542417"/>
                  </a:lnTo>
                  <a:lnTo>
                    <a:pt x="2867876" y="545299"/>
                  </a:lnTo>
                  <a:lnTo>
                    <a:pt x="2880537" y="538988"/>
                  </a:lnTo>
                  <a:lnTo>
                    <a:pt x="2884792" y="526630"/>
                  </a:lnTo>
                  <a:close/>
                </a:path>
                <a:path w="6539865" h="2839084">
                  <a:moveTo>
                    <a:pt x="6409233" y="1387525"/>
                  </a:moveTo>
                  <a:lnTo>
                    <a:pt x="6338316" y="940790"/>
                  </a:lnTo>
                  <a:lnTo>
                    <a:pt x="6331026" y="929741"/>
                  </a:lnTo>
                  <a:lnTo>
                    <a:pt x="6318720" y="928801"/>
                  </a:lnTo>
                  <a:lnTo>
                    <a:pt x="6307734" y="936193"/>
                  </a:lnTo>
                  <a:lnTo>
                    <a:pt x="6304419" y="950137"/>
                  </a:lnTo>
                  <a:lnTo>
                    <a:pt x="6375336" y="1396873"/>
                  </a:lnTo>
                  <a:lnTo>
                    <a:pt x="6382626" y="1407922"/>
                  </a:lnTo>
                  <a:lnTo>
                    <a:pt x="6394932" y="1408861"/>
                  </a:lnTo>
                  <a:lnTo>
                    <a:pt x="6405918" y="1401470"/>
                  </a:lnTo>
                  <a:lnTo>
                    <a:pt x="6409233" y="1387525"/>
                  </a:lnTo>
                  <a:close/>
                </a:path>
                <a:path w="6539865" h="2839084">
                  <a:moveTo>
                    <a:pt x="6539839" y="1120940"/>
                  </a:moveTo>
                  <a:lnTo>
                    <a:pt x="6535191" y="1108240"/>
                  </a:lnTo>
                  <a:lnTo>
                    <a:pt x="6523393" y="1104023"/>
                  </a:lnTo>
                  <a:lnTo>
                    <a:pt x="6511023" y="1108265"/>
                  </a:lnTo>
                  <a:lnTo>
                    <a:pt x="6504699" y="1120940"/>
                  </a:lnTo>
                  <a:lnTo>
                    <a:pt x="6486906" y="1389837"/>
                  </a:lnTo>
                  <a:lnTo>
                    <a:pt x="6491554" y="1402524"/>
                  </a:lnTo>
                  <a:lnTo>
                    <a:pt x="6503365" y="1406740"/>
                  </a:lnTo>
                  <a:lnTo>
                    <a:pt x="6515722" y="1402499"/>
                  </a:lnTo>
                  <a:lnTo>
                    <a:pt x="6522047" y="1389837"/>
                  </a:lnTo>
                  <a:lnTo>
                    <a:pt x="6539839" y="1120940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75575" y="6945209"/>
              <a:ext cx="96490" cy="20126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6528" y="6246078"/>
              <a:ext cx="156951" cy="87838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643640" y="8010600"/>
              <a:ext cx="218440" cy="793115"/>
            </a:xfrm>
            <a:custGeom>
              <a:avLst/>
              <a:gdLst/>
              <a:ahLst/>
              <a:cxnLst/>
              <a:rect l="l" t="t" r="r" b="b"/>
              <a:pathLst>
                <a:path w="218439" h="793115">
                  <a:moveTo>
                    <a:pt x="10121" y="39179"/>
                  </a:moveTo>
                  <a:lnTo>
                    <a:pt x="9359" y="38760"/>
                  </a:lnTo>
                  <a:lnTo>
                    <a:pt x="8915" y="38938"/>
                  </a:lnTo>
                  <a:lnTo>
                    <a:pt x="8458" y="39204"/>
                  </a:lnTo>
                  <a:lnTo>
                    <a:pt x="8013" y="39230"/>
                  </a:lnTo>
                  <a:lnTo>
                    <a:pt x="7124" y="39255"/>
                  </a:lnTo>
                  <a:lnTo>
                    <a:pt x="6223" y="39154"/>
                  </a:lnTo>
                  <a:lnTo>
                    <a:pt x="5346" y="39077"/>
                  </a:lnTo>
                  <a:lnTo>
                    <a:pt x="5676" y="40182"/>
                  </a:lnTo>
                  <a:lnTo>
                    <a:pt x="6197" y="41160"/>
                  </a:lnTo>
                  <a:lnTo>
                    <a:pt x="5499" y="42443"/>
                  </a:lnTo>
                  <a:lnTo>
                    <a:pt x="5143" y="43027"/>
                  </a:lnTo>
                  <a:lnTo>
                    <a:pt x="6477" y="43675"/>
                  </a:lnTo>
                  <a:lnTo>
                    <a:pt x="6629" y="43078"/>
                  </a:lnTo>
                  <a:lnTo>
                    <a:pt x="7073" y="41338"/>
                  </a:lnTo>
                  <a:lnTo>
                    <a:pt x="9067" y="41719"/>
                  </a:lnTo>
                  <a:lnTo>
                    <a:pt x="9969" y="39738"/>
                  </a:lnTo>
                  <a:lnTo>
                    <a:pt x="10121" y="39179"/>
                  </a:lnTo>
                  <a:close/>
                </a:path>
                <a:path w="218439" h="793115">
                  <a:moveTo>
                    <a:pt x="11201" y="97066"/>
                  </a:moveTo>
                  <a:lnTo>
                    <a:pt x="10896" y="97015"/>
                  </a:lnTo>
                  <a:lnTo>
                    <a:pt x="6375" y="92075"/>
                  </a:lnTo>
                  <a:lnTo>
                    <a:pt x="3937" y="92252"/>
                  </a:lnTo>
                  <a:lnTo>
                    <a:pt x="673" y="90716"/>
                  </a:lnTo>
                  <a:lnTo>
                    <a:pt x="76" y="91897"/>
                  </a:lnTo>
                  <a:lnTo>
                    <a:pt x="25" y="92824"/>
                  </a:lnTo>
                  <a:lnTo>
                    <a:pt x="0" y="93306"/>
                  </a:lnTo>
                  <a:lnTo>
                    <a:pt x="876" y="93827"/>
                  </a:lnTo>
                  <a:lnTo>
                    <a:pt x="2082" y="94932"/>
                  </a:lnTo>
                  <a:lnTo>
                    <a:pt x="4089" y="92506"/>
                  </a:lnTo>
                  <a:lnTo>
                    <a:pt x="3340" y="97955"/>
                  </a:lnTo>
                  <a:lnTo>
                    <a:pt x="4673" y="99174"/>
                  </a:lnTo>
                  <a:lnTo>
                    <a:pt x="7912" y="100812"/>
                  </a:lnTo>
                  <a:lnTo>
                    <a:pt x="7835" y="104000"/>
                  </a:lnTo>
                  <a:lnTo>
                    <a:pt x="11201" y="97066"/>
                  </a:lnTo>
                  <a:close/>
                </a:path>
                <a:path w="218439" h="793115">
                  <a:moveTo>
                    <a:pt x="25425" y="212039"/>
                  </a:moveTo>
                  <a:lnTo>
                    <a:pt x="25323" y="211543"/>
                  </a:lnTo>
                  <a:lnTo>
                    <a:pt x="24676" y="211086"/>
                  </a:lnTo>
                  <a:lnTo>
                    <a:pt x="23698" y="210439"/>
                  </a:lnTo>
                  <a:lnTo>
                    <a:pt x="23215" y="210985"/>
                  </a:lnTo>
                  <a:lnTo>
                    <a:pt x="22745" y="211696"/>
                  </a:lnTo>
                  <a:lnTo>
                    <a:pt x="22542" y="212344"/>
                  </a:lnTo>
                  <a:lnTo>
                    <a:pt x="22567" y="212826"/>
                  </a:lnTo>
                  <a:lnTo>
                    <a:pt x="23241" y="213245"/>
                  </a:lnTo>
                  <a:lnTo>
                    <a:pt x="24218" y="213880"/>
                  </a:lnTo>
                  <a:lnTo>
                    <a:pt x="24752" y="213398"/>
                  </a:lnTo>
                  <a:lnTo>
                    <a:pt x="25158" y="212623"/>
                  </a:lnTo>
                  <a:lnTo>
                    <a:pt x="25425" y="212039"/>
                  </a:lnTo>
                  <a:close/>
                </a:path>
                <a:path w="218439" h="793115">
                  <a:moveTo>
                    <a:pt x="28270" y="199694"/>
                  </a:moveTo>
                  <a:lnTo>
                    <a:pt x="26784" y="198437"/>
                  </a:lnTo>
                  <a:lnTo>
                    <a:pt x="26809" y="197612"/>
                  </a:lnTo>
                  <a:lnTo>
                    <a:pt x="26809" y="197231"/>
                  </a:lnTo>
                  <a:lnTo>
                    <a:pt x="25984" y="196811"/>
                  </a:lnTo>
                  <a:lnTo>
                    <a:pt x="25831" y="196684"/>
                  </a:lnTo>
                  <a:lnTo>
                    <a:pt x="24422" y="195783"/>
                  </a:lnTo>
                  <a:lnTo>
                    <a:pt x="23469" y="194843"/>
                  </a:lnTo>
                  <a:lnTo>
                    <a:pt x="21742" y="195757"/>
                  </a:lnTo>
                  <a:lnTo>
                    <a:pt x="21386" y="195821"/>
                  </a:lnTo>
                  <a:lnTo>
                    <a:pt x="21031" y="195973"/>
                  </a:lnTo>
                  <a:lnTo>
                    <a:pt x="21767" y="197612"/>
                  </a:lnTo>
                  <a:lnTo>
                    <a:pt x="21158" y="199618"/>
                  </a:lnTo>
                  <a:lnTo>
                    <a:pt x="22999" y="201053"/>
                  </a:lnTo>
                  <a:lnTo>
                    <a:pt x="24955" y="202526"/>
                  </a:lnTo>
                  <a:lnTo>
                    <a:pt x="25450" y="200291"/>
                  </a:lnTo>
                  <a:lnTo>
                    <a:pt x="26657" y="200050"/>
                  </a:lnTo>
                  <a:lnTo>
                    <a:pt x="28270" y="199694"/>
                  </a:lnTo>
                  <a:close/>
                </a:path>
                <a:path w="218439" h="793115">
                  <a:moveTo>
                    <a:pt x="29324" y="273723"/>
                  </a:moveTo>
                  <a:lnTo>
                    <a:pt x="28917" y="272313"/>
                  </a:lnTo>
                  <a:lnTo>
                    <a:pt x="27089" y="270205"/>
                  </a:lnTo>
                  <a:lnTo>
                    <a:pt x="24650" y="271157"/>
                  </a:lnTo>
                  <a:lnTo>
                    <a:pt x="23825" y="272618"/>
                  </a:lnTo>
                  <a:lnTo>
                    <a:pt x="22974" y="274129"/>
                  </a:lnTo>
                  <a:lnTo>
                    <a:pt x="23342" y="275374"/>
                  </a:lnTo>
                  <a:lnTo>
                    <a:pt x="24447" y="276453"/>
                  </a:lnTo>
                  <a:lnTo>
                    <a:pt x="25450" y="277012"/>
                  </a:lnTo>
                  <a:lnTo>
                    <a:pt x="27482" y="276237"/>
                  </a:lnTo>
                  <a:lnTo>
                    <a:pt x="28270" y="275158"/>
                  </a:lnTo>
                  <a:lnTo>
                    <a:pt x="29324" y="273723"/>
                  </a:lnTo>
                  <a:close/>
                </a:path>
                <a:path w="218439" h="793115">
                  <a:moveTo>
                    <a:pt x="39357" y="258152"/>
                  </a:moveTo>
                  <a:lnTo>
                    <a:pt x="35394" y="253492"/>
                  </a:lnTo>
                  <a:lnTo>
                    <a:pt x="32613" y="252641"/>
                  </a:lnTo>
                  <a:lnTo>
                    <a:pt x="28968" y="251777"/>
                  </a:lnTo>
                  <a:lnTo>
                    <a:pt x="27457" y="252310"/>
                  </a:lnTo>
                  <a:lnTo>
                    <a:pt x="25958" y="255600"/>
                  </a:lnTo>
                  <a:lnTo>
                    <a:pt x="25984" y="257454"/>
                  </a:lnTo>
                  <a:lnTo>
                    <a:pt x="26835" y="259283"/>
                  </a:lnTo>
                  <a:lnTo>
                    <a:pt x="26682" y="259384"/>
                  </a:lnTo>
                  <a:lnTo>
                    <a:pt x="26555" y="259207"/>
                  </a:lnTo>
                  <a:lnTo>
                    <a:pt x="26377" y="259410"/>
                  </a:lnTo>
                  <a:lnTo>
                    <a:pt x="26060" y="260286"/>
                  </a:lnTo>
                  <a:lnTo>
                    <a:pt x="24599" y="261073"/>
                  </a:lnTo>
                  <a:lnTo>
                    <a:pt x="26631" y="262648"/>
                  </a:lnTo>
                  <a:lnTo>
                    <a:pt x="27635" y="264287"/>
                  </a:lnTo>
                  <a:lnTo>
                    <a:pt x="28994" y="262420"/>
                  </a:lnTo>
                  <a:lnTo>
                    <a:pt x="31102" y="264439"/>
                  </a:lnTo>
                  <a:lnTo>
                    <a:pt x="32931" y="263753"/>
                  </a:lnTo>
                  <a:lnTo>
                    <a:pt x="35293" y="260248"/>
                  </a:lnTo>
                  <a:lnTo>
                    <a:pt x="35293" y="260464"/>
                  </a:lnTo>
                  <a:lnTo>
                    <a:pt x="35623" y="260591"/>
                  </a:lnTo>
                  <a:lnTo>
                    <a:pt x="36271" y="260616"/>
                  </a:lnTo>
                  <a:lnTo>
                    <a:pt x="36144" y="259994"/>
                  </a:lnTo>
                  <a:lnTo>
                    <a:pt x="35496" y="259943"/>
                  </a:lnTo>
                  <a:lnTo>
                    <a:pt x="35750" y="259410"/>
                  </a:lnTo>
                  <a:lnTo>
                    <a:pt x="36017" y="258102"/>
                  </a:lnTo>
                  <a:lnTo>
                    <a:pt x="39357" y="258152"/>
                  </a:lnTo>
                  <a:close/>
                </a:path>
                <a:path w="218439" h="793115">
                  <a:moveTo>
                    <a:pt x="47574" y="317398"/>
                  </a:moveTo>
                  <a:lnTo>
                    <a:pt x="45516" y="312877"/>
                  </a:lnTo>
                  <a:lnTo>
                    <a:pt x="43599" y="312356"/>
                  </a:lnTo>
                  <a:lnTo>
                    <a:pt x="40690" y="311658"/>
                  </a:lnTo>
                  <a:lnTo>
                    <a:pt x="39636" y="312483"/>
                  </a:lnTo>
                  <a:lnTo>
                    <a:pt x="37985" y="307606"/>
                  </a:lnTo>
                  <a:lnTo>
                    <a:pt x="36677" y="307086"/>
                  </a:lnTo>
                  <a:lnTo>
                    <a:pt x="33185" y="310222"/>
                  </a:lnTo>
                  <a:lnTo>
                    <a:pt x="31254" y="310845"/>
                  </a:lnTo>
                  <a:lnTo>
                    <a:pt x="25806" y="313258"/>
                  </a:lnTo>
                  <a:lnTo>
                    <a:pt x="25654" y="314998"/>
                  </a:lnTo>
                  <a:lnTo>
                    <a:pt x="28587" y="318452"/>
                  </a:lnTo>
                  <a:lnTo>
                    <a:pt x="29044" y="318655"/>
                  </a:lnTo>
                  <a:lnTo>
                    <a:pt x="29476" y="318909"/>
                  </a:lnTo>
                  <a:lnTo>
                    <a:pt x="29997" y="320014"/>
                  </a:lnTo>
                  <a:lnTo>
                    <a:pt x="30454" y="321246"/>
                  </a:lnTo>
                  <a:lnTo>
                    <a:pt x="32232" y="322592"/>
                  </a:lnTo>
                  <a:lnTo>
                    <a:pt x="34594" y="322872"/>
                  </a:lnTo>
                  <a:lnTo>
                    <a:pt x="35191" y="322224"/>
                  </a:lnTo>
                  <a:lnTo>
                    <a:pt x="35293" y="322351"/>
                  </a:lnTo>
                  <a:lnTo>
                    <a:pt x="35445" y="322351"/>
                  </a:lnTo>
                  <a:lnTo>
                    <a:pt x="36017" y="323608"/>
                  </a:lnTo>
                  <a:lnTo>
                    <a:pt x="36677" y="324078"/>
                  </a:lnTo>
                  <a:lnTo>
                    <a:pt x="37426" y="324383"/>
                  </a:lnTo>
                  <a:lnTo>
                    <a:pt x="36855" y="324777"/>
                  </a:lnTo>
                  <a:lnTo>
                    <a:pt x="36652" y="326859"/>
                  </a:lnTo>
                  <a:lnTo>
                    <a:pt x="36474" y="327964"/>
                  </a:lnTo>
                  <a:lnTo>
                    <a:pt x="36626" y="328041"/>
                  </a:lnTo>
                  <a:lnTo>
                    <a:pt x="35725" y="328472"/>
                  </a:lnTo>
                  <a:lnTo>
                    <a:pt x="34594" y="328472"/>
                  </a:lnTo>
                  <a:lnTo>
                    <a:pt x="34036" y="330034"/>
                  </a:lnTo>
                  <a:lnTo>
                    <a:pt x="34112" y="330936"/>
                  </a:lnTo>
                  <a:lnTo>
                    <a:pt x="34442" y="331177"/>
                  </a:lnTo>
                  <a:lnTo>
                    <a:pt x="35496" y="330631"/>
                  </a:lnTo>
                  <a:lnTo>
                    <a:pt x="36855" y="330784"/>
                  </a:lnTo>
                  <a:lnTo>
                    <a:pt x="37452" y="329679"/>
                  </a:lnTo>
                  <a:lnTo>
                    <a:pt x="38087" y="330403"/>
                  </a:lnTo>
                  <a:lnTo>
                    <a:pt x="37985" y="330962"/>
                  </a:lnTo>
                  <a:lnTo>
                    <a:pt x="38633" y="331406"/>
                  </a:lnTo>
                  <a:lnTo>
                    <a:pt x="43802" y="330123"/>
                  </a:lnTo>
                  <a:lnTo>
                    <a:pt x="45237" y="328320"/>
                  </a:lnTo>
                  <a:lnTo>
                    <a:pt x="43954" y="324802"/>
                  </a:lnTo>
                  <a:lnTo>
                    <a:pt x="42468" y="323583"/>
                  </a:lnTo>
                  <a:lnTo>
                    <a:pt x="43726" y="322719"/>
                  </a:lnTo>
                  <a:lnTo>
                    <a:pt x="44831" y="321640"/>
                  </a:lnTo>
                  <a:lnTo>
                    <a:pt x="46367" y="321297"/>
                  </a:lnTo>
                  <a:lnTo>
                    <a:pt x="44183" y="319239"/>
                  </a:lnTo>
                  <a:lnTo>
                    <a:pt x="47574" y="317398"/>
                  </a:lnTo>
                  <a:close/>
                </a:path>
                <a:path w="218439" h="793115">
                  <a:moveTo>
                    <a:pt x="51930" y="358152"/>
                  </a:moveTo>
                  <a:lnTo>
                    <a:pt x="48501" y="356908"/>
                  </a:lnTo>
                  <a:lnTo>
                    <a:pt x="46482" y="359295"/>
                  </a:lnTo>
                  <a:lnTo>
                    <a:pt x="46316" y="359549"/>
                  </a:lnTo>
                  <a:lnTo>
                    <a:pt x="45542" y="360857"/>
                  </a:lnTo>
                  <a:lnTo>
                    <a:pt x="47320" y="363715"/>
                  </a:lnTo>
                  <a:lnTo>
                    <a:pt x="48755" y="363220"/>
                  </a:lnTo>
                  <a:lnTo>
                    <a:pt x="50787" y="362381"/>
                  </a:lnTo>
                  <a:lnTo>
                    <a:pt x="50825" y="361937"/>
                  </a:lnTo>
                  <a:lnTo>
                    <a:pt x="50977" y="360857"/>
                  </a:lnTo>
                  <a:lnTo>
                    <a:pt x="51587" y="359295"/>
                  </a:lnTo>
                  <a:lnTo>
                    <a:pt x="51930" y="358152"/>
                  </a:lnTo>
                  <a:close/>
                </a:path>
                <a:path w="218439" h="793115">
                  <a:moveTo>
                    <a:pt x="54178" y="244983"/>
                  </a:moveTo>
                  <a:lnTo>
                    <a:pt x="54127" y="244779"/>
                  </a:lnTo>
                  <a:lnTo>
                    <a:pt x="54152" y="244449"/>
                  </a:lnTo>
                  <a:lnTo>
                    <a:pt x="53771" y="244322"/>
                  </a:lnTo>
                  <a:lnTo>
                    <a:pt x="53416" y="244322"/>
                  </a:lnTo>
                  <a:lnTo>
                    <a:pt x="53111" y="244297"/>
                  </a:lnTo>
                  <a:lnTo>
                    <a:pt x="53136" y="244475"/>
                  </a:lnTo>
                  <a:lnTo>
                    <a:pt x="53187" y="244678"/>
                  </a:lnTo>
                  <a:lnTo>
                    <a:pt x="53238" y="244906"/>
                  </a:lnTo>
                  <a:lnTo>
                    <a:pt x="54178" y="244983"/>
                  </a:lnTo>
                  <a:close/>
                </a:path>
                <a:path w="218439" h="793115">
                  <a:moveTo>
                    <a:pt x="58889" y="123761"/>
                  </a:moveTo>
                  <a:lnTo>
                    <a:pt x="57086" y="119659"/>
                  </a:lnTo>
                  <a:lnTo>
                    <a:pt x="52489" y="115773"/>
                  </a:lnTo>
                  <a:lnTo>
                    <a:pt x="50330" y="117932"/>
                  </a:lnTo>
                  <a:lnTo>
                    <a:pt x="43980" y="118364"/>
                  </a:lnTo>
                  <a:lnTo>
                    <a:pt x="46291" y="121704"/>
                  </a:lnTo>
                  <a:lnTo>
                    <a:pt x="44005" y="125387"/>
                  </a:lnTo>
                  <a:lnTo>
                    <a:pt x="46888" y="125056"/>
                  </a:lnTo>
                  <a:lnTo>
                    <a:pt x="47726" y="126009"/>
                  </a:lnTo>
                  <a:lnTo>
                    <a:pt x="48399" y="126314"/>
                  </a:lnTo>
                  <a:lnTo>
                    <a:pt x="49022" y="126822"/>
                  </a:lnTo>
                  <a:lnTo>
                    <a:pt x="52743" y="127317"/>
                  </a:lnTo>
                  <a:lnTo>
                    <a:pt x="58889" y="123761"/>
                  </a:lnTo>
                  <a:close/>
                </a:path>
                <a:path w="218439" h="793115">
                  <a:moveTo>
                    <a:pt x="60121" y="158394"/>
                  </a:moveTo>
                  <a:lnTo>
                    <a:pt x="59842" y="156794"/>
                  </a:lnTo>
                  <a:lnTo>
                    <a:pt x="56476" y="154736"/>
                  </a:lnTo>
                  <a:lnTo>
                    <a:pt x="50939" y="155968"/>
                  </a:lnTo>
                  <a:lnTo>
                    <a:pt x="52108" y="158572"/>
                  </a:lnTo>
                  <a:lnTo>
                    <a:pt x="50634" y="159880"/>
                  </a:lnTo>
                  <a:lnTo>
                    <a:pt x="50558" y="162445"/>
                  </a:lnTo>
                  <a:lnTo>
                    <a:pt x="51587" y="162445"/>
                  </a:lnTo>
                  <a:lnTo>
                    <a:pt x="52158" y="162814"/>
                  </a:lnTo>
                  <a:lnTo>
                    <a:pt x="55549" y="164528"/>
                  </a:lnTo>
                  <a:lnTo>
                    <a:pt x="57264" y="164096"/>
                  </a:lnTo>
                  <a:lnTo>
                    <a:pt x="60121" y="158394"/>
                  </a:lnTo>
                  <a:close/>
                </a:path>
                <a:path w="218439" h="793115">
                  <a:moveTo>
                    <a:pt x="68148" y="330301"/>
                  </a:moveTo>
                  <a:lnTo>
                    <a:pt x="68110" y="330098"/>
                  </a:lnTo>
                  <a:lnTo>
                    <a:pt x="68135" y="329780"/>
                  </a:lnTo>
                  <a:lnTo>
                    <a:pt x="67729" y="329628"/>
                  </a:lnTo>
                  <a:lnTo>
                    <a:pt x="67398" y="329628"/>
                  </a:lnTo>
                  <a:lnTo>
                    <a:pt x="67094" y="329603"/>
                  </a:lnTo>
                  <a:lnTo>
                    <a:pt x="67119" y="329806"/>
                  </a:lnTo>
                  <a:lnTo>
                    <a:pt x="67170" y="330009"/>
                  </a:lnTo>
                  <a:lnTo>
                    <a:pt x="67221" y="330225"/>
                  </a:lnTo>
                  <a:lnTo>
                    <a:pt x="68148" y="330301"/>
                  </a:lnTo>
                  <a:close/>
                </a:path>
                <a:path w="218439" h="793115">
                  <a:moveTo>
                    <a:pt x="74828" y="324485"/>
                  </a:moveTo>
                  <a:lnTo>
                    <a:pt x="73799" y="322402"/>
                  </a:lnTo>
                  <a:lnTo>
                    <a:pt x="71069" y="320484"/>
                  </a:lnTo>
                  <a:lnTo>
                    <a:pt x="69659" y="319506"/>
                  </a:lnTo>
                  <a:lnTo>
                    <a:pt x="67576" y="320167"/>
                  </a:lnTo>
                  <a:lnTo>
                    <a:pt x="65595" y="322973"/>
                  </a:lnTo>
                  <a:lnTo>
                    <a:pt x="66852" y="327596"/>
                  </a:lnTo>
                  <a:lnTo>
                    <a:pt x="69215" y="329247"/>
                  </a:lnTo>
                  <a:lnTo>
                    <a:pt x="72821" y="327748"/>
                  </a:lnTo>
                  <a:lnTo>
                    <a:pt x="74828" y="324485"/>
                  </a:lnTo>
                  <a:close/>
                </a:path>
                <a:path w="218439" h="793115">
                  <a:moveTo>
                    <a:pt x="75882" y="410387"/>
                  </a:moveTo>
                  <a:lnTo>
                    <a:pt x="75260" y="404736"/>
                  </a:lnTo>
                  <a:lnTo>
                    <a:pt x="73596" y="402501"/>
                  </a:lnTo>
                  <a:lnTo>
                    <a:pt x="70713" y="401726"/>
                  </a:lnTo>
                  <a:lnTo>
                    <a:pt x="70612" y="400723"/>
                  </a:lnTo>
                  <a:lnTo>
                    <a:pt x="70218" y="399796"/>
                  </a:lnTo>
                  <a:lnTo>
                    <a:pt x="68554" y="398487"/>
                  </a:lnTo>
                  <a:lnTo>
                    <a:pt x="67805" y="398805"/>
                  </a:lnTo>
                  <a:lnTo>
                    <a:pt x="67373" y="399719"/>
                  </a:lnTo>
                  <a:lnTo>
                    <a:pt x="67500" y="399935"/>
                  </a:lnTo>
                  <a:lnTo>
                    <a:pt x="67449" y="400164"/>
                  </a:lnTo>
                  <a:lnTo>
                    <a:pt x="66344" y="399745"/>
                  </a:lnTo>
                  <a:lnTo>
                    <a:pt x="65468" y="399961"/>
                  </a:lnTo>
                  <a:lnTo>
                    <a:pt x="64516" y="399935"/>
                  </a:lnTo>
                  <a:lnTo>
                    <a:pt x="64236" y="398907"/>
                  </a:lnTo>
                  <a:lnTo>
                    <a:pt x="63461" y="398030"/>
                  </a:lnTo>
                  <a:lnTo>
                    <a:pt x="58343" y="395401"/>
                  </a:lnTo>
                  <a:lnTo>
                    <a:pt x="52565" y="395770"/>
                  </a:lnTo>
                  <a:lnTo>
                    <a:pt x="51409" y="399516"/>
                  </a:lnTo>
                  <a:lnTo>
                    <a:pt x="51993" y="401218"/>
                  </a:lnTo>
                  <a:lnTo>
                    <a:pt x="52108" y="403275"/>
                  </a:lnTo>
                  <a:lnTo>
                    <a:pt x="52438" y="403453"/>
                  </a:lnTo>
                  <a:lnTo>
                    <a:pt x="52666" y="403758"/>
                  </a:lnTo>
                  <a:lnTo>
                    <a:pt x="51841" y="403352"/>
                  </a:lnTo>
                  <a:lnTo>
                    <a:pt x="50812" y="402577"/>
                  </a:lnTo>
                  <a:lnTo>
                    <a:pt x="49606" y="404533"/>
                  </a:lnTo>
                  <a:lnTo>
                    <a:pt x="47548" y="405231"/>
                  </a:lnTo>
                  <a:lnTo>
                    <a:pt x="48069" y="406768"/>
                  </a:lnTo>
                  <a:lnTo>
                    <a:pt x="48094" y="408622"/>
                  </a:lnTo>
                  <a:lnTo>
                    <a:pt x="50126" y="409105"/>
                  </a:lnTo>
                  <a:lnTo>
                    <a:pt x="51689" y="409879"/>
                  </a:lnTo>
                  <a:lnTo>
                    <a:pt x="52044" y="409524"/>
                  </a:lnTo>
                  <a:lnTo>
                    <a:pt x="53822" y="406044"/>
                  </a:lnTo>
                  <a:lnTo>
                    <a:pt x="54025" y="405485"/>
                  </a:lnTo>
                  <a:lnTo>
                    <a:pt x="53975" y="405041"/>
                  </a:lnTo>
                  <a:lnTo>
                    <a:pt x="56235" y="406146"/>
                  </a:lnTo>
                  <a:lnTo>
                    <a:pt x="57188" y="405942"/>
                  </a:lnTo>
                  <a:lnTo>
                    <a:pt x="58216" y="406019"/>
                  </a:lnTo>
                  <a:lnTo>
                    <a:pt x="58216" y="408051"/>
                  </a:lnTo>
                  <a:lnTo>
                    <a:pt x="58991" y="409905"/>
                  </a:lnTo>
                  <a:lnTo>
                    <a:pt x="60667" y="412343"/>
                  </a:lnTo>
                  <a:lnTo>
                    <a:pt x="61099" y="412292"/>
                  </a:lnTo>
                  <a:lnTo>
                    <a:pt x="61506" y="412496"/>
                  </a:lnTo>
                  <a:lnTo>
                    <a:pt x="61506" y="412623"/>
                  </a:lnTo>
                  <a:lnTo>
                    <a:pt x="61404" y="412813"/>
                  </a:lnTo>
                  <a:lnTo>
                    <a:pt x="61480" y="413727"/>
                  </a:lnTo>
                  <a:lnTo>
                    <a:pt x="61722" y="413499"/>
                  </a:lnTo>
                  <a:lnTo>
                    <a:pt x="62382" y="413448"/>
                  </a:lnTo>
                  <a:lnTo>
                    <a:pt x="64922" y="413270"/>
                  </a:lnTo>
                  <a:lnTo>
                    <a:pt x="67348" y="413194"/>
                  </a:lnTo>
                  <a:lnTo>
                    <a:pt x="70789" y="414045"/>
                  </a:lnTo>
                  <a:lnTo>
                    <a:pt x="71272" y="413499"/>
                  </a:lnTo>
                  <a:lnTo>
                    <a:pt x="71818" y="413092"/>
                  </a:lnTo>
                  <a:lnTo>
                    <a:pt x="74002" y="412813"/>
                  </a:lnTo>
                  <a:lnTo>
                    <a:pt x="75882" y="410387"/>
                  </a:lnTo>
                  <a:close/>
                </a:path>
                <a:path w="218439" h="793115">
                  <a:moveTo>
                    <a:pt x="80098" y="345287"/>
                  </a:moveTo>
                  <a:lnTo>
                    <a:pt x="79806" y="344462"/>
                  </a:lnTo>
                  <a:lnTo>
                    <a:pt x="78346" y="343738"/>
                  </a:lnTo>
                  <a:lnTo>
                    <a:pt x="76835" y="343001"/>
                  </a:lnTo>
                  <a:lnTo>
                    <a:pt x="75755" y="342633"/>
                  </a:lnTo>
                  <a:lnTo>
                    <a:pt x="74980" y="344690"/>
                  </a:lnTo>
                  <a:lnTo>
                    <a:pt x="74485" y="346024"/>
                  </a:lnTo>
                  <a:lnTo>
                    <a:pt x="74256" y="346849"/>
                  </a:lnTo>
                  <a:lnTo>
                    <a:pt x="77292" y="348284"/>
                  </a:lnTo>
                  <a:lnTo>
                    <a:pt x="78549" y="348754"/>
                  </a:lnTo>
                  <a:lnTo>
                    <a:pt x="79146" y="346392"/>
                  </a:lnTo>
                  <a:lnTo>
                    <a:pt x="80098" y="345287"/>
                  </a:lnTo>
                  <a:close/>
                </a:path>
                <a:path w="218439" h="793115">
                  <a:moveTo>
                    <a:pt x="80251" y="118135"/>
                  </a:moveTo>
                  <a:lnTo>
                    <a:pt x="79806" y="116573"/>
                  </a:lnTo>
                  <a:lnTo>
                    <a:pt x="77368" y="115074"/>
                  </a:lnTo>
                  <a:lnTo>
                    <a:pt x="75907" y="113487"/>
                  </a:lnTo>
                  <a:lnTo>
                    <a:pt x="73431" y="114922"/>
                  </a:lnTo>
                  <a:lnTo>
                    <a:pt x="72669" y="116497"/>
                  </a:lnTo>
                  <a:lnTo>
                    <a:pt x="73774" y="118529"/>
                  </a:lnTo>
                  <a:lnTo>
                    <a:pt x="74853" y="120218"/>
                  </a:lnTo>
                  <a:lnTo>
                    <a:pt x="76288" y="121069"/>
                  </a:lnTo>
                  <a:lnTo>
                    <a:pt x="77292" y="121678"/>
                  </a:lnTo>
                  <a:lnTo>
                    <a:pt x="78994" y="120891"/>
                  </a:lnTo>
                  <a:lnTo>
                    <a:pt x="79933" y="119634"/>
                  </a:lnTo>
                  <a:lnTo>
                    <a:pt x="80251" y="118135"/>
                  </a:lnTo>
                  <a:close/>
                </a:path>
                <a:path w="218439" h="793115">
                  <a:moveTo>
                    <a:pt x="82207" y="308368"/>
                  </a:moveTo>
                  <a:lnTo>
                    <a:pt x="80403" y="304698"/>
                  </a:lnTo>
                  <a:lnTo>
                    <a:pt x="76593" y="302666"/>
                  </a:lnTo>
                  <a:lnTo>
                    <a:pt x="72618" y="303072"/>
                  </a:lnTo>
                  <a:lnTo>
                    <a:pt x="69761" y="306628"/>
                  </a:lnTo>
                  <a:lnTo>
                    <a:pt x="70243" y="308343"/>
                  </a:lnTo>
                  <a:lnTo>
                    <a:pt x="74333" y="313258"/>
                  </a:lnTo>
                  <a:lnTo>
                    <a:pt x="74510" y="313791"/>
                  </a:lnTo>
                  <a:lnTo>
                    <a:pt x="78295" y="311327"/>
                  </a:lnTo>
                  <a:lnTo>
                    <a:pt x="78727" y="310451"/>
                  </a:lnTo>
                  <a:lnTo>
                    <a:pt x="80733" y="311531"/>
                  </a:lnTo>
                  <a:lnTo>
                    <a:pt x="81483" y="311023"/>
                  </a:lnTo>
                  <a:lnTo>
                    <a:pt x="81711" y="310222"/>
                  </a:lnTo>
                  <a:lnTo>
                    <a:pt x="82207" y="308368"/>
                  </a:lnTo>
                  <a:close/>
                </a:path>
                <a:path w="218439" h="793115">
                  <a:moveTo>
                    <a:pt x="87210" y="108267"/>
                  </a:moveTo>
                  <a:lnTo>
                    <a:pt x="86106" y="106832"/>
                  </a:lnTo>
                  <a:lnTo>
                    <a:pt x="84899" y="105181"/>
                  </a:lnTo>
                  <a:lnTo>
                    <a:pt x="83718" y="104571"/>
                  </a:lnTo>
                  <a:lnTo>
                    <a:pt x="83337" y="104775"/>
                  </a:lnTo>
                  <a:lnTo>
                    <a:pt x="80733" y="106311"/>
                  </a:lnTo>
                  <a:lnTo>
                    <a:pt x="80454" y="103301"/>
                  </a:lnTo>
                  <a:lnTo>
                    <a:pt x="78371" y="102298"/>
                  </a:lnTo>
                  <a:lnTo>
                    <a:pt x="78092" y="101066"/>
                  </a:lnTo>
                  <a:lnTo>
                    <a:pt x="77774" y="100457"/>
                  </a:lnTo>
                  <a:lnTo>
                    <a:pt x="76441" y="99656"/>
                  </a:lnTo>
                  <a:lnTo>
                    <a:pt x="75615" y="100482"/>
                  </a:lnTo>
                  <a:lnTo>
                    <a:pt x="74701" y="100711"/>
                  </a:lnTo>
                  <a:lnTo>
                    <a:pt x="73596" y="100990"/>
                  </a:lnTo>
                  <a:lnTo>
                    <a:pt x="72999" y="101765"/>
                  </a:lnTo>
                  <a:lnTo>
                    <a:pt x="73901" y="104749"/>
                  </a:lnTo>
                  <a:lnTo>
                    <a:pt x="74701" y="106591"/>
                  </a:lnTo>
                  <a:lnTo>
                    <a:pt x="75565" y="109321"/>
                  </a:lnTo>
                  <a:lnTo>
                    <a:pt x="76339" y="110020"/>
                  </a:lnTo>
                  <a:lnTo>
                    <a:pt x="79248" y="108864"/>
                  </a:lnTo>
                  <a:lnTo>
                    <a:pt x="80987" y="110604"/>
                  </a:lnTo>
                  <a:lnTo>
                    <a:pt x="83972" y="111252"/>
                  </a:lnTo>
                  <a:lnTo>
                    <a:pt x="85547" y="110451"/>
                  </a:lnTo>
                  <a:lnTo>
                    <a:pt x="87210" y="108267"/>
                  </a:lnTo>
                  <a:close/>
                </a:path>
                <a:path w="218439" h="793115">
                  <a:moveTo>
                    <a:pt x="88214" y="6946"/>
                  </a:moveTo>
                  <a:lnTo>
                    <a:pt x="87960" y="6553"/>
                  </a:lnTo>
                  <a:lnTo>
                    <a:pt x="87782" y="5892"/>
                  </a:lnTo>
                  <a:lnTo>
                    <a:pt x="85001" y="5245"/>
                  </a:lnTo>
                  <a:lnTo>
                    <a:pt x="84569" y="2082"/>
                  </a:lnTo>
                  <a:lnTo>
                    <a:pt x="82486" y="1676"/>
                  </a:lnTo>
                  <a:lnTo>
                    <a:pt x="81051" y="1308"/>
                  </a:lnTo>
                  <a:lnTo>
                    <a:pt x="79971" y="0"/>
                  </a:lnTo>
                  <a:lnTo>
                    <a:pt x="78397" y="3086"/>
                  </a:lnTo>
                  <a:lnTo>
                    <a:pt x="79375" y="4114"/>
                  </a:lnTo>
                  <a:lnTo>
                    <a:pt x="79933" y="5600"/>
                  </a:lnTo>
                  <a:lnTo>
                    <a:pt x="81076" y="6121"/>
                  </a:lnTo>
                  <a:lnTo>
                    <a:pt x="81457" y="5918"/>
                  </a:lnTo>
                  <a:lnTo>
                    <a:pt x="83667" y="4787"/>
                  </a:lnTo>
                  <a:lnTo>
                    <a:pt x="85077" y="6654"/>
                  </a:lnTo>
                  <a:lnTo>
                    <a:pt x="87261" y="7200"/>
                  </a:lnTo>
                  <a:lnTo>
                    <a:pt x="87757" y="6997"/>
                  </a:lnTo>
                  <a:lnTo>
                    <a:pt x="88214" y="6946"/>
                  </a:lnTo>
                  <a:close/>
                </a:path>
                <a:path w="218439" h="793115">
                  <a:moveTo>
                    <a:pt x="90170" y="397332"/>
                  </a:moveTo>
                  <a:lnTo>
                    <a:pt x="89496" y="391655"/>
                  </a:lnTo>
                  <a:lnTo>
                    <a:pt x="88607" y="391756"/>
                  </a:lnTo>
                  <a:lnTo>
                    <a:pt x="87528" y="391858"/>
                  </a:lnTo>
                  <a:lnTo>
                    <a:pt x="86499" y="392353"/>
                  </a:lnTo>
                  <a:lnTo>
                    <a:pt x="85445" y="392785"/>
                  </a:lnTo>
                  <a:lnTo>
                    <a:pt x="84950" y="392582"/>
                  </a:lnTo>
                  <a:lnTo>
                    <a:pt x="84747" y="391452"/>
                  </a:lnTo>
                  <a:lnTo>
                    <a:pt x="84315" y="387997"/>
                  </a:lnTo>
                  <a:lnTo>
                    <a:pt x="81838" y="386892"/>
                  </a:lnTo>
                  <a:lnTo>
                    <a:pt x="77647" y="386918"/>
                  </a:lnTo>
                  <a:lnTo>
                    <a:pt x="75082" y="387692"/>
                  </a:lnTo>
                  <a:lnTo>
                    <a:pt x="72275" y="393293"/>
                  </a:lnTo>
                  <a:lnTo>
                    <a:pt x="72644" y="395427"/>
                  </a:lnTo>
                  <a:lnTo>
                    <a:pt x="74434" y="398856"/>
                  </a:lnTo>
                  <a:lnTo>
                    <a:pt x="76517" y="398233"/>
                  </a:lnTo>
                  <a:lnTo>
                    <a:pt x="80149" y="398030"/>
                  </a:lnTo>
                  <a:lnTo>
                    <a:pt x="79933" y="400964"/>
                  </a:lnTo>
                  <a:lnTo>
                    <a:pt x="81864" y="401066"/>
                  </a:lnTo>
                  <a:lnTo>
                    <a:pt x="83261" y="401243"/>
                  </a:lnTo>
                  <a:lnTo>
                    <a:pt x="84201" y="403098"/>
                  </a:lnTo>
                  <a:lnTo>
                    <a:pt x="86448" y="402005"/>
                  </a:lnTo>
                  <a:lnTo>
                    <a:pt x="88214" y="402678"/>
                  </a:lnTo>
                  <a:lnTo>
                    <a:pt x="87553" y="400672"/>
                  </a:lnTo>
                  <a:lnTo>
                    <a:pt x="87630" y="400189"/>
                  </a:lnTo>
                  <a:lnTo>
                    <a:pt x="87655" y="399770"/>
                  </a:lnTo>
                  <a:lnTo>
                    <a:pt x="88392" y="399491"/>
                  </a:lnTo>
                  <a:lnTo>
                    <a:pt x="89115" y="399008"/>
                  </a:lnTo>
                  <a:lnTo>
                    <a:pt x="90170" y="397332"/>
                  </a:lnTo>
                  <a:close/>
                </a:path>
                <a:path w="218439" h="793115">
                  <a:moveTo>
                    <a:pt x="91681" y="367703"/>
                  </a:moveTo>
                  <a:lnTo>
                    <a:pt x="88265" y="368338"/>
                  </a:lnTo>
                  <a:lnTo>
                    <a:pt x="85852" y="368338"/>
                  </a:lnTo>
                  <a:lnTo>
                    <a:pt x="86499" y="372148"/>
                  </a:lnTo>
                  <a:lnTo>
                    <a:pt x="86753" y="372148"/>
                  </a:lnTo>
                  <a:lnTo>
                    <a:pt x="85077" y="373634"/>
                  </a:lnTo>
                  <a:lnTo>
                    <a:pt x="83096" y="372148"/>
                  </a:lnTo>
                  <a:lnTo>
                    <a:pt x="81153" y="374256"/>
                  </a:lnTo>
                  <a:lnTo>
                    <a:pt x="80810" y="374256"/>
                  </a:lnTo>
                  <a:lnTo>
                    <a:pt x="78193" y="372808"/>
                  </a:lnTo>
                  <a:lnTo>
                    <a:pt x="77736" y="372808"/>
                  </a:lnTo>
                  <a:lnTo>
                    <a:pt x="77114" y="370776"/>
                  </a:lnTo>
                  <a:lnTo>
                    <a:pt x="77254" y="370776"/>
                  </a:lnTo>
                  <a:lnTo>
                    <a:pt x="79908" y="370268"/>
                  </a:lnTo>
                  <a:lnTo>
                    <a:pt x="82156" y="369836"/>
                  </a:lnTo>
                  <a:lnTo>
                    <a:pt x="82042" y="369697"/>
                  </a:lnTo>
                  <a:lnTo>
                    <a:pt x="80225" y="367538"/>
                  </a:lnTo>
                  <a:lnTo>
                    <a:pt x="80175" y="367030"/>
                  </a:lnTo>
                  <a:lnTo>
                    <a:pt x="80048" y="365747"/>
                  </a:lnTo>
                  <a:lnTo>
                    <a:pt x="79959" y="364769"/>
                  </a:lnTo>
                  <a:lnTo>
                    <a:pt x="79514" y="363715"/>
                  </a:lnTo>
                  <a:lnTo>
                    <a:pt x="79476" y="363562"/>
                  </a:lnTo>
                  <a:lnTo>
                    <a:pt x="79375" y="363220"/>
                  </a:lnTo>
                  <a:lnTo>
                    <a:pt x="79273" y="362889"/>
                  </a:lnTo>
                  <a:lnTo>
                    <a:pt x="77889" y="363562"/>
                  </a:lnTo>
                  <a:lnTo>
                    <a:pt x="77114" y="362686"/>
                  </a:lnTo>
                  <a:lnTo>
                    <a:pt x="76860" y="362381"/>
                  </a:lnTo>
                  <a:lnTo>
                    <a:pt x="74955" y="362381"/>
                  </a:lnTo>
                  <a:lnTo>
                    <a:pt x="74764" y="362496"/>
                  </a:lnTo>
                  <a:lnTo>
                    <a:pt x="74764" y="372148"/>
                  </a:lnTo>
                  <a:lnTo>
                    <a:pt x="71818" y="372808"/>
                  </a:lnTo>
                  <a:lnTo>
                    <a:pt x="72326" y="371779"/>
                  </a:lnTo>
                  <a:lnTo>
                    <a:pt x="72593" y="371271"/>
                  </a:lnTo>
                  <a:lnTo>
                    <a:pt x="72656" y="370598"/>
                  </a:lnTo>
                  <a:lnTo>
                    <a:pt x="72771" y="370268"/>
                  </a:lnTo>
                  <a:lnTo>
                    <a:pt x="73202" y="371271"/>
                  </a:lnTo>
                  <a:lnTo>
                    <a:pt x="73279" y="372148"/>
                  </a:lnTo>
                  <a:lnTo>
                    <a:pt x="74764" y="372148"/>
                  </a:lnTo>
                  <a:lnTo>
                    <a:pt x="74764" y="362496"/>
                  </a:lnTo>
                  <a:lnTo>
                    <a:pt x="74409" y="362686"/>
                  </a:lnTo>
                  <a:lnTo>
                    <a:pt x="74460" y="362381"/>
                  </a:lnTo>
                  <a:lnTo>
                    <a:pt x="74955" y="362381"/>
                  </a:lnTo>
                  <a:lnTo>
                    <a:pt x="75565" y="361937"/>
                  </a:lnTo>
                  <a:lnTo>
                    <a:pt x="74574" y="361937"/>
                  </a:lnTo>
                  <a:lnTo>
                    <a:pt x="75336" y="359549"/>
                  </a:lnTo>
                  <a:lnTo>
                    <a:pt x="75412" y="359295"/>
                  </a:lnTo>
                  <a:lnTo>
                    <a:pt x="71386" y="359549"/>
                  </a:lnTo>
                  <a:lnTo>
                    <a:pt x="71297" y="359295"/>
                  </a:lnTo>
                  <a:lnTo>
                    <a:pt x="70104" y="356133"/>
                  </a:lnTo>
                  <a:lnTo>
                    <a:pt x="70002" y="355879"/>
                  </a:lnTo>
                  <a:lnTo>
                    <a:pt x="69913" y="355638"/>
                  </a:lnTo>
                  <a:lnTo>
                    <a:pt x="68376" y="355180"/>
                  </a:lnTo>
                  <a:lnTo>
                    <a:pt x="65341" y="355879"/>
                  </a:lnTo>
                  <a:lnTo>
                    <a:pt x="64477" y="355638"/>
                  </a:lnTo>
                  <a:lnTo>
                    <a:pt x="63792" y="355155"/>
                  </a:lnTo>
                  <a:lnTo>
                    <a:pt x="64439" y="354101"/>
                  </a:lnTo>
                  <a:lnTo>
                    <a:pt x="64719" y="352640"/>
                  </a:lnTo>
                  <a:lnTo>
                    <a:pt x="63855" y="350037"/>
                  </a:lnTo>
                  <a:lnTo>
                    <a:pt x="62928" y="348424"/>
                  </a:lnTo>
                  <a:lnTo>
                    <a:pt x="66001" y="348132"/>
                  </a:lnTo>
                  <a:lnTo>
                    <a:pt x="66306" y="346367"/>
                  </a:lnTo>
                  <a:lnTo>
                    <a:pt x="66497" y="346367"/>
                  </a:lnTo>
                  <a:lnTo>
                    <a:pt x="69113" y="345719"/>
                  </a:lnTo>
                  <a:lnTo>
                    <a:pt x="70383" y="344563"/>
                  </a:lnTo>
                  <a:lnTo>
                    <a:pt x="69113" y="340728"/>
                  </a:lnTo>
                  <a:lnTo>
                    <a:pt x="68529" y="338912"/>
                  </a:lnTo>
                  <a:lnTo>
                    <a:pt x="65938" y="337261"/>
                  </a:lnTo>
                  <a:lnTo>
                    <a:pt x="64439" y="337261"/>
                  </a:lnTo>
                  <a:lnTo>
                    <a:pt x="66370" y="336232"/>
                  </a:lnTo>
                  <a:lnTo>
                    <a:pt x="68732" y="334149"/>
                  </a:lnTo>
                  <a:lnTo>
                    <a:pt x="68453" y="332232"/>
                  </a:lnTo>
                  <a:lnTo>
                    <a:pt x="68402" y="332066"/>
                  </a:lnTo>
                  <a:lnTo>
                    <a:pt x="68135" y="331114"/>
                  </a:lnTo>
                  <a:lnTo>
                    <a:pt x="67475" y="330504"/>
                  </a:lnTo>
                  <a:lnTo>
                    <a:pt x="66573" y="329730"/>
                  </a:lnTo>
                  <a:lnTo>
                    <a:pt x="65290" y="329374"/>
                  </a:lnTo>
                  <a:lnTo>
                    <a:pt x="62801" y="328218"/>
                  </a:lnTo>
                  <a:lnTo>
                    <a:pt x="60198" y="327063"/>
                  </a:lnTo>
                  <a:lnTo>
                    <a:pt x="58610" y="327939"/>
                  </a:lnTo>
                  <a:lnTo>
                    <a:pt x="58648" y="328218"/>
                  </a:lnTo>
                  <a:lnTo>
                    <a:pt x="58762" y="329374"/>
                  </a:lnTo>
                  <a:lnTo>
                    <a:pt x="58877" y="330504"/>
                  </a:lnTo>
                  <a:lnTo>
                    <a:pt x="58978" y="332232"/>
                  </a:lnTo>
                  <a:lnTo>
                    <a:pt x="58635" y="333171"/>
                  </a:lnTo>
                  <a:lnTo>
                    <a:pt x="59194" y="335724"/>
                  </a:lnTo>
                  <a:lnTo>
                    <a:pt x="60198" y="336702"/>
                  </a:lnTo>
                  <a:lnTo>
                    <a:pt x="61302" y="337261"/>
                  </a:lnTo>
                  <a:lnTo>
                    <a:pt x="60020" y="337261"/>
                  </a:lnTo>
                  <a:lnTo>
                    <a:pt x="57162" y="338061"/>
                  </a:lnTo>
                  <a:lnTo>
                    <a:pt x="54495" y="341299"/>
                  </a:lnTo>
                  <a:lnTo>
                    <a:pt x="56603" y="343687"/>
                  </a:lnTo>
                  <a:lnTo>
                    <a:pt x="56680" y="344563"/>
                  </a:lnTo>
                  <a:lnTo>
                    <a:pt x="56807" y="346075"/>
                  </a:lnTo>
                  <a:lnTo>
                    <a:pt x="56832" y="346367"/>
                  </a:lnTo>
                  <a:lnTo>
                    <a:pt x="57162" y="346646"/>
                  </a:lnTo>
                  <a:lnTo>
                    <a:pt x="57531" y="346900"/>
                  </a:lnTo>
                  <a:lnTo>
                    <a:pt x="57454" y="347052"/>
                  </a:lnTo>
                  <a:lnTo>
                    <a:pt x="57340" y="348132"/>
                  </a:lnTo>
                  <a:lnTo>
                    <a:pt x="57213" y="349288"/>
                  </a:lnTo>
                  <a:lnTo>
                    <a:pt x="54368" y="349288"/>
                  </a:lnTo>
                  <a:lnTo>
                    <a:pt x="53771" y="351243"/>
                  </a:lnTo>
                  <a:lnTo>
                    <a:pt x="53238" y="352869"/>
                  </a:lnTo>
                  <a:lnTo>
                    <a:pt x="52514" y="354406"/>
                  </a:lnTo>
                  <a:lnTo>
                    <a:pt x="50558" y="354774"/>
                  </a:lnTo>
                  <a:lnTo>
                    <a:pt x="52019" y="358152"/>
                  </a:lnTo>
                  <a:lnTo>
                    <a:pt x="52108" y="357924"/>
                  </a:lnTo>
                  <a:lnTo>
                    <a:pt x="52959" y="356603"/>
                  </a:lnTo>
                  <a:lnTo>
                    <a:pt x="56032" y="357543"/>
                  </a:lnTo>
                  <a:lnTo>
                    <a:pt x="57035" y="356908"/>
                  </a:lnTo>
                  <a:lnTo>
                    <a:pt x="57772" y="356565"/>
                  </a:lnTo>
                  <a:lnTo>
                    <a:pt x="57861" y="356311"/>
                  </a:lnTo>
                  <a:lnTo>
                    <a:pt x="58013" y="356133"/>
                  </a:lnTo>
                  <a:lnTo>
                    <a:pt x="58839" y="356565"/>
                  </a:lnTo>
                  <a:lnTo>
                    <a:pt x="61125" y="356565"/>
                  </a:lnTo>
                  <a:lnTo>
                    <a:pt x="58381" y="362686"/>
                  </a:lnTo>
                  <a:lnTo>
                    <a:pt x="58496" y="363220"/>
                  </a:lnTo>
                  <a:lnTo>
                    <a:pt x="58597" y="363562"/>
                  </a:lnTo>
                  <a:lnTo>
                    <a:pt x="58635" y="363715"/>
                  </a:lnTo>
                  <a:lnTo>
                    <a:pt x="59563" y="367030"/>
                  </a:lnTo>
                  <a:lnTo>
                    <a:pt x="59994" y="368338"/>
                  </a:lnTo>
                  <a:lnTo>
                    <a:pt x="60007" y="369836"/>
                  </a:lnTo>
                  <a:lnTo>
                    <a:pt x="58686" y="373253"/>
                  </a:lnTo>
                  <a:lnTo>
                    <a:pt x="58915" y="373634"/>
                  </a:lnTo>
                  <a:lnTo>
                    <a:pt x="59817" y="374815"/>
                  </a:lnTo>
                  <a:lnTo>
                    <a:pt x="63690" y="376593"/>
                  </a:lnTo>
                  <a:lnTo>
                    <a:pt x="65290" y="377278"/>
                  </a:lnTo>
                  <a:lnTo>
                    <a:pt x="70650" y="375297"/>
                  </a:lnTo>
                  <a:lnTo>
                    <a:pt x="71666" y="376047"/>
                  </a:lnTo>
                  <a:lnTo>
                    <a:pt x="72593" y="376593"/>
                  </a:lnTo>
                  <a:lnTo>
                    <a:pt x="73634" y="377278"/>
                  </a:lnTo>
                  <a:lnTo>
                    <a:pt x="74599" y="378028"/>
                  </a:lnTo>
                  <a:lnTo>
                    <a:pt x="75450" y="378028"/>
                  </a:lnTo>
                  <a:lnTo>
                    <a:pt x="76568" y="378548"/>
                  </a:lnTo>
                  <a:lnTo>
                    <a:pt x="76466" y="379628"/>
                  </a:lnTo>
                  <a:lnTo>
                    <a:pt x="76390" y="380339"/>
                  </a:lnTo>
                  <a:lnTo>
                    <a:pt x="76111" y="382993"/>
                  </a:lnTo>
                  <a:lnTo>
                    <a:pt x="78701" y="384200"/>
                  </a:lnTo>
                  <a:lnTo>
                    <a:pt x="79730" y="385152"/>
                  </a:lnTo>
                  <a:lnTo>
                    <a:pt x="80810" y="384200"/>
                  </a:lnTo>
                  <a:lnTo>
                    <a:pt x="83566" y="383603"/>
                  </a:lnTo>
                  <a:lnTo>
                    <a:pt x="85255" y="383349"/>
                  </a:lnTo>
                  <a:lnTo>
                    <a:pt x="83616" y="380339"/>
                  </a:lnTo>
                  <a:lnTo>
                    <a:pt x="83489" y="379628"/>
                  </a:lnTo>
                  <a:lnTo>
                    <a:pt x="83312" y="378980"/>
                  </a:lnTo>
                  <a:lnTo>
                    <a:pt x="84340" y="378675"/>
                  </a:lnTo>
                  <a:lnTo>
                    <a:pt x="85293" y="378802"/>
                  </a:lnTo>
                  <a:lnTo>
                    <a:pt x="85737" y="378548"/>
                  </a:lnTo>
                  <a:lnTo>
                    <a:pt x="87630" y="377469"/>
                  </a:lnTo>
                  <a:lnTo>
                    <a:pt x="86067" y="375246"/>
                  </a:lnTo>
                  <a:lnTo>
                    <a:pt x="90525" y="377278"/>
                  </a:lnTo>
                  <a:lnTo>
                    <a:pt x="90614" y="374815"/>
                  </a:lnTo>
                  <a:lnTo>
                    <a:pt x="90766" y="374256"/>
                  </a:lnTo>
                  <a:lnTo>
                    <a:pt x="90932" y="373634"/>
                  </a:lnTo>
                  <a:lnTo>
                    <a:pt x="91020" y="373253"/>
                  </a:lnTo>
                  <a:lnTo>
                    <a:pt x="91135" y="372808"/>
                  </a:lnTo>
                  <a:lnTo>
                    <a:pt x="91160" y="370268"/>
                  </a:lnTo>
                  <a:lnTo>
                    <a:pt x="91262" y="369836"/>
                  </a:lnTo>
                  <a:lnTo>
                    <a:pt x="91300" y="369697"/>
                  </a:lnTo>
                  <a:lnTo>
                    <a:pt x="91643" y="368338"/>
                  </a:lnTo>
                  <a:lnTo>
                    <a:pt x="91681" y="367703"/>
                  </a:lnTo>
                  <a:close/>
                </a:path>
                <a:path w="218439" h="793115">
                  <a:moveTo>
                    <a:pt x="93560" y="220624"/>
                  </a:moveTo>
                  <a:lnTo>
                    <a:pt x="92405" y="218770"/>
                  </a:lnTo>
                  <a:lnTo>
                    <a:pt x="91554" y="215226"/>
                  </a:lnTo>
                  <a:lnTo>
                    <a:pt x="89446" y="215328"/>
                  </a:lnTo>
                  <a:lnTo>
                    <a:pt x="86829" y="213728"/>
                  </a:lnTo>
                  <a:lnTo>
                    <a:pt x="85953" y="213525"/>
                  </a:lnTo>
                  <a:lnTo>
                    <a:pt x="86334" y="209003"/>
                  </a:lnTo>
                  <a:lnTo>
                    <a:pt x="85572" y="205689"/>
                  </a:lnTo>
                  <a:lnTo>
                    <a:pt x="80048" y="204762"/>
                  </a:lnTo>
                  <a:lnTo>
                    <a:pt x="80276" y="202526"/>
                  </a:lnTo>
                  <a:lnTo>
                    <a:pt x="77571" y="200875"/>
                  </a:lnTo>
                  <a:lnTo>
                    <a:pt x="77647" y="198564"/>
                  </a:lnTo>
                  <a:lnTo>
                    <a:pt x="73647" y="199872"/>
                  </a:lnTo>
                  <a:lnTo>
                    <a:pt x="72326" y="199948"/>
                  </a:lnTo>
                  <a:lnTo>
                    <a:pt x="69278" y="201879"/>
                  </a:lnTo>
                  <a:lnTo>
                    <a:pt x="70383" y="203212"/>
                  </a:lnTo>
                  <a:lnTo>
                    <a:pt x="69037" y="204292"/>
                  </a:lnTo>
                  <a:lnTo>
                    <a:pt x="67398" y="203682"/>
                  </a:lnTo>
                  <a:lnTo>
                    <a:pt x="66090" y="203708"/>
                  </a:lnTo>
                  <a:lnTo>
                    <a:pt x="64516" y="203733"/>
                  </a:lnTo>
                  <a:lnTo>
                    <a:pt x="63639" y="203682"/>
                  </a:lnTo>
                  <a:lnTo>
                    <a:pt x="62052" y="205841"/>
                  </a:lnTo>
                  <a:lnTo>
                    <a:pt x="60693" y="205270"/>
                  </a:lnTo>
                  <a:lnTo>
                    <a:pt x="60071" y="202882"/>
                  </a:lnTo>
                  <a:lnTo>
                    <a:pt x="59588" y="202933"/>
                  </a:lnTo>
                  <a:lnTo>
                    <a:pt x="56578" y="203682"/>
                  </a:lnTo>
                  <a:lnTo>
                    <a:pt x="55372" y="207606"/>
                  </a:lnTo>
                  <a:lnTo>
                    <a:pt x="56705" y="208330"/>
                  </a:lnTo>
                  <a:lnTo>
                    <a:pt x="60350" y="207899"/>
                  </a:lnTo>
                  <a:lnTo>
                    <a:pt x="61658" y="210439"/>
                  </a:lnTo>
                  <a:lnTo>
                    <a:pt x="64058" y="211416"/>
                  </a:lnTo>
                  <a:lnTo>
                    <a:pt x="64109" y="212039"/>
                  </a:lnTo>
                  <a:lnTo>
                    <a:pt x="64287" y="212445"/>
                  </a:lnTo>
                  <a:lnTo>
                    <a:pt x="63817" y="212471"/>
                  </a:lnTo>
                  <a:lnTo>
                    <a:pt x="63334" y="212598"/>
                  </a:lnTo>
                  <a:lnTo>
                    <a:pt x="61531" y="212115"/>
                  </a:lnTo>
                  <a:lnTo>
                    <a:pt x="60071" y="210362"/>
                  </a:lnTo>
                  <a:lnTo>
                    <a:pt x="57683" y="212064"/>
                  </a:lnTo>
                  <a:lnTo>
                    <a:pt x="57162" y="214007"/>
                  </a:lnTo>
                  <a:lnTo>
                    <a:pt x="55702" y="216839"/>
                  </a:lnTo>
                  <a:lnTo>
                    <a:pt x="54152" y="220256"/>
                  </a:lnTo>
                  <a:lnTo>
                    <a:pt x="54025" y="220929"/>
                  </a:lnTo>
                  <a:lnTo>
                    <a:pt x="54470" y="221488"/>
                  </a:lnTo>
                  <a:lnTo>
                    <a:pt x="53695" y="222567"/>
                  </a:lnTo>
                  <a:lnTo>
                    <a:pt x="53162" y="223469"/>
                  </a:lnTo>
                  <a:lnTo>
                    <a:pt x="54216" y="226580"/>
                  </a:lnTo>
                  <a:lnTo>
                    <a:pt x="55956" y="226275"/>
                  </a:lnTo>
                  <a:lnTo>
                    <a:pt x="56680" y="226072"/>
                  </a:lnTo>
                  <a:lnTo>
                    <a:pt x="57061" y="226148"/>
                  </a:lnTo>
                  <a:lnTo>
                    <a:pt x="57416" y="226072"/>
                  </a:lnTo>
                  <a:lnTo>
                    <a:pt x="57708" y="225831"/>
                  </a:lnTo>
                  <a:lnTo>
                    <a:pt x="58712" y="225577"/>
                  </a:lnTo>
                  <a:lnTo>
                    <a:pt x="59664" y="225425"/>
                  </a:lnTo>
                  <a:lnTo>
                    <a:pt x="62979" y="226606"/>
                  </a:lnTo>
                  <a:lnTo>
                    <a:pt x="60477" y="228815"/>
                  </a:lnTo>
                  <a:lnTo>
                    <a:pt x="63258" y="236715"/>
                  </a:lnTo>
                  <a:lnTo>
                    <a:pt x="67297" y="237744"/>
                  </a:lnTo>
                  <a:lnTo>
                    <a:pt x="74879" y="233578"/>
                  </a:lnTo>
                  <a:lnTo>
                    <a:pt x="72694" y="231368"/>
                  </a:lnTo>
                  <a:lnTo>
                    <a:pt x="76517" y="228257"/>
                  </a:lnTo>
                  <a:lnTo>
                    <a:pt x="75780" y="225425"/>
                  </a:lnTo>
                  <a:lnTo>
                    <a:pt x="75311" y="222986"/>
                  </a:lnTo>
                  <a:lnTo>
                    <a:pt x="75958" y="222516"/>
                  </a:lnTo>
                  <a:lnTo>
                    <a:pt x="77114" y="220154"/>
                  </a:lnTo>
                  <a:lnTo>
                    <a:pt x="77241" y="220357"/>
                  </a:lnTo>
                  <a:lnTo>
                    <a:pt x="77749" y="219214"/>
                  </a:lnTo>
                  <a:lnTo>
                    <a:pt x="79070" y="220954"/>
                  </a:lnTo>
                  <a:lnTo>
                    <a:pt x="79019" y="223367"/>
                  </a:lnTo>
                  <a:lnTo>
                    <a:pt x="81788" y="224777"/>
                  </a:lnTo>
                  <a:lnTo>
                    <a:pt x="81508" y="227558"/>
                  </a:lnTo>
                  <a:lnTo>
                    <a:pt x="85051" y="226123"/>
                  </a:lnTo>
                  <a:lnTo>
                    <a:pt x="86779" y="227634"/>
                  </a:lnTo>
                  <a:lnTo>
                    <a:pt x="89890" y="224777"/>
                  </a:lnTo>
                  <a:lnTo>
                    <a:pt x="91846" y="223342"/>
                  </a:lnTo>
                  <a:lnTo>
                    <a:pt x="93560" y="220624"/>
                  </a:lnTo>
                  <a:close/>
                </a:path>
                <a:path w="218439" h="793115">
                  <a:moveTo>
                    <a:pt x="97167" y="349453"/>
                  </a:moveTo>
                  <a:lnTo>
                    <a:pt x="95440" y="348030"/>
                  </a:lnTo>
                  <a:lnTo>
                    <a:pt x="95415" y="346875"/>
                  </a:lnTo>
                  <a:lnTo>
                    <a:pt x="95389" y="344817"/>
                  </a:lnTo>
                  <a:lnTo>
                    <a:pt x="93586" y="346544"/>
                  </a:lnTo>
                  <a:lnTo>
                    <a:pt x="91427" y="344843"/>
                  </a:lnTo>
                  <a:lnTo>
                    <a:pt x="90766" y="346544"/>
                  </a:lnTo>
                  <a:lnTo>
                    <a:pt x="90195" y="348754"/>
                  </a:lnTo>
                  <a:lnTo>
                    <a:pt x="90474" y="350240"/>
                  </a:lnTo>
                  <a:lnTo>
                    <a:pt x="87134" y="348907"/>
                  </a:lnTo>
                  <a:lnTo>
                    <a:pt x="85521" y="349377"/>
                  </a:lnTo>
                  <a:lnTo>
                    <a:pt x="85051" y="350964"/>
                  </a:lnTo>
                  <a:lnTo>
                    <a:pt x="83235" y="352374"/>
                  </a:lnTo>
                  <a:lnTo>
                    <a:pt x="84201" y="353606"/>
                  </a:lnTo>
                  <a:lnTo>
                    <a:pt x="87160" y="357924"/>
                  </a:lnTo>
                  <a:lnTo>
                    <a:pt x="90170" y="359092"/>
                  </a:lnTo>
                  <a:lnTo>
                    <a:pt x="94234" y="357987"/>
                  </a:lnTo>
                  <a:lnTo>
                    <a:pt x="94818" y="357136"/>
                  </a:lnTo>
                  <a:lnTo>
                    <a:pt x="93814" y="355688"/>
                  </a:lnTo>
                  <a:lnTo>
                    <a:pt x="95846" y="354203"/>
                  </a:lnTo>
                  <a:lnTo>
                    <a:pt x="93103" y="351688"/>
                  </a:lnTo>
                  <a:lnTo>
                    <a:pt x="93764" y="351091"/>
                  </a:lnTo>
                  <a:lnTo>
                    <a:pt x="97167" y="349453"/>
                  </a:lnTo>
                  <a:close/>
                </a:path>
                <a:path w="218439" h="793115">
                  <a:moveTo>
                    <a:pt x="106934" y="164122"/>
                  </a:moveTo>
                  <a:lnTo>
                    <a:pt x="104178" y="162864"/>
                  </a:lnTo>
                  <a:lnTo>
                    <a:pt x="102616" y="159499"/>
                  </a:lnTo>
                  <a:lnTo>
                    <a:pt x="101638" y="159931"/>
                  </a:lnTo>
                  <a:lnTo>
                    <a:pt x="97523" y="160108"/>
                  </a:lnTo>
                  <a:lnTo>
                    <a:pt x="95338" y="157124"/>
                  </a:lnTo>
                  <a:lnTo>
                    <a:pt x="89662" y="157645"/>
                  </a:lnTo>
                  <a:lnTo>
                    <a:pt x="86525" y="159283"/>
                  </a:lnTo>
                  <a:lnTo>
                    <a:pt x="81381" y="163372"/>
                  </a:lnTo>
                  <a:lnTo>
                    <a:pt x="83743" y="165404"/>
                  </a:lnTo>
                  <a:lnTo>
                    <a:pt x="82588" y="170040"/>
                  </a:lnTo>
                  <a:lnTo>
                    <a:pt x="82969" y="170294"/>
                  </a:lnTo>
                  <a:lnTo>
                    <a:pt x="75666" y="167843"/>
                  </a:lnTo>
                  <a:lnTo>
                    <a:pt x="73101" y="173380"/>
                  </a:lnTo>
                  <a:lnTo>
                    <a:pt x="70269" y="172885"/>
                  </a:lnTo>
                  <a:lnTo>
                    <a:pt x="72377" y="178181"/>
                  </a:lnTo>
                  <a:lnTo>
                    <a:pt x="68173" y="177380"/>
                  </a:lnTo>
                  <a:lnTo>
                    <a:pt x="68135" y="179565"/>
                  </a:lnTo>
                  <a:lnTo>
                    <a:pt x="63461" y="180936"/>
                  </a:lnTo>
                  <a:lnTo>
                    <a:pt x="65493" y="185280"/>
                  </a:lnTo>
                  <a:lnTo>
                    <a:pt x="64439" y="190627"/>
                  </a:lnTo>
                  <a:lnTo>
                    <a:pt x="66344" y="193789"/>
                  </a:lnTo>
                  <a:lnTo>
                    <a:pt x="69811" y="194119"/>
                  </a:lnTo>
                  <a:lnTo>
                    <a:pt x="73228" y="196354"/>
                  </a:lnTo>
                  <a:lnTo>
                    <a:pt x="77038" y="197408"/>
                  </a:lnTo>
                  <a:lnTo>
                    <a:pt x="82435" y="193649"/>
                  </a:lnTo>
                  <a:lnTo>
                    <a:pt x="89395" y="191109"/>
                  </a:lnTo>
                  <a:lnTo>
                    <a:pt x="90817" y="189877"/>
                  </a:lnTo>
                  <a:lnTo>
                    <a:pt x="89789" y="185356"/>
                  </a:lnTo>
                  <a:lnTo>
                    <a:pt x="89344" y="182651"/>
                  </a:lnTo>
                  <a:lnTo>
                    <a:pt x="85331" y="181991"/>
                  </a:lnTo>
                  <a:lnTo>
                    <a:pt x="84493" y="183222"/>
                  </a:lnTo>
                  <a:lnTo>
                    <a:pt x="82562" y="181749"/>
                  </a:lnTo>
                  <a:lnTo>
                    <a:pt x="82740" y="180835"/>
                  </a:lnTo>
                  <a:lnTo>
                    <a:pt x="83019" y="179959"/>
                  </a:lnTo>
                  <a:lnTo>
                    <a:pt x="84569" y="179235"/>
                  </a:lnTo>
                  <a:lnTo>
                    <a:pt x="85801" y="180517"/>
                  </a:lnTo>
                  <a:lnTo>
                    <a:pt x="90766" y="176326"/>
                  </a:lnTo>
                  <a:lnTo>
                    <a:pt x="95592" y="175094"/>
                  </a:lnTo>
                  <a:lnTo>
                    <a:pt x="104203" y="172631"/>
                  </a:lnTo>
                  <a:lnTo>
                    <a:pt x="104457" y="169214"/>
                  </a:lnTo>
                  <a:lnTo>
                    <a:pt x="106934" y="164122"/>
                  </a:lnTo>
                  <a:close/>
                </a:path>
                <a:path w="218439" h="793115">
                  <a:moveTo>
                    <a:pt x="107911" y="464375"/>
                  </a:moveTo>
                  <a:lnTo>
                    <a:pt x="107340" y="464235"/>
                  </a:lnTo>
                  <a:lnTo>
                    <a:pt x="106743" y="463931"/>
                  </a:lnTo>
                  <a:lnTo>
                    <a:pt x="105181" y="464007"/>
                  </a:lnTo>
                  <a:lnTo>
                    <a:pt x="103847" y="463804"/>
                  </a:lnTo>
                  <a:lnTo>
                    <a:pt x="103974" y="465683"/>
                  </a:lnTo>
                  <a:lnTo>
                    <a:pt x="103924" y="466369"/>
                  </a:lnTo>
                  <a:lnTo>
                    <a:pt x="104482" y="466712"/>
                  </a:lnTo>
                  <a:lnTo>
                    <a:pt x="105130" y="466737"/>
                  </a:lnTo>
                  <a:lnTo>
                    <a:pt x="106743" y="466763"/>
                  </a:lnTo>
                  <a:lnTo>
                    <a:pt x="107086" y="465264"/>
                  </a:lnTo>
                  <a:lnTo>
                    <a:pt x="107911" y="464375"/>
                  </a:lnTo>
                  <a:close/>
                </a:path>
                <a:path w="218439" h="793115">
                  <a:moveTo>
                    <a:pt x="108826" y="240487"/>
                  </a:moveTo>
                  <a:lnTo>
                    <a:pt x="107137" y="239877"/>
                  </a:lnTo>
                  <a:lnTo>
                    <a:pt x="106108" y="239407"/>
                  </a:lnTo>
                  <a:lnTo>
                    <a:pt x="105206" y="238633"/>
                  </a:lnTo>
                  <a:lnTo>
                    <a:pt x="103327" y="238734"/>
                  </a:lnTo>
                  <a:lnTo>
                    <a:pt x="102095" y="239255"/>
                  </a:lnTo>
                  <a:lnTo>
                    <a:pt x="101168" y="240334"/>
                  </a:lnTo>
                  <a:lnTo>
                    <a:pt x="101765" y="242062"/>
                  </a:lnTo>
                  <a:lnTo>
                    <a:pt x="103505" y="243243"/>
                  </a:lnTo>
                  <a:lnTo>
                    <a:pt x="104724" y="244348"/>
                  </a:lnTo>
                  <a:lnTo>
                    <a:pt x="107162" y="242976"/>
                  </a:lnTo>
                  <a:lnTo>
                    <a:pt x="108216" y="242900"/>
                  </a:lnTo>
                  <a:lnTo>
                    <a:pt x="108826" y="240487"/>
                  </a:lnTo>
                  <a:close/>
                </a:path>
                <a:path w="218439" h="793115">
                  <a:moveTo>
                    <a:pt x="112560" y="405066"/>
                  </a:moveTo>
                  <a:lnTo>
                    <a:pt x="112458" y="404812"/>
                  </a:lnTo>
                  <a:lnTo>
                    <a:pt x="112306" y="404355"/>
                  </a:lnTo>
                  <a:lnTo>
                    <a:pt x="112014" y="404583"/>
                  </a:lnTo>
                  <a:lnTo>
                    <a:pt x="111683" y="404787"/>
                  </a:lnTo>
                  <a:lnTo>
                    <a:pt x="111455" y="405066"/>
                  </a:lnTo>
                  <a:lnTo>
                    <a:pt x="111607" y="405485"/>
                  </a:lnTo>
                  <a:lnTo>
                    <a:pt x="111683" y="405714"/>
                  </a:lnTo>
                  <a:lnTo>
                    <a:pt x="111988" y="405485"/>
                  </a:lnTo>
                  <a:lnTo>
                    <a:pt x="112280" y="405282"/>
                  </a:lnTo>
                  <a:lnTo>
                    <a:pt x="112560" y="405066"/>
                  </a:lnTo>
                  <a:close/>
                </a:path>
                <a:path w="218439" h="793115">
                  <a:moveTo>
                    <a:pt x="113842" y="492645"/>
                  </a:moveTo>
                  <a:lnTo>
                    <a:pt x="113741" y="492125"/>
                  </a:lnTo>
                  <a:lnTo>
                    <a:pt x="113245" y="491667"/>
                  </a:lnTo>
                  <a:lnTo>
                    <a:pt x="112966" y="491413"/>
                  </a:lnTo>
                  <a:lnTo>
                    <a:pt x="112458" y="491147"/>
                  </a:lnTo>
                  <a:lnTo>
                    <a:pt x="111201" y="491515"/>
                  </a:lnTo>
                  <a:lnTo>
                    <a:pt x="110045" y="491210"/>
                  </a:lnTo>
                  <a:lnTo>
                    <a:pt x="108750" y="493344"/>
                  </a:lnTo>
                  <a:lnTo>
                    <a:pt x="107442" y="492848"/>
                  </a:lnTo>
                  <a:lnTo>
                    <a:pt x="107111" y="489661"/>
                  </a:lnTo>
                  <a:lnTo>
                    <a:pt x="104584" y="490994"/>
                  </a:lnTo>
                  <a:lnTo>
                    <a:pt x="102298" y="488937"/>
                  </a:lnTo>
                  <a:lnTo>
                    <a:pt x="100660" y="489458"/>
                  </a:lnTo>
                  <a:lnTo>
                    <a:pt x="98704" y="492239"/>
                  </a:lnTo>
                  <a:lnTo>
                    <a:pt x="97624" y="493623"/>
                  </a:lnTo>
                  <a:lnTo>
                    <a:pt x="98933" y="495833"/>
                  </a:lnTo>
                  <a:lnTo>
                    <a:pt x="99885" y="496468"/>
                  </a:lnTo>
                  <a:lnTo>
                    <a:pt x="102298" y="494030"/>
                  </a:lnTo>
                  <a:lnTo>
                    <a:pt x="103797" y="496366"/>
                  </a:lnTo>
                  <a:lnTo>
                    <a:pt x="108623" y="498741"/>
                  </a:lnTo>
                  <a:lnTo>
                    <a:pt x="110070" y="498221"/>
                  </a:lnTo>
                  <a:lnTo>
                    <a:pt x="112433" y="494652"/>
                  </a:lnTo>
                  <a:lnTo>
                    <a:pt x="112839" y="493928"/>
                  </a:lnTo>
                  <a:lnTo>
                    <a:pt x="113842" y="492645"/>
                  </a:lnTo>
                  <a:close/>
                </a:path>
                <a:path w="218439" h="793115">
                  <a:moveTo>
                    <a:pt x="113969" y="513283"/>
                  </a:moveTo>
                  <a:lnTo>
                    <a:pt x="112382" y="511873"/>
                  </a:lnTo>
                  <a:lnTo>
                    <a:pt x="110959" y="511327"/>
                  </a:lnTo>
                  <a:lnTo>
                    <a:pt x="109855" y="510895"/>
                  </a:lnTo>
                  <a:lnTo>
                    <a:pt x="108623" y="511251"/>
                  </a:lnTo>
                  <a:lnTo>
                    <a:pt x="104927" y="513905"/>
                  </a:lnTo>
                  <a:lnTo>
                    <a:pt x="105803" y="516915"/>
                  </a:lnTo>
                  <a:lnTo>
                    <a:pt x="104330" y="519404"/>
                  </a:lnTo>
                  <a:lnTo>
                    <a:pt x="106108" y="520204"/>
                  </a:lnTo>
                  <a:lnTo>
                    <a:pt x="106006" y="522820"/>
                  </a:lnTo>
                  <a:lnTo>
                    <a:pt x="109093" y="524230"/>
                  </a:lnTo>
                  <a:lnTo>
                    <a:pt x="109956" y="525411"/>
                  </a:lnTo>
                  <a:lnTo>
                    <a:pt x="111709" y="523824"/>
                  </a:lnTo>
                  <a:lnTo>
                    <a:pt x="112763" y="523151"/>
                  </a:lnTo>
                  <a:lnTo>
                    <a:pt x="112382" y="519455"/>
                  </a:lnTo>
                  <a:lnTo>
                    <a:pt x="111988" y="517220"/>
                  </a:lnTo>
                  <a:lnTo>
                    <a:pt x="113969" y="513283"/>
                  </a:lnTo>
                  <a:close/>
                </a:path>
                <a:path w="218439" h="793115">
                  <a:moveTo>
                    <a:pt x="114223" y="253517"/>
                  </a:moveTo>
                  <a:lnTo>
                    <a:pt x="114071" y="253415"/>
                  </a:lnTo>
                  <a:lnTo>
                    <a:pt x="112915" y="252806"/>
                  </a:lnTo>
                  <a:lnTo>
                    <a:pt x="112039" y="253911"/>
                  </a:lnTo>
                  <a:lnTo>
                    <a:pt x="110985" y="254088"/>
                  </a:lnTo>
                  <a:lnTo>
                    <a:pt x="111226" y="254495"/>
                  </a:lnTo>
                  <a:lnTo>
                    <a:pt x="111455" y="254876"/>
                  </a:lnTo>
                  <a:lnTo>
                    <a:pt x="111709" y="255270"/>
                  </a:lnTo>
                  <a:lnTo>
                    <a:pt x="113512" y="256019"/>
                  </a:lnTo>
                  <a:lnTo>
                    <a:pt x="113969" y="254698"/>
                  </a:lnTo>
                  <a:lnTo>
                    <a:pt x="114122" y="254292"/>
                  </a:lnTo>
                  <a:lnTo>
                    <a:pt x="114223" y="253517"/>
                  </a:lnTo>
                  <a:close/>
                </a:path>
                <a:path w="218439" h="793115">
                  <a:moveTo>
                    <a:pt x="115201" y="474040"/>
                  </a:moveTo>
                  <a:lnTo>
                    <a:pt x="111480" y="472389"/>
                  </a:lnTo>
                  <a:lnTo>
                    <a:pt x="110502" y="470052"/>
                  </a:lnTo>
                  <a:lnTo>
                    <a:pt x="109651" y="468045"/>
                  </a:lnTo>
                  <a:lnTo>
                    <a:pt x="107086" y="469277"/>
                  </a:lnTo>
                  <a:lnTo>
                    <a:pt x="103124" y="468299"/>
                  </a:lnTo>
                  <a:lnTo>
                    <a:pt x="103428" y="470509"/>
                  </a:lnTo>
                  <a:lnTo>
                    <a:pt x="102247" y="471792"/>
                  </a:lnTo>
                  <a:lnTo>
                    <a:pt x="102095" y="472287"/>
                  </a:lnTo>
                  <a:lnTo>
                    <a:pt x="101587" y="473214"/>
                  </a:lnTo>
                  <a:lnTo>
                    <a:pt x="98056" y="475424"/>
                  </a:lnTo>
                  <a:lnTo>
                    <a:pt x="101041" y="478116"/>
                  </a:lnTo>
                  <a:lnTo>
                    <a:pt x="103022" y="483133"/>
                  </a:lnTo>
                  <a:lnTo>
                    <a:pt x="106692" y="485063"/>
                  </a:lnTo>
                  <a:lnTo>
                    <a:pt x="110604" y="484835"/>
                  </a:lnTo>
                  <a:lnTo>
                    <a:pt x="111429" y="483184"/>
                  </a:lnTo>
                  <a:lnTo>
                    <a:pt x="114096" y="481647"/>
                  </a:lnTo>
                  <a:lnTo>
                    <a:pt x="112255" y="480047"/>
                  </a:lnTo>
                  <a:lnTo>
                    <a:pt x="112331" y="478282"/>
                  </a:lnTo>
                  <a:lnTo>
                    <a:pt x="112458" y="477786"/>
                  </a:lnTo>
                  <a:lnTo>
                    <a:pt x="115201" y="474040"/>
                  </a:lnTo>
                  <a:close/>
                </a:path>
                <a:path w="218439" h="793115">
                  <a:moveTo>
                    <a:pt x="115900" y="364121"/>
                  </a:moveTo>
                  <a:lnTo>
                    <a:pt x="114325" y="358800"/>
                  </a:lnTo>
                  <a:lnTo>
                    <a:pt x="112039" y="359371"/>
                  </a:lnTo>
                  <a:lnTo>
                    <a:pt x="110502" y="360083"/>
                  </a:lnTo>
                  <a:lnTo>
                    <a:pt x="108572" y="361010"/>
                  </a:lnTo>
                  <a:lnTo>
                    <a:pt x="110096" y="365328"/>
                  </a:lnTo>
                  <a:lnTo>
                    <a:pt x="110629" y="365544"/>
                  </a:lnTo>
                  <a:lnTo>
                    <a:pt x="112382" y="366598"/>
                  </a:lnTo>
                  <a:lnTo>
                    <a:pt x="113893" y="365823"/>
                  </a:lnTo>
                  <a:lnTo>
                    <a:pt x="115900" y="364121"/>
                  </a:lnTo>
                  <a:close/>
                </a:path>
                <a:path w="218439" h="793115">
                  <a:moveTo>
                    <a:pt x="116103" y="274726"/>
                  </a:moveTo>
                  <a:lnTo>
                    <a:pt x="116052" y="273494"/>
                  </a:lnTo>
                  <a:lnTo>
                    <a:pt x="114922" y="273392"/>
                  </a:lnTo>
                  <a:lnTo>
                    <a:pt x="114147" y="272948"/>
                  </a:lnTo>
                  <a:lnTo>
                    <a:pt x="111988" y="271691"/>
                  </a:lnTo>
                  <a:lnTo>
                    <a:pt x="111836" y="273646"/>
                  </a:lnTo>
                  <a:lnTo>
                    <a:pt x="111175" y="274802"/>
                  </a:lnTo>
                  <a:lnTo>
                    <a:pt x="110528" y="275983"/>
                  </a:lnTo>
                  <a:lnTo>
                    <a:pt x="111150" y="276707"/>
                  </a:lnTo>
                  <a:lnTo>
                    <a:pt x="114071" y="277368"/>
                  </a:lnTo>
                  <a:lnTo>
                    <a:pt x="114300" y="274523"/>
                  </a:lnTo>
                  <a:lnTo>
                    <a:pt x="116103" y="274726"/>
                  </a:lnTo>
                  <a:close/>
                </a:path>
                <a:path w="218439" h="793115">
                  <a:moveTo>
                    <a:pt x="117182" y="265264"/>
                  </a:moveTo>
                  <a:lnTo>
                    <a:pt x="117132" y="264515"/>
                  </a:lnTo>
                  <a:lnTo>
                    <a:pt x="116878" y="264363"/>
                  </a:lnTo>
                  <a:lnTo>
                    <a:pt x="115824" y="263728"/>
                  </a:lnTo>
                  <a:lnTo>
                    <a:pt x="114668" y="263309"/>
                  </a:lnTo>
                  <a:lnTo>
                    <a:pt x="112356" y="262077"/>
                  </a:lnTo>
                  <a:lnTo>
                    <a:pt x="111760" y="262775"/>
                  </a:lnTo>
                  <a:lnTo>
                    <a:pt x="111010" y="265061"/>
                  </a:lnTo>
                  <a:lnTo>
                    <a:pt x="112064" y="265391"/>
                  </a:lnTo>
                  <a:lnTo>
                    <a:pt x="112788" y="265684"/>
                  </a:lnTo>
                  <a:lnTo>
                    <a:pt x="113842" y="266192"/>
                  </a:lnTo>
                  <a:lnTo>
                    <a:pt x="114693" y="266763"/>
                  </a:lnTo>
                  <a:lnTo>
                    <a:pt x="116382" y="267119"/>
                  </a:lnTo>
                  <a:lnTo>
                    <a:pt x="116954" y="266446"/>
                  </a:lnTo>
                  <a:lnTo>
                    <a:pt x="117106" y="265684"/>
                  </a:lnTo>
                  <a:lnTo>
                    <a:pt x="117182" y="265264"/>
                  </a:lnTo>
                  <a:close/>
                </a:path>
                <a:path w="218439" h="793115">
                  <a:moveTo>
                    <a:pt x="125590" y="548246"/>
                  </a:moveTo>
                  <a:lnTo>
                    <a:pt x="125476" y="547801"/>
                  </a:lnTo>
                  <a:lnTo>
                    <a:pt x="124650" y="544639"/>
                  </a:lnTo>
                  <a:lnTo>
                    <a:pt x="124472" y="544360"/>
                  </a:lnTo>
                  <a:lnTo>
                    <a:pt x="123583" y="542950"/>
                  </a:lnTo>
                  <a:lnTo>
                    <a:pt x="123405" y="542683"/>
                  </a:lnTo>
                  <a:lnTo>
                    <a:pt x="123151" y="542683"/>
                  </a:lnTo>
                  <a:lnTo>
                    <a:pt x="119964" y="541451"/>
                  </a:lnTo>
                  <a:lnTo>
                    <a:pt x="117386" y="542950"/>
                  </a:lnTo>
                  <a:lnTo>
                    <a:pt x="114071" y="542099"/>
                  </a:lnTo>
                  <a:lnTo>
                    <a:pt x="113042" y="539292"/>
                  </a:lnTo>
                  <a:lnTo>
                    <a:pt x="111150" y="537108"/>
                  </a:lnTo>
                  <a:lnTo>
                    <a:pt x="110248" y="536854"/>
                  </a:lnTo>
                  <a:lnTo>
                    <a:pt x="109702" y="536575"/>
                  </a:lnTo>
                  <a:lnTo>
                    <a:pt x="107251" y="535216"/>
                  </a:lnTo>
                  <a:lnTo>
                    <a:pt x="107010" y="535216"/>
                  </a:lnTo>
                  <a:lnTo>
                    <a:pt x="106133" y="535051"/>
                  </a:lnTo>
                  <a:lnTo>
                    <a:pt x="105079" y="535216"/>
                  </a:lnTo>
                  <a:lnTo>
                    <a:pt x="104533" y="534746"/>
                  </a:lnTo>
                  <a:lnTo>
                    <a:pt x="102971" y="534924"/>
                  </a:lnTo>
                  <a:lnTo>
                    <a:pt x="100609" y="536854"/>
                  </a:lnTo>
                  <a:lnTo>
                    <a:pt x="100558" y="537108"/>
                  </a:lnTo>
                  <a:lnTo>
                    <a:pt x="100139" y="539089"/>
                  </a:lnTo>
                  <a:lnTo>
                    <a:pt x="101244" y="540346"/>
                  </a:lnTo>
                  <a:lnTo>
                    <a:pt x="101231" y="542099"/>
                  </a:lnTo>
                  <a:lnTo>
                    <a:pt x="101066" y="542683"/>
                  </a:lnTo>
                  <a:lnTo>
                    <a:pt x="101142" y="542950"/>
                  </a:lnTo>
                  <a:lnTo>
                    <a:pt x="101244" y="543280"/>
                  </a:lnTo>
                  <a:lnTo>
                    <a:pt x="101968" y="546061"/>
                  </a:lnTo>
                  <a:lnTo>
                    <a:pt x="104978" y="547801"/>
                  </a:lnTo>
                  <a:lnTo>
                    <a:pt x="105435" y="547801"/>
                  </a:lnTo>
                  <a:lnTo>
                    <a:pt x="107937" y="547217"/>
                  </a:lnTo>
                  <a:lnTo>
                    <a:pt x="106934" y="547801"/>
                  </a:lnTo>
                  <a:lnTo>
                    <a:pt x="106083" y="548678"/>
                  </a:lnTo>
                  <a:lnTo>
                    <a:pt x="106019" y="549427"/>
                  </a:lnTo>
                  <a:lnTo>
                    <a:pt x="105905" y="550532"/>
                  </a:lnTo>
                  <a:lnTo>
                    <a:pt x="105829" y="551332"/>
                  </a:lnTo>
                  <a:lnTo>
                    <a:pt x="107416" y="553491"/>
                  </a:lnTo>
                  <a:lnTo>
                    <a:pt x="109435" y="553491"/>
                  </a:lnTo>
                  <a:lnTo>
                    <a:pt x="110502" y="553326"/>
                  </a:lnTo>
                  <a:lnTo>
                    <a:pt x="111556" y="552145"/>
                  </a:lnTo>
                  <a:lnTo>
                    <a:pt x="111480" y="551332"/>
                  </a:lnTo>
                  <a:lnTo>
                    <a:pt x="111404" y="550532"/>
                  </a:lnTo>
                  <a:lnTo>
                    <a:pt x="111277" y="549224"/>
                  </a:lnTo>
                  <a:lnTo>
                    <a:pt x="112217" y="547217"/>
                  </a:lnTo>
                  <a:lnTo>
                    <a:pt x="110909" y="546900"/>
                  </a:lnTo>
                  <a:lnTo>
                    <a:pt x="109867" y="546620"/>
                  </a:lnTo>
                  <a:lnTo>
                    <a:pt x="109613" y="546557"/>
                  </a:lnTo>
                  <a:lnTo>
                    <a:pt x="110070" y="546544"/>
                  </a:lnTo>
                  <a:lnTo>
                    <a:pt x="110832" y="546265"/>
                  </a:lnTo>
                  <a:lnTo>
                    <a:pt x="113055" y="544639"/>
                  </a:lnTo>
                  <a:lnTo>
                    <a:pt x="114541" y="544639"/>
                  </a:lnTo>
                  <a:lnTo>
                    <a:pt x="117309" y="544360"/>
                  </a:lnTo>
                  <a:lnTo>
                    <a:pt x="117246" y="544639"/>
                  </a:lnTo>
                  <a:lnTo>
                    <a:pt x="116230" y="548906"/>
                  </a:lnTo>
                  <a:lnTo>
                    <a:pt x="119443" y="551167"/>
                  </a:lnTo>
                  <a:lnTo>
                    <a:pt x="122174" y="551167"/>
                  </a:lnTo>
                  <a:lnTo>
                    <a:pt x="122250" y="549427"/>
                  </a:lnTo>
                  <a:lnTo>
                    <a:pt x="124815" y="548906"/>
                  </a:lnTo>
                  <a:lnTo>
                    <a:pt x="125590" y="548246"/>
                  </a:lnTo>
                  <a:close/>
                </a:path>
                <a:path w="218439" h="793115">
                  <a:moveTo>
                    <a:pt x="125666" y="281482"/>
                  </a:moveTo>
                  <a:lnTo>
                    <a:pt x="125463" y="279895"/>
                  </a:lnTo>
                  <a:lnTo>
                    <a:pt x="122948" y="278790"/>
                  </a:lnTo>
                  <a:lnTo>
                    <a:pt x="122174" y="278993"/>
                  </a:lnTo>
                  <a:lnTo>
                    <a:pt x="121653" y="281686"/>
                  </a:lnTo>
                  <a:lnTo>
                    <a:pt x="122047" y="283184"/>
                  </a:lnTo>
                  <a:lnTo>
                    <a:pt x="123761" y="284010"/>
                  </a:lnTo>
                  <a:lnTo>
                    <a:pt x="124409" y="284340"/>
                  </a:lnTo>
                  <a:lnTo>
                    <a:pt x="125183" y="284137"/>
                  </a:lnTo>
                  <a:lnTo>
                    <a:pt x="125488" y="282854"/>
                  </a:lnTo>
                  <a:lnTo>
                    <a:pt x="125666" y="281482"/>
                  </a:lnTo>
                  <a:close/>
                </a:path>
                <a:path w="218439" h="793115">
                  <a:moveTo>
                    <a:pt x="126212" y="422452"/>
                  </a:moveTo>
                  <a:lnTo>
                    <a:pt x="124460" y="416179"/>
                  </a:lnTo>
                  <a:lnTo>
                    <a:pt x="124155" y="414629"/>
                  </a:lnTo>
                  <a:lnTo>
                    <a:pt x="123761" y="413118"/>
                  </a:lnTo>
                  <a:lnTo>
                    <a:pt x="124053" y="412470"/>
                  </a:lnTo>
                  <a:lnTo>
                    <a:pt x="124942" y="411314"/>
                  </a:lnTo>
                  <a:lnTo>
                    <a:pt x="125590" y="409905"/>
                  </a:lnTo>
                  <a:lnTo>
                    <a:pt x="124129" y="406171"/>
                  </a:lnTo>
                  <a:lnTo>
                    <a:pt x="121221" y="406298"/>
                  </a:lnTo>
                  <a:lnTo>
                    <a:pt x="121348" y="403860"/>
                  </a:lnTo>
                  <a:lnTo>
                    <a:pt x="120942" y="403961"/>
                  </a:lnTo>
                  <a:lnTo>
                    <a:pt x="120269" y="404012"/>
                  </a:lnTo>
                  <a:lnTo>
                    <a:pt x="119735" y="406488"/>
                  </a:lnTo>
                  <a:lnTo>
                    <a:pt x="117335" y="407073"/>
                  </a:lnTo>
                  <a:lnTo>
                    <a:pt x="116179" y="408825"/>
                  </a:lnTo>
                  <a:lnTo>
                    <a:pt x="113588" y="409625"/>
                  </a:lnTo>
                  <a:lnTo>
                    <a:pt x="111252" y="410908"/>
                  </a:lnTo>
                  <a:lnTo>
                    <a:pt x="107848" y="415632"/>
                  </a:lnTo>
                  <a:lnTo>
                    <a:pt x="108191" y="415505"/>
                  </a:lnTo>
                  <a:lnTo>
                    <a:pt x="109169" y="417944"/>
                  </a:lnTo>
                  <a:lnTo>
                    <a:pt x="110299" y="420776"/>
                  </a:lnTo>
                  <a:lnTo>
                    <a:pt x="114363" y="420700"/>
                  </a:lnTo>
                  <a:lnTo>
                    <a:pt x="114719" y="424065"/>
                  </a:lnTo>
                  <a:lnTo>
                    <a:pt x="124333" y="424840"/>
                  </a:lnTo>
                  <a:lnTo>
                    <a:pt x="126212" y="422452"/>
                  </a:lnTo>
                  <a:close/>
                </a:path>
                <a:path w="218439" h="793115">
                  <a:moveTo>
                    <a:pt x="127215" y="265112"/>
                  </a:moveTo>
                  <a:lnTo>
                    <a:pt x="124942" y="265391"/>
                  </a:lnTo>
                  <a:lnTo>
                    <a:pt x="124333" y="264388"/>
                  </a:lnTo>
                  <a:lnTo>
                    <a:pt x="123405" y="264109"/>
                  </a:lnTo>
                  <a:lnTo>
                    <a:pt x="122555" y="262496"/>
                  </a:lnTo>
                  <a:lnTo>
                    <a:pt x="120751" y="264109"/>
                  </a:lnTo>
                  <a:lnTo>
                    <a:pt x="119468" y="264185"/>
                  </a:lnTo>
                  <a:lnTo>
                    <a:pt x="117754" y="266014"/>
                  </a:lnTo>
                  <a:lnTo>
                    <a:pt x="118491" y="268046"/>
                  </a:lnTo>
                  <a:lnTo>
                    <a:pt x="121475" y="270256"/>
                  </a:lnTo>
                  <a:lnTo>
                    <a:pt x="125666" y="270433"/>
                  </a:lnTo>
                  <a:lnTo>
                    <a:pt x="126492" y="268732"/>
                  </a:lnTo>
                  <a:lnTo>
                    <a:pt x="126072" y="267843"/>
                  </a:lnTo>
                  <a:lnTo>
                    <a:pt x="126415" y="266966"/>
                  </a:lnTo>
                  <a:lnTo>
                    <a:pt x="127215" y="265112"/>
                  </a:lnTo>
                  <a:close/>
                </a:path>
                <a:path w="218439" h="793115">
                  <a:moveTo>
                    <a:pt x="130365" y="516191"/>
                  </a:moveTo>
                  <a:lnTo>
                    <a:pt x="128701" y="516039"/>
                  </a:lnTo>
                  <a:lnTo>
                    <a:pt x="127774" y="515962"/>
                  </a:lnTo>
                  <a:lnTo>
                    <a:pt x="126949" y="516318"/>
                  </a:lnTo>
                  <a:lnTo>
                    <a:pt x="127177" y="517601"/>
                  </a:lnTo>
                  <a:lnTo>
                    <a:pt x="127469" y="518452"/>
                  </a:lnTo>
                  <a:lnTo>
                    <a:pt x="126796" y="519963"/>
                  </a:lnTo>
                  <a:lnTo>
                    <a:pt x="128473" y="520090"/>
                  </a:lnTo>
                  <a:lnTo>
                    <a:pt x="129374" y="520179"/>
                  </a:lnTo>
                  <a:lnTo>
                    <a:pt x="130263" y="519861"/>
                  </a:lnTo>
                  <a:lnTo>
                    <a:pt x="129984" y="518604"/>
                  </a:lnTo>
                  <a:lnTo>
                    <a:pt x="129755" y="517652"/>
                  </a:lnTo>
                  <a:lnTo>
                    <a:pt x="130365" y="516191"/>
                  </a:lnTo>
                  <a:close/>
                </a:path>
                <a:path w="218439" h="793115">
                  <a:moveTo>
                    <a:pt x="132588" y="551891"/>
                  </a:moveTo>
                  <a:lnTo>
                    <a:pt x="132118" y="549910"/>
                  </a:lnTo>
                  <a:lnTo>
                    <a:pt x="130708" y="549478"/>
                  </a:lnTo>
                  <a:lnTo>
                    <a:pt x="128955" y="548932"/>
                  </a:lnTo>
                  <a:lnTo>
                    <a:pt x="129032" y="550684"/>
                  </a:lnTo>
                  <a:lnTo>
                    <a:pt x="128130" y="551713"/>
                  </a:lnTo>
                  <a:lnTo>
                    <a:pt x="127952" y="552323"/>
                  </a:lnTo>
                  <a:lnTo>
                    <a:pt x="127596" y="553199"/>
                  </a:lnTo>
                  <a:lnTo>
                    <a:pt x="127469" y="554329"/>
                  </a:lnTo>
                  <a:lnTo>
                    <a:pt x="128282" y="554977"/>
                  </a:lnTo>
                  <a:lnTo>
                    <a:pt x="129755" y="554101"/>
                  </a:lnTo>
                  <a:lnTo>
                    <a:pt x="131292" y="553402"/>
                  </a:lnTo>
                  <a:lnTo>
                    <a:pt x="132270" y="552272"/>
                  </a:lnTo>
                  <a:lnTo>
                    <a:pt x="132588" y="551891"/>
                  </a:lnTo>
                  <a:close/>
                </a:path>
                <a:path w="218439" h="793115">
                  <a:moveTo>
                    <a:pt x="137668" y="287172"/>
                  </a:moveTo>
                  <a:lnTo>
                    <a:pt x="136359" y="284010"/>
                  </a:lnTo>
                  <a:lnTo>
                    <a:pt x="135953" y="282981"/>
                  </a:lnTo>
                  <a:lnTo>
                    <a:pt x="132575" y="281901"/>
                  </a:lnTo>
                  <a:lnTo>
                    <a:pt x="128803" y="283311"/>
                  </a:lnTo>
                  <a:lnTo>
                    <a:pt x="126822" y="286981"/>
                  </a:lnTo>
                  <a:lnTo>
                    <a:pt x="127673" y="288353"/>
                  </a:lnTo>
                  <a:lnTo>
                    <a:pt x="128651" y="289687"/>
                  </a:lnTo>
                  <a:lnTo>
                    <a:pt x="129374" y="290245"/>
                  </a:lnTo>
                  <a:lnTo>
                    <a:pt x="130111" y="290093"/>
                  </a:lnTo>
                  <a:lnTo>
                    <a:pt x="132168" y="288912"/>
                  </a:lnTo>
                  <a:lnTo>
                    <a:pt x="134302" y="289306"/>
                  </a:lnTo>
                  <a:lnTo>
                    <a:pt x="135001" y="287350"/>
                  </a:lnTo>
                  <a:lnTo>
                    <a:pt x="135382" y="286372"/>
                  </a:lnTo>
                  <a:lnTo>
                    <a:pt x="137668" y="287172"/>
                  </a:lnTo>
                  <a:close/>
                </a:path>
                <a:path w="218439" h="793115">
                  <a:moveTo>
                    <a:pt x="137896" y="485089"/>
                  </a:moveTo>
                  <a:lnTo>
                    <a:pt x="135534" y="482307"/>
                  </a:lnTo>
                  <a:lnTo>
                    <a:pt x="135229" y="479069"/>
                  </a:lnTo>
                  <a:lnTo>
                    <a:pt x="133273" y="480415"/>
                  </a:lnTo>
                  <a:lnTo>
                    <a:pt x="130835" y="480148"/>
                  </a:lnTo>
                  <a:lnTo>
                    <a:pt x="126161" y="481672"/>
                  </a:lnTo>
                  <a:lnTo>
                    <a:pt x="124917" y="482549"/>
                  </a:lnTo>
                  <a:lnTo>
                    <a:pt x="124282" y="482409"/>
                  </a:lnTo>
                  <a:lnTo>
                    <a:pt x="122923" y="483755"/>
                  </a:lnTo>
                  <a:lnTo>
                    <a:pt x="121831" y="484911"/>
                  </a:lnTo>
                  <a:lnTo>
                    <a:pt x="122580" y="486727"/>
                  </a:lnTo>
                  <a:lnTo>
                    <a:pt x="122478" y="488581"/>
                  </a:lnTo>
                  <a:lnTo>
                    <a:pt x="123431" y="488708"/>
                  </a:lnTo>
                  <a:lnTo>
                    <a:pt x="129057" y="490893"/>
                  </a:lnTo>
                  <a:lnTo>
                    <a:pt x="131292" y="489737"/>
                  </a:lnTo>
                  <a:lnTo>
                    <a:pt x="133197" y="486549"/>
                  </a:lnTo>
                  <a:lnTo>
                    <a:pt x="133692" y="485597"/>
                  </a:lnTo>
                  <a:lnTo>
                    <a:pt x="134023" y="485546"/>
                  </a:lnTo>
                  <a:lnTo>
                    <a:pt x="137896" y="485089"/>
                  </a:lnTo>
                  <a:close/>
                </a:path>
                <a:path w="218439" h="793115">
                  <a:moveTo>
                    <a:pt x="138137" y="385178"/>
                  </a:moveTo>
                  <a:lnTo>
                    <a:pt x="136486" y="385254"/>
                  </a:lnTo>
                  <a:lnTo>
                    <a:pt x="135661" y="384556"/>
                  </a:lnTo>
                  <a:lnTo>
                    <a:pt x="134632" y="384276"/>
                  </a:lnTo>
                  <a:lnTo>
                    <a:pt x="133743" y="382816"/>
                  </a:lnTo>
                  <a:lnTo>
                    <a:pt x="131762" y="385051"/>
                  </a:lnTo>
                  <a:lnTo>
                    <a:pt x="132473" y="387896"/>
                  </a:lnTo>
                  <a:lnTo>
                    <a:pt x="134708" y="389077"/>
                  </a:lnTo>
                  <a:lnTo>
                    <a:pt x="137541" y="388023"/>
                  </a:lnTo>
                  <a:lnTo>
                    <a:pt x="137769" y="386892"/>
                  </a:lnTo>
                  <a:lnTo>
                    <a:pt x="138137" y="385178"/>
                  </a:lnTo>
                  <a:close/>
                </a:path>
                <a:path w="218439" h="793115">
                  <a:moveTo>
                    <a:pt x="138366" y="312559"/>
                  </a:moveTo>
                  <a:lnTo>
                    <a:pt x="137541" y="310324"/>
                  </a:lnTo>
                  <a:lnTo>
                    <a:pt x="136664" y="305498"/>
                  </a:lnTo>
                  <a:lnTo>
                    <a:pt x="135305" y="302742"/>
                  </a:lnTo>
                  <a:lnTo>
                    <a:pt x="134048" y="299402"/>
                  </a:lnTo>
                  <a:lnTo>
                    <a:pt x="134048" y="298881"/>
                  </a:lnTo>
                  <a:lnTo>
                    <a:pt x="130657" y="299021"/>
                  </a:lnTo>
                  <a:lnTo>
                    <a:pt x="128371" y="298399"/>
                  </a:lnTo>
                  <a:lnTo>
                    <a:pt x="124053" y="298475"/>
                  </a:lnTo>
                  <a:lnTo>
                    <a:pt x="122631" y="300659"/>
                  </a:lnTo>
                  <a:lnTo>
                    <a:pt x="122732" y="302996"/>
                  </a:lnTo>
                  <a:lnTo>
                    <a:pt x="122859" y="306235"/>
                  </a:lnTo>
                  <a:lnTo>
                    <a:pt x="123050" y="309448"/>
                  </a:lnTo>
                  <a:lnTo>
                    <a:pt x="123151" y="316826"/>
                  </a:lnTo>
                  <a:lnTo>
                    <a:pt x="122859" y="317627"/>
                  </a:lnTo>
                  <a:lnTo>
                    <a:pt x="117856" y="326910"/>
                  </a:lnTo>
                  <a:lnTo>
                    <a:pt x="118935" y="329222"/>
                  </a:lnTo>
                  <a:lnTo>
                    <a:pt x="124968" y="329399"/>
                  </a:lnTo>
                  <a:lnTo>
                    <a:pt x="126098" y="330098"/>
                  </a:lnTo>
                  <a:lnTo>
                    <a:pt x="129476" y="330962"/>
                  </a:lnTo>
                  <a:lnTo>
                    <a:pt x="136207" y="327469"/>
                  </a:lnTo>
                  <a:lnTo>
                    <a:pt x="137134" y="324853"/>
                  </a:lnTo>
                  <a:lnTo>
                    <a:pt x="137363" y="323824"/>
                  </a:lnTo>
                  <a:lnTo>
                    <a:pt x="134353" y="320433"/>
                  </a:lnTo>
                  <a:lnTo>
                    <a:pt x="135229" y="317550"/>
                  </a:lnTo>
                  <a:lnTo>
                    <a:pt x="138366" y="312559"/>
                  </a:lnTo>
                  <a:close/>
                </a:path>
                <a:path w="218439" h="793115">
                  <a:moveTo>
                    <a:pt x="141160" y="332917"/>
                  </a:moveTo>
                  <a:lnTo>
                    <a:pt x="138620" y="330200"/>
                  </a:lnTo>
                  <a:lnTo>
                    <a:pt x="137287" y="330098"/>
                  </a:lnTo>
                  <a:lnTo>
                    <a:pt x="135636" y="329984"/>
                  </a:lnTo>
                  <a:lnTo>
                    <a:pt x="133400" y="331762"/>
                  </a:lnTo>
                  <a:lnTo>
                    <a:pt x="133819" y="332917"/>
                  </a:lnTo>
                  <a:lnTo>
                    <a:pt x="134404" y="334416"/>
                  </a:lnTo>
                  <a:lnTo>
                    <a:pt x="135559" y="334225"/>
                  </a:lnTo>
                  <a:lnTo>
                    <a:pt x="137845" y="333222"/>
                  </a:lnTo>
                  <a:lnTo>
                    <a:pt x="138544" y="334149"/>
                  </a:lnTo>
                  <a:lnTo>
                    <a:pt x="140627" y="334899"/>
                  </a:lnTo>
                  <a:lnTo>
                    <a:pt x="140957" y="334073"/>
                  </a:lnTo>
                  <a:lnTo>
                    <a:pt x="141160" y="332917"/>
                  </a:lnTo>
                  <a:close/>
                </a:path>
                <a:path w="218439" h="793115">
                  <a:moveTo>
                    <a:pt x="145923" y="518909"/>
                  </a:moveTo>
                  <a:lnTo>
                    <a:pt x="143941" y="518528"/>
                  </a:lnTo>
                  <a:lnTo>
                    <a:pt x="143243" y="518426"/>
                  </a:lnTo>
                  <a:lnTo>
                    <a:pt x="142278" y="518909"/>
                  </a:lnTo>
                  <a:lnTo>
                    <a:pt x="142430" y="519404"/>
                  </a:lnTo>
                  <a:lnTo>
                    <a:pt x="142760" y="520484"/>
                  </a:lnTo>
                  <a:lnTo>
                    <a:pt x="141579" y="522287"/>
                  </a:lnTo>
                  <a:lnTo>
                    <a:pt x="143637" y="522617"/>
                  </a:lnTo>
                  <a:lnTo>
                    <a:pt x="144437" y="522643"/>
                  </a:lnTo>
                  <a:lnTo>
                    <a:pt x="145351" y="522287"/>
                  </a:lnTo>
                  <a:lnTo>
                    <a:pt x="145046" y="520636"/>
                  </a:lnTo>
                  <a:lnTo>
                    <a:pt x="145923" y="518909"/>
                  </a:lnTo>
                  <a:close/>
                </a:path>
                <a:path w="218439" h="793115">
                  <a:moveTo>
                    <a:pt x="152755" y="392963"/>
                  </a:moveTo>
                  <a:lnTo>
                    <a:pt x="151320" y="390880"/>
                  </a:lnTo>
                  <a:lnTo>
                    <a:pt x="148082" y="386638"/>
                  </a:lnTo>
                  <a:lnTo>
                    <a:pt x="146570" y="385762"/>
                  </a:lnTo>
                  <a:lnTo>
                    <a:pt x="144691" y="385635"/>
                  </a:lnTo>
                  <a:lnTo>
                    <a:pt x="144843" y="384098"/>
                  </a:lnTo>
                  <a:lnTo>
                    <a:pt x="144513" y="382549"/>
                  </a:lnTo>
                  <a:lnTo>
                    <a:pt x="142684" y="381787"/>
                  </a:lnTo>
                  <a:lnTo>
                    <a:pt x="141960" y="381914"/>
                  </a:lnTo>
                  <a:lnTo>
                    <a:pt x="141706" y="382790"/>
                  </a:lnTo>
                  <a:lnTo>
                    <a:pt x="140576" y="384124"/>
                  </a:lnTo>
                  <a:lnTo>
                    <a:pt x="140779" y="385508"/>
                  </a:lnTo>
                  <a:lnTo>
                    <a:pt x="141427" y="386791"/>
                  </a:lnTo>
                  <a:lnTo>
                    <a:pt x="140931" y="387667"/>
                  </a:lnTo>
                  <a:lnTo>
                    <a:pt x="140881" y="388747"/>
                  </a:lnTo>
                  <a:lnTo>
                    <a:pt x="142989" y="391807"/>
                  </a:lnTo>
                  <a:lnTo>
                    <a:pt x="143141" y="394271"/>
                  </a:lnTo>
                  <a:lnTo>
                    <a:pt x="145643" y="395198"/>
                  </a:lnTo>
                  <a:lnTo>
                    <a:pt x="144538" y="395274"/>
                  </a:lnTo>
                  <a:lnTo>
                    <a:pt x="141008" y="396379"/>
                  </a:lnTo>
                  <a:lnTo>
                    <a:pt x="142036" y="398081"/>
                  </a:lnTo>
                  <a:lnTo>
                    <a:pt x="142455" y="401269"/>
                  </a:lnTo>
                  <a:lnTo>
                    <a:pt x="142062" y="402196"/>
                  </a:lnTo>
                  <a:lnTo>
                    <a:pt x="139293" y="400748"/>
                  </a:lnTo>
                  <a:lnTo>
                    <a:pt x="138569" y="401193"/>
                  </a:lnTo>
                  <a:lnTo>
                    <a:pt x="138061" y="403504"/>
                  </a:lnTo>
                  <a:lnTo>
                    <a:pt x="138849" y="405015"/>
                  </a:lnTo>
                  <a:lnTo>
                    <a:pt x="139166" y="406565"/>
                  </a:lnTo>
                  <a:lnTo>
                    <a:pt x="140030" y="406412"/>
                  </a:lnTo>
                  <a:lnTo>
                    <a:pt x="140779" y="406120"/>
                  </a:lnTo>
                  <a:lnTo>
                    <a:pt x="142354" y="407225"/>
                  </a:lnTo>
                  <a:lnTo>
                    <a:pt x="143408" y="408444"/>
                  </a:lnTo>
                  <a:lnTo>
                    <a:pt x="144665" y="405688"/>
                  </a:lnTo>
                  <a:lnTo>
                    <a:pt x="147256" y="404914"/>
                  </a:lnTo>
                  <a:lnTo>
                    <a:pt x="143967" y="401726"/>
                  </a:lnTo>
                  <a:lnTo>
                    <a:pt x="144767" y="400545"/>
                  </a:lnTo>
                  <a:lnTo>
                    <a:pt x="147802" y="401243"/>
                  </a:lnTo>
                  <a:lnTo>
                    <a:pt x="148958" y="400545"/>
                  </a:lnTo>
                  <a:lnTo>
                    <a:pt x="148158" y="399288"/>
                  </a:lnTo>
                  <a:lnTo>
                    <a:pt x="148755" y="397954"/>
                  </a:lnTo>
                  <a:lnTo>
                    <a:pt x="150139" y="397306"/>
                  </a:lnTo>
                  <a:lnTo>
                    <a:pt x="151574" y="396379"/>
                  </a:lnTo>
                  <a:lnTo>
                    <a:pt x="152069" y="395566"/>
                  </a:lnTo>
                  <a:lnTo>
                    <a:pt x="152755" y="392963"/>
                  </a:lnTo>
                  <a:close/>
                </a:path>
                <a:path w="218439" h="793115">
                  <a:moveTo>
                    <a:pt x="154355" y="435140"/>
                  </a:moveTo>
                  <a:lnTo>
                    <a:pt x="152882" y="433006"/>
                  </a:lnTo>
                  <a:lnTo>
                    <a:pt x="152908" y="432219"/>
                  </a:lnTo>
                  <a:lnTo>
                    <a:pt x="150799" y="431266"/>
                  </a:lnTo>
                  <a:lnTo>
                    <a:pt x="150317" y="432092"/>
                  </a:lnTo>
                  <a:lnTo>
                    <a:pt x="149263" y="434809"/>
                  </a:lnTo>
                  <a:lnTo>
                    <a:pt x="148361" y="434784"/>
                  </a:lnTo>
                  <a:lnTo>
                    <a:pt x="144487" y="433171"/>
                  </a:lnTo>
                  <a:lnTo>
                    <a:pt x="142709" y="428002"/>
                  </a:lnTo>
                  <a:lnTo>
                    <a:pt x="140550" y="427583"/>
                  </a:lnTo>
                  <a:lnTo>
                    <a:pt x="138417" y="429539"/>
                  </a:lnTo>
                  <a:lnTo>
                    <a:pt x="137871" y="430644"/>
                  </a:lnTo>
                  <a:lnTo>
                    <a:pt x="137312" y="431419"/>
                  </a:lnTo>
                  <a:lnTo>
                    <a:pt x="136931" y="432752"/>
                  </a:lnTo>
                  <a:lnTo>
                    <a:pt x="135737" y="433552"/>
                  </a:lnTo>
                  <a:lnTo>
                    <a:pt x="136791" y="436537"/>
                  </a:lnTo>
                  <a:lnTo>
                    <a:pt x="137414" y="438073"/>
                  </a:lnTo>
                  <a:lnTo>
                    <a:pt x="136385" y="440385"/>
                  </a:lnTo>
                  <a:lnTo>
                    <a:pt x="137033" y="440156"/>
                  </a:lnTo>
                  <a:lnTo>
                    <a:pt x="137541" y="440258"/>
                  </a:lnTo>
                  <a:lnTo>
                    <a:pt x="141528" y="441210"/>
                  </a:lnTo>
                  <a:lnTo>
                    <a:pt x="145542" y="441960"/>
                  </a:lnTo>
                  <a:lnTo>
                    <a:pt x="151777" y="441909"/>
                  </a:lnTo>
                  <a:lnTo>
                    <a:pt x="153758" y="440410"/>
                  </a:lnTo>
                  <a:lnTo>
                    <a:pt x="153123" y="436740"/>
                  </a:lnTo>
                  <a:lnTo>
                    <a:pt x="154355" y="435140"/>
                  </a:lnTo>
                  <a:close/>
                </a:path>
                <a:path w="218439" h="793115">
                  <a:moveTo>
                    <a:pt x="154965" y="325107"/>
                  </a:moveTo>
                  <a:lnTo>
                    <a:pt x="152527" y="323824"/>
                  </a:lnTo>
                  <a:lnTo>
                    <a:pt x="148437" y="321640"/>
                  </a:lnTo>
                  <a:lnTo>
                    <a:pt x="145427" y="323850"/>
                  </a:lnTo>
                  <a:lnTo>
                    <a:pt x="140296" y="325856"/>
                  </a:lnTo>
                  <a:lnTo>
                    <a:pt x="143243" y="328320"/>
                  </a:lnTo>
                  <a:lnTo>
                    <a:pt x="141630" y="329730"/>
                  </a:lnTo>
                  <a:lnTo>
                    <a:pt x="143764" y="330327"/>
                  </a:lnTo>
                  <a:lnTo>
                    <a:pt x="142989" y="334340"/>
                  </a:lnTo>
                  <a:lnTo>
                    <a:pt x="147561" y="333273"/>
                  </a:lnTo>
                  <a:lnTo>
                    <a:pt x="150291" y="334848"/>
                  </a:lnTo>
                  <a:lnTo>
                    <a:pt x="151142" y="330352"/>
                  </a:lnTo>
                  <a:lnTo>
                    <a:pt x="153555" y="329831"/>
                  </a:lnTo>
                  <a:lnTo>
                    <a:pt x="154914" y="329120"/>
                  </a:lnTo>
                  <a:lnTo>
                    <a:pt x="154787" y="328752"/>
                  </a:lnTo>
                  <a:lnTo>
                    <a:pt x="154635" y="328523"/>
                  </a:lnTo>
                  <a:lnTo>
                    <a:pt x="154584" y="326491"/>
                  </a:lnTo>
                  <a:lnTo>
                    <a:pt x="154965" y="325107"/>
                  </a:lnTo>
                  <a:close/>
                </a:path>
                <a:path w="218439" h="793115">
                  <a:moveTo>
                    <a:pt x="157276" y="788339"/>
                  </a:moveTo>
                  <a:lnTo>
                    <a:pt x="154838" y="786955"/>
                  </a:lnTo>
                  <a:lnTo>
                    <a:pt x="153073" y="787285"/>
                  </a:lnTo>
                  <a:lnTo>
                    <a:pt x="151244" y="787603"/>
                  </a:lnTo>
                  <a:lnTo>
                    <a:pt x="150495" y="788733"/>
                  </a:lnTo>
                  <a:lnTo>
                    <a:pt x="150342" y="790397"/>
                  </a:lnTo>
                  <a:lnTo>
                    <a:pt x="150571" y="791603"/>
                  </a:lnTo>
                  <a:lnTo>
                    <a:pt x="152577" y="792734"/>
                  </a:lnTo>
                  <a:lnTo>
                    <a:pt x="155917" y="792556"/>
                  </a:lnTo>
                  <a:lnTo>
                    <a:pt x="156768" y="791298"/>
                  </a:lnTo>
                  <a:lnTo>
                    <a:pt x="157048" y="789736"/>
                  </a:lnTo>
                  <a:lnTo>
                    <a:pt x="157276" y="788339"/>
                  </a:lnTo>
                  <a:close/>
                </a:path>
                <a:path w="218439" h="793115">
                  <a:moveTo>
                    <a:pt x="164503" y="425475"/>
                  </a:moveTo>
                  <a:lnTo>
                    <a:pt x="163576" y="424116"/>
                  </a:lnTo>
                  <a:lnTo>
                    <a:pt x="162598" y="423087"/>
                  </a:lnTo>
                  <a:lnTo>
                    <a:pt x="161607" y="422363"/>
                  </a:lnTo>
                  <a:lnTo>
                    <a:pt x="160858" y="422605"/>
                  </a:lnTo>
                  <a:lnTo>
                    <a:pt x="160528" y="423240"/>
                  </a:lnTo>
                  <a:lnTo>
                    <a:pt x="159677" y="424967"/>
                  </a:lnTo>
                  <a:lnTo>
                    <a:pt x="160388" y="426402"/>
                  </a:lnTo>
                  <a:lnTo>
                    <a:pt x="162420" y="428129"/>
                  </a:lnTo>
                  <a:lnTo>
                    <a:pt x="163195" y="427850"/>
                  </a:lnTo>
                  <a:lnTo>
                    <a:pt x="164503" y="425475"/>
                  </a:lnTo>
                  <a:close/>
                </a:path>
                <a:path w="218439" h="793115">
                  <a:moveTo>
                    <a:pt x="164655" y="411213"/>
                  </a:moveTo>
                  <a:lnTo>
                    <a:pt x="162966" y="407327"/>
                  </a:lnTo>
                  <a:lnTo>
                    <a:pt x="159105" y="405841"/>
                  </a:lnTo>
                  <a:lnTo>
                    <a:pt x="155257" y="407250"/>
                  </a:lnTo>
                  <a:lnTo>
                    <a:pt x="154355" y="409130"/>
                  </a:lnTo>
                  <a:lnTo>
                    <a:pt x="152857" y="411645"/>
                  </a:lnTo>
                  <a:lnTo>
                    <a:pt x="155282" y="412813"/>
                  </a:lnTo>
                  <a:lnTo>
                    <a:pt x="156121" y="414629"/>
                  </a:lnTo>
                  <a:lnTo>
                    <a:pt x="156946" y="416458"/>
                  </a:lnTo>
                  <a:lnTo>
                    <a:pt x="158102" y="417131"/>
                  </a:lnTo>
                  <a:lnTo>
                    <a:pt x="162369" y="417017"/>
                  </a:lnTo>
                  <a:lnTo>
                    <a:pt x="163791" y="413321"/>
                  </a:lnTo>
                  <a:lnTo>
                    <a:pt x="164655" y="411213"/>
                  </a:lnTo>
                  <a:close/>
                </a:path>
                <a:path w="218439" h="793115">
                  <a:moveTo>
                    <a:pt x="169367" y="380390"/>
                  </a:moveTo>
                  <a:lnTo>
                    <a:pt x="165785" y="378650"/>
                  </a:lnTo>
                  <a:lnTo>
                    <a:pt x="164706" y="380288"/>
                  </a:lnTo>
                  <a:lnTo>
                    <a:pt x="164249" y="380885"/>
                  </a:lnTo>
                  <a:lnTo>
                    <a:pt x="163525" y="381393"/>
                  </a:lnTo>
                  <a:lnTo>
                    <a:pt x="161544" y="382816"/>
                  </a:lnTo>
                  <a:lnTo>
                    <a:pt x="161734" y="386461"/>
                  </a:lnTo>
                  <a:lnTo>
                    <a:pt x="163766" y="387794"/>
                  </a:lnTo>
                  <a:lnTo>
                    <a:pt x="164553" y="388747"/>
                  </a:lnTo>
                  <a:lnTo>
                    <a:pt x="165658" y="388366"/>
                  </a:lnTo>
                  <a:lnTo>
                    <a:pt x="168211" y="387311"/>
                  </a:lnTo>
                  <a:lnTo>
                    <a:pt x="169341" y="385787"/>
                  </a:lnTo>
                  <a:lnTo>
                    <a:pt x="169240" y="384251"/>
                  </a:lnTo>
                  <a:lnTo>
                    <a:pt x="169138" y="382574"/>
                  </a:lnTo>
                  <a:lnTo>
                    <a:pt x="169367" y="380390"/>
                  </a:lnTo>
                  <a:close/>
                </a:path>
                <a:path w="218439" h="793115">
                  <a:moveTo>
                    <a:pt x="170129" y="254914"/>
                  </a:moveTo>
                  <a:lnTo>
                    <a:pt x="169646" y="252780"/>
                  </a:lnTo>
                  <a:lnTo>
                    <a:pt x="164401" y="250126"/>
                  </a:lnTo>
                  <a:lnTo>
                    <a:pt x="162064" y="250926"/>
                  </a:lnTo>
                  <a:lnTo>
                    <a:pt x="158927" y="257632"/>
                  </a:lnTo>
                  <a:lnTo>
                    <a:pt x="166001" y="260921"/>
                  </a:lnTo>
                  <a:lnTo>
                    <a:pt x="167462" y="260540"/>
                  </a:lnTo>
                  <a:lnTo>
                    <a:pt x="170129" y="254914"/>
                  </a:lnTo>
                  <a:close/>
                </a:path>
                <a:path w="218439" h="793115">
                  <a:moveTo>
                    <a:pt x="170599" y="512025"/>
                  </a:moveTo>
                  <a:lnTo>
                    <a:pt x="168389" y="508330"/>
                  </a:lnTo>
                  <a:lnTo>
                    <a:pt x="165709" y="507301"/>
                  </a:lnTo>
                  <a:lnTo>
                    <a:pt x="165150" y="504444"/>
                  </a:lnTo>
                  <a:lnTo>
                    <a:pt x="164884" y="504291"/>
                  </a:lnTo>
                  <a:lnTo>
                    <a:pt x="169570" y="499376"/>
                  </a:lnTo>
                  <a:lnTo>
                    <a:pt x="166281" y="494030"/>
                  </a:lnTo>
                  <a:lnTo>
                    <a:pt x="165950" y="490080"/>
                  </a:lnTo>
                  <a:lnTo>
                    <a:pt x="162140" y="488962"/>
                  </a:lnTo>
                  <a:lnTo>
                    <a:pt x="157149" y="486524"/>
                  </a:lnTo>
                  <a:lnTo>
                    <a:pt x="155486" y="487019"/>
                  </a:lnTo>
                  <a:lnTo>
                    <a:pt x="152831" y="492366"/>
                  </a:lnTo>
                  <a:lnTo>
                    <a:pt x="152450" y="493026"/>
                  </a:lnTo>
                  <a:lnTo>
                    <a:pt x="151599" y="495363"/>
                  </a:lnTo>
                  <a:lnTo>
                    <a:pt x="150622" y="495287"/>
                  </a:lnTo>
                  <a:lnTo>
                    <a:pt x="148704" y="494207"/>
                  </a:lnTo>
                  <a:lnTo>
                    <a:pt x="148158" y="493826"/>
                  </a:lnTo>
                  <a:lnTo>
                    <a:pt x="144246" y="495084"/>
                  </a:lnTo>
                  <a:lnTo>
                    <a:pt x="142608" y="498017"/>
                  </a:lnTo>
                  <a:lnTo>
                    <a:pt x="139750" y="499173"/>
                  </a:lnTo>
                  <a:lnTo>
                    <a:pt x="140728" y="501154"/>
                  </a:lnTo>
                  <a:lnTo>
                    <a:pt x="139903" y="503364"/>
                  </a:lnTo>
                  <a:lnTo>
                    <a:pt x="141655" y="507809"/>
                  </a:lnTo>
                  <a:lnTo>
                    <a:pt x="143535" y="509460"/>
                  </a:lnTo>
                  <a:lnTo>
                    <a:pt x="144792" y="513588"/>
                  </a:lnTo>
                  <a:lnTo>
                    <a:pt x="145948" y="514438"/>
                  </a:lnTo>
                  <a:lnTo>
                    <a:pt x="149694" y="516343"/>
                  </a:lnTo>
                  <a:lnTo>
                    <a:pt x="151777" y="516369"/>
                  </a:lnTo>
                  <a:lnTo>
                    <a:pt x="153835" y="516039"/>
                  </a:lnTo>
                  <a:lnTo>
                    <a:pt x="154914" y="517220"/>
                  </a:lnTo>
                  <a:lnTo>
                    <a:pt x="156235" y="518198"/>
                  </a:lnTo>
                  <a:lnTo>
                    <a:pt x="157048" y="520636"/>
                  </a:lnTo>
                  <a:lnTo>
                    <a:pt x="161188" y="519150"/>
                  </a:lnTo>
                  <a:lnTo>
                    <a:pt x="163144" y="516166"/>
                  </a:lnTo>
                  <a:lnTo>
                    <a:pt x="162521" y="514807"/>
                  </a:lnTo>
                  <a:lnTo>
                    <a:pt x="160388" y="512978"/>
                  </a:lnTo>
                  <a:lnTo>
                    <a:pt x="159651" y="512800"/>
                  </a:lnTo>
                  <a:lnTo>
                    <a:pt x="159054" y="512457"/>
                  </a:lnTo>
                  <a:lnTo>
                    <a:pt x="159004" y="512330"/>
                  </a:lnTo>
                  <a:lnTo>
                    <a:pt x="157924" y="509841"/>
                  </a:lnTo>
                  <a:lnTo>
                    <a:pt x="158356" y="507453"/>
                  </a:lnTo>
                  <a:lnTo>
                    <a:pt x="158572" y="503770"/>
                  </a:lnTo>
                  <a:lnTo>
                    <a:pt x="159308" y="502691"/>
                  </a:lnTo>
                  <a:lnTo>
                    <a:pt x="164604" y="504317"/>
                  </a:lnTo>
                  <a:lnTo>
                    <a:pt x="164452" y="504469"/>
                  </a:lnTo>
                  <a:lnTo>
                    <a:pt x="164045" y="504748"/>
                  </a:lnTo>
                  <a:lnTo>
                    <a:pt x="163969" y="505726"/>
                  </a:lnTo>
                  <a:lnTo>
                    <a:pt x="164122" y="506374"/>
                  </a:lnTo>
                  <a:lnTo>
                    <a:pt x="164249" y="507479"/>
                  </a:lnTo>
                  <a:lnTo>
                    <a:pt x="163449" y="510146"/>
                  </a:lnTo>
                  <a:lnTo>
                    <a:pt x="165925" y="511225"/>
                  </a:lnTo>
                  <a:lnTo>
                    <a:pt x="168617" y="513638"/>
                  </a:lnTo>
                  <a:lnTo>
                    <a:pt x="168821" y="512584"/>
                  </a:lnTo>
                  <a:lnTo>
                    <a:pt x="169240" y="511746"/>
                  </a:lnTo>
                  <a:lnTo>
                    <a:pt x="170599" y="512025"/>
                  </a:lnTo>
                  <a:close/>
                </a:path>
                <a:path w="218439" h="793115">
                  <a:moveTo>
                    <a:pt x="170929" y="351472"/>
                  </a:moveTo>
                  <a:lnTo>
                    <a:pt x="170726" y="351116"/>
                  </a:lnTo>
                  <a:lnTo>
                    <a:pt x="170649" y="350888"/>
                  </a:lnTo>
                  <a:lnTo>
                    <a:pt x="170294" y="350989"/>
                  </a:lnTo>
                  <a:lnTo>
                    <a:pt x="169849" y="350964"/>
                  </a:lnTo>
                  <a:lnTo>
                    <a:pt x="169049" y="351612"/>
                  </a:lnTo>
                  <a:lnTo>
                    <a:pt x="168871" y="351688"/>
                  </a:lnTo>
                  <a:lnTo>
                    <a:pt x="168440" y="351586"/>
                  </a:lnTo>
                  <a:lnTo>
                    <a:pt x="168033" y="351637"/>
                  </a:lnTo>
                  <a:lnTo>
                    <a:pt x="167589" y="351688"/>
                  </a:lnTo>
                  <a:lnTo>
                    <a:pt x="167487" y="352145"/>
                  </a:lnTo>
                  <a:lnTo>
                    <a:pt x="168059" y="352717"/>
                  </a:lnTo>
                  <a:lnTo>
                    <a:pt x="168617" y="352450"/>
                  </a:lnTo>
                  <a:lnTo>
                    <a:pt x="168973" y="352348"/>
                  </a:lnTo>
                  <a:lnTo>
                    <a:pt x="169100" y="352145"/>
                  </a:lnTo>
                  <a:lnTo>
                    <a:pt x="169138" y="351993"/>
                  </a:lnTo>
                  <a:lnTo>
                    <a:pt x="169875" y="352018"/>
                  </a:lnTo>
                  <a:lnTo>
                    <a:pt x="170192" y="352018"/>
                  </a:lnTo>
                  <a:lnTo>
                    <a:pt x="170548" y="351739"/>
                  </a:lnTo>
                  <a:lnTo>
                    <a:pt x="170853" y="351523"/>
                  </a:lnTo>
                  <a:close/>
                </a:path>
                <a:path w="218439" h="793115">
                  <a:moveTo>
                    <a:pt x="171729" y="462241"/>
                  </a:moveTo>
                  <a:lnTo>
                    <a:pt x="171132" y="459867"/>
                  </a:lnTo>
                  <a:lnTo>
                    <a:pt x="171272" y="457631"/>
                  </a:lnTo>
                  <a:lnTo>
                    <a:pt x="171424" y="455790"/>
                  </a:lnTo>
                  <a:lnTo>
                    <a:pt x="168770" y="453085"/>
                  </a:lnTo>
                  <a:lnTo>
                    <a:pt x="164325" y="452653"/>
                  </a:lnTo>
                  <a:lnTo>
                    <a:pt x="161213" y="452462"/>
                  </a:lnTo>
                  <a:lnTo>
                    <a:pt x="159435" y="455866"/>
                  </a:lnTo>
                  <a:lnTo>
                    <a:pt x="157924" y="458685"/>
                  </a:lnTo>
                  <a:lnTo>
                    <a:pt x="159550" y="464235"/>
                  </a:lnTo>
                  <a:lnTo>
                    <a:pt x="165709" y="467893"/>
                  </a:lnTo>
                  <a:lnTo>
                    <a:pt x="167665" y="467347"/>
                  </a:lnTo>
                  <a:lnTo>
                    <a:pt x="170053" y="464375"/>
                  </a:lnTo>
                  <a:lnTo>
                    <a:pt x="171729" y="462241"/>
                  </a:lnTo>
                  <a:close/>
                </a:path>
                <a:path w="218439" h="793115">
                  <a:moveTo>
                    <a:pt x="174472" y="358927"/>
                  </a:moveTo>
                  <a:lnTo>
                    <a:pt x="173837" y="357187"/>
                  </a:lnTo>
                  <a:lnTo>
                    <a:pt x="173532" y="355511"/>
                  </a:lnTo>
                  <a:lnTo>
                    <a:pt x="172707" y="354152"/>
                  </a:lnTo>
                  <a:lnTo>
                    <a:pt x="172313" y="353504"/>
                  </a:lnTo>
                  <a:lnTo>
                    <a:pt x="171208" y="353847"/>
                  </a:lnTo>
                  <a:lnTo>
                    <a:pt x="170180" y="354482"/>
                  </a:lnTo>
                  <a:lnTo>
                    <a:pt x="168973" y="353822"/>
                  </a:lnTo>
                  <a:lnTo>
                    <a:pt x="168021" y="355460"/>
                  </a:lnTo>
                  <a:lnTo>
                    <a:pt x="167665" y="356438"/>
                  </a:lnTo>
                  <a:lnTo>
                    <a:pt x="166433" y="357441"/>
                  </a:lnTo>
                  <a:lnTo>
                    <a:pt x="168414" y="358571"/>
                  </a:lnTo>
                  <a:lnTo>
                    <a:pt x="168567" y="358444"/>
                  </a:lnTo>
                  <a:lnTo>
                    <a:pt x="168795" y="358470"/>
                  </a:lnTo>
                  <a:lnTo>
                    <a:pt x="168973" y="358927"/>
                  </a:lnTo>
                  <a:lnTo>
                    <a:pt x="169138" y="359473"/>
                  </a:lnTo>
                  <a:lnTo>
                    <a:pt x="169494" y="359473"/>
                  </a:lnTo>
                  <a:lnTo>
                    <a:pt x="171081" y="359524"/>
                  </a:lnTo>
                  <a:lnTo>
                    <a:pt x="172656" y="359143"/>
                  </a:lnTo>
                  <a:lnTo>
                    <a:pt x="174472" y="358927"/>
                  </a:lnTo>
                  <a:close/>
                </a:path>
                <a:path w="218439" h="793115">
                  <a:moveTo>
                    <a:pt x="175120" y="338264"/>
                  </a:moveTo>
                  <a:lnTo>
                    <a:pt x="173342" y="335356"/>
                  </a:lnTo>
                  <a:lnTo>
                    <a:pt x="171399" y="334568"/>
                  </a:lnTo>
                  <a:lnTo>
                    <a:pt x="170929" y="334302"/>
                  </a:lnTo>
                  <a:lnTo>
                    <a:pt x="170548" y="334568"/>
                  </a:lnTo>
                  <a:lnTo>
                    <a:pt x="170129" y="334619"/>
                  </a:lnTo>
                  <a:lnTo>
                    <a:pt x="169621" y="332994"/>
                  </a:lnTo>
                  <a:lnTo>
                    <a:pt x="169024" y="331457"/>
                  </a:lnTo>
                  <a:lnTo>
                    <a:pt x="166979" y="331089"/>
                  </a:lnTo>
                  <a:lnTo>
                    <a:pt x="164922" y="329679"/>
                  </a:lnTo>
                  <a:lnTo>
                    <a:pt x="163068" y="328803"/>
                  </a:lnTo>
                  <a:lnTo>
                    <a:pt x="161734" y="333336"/>
                  </a:lnTo>
                  <a:lnTo>
                    <a:pt x="160858" y="334048"/>
                  </a:lnTo>
                  <a:lnTo>
                    <a:pt x="159131" y="334492"/>
                  </a:lnTo>
                  <a:lnTo>
                    <a:pt x="158648" y="335445"/>
                  </a:lnTo>
                  <a:lnTo>
                    <a:pt x="158623" y="336029"/>
                  </a:lnTo>
                  <a:lnTo>
                    <a:pt x="158623" y="339369"/>
                  </a:lnTo>
                  <a:lnTo>
                    <a:pt x="160388" y="340702"/>
                  </a:lnTo>
                  <a:lnTo>
                    <a:pt x="162864" y="340969"/>
                  </a:lnTo>
                  <a:lnTo>
                    <a:pt x="163449" y="343916"/>
                  </a:lnTo>
                  <a:lnTo>
                    <a:pt x="164922" y="346570"/>
                  </a:lnTo>
                  <a:lnTo>
                    <a:pt x="167132" y="349262"/>
                  </a:lnTo>
                  <a:lnTo>
                    <a:pt x="167767" y="349338"/>
                  </a:lnTo>
                  <a:lnTo>
                    <a:pt x="170903" y="349186"/>
                  </a:lnTo>
                  <a:lnTo>
                    <a:pt x="173939" y="346621"/>
                  </a:lnTo>
                  <a:lnTo>
                    <a:pt x="174840" y="342836"/>
                  </a:lnTo>
                  <a:lnTo>
                    <a:pt x="174015" y="341833"/>
                  </a:lnTo>
                  <a:lnTo>
                    <a:pt x="175120" y="338264"/>
                  </a:lnTo>
                  <a:close/>
                </a:path>
                <a:path w="218439" h="793115">
                  <a:moveTo>
                    <a:pt x="177774" y="319430"/>
                  </a:moveTo>
                  <a:lnTo>
                    <a:pt x="177177" y="317500"/>
                  </a:lnTo>
                  <a:lnTo>
                    <a:pt x="173761" y="315823"/>
                  </a:lnTo>
                  <a:lnTo>
                    <a:pt x="171234" y="316318"/>
                  </a:lnTo>
                  <a:lnTo>
                    <a:pt x="170421" y="318731"/>
                  </a:lnTo>
                  <a:lnTo>
                    <a:pt x="171729" y="321487"/>
                  </a:lnTo>
                  <a:lnTo>
                    <a:pt x="173291" y="322224"/>
                  </a:lnTo>
                  <a:lnTo>
                    <a:pt x="175768" y="323430"/>
                  </a:lnTo>
                  <a:lnTo>
                    <a:pt x="176022" y="323380"/>
                  </a:lnTo>
                  <a:lnTo>
                    <a:pt x="176720" y="321792"/>
                  </a:lnTo>
                  <a:lnTo>
                    <a:pt x="177774" y="319430"/>
                  </a:lnTo>
                  <a:close/>
                </a:path>
                <a:path w="218439" h="793115">
                  <a:moveTo>
                    <a:pt x="183730" y="342150"/>
                  </a:moveTo>
                  <a:lnTo>
                    <a:pt x="183070" y="341604"/>
                  </a:lnTo>
                  <a:lnTo>
                    <a:pt x="182092" y="341274"/>
                  </a:lnTo>
                  <a:lnTo>
                    <a:pt x="181368" y="341020"/>
                  </a:lnTo>
                  <a:lnTo>
                    <a:pt x="180797" y="341249"/>
                  </a:lnTo>
                  <a:lnTo>
                    <a:pt x="179844" y="343331"/>
                  </a:lnTo>
                  <a:lnTo>
                    <a:pt x="180543" y="343814"/>
                  </a:lnTo>
                  <a:lnTo>
                    <a:pt x="181444" y="344233"/>
                  </a:lnTo>
                  <a:lnTo>
                    <a:pt x="182194" y="344360"/>
                  </a:lnTo>
                  <a:lnTo>
                    <a:pt x="182753" y="344233"/>
                  </a:lnTo>
                  <a:lnTo>
                    <a:pt x="183146" y="343408"/>
                  </a:lnTo>
                  <a:lnTo>
                    <a:pt x="183730" y="342150"/>
                  </a:lnTo>
                  <a:close/>
                </a:path>
                <a:path w="218439" h="793115">
                  <a:moveTo>
                    <a:pt x="187337" y="550633"/>
                  </a:moveTo>
                  <a:lnTo>
                    <a:pt x="187274" y="550252"/>
                  </a:lnTo>
                  <a:lnTo>
                    <a:pt x="187045" y="548881"/>
                  </a:lnTo>
                  <a:lnTo>
                    <a:pt x="186296" y="547192"/>
                  </a:lnTo>
                  <a:lnTo>
                    <a:pt x="185864" y="545871"/>
                  </a:lnTo>
                  <a:lnTo>
                    <a:pt x="184988" y="545871"/>
                  </a:lnTo>
                  <a:lnTo>
                    <a:pt x="183730" y="547192"/>
                  </a:lnTo>
                  <a:lnTo>
                    <a:pt x="184708" y="548525"/>
                  </a:lnTo>
                  <a:lnTo>
                    <a:pt x="184835" y="548881"/>
                  </a:lnTo>
                  <a:lnTo>
                    <a:pt x="185305" y="550252"/>
                  </a:lnTo>
                  <a:lnTo>
                    <a:pt x="185991" y="550633"/>
                  </a:lnTo>
                  <a:lnTo>
                    <a:pt x="187337" y="550633"/>
                  </a:lnTo>
                  <a:close/>
                </a:path>
                <a:path w="218439" h="793115">
                  <a:moveTo>
                    <a:pt x="187413" y="439407"/>
                  </a:moveTo>
                  <a:lnTo>
                    <a:pt x="186410" y="439077"/>
                  </a:lnTo>
                  <a:lnTo>
                    <a:pt x="185458" y="438721"/>
                  </a:lnTo>
                  <a:lnTo>
                    <a:pt x="184302" y="437972"/>
                  </a:lnTo>
                  <a:lnTo>
                    <a:pt x="183197" y="437769"/>
                  </a:lnTo>
                  <a:lnTo>
                    <a:pt x="182676" y="439432"/>
                  </a:lnTo>
                  <a:lnTo>
                    <a:pt x="182245" y="440728"/>
                  </a:lnTo>
                  <a:lnTo>
                    <a:pt x="183324" y="440982"/>
                  </a:lnTo>
                  <a:lnTo>
                    <a:pt x="185356" y="442087"/>
                  </a:lnTo>
                  <a:lnTo>
                    <a:pt x="186436" y="442391"/>
                  </a:lnTo>
                  <a:lnTo>
                    <a:pt x="187413" y="439407"/>
                  </a:lnTo>
                  <a:close/>
                </a:path>
                <a:path w="218439" h="793115">
                  <a:moveTo>
                    <a:pt x="187667" y="550633"/>
                  </a:moveTo>
                  <a:lnTo>
                    <a:pt x="187337" y="550633"/>
                  </a:lnTo>
                  <a:lnTo>
                    <a:pt x="187464" y="551459"/>
                  </a:lnTo>
                  <a:lnTo>
                    <a:pt x="187667" y="550633"/>
                  </a:lnTo>
                  <a:close/>
                </a:path>
                <a:path w="218439" h="793115">
                  <a:moveTo>
                    <a:pt x="190436" y="530123"/>
                  </a:moveTo>
                  <a:lnTo>
                    <a:pt x="190131" y="526961"/>
                  </a:lnTo>
                  <a:lnTo>
                    <a:pt x="189484" y="524598"/>
                  </a:lnTo>
                  <a:lnTo>
                    <a:pt x="188328" y="521284"/>
                  </a:lnTo>
                  <a:lnTo>
                    <a:pt x="187693" y="522198"/>
                  </a:lnTo>
                  <a:lnTo>
                    <a:pt x="187464" y="522465"/>
                  </a:lnTo>
                  <a:lnTo>
                    <a:pt x="185712" y="524802"/>
                  </a:lnTo>
                  <a:lnTo>
                    <a:pt x="186613" y="527189"/>
                  </a:lnTo>
                  <a:lnTo>
                    <a:pt x="186588" y="529450"/>
                  </a:lnTo>
                  <a:lnTo>
                    <a:pt x="186588" y="530428"/>
                  </a:lnTo>
                  <a:lnTo>
                    <a:pt x="187071" y="531456"/>
                  </a:lnTo>
                  <a:lnTo>
                    <a:pt x="189801" y="531863"/>
                  </a:lnTo>
                  <a:lnTo>
                    <a:pt x="190436" y="530123"/>
                  </a:lnTo>
                  <a:close/>
                </a:path>
                <a:path w="218439" h="793115">
                  <a:moveTo>
                    <a:pt x="196049" y="192582"/>
                  </a:moveTo>
                  <a:lnTo>
                    <a:pt x="194919" y="190284"/>
                  </a:lnTo>
                  <a:lnTo>
                    <a:pt x="192138" y="188798"/>
                  </a:lnTo>
                  <a:lnTo>
                    <a:pt x="189572" y="189280"/>
                  </a:lnTo>
                  <a:lnTo>
                    <a:pt x="188696" y="191884"/>
                  </a:lnTo>
                  <a:lnTo>
                    <a:pt x="189826" y="194475"/>
                  </a:lnTo>
                  <a:lnTo>
                    <a:pt x="193014" y="195872"/>
                  </a:lnTo>
                  <a:lnTo>
                    <a:pt x="194348" y="195097"/>
                  </a:lnTo>
                  <a:lnTo>
                    <a:pt x="195503" y="193840"/>
                  </a:lnTo>
                  <a:lnTo>
                    <a:pt x="196049" y="192582"/>
                  </a:lnTo>
                  <a:close/>
                </a:path>
                <a:path w="218439" h="793115">
                  <a:moveTo>
                    <a:pt x="197967" y="472986"/>
                  </a:moveTo>
                  <a:lnTo>
                    <a:pt x="197510" y="471690"/>
                  </a:lnTo>
                  <a:lnTo>
                    <a:pt x="196938" y="470103"/>
                  </a:lnTo>
                  <a:lnTo>
                    <a:pt x="196761" y="469671"/>
                  </a:lnTo>
                  <a:lnTo>
                    <a:pt x="196608" y="469252"/>
                  </a:lnTo>
                  <a:lnTo>
                    <a:pt x="195427" y="469607"/>
                  </a:lnTo>
                  <a:lnTo>
                    <a:pt x="194246" y="469925"/>
                  </a:lnTo>
                  <a:lnTo>
                    <a:pt x="192163" y="470611"/>
                  </a:lnTo>
                  <a:lnTo>
                    <a:pt x="191833" y="472744"/>
                  </a:lnTo>
                  <a:lnTo>
                    <a:pt x="193840" y="475043"/>
                  </a:lnTo>
                  <a:lnTo>
                    <a:pt x="195275" y="474091"/>
                  </a:lnTo>
                  <a:lnTo>
                    <a:pt x="196481" y="473595"/>
                  </a:lnTo>
                  <a:lnTo>
                    <a:pt x="197967" y="472986"/>
                  </a:lnTo>
                  <a:close/>
                </a:path>
                <a:path w="218439" h="793115">
                  <a:moveTo>
                    <a:pt x="199898" y="412965"/>
                  </a:moveTo>
                  <a:lnTo>
                    <a:pt x="199821" y="411988"/>
                  </a:lnTo>
                  <a:lnTo>
                    <a:pt x="195630" y="411708"/>
                  </a:lnTo>
                  <a:lnTo>
                    <a:pt x="192570" y="411988"/>
                  </a:lnTo>
                  <a:lnTo>
                    <a:pt x="189255" y="413994"/>
                  </a:lnTo>
                  <a:lnTo>
                    <a:pt x="189674" y="417461"/>
                  </a:lnTo>
                  <a:lnTo>
                    <a:pt x="190512" y="417868"/>
                  </a:lnTo>
                  <a:lnTo>
                    <a:pt x="191935" y="416382"/>
                  </a:lnTo>
                  <a:lnTo>
                    <a:pt x="193941" y="418160"/>
                  </a:lnTo>
                  <a:lnTo>
                    <a:pt x="197154" y="416229"/>
                  </a:lnTo>
                  <a:lnTo>
                    <a:pt x="198970" y="416153"/>
                  </a:lnTo>
                  <a:lnTo>
                    <a:pt x="199898" y="412965"/>
                  </a:lnTo>
                  <a:close/>
                </a:path>
                <a:path w="218439" h="793115">
                  <a:moveTo>
                    <a:pt x="205740" y="478866"/>
                  </a:moveTo>
                  <a:lnTo>
                    <a:pt x="205422" y="476377"/>
                  </a:lnTo>
                  <a:lnTo>
                    <a:pt x="202831" y="474548"/>
                  </a:lnTo>
                  <a:lnTo>
                    <a:pt x="199021" y="475932"/>
                  </a:lnTo>
                  <a:lnTo>
                    <a:pt x="196913" y="479691"/>
                  </a:lnTo>
                  <a:lnTo>
                    <a:pt x="197866" y="481406"/>
                  </a:lnTo>
                  <a:lnTo>
                    <a:pt x="200748" y="483158"/>
                  </a:lnTo>
                  <a:lnTo>
                    <a:pt x="203835" y="485038"/>
                  </a:lnTo>
                  <a:lnTo>
                    <a:pt x="203682" y="482028"/>
                  </a:lnTo>
                  <a:lnTo>
                    <a:pt x="204736" y="480796"/>
                  </a:lnTo>
                  <a:lnTo>
                    <a:pt x="205740" y="478866"/>
                  </a:lnTo>
                  <a:close/>
                </a:path>
                <a:path w="218439" h="793115">
                  <a:moveTo>
                    <a:pt x="217246" y="320014"/>
                  </a:moveTo>
                  <a:lnTo>
                    <a:pt x="216738" y="319430"/>
                  </a:lnTo>
                  <a:lnTo>
                    <a:pt x="215290" y="318782"/>
                  </a:lnTo>
                  <a:lnTo>
                    <a:pt x="214858" y="318503"/>
                  </a:lnTo>
                  <a:lnTo>
                    <a:pt x="211493" y="317652"/>
                  </a:lnTo>
                  <a:lnTo>
                    <a:pt x="210489" y="320713"/>
                  </a:lnTo>
                  <a:lnTo>
                    <a:pt x="207098" y="322046"/>
                  </a:lnTo>
                  <a:lnTo>
                    <a:pt x="208153" y="323748"/>
                  </a:lnTo>
                  <a:lnTo>
                    <a:pt x="208483" y="324878"/>
                  </a:lnTo>
                  <a:lnTo>
                    <a:pt x="208737" y="325589"/>
                  </a:lnTo>
                  <a:lnTo>
                    <a:pt x="209181" y="326440"/>
                  </a:lnTo>
                  <a:lnTo>
                    <a:pt x="208953" y="326936"/>
                  </a:lnTo>
                  <a:lnTo>
                    <a:pt x="207632" y="329857"/>
                  </a:lnTo>
                  <a:lnTo>
                    <a:pt x="210439" y="329958"/>
                  </a:lnTo>
                  <a:lnTo>
                    <a:pt x="215709" y="330936"/>
                  </a:lnTo>
                  <a:lnTo>
                    <a:pt x="216268" y="329958"/>
                  </a:lnTo>
                  <a:lnTo>
                    <a:pt x="216814" y="323900"/>
                  </a:lnTo>
                  <a:lnTo>
                    <a:pt x="216090" y="322529"/>
                  </a:lnTo>
                  <a:lnTo>
                    <a:pt x="217246" y="320014"/>
                  </a:lnTo>
                  <a:close/>
                </a:path>
                <a:path w="218439" h="793115">
                  <a:moveTo>
                    <a:pt x="218351" y="532460"/>
                  </a:moveTo>
                  <a:lnTo>
                    <a:pt x="217766" y="530250"/>
                  </a:lnTo>
                  <a:lnTo>
                    <a:pt x="216090" y="527812"/>
                  </a:lnTo>
                  <a:lnTo>
                    <a:pt x="214757" y="527367"/>
                  </a:lnTo>
                  <a:lnTo>
                    <a:pt x="209816" y="527519"/>
                  </a:lnTo>
                  <a:lnTo>
                    <a:pt x="208762" y="530783"/>
                  </a:lnTo>
                  <a:lnTo>
                    <a:pt x="205892" y="532104"/>
                  </a:lnTo>
                  <a:lnTo>
                    <a:pt x="206997" y="533946"/>
                  </a:lnTo>
                  <a:lnTo>
                    <a:pt x="205320" y="536206"/>
                  </a:lnTo>
                  <a:lnTo>
                    <a:pt x="207251" y="539394"/>
                  </a:lnTo>
                  <a:lnTo>
                    <a:pt x="207302" y="540969"/>
                  </a:lnTo>
                  <a:lnTo>
                    <a:pt x="208788" y="540740"/>
                  </a:lnTo>
                  <a:lnTo>
                    <a:pt x="209842" y="540588"/>
                  </a:lnTo>
                  <a:lnTo>
                    <a:pt x="211213" y="540613"/>
                  </a:lnTo>
                  <a:lnTo>
                    <a:pt x="213131" y="537108"/>
                  </a:lnTo>
                  <a:lnTo>
                    <a:pt x="214134" y="534822"/>
                  </a:lnTo>
                  <a:lnTo>
                    <a:pt x="218351" y="532460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646650" y="6055385"/>
              <a:ext cx="1761489" cy="2934970"/>
            </a:xfrm>
            <a:custGeom>
              <a:avLst/>
              <a:gdLst/>
              <a:ahLst/>
              <a:cxnLst/>
              <a:rect l="l" t="t" r="r" b="b"/>
              <a:pathLst>
                <a:path w="1761489" h="2934970">
                  <a:moveTo>
                    <a:pt x="4495" y="2682354"/>
                  </a:moveTo>
                  <a:lnTo>
                    <a:pt x="4419" y="2681503"/>
                  </a:lnTo>
                  <a:lnTo>
                    <a:pt x="4267" y="2680246"/>
                  </a:lnTo>
                  <a:lnTo>
                    <a:pt x="3517" y="2680220"/>
                  </a:lnTo>
                  <a:lnTo>
                    <a:pt x="2667" y="2680297"/>
                  </a:lnTo>
                  <a:lnTo>
                    <a:pt x="1905" y="2680563"/>
                  </a:lnTo>
                  <a:lnTo>
                    <a:pt x="1562" y="2680919"/>
                  </a:lnTo>
                  <a:lnTo>
                    <a:pt x="1663" y="2681744"/>
                  </a:lnTo>
                  <a:lnTo>
                    <a:pt x="1778" y="2683002"/>
                  </a:lnTo>
                  <a:lnTo>
                    <a:pt x="2565" y="2683103"/>
                  </a:lnTo>
                  <a:lnTo>
                    <a:pt x="3492" y="2682900"/>
                  </a:lnTo>
                  <a:lnTo>
                    <a:pt x="4140" y="2682773"/>
                  </a:lnTo>
                  <a:lnTo>
                    <a:pt x="4495" y="2682354"/>
                  </a:lnTo>
                  <a:close/>
                </a:path>
                <a:path w="1761489" h="2934970">
                  <a:moveTo>
                    <a:pt x="6858" y="2789263"/>
                  </a:moveTo>
                  <a:lnTo>
                    <a:pt x="6807" y="2788920"/>
                  </a:lnTo>
                  <a:lnTo>
                    <a:pt x="6781" y="2788793"/>
                  </a:lnTo>
                  <a:lnTo>
                    <a:pt x="6400" y="2788716"/>
                  </a:lnTo>
                  <a:lnTo>
                    <a:pt x="6197" y="2788615"/>
                  </a:lnTo>
                  <a:lnTo>
                    <a:pt x="6146" y="2788983"/>
                  </a:lnTo>
                  <a:lnTo>
                    <a:pt x="6057" y="2789694"/>
                  </a:lnTo>
                  <a:lnTo>
                    <a:pt x="6299" y="2789847"/>
                  </a:lnTo>
                  <a:lnTo>
                    <a:pt x="6527" y="2789948"/>
                  </a:lnTo>
                  <a:lnTo>
                    <a:pt x="6731" y="2790025"/>
                  </a:lnTo>
                  <a:lnTo>
                    <a:pt x="6756" y="2789644"/>
                  </a:lnTo>
                  <a:lnTo>
                    <a:pt x="6858" y="2789263"/>
                  </a:lnTo>
                  <a:close/>
                </a:path>
                <a:path w="1761489" h="2934970">
                  <a:moveTo>
                    <a:pt x="8382" y="2771838"/>
                  </a:moveTo>
                  <a:lnTo>
                    <a:pt x="8280" y="2770911"/>
                  </a:lnTo>
                  <a:lnTo>
                    <a:pt x="7785" y="2769984"/>
                  </a:lnTo>
                  <a:lnTo>
                    <a:pt x="7429" y="2769311"/>
                  </a:lnTo>
                  <a:lnTo>
                    <a:pt x="6858" y="2769057"/>
                  </a:lnTo>
                  <a:lnTo>
                    <a:pt x="6007" y="2769412"/>
                  </a:lnTo>
                  <a:lnTo>
                    <a:pt x="4724" y="2769908"/>
                  </a:lnTo>
                  <a:lnTo>
                    <a:pt x="4826" y="2770784"/>
                  </a:lnTo>
                  <a:lnTo>
                    <a:pt x="5651" y="2772372"/>
                  </a:lnTo>
                  <a:lnTo>
                    <a:pt x="6273" y="2772753"/>
                  </a:lnTo>
                  <a:lnTo>
                    <a:pt x="7010" y="2772270"/>
                  </a:lnTo>
                  <a:lnTo>
                    <a:pt x="8382" y="2771838"/>
                  </a:lnTo>
                  <a:close/>
                </a:path>
                <a:path w="1761489" h="2934970">
                  <a:moveTo>
                    <a:pt x="11442" y="2711475"/>
                  </a:moveTo>
                  <a:lnTo>
                    <a:pt x="10172" y="2711793"/>
                  </a:lnTo>
                  <a:lnTo>
                    <a:pt x="8991" y="2710967"/>
                  </a:lnTo>
                  <a:lnTo>
                    <a:pt x="8039" y="2710586"/>
                  </a:lnTo>
                  <a:lnTo>
                    <a:pt x="7112" y="2711297"/>
                  </a:lnTo>
                  <a:lnTo>
                    <a:pt x="6959" y="2711272"/>
                  </a:lnTo>
                  <a:lnTo>
                    <a:pt x="6934" y="2711119"/>
                  </a:lnTo>
                  <a:lnTo>
                    <a:pt x="6756" y="2710992"/>
                  </a:lnTo>
                  <a:lnTo>
                    <a:pt x="5168" y="2710040"/>
                  </a:lnTo>
                  <a:lnTo>
                    <a:pt x="3086" y="2711793"/>
                  </a:lnTo>
                  <a:lnTo>
                    <a:pt x="1778" y="2709913"/>
                  </a:lnTo>
                  <a:lnTo>
                    <a:pt x="1562" y="2710218"/>
                  </a:lnTo>
                  <a:lnTo>
                    <a:pt x="1079" y="2710637"/>
                  </a:lnTo>
                  <a:lnTo>
                    <a:pt x="2235" y="2713024"/>
                  </a:lnTo>
                  <a:lnTo>
                    <a:pt x="0" y="2714980"/>
                  </a:lnTo>
                  <a:lnTo>
                    <a:pt x="1181" y="2718625"/>
                  </a:lnTo>
                  <a:lnTo>
                    <a:pt x="1231" y="2720009"/>
                  </a:lnTo>
                  <a:lnTo>
                    <a:pt x="4191" y="2718930"/>
                  </a:lnTo>
                  <a:lnTo>
                    <a:pt x="4876" y="2719349"/>
                  </a:lnTo>
                  <a:lnTo>
                    <a:pt x="7988" y="2721013"/>
                  </a:lnTo>
                  <a:lnTo>
                    <a:pt x="8331" y="2718701"/>
                  </a:lnTo>
                  <a:lnTo>
                    <a:pt x="9245" y="2717342"/>
                  </a:lnTo>
                  <a:lnTo>
                    <a:pt x="8991" y="2716796"/>
                  </a:lnTo>
                  <a:lnTo>
                    <a:pt x="8940" y="2716415"/>
                  </a:lnTo>
                  <a:lnTo>
                    <a:pt x="9537" y="2716187"/>
                  </a:lnTo>
                  <a:lnTo>
                    <a:pt x="9613" y="2715234"/>
                  </a:lnTo>
                  <a:lnTo>
                    <a:pt x="10375" y="2714079"/>
                  </a:lnTo>
                  <a:lnTo>
                    <a:pt x="10566" y="2713355"/>
                  </a:lnTo>
                  <a:lnTo>
                    <a:pt x="10871" y="2712707"/>
                  </a:lnTo>
                  <a:lnTo>
                    <a:pt x="11442" y="2711475"/>
                  </a:lnTo>
                  <a:close/>
                </a:path>
                <a:path w="1761489" h="2934970">
                  <a:moveTo>
                    <a:pt x="15062" y="2768803"/>
                  </a:moveTo>
                  <a:lnTo>
                    <a:pt x="15011" y="2768650"/>
                  </a:lnTo>
                  <a:lnTo>
                    <a:pt x="14541" y="2767469"/>
                  </a:lnTo>
                  <a:lnTo>
                    <a:pt x="13208" y="2767596"/>
                  </a:lnTo>
                  <a:lnTo>
                    <a:pt x="12306" y="2767050"/>
                  </a:lnTo>
                  <a:lnTo>
                    <a:pt x="12179" y="2767495"/>
                  </a:lnTo>
                  <a:lnTo>
                    <a:pt x="11950" y="2767977"/>
                  </a:lnTo>
                  <a:lnTo>
                    <a:pt x="12052" y="2768358"/>
                  </a:lnTo>
                  <a:lnTo>
                    <a:pt x="12306" y="2769336"/>
                  </a:lnTo>
                  <a:lnTo>
                    <a:pt x="12827" y="2770086"/>
                  </a:lnTo>
                  <a:lnTo>
                    <a:pt x="14058" y="2769565"/>
                  </a:lnTo>
                  <a:lnTo>
                    <a:pt x="14414" y="2769235"/>
                  </a:lnTo>
                  <a:lnTo>
                    <a:pt x="15062" y="2768803"/>
                  </a:lnTo>
                  <a:close/>
                </a:path>
                <a:path w="1761489" h="2934970">
                  <a:moveTo>
                    <a:pt x="21971" y="2715209"/>
                  </a:moveTo>
                  <a:lnTo>
                    <a:pt x="21767" y="2714815"/>
                  </a:lnTo>
                  <a:lnTo>
                    <a:pt x="21640" y="2714206"/>
                  </a:lnTo>
                  <a:lnTo>
                    <a:pt x="21310" y="2714079"/>
                  </a:lnTo>
                  <a:lnTo>
                    <a:pt x="20739" y="2713825"/>
                  </a:lnTo>
                  <a:lnTo>
                    <a:pt x="20015" y="2713875"/>
                  </a:lnTo>
                  <a:lnTo>
                    <a:pt x="19380" y="2713825"/>
                  </a:lnTo>
                  <a:lnTo>
                    <a:pt x="19583" y="2714231"/>
                  </a:lnTo>
                  <a:lnTo>
                    <a:pt x="19710" y="2714447"/>
                  </a:lnTo>
                  <a:lnTo>
                    <a:pt x="19558" y="2714256"/>
                  </a:lnTo>
                  <a:lnTo>
                    <a:pt x="19354" y="2713977"/>
                  </a:lnTo>
                  <a:lnTo>
                    <a:pt x="19227" y="2714155"/>
                  </a:lnTo>
                  <a:lnTo>
                    <a:pt x="19100" y="2714307"/>
                  </a:lnTo>
                  <a:lnTo>
                    <a:pt x="18935" y="2714510"/>
                  </a:lnTo>
                  <a:lnTo>
                    <a:pt x="19126" y="2714764"/>
                  </a:lnTo>
                  <a:lnTo>
                    <a:pt x="19304" y="2715031"/>
                  </a:lnTo>
                  <a:lnTo>
                    <a:pt x="19507" y="2715310"/>
                  </a:lnTo>
                  <a:lnTo>
                    <a:pt x="19634" y="2715133"/>
                  </a:lnTo>
                  <a:lnTo>
                    <a:pt x="19913" y="2714929"/>
                  </a:lnTo>
                  <a:lnTo>
                    <a:pt x="19812" y="2714612"/>
                  </a:lnTo>
                  <a:lnTo>
                    <a:pt x="19964" y="2714904"/>
                  </a:lnTo>
                  <a:lnTo>
                    <a:pt x="20612" y="2715488"/>
                  </a:lnTo>
                  <a:lnTo>
                    <a:pt x="21259" y="2715514"/>
                  </a:lnTo>
                  <a:lnTo>
                    <a:pt x="21971" y="2715209"/>
                  </a:lnTo>
                  <a:close/>
                </a:path>
                <a:path w="1761489" h="2934970">
                  <a:moveTo>
                    <a:pt x="25806" y="2754998"/>
                  </a:moveTo>
                  <a:lnTo>
                    <a:pt x="25654" y="2754528"/>
                  </a:lnTo>
                  <a:lnTo>
                    <a:pt x="25082" y="2754376"/>
                  </a:lnTo>
                  <a:lnTo>
                    <a:pt x="24257" y="2754172"/>
                  </a:lnTo>
                  <a:lnTo>
                    <a:pt x="23469" y="2754325"/>
                  </a:lnTo>
                  <a:lnTo>
                    <a:pt x="23025" y="2755227"/>
                  </a:lnTo>
                  <a:lnTo>
                    <a:pt x="22898" y="2755849"/>
                  </a:lnTo>
                  <a:lnTo>
                    <a:pt x="23101" y="2756001"/>
                  </a:lnTo>
                  <a:lnTo>
                    <a:pt x="24282" y="2755531"/>
                  </a:lnTo>
                  <a:lnTo>
                    <a:pt x="24904" y="2755481"/>
                  </a:lnTo>
                  <a:lnTo>
                    <a:pt x="25400" y="2755201"/>
                  </a:lnTo>
                  <a:lnTo>
                    <a:pt x="25806" y="2754998"/>
                  </a:lnTo>
                  <a:close/>
                </a:path>
                <a:path w="1761489" h="2934970">
                  <a:moveTo>
                    <a:pt x="27914" y="2702153"/>
                  </a:moveTo>
                  <a:lnTo>
                    <a:pt x="26212" y="2701150"/>
                  </a:lnTo>
                  <a:lnTo>
                    <a:pt x="24180" y="2699994"/>
                  </a:lnTo>
                  <a:lnTo>
                    <a:pt x="21564" y="2699347"/>
                  </a:lnTo>
                  <a:lnTo>
                    <a:pt x="17373" y="2701455"/>
                  </a:lnTo>
                  <a:lnTo>
                    <a:pt x="17373" y="2703690"/>
                  </a:lnTo>
                  <a:lnTo>
                    <a:pt x="17830" y="2705544"/>
                  </a:lnTo>
                  <a:lnTo>
                    <a:pt x="18199" y="2709341"/>
                  </a:lnTo>
                  <a:lnTo>
                    <a:pt x="18630" y="2710319"/>
                  </a:lnTo>
                  <a:lnTo>
                    <a:pt x="22872" y="2711945"/>
                  </a:lnTo>
                  <a:lnTo>
                    <a:pt x="27368" y="2709164"/>
                  </a:lnTo>
                  <a:lnTo>
                    <a:pt x="27317" y="2706128"/>
                  </a:lnTo>
                  <a:lnTo>
                    <a:pt x="27292" y="2704465"/>
                  </a:lnTo>
                  <a:lnTo>
                    <a:pt x="27914" y="2702153"/>
                  </a:lnTo>
                  <a:close/>
                </a:path>
                <a:path w="1761489" h="2934970">
                  <a:moveTo>
                    <a:pt x="31877" y="2708833"/>
                  </a:moveTo>
                  <a:lnTo>
                    <a:pt x="31851" y="2708033"/>
                  </a:lnTo>
                  <a:lnTo>
                    <a:pt x="31686" y="2707906"/>
                  </a:lnTo>
                  <a:lnTo>
                    <a:pt x="31127" y="2707551"/>
                  </a:lnTo>
                  <a:lnTo>
                    <a:pt x="30581" y="2706903"/>
                  </a:lnTo>
                  <a:lnTo>
                    <a:pt x="29718" y="2707424"/>
                  </a:lnTo>
                  <a:lnTo>
                    <a:pt x="29743" y="2707754"/>
                  </a:lnTo>
                  <a:lnTo>
                    <a:pt x="29629" y="2708364"/>
                  </a:lnTo>
                  <a:lnTo>
                    <a:pt x="30378" y="2708833"/>
                  </a:lnTo>
                  <a:lnTo>
                    <a:pt x="30975" y="2709532"/>
                  </a:lnTo>
                  <a:lnTo>
                    <a:pt x="31711" y="2708960"/>
                  </a:lnTo>
                  <a:lnTo>
                    <a:pt x="31877" y="2708833"/>
                  </a:lnTo>
                  <a:close/>
                </a:path>
                <a:path w="1761489" h="2934970">
                  <a:moveTo>
                    <a:pt x="62865" y="2742679"/>
                  </a:moveTo>
                  <a:lnTo>
                    <a:pt x="60947" y="2735389"/>
                  </a:lnTo>
                  <a:lnTo>
                    <a:pt x="59194" y="2734411"/>
                  </a:lnTo>
                  <a:lnTo>
                    <a:pt x="54051" y="2736443"/>
                  </a:lnTo>
                  <a:lnTo>
                    <a:pt x="52641" y="2736621"/>
                  </a:lnTo>
                  <a:lnTo>
                    <a:pt x="50660" y="2738412"/>
                  </a:lnTo>
                  <a:lnTo>
                    <a:pt x="50380" y="2737574"/>
                  </a:lnTo>
                  <a:lnTo>
                    <a:pt x="50152" y="2736723"/>
                  </a:lnTo>
                  <a:lnTo>
                    <a:pt x="49479" y="2735669"/>
                  </a:lnTo>
                  <a:lnTo>
                    <a:pt x="48374" y="2735618"/>
                  </a:lnTo>
                  <a:lnTo>
                    <a:pt x="47294" y="2736050"/>
                  </a:lnTo>
                  <a:lnTo>
                    <a:pt x="46939" y="2736748"/>
                  </a:lnTo>
                  <a:lnTo>
                    <a:pt x="46139" y="2737650"/>
                  </a:lnTo>
                  <a:lnTo>
                    <a:pt x="44780" y="2737027"/>
                  </a:lnTo>
                  <a:lnTo>
                    <a:pt x="45491" y="2738678"/>
                  </a:lnTo>
                  <a:lnTo>
                    <a:pt x="45986" y="2738882"/>
                  </a:lnTo>
                  <a:lnTo>
                    <a:pt x="46342" y="2739161"/>
                  </a:lnTo>
                  <a:lnTo>
                    <a:pt x="46990" y="2739466"/>
                  </a:lnTo>
                  <a:lnTo>
                    <a:pt x="47625" y="2739809"/>
                  </a:lnTo>
                  <a:lnTo>
                    <a:pt x="48348" y="2739783"/>
                  </a:lnTo>
                  <a:lnTo>
                    <a:pt x="47675" y="2740266"/>
                  </a:lnTo>
                  <a:lnTo>
                    <a:pt x="47091" y="2740939"/>
                  </a:lnTo>
                  <a:lnTo>
                    <a:pt x="46215" y="2741091"/>
                  </a:lnTo>
                  <a:lnTo>
                    <a:pt x="44881" y="2741371"/>
                  </a:lnTo>
                  <a:lnTo>
                    <a:pt x="45567" y="2742527"/>
                  </a:lnTo>
                  <a:lnTo>
                    <a:pt x="45694" y="2743479"/>
                  </a:lnTo>
                  <a:lnTo>
                    <a:pt x="45885" y="2745257"/>
                  </a:lnTo>
                  <a:lnTo>
                    <a:pt x="47574" y="2745562"/>
                  </a:lnTo>
                  <a:lnTo>
                    <a:pt x="52920" y="2750350"/>
                  </a:lnTo>
                  <a:lnTo>
                    <a:pt x="54571" y="2750159"/>
                  </a:lnTo>
                  <a:lnTo>
                    <a:pt x="59220" y="2745435"/>
                  </a:lnTo>
                  <a:lnTo>
                    <a:pt x="60172" y="2745460"/>
                  </a:lnTo>
                  <a:lnTo>
                    <a:pt x="62280" y="2744025"/>
                  </a:lnTo>
                  <a:lnTo>
                    <a:pt x="62865" y="2742679"/>
                  </a:lnTo>
                  <a:close/>
                </a:path>
                <a:path w="1761489" h="2934970">
                  <a:moveTo>
                    <a:pt x="63258" y="2895079"/>
                  </a:moveTo>
                  <a:lnTo>
                    <a:pt x="62712" y="2894203"/>
                  </a:lnTo>
                  <a:lnTo>
                    <a:pt x="59994" y="2892209"/>
                  </a:lnTo>
                  <a:lnTo>
                    <a:pt x="59169" y="2892310"/>
                  </a:lnTo>
                  <a:lnTo>
                    <a:pt x="56883" y="2895003"/>
                  </a:lnTo>
                  <a:lnTo>
                    <a:pt x="57416" y="2896209"/>
                  </a:lnTo>
                  <a:lnTo>
                    <a:pt x="57594" y="2897886"/>
                  </a:lnTo>
                  <a:lnTo>
                    <a:pt x="57683" y="2898140"/>
                  </a:lnTo>
                  <a:lnTo>
                    <a:pt x="57785" y="2899067"/>
                  </a:lnTo>
                  <a:lnTo>
                    <a:pt x="58216" y="2899295"/>
                  </a:lnTo>
                  <a:lnTo>
                    <a:pt x="59321" y="2899841"/>
                  </a:lnTo>
                  <a:lnTo>
                    <a:pt x="59169" y="2898063"/>
                  </a:lnTo>
                  <a:lnTo>
                    <a:pt x="60020" y="2898038"/>
                  </a:lnTo>
                  <a:lnTo>
                    <a:pt x="61099" y="2898013"/>
                  </a:lnTo>
                  <a:lnTo>
                    <a:pt x="61506" y="2897213"/>
                  </a:lnTo>
                  <a:lnTo>
                    <a:pt x="63258" y="2895079"/>
                  </a:lnTo>
                  <a:close/>
                </a:path>
                <a:path w="1761489" h="2934970">
                  <a:moveTo>
                    <a:pt x="76987" y="2709087"/>
                  </a:moveTo>
                  <a:lnTo>
                    <a:pt x="76441" y="2705976"/>
                  </a:lnTo>
                  <a:lnTo>
                    <a:pt x="73748" y="2704617"/>
                  </a:lnTo>
                  <a:lnTo>
                    <a:pt x="72631" y="2705214"/>
                  </a:lnTo>
                  <a:lnTo>
                    <a:pt x="71247" y="2705976"/>
                  </a:lnTo>
                  <a:lnTo>
                    <a:pt x="70637" y="2707449"/>
                  </a:lnTo>
                  <a:lnTo>
                    <a:pt x="70942" y="2708808"/>
                  </a:lnTo>
                  <a:lnTo>
                    <a:pt x="71526" y="2711272"/>
                  </a:lnTo>
                  <a:lnTo>
                    <a:pt x="73126" y="2709583"/>
                  </a:lnTo>
                  <a:lnTo>
                    <a:pt x="74383" y="2709367"/>
                  </a:lnTo>
                  <a:lnTo>
                    <a:pt x="75234" y="2708783"/>
                  </a:lnTo>
                  <a:lnTo>
                    <a:pt x="76987" y="2709087"/>
                  </a:lnTo>
                  <a:close/>
                </a:path>
                <a:path w="1761489" h="2934970">
                  <a:moveTo>
                    <a:pt x="83400" y="2894152"/>
                  </a:moveTo>
                  <a:lnTo>
                    <a:pt x="83273" y="2892844"/>
                  </a:lnTo>
                  <a:lnTo>
                    <a:pt x="83146" y="2891459"/>
                  </a:lnTo>
                  <a:lnTo>
                    <a:pt x="81838" y="2891155"/>
                  </a:lnTo>
                  <a:lnTo>
                    <a:pt x="80454" y="2890253"/>
                  </a:lnTo>
                  <a:lnTo>
                    <a:pt x="78803" y="2892920"/>
                  </a:lnTo>
                  <a:lnTo>
                    <a:pt x="79273" y="2893593"/>
                  </a:lnTo>
                  <a:lnTo>
                    <a:pt x="79883" y="2894469"/>
                  </a:lnTo>
                  <a:lnTo>
                    <a:pt x="80835" y="2895104"/>
                  </a:lnTo>
                  <a:lnTo>
                    <a:pt x="81686" y="2895879"/>
                  </a:lnTo>
                  <a:lnTo>
                    <a:pt x="82143" y="2894723"/>
                  </a:lnTo>
                  <a:lnTo>
                    <a:pt x="83400" y="2894152"/>
                  </a:lnTo>
                  <a:close/>
                </a:path>
                <a:path w="1761489" h="2934970">
                  <a:moveTo>
                    <a:pt x="88061" y="2868612"/>
                  </a:moveTo>
                  <a:lnTo>
                    <a:pt x="87642" y="2865678"/>
                  </a:lnTo>
                  <a:lnTo>
                    <a:pt x="86283" y="2866529"/>
                  </a:lnTo>
                  <a:lnTo>
                    <a:pt x="85432" y="2866453"/>
                  </a:lnTo>
                  <a:lnTo>
                    <a:pt x="82715" y="2866682"/>
                  </a:lnTo>
                  <a:lnTo>
                    <a:pt x="82270" y="2866936"/>
                  </a:lnTo>
                  <a:lnTo>
                    <a:pt x="82537" y="2868117"/>
                  </a:lnTo>
                  <a:lnTo>
                    <a:pt x="82892" y="2869514"/>
                  </a:lnTo>
                  <a:lnTo>
                    <a:pt x="84023" y="2870200"/>
                  </a:lnTo>
                  <a:lnTo>
                    <a:pt x="86309" y="2870746"/>
                  </a:lnTo>
                  <a:lnTo>
                    <a:pt x="88061" y="2868612"/>
                  </a:lnTo>
                  <a:close/>
                </a:path>
                <a:path w="1761489" h="2934970">
                  <a:moveTo>
                    <a:pt x="91274" y="2873311"/>
                  </a:moveTo>
                  <a:lnTo>
                    <a:pt x="91097" y="2873184"/>
                  </a:lnTo>
                  <a:lnTo>
                    <a:pt x="90906" y="2872905"/>
                  </a:lnTo>
                  <a:lnTo>
                    <a:pt x="90779" y="2872930"/>
                  </a:lnTo>
                  <a:lnTo>
                    <a:pt x="90474" y="2873032"/>
                  </a:lnTo>
                  <a:lnTo>
                    <a:pt x="90195" y="2873260"/>
                  </a:lnTo>
                  <a:lnTo>
                    <a:pt x="89916" y="2873464"/>
                  </a:lnTo>
                  <a:lnTo>
                    <a:pt x="90068" y="2873591"/>
                  </a:lnTo>
                  <a:lnTo>
                    <a:pt x="90246" y="2873718"/>
                  </a:lnTo>
                  <a:lnTo>
                    <a:pt x="90449" y="2873883"/>
                  </a:lnTo>
                  <a:lnTo>
                    <a:pt x="90728" y="2873718"/>
                  </a:lnTo>
                  <a:lnTo>
                    <a:pt x="91274" y="2873311"/>
                  </a:lnTo>
                  <a:close/>
                </a:path>
                <a:path w="1761489" h="2934970">
                  <a:moveTo>
                    <a:pt x="96951" y="2814840"/>
                  </a:moveTo>
                  <a:lnTo>
                    <a:pt x="92684" y="2811183"/>
                  </a:lnTo>
                  <a:lnTo>
                    <a:pt x="92303" y="2811462"/>
                  </a:lnTo>
                  <a:lnTo>
                    <a:pt x="92075" y="2811881"/>
                  </a:lnTo>
                  <a:lnTo>
                    <a:pt x="91935" y="2811881"/>
                  </a:lnTo>
                  <a:lnTo>
                    <a:pt x="91808" y="2811780"/>
                  </a:lnTo>
                  <a:lnTo>
                    <a:pt x="90043" y="2812440"/>
                  </a:lnTo>
                  <a:lnTo>
                    <a:pt x="91097" y="2813659"/>
                  </a:lnTo>
                  <a:lnTo>
                    <a:pt x="91020" y="2814942"/>
                  </a:lnTo>
                  <a:lnTo>
                    <a:pt x="91249" y="2815501"/>
                  </a:lnTo>
                  <a:lnTo>
                    <a:pt x="91478" y="2816326"/>
                  </a:lnTo>
                  <a:lnTo>
                    <a:pt x="91960" y="2817126"/>
                  </a:lnTo>
                  <a:lnTo>
                    <a:pt x="92151" y="2817050"/>
                  </a:lnTo>
                  <a:lnTo>
                    <a:pt x="92329" y="2817101"/>
                  </a:lnTo>
                  <a:lnTo>
                    <a:pt x="93154" y="2817952"/>
                  </a:lnTo>
                  <a:lnTo>
                    <a:pt x="94361" y="2818688"/>
                  </a:lnTo>
                  <a:lnTo>
                    <a:pt x="95288" y="2818460"/>
                  </a:lnTo>
                  <a:lnTo>
                    <a:pt x="95669" y="2818180"/>
                  </a:lnTo>
                  <a:lnTo>
                    <a:pt x="96316" y="2817952"/>
                  </a:lnTo>
                  <a:lnTo>
                    <a:pt x="96367" y="2817634"/>
                  </a:lnTo>
                  <a:lnTo>
                    <a:pt x="96621" y="2816275"/>
                  </a:lnTo>
                  <a:lnTo>
                    <a:pt x="96951" y="2814840"/>
                  </a:lnTo>
                  <a:close/>
                </a:path>
                <a:path w="1761489" h="2934970">
                  <a:moveTo>
                    <a:pt x="98704" y="2770568"/>
                  </a:moveTo>
                  <a:lnTo>
                    <a:pt x="98475" y="2770644"/>
                  </a:lnTo>
                  <a:lnTo>
                    <a:pt x="98107" y="2770670"/>
                  </a:lnTo>
                  <a:lnTo>
                    <a:pt x="97955" y="2771114"/>
                  </a:lnTo>
                  <a:lnTo>
                    <a:pt x="98005" y="2771495"/>
                  </a:lnTo>
                  <a:lnTo>
                    <a:pt x="98005" y="2771864"/>
                  </a:lnTo>
                  <a:lnTo>
                    <a:pt x="98234" y="2771787"/>
                  </a:lnTo>
                  <a:lnTo>
                    <a:pt x="98450" y="2771749"/>
                  </a:lnTo>
                  <a:lnTo>
                    <a:pt x="98704" y="2771648"/>
                  </a:lnTo>
                  <a:lnTo>
                    <a:pt x="98704" y="2770568"/>
                  </a:lnTo>
                  <a:close/>
                </a:path>
                <a:path w="1761489" h="2934970">
                  <a:moveTo>
                    <a:pt x="108470" y="2749600"/>
                  </a:moveTo>
                  <a:lnTo>
                    <a:pt x="106870" y="2747340"/>
                  </a:lnTo>
                  <a:lnTo>
                    <a:pt x="106819" y="2749880"/>
                  </a:lnTo>
                  <a:lnTo>
                    <a:pt x="105029" y="2749804"/>
                  </a:lnTo>
                  <a:lnTo>
                    <a:pt x="104228" y="2749981"/>
                  </a:lnTo>
                  <a:lnTo>
                    <a:pt x="103809" y="2747213"/>
                  </a:lnTo>
                  <a:lnTo>
                    <a:pt x="102527" y="2746718"/>
                  </a:lnTo>
                  <a:lnTo>
                    <a:pt x="99783" y="2745536"/>
                  </a:lnTo>
                  <a:lnTo>
                    <a:pt x="98628" y="2745638"/>
                  </a:lnTo>
                  <a:lnTo>
                    <a:pt x="95123" y="2747568"/>
                  </a:lnTo>
                  <a:lnTo>
                    <a:pt x="96227" y="2748750"/>
                  </a:lnTo>
                  <a:lnTo>
                    <a:pt x="96050" y="2749575"/>
                  </a:lnTo>
                  <a:lnTo>
                    <a:pt x="95796" y="2752140"/>
                  </a:lnTo>
                  <a:lnTo>
                    <a:pt x="97104" y="2752191"/>
                  </a:lnTo>
                  <a:lnTo>
                    <a:pt x="101092" y="2751734"/>
                  </a:lnTo>
                  <a:lnTo>
                    <a:pt x="103530" y="2750629"/>
                  </a:lnTo>
                  <a:lnTo>
                    <a:pt x="107137" y="2752890"/>
                  </a:lnTo>
                  <a:lnTo>
                    <a:pt x="107086" y="2751404"/>
                  </a:lnTo>
                  <a:lnTo>
                    <a:pt x="108394" y="2750426"/>
                  </a:lnTo>
                  <a:lnTo>
                    <a:pt x="108470" y="2749600"/>
                  </a:lnTo>
                  <a:close/>
                </a:path>
                <a:path w="1761489" h="2934970">
                  <a:moveTo>
                    <a:pt x="108927" y="2736723"/>
                  </a:moveTo>
                  <a:lnTo>
                    <a:pt x="107696" y="2736342"/>
                  </a:lnTo>
                  <a:lnTo>
                    <a:pt x="105791" y="2735719"/>
                  </a:lnTo>
                  <a:lnTo>
                    <a:pt x="103581" y="2737053"/>
                  </a:lnTo>
                  <a:lnTo>
                    <a:pt x="101714" y="2735618"/>
                  </a:lnTo>
                  <a:lnTo>
                    <a:pt x="100812" y="2736850"/>
                  </a:lnTo>
                  <a:lnTo>
                    <a:pt x="99631" y="2737980"/>
                  </a:lnTo>
                  <a:lnTo>
                    <a:pt x="98602" y="2740571"/>
                  </a:lnTo>
                  <a:lnTo>
                    <a:pt x="100114" y="2741117"/>
                  </a:lnTo>
                  <a:lnTo>
                    <a:pt x="101574" y="2742374"/>
                  </a:lnTo>
                  <a:lnTo>
                    <a:pt x="101815" y="2743200"/>
                  </a:lnTo>
                  <a:lnTo>
                    <a:pt x="104305" y="2746718"/>
                  </a:lnTo>
                  <a:lnTo>
                    <a:pt x="105308" y="2746438"/>
                  </a:lnTo>
                  <a:lnTo>
                    <a:pt x="108851" y="2742171"/>
                  </a:lnTo>
                  <a:lnTo>
                    <a:pt x="108724" y="2740837"/>
                  </a:lnTo>
                  <a:lnTo>
                    <a:pt x="108496" y="2739186"/>
                  </a:lnTo>
                  <a:lnTo>
                    <a:pt x="108140" y="2738336"/>
                  </a:lnTo>
                  <a:lnTo>
                    <a:pt x="108927" y="2736723"/>
                  </a:lnTo>
                  <a:close/>
                </a:path>
                <a:path w="1761489" h="2934970">
                  <a:moveTo>
                    <a:pt x="115824" y="2744076"/>
                  </a:moveTo>
                  <a:lnTo>
                    <a:pt x="114973" y="2743479"/>
                  </a:lnTo>
                  <a:lnTo>
                    <a:pt x="114198" y="2742755"/>
                  </a:lnTo>
                  <a:lnTo>
                    <a:pt x="112890" y="2742196"/>
                  </a:lnTo>
                  <a:lnTo>
                    <a:pt x="112014" y="2742704"/>
                  </a:lnTo>
                  <a:lnTo>
                    <a:pt x="111709" y="2743149"/>
                  </a:lnTo>
                  <a:lnTo>
                    <a:pt x="111404" y="2743606"/>
                  </a:lnTo>
                  <a:lnTo>
                    <a:pt x="111480" y="2744330"/>
                  </a:lnTo>
                  <a:lnTo>
                    <a:pt x="111379" y="2745435"/>
                  </a:lnTo>
                  <a:lnTo>
                    <a:pt x="110032" y="2745663"/>
                  </a:lnTo>
                  <a:lnTo>
                    <a:pt x="111112" y="2746337"/>
                  </a:lnTo>
                  <a:lnTo>
                    <a:pt x="111404" y="2746540"/>
                  </a:lnTo>
                  <a:lnTo>
                    <a:pt x="111912" y="2746438"/>
                  </a:lnTo>
                  <a:lnTo>
                    <a:pt x="112318" y="2746464"/>
                  </a:lnTo>
                  <a:lnTo>
                    <a:pt x="113118" y="2746311"/>
                  </a:lnTo>
                  <a:lnTo>
                    <a:pt x="114046" y="2746514"/>
                  </a:lnTo>
                  <a:lnTo>
                    <a:pt x="114592" y="2745613"/>
                  </a:lnTo>
                  <a:lnTo>
                    <a:pt x="114947" y="2745054"/>
                  </a:lnTo>
                  <a:lnTo>
                    <a:pt x="115404" y="2744584"/>
                  </a:lnTo>
                  <a:lnTo>
                    <a:pt x="115824" y="2744076"/>
                  </a:lnTo>
                  <a:close/>
                </a:path>
                <a:path w="1761489" h="2934970">
                  <a:moveTo>
                    <a:pt x="121018" y="2711246"/>
                  </a:moveTo>
                  <a:lnTo>
                    <a:pt x="120878" y="2709684"/>
                  </a:lnTo>
                  <a:lnTo>
                    <a:pt x="120726" y="2708364"/>
                  </a:lnTo>
                  <a:lnTo>
                    <a:pt x="120345" y="2706674"/>
                  </a:lnTo>
                  <a:lnTo>
                    <a:pt x="118211" y="2706293"/>
                  </a:lnTo>
                  <a:lnTo>
                    <a:pt x="117983" y="2706052"/>
                  </a:lnTo>
                  <a:lnTo>
                    <a:pt x="117779" y="2706078"/>
                  </a:lnTo>
                  <a:lnTo>
                    <a:pt x="116725" y="2706154"/>
                  </a:lnTo>
                  <a:lnTo>
                    <a:pt x="115925" y="2704046"/>
                  </a:lnTo>
                  <a:lnTo>
                    <a:pt x="114820" y="2705646"/>
                  </a:lnTo>
                  <a:lnTo>
                    <a:pt x="114147" y="2706573"/>
                  </a:lnTo>
                  <a:lnTo>
                    <a:pt x="113372" y="2707754"/>
                  </a:lnTo>
                  <a:lnTo>
                    <a:pt x="114274" y="2708960"/>
                  </a:lnTo>
                  <a:lnTo>
                    <a:pt x="114795" y="2711069"/>
                  </a:lnTo>
                  <a:lnTo>
                    <a:pt x="116484" y="2711666"/>
                  </a:lnTo>
                  <a:lnTo>
                    <a:pt x="119214" y="2711551"/>
                  </a:lnTo>
                  <a:lnTo>
                    <a:pt x="121018" y="2711246"/>
                  </a:lnTo>
                  <a:close/>
                </a:path>
                <a:path w="1761489" h="2934970">
                  <a:moveTo>
                    <a:pt x="123329" y="2696006"/>
                  </a:moveTo>
                  <a:lnTo>
                    <a:pt x="122301" y="2693327"/>
                  </a:lnTo>
                  <a:lnTo>
                    <a:pt x="121170" y="2692298"/>
                  </a:lnTo>
                  <a:lnTo>
                    <a:pt x="119291" y="2692565"/>
                  </a:lnTo>
                  <a:lnTo>
                    <a:pt x="117487" y="2692870"/>
                  </a:lnTo>
                  <a:lnTo>
                    <a:pt x="116281" y="2694305"/>
                  </a:lnTo>
                  <a:lnTo>
                    <a:pt x="116230" y="2696108"/>
                  </a:lnTo>
                  <a:lnTo>
                    <a:pt x="116179" y="2698064"/>
                  </a:lnTo>
                  <a:lnTo>
                    <a:pt x="117640" y="2698673"/>
                  </a:lnTo>
                  <a:lnTo>
                    <a:pt x="118910" y="2699448"/>
                  </a:lnTo>
                  <a:lnTo>
                    <a:pt x="120167" y="2699524"/>
                  </a:lnTo>
                  <a:lnTo>
                    <a:pt x="123329" y="2696006"/>
                  </a:lnTo>
                  <a:close/>
                </a:path>
                <a:path w="1761489" h="2934970">
                  <a:moveTo>
                    <a:pt x="125793" y="2835884"/>
                  </a:moveTo>
                  <a:lnTo>
                    <a:pt x="124714" y="2834348"/>
                  </a:lnTo>
                  <a:lnTo>
                    <a:pt x="122504" y="2830614"/>
                  </a:lnTo>
                  <a:lnTo>
                    <a:pt x="121424" y="2829280"/>
                  </a:lnTo>
                  <a:lnTo>
                    <a:pt x="122199" y="2829407"/>
                  </a:lnTo>
                  <a:lnTo>
                    <a:pt x="123520" y="2827324"/>
                  </a:lnTo>
                  <a:lnTo>
                    <a:pt x="124421" y="2825889"/>
                  </a:lnTo>
                  <a:lnTo>
                    <a:pt x="124510" y="2825737"/>
                  </a:lnTo>
                  <a:lnTo>
                    <a:pt x="125310" y="2824530"/>
                  </a:lnTo>
                  <a:lnTo>
                    <a:pt x="125603" y="2823984"/>
                  </a:lnTo>
                  <a:lnTo>
                    <a:pt x="125590" y="2823832"/>
                  </a:lnTo>
                  <a:lnTo>
                    <a:pt x="125526" y="2823311"/>
                  </a:lnTo>
                  <a:lnTo>
                    <a:pt x="125425" y="2822473"/>
                  </a:lnTo>
                  <a:lnTo>
                    <a:pt x="125399" y="2822244"/>
                  </a:lnTo>
                  <a:lnTo>
                    <a:pt x="125285" y="2821343"/>
                  </a:lnTo>
                  <a:lnTo>
                    <a:pt x="125171" y="2820339"/>
                  </a:lnTo>
                  <a:lnTo>
                    <a:pt x="125069" y="2819489"/>
                  </a:lnTo>
                  <a:lnTo>
                    <a:pt x="119824" y="2814091"/>
                  </a:lnTo>
                  <a:lnTo>
                    <a:pt x="118897" y="2814091"/>
                  </a:lnTo>
                  <a:lnTo>
                    <a:pt x="118897" y="2828036"/>
                  </a:lnTo>
                  <a:lnTo>
                    <a:pt x="117690" y="2827451"/>
                  </a:lnTo>
                  <a:lnTo>
                    <a:pt x="117932" y="2827324"/>
                  </a:lnTo>
                  <a:lnTo>
                    <a:pt x="118897" y="2828036"/>
                  </a:lnTo>
                  <a:lnTo>
                    <a:pt x="118897" y="2814091"/>
                  </a:lnTo>
                  <a:lnTo>
                    <a:pt x="115328" y="2814091"/>
                  </a:lnTo>
                  <a:lnTo>
                    <a:pt x="114325" y="2815501"/>
                  </a:lnTo>
                  <a:lnTo>
                    <a:pt x="113398" y="2816999"/>
                  </a:lnTo>
                  <a:lnTo>
                    <a:pt x="113271" y="2817152"/>
                  </a:lnTo>
                  <a:lnTo>
                    <a:pt x="113030" y="2817152"/>
                  </a:lnTo>
                  <a:lnTo>
                    <a:pt x="113068" y="2817406"/>
                  </a:lnTo>
                  <a:lnTo>
                    <a:pt x="112382" y="2818587"/>
                  </a:lnTo>
                  <a:lnTo>
                    <a:pt x="112496" y="2818053"/>
                  </a:lnTo>
                  <a:lnTo>
                    <a:pt x="112737" y="2816860"/>
                  </a:lnTo>
                  <a:lnTo>
                    <a:pt x="112255" y="2815463"/>
                  </a:lnTo>
                  <a:lnTo>
                    <a:pt x="112255" y="2818777"/>
                  </a:lnTo>
                  <a:lnTo>
                    <a:pt x="111518" y="2819489"/>
                  </a:lnTo>
                  <a:lnTo>
                    <a:pt x="111340" y="2819489"/>
                  </a:lnTo>
                  <a:lnTo>
                    <a:pt x="111544" y="2820136"/>
                  </a:lnTo>
                  <a:lnTo>
                    <a:pt x="111594" y="2823311"/>
                  </a:lnTo>
                  <a:lnTo>
                    <a:pt x="111455" y="2823311"/>
                  </a:lnTo>
                  <a:lnTo>
                    <a:pt x="110578" y="2822473"/>
                  </a:lnTo>
                  <a:lnTo>
                    <a:pt x="109931" y="2821876"/>
                  </a:lnTo>
                  <a:lnTo>
                    <a:pt x="109372" y="2821343"/>
                  </a:lnTo>
                  <a:lnTo>
                    <a:pt x="108623" y="2821876"/>
                  </a:lnTo>
                  <a:lnTo>
                    <a:pt x="107823" y="2821876"/>
                  </a:lnTo>
                  <a:lnTo>
                    <a:pt x="108191" y="2821495"/>
                  </a:lnTo>
                  <a:lnTo>
                    <a:pt x="108572" y="2821495"/>
                  </a:lnTo>
                  <a:lnTo>
                    <a:pt x="108623" y="2821343"/>
                  </a:lnTo>
                  <a:lnTo>
                    <a:pt x="108953" y="2820339"/>
                  </a:lnTo>
                  <a:lnTo>
                    <a:pt x="109626" y="2820136"/>
                  </a:lnTo>
                  <a:lnTo>
                    <a:pt x="111455" y="2819184"/>
                  </a:lnTo>
                  <a:lnTo>
                    <a:pt x="112255" y="2818777"/>
                  </a:lnTo>
                  <a:lnTo>
                    <a:pt x="112255" y="2815463"/>
                  </a:lnTo>
                  <a:lnTo>
                    <a:pt x="112014" y="2814764"/>
                  </a:lnTo>
                  <a:lnTo>
                    <a:pt x="111912" y="2814091"/>
                  </a:lnTo>
                  <a:lnTo>
                    <a:pt x="111861" y="2812834"/>
                  </a:lnTo>
                  <a:lnTo>
                    <a:pt x="110578" y="2809773"/>
                  </a:lnTo>
                  <a:lnTo>
                    <a:pt x="110045" y="2809417"/>
                  </a:lnTo>
                  <a:lnTo>
                    <a:pt x="107924" y="2808046"/>
                  </a:lnTo>
                  <a:lnTo>
                    <a:pt x="105943" y="2808046"/>
                  </a:lnTo>
                  <a:lnTo>
                    <a:pt x="105613" y="2807309"/>
                  </a:lnTo>
                  <a:lnTo>
                    <a:pt x="105638" y="2806484"/>
                  </a:lnTo>
                  <a:lnTo>
                    <a:pt x="105422" y="2805582"/>
                  </a:lnTo>
                  <a:lnTo>
                    <a:pt x="106591" y="2805582"/>
                  </a:lnTo>
                  <a:lnTo>
                    <a:pt x="111734" y="2802674"/>
                  </a:lnTo>
                  <a:lnTo>
                    <a:pt x="113868" y="2799156"/>
                  </a:lnTo>
                  <a:lnTo>
                    <a:pt x="113830" y="2799003"/>
                  </a:lnTo>
                  <a:lnTo>
                    <a:pt x="112788" y="2794914"/>
                  </a:lnTo>
                  <a:lnTo>
                    <a:pt x="114223" y="2796197"/>
                  </a:lnTo>
                  <a:lnTo>
                    <a:pt x="116408" y="2797695"/>
                  </a:lnTo>
                  <a:lnTo>
                    <a:pt x="118745" y="2797695"/>
                  </a:lnTo>
                  <a:lnTo>
                    <a:pt x="120421" y="2794914"/>
                  </a:lnTo>
                  <a:lnTo>
                    <a:pt x="121246" y="2793530"/>
                  </a:lnTo>
                  <a:lnTo>
                    <a:pt x="121081" y="2792730"/>
                  </a:lnTo>
                  <a:lnTo>
                    <a:pt x="120992" y="2792298"/>
                  </a:lnTo>
                  <a:lnTo>
                    <a:pt x="120878" y="2791828"/>
                  </a:lnTo>
                  <a:lnTo>
                    <a:pt x="120573" y="2790672"/>
                  </a:lnTo>
                  <a:lnTo>
                    <a:pt x="116535" y="2787954"/>
                  </a:lnTo>
                  <a:lnTo>
                    <a:pt x="114046" y="2789669"/>
                  </a:lnTo>
                  <a:lnTo>
                    <a:pt x="112318" y="2790672"/>
                  </a:lnTo>
                  <a:lnTo>
                    <a:pt x="112407" y="2791828"/>
                  </a:lnTo>
                  <a:lnTo>
                    <a:pt x="111937" y="2792730"/>
                  </a:lnTo>
                  <a:lnTo>
                    <a:pt x="111429" y="2791828"/>
                  </a:lnTo>
                  <a:lnTo>
                    <a:pt x="110693" y="2790672"/>
                  </a:lnTo>
                  <a:lnTo>
                    <a:pt x="109131" y="2789237"/>
                  </a:lnTo>
                  <a:lnTo>
                    <a:pt x="105943" y="2786202"/>
                  </a:lnTo>
                  <a:lnTo>
                    <a:pt x="104228" y="2787688"/>
                  </a:lnTo>
                  <a:lnTo>
                    <a:pt x="102577" y="2787688"/>
                  </a:lnTo>
                  <a:lnTo>
                    <a:pt x="97663" y="2787954"/>
                  </a:lnTo>
                  <a:lnTo>
                    <a:pt x="96812" y="2787954"/>
                  </a:lnTo>
                  <a:lnTo>
                    <a:pt x="93332" y="2792298"/>
                  </a:lnTo>
                  <a:lnTo>
                    <a:pt x="93383" y="2792730"/>
                  </a:lnTo>
                  <a:lnTo>
                    <a:pt x="93484" y="2793530"/>
                  </a:lnTo>
                  <a:lnTo>
                    <a:pt x="93992" y="2797695"/>
                  </a:lnTo>
                  <a:lnTo>
                    <a:pt x="93586" y="2797695"/>
                  </a:lnTo>
                  <a:lnTo>
                    <a:pt x="92913" y="2798229"/>
                  </a:lnTo>
                  <a:lnTo>
                    <a:pt x="94018" y="2798229"/>
                  </a:lnTo>
                  <a:lnTo>
                    <a:pt x="94068" y="2799156"/>
                  </a:lnTo>
                  <a:lnTo>
                    <a:pt x="94488" y="2801035"/>
                  </a:lnTo>
                  <a:lnTo>
                    <a:pt x="93764" y="2802852"/>
                  </a:lnTo>
                  <a:lnTo>
                    <a:pt x="93497" y="2808046"/>
                  </a:lnTo>
                  <a:lnTo>
                    <a:pt x="93319" y="2808046"/>
                  </a:lnTo>
                  <a:lnTo>
                    <a:pt x="96024" y="2810078"/>
                  </a:lnTo>
                  <a:lnTo>
                    <a:pt x="98856" y="2809417"/>
                  </a:lnTo>
                  <a:lnTo>
                    <a:pt x="98983" y="2811856"/>
                  </a:lnTo>
                  <a:lnTo>
                    <a:pt x="99885" y="2812465"/>
                  </a:lnTo>
                  <a:lnTo>
                    <a:pt x="100736" y="2813088"/>
                  </a:lnTo>
                  <a:lnTo>
                    <a:pt x="100838" y="2814764"/>
                  </a:lnTo>
                  <a:lnTo>
                    <a:pt x="100990" y="2815272"/>
                  </a:lnTo>
                  <a:lnTo>
                    <a:pt x="101028" y="2815501"/>
                  </a:lnTo>
                  <a:lnTo>
                    <a:pt x="101473" y="2818053"/>
                  </a:lnTo>
                  <a:lnTo>
                    <a:pt x="101206" y="2818511"/>
                  </a:lnTo>
                  <a:lnTo>
                    <a:pt x="101231" y="2818714"/>
                  </a:lnTo>
                  <a:lnTo>
                    <a:pt x="98209" y="2819184"/>
                  </a:lnTo>
                  <a:lnTo>
                    <a:pt x="96177" y="2818511"/>
                  </a:lnTo>
                  <a:lnTo>
                    <a:pt x="96291" y="2820339"/>
                  </a:lnTo>
                  <a:lnTo>
                    <a:pt x="96418" y="2822244"/>
                  </a:lnTo>
                  <a:lnTo>
                    <a:pt x="98107" y="2823311"/>
                  </a:lnTo>
                  <a:lnTo>
                    <a:pt x="101168" y="2822473"/>
                  </a:lnTo>
                  <a:lnTo>
                    <a:pt x="101815" y="2826169"/>
                  </a:lnTo>
                  <a:lnTo>
                    <a:pt x="104368" y="2823984"/>
                  </a:lnTo>
                  <a:lnTo>
                    <a:pt x="104686" y="2823984"/>
                  </a:lnTo>
                  <a:lnTo>
                    <a:pt x="104978" y="2823832"/>
                  </a:lnTo>
                  <a:lnTo>
                    <a:pt x="104889" y="2823984"/>
                  </a:lnTo>
                  <a:lnTo>
                    <a:pt x="104533" y="2824530"/>
                  </a:lnTo>
                  <a:lnTo>
                    <a:pt x="104127" y="2825292"/>
                  </a:lnTo>
                  <a:lnTo>
                    <a:pt x="104038" y="2826169"/>
                  </a:lnTo>
                  <a:lnTo>
                    <a:pt x="103924" y="2827324"/>
                  </a:lnTo>
                  <a:lnTo>
                    <a:pt x="103886" y="2827718"/>
                  </a:lnTo>
                  <a:lnTo>
                    <a:pt x="104203" y="2828201"/>
                  </a:lnTo>
                  <a:lnTo>
                    <a:pt x="106006" y="2830614"/>
                  </a:lnTo>
                  <a:lnTo>
                    <a:pt x="109321" y="2831871"/>
                  </a:lnTo>
                  <a:lnTo>
                    <a:pt x="111455" y="2830614"/>
                  </a:lnTo>
                  <a:lnTo>
                    <a:pt x="113322" y="2827718"/>
                  </a:lnTo>
                  <a:lnTo>
                    <a:pt x="113995" y="2825889"/>
                  </a:lnTo>
                  <a:lnTo>
                    <a:pt x="115785" y="2827667"/>
                  </a:lnTo>
                  <a:lnTo>
                    <a:pt x="115227" y="2829433"/>
                  </a:lnTo>
                  <a:lnTo>
                    <a:pt x="109956" y="2832443"/>
                  </a:lnTo>
                  <a:lnTo>
                    <a:pt x="110883" y="2833852"/>
                  </a:lnTo>
                  <a:lnTo>
                    <a:pt x="112242" y="2836037"/>
                  </a:lnTo>
                  <a:lnTo>
                    <a:pt x="112217" y="2837535"/>
                  </a:lnTo>
                  <a:lnTo>
                    <a:pt x="115023" y="2839770"/>
                  </a:lnTo>
                  <a:lnTo>
                    <a:pt x="116611" y="2840151"/>
                  </a:lnTo>
                  <a:lnTo>
                    <a:pt x="123863" y="2842958"/>
                  </a:lnTo>
                  <a:lnTo>
                    <a:pt x="124612" y="2842933"/>
                  </a:lnTo>
                  <a:lnTo>
                    <a:pt x="125463" y="2837840"/>
                  </a:lnTo>
                  <a:lnTo>
                    <a:pt x="125793" y="2835884"/>
                  </a:lnTo>
                  <a:close/>
                </a:path>
                <a:path w="1761489" h="2934970">
                  <a:moveTo>
                    <a:pt x="129679" y="2703487"/>
                  </a:moveTo>
                  <a:lnTo>
                    <a:pt x="129514" y="2703360"/>
                  </a:lnTo>
                  <a:lnTo>
                    <a:pt x="127952" y="2702356"/>
                  </a:lnTo>
                  <a:lnTo>
                    <a:pt x="126326" y="2701531"/>
                  </a:lnTo>
                  <a:lnTo>
                    <a:pt x="124193" y="2701810"/>
                  </a:lnTo>
                  <a:lnTo>
                    <a:pt x="124066" y="2702483"/>
                  </a:lnTo>
                  <a:lnTo>
                    <a:pt x="123888" y="2702864"/>
                  </a:lnTo>
                  <a:lnTo>
                    <a:pt x="123863" y="2705392"/>
                  </a:lnTo>
                  <a:lnTo>
                    <a:pt x="126441" y="2703639"/>
                  </a:lnTo>
                  <a:lnTo>
                    <a:pt x="127330" y="2704922"/>
                  </a:lnTo>
                  <a:lnTo>
                    <a:pt x="127850" y="2705722"/>
                  </a:lnTo>
                  <a:lnTo>
                    <a:pt x="128930" y="2705443"/>
                  </a:lnTo>
                  <a:lnTo>
                    <a:pt x="129489" y="2704566"/>
                  </a:lnTo>
                  <a:lnTo>
                    <a:pt x="129679" y="2704261"/>
                  </a:lnTo>
                  <a:lnTo>
                    <a:pt x="129679" y="2703487"/>
                  </a:lnTo>
                  <a:close/>
                </a:path>
                <a:path w="1761489" h="2934970">
                  <a:moveTo>
                    <a:pt x="131089" y="2737980"/>
                  </a:moveTo>
                  <a:lnTo>
                    <a:pt x="129235" y="2733789"/>
                  </a:lnTo>
                  <a:lnTo>
                    <a:pt x="130619" y="2729573"/>
                  </a:lnTo>
                  <a:lnTo>
                    <a:pt x="129235" y="2730068"/>
                  </a:lnTo>
                  <a:lnTo>
                    <a:pt x="128905" y="2729268"/>
                  </a:lnTo>
                  <a:lnTo>
                    <a:pt x="128625" y="2729344"/>
                  </a:lnTo>
                  <a:lnTo>
                    <a:pt x="128485" y="2729141"/>
                  </a:lnTo>
                  <a:lnTo>
                    <a:pt x="129705" y="2727261"/>
                  </a:lnTo>
                  <a:lnTo>
                    <a:pt x="130543" y="2724772"/>
                  </a:lnTo>
                  <a:lnTo>
                    <a:pt x="129336" y="2720937"/>
                  </a:lnTo>
                  <a:lnTo>
                    <a:pt x="127876" y="2720352"/>
                  </a:lnTo>
                  <a:lnTo>
                    <a:pt x="121424" y="2720962"/>
                  </a:lnTo>
                  <a:lnTo>
                    <a:pt x="118389" y="2722918"/>
                  </a:lnTo>
                  <a:lnTo>
                    <a:pt x="117932" y="2725001"/>
                  </a:lnTo>
                  <a:lnTo>
                    <a:pt x="117614" y="2726410"/>
                  </a:lnTo>
                  <a:lnTo>
                    <a:pt x="117792" y="2726994"/>
                  </a:lnTo>
                  <a:lnTo>
                    <a:pt x="117335" y="2726931"/>
                  </a:lnTo>
                  <a:lnTo>
                    <a:pt x="116687" y="2726880"/>
                  </a:lnTo>
                  <a:lnTo>
                    <a:pt x="116484" y="2726855"/>
                  </a:lnTo>
                  <a:lnTo>
                    <a:pt x="115100" y="2727287"/>
                  </a:lnTo>
                  <a:lnTo>
                    <a:pt x="114096" y="2727490"/>
                  </a:lnTo>
                  <a:lnTo>
                    <a:pt x="113817" y="2728620"/>
                  </a:lnTo>
                  <a:lnTo>
                    <a:pt x="114503" y="2728620"/>
                  </a:lnTo>
                  <a:lnTo>
                    <a:pt x="115201" y="2728772"/>
                  </a:lnTo>
                  <a:lnTo>
                    <a:pt x="117741" y="2728137"/>
                  </a:lnTo>
                  <a:lnTo>
                    <a:pt x="117919" y="2727363"/>
                  </a:lnTo>
                  <a:lnTo>
                    <a:pt x="118160" y="2728061"/>
                  </a:lnTo>
                  <a:lnTo>
                    <a:pt x="119037" y="2729623"/>
                  </a:lnTo>
                  <a:lnTo>
                    <a:pt x="117157" y="2732278"/>
                  </a:lnTo>
                  <a:lnTo>
                    <a:pt x="116078" y="2733992"/>
                  </a:lnTo>
                  <a:lnTo>
                    <a:pt x="116281" y="2734564"/>
                  </a:lnTo>
                  <a:lnTo>
                    <a:pt x="116306" y="2735199"/>
                  </a:lnTo>
                  <a:lnTo>
                    <a:pt x="119316" y="2736342"/>
                  </a:lnTo>
                  <a:lnTo>
                    <a:pt x="120345" y="2740545"/>
                  </a:lnTo>
                  <a:lnTo>
                    <a:pt x="125691" y="2740418"/>
                  </a:lnTo>
                  <a:lnTo>
                    <a:pt x="125895" y="2739682"/>
                  </a:lnTo>
                  <a:lnTo>
                    <a:pt x="131089" y="2737980"/>
                  </a:lnTo>
                  <a:close/>
                </a:path>
                <a:path w="1761489" h="2934970">
                  <a:moveTo>
                    <a:pt x="137337" y="2700197"/>
                  </a:moveTo>
                  <a:lnTo>
                    <a:pt x="136740" y="2700070"/>
                  </a:lnTo>
                  <a:lnTo>
                    <a:pt x="136105" y="2699804"/>
                  </a:lnTo>
                  <a:lnTo>
                    <a:pt x="135534" y="2699867"/>
                  </a:lnTo>
                  <a:lnTo>
                    <a:pt x="134531" y="2700020"/>
                  </a:lnTo>
                  <a:lnTo>
                    <a:pt x="133146" y="2699867"/>
                  </a:lnTo>
                  <a:lnTo>
                    <a:pt x="133426" y="2701785"/>
                  </a:lnTo>
                  <a:lnTo>
                    <a:pt x="133400" y="2702458"/>
                  </a:lnTo>
                  <a:lnTo>
                    <a:pt x="133972" y="2702788"/>
                  </a:lnTo>
                  <a:lnTo>
                    <a:pt x="136283" y="2702712"/>
                  </a:lnTo>
                  <a:lnTo>
                    <a:pt x="136537" y="2701150"/>
                  </a:lnTo>
                  <a:lnTo>
                    <a:pt x="137337" y="2700197"/>
                  </a:lnTo>
                  <a:close/>
                </a:path>
                <a:path w="1761489" h="2934970">
                  <a:moveTo>
                    <a:pt x="139573" y="2683484"/>
                  </a:moveTo>
                  <a:lnTo>
                    <a:pt x="139293" y="2682303"/>
                  </a:lnTo>
                  <a:lnTo>
                    <a:pt x="139230" y="2681922"/>
                  </a:lnTo>
                  <a:lnTo>
                    <a:pt x="138950" y="2681592"/>
                  </a:lnTo>
                  <a:lnTo>
                    <a:pt x="138747" y="2681249"/>
                  </a:lnTo>
                  <a:lnTo>
                    <a:pt x="137414" y="2682633"/>
                  </a:lnTo>
                  <a:lnTo>
                    <a:pt x="136766" y="2683332"/>
                  </a:lnTo>
                  <a:lnTo>
                    <a:pt x="137134" y="2683510"/>
                  </a:lnTo>
                  <a:lnTo>
                    <a:pt x="137490" y="2683687"/>
                  </a:lnTo>
                  <a:lnTo>
                    <a:pt x="137871" y="2683853"/>
                  </a:lnTo>
                  <a:lnTo>
                    <a:pt x="138798" y="2683751"/>
                  </a:lnTo>
                  <a:lnTo>
                    <a:pt x="139573" y="2683484"/>
                  </a:lnTo>
                  <a:close/>
                </a:path>
                <a:path w="1761489" h="2934970">
                  <a:moveTo>
                    <a:pt x="140754" y="2852597"/>
                  </a:moveTo>
                  <a:lnTo>
                    <a:pt x="137744" y="2849130"/>
                  </a:lnTo>
                  <a:lnTo>
                    <a:pt x="137096" y="2848940"/>
                  </a:lnTo>
                  <a:lnTo>
                    <a:pt x="136639" y="2849067"/>
                  </a:lnTo>
                  <a:lnTo>
                    <a:pt x="136512" y="2849130"/>
                  </a:lnTo>
                  <a:lnTo>
                    <a:pt x="136207" y="2848762"/>
                  </a:lnTo>
                  <a:lnTo>
                    <a:pt x="136182" y="2846908"/>
                  </a:lnTo>
                  <a:lnTo>
                    <a:pt x="134327" y="2847505"/>
                  </a:lnTo>
                  <a:lnTo>
                    <a:pt x="132118" y="2848508"/>
                  </a:lnTo>
                  <a:lnTo>
                    <a:pt x="131114" y="2849740"/>
                  </a:lnTo>
                  <a:lnTo>
                    <a:pt x="129959" y="2846095"/>
                  </a:lnTo>
                  <a:lnTo>
                    <a:pt x="128485" y="2845066"/>
                  </a:lnTo>
                  <a:lnTo>
                    <a:pt x="126873" y="2845778"/>
                  </a:lnTo>
                  <a:lnTo>
                    <a:pt x="125387" y="2845447"/>
                  </a:lnTo>
                  <a:lnTo>
                    <a:pt x="124764" y="2846019"/>
                  </a:lnTo>
                  <a:lnTo>
                    <a:pt x="124307" y="2846882"/>
                  </a:lnTo>
                  <a:lnTo>
                    <a:pt x="123812" y="2845244"/>
                  </a:lnTo>
                  <a:lnTo>
                    <a:pt x="122605" y="2844444"/>
                  </a:lnTo>
                  <a:lnTo>
                    <a:pt x="119545" y="2844647"/>
                  </a:lnTo>
                  <a:lnTo>
                    <a:pt x="118859" y="2845993"/>
                  </a:lnTo>
                  <a:lnTo>
                    <a:pt x="115620" y="2846730"/>
                  </a:lnTo>
                  <a:lnTo>
                    <a:pt x="115976" y="2848305"/>
                  </a:lnTo>
                  <a:lnTo>
                    <a:pt x="117182" y="2851124"/>
                  </a:lnTo>
                  <a:lnTo>
                    <a:pt x="118491" y="2852128"/>
                  </a:lnTo>
                  <a:lnTo>
                    <a:pt x="120421" y="2851594"/>
                  </a:lnTo>
                  <a:lnTo>
                    <a:pt x="121780" y="2851823"/>
                  </a:lnTo>
                  <a:lnTo>
                    <a:pt x="122059" y="2850019"/>
                  </a:lnTo>
                  <a:lnTo>
                    <a:pt x="123380" y="2849816"/>
                  </a:lnTo>
                  <a:lnTo>
                    <a:pt x="123329" y="2849588"/>
                  </a:lnTo>
                  <a:lnTo>
                    <a:pt x="123583" y="2849461"/>
                  </a:lnTo>
                  <a:lnTo>
                    <a:pt x="122961" y="2852674"/>
                  </a:lnTo>
                  <a:lnTo>
                    <a:pt x="123863" y="2855633"/>
                  </a:lnTo>
                  <a:lnTo>
                    <a:pt x="127254" y="2858071"/>
                  </a:lnTo>
                  <a:lnTo>
                    <a:pt x="128333" y="2857970"/>
                  </a:lnTo>
                  <a:lnTo>
                    <a:pt x="128549" y="2857220"/>
                  </a:lnTo>
                  <a:lnTo>
                    <a:pt x="129628" y="2856839"/>
                  </a:lnTo>
                  <a:lnTo>
                    <a:pt x="129959" y="2857741"/>
                  </a:lnTo>
                  <a:lnTo>
                    <a:pt x="131546" y="2861233"/>
                  </a:lnTo>
                  <a:lnTo>
                    <a:pt x="133477" y="2861868"/>
                  </a:lnTo>
                  <a:lnTo>
                    <a:pt x="139954" y="2858579"/>
                  </a:lnTo>
                  <a:lnTo>
                    <a:pt x="140754" y="2852597"/>
                  </a:lnTo>
                  <a:close/>
                </a:path>
                <a:path w="1761489" h="2934970">
                  <a:moveTo>
                    <a:pt x="146583" y="2749321"/>
                  </a:moveTo>
                  <a:lnTo>
                    <a:pt x="144894" y="2748026"/>
                  </a:lnTo>
                  <a:lnTo>
                    <a:pt x="142265" y="2747187"/>
                  </a:lnTo>
                  <a:lnTo>
                    <a:pt x="141033" y="2747645"/>
                  </a:lnTo>
                  <a:lnTo>
                    <a:pt x="139026" y="2749270"/>
                  </a:lnTo>
                  <a:lnTo>
                    <a:pt x="138899" y="2750185"/>
                  </a:lnTo>
                  <a:lnTo>
                    <a:pt x="138671" y="2751061"/>
                  </a:lnTo>
                  <a:lnTo>
                    <a:pt x="138049" y="2748140"/>
                  </a:lnTo>
                  <a:lnTo>
                    <a:pt x="137668" y="2745003"/>
                  </a:lnTo>
                  <a:lnTo>
                    <a:pt x="133870" y="2744127"/>
                  </a:lnTo>
                  <a:lnTo>
                    <a:pt x="131216" y="2742069"/>
                  </a:lnTo>
                  <a:lnTo>
                    <a:pt x="127977" y="2742704"/>
                  </a:lnTo>
                  <a:lnTo>
                    <a:pt x="125120" y="2741917"/>
                  </a:lnTo>
                  <a:lnTo>
                    <a:pt x="124739" y="2741892"/>
                  </a:lnTo>
                  <a:lnTo>
                    <a:pt x="123037" y="2741523"/>
                  </a:lnTo>
                  <a:lnTo>
                    <a:pt x="123113" y="2743200"/>
                  </a:lnTo>
                  <a:lnTo>
                    <a:pt x="123202" y="2745562"/>
                  </a:lnTo>
                  <a:lnTo>
                    <a:pt x="123139" y="2747873"/>
                  </a:lnTo>
                  <a:lnTo>
                    <a:pt x="124891" y="2751937"/>
                  </a:lnTo>
                  <a:lnTo>
                    <a:pt x="126047" y="2751366"/>
                  </a:lnTo>
                  <a:lnTo>
                    <a:pt x="127203" y="2751112"/>
                  </a:lnTo>
                  <a:lnTo>
                    <a:pt x="126974" y="2751632"/>
                  </a:lnTo>
                  <a:lnTo>
                    <a:pt x="125844" y="2752915"/>
                  </a:lnTo>
                  <a:lnTo>
                    <a:pt x="124917" y="2753474"/>
                  </a:lnTo>
                  <a:lnTo>
                    <a:pt x="119113" y="2749981"/>
                  </a:lnTo>
                  <a:lnTo>
                    <a:pt x="116382" y="2754376"/>
                  </a:lnTo>
                  <a:lnTo>
                    <a:pt x="113868" y="2760446"/>
                  </a:lnTo>
                  <a:lnTo>
                    <a:pt x="113398" y="2758846"/>
                  </a:lnTo>
                  <a:lnTo>
                    <a:pt x="110858" y="2758770"/>
                  </a:lnTo>
                  <a:lnTo>
                    <a:pt x="109169" y="2760853"/>
                  </a:lnTo>
                  <a:lnTo>
                    <a:pt x="110109" y="2763139"/>
                  </a:lnTo>
                  <a:lnTo>
                    <a:pt x="111061" y="2764218"/>
                  </a:lnTo>
                  <a:lnTo>
                    <a:pt x="114871" y="2763990"/>
                  </a:lnTo>
                  <a:lnTo>
                    <a:pt x="117132" y="2764167"/>
                  </a:lnTo>
                  <a:lnTo>
                    <a:pt x="119938" y="2764637"/>
                  </a:lnTo>
                  <a:lnTo>
                    <a:pt x="120421" y="2764561"/>
                  </a:lnTo>
                  <a:lnTo>
                    <a:pt x="120878" y="2764612"/>
                  </a:lnTo>
                  <a:lnTo>
                    <a:pt x="121983" y="2765996"/>
                  </a:lnTo>
                  <a:lnTo>
                    <a:pt x="122910" y="2766466"/>
                  </a:lnTo>
                  <a:lnTo>
                    <a:pt x="124688" y="2765463"/>
                  </a:lnTo>
                  <a:lnTo>
                    <a:pt x="124688" y="2764688"/>
                  </a:lnTo>
                  <a:lnTo>
                    <a:pt x="124510" y="2764015"/>
                  </a:lnTo>
                  <a:lnTo>
                    <a:pt x="125171" y="2763761"/>
                  </a:lnTo>
                  <a:lnTo>
                    <a:pt x="125818" y="2763685"/>
                  </a:lnTo>
                  <a:lnTo>
                    <a:pt x="128485" y="2761577"/>
                  </a:lnTo>
                  <a:lnTo>
                    <a:pt x="128930" y="2762059"/>
                  </a:lnTo>
                  <a:lnTo>
                    <a:pt x="128930" y="2766745"/>
                  </a:lnTo>
                  <a:lnTo>
                    <a:pt x="130441" y="2768206"/>
                  </a:lnTo>
                  <a:lnTo>
                    <a:pt x="129908" y="2769882"/>
                  </a:lnTo>
                  <a:lnTo>
                    <a:pt x="127444" y="2770517"/>
                  </a:lnTo>
                  <a:lnTo>
                    <a:pt x="127304" y="2772372"/>
                  </a:lnTo>
                  <a:lnTo>
                    <a:pt x="125920" y="2774277"/>
                  </a:lnTo>
                  <a:lnTo>
                    <a:pt x="124510" y="2775762"/>
                  </a:lnTo>
                  <a:lnTo>
                    <a:pt x="124472" y="2776042"/>
                  </a:lnTo>
                  <a:lnTo>
                    <a:pt x="123507" y="2775305"/>
                  </a:lnTo>
                  <a:lnTo>
                    <a:pt x="120142" y="2775585"/>
                  </a:lnTo>
                  <a:lnTo>
                    <a:pt x="119570" y="2775661"/>
                  </a:lnTo>
                  <a:lnTo>
                    <a:pt x="119291" y="2775661"/>
                  </a:lnTo>
                  <a:lnTo>
                    <a:pt x="119113" y="2775102"/>
                  </a:lnTo>
                  <a:lnTo>
                    <a:pt x="118694" y="2774835"/>
                  </a:lnTo>
                  <a:lnTo>
                    <a:pt x="118033" y="2774708"/>
                  </a:lnTo>
                  <a:lnTo>
                    <a:pt x="118643" y="2774404"/>
                  </a:lnTo>
                  <a:lnTo>
                    <a:pt x="119265" y="2774150"/>
                  </a:lnTo>
                  <a:lnTo>
                    <a:pt x="120675" y="2772118"/>
                  </a:lnTo>
                  <a:lnTo>
                    <a:pt x="118770" y="2767622"/>
                  </a:lnTo>
                  <a:lnTo>
                    <a:pt x="114668" y="2765971"/>
                  </a:lnTo>
                  <a:lnTo>
                    <a:pt x="113271" y="2766669"/>
                  </a:lnTo>
                  <a:lnTo>
                    <a:pt x="110401" y="2772346"/>
                  </a:lnTo>
                  <a:lnTo>
                    <a:pt x="111137" y="2774048"/>
                  </a:lnTo>
                  <a:lnTo>
                    <a:pt x="113042" y="2774962"/>
                  </a:lnTo>
                  <a:lnTo>
                    <a:pt x="112941" y="2775356"/>
                  </a:lnTo>
                  <a:lnTo>
                    <a:pt x="112737" y="2775661"/>
                  </a:lnTo>
                  <a:lnTo>
                    <a:pt x="112814" y="2775864"/>
                  </a:lnTo>
                  <a:lnTo>
                    <a:pt x="112864" y="2776042"/>
                  </a:lnTo>
                  <a:lnTo>
                    <a:pt x="112395" y="2776537"/>
                  </a:lnTo>
                  <a:lnTo>
                    <a:pt x="112141" y="2776791"/>
                  </a:lnTo>
                  <a:lnTo>
                    <a:pt x="112115" y="2777236"/>
                  </a:lnTo>
                  <a:lnTo>
                    <a:pt x="112064" y="2777591"/>
                  </a:lnTo>
                  <a:lnTo>
                    <a:pt x="112433" y="2777769"/>
                  </a:lnTo>
                  <a:lnTo>
                    <a:pt x="112661" y="2777871"/>
                  </a:lnTo>
                  <a:lnTo>
                    <a:pt x="112839" y="2777540"/>
                  </a:lnTo>
                  <a:lnTo>
                    <a:pt x="113169" y="2777236"/>
                  </a:lnTo>
                  <a:lnTo>
                    <a:pt x="113245" y="2776182"/>
                  </a:lnTo>
                  <a:lnTo>
                    <a:pt x="113296" y="2776016"/>
                  </a:lnTo>
                  <a:lnTo>
                    <a:pt x="113665" y="2775788"/>
                  </a:lnTo>
                  <a:lnTo>
                    <a:pt x="113919" y="2775458"/>
                  </a:lnTo>
                  <a:lnTo>
                    <a:pt x="114846" y="2775813"/>
                  </a:lnTo>
                  <a:lnTo>
                    <a:pt x="115379" y="2776131"/>
                  </a:lnTo>
                  <a:lnTo>
                    <a:pt x="115798" y="2776156"/>
                  </a:lnTo>
                  <a:lnTo>
                    <a:pt x="115608" y="2776715"/>
                  </a:lnTo>
                  <a:lnTo>
                    <a:pt x="115455" y="2777337"/>
                  </a:lnTo>
                  <a:lnTo>
                    <a:pt x="115227" y="2778048"/>
                  </a:lnTo>
                  <a:lnTo>
                    <a:pt x="115481" y="2778290"/>
                  </a:lnTo>
                  <a:lnTo>
                    <a:pt x="115506" y="2778493"/>
                  </a:lnTo>
                  <a:lnTo>
                    <a:pt x="114452" y="2780754"/>
                  </a:lnTo>
                  <a:lnTo>
                    <a:pt x="114566" y="2783090"/>
                  </a:lnTo>
                  <a:lnTo>
                    <a:pt x="115925" y="2785224"/>
                  </a:lnTo>
                  <a:lnTo>
                    <a:pt x="116751" y="2785249"/>
                  </a:lnTo>
                  <a:lnTo>
                    <a:pt x="118211" y="2785300"/>
                  </a:lnTo>
                  <a:lnTo>
                    <a:pt x="118960" y="2786735"/>
                  </a:lnTo>
                  <a:lnTo>
                    <a:pt x="122034" y="2786126"/>
                  </a:lnTo>
                  <a:lnTo>
                    <a:pt x="125171" y="2781211"/>
                  </a:lnTo>
                  <a:lnTo>
                    <a:pt x="124980" y="2779268"/>
                  </a:lnTo>
                  <a:lnTo>
                    <a:pt x="127469" y="2783090"/>
                  </a:lnTo>
                  <a:lnTo>
                    <a:pt x="129489" y="2785605"/>
                  </a:lnTo>
                  <a:lnTo>
                    <a:pt x="133375" y="2787485"/>
                  </a:lnTo>
                  <a:lnTo>
                    <a:pt x="133946" y="2787154"/>
                  </a:lnTo>
                  <a:lnTo>
                    <a:pt x="137388" y="2786278"/>
                  </a:lnTo>
                  <a:lnTo>
                    <a:pt x="139928" y="2785097"/>
                  </a:lnTo>
                  <a:lnTo>
                    <a:pt x="142481" y="2781452"/>
                  </a:lnTo>
                  <a:lnTo>
                    <a:pt x="143217" y="2778722"/>
                  </a:lnTo>
                  <a:lnTo>
                    <a:pt x="143344" y="2778823"/>
                  </a:lnTo>
                  <a:lnTo>
                    <a:pt x="143497" y="2778874"/>
                  </a:lnTo>
                  <a:lnTo>
                    <a:pt x="143916" y="2776994"/>
                  </a:lnTo>
                  <a:lnTo>
                    <a:pt x="144475" y="2775534"/>
                  </a:lnTo>
                  <a:lnTo>
                    <a:pt x="143814" y="2775178"/>
                  </a:lnTo>
                  <a:lnTo>
                    <a:pt x="143865" y="2774353"/>
                  </a:lnTo>
                  <a:lnTo>
                    <a:pt x="144018" y="2773527"/>
                  </a:lnTo>
                  <a:lnTo>
                    <a:pt x="144068" y="2772321"/>
                  </a:lnTo>
                  <a:lnTo>
                    <a:pt x="144246" y="2770962"/>
                  </a:lnTo>
                  <a:lnTo>
                    <a:pt x="140804" y="2772219"/>
                  </a:lnTo>
                  <a:lnTo>
                    <a:pt x="139522" y="2770289"/>
                  </a:lnTo>
                  <a:lnTo>
                    <a:pt x="137160" y="2769489"/>
                  </a:lnTo>
                  <a:lnTo>
                    <a:pt x="136588" y="2769565"/>
                  </a:lnTo>
                  <a:lnTo>
                    <a:pt x="135991" y="2769463"/>
                  </a:lnTo>
                  <a:lnTo>
                    <a:pt x="138518" y="2766326"/>
                  </a:lnTo>
                  <a:lnTo>
                    <a:pt x="140500" y="2763062"/>
                  </a:lnTo>
                  <a:lnTo>
                    <a:pt x="139103" y="2758643"/>
                  </a:lnTo>
                  <a:lnTo>
                    <a:pt x="139128" y="2758414"/>
                  </a:lnTo>
                  <a:lnTo>
                    <a:pt x="138950" y="2758287"/>
                  </a:lnTo>
                  <a:lnTo>
                    <a:pt x="138976" y="2758059"/>
                  </a:lnTo>
                  <a:lnTo>
                    <a:pt x="140157" y="2759951"/>
                  </a:lnTo>
                  <a:lnTo>
                    <a:pt x="142367" y="2760776"/>
                  </a:lnTo>
                  <a:lnTo>
                    <a:pt x="143294" y="2761907"/>
                  </a:lnTo>
                  <a:lnTo>
                    <a:pt x="144970" y="2760167"/>
                  </a:lnTo>
                  <a:lnTo>
                    <a:pt x="145999" y="2759418"/>
                  </a:lnTo>
                  <a:lnTo>
                    <a:pt x="145402" y="2755722"/>
                  </a:lnTo>
                  <a:lnTo>
                    <a:pt x="144843" y="2753474"/>
                  </a:lnTo>
                  <a:lnTo>
                    <a:pt x="146583" y="2749321"/>
                  </a:lnTo>
                  <a:close/>
                </a:path>
                <a:path w="1761489" h="2934970">
                  <a:moveTo>
                    <a:pt x="147561" y="2721584"/>
                  </a:moveTo>
                  <a:lnTo>
                    <a:pt x="147434" y="2720657"/>
                  </a:lnTo>
                  <a:lnTo>
                    <a:pt x="147129" y="2718092"/>
                  </a:lnTo>
                  <a:lnTo>
                    <a:pt x="145453" y="2716898"/>
                  </a:lnTo>
                  <a:lnTo>
                    <a:pt x="143014" y="2717317"/>
                  </a:lnTo>
                  <a:lnTo>
                    <a:pt x="141782" y="2717520"/>
                  </a:lnTo>
                  <a:lnTo>
                    <a:pt x="141732" y="2718219"/>
                  </a:lnTo>
                  <a:lnTo>
                    <a:pt x="141808" y="2718905"/>
                  </a:lnTo>
                  <a:lnTo>
                    <a:pt x="142163" y="2721737"/>
                  </a:lnTo>
                  <a:lnTo>
                    <a:pt x="141909" y="2721787"/>
                  </a:lnTo>
                  <a:lnTo>
                    <a:pt x="141363" y="2722041"/>
                  </a:lnTo>
                  <a:lnTo>
                    <a:pt x="138290" y="2723324"/>
                  </a:lnTo>
                  <a:lnTo>
                    <a:pt x="137998" y="2724721"/>
                  </a:lnTo>
                  <a:lnTo>
                    <a:pt x="139700" y="2729141"/>
                  </a:lnTo>
                  <a:lnTo>
                    <a:pt x="140373" y="2729750"/>
                  </a:lnTo>
                  <a:lnTo>
                    <a:pt x="140081" y="2732100"/>
                  </a:lnTo>
                  <a:lnTo>
                    <a:pt x="141452" y="2731097"/>
                  </a:lnTo>
                  <a:lnTo>
                    <a:pt x="142316" y="2730449"/>
                  </a:lnTo>
                  <a:lnTo>
                    <a:pt x="144526" y="2728988"/>
                  </a:lnTo>
                  <a:lnTo>
                    <a:pt x="143522" y="2727566"/>
                  </a:lnTo>
                  <a:lnTo>
                    <a:pt x="143713" y="2726931"/>
                  </a:lnTo>
                  <a:lnTo>
                    <a:pt x="143713" y="2726283"/>
                  </a:lnTo>
                  <a:lnTo>
                    <a:pt x="143916" y="2726131"/>
                  </a:lnTo>
                  <a:lnTo>
                    <a:pt x="143662" y="2726029"/>
                  </a:lnTo>
                  <a:lnTo>
                    <a:pt x="143764" y="2724645"/>
                  </a:lnTo>
                  <a:lnTo>
                    <a:pt x="144094" y="2723273"/>
                  </a:lnTo>
                  <a:lnTo>
                    <a:pt x="143852" y="2722918"/>
                  </a:lnTo>
                  <a:lnTo>
                    <a:pt x="147485" y="2722270"/>
                  </a:lnTo>
                  <a:lnTo>
                    <a:pt x="147561" y="2721584"/>
                  </a:lnTo>
                  <a:close/>
                </a:path>
                <a:path w="1761489" h="2934970">
                  <a:moveTo>
                    <a:pt x="150190" y="2867291"/>
                  </a:moveTo>
                  <a:lnTo>
                    <a:pt x="150088" y="2866275"/>
                  </a:lnTo>
                  <a:lnTo>
                    <a:pt x="148894" y="2866402"/>
                  </a:lnTo>
                  <a:lnTo>
                    <a:pt x="148336" y="2866453"/>
                  </a:lnTo>
                  <a:lnTo>
                    <a:pt x="147840" y="2866987"/>
                  </a:lnTo>
                  <a:lnTo>
                    <a:pt x="147332" y="2867317"/>
                  </a:lnTo>
                  <a:lnTo>
                    <a:pt x="148056" y="2867812"/>
                  </a:lnTo>
                  <a:lnTo>
                    <a:pt x="148793" y="2868295"/>
                  </a:lnTo>
                  <a:lnTo>
                    <a:pt x="149542" y="2868815"/>
                  </a:lnTo>
                  <a:lnTo>
                    <a:pt x="149745" y="2868612"/>
                  </a:lnTo>
                  <a:lnTo>
                    <a:pt x="150190" y="2868396"/>
                  </a:lnTo>
                  <a:lnTo>
                    <a:pt x="150190" y="2868168"/>
                  </a:lnTo>
                  <a:lnTo>
                    <a:pt x="150190" y="2867291"/>
                  </a:lnTo>
                  <a:close/>
                </a:path>
                <a:path w="1761489" h="2934970">
                  <a:moveTo>
                    <a:pt x="154266" y="2743555"/>
                  </a:moveTo>
                  <a:lnTo>
                    <a:pt x="151828" y="2742171"/>
                  </a:lnTo>
                  <a:lnTo>
                    <a:pt x="150063" y="2742501"/>
                  </a:lnTo>
                  <a:lnTo>
                    <a:pt x="148234" y="2742819"/>
                  </a:lnTo>
                  <a:lnTo>
                    <a:pt x="147485" y="2743949"/>
                  </a:lnTo>
                  <a:lnTo>
                    <a:pt x="147332" y="2745613"/>
                  </a:lnTo>
                  <a:lnTo>
                    <a:pt x="147561" y="2746819"/>
                  </a:lnTo>
                  <a:lnTo>
                    <a:pt x="149567" y="2747949"/>
                  </a:lnTo>
                  <a:lnTo>
                    <a:pt x="152908" y="2747772"/>
                  </a:lnTo>
                  <a:lnTo>
                    <a:pt x="153758" y="2746514"/>
                  </a:lnTo>
                  <a:lnTo>
                    <a:pt x="154038" y="2744952"/>
                  </a:lnTo>
                  <a:lnTo>
                    <a:pt x="154266" y="2743555"/>
                  </a:lnTo>
                  <a:close/>
                </a:path>
                <a:path w="1761489" h="2934970">
                  <a:moveTo>
                    <a:pt x="154660" y="2752115"/>
                  </a:moveTo>
                  <a:lnTo>
                    <a:pt x="153987" y="2751632"/>
                  </a:lnTo>
                  <a:lnTo>
                    <a:pt x="153162" y="2751163"/>
                  </a:lnTo>
                  <a:lnTo>
                    <a:pt x="152374" y="2750985"/>
                  </a:lnTo>
                  <a:lnTo>
                    <a:pt x="151828" y="2751086"/>
                  </a:lnTo>
                  <a:lnTo>
                    <a:pt x="151396" y="2751886"/>
                  </a:lnTo>
                  <a:lnTo>
                    <a:pt x="150774" y="2753093"/>
                  </a:lnTo>
                  <a:lnTo>
                    <a:pt x="151396" y="2753664"/>
                  </a:lnTo>
                  <a:lnTo>
                    <a:pt x="153009" y="2754325"/>
                  </a:lnTo>
                  <a:lnTo>
                    <a:pt x="153606" y="2754147"/>
                  </a:lnTo>
                  <a:lnTo>
                    <a:pt x="154038" y="2753347"/>
                  </a:lnTo>
                  <a:lnTo>
                    <a:pt x="154660" y="2752115"/>
                  </a:lnTo>
                  <a:close/>
                </a:path>
                <a:path w="1761489" h="2934970">
                  <a:moveTo>
                    <a:pt x="155613" y="2843111"/>
                  </a:moveTo>
                  <a:lnTo>
                    <a:pt x="155562" y="2841904"/>
                  </a:lnTo>
                  <a:lnTo>
                    <a:pt x="155536" y="2841002"/>
                  </a:lnTo>
                  <a:lnTo>
                    <a:pt x="155244" y="2840075"/>
                  </a:lnTo>
                  <a:lnTo>
                    <a:pt x="152908" y="2840723"/>
                  </a:lnTo>
                  <a:lnTo>
                    <a:pt x="152450" y="2839542"/>
                  </a:lnTo>
                  <a:lnTo>
                    <a:pt x="150799" y="2839351"/>
                  </a:lnTo>
                  <a:lnTo>
                    <a:pt x="149898" y="2839542"/>
                  </a:lnTo>
                  <a:lnTo>
                    <a:pt x="149720" y="2842590"/>
                  </a:lnTo>
                  <a:lnTo>
                    <a:pt x="150698" y="2843644"/>
                  </a:lnTo>
                  <a:lnTo>
                    <a:pt x="152374" y="2843466"/>
                  </a:lnTo>
                  <a:lnTo>
                    <a:pt x="153708" y="2843238"/>
                  </a:lnTo>
                  <a:lnTo>
                    <a:pt x="154584" y="2843111"/>
                  </a:lnTo>
                  <a:lnTo>
                    <a:pt x="155613" y="2843111"/>
                  </a:lnTo>
                  <a:close/>
                </a:path>
                <a:path w="1761489" h="2934970">
                  <a:moveTo>
                    <a:pt x="157518" y="2846806"/>
                  </a:moveTo>
                  <a:lnTo>
                    <a:pt x="157149" y="2844495"/>
                  </a:lnTo>
                  <a:lnTo>
                    <a:pt x="154266" y="2843568"/>
                  </a:lnTo>
                  <a:lnTo>
                    <a:pt x="153212" y="2844190"/>
                  </a:lnTo>
                  <a:lnTo>
                    <a:pt x="152107" y="2844863"/>
                  </a:lnTo>
                  <a:lnTo>
                    <a:pt x="152679" y="2845752"/>
                  </a:lnTo>
                  <a:lnTo>
                    <a:pt x="152958" y="2846654"/>
                  </a:lnTo>
                  <a:lnTo>
                    <a:pt x="153555" y="2848483"/>
                  </a:lnTo>
                  <a:lnTo>
                    <a:pt x="154965" y="2848940"/>
                  </a:lnTo>
                  <a:lnTo>
                    <a:pt x="156718" y="2849156"/>
                  </a:lnTo>
                  <a:lnTo>
                    <a:pt x="156972" y="2847987"/>
                  </a:lnTo>
                  <a:lnTo>
                    <a:pt x="157518" y="2846806"/>
                  </a:lnTo>
                  <a:close/>
                </a:path>
                <a:path w="1761489" h="2934970">
                  <a:moveTo>
                    <a:pt x="163296" y="2773324"/>
                  </a:moveTo>
                  <a:lnTo>
                    <a:pt x="162471" y="2771838"/>
                  </a:lnTo>
                  <a:lnTo>
                    <a:pt x="159981" y="2768777"/>
                  </a:lnTo>
                  <a:lnTo>
                    <a:pt x="157124" y="2766949"/>
                  </a:lnTo>
                  <a:lnTo>
                    <a:pt x="154406" y="2768028"/>
                  </a:lnTo>
                  <a:lnTo>
                    <a:pt x="154063" y="2768727"/>
                  </a:lnTo>
                  <a:lnTo>
                    <a:pt x="153885" y="2769514"/>
                  </a:lnTo>
                  <a:lnTo>
                    <a:pt x="151549" y="2767126"/>
                  </a:lnTo>
                  <a:lnTo>
                    <a:pt x="148234" y="2765844"/>
                  </a:lnTo>
                  <a:lnTo>
                    <a:pt x="148183" y="2767203"/>
                  </a:lnTo>
                  <a:lnTo>
                    <a:pt x="147408" y="2767520"/>
                  </a:lnTo>
                  <a:lnTo>
                    <a:pt x="144843" y="2768600"/>
                  </a:lnTo>
                  <a:lnTo>
                    <a:pt x="145872" y="2770060"/>
                  </a:lnTo>
                  <a:lnTo>
                    <a:pt x="146659" y="2772092"/>
                  </a:lnTo>
                  <a:lnTo>
                    <a:pt x="147154" y="2775661"/>
                  </a:lnTo>
                  <a:lnTo>
                    <a:pt x="150571" y="2776893"/>
                  </a:lnTo>
                  <a:lnTo>
                    <a:pt x="153276" y="2778849"/>
                  </a:lnTo>
                  <a:lnTo>
                    <a:pt x="153581" y="2779598"/>
                  </a:lnTo>
                  <a:lnTo>
                    <a:pt x="154165" y="2780360"/>
                  </a:lnTo>
                  <a:lnTo>
                    <a:pt x="155092" y="2780677"/>
                  </a:lnTo>
                  <a:lnTo>
                    <a:pt x="156070" y="2781604"/>
                  </a:lnTo>
                  <a:lnTo>
                    <a:pt x="157226" y="2781414"/>
                  </a:lnTo>
                  <a:lnTo>
                    <a:pt x="159473" y="2780411"/>
                  </a:lnTo>
                  <a:lnTo>
                    <a:pt x="159702" y="2780677"/>
                  </a:lnTo>
                  <a:lnTo>
                    <a:pt x="159880" y="2780982"/>
                  </a:lnTo>
                  <a:lnTo>
                    <a:pt x="160007" y="2780804"/>
                  </a:lnTo>
                  <a:lnTo>
                    <a:pt x="160159" y="2780652"/>
                  </a:lnTo>
                  <a:lnTo>
                    <a:pt x="160312" y="2780449"/>
                  </a:lnTo>
                  <a:lnTo>
                    <a:pt x="160134" y="2780207"/>
                  </a:lnTo>
                  <a:lnTo>
                    <a:pt x="161137" y="2779649"/>
                  </a:lnTo>
                  <a:lnTo>
                    <a:pt x="161340" y="2776639"/>
                  </a:lnTo>
                  <a:lnTo>
                    <a:pt x="163296" y="2773324"/>
                  </a:lnTo>
                  <a:close/>
                </a:path>
                <a:path w="1761489" h="2934970">
                  <a:moveTo>
                    <a:pt x="163969" y="2842514"/>
                  </a:moveTo>
                  <a:lnTo>
                    <a:pt x="163931" y="2841802"/>
                  </a:lnTo>
                  <a:lnTo>
                    <a:pt x="163880" y="2840875"/>
                  </a:lnTo>
                  <a:lnTo>
                    <a:pt x="163525" y="2840101"/>
                  </a:lnTo>
                  <a:lnTo>
                    <a:pt x="162242" y="2840405"/>
                  </a:lnTo>
                  <a:lnTo>
                    <a:pt x="161417" y="2840380"/>
                  </a:lnTo>
                  <a:lnTo>
                    <a:pt x="161112" y="2840977"/>
                  </a:lnTo>
                  <a:lnTo>
                    <a:pt x="161163" y="2841650"/>
                  </a:lnTo>
                  <a:lnTo>
                    <a:pt x="161213" y="2842590"/>
                  </a:lnTo>
                  <a:lnTo>
                    <a:pt x="161544" y="2843339"/>
                  </a:lnTo>
                  <a:lnTo>
                    <a:pt x="162801" y="2843111"/>
                  </a:lnTo>
                  <a:lnTo>
                    <a:pt x="163626" y="2842984"/>
                  </a:lnTo>
                  <a:lnTo>
                    <a:pt x="163969" y="2842514"/>
                  </a:lnTo>
                  <a:close/>
                </a:path>
                <a:path w="1761489" h="2934970">
                  <a:moveTo>
                    <a:pt x="164807" y="2735745"/>
                  </a:moveTo>
                  <a:lnTo>
                    <a:pt x="162648" y="2735694"/>
                  </a:lnTo>
                  <a:lnTo>
                    <a:pt x="161696" y="2736024"/>
                  </a:lnTo>
                  <a:lnTo>
                    <a:pt x="160058" y="2735338"/>
                  </a:lnTo>
                  <a:lnTo>
                    <a:pt x="160134" y="2738082"/>
                  </a:lnTo>
                  <a:lnTo>
                    <a:pt x="159486" y="2740012"/>
                  </a:lnTo>
                  <a:lnTo>
                    <a:pt x="161721" y="2739860"/>
                  </a:lnTo>
                  <a:lnTo>
                    <a:pt x="162674" y="2739809"/>
                  </a:lnTo>
                  <a:lnTo>
                    <a:pt x="164274" y="2740266"/>
                  </a:lnTo>
                  <a:lnTo>
                    <a:pt x="164223" y="2738602"/>
                  </a:lnTo>
                  <a:lnTo>
                    <a:pt x="164198" y="2737548"/>
                  </a:lnTo>
                  <a:lnTo>
                    <a:pt x="164807" y="2735745"/>
                  </a:lnTo>
                  <a:close/>
                </a:path>
                <a:path w="1761489" h="2934970">
                  <a:moveTo>
                    <a:pt x="164833" y="2844419"/>
                  </a:moveTo>
                  <a:lnTo>
                    <a:pt x="164376" y="2843669"/>
                  </a:lnTo>
                  <a:lnTo>
                    <a:pt x="164249" y="2843466"/>
                  </a:lnTo>
                  <a:lnTo>
                    <a:pt x="163525" y="2843542"/>
                  </a:lnTo>
                  <a:lnTo>
                    <a:pt x="163093" y="2843619"/>
                  </a:lnTo>
                  <a:lnTo>
                    <a:pt x="162369" y="2843758"/>
                  </a:lnTo>
                  <a:lnTo>
                    <a:pt x="161836" y="2844190"/>
                  </a:lnTo>
                  <a:lnTo>
                    <a:pt x="162293" y="2844939"/>
                  </a:lnTo>
                  <a:lnTo>
                    <a:pt x="162394" y="2845168"/>
                  </a:lnTo>
                  <a:lnTo>
                    <a:pt x="163118" y="2845016"/>
                  </a:lnTo>
                  <a:lnTo>
                    <a:pt x="163576" y="2845016"/>
                  </a:lnTo>
                  <a:lnTo>
                    <a:pt x="164274" y="2844812"/>
                  </a:lnTo>
                  <a:lnTo>
                    <a:pt x="164833" y="2844419"/>
                  </a:lnTo>
                  <a:close/>
                </a:path>
                <a:path w="1761489" h="2934970">
                  <a:moveTo>
                    <a:pt x="165811" y="2832824"/>
                  </a:moveTo>
                  <a:lnTo>
                    <a:pt x="162140" y="2834373"/>
                  </a:lnTo>
                  <a:lnTo>
                    <a:pt x="161493" y="2832849"/>
                  </a:lnTo>
                  <a:lnTo>
                    <a:pt x="161442" y="2832722"/>
                  </a:lnTo>
                  <a:lnTo>
                    <a:pt x="161112" y="2832697"/>
                  </a:lnTo>
                  <a:lnTo>
                    <a:pt x="160832" y="2832595"/>
                  </a:lnTo>
                  <a:lnTo>
                    <a:pt x="158877" y="2832925"/>
                  </a:lnTo>
                  <a:lnTo>
                    <a:pt x="158280" y="2834856"/>
                  </a:lnTo>
                  <a:lnTo>
                    <a:pt x="156565" y="2836888"/>
                  </a:lnTo>
                  <a:lnTo>
                    <a:pt x="157594" y="2837015"/>
                  </a:lnTo>
                  <a:lnTo>
                    <a:pt x="158851" y="2836964"/>
                  </a:lnTo>
                  <a:lnTo>
                    <a:pt x="159829" y="2836532"/>
                  </a:lnTo>
                  <a:lnTo>
                    <a:pt x="162369" y="2839021"/>
                  </a:lnTo>
                  <a:lnTo>
                    <a:pt x="163995" y="2837662"/>
                  </a:lnTo>
                  <a:lnTo>
                    <a:pt x="165811" y="2832824"/>
                  </a:lnTo>
                  <a:close/>
                </a:path>
                <a:path w="1761489" h="2934970">
                  <a:moveTo>
                    <a:pt x="168770" y="2744152"/>
                  </a:moveTo>
                  <a:lnTo>
                    <a:pt x="168592" y="2743847"/>
                  </a:lnTo>
                  <a:lnTo>
                    <a:pt x="168389" y="2743606"/>
                  </a:lnTo>
                  <a:lnTo>
                    <a:pt x="168198" y="2743327"/>
                  </a:lnTo>
                  <a:lnTo>
                    <a:pt x="168071" y="2743504"/>
                  </a:lnTo>
                  <a:lnTo>
                    <a:pt x="167792" y="2743708"/>
                  </a:lnTo>
                  <a:lnTo>
                    <a:pt x="167817" y="2743835"/>
                  </a:lnTo>
                  <a:lnTo>
                    <a:pt x="167919" y="2744127"/>
                  </a:lnTo>
                  <a:lnTo>
                    <a:pt x="168148" y="2744406"/>
                  </a:lnTo>
                  <a:lnTo>
                    <a:pt x="168338" y="2744686"/>
                  </a:lnTo>
                  <a:lnTo>
                    <a:pt x="168465" y="2744508"/>
                  </a:lnTo>
                  <a:lnTo>
                    <a:pt x="168617" y="2744355"/>
                  </a:lnTo>
                  <a:lnTo>
                    <a:pt x="168770" y="2744152"/>
                  </a:lnTo>
                  <a:close/>
                </a:path>
                <a:path w="1761489" h="2934970">
                  <a:moveTo>
                    <a:pt x="172415" y="2922587"/>
                  </a:moveTo>
                  <a:lnTo>
                    <a:pt x="171386" y="2918777"/>
                  </a:lnTo>
                  <a:lnTo>
                    <a:pt x="166535" y="2915831"/>
                  </a:lnTo>
                  <a:lnTo>
                    <a:pt x="166306" y="2916517"/>
                  </a:lnTo>
                  <a:lnTo>
                    <a:pt x="165582" y="2918523"/>
                  </a:lnTo>
                  <a:lnTo>
                    <a:pt x="163601" y="2918422"/>
                  </a:lnTo>
                  <a:lnTo>
                    <a:pt x="162445" y="2919552"/>
                  </a:lnTo>
                  <a:lnTo>
                    <a:pt x="161747" y="2920225"/>
                  </a:lnTo>
                  <a:lnTo>
                    <a:pt x="162496" y="2920936"/>
                  </a:lnTo>
                  <a:lnTo>
                    <a:pt x="162674" y="2921609"/>
                  </a:lnTo>
                  <a:lnTo>
                    <a:pt x="163944" y="2925203"/>
                  </a:lnTo>
                  <a:lnTo>
                    <a:pt x="165455" y="2926054"/>
                  </a:lnTo>
                  <a:lnTo>
                    <a:pt x="168541" y="2924975"/>
                  </a:lnTo>
                  <a:lnTo>
                    <a:pt x="171475" y="2923921"/>
                  </a:lnTo>
                  <a:lnTo>
                    <a:pt x="172415" y="2922587"/>
                  </a:lnTo>
                  <a:close/>
                </a:path>
                <a:path w="1761489" h="2934970">
                  <a:moveTo>
                    <a:pt x="172681" y="2750299"/>
                  </a:moveTo>
                  <a:lnTo>
                    <a:pt x="171475" y="2748394"/>
                  </a:lnTo>
                  <a:lnTo>
                    <a:pt x="171335" y="2747975"/>
                  </a:lnTo>
                  <a:lnTo>
                    <a:pt x="171157" y="2747594"/>
                  </a:lnTo>
                  <a:lnTo>
                    <a:pt x="169316" y="2748623"/>
                  </a:lnTo>
                  <a:lnTo>
                    <a:pt x="166966" y="2748102"/>
                  </a:lnTo>
                  <a:lnTo>
                    <a:pt x="165481" y="2750401"/>
                  </a:lnTo>
                  <a:lnTo>
                    <a:pt x="165227" y="2750401"/>
                  </a:lnTo>
                  <a:lnTo>
                    <a:pt x="164934" y="2750286"/>
                  </a:lnTo>
                  <a:lnTo>
                    <a:pt x="163576" y="2750134"/>
                  </a:lnTo>
                  <a:lnTo>
                    <a:pt x="162369" y="2750604"/>
                  </a:lnTo>
                  <a:lnTo>
                    <a:pt x="160909" y="2751683"/>
                  </a:lnTo>
                  <a:lnTo>
                    <a:pt x="160007" y="2752814"/>
                  </a:lnTo>
                  <a:lnTo>
                    <a:pt x="159639" y="2752941"/>
                  </a:lnTo>
                  <a:lnTo>
                    <a:pt x="158457" y="2755404"/>
                  </a:lnTo>
                  <a:lnTo>
                    <a:pt x="158508" y="2757538"/>
                  </a:lnTo>
                  <a:lnTo>
                    <a:pt x="158178" y="2759545"/>
                  </a:lnTo>
                  <a:lnTo>
                    <a:pt x="157695" y="2762529"/>
                  </a:lnTo>
                  <a:lnTo>
                    <a:pt x="162013" y="2765361"/>
                  </a:lnTo>
                  <a:lnTo>
                    <a:pt x="170573" y="2762085"/>
                  </a:lnTo>
                  <a:lnTo>
                    <a:pt x="172110" y="2758846"/>
                  </a:lnTo>
                  <a:lnTo>
                    <a:pt x="170205" y="2754096"/>
                  </a:lnTo>
                  <a:lnTo>
                    <a:pt x="170472" y="2753766"/>
                  </a:lnTo>
                  <a:lnTo>
                    <a:pt x="170802" y="2753220"/>
                  </a:lnTo>
                  <a:lnTo>
                    <a:pt x="171704" y="2751505"/>
                  </a:lnTo>
                  <a:lnTo>
                    <a:pt x="172681" y="2750299"/>
                  </a:lnTo>
                  <a:close/>
                </a:path>
                <a:path w="1761489" h="2934970">
                  <a:moveTo>
                    <a:pt x="172808" y="2861183"/>
                  </a:moveTo>
                  <a:lnTo>
                    <a:pt x="171780" y="2860154"/>
                  </a:lnTo>
                  <a:lnTo>
                    <a:pt x="167513" y="2857766"/>
                  </a:lnTo>
                  <a:lnTo>
                    <a:pt x="164401" y="2855341"/>
                  </a:lnTo>
                  <a:lnTo>
                    <a:pt x="161086" y="2852470"/>
                  </a:lnTo>
                  <a:lnTo>
                    <a:pt x="160667" y="2852369"/>
                  </a:lnTo>
                  <a:lnTo>
                    <a:pt x="160312" y="2852204"/>
                  </a:lnTo>
                  <a:lnTo>
                    <a:pt x="160210" y="2852597"/>
                  </a:lnTo>
                  <a:lnTo>
                    <a:pt x="160058" y="2852978"/>
                  </a:lnTo>
                  <a:lnTo>
                    <a:pt x="159727" y="2858655"/>
                  </a:lnTo>
                  <a:lnTo>
                    <a:pt x="161772" y="2861462"/>
                  </a:lnTo>
                  <a:lnTo>
                    <a:pt x="167792" y="2862923"/>
                  </a:lnTo>
                  <a:lnTo>
                    <a:pt x="168846" y="2863024"/>
                  </a:lnTo>
                  <a:lnTo>
                    <a:pt x="172135" y="2863697"/>
                  </a:lnTo>
                  <a:lnTo>
                    <a:pt x="172516" y="2862338"/>
                  </a:lnTo>
                  <a:lnTo>
                    <a:pt x="172808" y="2861183"/>
                  </a:lnTo>
                  <a:close/>
                </a:path>
                <a:path w="1761489" h="2934970">
                  <a:moveTo>
                    <a:pt x="173837" y="2933954"/>
                  </a:moveTo>
                  <a:lnTo>
                    <a:pt x="173659" y="2933839"/>
                  </a:lnTo>
                  <a:lnTo>
                    <a:pt x="173443" y="2933560"/>
                  </a:lnTo>
                  <a:lnTo>
                    <a:pt x="173316" y="2933611"/>
                  </a:lnTo>
                  <a:lnTo>
                    <a:pt x="173012" y="2933738"/>
                  </a:lnTo>
                  <a:lnTo>
                    <a:pt x="172758" y="2933979"/>
                  </a:lnTo>
                  <a:lnTo>
                    <a:pt x="172491" y="2934182"/>
                  </a:lnTo>
                  <a:lnTo>
                    <a:pt x="172681" y="2934309"/>
                  </a:lnTo>
                  <a:lnTo>
                    <a:pt x="172859" y="2934436"/>
                  </a:lnTo>
                  <a:lnTo>
                    <a:pt x="173062" y="2934589"/>
                  </a:lnTo>
                  <a:lnTo>
                    <a:pt x="173316" y="2934385"/>
                  </a:lnTo>
                  <a:lnTo>
                    <a:pt x="173596" y="2934157"/>
                  </a:lnTo>
                  <a:lnTo>
                    <a:pt x="173837" y="2933954"/>
                  </a:lnTo>
                  <a:close/>
                </a:path>
                <a:path w="1761489" h="2934970">
                  <a:moveTo>
                    <a:pt x="174599" y="2811437"/>
                  </a:moveTo>
                  <a:lnTo>
                    <a:pt x="174396" y="2810700"/>
                  </a:lnTo>
                  <a:lnTo>
                    <a:pt x="174142" y="2809722"/>
                  </a:lnTo>
                  <a:lnTo>
                    <a:pt x="173609" y="2809024"/>
                  </a:lnTo>
                  <a:lnTo>
                    <a:pt x="172339" y="2809494"/>
                  </a:lnTo>
                  <a:lnTo>
                    <a:pt x="171462" y="2809824"/>
                  </a:lnTo>
                  <a:lnTo>
                    <a:pt x="171234" y="2810408"/>
                  </a:lnTo>
                  <a:lnTo>
                    <a:pt x="171653" y="2812135"/>
                  </a:lnTo>
                  <a:lnTo>
                    <a:pt x="172212" y="2812885"/>
                  </a:lnTo>
                  <a:lnTo>
                    <a:pt x="173520" y="2812288"/>
                  </a:lnTo>
                  <a:lnTo>
                    <a:pt x="174396" y="2812135"/>
                  </a:lnTo>
                  <a:lnTo>
                    <a:pt x="174599" y="2811437"/>
                  </a:lnTo>
                  <a:close/>
                </a:path>
                <a:path w="1761489" h="2934970">
                  <a:moveTo>
                    <a:pt x="174815" y="2820136"/>
                  </a:moveTo>
                  <a:lnTo>
                    <a:pt x="172516" y="2818942"/>
                  </a:lnTo>
                  <a:lnTo>
                    <a:pt x="169672" y="2817457"/>
                  </a:lnTo>
                  <a:lnTo>
                    <a:pt x="169722" y="2813761"/>
                  </a:lnTo>
                  <a:lnTo>
                    <a:pt x="164947" y="2811907"/>
                  </a:lnTo>
                  <a:lnTo>
                    <a:pt x="164401" y="2811653"/>
                  </a:lnTo>
                  <a:lnTo>
                    <a:pt x="163982" y="2810954"/>
                  </a:lnTo>
                  <a:lnTo>
                    <a:pt x="163258" y="2809722"/>
                  </a:lnTo>
                  <a:lnTo>
                    <a:pt x="162369" y="2808224"/>
                  </a:lnTo>
                  <a:lnTo>
                    <a:pt x="160210" y="2806408"/>
                  </a:lnTo>
                  <a:lnTo>
                    <a:pt x="154749" y="2801874"/>
                  </a:lnTo>
                  <a:lnTo>
                    <a:pt x="151003" y="2802420"/>
                  </a:lnTo>
                  <a:lnTo>
                    <a:pt x="148056" y="2806408"/>
                  </a:lnTo>
                  <a:lnTo>
                    <a:pt x="148132" y="2803474"/>
                  </a:lnTo>
                  <a:lnTo>
                    <a:pt x="146481" y="2799689"/>
                  </a:lnTo>
                  <a:lnTo>
                    <a:pt x="148005" y="2800642"/>
                  </a:lnTo>
                  <a:lnTo>
                    <a:pt x="152031" y="2801823"/>
                  </a:lnTo>
                  <a:lnTo>
                    <a:pt x="152374" y="2801366"/>
                  </a:lnTo>
                  <a:lnTo>
                    <a:pt x="152260" y="2800642"/>
                  </a:lnTo>
                  <a:lnTo>
                    <a:pt x="152209" y="2800312"/>
                  </a:lnTo>
                  <a:lnTo>
                    <a:pt x="152107" y="2799689"/>
                  </a:lnTo>
                  <a:lnTo>
                    <a:pt x="152044" y="2799257"/>
                  </a:lnTo>
                  <a:lnTo>
                    <a:pt x="151269" y="2794355"/>
                  </a:lnTo>
                  <a:lnTo>
                    <a:pt x="145999" y="2789339"/>
                  </a:lnTo>
                  <a:lnTo>
                    <a:pt x="146088" y="2789136"/>
                  </a:lnTo>
                  <a:lnTo>
                    <a:pt x="146278" y="2788716"/>
                  </a:lnTo>
                  <a:lnTo>
                    <a:pt x="146151" y="2785948"/>
                  </a:lnTo>
                  <a:lnTo>
                    <a:pt x="146951" y="2783865"/>
                  </a:lnTo>
                  <a:lnTo>
                    <a:pt x="142938" y="2783040"/>
                  </a:lnTo>
                  <a:lnTo>
                    <a:pt x="140855" y="2784945"/>
                  </a:lnTo>
                  <a:lnTo>
                    <a:pt x="140804" y="2787256"/>
                  </a:lnTo>
                  <a:lnTo>
                    <a:pt x="141160" y="2787739"/>
                  </a:lnTo>
                  <a:lnTo>
                    <a:pt x="141389" y="2788208"/>
                  </a:lnTo>
                  <a:lnTo>
                    <a:pt x="139293" y="2789136"/>
                  </a:lnTo>
                  <a:lnTo>
                    <a:pt x="139357" y="2789339"/>
                  </a:lnTo>
                  <a:lnTo>
                    <a:pt x="140233" y="2792552"/>
                  </a:lnTo>
                  <a:lnTo>
                    <a:pt x="141363" y="2794609"/>
                  </a:lnTo>
                  <a:lnTo>
                    <a:pt x="140182" y="2799257"/>
                  </a:lnTo>
                  <a:lnTo>
                    <a:pt x="137363" y="2796565"/>
                  </a:lnTo>
                  <a:lnTo>
                    <a:pt x="129311" y="2800248"/>
                  </a:lnTo>
                  <a:lnTo>
                    <a:pt x="130060" y="2797848"/>
                  </a:lnTo>
                  <a:lnTo>
                    <a:pt x="128930" y="2795295"/>
                  </a:lnTo>
                  <a:lnTo>
                    <a:pt x="128257" y="2794838"/>
                  </a:lnTo>
                  <a:lnTo>
                    <a:pt x="127431" y="2794482"/>
                  </a:lnTo>
                  <a:lnTo>
                    <a:pt x="126796" y="2794914"/>
                  </a:lnTo>
                  <a:lnTo>
                    <a:pt x="126149" y="2795816"/>
                  </a:lnTo>
                  <a:lnTo>
                    <a:pt x="125869" y="2796489"/>
                  </a:lnTo>
                  <a:lnTo>
                    <a:pt x="125412" y="2797327"/>
                  </a:lnTo>
                  <a:lnTo>
                    <a:pt x="124117" y="2799003"/>
                  </a:lnTo>
                  <a:lnTo>
                    <a:pt x="123710" y="2801010"/>
                  </a:lnTo>
                  <a:lnTo>
                    <a:pt x="125272" y="2803499"/>
                  </a:lnTo>
                  <a:lnTo>
                    <a:pt x="126174" y="2804045"/>
                  </a:lnTo>
                  <a:lnTo>
                    <a:pt x="126873" y="2803474"/>
                  </a:lnTo>
                  <a:lnTo>
                    <a:pt x="128790" y="2801899"/>
                  </a:lnTo>
                  <a:lnTo>
                    <a:pt x="128181" y="2804553"/>
                  </a:lnTo>
                  <a:lnTo>
                    <a:pt x="130937" y="2809722"/>
                  </a:lnTo>
                  <a:lnTo>
                    <a:pt x="129781" y="2808694"/>
                  </a:lnTo>
                  <a:lnTo>
                    <a:pt x="128574" y="2807741"/>
                  </a:lnTo>
                  <a:lnTo>
                    <a:pt x="126466" y="2807284"/>
                  </a:lnTo>
                  <a:lnTo>
                    <a:pt x="126123" y="2806255"/>
                  </a:lnTo>
                  <a:lnTo>
                    <a:pt x="126009" y="2806408"/>
                  </a:lnTo>
                  <a:lnTo>
                    <a:pt x="121881" y="2811907"/>
                  </a:lnTo>
                  <a:lnTo>
                    <a:pt x="121945" y="2812732"/>
                  </a:lnTo>
                  <a:lnTo>
                    <a:pt x="122008" y="2813088"/>
                  </a:lnTo>
                  <a:lnTo>
                    <a:pt x="122072" y="2813418"/>
                  </a:lnTo>
                  <a:lnTo>
                    <a:pt x="122174" y="2813913"/>
                  </a:lnTo>
                  <a:lnTo>
                    <a:pt x="122758" y="2816898"/>
                  </a:lnTo>
                  <a:lnTo>
                    <a:pt x="128676" y="2819743"/>
                  </a:lnTo>
                  <a:lnTo>
                    <a:pt x="129540" y="2819946"/>
                  </a:lnTo>
                  <a:lnTo>
                    <a:pt x="130340" y="2819362"/>
                  </a:lnTo>
                  <a:lnTo>
                    <a:pt x="131406" y="2818942"/>
                  </a:lnTo>
                  <a:lnTo>
                    <a:pt x="131241" y="2818942"/>
                  </a:lnTo>
                  <a:lnTo>
                    <a:pt x="131584" y="2817660"/>
                  </a:lnTo>
                  <a:lnTo>
                    <a:pt x="131724" y="2817660"/>
                  </a:lnTo>
                  <a:lnTo>
                    <a:pt x="132016" y="2817203"/>
                  </a:lnTo>
                  <a:lnTo>
                    <a:pt x="132321" y="2817660"/>
                  </a:lnTo>
                  <a:lnTo>
                    <a:pt x="132689" y="2817660"/>
                  </a:lnTo>
                  <a:lnTo>
                    <a:pt x="132880" y="2817457"/>
                  </a:lnTo>
                  <a:lnTo>
                    <a:pt x="132778" y="2817152"/>
                  </a:lnTo>
                  <a:lnTo>
                    <a:pt x="132448" y="2816682"/>
                  </a:lnTo>
                  <a:lnTo>
                    <a:pt x="133299" y="2815018"/>
                  </a:lnTo>
                  <a:lnTo>
                    <a:pt x="133400" y="2813418"/>
                  </a:lnTo>
                  <a:lnTo>
                    <a:pt x="132524" y="2811907"/>
                  </a:lnTo>
                  <a:lnTo>
                    <a:pt x="133883" y="2812732"/>
                  </a:lnTo>
                  <a:lnTo>
                    <a:pt x="134175" y="2812732"/>
                  </a:lnTo>
                  <a:lnTo>
                    <a:pt x="135178" y="2811907"/>
                  </a:lnTo>
                  <a:lnTo>
                    <a:pt x="135953" y="2811259"/>
                  </a:lnTo>
                  <a:lnTo>
                    <a:pt x="139623" y="2815018"/>
                  </a:lnTo>
                  <a:lnTo>
                    <a:pt x="139814" y="2815018"/>
                  </a:lnTo>
                  <a:lnTo>
                    <a:pt x="142887" y="2813913"/>
                  </a:lnTo>
                  <a:lnTo>
                    <a:pt x="147002" y="2812732"/>
                  </a:lnTo>
                  <a:lnTo>
                    <a:pt x="147878" y="2811907"/>
                  </a:lnTo>
                  <a:lnTo>
                    <a:pt x="147980" y="2811653"/>
                  </a:lnTo>
                  <a:lnTo>
                    <a:pt x="148196" y="2811107"/>
                  </a:lnTo>
                  <a:lnTo>
                    <a:pt x="148259" y="2810954"/>
                  </a:lnTo>
                  <a:lnTo>
                    <a:pt x="148336" y="2811107"/>
                  </a:lnTo>
                  <a:lnTo>
                    <a:pt x="149694" y="2811653"/>
                  </a:lnTo>
                  <a:lnTo>
                    <a:pt x="149783" y="2811907"/>
                  </a:lnTo>
                  <a:lnTo>
                    <a:pt x="150215" y="2813088"/>
                  </a:lnTo>
                  <a:lnTo>
                    <a:pt x="146850" y="2814701"/>
                  </a:lnTo>
                  <a:lnTo>
                    <a:pt x="147561" y="2815729"/>
                  </a:lnTo>
                  <a:lnTo>
                    <a:pt x="148005" y="2816898"/>
                  </a:lnTo>
                  <a:lnTo>
                    <a:pt x="148475" y="2817660"/>
                  </a:lnTo>
                  <a:lnTo>
                    <a:pt x="148513" y="2819946"/>
                  </a:lnTo>
                  <a:lnTo>
                    <a:pt x="153454" y="2818942"/>
                  </a:lnTo>
                  <a:lnTo>
                    <a:pt x="154482" y="2821025"/>
                  </a:lnTo>
                  <a:lnTo>
                    <a:pt x="155448" y="2823603"/>
                  </a:lnTo>
                  <a:lnTo>
                    <a:pt x="155206" y="2823603"/>
                  </a:lnTo>
                  <a:lnTo>
                    <a:pt x="152425" y="2822371"/>
                  </a:lnTo>
                  <a:lnTo>
                    <a:pt x="149263" y="2823426"/>
                  </a:lnTo>
                  <a:lnTo>
                    <a:pt x="149174" y="2823603"/>
                  </a:lnTo>
                  <a:lnTo>
                    <a:pt x="146253" y="2829433"/>
                  </a:lnTo>
                  <a:lnTo>
                    <a:pt x="144614" y="2831820"/>
                  </a:lnTo>
                  <a:lnTo>
                    <a:pt x="146494" y="2834576"/>
                  </a:lnTo>
                  <a:lnTo>
                    <a:pt x="143865" y="2833751"/>
                  </a:lnTo>
                  <a:lnTo>
                    <a:pt x="142532" y="2832138"/>
                  </a:lnTo>
                  <a:lnTo>
                    <a:pt x="142417" y="2831820"/>
                  </a:lnTo>
                  <a:lnTo>
                    <a:pt x="140335" y="2826296"/>
                  </a:lnTo>
                  <a:lnTo>
                    <a:pt x="140982" y="2826296"/>
                  </a:lnTo>
                  <a:lnTo>
                    <a:pt x="136613" y="2824683"/>
                  </a:lnTo>
                  <a:lnTo>
                    <a:pt x="130467" y="2827667"/>
                  </a:lnTo>
                  <a:lnTo>
                    <a:pt x="130365" y="2829433"/>
                  </a:lnTo>
                  <a:lnTo>
                    <a:pt x="130314" y="2830385"/>
                  </a:lnTo>
                  <a:lnTo>
                    <a:pt x="129590" y="2835275"/>
                  </a:lnTo>
                  <a:lnTo>
                    <a:pt x="129514" y="2837738"/>
                  </a:lnTo>
                  <a:lnTo>
                    <a:pt x="134302" y="2839174"/>
                  </a:lnTo>
                  <a:lnTo>
                    <a:pt x="135305" y="2841079"/>
                  </a:lnTo>
                  <a:lnTo>
                    <a:pt x="135166" y="2841079"/>
                  </a:lnTo>
                  <a:lnTo>
                    <a:pt x="139319" y="2843288"/>
                  </a:lnTo>
                  <a:lnTo>
                    <a:pt x="140906" y="2845016"/>
                  </a:lnTo>
                  <a:lnTo>
                    <a:pt x="143014" y="2843288"/>
                  </a:lnTo>
                  <a:lnTo>
                    <a:pt x="143154" y="2843288"/>
                  </a:lnTo>
                  <a:lnTo>
                    <a:pt x="146100" y="2842158"/>
                  </a:lnTo>
                  <a:lnTo>
                    <a:pt x="148818" y="2841079"/>
                  </a:lnTo>
                  <a:lnTo>
                    <a:pt x="147561" y="2838488"/>
                  </a:lnTo>
                  <a:lnTo>
                    <a:pt x="148691" y="2835529"/>
                  </a:lnTo>
                  <a:lnTo>
                    <a:pt x="148539" y="2835529"/>
                  </a:lnTo>
                  <a:lnTo>
                    <a:pt x="148336" y="2835275"/>
                  </a:lnTo>
                  <a:lnTo>
                    <a:pt x="147955" y="2835033"/>
                  </a:lnTo>
                  <a:lnTo>
                    <a:pt x="148602" y="2835275"/>
                  </a:lnTo>
                  <a:lnTo>
                    <a:pt x="149364" y="2835529"/>
                  </a:lnTo>
                  <a:lnTo>
                    <a:pt x="153009" y="2835033"/>
                  </a:lnTo>
                  <a:lnTo>
                    <a:pt x="155244" y="2835529"/>
                  </a:lnTo>
                  <a:lnTo>
                    <a:pt x="156248" y="2835529"/>
                  </a:lnTo>
                  <a:lnTo>
                    <a:pt x="156375" y="2835275"/>
                  </a:lnTo>
                  <a:lnTo>
                    <a:pt x="156502" y="2835033"/>
                  </a:lnTo>
                  <a:lnTo>
                    <a:pt x="157543" y="2832951"/>
                  </a:lnTo>
                  <a:lnTo>
                    <a:pt x="160020" y="2829433"/>
                  </a:lnTo>
                  <a:lnTo>
                    <a:pt x="160312" y="2828950"/>
                  </a:lnTo>
                  <a:lnTo>
                    <a:pt x="160566" y="2828328"/>
                  </a:lnTo>
                  <a:lnTo>
                    <a:pt x="158826" y="2826296"/>
                  </a:lnTo>
                  <a:lnTo>
                    <a:pt x="158673" y="2826296"/>
                  </a:lnTo>
                  <a:lnTo>
                    <a:pt x="157848" y="2825559"/>
                  </a:lnTo>
                  <a:lnTo>
                    <a:pt x="160451" y="2825559"/>
                  </a:lnTo>
                  <a:lnTo>
                    <a:pt x="165633" y="2826296"/>
                  </a:lnTo>
                  <a:lnTo>
                    <a:pt x="171005" y="2830030"/>
                  </a:lnTo>
                  <a:lnTo>
                    <a:pt x="174040" y="2828950"/>
                  </a:lnTo>
                  <a:lnTo>
                    <a:pt x="173329" y="2825559"/>
                  </a:lnTo>
                  <a:lnTo>
                    <a:pt x="172910" y="2823603"/>
                  </a:lnTo>
                  <a:lnTo>
                    <a:pt x="173012" y="2823426"/>
                  </a:lnTo>
                  <a:lnTo>
                    <a:pt x="174815" y="2820136"/>
                  </a:lnTo>
                  <a:close/>
                </a:path>
                <a:path w="1761489" h="2934970">
                  <a:moveTo>
                    <a:pt x="178511" y="2845701"/>
                  </a:moveTo>
                  <a:lnTo>
                    <a:pt x="178333" y="2845473"/>
                  </a:lnTo>
                  <a:lnTo>
                    <a:pt x="178460" y="2838742"/>
                  </a:lnTo>
                  <a:lnTo>
                    <a:pt x="176580" y="2837192"/>
                  </a:lnTo>
                  <a:lnTo>
                    <a:pt x="175272" y="2833878"/>
                  </a:lnTo>
                  <a:lnTo>
                    <a:pt x="174015" y="2834297"/>
                  </a:lnTo>
                  <a:lnTo>
                    <a:pt x="173342" y="2834957"/>
                  </a:lnTo>
                  <a:lnTo>
                    <a:pt x="173215" y="2835084"/>
                  </a:lnTo>
                  <a:lnTo>
                    <a:pt x="173342" y="2835452"/>
                  </a:lnTo>
                  <a:lnTo>
                    <a:pt x="173342" y="2835732"/>
                  </a:lnTo>
                  <a:lnTo>
                    <a:pt x="171932" y="2834500"/>
                  </a:lnTo>
                  <a:lnTo>
                    <a:pt x="170421" y="2834856"/>
                  </a:lnTo>
                  <a:lnTo>
                    <a:pt x="168744" y="2837218"/>
                  </a:lnTo>
                  <a:lnTo>
                    <a:pt x="169722" y="2837738"/>
                  </a:lnTo>
                  <a:lnTo>
                    <a:pt x="170624" y="2838488"/>
                  </a:lnTo>
                  <a:lnTo>
                    <a:pt x="172212" y="2838894"/>
                  </a:lnTo>
                  <a:lnTo>
                    <a:pt x="173037" y="2837916"/>
                  </a:lnTo>
                  <a:lnTo>
                    <a:pt x="173494" y="2837091"/>
                  </a:lnTo>
                  <a:lnTo>
                    <a:pt x="173939" y="2837789"/>
                  </a:lnTo>
                  <a:lnTo>
                    <a:pt x="176377" y="2837637"/>
                  </a:lnTo>
                  <a:lnTo>
                    <a:pt x="172212" y="2840926"/>
                  </a:lnTo>
                  <a:lnTo>
                    <a:pt x="172313" y="2842730"/>
                  </a:lnTo>
                  <a:lnTo>
                    <a:pt x="173545" y="2846146"/>
                  </a:lnTo>
                  <a:lnTo>
                    <a:pt x="171284" y="2848406"/>
                  </a:lnTo>
                  <a:lnTo>
                    <a:pt x="178511" y="2845701"/>
                  </a:lnTo>
                  <a:close/>
                </a:path>
                <a:path w="1761489" h="2934970">
                  <a:moveTo>
                    <a:pt x="179260" y="2753068"/>
                  </a:moveTo>
                  <a:lnTo>
                    <a:pt x="177228" y="2752839"/>
                  </a:lnTo>
                  <a:lnTo>
                    <a:pt x="176504" y="2752737"/>
                  </a:lnTo>
                  <a:lnTo>
                    <a:pt x="175552" y="2753296"/>
                  </a:lnTo>
                  <a:lnTo>
                    <a:pt x="175755" y="2753791"/>
                  </a:lnTo>
                  <a:lnTo>
                    <a:pt x="176149" y="2754871"/>
                  </a:lnTo>
                  <a:lnTo>
                    <a:pt x="175094" y="2756776"/>
                  </a:lnTo>
                  <a:lnTo>
                    <a:pt x="177177" y="2756979"/>
                  </a:lnTo>
                  <a:lnTo>
                    <a:pt x="178003" y="2756954"/>
                  </a:lnTo>
                  <a:lnTo>
                    <a:pt x="178892" y="2756560"/>
                  </a:lnTo>
                  <a:lnTo>
                    <a:pt x="178765" y="2756001"/>
                  </a:lnTo>
                  <a:lnTo>
                    <a:pt x="178485" y="2754871"/>
                  </a:lnTo>
                  <a:lnTo>
                    <a:pt x="179260" y="2753068"/>
                  </a:lnTo>
                  <a:close/>
                </a:path>
                <a:path w="1761489" h="2934970">
                  <a:moveTo>
                    <a:pt x="179590" y="2884551"/>
                  </a:moveTo>
                  <a:lnTo>
                    <a:pt x="178130" y="2882925"/>
                  </a:lnTo>
                  <a:lnTo>
                    <a:pt x="176022" y="2882620"/>
                  </a:lnTo>
                  <a:lnTo>
                    <a:pt x="175869" y="2877223"/>
                  </a:lnTo>
                  <a:lnTo>
                    <a:pt x="172466" y="2879458"/>
                  </a:lnTo>
                  <a:lnTo>
                    <a:pt x="170370" y="2875813"/>
                  </a:lnTo>
                  <a:lnTo>
                    <a:pt x="170675" y="2875673"/>
                  </a:lnTo>
                  <a:lnTo>
                    <a:pt x="170853" y="2874340"/>
                  </a:lnTo>
                  <a:lnTo>
                    <a:pt x="171208" y="2873514"/>
                  </a:lnTo>
                  <a:lnTo>
                    <a:pt x="170751" y="2872854"/>
                  </a:lnTo>
                  <a:lnTo>
                    <a:pt x="170129" y="2872778"/>
                  </a:lnTo>
                  <a:lnTo>
                    <a:pt x="169913" y="2872943"/>
                  </a:lnTo>
                  <a:lnTo>
                    <a:pt x="169913" y="2876004"/>
                  </a:lnTo>
                  <a:lnTo>
                    <a:pt x="169049" y="2877807"/>
                  </a:lnTo>
                  <a:lnTo>
                    <a:pt x="167970" y="2878086"/>
                  </a:lnTo>
                  <a:lnTo>
                    <a:pt x="167767" y="2877883"/>
                  </a:lnTo>
                  <a:lnTo>
                    <a:pt x="167716" y="2877578"/>
                  </a:lnTo>
                  <a:lnTo>
                    <a:pt x="165938" y="2876956"/>
                  </a:lnTo>
                  <a:lnTo>
                    <a:pt x="166306" y="2875991"/>
                  </a:lnTo>
                  <a:lnTo>
                    <a:pt x="168376" y="2874149"/>
                  </a:lnTo>
                  <a:lnTo>
                    <a:pt x="168490" y="2874365"/>
                  </a:lnTo>
                  <a:lnTo>
                    <a:pt x="168846" y="2875115"/>
                  </a:lnTo>
                  <a:lnTo>
                    <a:pt x="168998" y="2876423"/>
                  </a:lnTo>
                  <a:lnTo>
                    <a:pt x="169913" y="2876004"/>
                  </a:lnTo>
                  <a:lnTo>
                    <a:pt x="169913" y="2872943"/>
                  </a:lnTo>
                  <a:lnTo>
                    <a:pt x="169545" y="2873210"/>
                  </a:lnTo>
                  <a:lnTo>
                    <a:pt x="169176" y="2873540"/>
                  </a:lnTo>
                  <a:lnTo>
                    <a:pt x="168173" y="2873197"/>
                  </a:lnTo>
                  <a:lnTo>
                    <a:pt x="167741" y="2872486"/>
                  </a:lnTo>
                  <a:lnTo>
                    <a:pt x="166992" y="2870555"/>
                  </a:lnTo>
                  <a:lnTo>
                    <a:pt x="166433" y="2868841"/>
                  </a:lnTo>
                  <a:lnTo>
                    <a:pt x="165760" y="2866275"/>
                  </a:lnTo>
                  <a:lnTo>
                    <a:pt x="160731" y="2866453"/>
                  </a:lnTo>
                  <a:lnTo>
                    <a:pt x="158508" y="2867406"/>
                  </a:lnTo>
                  <a:lnTo>
                    <a:pt x="156197" y="2874162"/>
                  </a:lnTo>
                  <a:lnTo>
                    <a:pt x="154279" y="2877782"/>
                  </a:lnTo>
                  <a:lnTo>
                    <a:pt x="152501" y="2887548"/>
                  </a:lnTo>
                  <a:lnTo>
                    <a:pt x="155244" y="2890786"/>
                  </a:lnTo>
                  <a:lnTo>
                    <a:pt x="162293" y="2888945"/>
                  </a:lnTo>
                  <a:lnTo>
                    <a:pt x="163398" y="2889948"/>
                  </a:lnTo>
                  <a:lnTo>
                    <a:pt x="165836" y="2889300"/>
                  </a:lnTo>
                  <a:lnTo>
                    <a:pt x="166255" y="2888526"/>
                  </a:lnTo>
                  <a:lnTo>
                    <a:pt x="166966" y="2887992"/>
                  </a:lnTo>
                  <a:lnTo>
                    <a:pt x="168224" y="2888246"/>
                  </a:lnTo>
                  <a:lnTo>
                    <a:pt x="168846" y="2888297"/>
                  </a:lnTo>
                  <a:lnTo>
                    <a:pt x="169151" y="2890558"/>
                  </a:lnTo>
                  <a:lnTo>
                    <a:pt x="170103" y="2891739"/>
                  </a:lnTo>
                  <a:lnTo>
                    <a:pt x="176250" y="2891434"/>
                  </a:lnTo>
                  <a:lnTo>
                    <a:pt x="178028" y="2890634"/>
                  </a:lnTo>
                  <a:lnTo>
                    <a:pt x="178663" y="2888475"/>
                  </a:lnTo>
                  <a:lnTo>
                    <a:pt x="178892" y="2887700"/>
                  </a:lnTo>
                  <a:lnTo>
                    <a:pt x="178765" y="2886811"/>
                  </a:lnTo>
                  <a:lnTo>
                    <a:pt x="179565" y="2885592"/>
                  </a:lnTo>
                  <a:lnTo>
                    <a:pt x="179590" y="2884551"/>
                  </a:lnTo>
                  <a:close/>
                </a:path>
                <a:path w="1761489" h="2934970">
                  <a:moveTo>
                    <a:pt x="182321" y="2879636"/>
                  </a:moveTo>
                  <a:lnTo>
                    <a:pt x="181241" y="2878531"/>
                  </a:lnTo>
                  <a:lnTo>
                    <a:pt x="180797" y="2878061"/>
                  </a:lnTo>
                  <a:lnTo>
                    <a:pt x="180162" y="2877934"/>
                  </a:lnTo>
                  <a:lnTo>
                    <a:pt x="178663" y="2879534"/>
                  </a:lnTo>
                  <a:lnTo>
                    <a:pt x="178485" y="2879814"/>
                  </a:lnTo>
                  <a:lnTo>
                    <a:pt x="179641" y="2880690"/>
                  </a:lnTo>
                  <a:lnTo>
                    <a:pt x="180263" y="2881592"/>
                  </a:lnTo>
                  <a:lnTo>
                    <a:pt x="180467" y="2881871"/>
                  </a:lnTo>
                  <a:lnTo>
                    <a:pt x="180975" y="2881922"/>
                  </a:lnTo>
                  <a:lnTo>
                    <a:pt x="181343" y="2882074"/>
                  </a:lnTo>
                  <a:lnTo>
                    <a:pt x="181394" y="2880868"/>
                  </a:lnTo>
                  <a:lnTo>
                    <a:pt x="182321" y="2879636"/>
                  </a:lnTo>
                  <a:close/>
                </a:path>
                <a:path w="1761489" h="2934970">
                  <a:moveTo>
                    <a:pt x="185242" y="2902000"/>
                  </a:moveTo>
                  <a:lnTo>
                    <a:pt x="185013" y="2900426"/>
                  </a:lnTo>
                  <a:lnTo>
                    <a:pt x="184683" y="2898394"/>
                  </a:lnTo>
                  <a:lnTo>
                    <a:pt x="183629" y="2897111"/>
                  </a:lnTo>
                  <a:lnTo>
                    <a:pt x="179793" y="2897213"/>
                  </a:lnTo>
                  <a:lnTo>
                    <a:pt x="180670" y="2898711"/>
                  </a:lnTo>
                  <a:lnTo>
                    <a:pt x="180644" y="2899867"/>
                  </a:lnTo>
                  <a:lnTo>
                    <a:pt x="181140" y="2900921"/>
                  </a:lnTo>
                  <a:lnTo>
                    <a:pt x="180390" y="2903207"/>
                  </a:lnTo>
                  <a:lnTo>
                    <a:pt x="183184" y="2902458"/>
                  </a:lnTo>
                  <a:lnTo>
                    <a:pt x="184353" y="2902127"/>
                  </a:lnTo>
                  <a:lnTo>
                    <a:pt x="185242" y="2902000"/>
                  </a:lnTo>
                  <a:close/>
                </a:path>
                <a:path w="1761489" h="2934970">
                  <a:moveTo>
                    <a:pt x="185712" y="2733205"/>
                  </a:moveTo>
                  <a:lnTo>
                    <a:pt x="181952" y="2730804"/>
                  </a:lnTo>
                  <a:lnTo>
                    <a:pt x="177977" y="2731655"/>
                  </a:lnTo>
                  <a:lnTo>
                    <a:pt x="177279" y="2732913"/>
                  </a:lnTo>
                  <a:lnTo>
                    <a:pt x="177660" y="2735745"/>
                  </a:lnTo>
                  <a:lnTo>
                    <a:pt x="178003" y="2738628"/>
                  </a:lnTo>
                  <a:lnTo>
                    <a:pt x="179438" y="2739580"/>
                  </a:lnTo>
                  <a:lnTo>
                    <a:pt x="182753" y="2739059"/>
                  </a:lnTo>
                  <a:lnTo>
                    <a:pt x="183375" y="2738958"/>
                  </a:lnTo>
                  <a:lnTo>
                    <a:pt x="184505" y="2739186"/>
                  </a:lnTo>
                  <a:lnTo>
                    <a:pt x="184353" y="2736951"/>
                  </a:lnTo>
                  <a:lnTo>
                    <a:pt x="185661" y="2736100"/>
                  </a:lnTo>
                  <a:lnTo>
                    <a:pt x="185712" y="2733205"/>
                  </a:lnTo>
                  <a:close/>
                </a:path>
                <a:path w="1761489" h="2934970">
                  <a:moveTo>
                    <a:pt x="186474" y="2922016"/>
                  </a:moveTo>
                  <a:lnTo>
                    <a:pt x="184289" y="2919755"/>
                  </a:lnTo>
                  <a:lnTo>
                    <a:pt x="184238" y="2919552"/>
                  </a:lnTo>
                  <a:lnTo>
                    <a:pt x="185191" y="2917520"/>
                  </a:lnTo>
                  <a:lnTo>
                    <a:pt x="183349" y="2915031"/>
                  </a:lnTo>
                  <a:lnTo>
                    <a:pt x="182575" y="2915132"/>
                  </a:lnTo>
                  <a:lnTo>
                    <a:pt x="181952" y="2916110"/>
                  </a:lnTo>
                  <a:lnTo>
                    <a:pt x="180670" y="2916986"/>
                  </a:lnTo>
                  <a:lnTo>
                    <a:pt x="181127" y="2918244"/>
                  </a:lnTo>
                  <a:lnTo>
                    <a:pt x="180467" y="2918041"/>
                  </a:lnTo>
                  <a:lnTo>
                    <a:pt x="179819" y="2917748"/>
                  </a:lnTo>
                  <a:lnTo>
                    <a:pt x="177787" y="2918244"/>
                  </a:lnTo>
                  <a:lnTo>
                    <a:pt x="176047" y="2920276"/>
                  </a:lnTo>
                  <a:lnTo>
                    <a:pt x="176834" y="2921254"/>
                  </a:lnTo>
                  <a:lnTo>
                    <a:pt x="177050" y="2921406"/>
                  </a:lnTo>
                  <a:lnTo>
                    <a:pt x="177203" y="2921584"/>
                  </a:lnTo>
                  <a:lnTo>
                    <a:pt x="175120" y="2922282"/>
                  </a:lnTo>
                  <a:lnTo>
                    <a:pt x="174739" y="2924645"/>
                  </a:lnTo>
                  <a:lnTo>
                    <a:pt x="176301" y="2926156"/>
                  </a:lnTo>
                  <a:lnTo>
                    <a:pt x="180848" y="2930550"/>
                  </a:lnTo>
                  <a:lnTo>
                    <a:pt x="181343" y="2930423"/>
                  </a:lnTo>
                  <a:lnTo>
                    <a:pt x="185991" y="2923616"/>
                  </a:lnTo>
                  <a:lnTo>
                    <a:pt x="186474" y="2922016"/>
                  </a:lnTo>
                  <a:close/>
                </a:path>
                <a:path w="1761489" h="2934970">
                  <a:moveTo>
                    <a:pt x="188849" y="2821076"/>
                  </a:moveTo>
                  <a:lnTo>
                    <a:pt x="186499" y="2817888"/>
                  </a:lnTo>
                  <a:lnTo>
                    <a:pt x="182702" y="2816834"/>
                  </a:lnTo>
                  <a:lnTo>
                    <a:pt x="179641" y="2818257"/>
                  </a:lnTo>
                  <a:lnTo>
                    <a:pt x="178231" y="2820238"/>
                  </a:lnTo>
                  <a:lnTo>
                    <a:pt x="177304" y="2822105"/>
                  </a:lnTo>
                  <a:lnTo>
                    <a:pt x="177152" y="2822029"/>
                  </a:lnTo>
                  <a:lnTo>
                    <a:pt x="176923" y="2822105"/>
                  </a:lnTo>
                  <a:lnTo>
                    <a:pt x="176479" y="2821495"/>
                  </a:lnTo>
                  <a:lnTo>
                    <a:pt x="174790" y="2824835"/>
                  </a:lnTo>
                  <a:lnTo>
                    <a:pt x="174917" y="2828277"/>
                  </a:lnTo>
                  <a:lnTo>
                    <a:pt x="175793" y="2828480"/>
                  </a:lnTo>
                  <a:lnTo>
                    <a:pt x="177076" y="2828226"/>
                  </a:lnTo>
                  <a:lnTo>
                    <a:pt x="177431" y="2828150"/>
                  </a:lnTo>
                  <a:lnTo>
                    <a:pt x="177901" y="2827502"/>
                  </a:lnTo>
                  <a:lnTo>
                    <a:pt x="178358" y="2826969"/>
                  </a:lnTo>
                  <a:lnTo>
                    <a:pt x="179743" y="2827998"/>
                  </a:lnTo>
                  <a:lnTo>
                    <a:pt x="181419" y="2828899"/>
                  </a:lnTo>
                  <a:lnTo>
                    <a:pt x="182206" y="2828531"/>
                  </a:lnTo>
                  <a:lnTo>
                    <a:pt x="182448" y="2828226"/>
                  </a:lnTo>
                  <a:lnTo>
                    <a:pt x="182397" y="2828048"/>
                  </a:lnTo>
                  <a:lnTo>
                    <a:pt x="181749" y="2824162"/>
                  </a:lnTo>
                  <a:lnTo>
                    <a:pt x="185661" y="2824581"/>
                  </a:lnTo>
                  <a:lnTo>
                    <a:pt x="188048" y="2822079"/>
                  </a:lnTo>
                  <a:lnTo>
                    <a:pt x="188849" y="2821076"/>
                  </a:lnTo>
                  <a:close/>
                </a:path>
                <a:path w="1761489" h="2934970">
                  <a:moveTo>
                    <a:pt x="189979" y="2673972"/>
                  </a:moveTo>
                  <a:lnTo>
                    <a:pt x="189852" y="2673540"/>
                  </a:lnTo>
                  <a:lnTo>
                    <a:pt x="189611" y="2673261"/>
                  </a:lnTo>
                  <a:lnTo>
                    <a:pt x="189433" y="2672981"/>
                  </a:lnTo>
                  <a:lnTo>
                    <a:pt x="189306" y="2673159"/>
                  </a:lnTo>
                  <a:lnTo>
                    <a:pt x="189179" y="2673312"/>
                  </a:lnTo>
                  <a:lnTo>
                    <a:pt x="189001" y="2673515"/>
                  </a:lnTo>
                  <a:lnTo>
                    <a:pt x="189204" y="2673794"/>
                  </a:lnTo>
                  <a:lnTo>
                    <a:pt x="189382" y="2674061"/>
                  </a:lnTo>
                  <a:lnTo>
                    <a:pt x="189585" y="2674340"/>
                  </a:lnTo>
                  <a:lnTo>
                    <a:pt x="189712" y="2674162"/>
                  </a:lnTo>
                  <a:lnTo>
                    <a:pt x="189979" y="2673972"/>
                  </a:lnTo>
                  <a:close/>
                </a:path>
                <a:path w="1761489" h="2934970">
                  <a:moveTo>
                    <a:pt x="190690" y="2709837"/>
                  </a:moveTo>
                  <a:lnTo>
                    <a:pt x="187198" y="2707132"/>
                  </a:lnTo>
                  <a:lnTo>
                    <a:pt x="185267" y="2703614"/>
                  </a:lnTo>
                  <a:lnTo>
                    <a:pt x="181267" y="2705189"/>
                  </a:lnTo>
                  <a:lnTo>
                    <a:pt x="178181" y="2705023"/>
                  </a:lnTo>
                  <a:lnTo>
                    <a:pt x="176047" y="2707157"/>
                  </a:lnTo>
                  <a:lnTo>
                    <a:pt x="173215" y="2708135"/>
                  </a:lnTo>
                  <a:lnTo>
                    <a:pt x="171729" y="2708706"/>
                  </a:lnTo>
                  <a:lnTo>
                    <a:pt x="173939" y="2711691"/>
                  </a:lnTo>
                  <a:lnTo>
                    <a:pt x="175094" y="2713507"/>
                  </a:lnTo>
                  <a:lnTo>
                    <a:pt x="178739" y="2715844"/>
                  </a:lnTo>
                  <a:lnTo>
                    <a:pt x="179235" y="2714206"/>
                  </a:lnTo>
                  <a:lnTo>
                    <a:pt x="180492" y="2713278"/>
                  </a:lnTo>
                  <a:lnTo>
                    <a:pt x="181241" y="2713228"/>
                  </a:lnTo>
                  <a:lnTo>
                    <a:pt x="184632" y="2716263"/>
                  </a:lnTo>
                  <a:lnTo>
                    <a:pt x="186194" y="2711869"/>
                  </a:lnTo>
                  <a:lnTo>
                    <a:pt x="189509" y="2711742"/>
                  </a:lnTo>
                  <a:lnTo>
                    <a:pt x="190690" y="2709837"/>
                  </a:lnTo>
                  <a:close/>
                </a:path>
                <a:path w="1761489" h="2934970">
                  <a:moveTo>
                    <a:pt x="196532" y="2749181"/>
                  </a:moveTo>
                  <a:lnTo>
                    <a:pt x="187071" y="2743898"/>
                  </a:lnTo>
                  <a:lnTo>
                    <a:pt x="185318" y="2745536"/>
                  </a:lnTo>
                  <a:lnTo>
                    <a:pt x="185762" y="2748026"/>
                  </a:lnTo>
                  <a:lnTo>
                    <a:pt x="186423" y="2750477"/>
                  </a:lnTo>
                  <a:lnTo>
                    <a:pt x="189382" y="2750959"/>
                  </a:lnTo>
                  <a:lnTo>
                    <a:pt x="190639" y="2754096"/>
                  </a:lnTo>
                  <a:lnTo>
                    <a:pt x="194754" y="2752344"/>
                  </a:lnTo>
                  <a:lnTo>
                    <a:pt x="196532" y="2749181"/>
                  </a:lnTo>
                  <a:close/>
                </a:path>
                <a:path w="1761489" h="2934970">
                  <a:moveTo>
                    <a:pt x="200329" y="2806204"/>
                  </a:moveTo>
                  <a:lnTo>
                    <a:pt x="199567" y="2805430"/>
                  </a:lnTo>
                  <a:lnTo>
                    <a:pt x="199275" y="2804122"/>
                  </a:lnTo>
                  <a:lnTo>
                    <a:pt x="199174" y="2801620"/>
                  </a:lnTo>
                  <a:lnTo>
                    <a:pt x="196481" y="2801213"/>
                  </a:lnTo>
                  <a:lnTo>
                    <a:pt x="193294" y="2799562"/>
                  </a:lnTo>
                  <a:lnTo>
                    <a:pt x="193192" y="2800337"/>
                  </a:lnTo>
                  <a:lnTo>
                    <a:pt x="192747" y="2801518"/>
                  </a:lnTo>
                  <a:lnTo>
                    <a:pt x="192443" y="2802674"/>
                  </a:lnTo>
                  <a:lnTo>
                    <a:pt x="194551" y="2803448"/>
                  </a:lnTo>
                  <a:lnTo>
                    <a:pt x="195326" y="2806039"/>
                  </a:lnTo>
                  <a:lnTo>
                    <a:pt x="198361" y="2806357"/>
                  </a:lnTo>
                  <a:lnTo>
                    <a:pt x="199224" y="2806992"/>
                  </a:lnTo>
                  <a:lnTo>
                    <a:pt x="199567" y="2806738"/>
                  </a:lnTo>
                  <a:lnTo>
                    <a:pt x="200329" y="2806204"/>
                  </a:lnTo>
                  <a:close/>
                </a:path>
                <a:path w="1761489" h="2934970">
                  <a:moveTo>
                    <a:pt x="281940" y="2915335"/>
                  </a:moveTo>
                  <a:lnTo>
                    <a:pt x="279704" y="2914535"/>
                  </a:lnTo>
                  <a:lnTo>
                    <a:pt x="279222" y="2913049"/>
                  </a:lnTo>
                  <a:lnTo>
                    <a:pt x="278295" y="2910294"/>
                  </a:lnTo>
                  <a:lnTo>
                    <a:pt x="275678" y="2912097"/>
                  </a:lnTo>
                  <a:lnTo>
                    <a:pt x="274307" y="2910763"/>
                  </a:lnTo>
                  <a:lnTo>
                    <a:pt x="273456" y="2911297"/>
                  </a:lnTo>
                  <a:lnTo>
                    <a:pt x="273431" y="2911538"/>
                  </a:lnTo>
                  <a:lnTo>
                    <a:pt x="273405" y="2912427"/>
                  </a:lnTo>
                  <a:lnTo>
                    <a:pt x="273596" y="2913329"/>
                  </a:lnTo>
                  <a:lnTo>
                    <a:pt x="273799" y="2915107"/>
                  </a:lnTo>
                  <a:lnTo>
                    <a:pt x="273723" y="2917139"/>
                  </a:lnTo>
                  <a:lnTo>
                    <a:pt x="274878" y="2919349"/>
                  </a:lnTo>
                  <a:lnTo>
                    <a:pt x="277596" y="2920733"/>
                  </a:lnTo>
                  <a:lnTo>
                    <a:pt x="278396" y="2921177"/>
                  </a:lnTo>
                  <a:lnTo>
                    <a:pt x="279044" y="2920403"/>
                  </a:lnTo>
                  <a:lnTo>
                    <a:pt x="279831" y="2919501"/>
                  </a:lnTo>
                  <a:lnTo>
                    <a:pt x="279577" y="2918041"/>
                  </a:lnTo>
                  <a:lnTo>
                    <a:pt x="281940" y="2915335"/>
                  </a:lnTo>
                  <a:close/>
                </a:path>
                <a:path w="1761489" h="2934970">
                  <a:moveTo>
                    <a:pt x="1761159" y="436016"/>
                  </a:moveTo>
                  <a:lnTo>
                    <a:pt x="1744624" y="366661"/>
                  </a:lnTo>
                  <a:lnTo>
                    <a:pt x="1725168" y="333883"/>
                  </a:lnTo>
                  <a:lnTo>
                    <a:pt x="1697685" y="303339"/>
                  </a:lnTo>
                  <a:lnTo>
                    <a:pt x="1661756" y="275767"/>
                  </a:lnTo>
                  <a:lnTo>
                    <a:pt x="1521498" y="210121"/>
                  </a:lnTo>
                  <a:lnTo>
                    <a:pt x="1409382" y="191731"/>
                  </a:lnTo>
                  <a:lnTo>
                    <a:pt x="1335049" y="197561"/>
                  </a:lnTo>
                  <a:lnTo>
                    <a:pt x="1308125" y="204622"/>
                  </a:lnTo>
                  <a:lnTo>
                    <a:pt x="1325714" y="81737"/>
                  </a:lnTo>
                  <a:lnTo>
                    <a:pt x="1303807" y="19812"/>
                  </a:lnTo>
                  <a:lnTo>
                    <a:pt x="1217460" y="0"/>
                  </a:lnTo>
                  <a:lnTo>
                    <a:pt x="1041654" y="3416"/>
                  </a:lnTo>
                  <a:lnTo>
                    <a:pt x="858494" y="55981"/>
                  </a:lnTo>
                  <a:lnTo>
                    <a:pt x="726643" y="161251"/>
                  </a:lnTo>
                  <a:lnTo>
                    <a:pt x="646912" y="264528"/>
                  </a:lnTo>
                  <a:lnTo>
                    <a:pt x="620153" y="311111"/>
                  </a:lnTo>
                  <a:lnTo>
                    <a:pt x="531431" y="289356"/>
                  </a:lnTo>
                  <a:lnTo>
                    <a:pt x="477608" y="293662"/>
                  </a:lnTo>
                  <a:lnTo>
                    <a:pt x="436841" y="334429"/>
                  </a:lnTo>
                  <a:lnTo>
                    <a:pt x="387324" y="422033"/>
                  </a:lnTo>
                  <a:lnTo>
                    <a:pt x="363791" y="538289"/>
                  </a:lnTo>
                  <a:lnTo>
                    <a:pt x="391566" y="645198"/>
                  </a:lnTo>
                  <a:lnTo>
                    <a:pt x="434644" y="723493"/>
                  </a:lnTo>
                  <a:lnTo>
                    <a:pt x="457009" y="753872"/>
                  </a:lnTo>
                  <a:lnTo>
                    <a:pt x="532625" y="739063"/>
                  </a:lnTo>
                  <a:lnTo>
                    <a:pt x="581164" y="740270"/>
                  </a:lnTo>
                  <a:lnTo>
                    <a:pt x="623595" y="763028"/>
                  </a:lnTo>
                  <a:lnTo>
                    <a:pt x="680923" y="812850"/>
                  </a:lnTo>
                  <a:lnTo>
                    <a:pt x="704659" y="840765"/>
                  </a:lnTo>
                  <a:lnTo>
                    <a:pt x="722452" y="850519"/>
                  </a:lnTo>
                  <a:lnTo>
                    <a:pt x="743216" y="842467"/>
                  </a:lnTo>
                  <a:lnTo>
                    <a:pt x="775817" y="817041"/>
                  </a:lnTo>
                  <a:lnTo>
                    <a:pt x="803910" y="760310"/>
                  </a:lnTo>
                  <a:lnTo>
                    <a:pt x="811809" y="679678"/>
                  </a:lnTo>
                  <a:lnTo>
                    <a:pt x="809345" y="607542"/>
                  </a:lnTo>
                  <a:lnTo>
                    <a:pt x="806335" y="576300"/>
                  </a:lnTo>
                  <a:lnTo>
                    <a:pt x="888936" y="624370"/>
                  </a:lnTo>
                  <a:lnTo>
                    <a:pt x="942467" y="647077"/>
                  </a:lnTo>
                  <a:lnTo>
                    <a:pt x="990358" y="650455"/>
                  </a:lnTo>
                  <a:lnTo>
                    <a:pt x="1055992" y="640511"/>
                  </a:lnTo>
                  <a:lnTo>
                    <a:pt x="1133614" y="610120"/>
                  </a:lnTo>
                  <a:lnTo>
                    <a:pt x="1197381" y="562216"/>
                  </a:lnTo>
                  <a:lnTo>
                    <a:pt x="1240586" y="517956"/>
                  </a:lnTo>
                  <a:lnTo>
                    <a:pt x="1256487" y="498500"/>
                  </a:lnTo>
                  <a:lnTo>
                    <a:pt x="1272730" y="594372"/>
                  </a:lnTo>
                  <a:lnTo>
                    <a:pt x="1304061" y="644042"/>
                  </a:lnTo>
                  <a:lnTo>
                    <a:pt x="1373822" y="663460"/>
                  </a:lnTo>
                  <a:lnTo>
                    <a:pt x="1505318" y="668578"/>
                  </a:lnTo>
                  <a:lnTo>
                    <a:pt x="1549336" y="665937"/>
                  </a:lnTo>
                  <a:lnTo>
                    <a:pt x="1590382" y="656767"/>
                  </a:lnTo>
                  <a:lnTo>
                    <a:pt x="1628038" y="641794"/>
                  </a:lnTo>
                  <a:lnTo>
                    <a:pt x="1661871" y="621766"/>
                  </a:lnTo>
                  <a:lnTo>
                    <a:pt x="1691474" y="597395"/>
                  </a:lnTo>
                  <a:lnTo>
                    <a:pt x="1736267" y="538543"/>
                  </a:lnTo>
                  <a:lnTo>
                    <a:pt x="1759064" y="471119"/>
                  </a:lnTo>
                  <a:lnTo>
                    <a:pt x="1761159" y="436016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459211" y="6291236"/>
              <a:ext cx="10100945" cy="3495040"/>
            </a:xfrm>
            <a:custGeom>
              <a:avLst/>
              <a:gdLst/>
              <a:ahLst/>
              <a:cxnLst/>
              <a:rect l="l" t="t" r="r" b="b"/>
              <a:pathLst>
                <a:path w="10100945" h="3495040">
                  <a:moveTo>
                    <a:pt x="84391" y="2126691"/>
                  </a:moveTo>
                  <a:lnTo>
                    <a:pt x="81686" y="2127059"/>
                  </a:lnTo>
                  <a:lnTo>
                    <a:pt x="79095" y="2125611"/>
                  </a:lnTo>
                  <a:lnTo>
                    <a:pt x="74396" y="2127440"/>
                  </a:lnTo>
                  <a:lnTo>
                    <a:pt x="73748" y="2129091"/>
                  </a:lnTo>
                  <a:lnTo>
                    <a:pt x="73926" y="2129726"/>
                  </a:lnTo>
                  <a:lnTo>
                    <a:pt x="74752" y="2130323"/>
                  </a:lnTo>
                  <a:lnTo>
                    <a:pt x="75476" y="2130552"/>
                  </a:lnTo>
                  <a:lnTo>
                    <a:pt x="76136" y="2130856"/>
                  </a:lnTo>
                  <a:lnTo>
                    <a:pt x="76987" y="2131276"/>
                  </a:lnTo>
                  <a:lnTo>
                    <a:pt x="77838" y="2131885"/>
                  </a:lnTo>
                  <a:lnTo>
                    <a:pt x="78765" y="2132063"/>
                  </a:lnTo>
                  <a:lnTo>
                    <a:pt x="80873" y="2132457"/>
                  </a:lnTo>
                  <a:lnTo>
                    <a:pt x="82384" y="2131631"/>
                  </a:lnTo>
                  <a:lnTo>
                    <a:pt x="84391" y="2126691"/>
                  </a:lnTo>
                  <a:close/>
                </a:path>
                <a:path w="10100945" h="3495040">
                  <a:moveTo>
                    <a:pt x="91744" y="2146084"/>
                  </a:moveTo>
                  <a:lnTo>
                    <a:pt x="91452" y="2145690"/>
                  </a:lnTo>
                  <a:lnTo>
                    <a:pt x="91300" y="2145563"/>
                  </a:lnTo>
                  <a:lnTo>
                    <a:pt x="90792" y="2145715"/>
                  </a:lnTo>
                  <a:lnTo>
                    <a:pt x="90487" y="2145741"/>
                  </a:lnTo>
                  <a:lnTo>
                    <a:pt x="90398" y="2145893"/>
                  </a:lnTo>
                  <a:lnTo>
                    <a:pt x="90297" y="2146058"/>
                  </a:lnTo>
                  <a:lnTo>
                    <a:pt x="89687" y="2145944"/>
                  </a:lnTo>
                  <a:lnTo>
                    <a:pt x="89408" y="2145919"/>
                  </a:lnTo>
                  <a:lnTo>
                    <a:pt x="88811" y="2146236"/>
                  </a:lnTo>
                  <a:lnTo>
                    <a:pt x="88861" y="2146592"/>
                  </a:lnTo>
                  <a:lnTo>
                    <a:pt x="88912" y="2146795"/>
                  </a:lnTo>
                  <a:lnTo>
                    <a:pt x="89217" y="2146770"/>
                  </a:lnTo>
                  <a:lnTo>
                    <a:pt x="89611" y="2146820"/>
                  </a:lnTo>
                  <a:lnTo>
                    <a:pt x="89839" y="2146668"/>
                  </a:lnTo>
                  <a:lnTo>
                    <a:pt x="90373" y="2146363"/>
                  </a:lnTo>
                  <a:lnTo>
                    <a:pt x="90512" y="2146287"/>
                  </a:lnTo>
                  <a:lnTo>
                    <a:pt x="90868" y="2146439"/>
                  </a:lnTo>
                  <a:lnTo>
                    <a:pt x="91617" y="2146439"/>
                  </a:lnTo>
                  <a:lnTo>
                    <a:pt x="91744" y="2146084"/>
                  </a:lnTo>
                  <a:close/>
                </a:path>
                <a:path w="10100945" h="3495040">
                  <a:moveTo>
                    <a:pt x="113157" y="2180653"/>
                  </a:moveTo>
                  <a:lnTo>
                    <a:pt x="109194" y="2178596"/>
                  </a:lnTo>
                  <a:lnTo>
                    <a:pt x="107988" y="2177389"/>
                  </a:lnTo>
                  <a:lnTo>
                    <a:pt x="105879" y="2182114"/>
                  </a:lnTo>
                  <a:lnTo>
                    <a:pt x="106489" y="2183549"/>
                  </a:lnTo>
                  <a:lnTo>
                    <a:pt x="109067" y="2185251"/>
                  </a:lnTo>
                  <a:lnTo>
                    <a:pt x="110998" y="2186559"/>
                  </a:lnTo>
                  <a:lnTo>
                    <a:pt x="110731" y="2184628"/>
                  </a:lnTo>
                  <a:lnTo>
                    <a:pt x="111353" y="2184044"/>
                  </a:lnTo>
                  <a:lnTo>
                    <a:pt x="113157" y="2180653"/>
                  </a:lnTo>
                  <a:close/>
                </a:path>
                <a:path w="10100945" h="3495040">
                  <a:moveTo>
                    <a:pt x="135305" y="2174913"/>
                  </a:moveTo>
                  <a:lnTo>
                    <a:pt x="135204" y="2174379"/>
                  </a:lnTo>
                  <a:lnTo>
                    <a:pt x="134721" y="2173986"/>
                  </a:lnTo>
                  <a:lnTo>
                    <a:pt x="134048" y="2173427"/>
                  </a:lnTo>
                  <a:lnTo>
                    <a:pt x="133350" y="2173173"/>
                  </a:lnTo>
                  <a:lnTo>
                    <a:pt x="132689" y="2174151"/>
                  </a:lnTo>
                  <a:lnTo>
                    <a:pt x="132270" y="2174811"/>
                  </a:lnTo>
                  <a:lnTo>
                    <a:pt x="132410" y="2175256"/>
                  </a:lnTo>
                  <a:lnTo>
                    <a:pt x="132867" y="2175789"/>
                  </a:lnTo>
                  <a:lnTo>
                    <a:pt x="133565" y="2176234"/>
                  </a:lnTo>
                  <a:lnTo>
                    <a:pt x="134226" y="2176564"/>
                  </a:lnTo>
                  <a:lnTo>
                    <a:pt x="134874" y="2175560"/>
                  </a:lnTo>
                  <a:lnTo>
                    <a:pt x="135305" y="2174913"/>
                  </a:lnTo>
                  <a:close/>
                </a:path>
                <a:path w="10100945" h="3495040">
                  <a:moveTo>
                    <a:pt x="136956" y="2184044"/>
                  </a:moveTo>
                  <a:lnTo>
                    <a:pt x="136601" y="2182888"/>
                  </a:lnTo>
                  <a:lnTo>
                    <a:pt x="136207" y="2181656"/>
                  </a:lnTo>
                  <a:lnTo>
                    <a:pt x="131508" y="2181110"/>
                  </a:lnTo>
                  <a:lnTo>
                    <a:pt x="130657" y="2181961"/>
                  </a:lnTo>
                  <a:lnTo>
                    <a:pt x="129832" y="2182761"/>
                  </a:lnTo>
                  <a:lnTo>
                    <a:pt x="129501" y="2185174"/>
                  </a:lnTo>
                  <a:lnTo>
                    <a:pt x="130657" y="2186762"/>
                  </a:lnTo>
                  <a:lnTo>
                    <a:pt x="136080" y="2187460"/>
                  </a:lnTo>
                  <a:lnTo>
                    <a:pt x="136779" y="2185530"/>
                  </a:lnTo>
                  <a:lnTo>
                    <a:pt x="136956" y="2184044"/>
                  </a:lnTo>
                  <a:close/>
                </a:path>
                <a:path w="10100945" h="3495040">
                  <a:moveTo>
                    <a:pt x="138468" y="2220366"/>
                  </a:moveTo>
                  <a:lnTo>
                    <a:pt x="138163" y="2219541"/>
                  </a:lnTo>
                  <a:lnTo>
                    <a:pt x="135229" y="2218080"/>
                  </a:lnTo>
                  <a:lnTo>
                    <a:pt x="134124" y="2217712"/>
                  </a:lnTo>
                  <a:lnTo>
                    <a:pt x="133350" y="2219769"/>
                  </a:lnTo>
                  <a:lnTo>
                    <a:pt x="132842" y="2221103"/>
                  </a:lnTo>
                  <a:lnTo>
                    <a:pt x="132613" y="2221928"/>
                  </a:lnTo>
                  <a:lnTo>
                    <a:pt x="135648" y="2223363"/>
                  </a:lnTo>
                  <a:lnTo>
                    <a:pt x="136906" y="2223833"/>
                  </a:lnTo>
                  <a:lnTo>
                    <a:pt x="137515" y="2221471"/>
                  </a:lnTo>
                  <a:lnTo>
                    <a:pt x="138468" y="2220366"/>
                  </a:lnTo>
                  <a:close/>
                </a:path>
                <a:path w="10100945" h="3495040">
                  <a:moveTo>
                    <a:pt x="139369" y="2207895"/>
                  </a:moveTo>
                  <a:lnTo>
                    <a:pt x="139268" y="2207387"/>
                  </a:lnTo>
                  <a:lnTo>
                    <a:pt x="138620" y="2206942"/>
                  </a:lnTo>
                  <a:lnTo>
                    <a:pt x="137642" y="2206307"/>
                  </a:lnTo>
                  <a:lnTo>
                    <a:pt x="137083" y="2206790"/>
                  </a:lnTo>
                  <a:lnTo>
                    <a:pt x="136677" y="2207564"/>
                  </a:lnTo>
                  <a:lnTo>
                    <a:pt x="136410" y="2208149"/>
                  </a:lnTo>
                  <a:lnTo>
                    <a:pt x="136436" y="2208746"/>
                  </a:lnTo>
                  <a:lnTo>
                    <a:pt x="137134" y="2209050"/>
                  </a:lnTo>
                  <a:lnTo>
                    <a:pt x="138087" y="2209774"/>
                  </a:lnTo>
                  <a:lnTo>
                    <a:pt x="138696" y="2209254"/>
                  </a:lnTo>
                  <a:lnTo>
                    <a:pt x="139090" y="2208466"/>
                  </a:lnTo>
                  <a:lnTo>
                    <a:pt x="139369" y="2207895"/>
                  </a:lnTo>
                  <a:close/>
                </a:path>
                <a:path w="10100945" h="3495040">
                  <a:moveTo>
                    <a:pt x="141833" y="2190318"/>
                  </a:moveTo>
                  <a:lnTo>
                    <a:pt x="140550" y="2190026"/>
                  </a:lnTo>
                  <a:lnTo>
                    <a:pt x="139801" y="2189518"/>
                  </a:lnTo>
                  <a:lnTo>
                    <a:pt x="139344" y="2189238"/>
                  </a:lnTo>
                  <a:lnTo>
                    <a:pt x="138722" y="2189238"/>
                  </a:lnTo>
                  <a:lnTo>
                    <a:pt x="138137" y="2189111"/>
                  </a:lnTo>
                  <a:lnTo>
                    <a:pt x="138518" y="2190191"/>
                  </a:lnTo>
                  <a:lnTo>
                    <a:pt x="138112" y="2191626"/>
                  </a:lnTo>
                  <a:lnTo>
                    <a:pt x="139446" y="2192274"/>
                  </a:lnTo>
                  <a:lnTo>
                    <a:pt x="140119" y="2192451"/>
                  </a:lnTo>
                  <a:lnTo>
                    <a:pt x="140601" y="2192375"/>
                  </a:lnTo>
                  <a:lnTo>
                    <a:pt x="140995" y="2191728"/>
                  </a:lnTo>
                  <a:lnTo>
                    <a:pt x="141833" y="2190318"/>
                  </a:lnTo>
                  <a:close/>
                </a:path>
                <a:path w="10100945" h="3495040">
                  <a:moveTo>
                    <a:pt x="144132" y="2211857"/>
                  </a:moveTo>
                  <a:lnTo>
                    <a:pt x="143383" y="2210981"/>
                  </a:lnTo>
                  <a:lnTo>
                    <a:pt x="143332" y="2210104"/>
                  </a:lnTo>
                  <a:lnTo>
                    <a:pt x="142989" y="2210257"/>
                  </a:lnTo>
                  <a:lnTo>
                    <a:pt x="142532" y="2210333"/>
                  </a:lnTo>
                  <a:lnTo>
                    <a:pt x="142303" y="2210600"/>
                  </a:lnTo>
                  <a:lnTo>
                    <a:pt x="141757" y="2211260"/>
                  </a:lnTo>
                  <a:lnTo>
                    <a:pt x="141503" y="2212009"/>
                  </a:lnTo>
                  <a:lnTo>
                    <a:pt x="142481" y="2212568"/>
                  </a:lnTo>
                  <a:lnTo>
                    <a:pt x="142887" y="2212644"/>
                  </a:lnTo>
                  <a:lnTo>
                    <a:pt x="143510" y="2212886"/>
                  </a:lnTo>
                  <a:lnTo>
                    <a:pt x="143560" y="2212759"/>
                  </a:lnTo>
                  <a:lnTo>
                    <a:pt x="144132" y="2211857"/>
                  </a:lnTo>
                  <a:close/>
                </a:path>
                <a:path w="10100945" h="3495040">
                  <a:moveTo>
                    <a:pt x="147751" y="2016086"/>
                  </a:moveTo>
                  <a:lnTo>
                    <a:pt x="147599" y="2015985"/>
                  </a:lnTo>
                  <a:lnTo>
                    <a:pt x="146443" y="2015375"/>
                  </a:lnTo>
                  <a:lnTo>
                    <a:pt x="145567" y="2016480"/>
                  </a:lnTo>
                  <a:lnTo>
                    <a:pt x="144513" y="2016658"/>
                  </a:lnTo>
                  <a:lnTo>
                    <a:pt x="144767" y="2017039"/>
                  </a:lnTo>
                  <a:lnTo>
                    <a:pt x="144995" y="2017407"/>
                  </a:lnTo>
                  <a:lnTo>
                    <a:pt x="145237" y="2017814"/>
                  </a:lnTo>
                  <a:lnTo>
                    <a:pt x="146126" y="2018220"/>
                  </a:lnTo>
                  <a:lnTo>
                    <a:pt x="147053" y="2018588"/>
                  </a:lnTo>
                  <a:lnTo>
                    <a:pt x="147497" y="2017255"/>
                  </a:lnTo>
                  <a:lnTo>
                    <a:pt x="147650" y="2016861"/>
                  </a:lnTo>
                  <a:lnTo>
                    <a:pt x="147751" y="2016086"/>
                  </a:lnTo>
                  <a:close/>
                </a:path>
                <a:path w="10100945" h="3495040">
                  <a:moveTo>
                    <a:pt x="150139" y="2200986"/>
                  </a:moveTo>
                  <a:lnTo>
                    <a:pt x="147751" y="2197277"/>
                  </a:lnTo>
                  <a:lnTo>
                    <a:pt x="145288" y="2196274"/>
                  </a:lnTo>
                  <a:lnTo>
                    <a:pt x="145072" y="2196452"/>
                  </a:lnTo>
                  <a:lnTo>
                    <a:pt x="144919" y="2196452"/>
                  </a:lnTo>
                  <a:lnTo>
                    <a:pt x="144716" y="2196096"/>
                  </a:lnTo>
                  <a:lnTo>
                    <a:pt x="144513" y="2195665"/>
                  </a:lnTo>
                  <a:lnTo>
                    <a:pt x="143230" y="2194991"/>
                  </a:lnTo>
                  <a:lnTo>
                    <a:pt x="142786" y="2195817"/>
                  </a:lnTo>
                  <a:lnTo>
                    <a:pt x="142405" y="2196668"/>
                  </a:lnTo>
                  <a:lnTo>
                    <a:pt x="142557" y="2196846"/>
                  </a:lnTo>
                  <a:lnTo>
                    <a:pt x="142659" y="2197023"/>
                  </a:lnTo>
                  <a:lnTo>
                    <a:pt x="141630" y="2197608"/>
                  </a:lnTo>
                  <a:lnTo>
                    <a:pt x="140601" y="2198484"/>
                  </a:lnTo>
                  <a:lnTo>
                    <a:pt x="138315" y="2201938"/>
                  </a:lnTo>
                  <a:lnTo>
                    <a:pt x="138595" y="2204326"/>
                  </a:lnTo>
                  <a:lnTo>
                    <a:pt x="142024" y="2206307"/>
                  </a:lnTo>
                  <a:lnTo>
                    <a:pt x="148501" y="2204986"/>
                  </a:lnTo>
                  <a:lnTo>
                    <a:pt x="149390" y="2203754"/>
                  </a:lnTo>
                  <a:lnTo>
                    <a:pt x="149529" y="2203500"/>
                  </a:lnTo>
                  <a:lnTo>
                    <a:pt x="149682" y="2203297"/>
                  </a:lnTo>
                  <a:lnTo>
                    <a:pt x="149707" y="2203069"/>
                  </a:lnTo>
                  <a:lnTo>
                    <a:pt x="150139" y="2200986"/>
                  </a:lnTo>
                  <a:close/>
                </a:path>
                <a:path w="10100945" h="3495040">
                  <a:moveTo>
                    <a:pt x="160756" y="2020417"/>
                  </a:moveTo>
                  <a:lnTo>
                    <a:pt x="159448" y="2019693"/>
                  </a:lnTo>
                  <a:lnTo>
                    <a:pt x="159143" y="2019515"/>
                  </a:lnTo>
                  <a:lnTo>
                    <a:pt x="158750" y="2019566"/>
                  </a:lnTo>
                  <a:lnTo>
                    <a:pt x="158369" y="2019515"/>
                  </a:lnTo>
                  <a:lnTo>
                    <a:pt x="158470" y="2020417"/>
                  </a:lnTo>
                  <a:lnTo>
                    <a:pt x="158546" y="2021332"/>
                  </a:lnTo>
                  <a:lnTo>
                    <a:pt x="158623" y="2022106"/>
                  </a:lnTo>
                  <a:lnTo>
                    <a:pt x="159131" y="2022729"/>
                  </a:lnTo>
                  <a:lnTo>
                    <a:pt x="159270" y="2022602"/>
                  </a:lnTo>
                  <a:lnTo>
                    <a:pt x="159575" y="2022081"/>
                  </a:lnTo>
                  <a:lnTo>
                    <a:pt x="160083" y="2021230"/>
                  </a:lnTo>
                  <a:lnTo>
                    <a:pt x="160756" y="2020417"/>
                  </a:lnTo>
                  <a:close/>
                </a:path>
                <a:path w="10100945" h="3495040">
                  <a:moveTo>
                    <a:pt x="175996" y="2090788"/>
                  </a:moveTo>
                  <a:lnTo>
                    <a:pt x="175666" y="2090166"/>
                  </a:lnTo>
                  <a:lnTo>
                    <a:pt x="174713" y="2089480"/>
                  </a:lnTo>
                  <a:lnTo>
                    <a:pt x="174180" y="2089429"/>
                  </a:lnTo>
                  <a:lnTo>
                    <a:pt x="173736" y="2089353"/>
                  </a:lnTo>
                  <a:lnTo>
                    <a:pt x="173507" y="2089327"/>
                  </a:lnTo>
                  <a:lnTo>
                    <a:pt x="173151" y="2089429"/>
                  </a:lnTo>
                  <a:lnTo>
                    <a:pt x="173088" y="2089607"/>
                  </a:lnTo>
                  <a:lnTo>
                    <a:pt x="172173" y="2091309"/>
                  </a:lnTo>
                  <a:lnTo>
                    <a:pt x="171805" y="2092464"/>
                  </a:lnTo>
                  <a:lnTo>
                    <a:pt x="172224" y="2092871"/>
                  </a:lnTo>
                  <a:lnTo>
                    <a:pt x="172427" y="2093201"/>
                  </a:lnTo>
                  <a:lnTo>
                    <a:pt x="173405" y="2092591"/>
                  </a:lnTo>
                  <a:lnTo>
                    <a:pt x="174891" y="2092896"/>
                  </a:lnTo>
                  <a:lnTo>
                    <a:pt x="175463" y="2091512"/>
                  </a:lnTo>
                  <a:lnTo>
                    <a:pt x="175996" y="2090788"/>
                  </a:lnTo>
                  <a:close/>
                </a:path>
                <a:path w="10100945" h="3495040">
                  <a:moveTo>
                    <a:pt x="195821" y="2268791"/>
                  </a:moveTo>
                  <a:lnTo>
                    <a:pt x="194119" y="2268169"/>
                  </a:lnTo>
                  <a:lnTo>
                    <a:pt x="193167" y="2267420"/>
                  </a:lnTo>
                  <a:lnTo>
                    <a:pt x="192062" y="2266505"/>
                  </a:lnTo>
                  <a:lnTo>
                    <a:pt x="191135" y="2264905"/>
                  </a:lnTo>
                  <a:lnTo>
                    <a:pt x="189293" y="2266759"/>
                  </a:lnTo>
                  <a:lnTo>
                    <a:pt x="188163" y="2267915"/>
                  </a:lnTo>
                  <a:lnTo>
                    <a:pt x="185889" y="2268143"/>
                  </a:lnTo>
                  <a:lnTo>
                    <a:pt x="187210" y="2270798"/>
                  </a:lnTo>
                  <a:lnTo>
                    <a:pt x="186537" y="2273236"/>
                  </a:lnTo>
                  <a:lnTo>
                    <a:pt x="188137" y="2273135"/>
                  </a:lnTo>
                  <a:lnTo>
                    <a:pt x="190576" y="2272766"/>
                  </a:lnTo>
                  <a:lnTo>
                    <a:pt x="191287" y="2272588"/>
                  </a:lnTo>
                  <a:lnTo>
                    <a:pt x="193662" y="2272855"/>
                  </a:lnTo>
                  <a:lnTo>
                    <a:pt x="194970" y="2270455"/>
                  </a:lnTo>
                  <a:lnTo>
                    <a:pt x="195821" y="2268791"/>
                  </a:lnTo>
                  <a:close/>
                </a:path>
                <a:path w="10100945" h="3495040">
                  <a:moveTo>
                    <a:pt x="218541" y="2585389"/>
                  </a:moveTo>
                  <a:lnTo>
                    <a:pt x="218363" y="2585123"/>
                  </a:lnTo>
                  <a:lnTo>
                    <a:pt x="217970" y="2584564"/>
                  </a:lnTo>
                  <a:lnTo>
                    <a:pt x="217843" y="2584742"/>
                  </a:lnTo>
                  <a:lnTo>
                    <a:pt x="217563" y="2584945"/>
                  </a:lnTo>
                  <a:lnTo>
                    <a:pt x="217589" y="2585072"/>
                  </a:lnTo>
                  <a:lnTo>
                    <a:pt x="217716" y="2585364"/>
                  </a:lnTo>
                  <a:lnTo>
                    <a:pt x="217944" y="2585643"/>
                  </a:lnTo>
                  <a:lnTo>
                    <a:pt x="218122" y="2585923"/>
                  </a:lnTo>
                  <a:lnTo>
                    <a:pt x="218236" y="2585745"/>
                  </a:lnTo>
                  <a:lnTo>
                    <a:pt x="218389" y="2585593"/>
                  </a:lnTo>
                  <a:lnTo>
                    <a:pt x="218541" y="2585389"/>
                  </a:lnTo>
                  <a:close/>
                </a:path>
                <a:path w="10100945" h="3495040">
                  <a:moveTo>
                    <a:pt x="218617" y="2706166"/>
                  </a:moveTo>
                  <a:lnTo>
                    <a:pt x="218516" y="2705595"/>
                  </a:lnTo>
                  <a:lnTo>
                    <a:pt x="218338" y="2704439"/>
                  </a:lnTo>
                  <a:lnTo>
                    <a:pt x="217144" y="2703626"/>
                  </a:lnTo>
                  <a:lnTo>
                    <a:pt x="215734" y="2703753"/>
                  </a:lnTo>
                  <a:lnTo>
                    <a:pt x="214452" y="2703880"/>
                  </a:lnTo>
                  <a:lnTo>
                    <a:pt x="214604" y="2704808"/>
                  </a:lnTo>
                  <a:lnTo>
                    <a:pt x="214757" y="2705938"/>
                  </a:lnTo>
                  <a:lnTo>
                    <a:pt x="215099" y="2706573"/>
                  </a:lnTo>
                  <a:lnTo>
                    <a:pt x="214630" y="2708097"/>
                  </a:lnTo>
                  <a:lnTo>
                    <a:pt x="217792" y="2707627"/>
                  </a:lnTo>
                  <a:lnTo>
                    <a:pt x="218617" y="2706166"/>
                  </a:lnTo>
                  <a:close/>
                </a:path>
                <a:path w="10100945" h="3495040">
                  <a:moveTo>
                    <a:pt x="225247" y="2709811"/>
                  </a:moveTo>
                  <a:lnTo>
                    <a:pt x="225044" y="2709786"/>
                  </a:lnTo>
                  <a:lnTo>
                    <a:pt x="223139" y="2709634"/>
                  </a:lnTo>
                  <a:lnTo>
                    <a:pt x="221526" y="2707817"/>
                  </a:lnTo>
                  <a:lnTo>
                    <a:pt x="219443" y="2708681"/>
                  </a:lnTo>
                  <a:lnTo>
                    <a:pt x="218071" y="2708821"/>
                  </a:lnTo>
                  <a:lnTo>
                    <a:pt x="218567" y="2711920"/>
                  </a:lnTo>
                  <a:lnTo>
                    <a:pt x="220776" y="2713672"/>
                  </a:lnTo>
                  <a:lnTo>
                    <a:pt x="222008" y="2713520"/>
                  </a:lnTo>
                  <a:lnTo>
                    <a:pt x="222605" y="2713444"/>
                  </a:lnTo>
                  <a:lnTo>
                    <a:pt x="225247" y="2709811"/>
                  </a:lnTo>
                  <a:close/>
                </a:path>
                <a:path w="10100945" h="3495040">
                  <a:moveTo>
                    <a:pt x="231216" y="2653550"/>
                  </a:moveTo>
                  <a:lnTo>
                    <a:pt x="229184" y="2652064"/>
                  </a:lnTo>
                  <a:lnTo>
                    <a:pt x="229057" y="2650566"/>
                  </a:lnTo>
                  <a:lnTo>
                    <a:pt x="228917" y="2650337"/>
                  </a:lnTo>
                  <a:lnTo>
                    <a:pt x="228841" y="2650109"/>
                  </a:lnTo>
                  <a:lnTo>
                    <a:pt x="228460" y="2649182"/>
                  </a:lnTo>
                  <a:lnTo>
                    <a:pt x="228053" y="2648280"/>
                  </a:lnTo>
                  <a:lnTo>
                    <a:pt x="227761" y="2647353"/>
                  </a:lnTo>
                  <a:lnTo>
                    <a:pt x="227380" y="2646222"/>
                  </a:lnTo>
                  <a:lnTo>
                    <a:pt x="226555" y="2645714"/>
                  </a:lnTo>
                  <a:lnTo>
                    <a:pt x="224624" y="2647200"/>
                  </a:lnTo>
                  <a:lnTo>
                    <a:pt x="223367" y="2648381"/>
                  </a:lnTo>
                  <a:lnTo>
                    <a:pt x="225018" y="2650337"/>
                  </a:lnTo>
                  <a:lnTo>
                    <a:pt x="225793" y="2650794"/>
                  </a:lnTo>
                  <a:lnTo>
                    <a:pt x="226974" y="2652877"/>
                  </a:lnTo>
                  <a:lnTo>
                    <a:pt x="226479" y="2655887"/>
                  </a:lnTo>
                  <a:lnTo>
                    <a:pt x="231216" y="2653550"/>
                  </a:lnTo>
                  <a:close/>
                </a:path>
                <a:path w="10100945" h="3495040">
                  <a:moveTo>
                    <a:pt x="233032" y="2658021"/>
                  </a:moveTo>
                  <a:lnTo>
                    <a:pt x="232422" y="2657945"/>
                  </a:lnTo>
                  <a:lnTo>
                    <a:pt x="231775" y="2658072"/>
                  </a:lnTo>
                  <a:lnTo>
                    <a:pt x="231419" y="2658275"/>
                  </a:lnTo>
                  <a:lnTo>
                    <a:pt x="230771" y="2658440"/>
                  </a:lnTo>
                  <a:lnTo>
                    <a:pt x="230771" y="2658643"/>
                  </a:lnTo>
                  <a:lnTo>
                    <a:pt x="230720" y="2659418"/>
                  </a:lnTo>
                  <a:lnTo>
                    <a:pt x="231343" y="2659545"/>
                  </a:lnTo>
                  <a:lnTo>
                    <a:pt x="231978" y="2659380"/>
                  </a:lnTo>
                  <a:lnTo>
                    <a:pt x="232346" y="2659278"/>
                  </a:lnTo>
                  <a:lnTo>
                    <a:pt x="232981" y="2659024"/>
                  </a:lnTo>
                  <a:lnTo>
                    <a:pt x="232981" y="2658821"/>
                  </a:lnTo>
                  <a:lnTo>
                    <a:pt x="233032" y="2658021"/>
                  </a:lnTo>
                  <a:close/>
                </a:path>
                <a:path w="10100945" h="3495040">
                  <a:moveTo>
                    <a:pt x="243827" y="2661056"/>
                  </a:moveTo>
                  <a:lnTo>
                    <a:pt x="242900" y="2659354"/>
                  </a:lnTo>
                  <a:lnTo>
                    <a:pt x="242468" y="2658872"/>
                  </a:lnTo>
                  <a:lnTo>
                    <a:pt x="241909" y="2658097"/>
                  </a:lnTo>
                  <a:lnTo>
                    <a:pt x="241719" y="2657564"/>
                  </a:lnTo>
                  <a:lnTo>
                    <a:pt x="241185" y="2656840"/>
                  </a:lnTo>
                  <a:lnTo>
                    <a:pt x="240207" y="2657284"/>
                  </a:lnTo>
                  <a:lnTo>
                    <a:pt x="239852" y="2657094"/>
                  </a:lnTo>
                  <a:lnTo>
                    <a:pt x="239433" y="2656535"/>
                  </a:lnTo>
                  <a:lnTo>
                    <a:pt x="238772" y="2658199"/>
                  </a:lnTo>
                  <a:lnTo>
                    <a:pt x="236512" y="2657767"/>
                  </a:lnTo>
                  <a:lnTo>
                    <a:pt x="236270" y="2659405"/>
                  </a:lnTo>
                  <a:lnTo>
                    <a:pt x="236270" y="2660904"/>
                  </a:lnTo>
                  <a:lnTo>
                    <a:pt x="238175" y="2662136"/>
                  </a:lnTo>
                  <a:lnTo>
                    <a:pt x="240182" y="2662009"/>
                  </a:lnTo>
                  <a:lnTo>
                    <a:pt x="240512" y="2661958"/>
                  </a:lnTo>
                  <a:lnTo>
                    <a:pt x="241084" y="2661805"/>
                  </a:lnTo>
                  <a:lnTo>
                    <a:pt x="241719" y="2662186"/>
                  </a:lnTo>
                  <a:lnTo>
                    <a:pt x="242189" y="2662758"/>
                  </a:lnTo>
                  <a:lnTo>
                    <a:pt x="243268" y="2663088"/>
                  </a:lnTo>
                  <a:lnTo>
                    <a:pt x="243827" y="2661056"/>
                  </a:lnTo>
                  <a:close/>
                </a:path>
                <a:path w="10100945" h="3495040">
                  <a:moveTo>
                    <a:pt x="246380" y="2669184"/>
                  </a:moveTo>
                  <a:lnTo>
                    <a:pt x="246011" y="2667711"/>
                  </a:lnTo>
                  <a:lnTo>
                    <a:pt x="246062" y="2667381"/>
                  </a:lnTo>
                  <a:lnTo>
                    <a:pt x="244627" y="2666327"/>
                  </a:lnTo>
                  <a:lnTo>
                    <a:pt x="243446" y="2665069"/>
                  </a:lnTo>
                  <a:lnTo>
                    <a:pt x="239026" y="2663520"/>
                  </a:lnTo>
                  <a:lnTo>
                    <a:pt x="236220" y="2666047"/>
                  </a:lnTo>
                  <a:lnTo>
                    <a:pt x="236512" y="2669260"/>
                  </a:lnTo>
                  <a:lnTo>
                    <a:pt x="236588" y="2669717"/>
                  </a:lnTo>
                  <a:lnTo>
                    <a:pt x="236639" y="2670162"/>
                  </a:lnTo>
                  <a:lnTo>
                    <a:pt x="236740" y="2670594"/>
                  </a:lnTo>
                  <a:lnTo>
                    <a:pt x="236994" y="2671495"/>
                  </a:lnTo>
                  <a:lnTo>
                    <a:pt x="240436" y="2673185"/>
                  </a:lnTo>
                  <a:lnTo>
                    <a:pt x="241465" y="2672931"/>
                  </a:lnTo>
                  <a:lnTo>
                    <a:pt x="243370" y="2672448"/>
                  </a:lnTo>
                  <a:lnTo>
                    <a:pt x="246380" y="2669184"/>
                  </a:lnTo>
                  <a:close/>
                </a:path>
                <a:path w="10100945" h="3495040">
                  <a:moveTo>
                    <a:pt x="254762" y="2721229"/>
                  </a:moveTo>
                  <a:lnTo>
                    <a:pt x="254444" y="2721102"/>
                  </a:lnTo>
                  <a:lnTo>
                    <a:pt x="254266" y="2720975"/>
                  </a:lnTo>
                  <a:lnTo>
                    <a:pt x="254165" y="2721305"/>
                  </a:lnTo>
                  <a:lnTo>
                    <a:pt x="254038" y="2721635"/>
                  </a:lnTo>
                  <a:lnTo>
                    <a:pt x="253936" y="2721927"/>
                  </a:lnTo>
                  <a:lnTo>
                    <a:pt x="254139" y="2722080"/>
                  </a:lnTo>
                  <a:lnTo>
                    <a:pt x="254495" y="2722334"/>
                  </a:lnTo>
                  <a:lnTo>
                    <a:pt x="254596" y="2722003"/>
                  </a:lnTo>
                  <a:lnTo>
                    <a:pt x="254736" y="2721686"/>
                  </a:lnTo>
                  <a:lnTo>
                    <a:pt x="254762" y="2721356"/>
                  </a:lnTo>
                  <a:lnTo>
                    <a:pt x="254762" y="2721229"/>
                  </a:lnTo>
                  <a:close/>
                </a:path>
                <a:path w="10100945" h="3495040">
                  <a:moveTo>
                    <a:pt x="273494" y="2640317"/>
                  </a:moveTo>
                  <a:lnTo>
                    <a:pt x="273392" y="2639669"/>
                  </a:lnTo>
                  <a:lnTo>
                    <a:pt x="273215" y="2638412"/>
                  </a:lnTo>
                  <a:lnTo>
                    <a:pt x="272389" y="2638387"/>
                  </a:lnTo>
                  <a:lnTo>
                    <a:pt x="271157" y="2638742"/>
                  </a:lnTo>
                  <a:lnTo>
                    <a:pt x="270878" y="2639161"/>
                  </a:lnTo>
                  <a:lnTo>
                    <a:pt x="270459" y="2639542"/>
                  </a:lnTo>
                  <a:lnTo>
                    <a:pt x="271208" y="2640050"/>
                  </a:lnTo>
                  <a:lnTo>
                    <a:pt x="271894" y="2640723"/>
                  </a:lnTo>
                  <a:lnTo>
                    <a:pt x="272694" y="2640927"/>
                  </a:lnTo>
                  <a:lnTo>
                    <a:pt x="273443" y="2641079"/>
                  </a:lnTo>
                  <a:lnTo>
                    <a:pt x="273494" y="2640317"/>
                  </a:lnTo>
                  <a:close/>
                </a:path>
                <a:path w="10100945" h="3495040">
                  <a:moveTo>
                    <a:pt x="274027" y="2654173"/>
                  </a:moveTo>
                  <a:lnTo>
                    <a:pt x="273723" y="2653881"/>
                  </a:lnTo>
                  <a:lnTo>
                    <a:pt x="273088" y="2653296"/>
                  </a:lnTo>
                  <a:lnTo>
                    <a:pt x="272008" y="2653246"/>
                  </a:lnTo>
                  <a:lnTo>
                    <a:pt x="271106" y="2652979"/>
                  </a:lnTo>
                  <a:lnTo>
                    <a:pt x="271259" y="2654096"/>
                  </a:lnTo>
                  <a:lnTo>
                    <a:pt x="271310" y="2654427"/>
                  </a:lnTo>
                  <a:lnTo>
                    <a:pt x="272008" y="2655278"/>
                  </a:lnTo>
                  <a:lnTo>
                    <a:pt x="272389" y="2656408"/>
                  </a:lnTo>
                  <a:lnTo>
                    <a:pt x="273265" y="2656065"/>
                  </a:lnTo>
                  <a:lnTo>
                    <a:pt x="273697" y="2655887"/>
                  </a:lnTo>
                  <a:lnTo>
                    <a:pt x="274027" y="2654173"/>
                  </a:lnTo>
                  <a:close/>
                </a:path>
                <a:path w="10100945" h="3495040">
                  <a:moveTo>
                    <a:pt x="286143" y="2534716"/>
                  </a:moveTo>
                  <a:lnTo>
                    <a:pt x="285915" y="2534793"/>
                  </a:lnTo>
                  <a:lnTo>
                    <a:pt x="285546" y="2534818"/>
                  </a:lnTo>
                  <a:lnTo>
                    <a:pt x="285394" y="2535263"/>
                  </a:lnTo>
                  <a:lnTo>
                    <a:pt x="285445" y="2535644"/>
                  </a:lnTo>
                  <a:lnTo>
                    <a:pt x="285445" y="2536012"/>
                  </a:lnTo>
                  <a:lnTo>
                    <a:pt x="285673" y="2535936"/>
                  </a:lnTo>
                  <a:lnTo>
                    <a:pt x="285889" y="2535898"/>
                  </a:lnTo>
                  <a:lnTo>
                    <a:pt x="286143" y="2535796"/>
                  </a:lnTo>
                  <a:lnTo>
                    <a:pt x="286143" y="2534716"/>
                  </a:lnTo>
                  <a:close/>
                </a:path>
                <a:path w="10100945" h="3495040">
                  <a:moveTo>
                    <a:pt x="296684" y="2694940"/>
                  </a:moveTo>
                  <a:lnTo>
                    <a:pt x="296443" y="2694038"/>
                  </a:lnTo>
                  <a:lnTo>
                    <a:pt x="296240" y="2693390"/>
                  </a:lnTo>
                  <a:lnTo>
                    <a:pt x="295783" y="2693035"/>
                  </a:lnTo>
                  <a:lnTo>
                    <a:pt x="294932" y="2693187"/>
                  </a:lnTo>
                  <a:lnTo>
                    <a:pt x="293700" y="2693416"/>
                  </a:lnTo>
                  <a:lnTo>
                    <a:pt x="293624" y="2694216"/>
                  </a:lnTo>
                  <a:lnTo>
                    <a:pt x="293878" y="2695117"/>
                  </a:lnTo>
                  <a:lnTo>
                    <a:pt x="294055" y="2695778"/>
                  </a:lnTo>
                  <a:lnTo>
                    <a:pt x="294551" y="2696248"/>
                  </a:lnTo>
                  <a:lnTo>
                    <a:pt x="295313" y="2695943"/>
                  </a:lnTo>
                  <a:lnTo>
                    <a:pt x="296608" y="2695829"/>
                  </a:lnTo>
                  <a:lnTo>
                    <a:pt x="296684" y="2694940"/>
                  </a:lnTo>
                  <a:close/>
                </a:path>
                <a:path w="10100945" h="3495040">
                  <a:moveTo>
                    <a:pt x="305269" y="2696451"/>
                  </a:moveTo>
                  <a:lnTo>
                    <a:pt x="305130" y="2696045"/>
                  </a:lnTo>
                  <a:lnTo>
                    <a:pt x="304571" y="2695968"/>
                  </a:lnTo>
                  <a:lnTo>
                    <a:pt x="304368" y="2695943"/>
                  </a:lnTo>
                  <a:lnTo>
                    <a:pt x="304126" y="2696426"/>
                  </a:lnTo>
                  <a:lnTo>
                    <a:pt x="303872" y="2696705"/>
                  </a:lnTo>
                  <a:lnTo>
                    <a:pt x="303898" y="2696908"/>
                  </a:lnTo>
                  <a:lnTo>
                    <a:pt x="303390" y="2697403"/>
                  </a:lnTo>
                  <a:lnTo>
                    <a:pt x="303136" y="2697581"/>
                  </a:lnTo>
                  <a:lnTo>
                    <a:pt x="302920" y="2698305"/>
                  </a:lnTo>
                  <a:lnTo>
                    <a:pt x="303212" y="2698534"/>
                  </a:lnTo>
                  <a:lnTo>
                    <a:pt x="303415" y="2698661"/>
                  </a:lnTo>
                  <a:lnTo>
                    <a:pt x="303644" y="2698407"/>
                  </a:lnTo>
                  <a:lnTo>
                    <a:pt x="303999" y="2698178"/>
                  </a:lnTo>
                  <a:lnTo>
                    <a:pt x="304076" y="2697886"/>
                  </a:lnTo>
                  <a:lnTo>
                    <a:pt x="304241" y="2697251"/>
                  </a:lnTo>
                  <a:lnTo>
                    <a:pt x="304292" y="2697124"/>
                  </a:lnTo>
                  <a:lnTo>
                    <a:pt x="304673" y="2696984"/>
                  </a:lnTo>
                  <a:lnTo>
                    <a:pt x="304952" y="2696730"/>
                  </a:lnTo>
                  <a:lnTo>
                    <a:pt x="305269" y="2696451"/>
                  </a:lnTo>
                  <a:close/>
                </a:path>
                <a:path w="10100945" h="3495040">
                  <a:moveTo>
                    <a:pt x="312826" y="580504"/>
                  </a:moveTo>
                  <a:lnTo>
                    <a:pt x="308584" y="568375"/>
                  </a:lnTo>
                  <a:lnTo>
                    <a:pt x="295859" y="562711"/>
                  </a:lnTo>
                  <a:lnTo>
                    <a:pt x="201345" y="562076"/>
                  </a:lnTo>
                  <a:lnTo>
                    <a:pt x="59613" y="563079"/>
                  </a:lnTo>
                  <a:lnTo>
                    <a:pt x="96723" y="526122"/>
                  </a:lnTo>
                  <a:lnTo>
                    <a:pt x="134378" y="489724"/>
                  </a:lnTo>
                  <a:lnTo>
                    <a:pt x="172580" y="453910"/>
                  </a:lnTo>
                  <a:lnTo>
                    <a:pt x="211340" y="418693"/>
                  </a:lnTo>
                  <a:lnTo>
                    <a:pt x="250659" y="384098"/>
                  </a:lnTo>
                  <a:lnTo>
                    <a:pt x="290537" y="350139"/>
                  </a:lnTo>
                  <a:lnTo>
                    <a:pt x="295808" y="341147"/>
                  </a:lnTo>
                  <a:lnTo>
                    <a:pt x="121526" y="312343"/>
                  </a:lnTo>
                  <a:lnTo>
                    <a:pt x="69303" y="310527"/>
                  </a:lnTo>
                  <a:lnTo>
                    <a:pt x="17018" y="309791"/>
                  </a:lnTo>
                  <a:lnTo>
                    <a:pt x="4292" y="315277"/>
                  </a:lnTo>
                  <a:lnTo>
                    <a:pt x="38" y="327342"/>
                  </a:lnTo>
                  <a:lnTo>
                    <a:pt x="4279" y="339432"/>
                  </a:lnTo>
                  <a:lnTo>
                    <a:pt x="17018" y="344944"/>
                  </a:lnTo>
                  <a:lnTo>
                    <a:pt x="71183" y="345719"/>
                  </a:lnTo>
                  <a:lnTo>
                    <a:pt x="125285" y="347637"/>
                  </a:lnTo>
                  <a:lnTo>
                    <a:pt x="233400" y="353072"/>
                  </a:lnTo>
                  <a:lnTo>
                    <a:pt x="193903" y="387527"/>
                  </a:lnTo>
                  <a:lnTo>
                    <a:pt x="154914" y="422567"/>
                  </a:lnTo>
                  <a:lnTo>
                    <a:pt x="116471" y="458203"/>
                  </a:lnTo>
                  <a:lnTo>
                    <a:pt x="78600" y="494436"/>
                  </a:lnTo>
                  <a:lnTo>
                    <a:pt x="41287" y="531253"/>
                  </a:lnTo>
                  <a:lnTo>
                    <a:pt x="4584" y="568680"/>
                  </a:lnTo>
                  <a:lnTo>
                    <a:pt x="0" y="577926"/>
                  </a:lnTo>
                  <a:lnTo>
                    <a:pt x="1130" y="587794"/>
                  </a:lnTo>
                  <a:lnTo>
                    <a:pt x="7099" y="595591"/>
                  </a:lnTo>
                  <a:lnTo>
                    <a:pt x="17043" y="598652"/>
                  </a:lnTo>
                  <a:lnTo>
                    <a:pt x="128574" y="597319"/>
                  </a:lnTo>
                  <a:lnTo>
                    <a:pt x="240080" y="597293"/>
                  </a:lnTo>
                  <a:lnTo>
                    <a:pt x="295859" y="597852"/>
                  </a:lnTo>
                  <a:lnTo>
                    <a:pt x="308584" y="592531"/>
                  </a:lnTo>
                  <a:lnTo>
                    <a:pt x="312826" y="580504"/>
                  </a:lnTo>
                  <a:close/>
                </a:path>
                <a:path w="10100945" h="3495040">
                  <a:moveTo>
                    <a:pt x="320636" y="2694724"/>
                  </a:moveTo>
                  <a:lnTo>
                    <a:pt x="319354" y="2689428"/>
                  </a:lnTo>
                  <a:lnTo>
                    <a:pt x="317627" y="2688615"/>
                  </a:lnTo>
                  <a:lnTo>
                    <a:pt x="315874" y="2687510"/>
                  </a:lnTo>
                  <a:lnTo>
                    <a:pt x="315595" y="2687320"/>
                  </a:lnTo>
                  <a:lnTo>
                    <a:pt x="315391" y="2687040"/>
                  </a:lnTo>
                  <a:lnTo>
                    <a:pt x="312750" y="2687294"/>
                  </a:lnTo>
                  <a:lnTo>
                    <a:pt x="311746" y="2688590"/>
                  </a:lnTo>
                  <a:lnTo>
                    <a:pt x="311581" y="2690431"/>
                  </a:lnTo>
                  <a:lnTo>
                    <a:pt x="310819" y="2690698"/>
                  </a:lnTo>
                  <a:lnTo>
                    <a:pt x="310222" y="2690507"/>
                  </a:lnTo>
                  <a:lnTo>
                    <a:pt x="309765" y="2688196"/>
                  </a:lnTo>
                  <a:lnTo>
                    <a:pt x="308914" y="2687891"/>
                  </a:lnTo>
                  <a:lnTo>
                    <a:pt x="308267" y="2688196"/>
                  </a:lnTo>
                  <a:lnTo>
                    <a:pt x="306654" y="2689021"/>
                  </a:lnTo>
                  <a:lnTo>
                    <a:pt x="305930" y="2690672"/>
                  </a:lnTo>
                  <a:lnTo>
                    <a:pt x="304876" y="2692006"/>
                  </a:lnTo>
                  <a:lnTo>
                    <a:pt x="305574" y="2692616"/>
                  </a:lnTo>
                  <a:lnTo>
                    <a:pt x="306324" y="2693035"/>
                  </a:lnTo>
                  <a:lnTo>
                    <a:pt x="306425" y="2694089"/>
                  </a:lnTo>
                  <a:lnTo>
                    <a:pt x="306552" y="2695041"/>
                  </a:lnTo>
                  <a:lnTo>
                    <a:pt x="306235" y="2696756"/>
                  </a:lnTo>
                  <a:lnTo>
                    <a:pt x="308013" y="2696273"/>
                  </a:lnTo>
                  <a:lnTo>
                    <a:pt x="309397" y="2695930"/>
                  </a:lnTo>
                  <a:lnTo>
                    <a:pt x="311746" y="2697505"/>
                  </a:lnTo>
                  <a:lnTo>
                    <a:pt x="312178" y="2692666"/>
                  </a:lnTo>
                  <a:lnTo>
                    <a:pt x="313690" y="2692514"/>
                  </a:lnTo>
                  <a:lnTo>
                    <a:pt x="315163" y="2695498"/>
                  </a:lnTo>
                  <a:lnTo>
                    <a:pt x="316496" y="2695968"/>
                  </a:lnTo>
                  <a:lnTo>
                    <a:pt x="317322" y="2693492"/>
                  </a:lnTo>
                  <a:lnTo>
                    <a:pt x="320636" y="2694724"/>
                  </a:lnTo>
                  <a:close/>
                </a:path>
                <a:path w="10100945" h="3495040">
                  <a:moveTo>
                    <a:pt x="320840" y="2714828"/>
                  </a:moveTo>
                  <a:lnTo>
                    <a:pt x="320814" y="2714650"/>
                  </a:lnTo>
                  <a:lnTo>
                    <a:pt x="320713" y="2713774"/>
                  </a:lnTo>
                  <a:lnTo>
                    <a:pt x="320586" y="2712872"/>
                  </a:lnTo>
                  <a:lnTo>
                    <a:pt x="320306" y="2711843"/>
                  </a:lnTo>
                  <a:lnTo>
                    <a:pt x="319481" y="2711640"/>
                  </a:lnTo>
                  <a:lnTo>
                    <a:pt x="318985" y="2712593"/>
                  </a:lnTo>
                  <a:lnTo>
                    <a:pt x="317728" y="2713139"/>
                  </a:lnTo>
                  <a:lnTo>
                    <a:pt x="318008" y="2714447"/>
                  </a:lnTo>
                  <a:lnTo>
                    <a:pt x="318223" y="2714802"/>
                  </a:lnTo>
                  <a:lnTo>
                    <a:pt x="318401" y="2715399"/>
                  </a:lnTo>
                  <a:lnTo>
                    <a:pt x="318655" y="2715425"/>
                  </a:lnTo>
                  <a:lnTo>
                    <a:pt x="319252" y="2715526"/>
                  </a:lnTo>
                  <a:lnTo>
                    <a:pt x="319887" y="2715349"/>
                  </a:lnTo>
                  <a:lnTo>
                    <a:pt x="320459" y="2715183"/>
                  </a:lnTo>
                  <a:lnTo>
                    <a:pt x="320636" y="2715133"/>
                  </a:lnTo>
                  <a:lnTo>
                    <a:pt x="320840" y="2714828"/>
                  </a:lnTo>
                  <a:close/>
                </a:path>
                <a:path w="10100945" h="3495040">
                  <a:moveTo>
                    <a:pt x="322922" y="2695168"/>
                  </a:moveTo>
                  <a:lnTo>
                    <a:pt x="322872" y="2695041"/>
                  </a:lnTo>
                  <a:lnTo>
                    <a:pt x="322745" y="2694749"/>
                  </a:lnTo>
                  <a:lnTo>
                    <a:pt x="322491" y="2694495"/>
                  </a:lnTo>
                  <a:lnTo>
                    <a:pt x="322300" y="2694216"/>
                  </a:lnTo>
                  <a:lnTo>
                    <a:pt x="322046" y="2694571"/>
                  </a:lnTo>
                  <a:lnTo>
                    <a:pt x="321894" y="2694775"/>
                  </a:lnTo>
                  <a:lnTo>
                    <a:pt x="322097" y="2695041"/>
                  </a:lnTo>
                  <a:lnTo>
                    <a:pt x="322326" y="2695295"/>
                  </a:lnTo>
                  <a:lnTo>
                    <a:pt x="322516" y="2695575"/>
                  </a:lnTo>
                  <a:lnTo>
                    <a:pt x="322643" y="2695397"/>
                  </a:lnTo>
                  <a:lnTo>
                    <a:pt x="322922" y="2695168"/>
                  </a:lnTo>
                  <a:close/>
                </a:path>
                <a:path w="10100945" h="3495040">
                  <a:moveTo>
                    <a:pt x="329730" y="2719120"/>
                  </a:moveTo>
                  <a:lnTo>
                    <a:pt x="329679" y="2718993"/>
                  </a:lnTo>
                  <a:lnTo>
                    <a:pt x="329552" y="2718689"/>
                  </a:lnTo>
                  <a:lnTo>
                    <a:pt x="329298" y="2718447"/>
                  </a:lnTo>
                  <a:lnTo>
                    <a:pt x="329095" y="2718168"/>
                  </a:lnTo>
                  <a:lnTo>
                    <a:pt x="328841" y="2718511"/>
                  </a:lnTo>
                  <a:lnTo>
                    <a:pt x="328701" y="2718714"/>
                  </a:lnTo>
                  <a:lnTo>
                    <a:pt x="328917" y="2718993"/>
                  </a:lnTo>
                  <a:lnTo>
                    <a:pt x="329120" y="2719273"/>
                  </a:lnTo>
                  <a:lnTo>
                    <a:pt x="329323" y="2719527"/>
                  </a:lnTo>
                  <a:lnTo>
                    <a:pt x="329450" y="2719349"/>
                  </a:lnTo>
                  <a:lnTo>
                    <a:pt x="329730" y="2719120"/>
                  </a:lnTo>
                  <a:close/>
                </a:path>
                <a:path w="10100945" h="3495040">
                  <a:moveTo>
                    <a:pt x="331838" y="1967382"/>
                  </a:moveTo>
                  <a:lnTo>
                    <a:pt x="330530" y="1966226"/>
                  </a:lnTo>
                  <a:lnTo>
                    <a:pt x="331177" y="1964575"/>
                  </a:lnTo>
                  <a:lnTo>
                    <a:pt x="329222" y="1963762"/>
                  </a:lnTo>
                  <a:lnTo>
                    <a:pt x="328752" y="1963864"/>
                  </a:lnTo>
                  <a:lnTo>
                    <a:pt x="328295" y="1963839"/>
                  </a:lnTo>
                  <a:lnTo>
                    <a:pt x="328244" y="1965223"/>
                  </a:lnTo>
                  <a:lnTo>
                    <a:pt x="328472" y="1966506"/>
                  </a:lnTo>
                  <a:lnTo>
                    <a:pt x="329780" y="1967255"/>
                  </a:lnTo>
                  <a:lnTo>
                    <a:pt x="330098" y="1967458"/>
                  </a:lnTo>
                  <a:lnTo>
                    <a:pt x="330631" y="1967331"/>
                  </a:lnTo>
                  <a:lnTo>
                    <a:pt x="331838" y="1967382"/>
                  </a:lnTo>
                  <a:close/>
                </a:path>
                <a:path w="10100945" h="3495040">
                  <a:moveTo>
                    <a:pt x="333768" y="1982495"/>
                  </a:moveTo>
                  <a:lnTo>
                    <a:pt x="332155" y="1978748"/>
                  </a:lnTo>
                  <a:lnTo>
                    <a:pt x="333133" y="1977618"/>
                  </a:lnTo>
                  <a:lnTo>
                    <a:pt x="331584" y="1974456"/>
                  </a:lnTo>
                  <a:lnTo>
                    <a:pt x="330885" y="1973135"/>
                  </a:lnTo>
                  <a:lnTo>
                    <a:pt x="328371" y="1976767"/>
                  </a:lnTo>
                  <a:lnTo>
                    <a:pt x="326885" y="1976323"/>
                  </a:lnTo>
                  <a:lnTo>
                    <a:pt x="326237" y="1973681"/>
                  </a:lnTo>
                  <a:lnTo>
                    <a:pt x="324675" y="1973135"/>
                  </a:lnTo>
                  <a:lnTo>
                    <a:pt x="322973" y="1972373"/>
                  </a:lnTo>
                  <a:lnTo>
                    <a:pt x="321970" y="1972195"/>
                  </a:lnTo>
                  <a:lnTo>
                    <a:pt x="320890" y="1970595"/>
                  </a:lnTo>
                  <a:lnTo>
                    <a:pt x="318579" y="1972627"/>
                  </a:lnTo>
                  <a:lnTo>
                    <a:pt x="317220" y="1974684"/>
                  </a:lnTo>
                  <a:lnTo>
                    <a:pt x="318706" y="1977351"/>
                  </a:lnTo>
                  <a:lnTo>
                    <a:pt x="319608" y="1979980"/>
                  </a:lnTo>
                  <a:lnTo>
                    <a:pt x="321513" y="1979803"/>
                  </a:lnTo>
                  <a:lnTo>
                    <a:pt x="324929" y="1979485"/>
                  </a:lnTo>
                  <a:lnTo>
                    <a:pt x="327393" y="1981593"/>
                  </a:lnTo>
                  <a:lnTo>
                    <a:pt x="330911" y="1982216"/>
                  </a:lnTo>
                  <a:lnTo>
                    <a:pt x="333768" y="1982495"/>
                  </a:lnTo>
                  <a:close/>
                </a:path>
                <a:path w="10100945" h="3495040">
                  <a:moveTo>
                    <a:pt x="370039" y="2096160"/>
                  </a:moveTo>
                  <a:lnTo>
                    <a:pt x="369887" y="2095703"/>
                  </a:lnTo>
                  <a:lnTo>
                    <a:pt x="369785" y="2095461"/>
                  </a:lnTo>
                  <a:lnTo>
                    <a:pt x="368681" y="2095538"/>
                  </a:lnTo>
                  <a:lnTo>
                    <a:pt x="368757" y="2095728"/>
                  </a:lnTo>
                  <a:lnTo>
                    <a:pt x="368808" y="2096135"/>
                  </a:lnTo>
                  <a:lnTo>
                    <a:pt x="368935" y="2096160"/>
                  </a:lnTo>
                  <a:lnTo>
                    <a:pt x="369290" y="2096236"/>
                  </a:lnTo>
                  <a:lnTo>
                    <a:pt x="369684" y="2096160"/>
                  </a:lnTo>
                  <a:lnTo>
                    <a:pt x="370039" y="2096160"/>
                  </a:lnTo>
                  <a:close/>
                </a:path>
                <a:path w="10100945" h="3495040">
                  <a:moveTo>
                    <a:pt x="374535" y="2728226"/>
                  </a:moveTo>
                  <a:lnTo>
                    <a:pt x="373837" y="2727223"/>
                  </a:lnTo>
                  <a:lnTo>
                    <a:pt x="372732" y="2727629"/>
                  </a:lnTo>
                  <a:lnTo>
                    <a:pt x="371817" y="2727350"/>
                  </a:lnTo>
                  <a:lnTo>
                    <a:pt x="371843" y="2727756"/>
                  </a:lnTo>
                  <a:lnTo>
                    <a:pt x="371754" y="2728201"/>
                  </a:lnTo>
                  <a:lnTo>
                    <a:pt x="371894" y="2728506"/>
                  </a:lnTo>
                  <a:lnTo>
                    <a:pt x="372325" y="2729280"/>
                  </a:lnTo>
                  <a:lnTo>
                    <a:pt x="372948" y="2729814"/>
                  </a:lnTo>
                  <a:lnTo>
                    <a:pt x="373862" y="2729090"/>
                  </a:lnTo>
                  <a:lnTo>
                    <a:pt x="374078" y="2728734"/>
                  </a:lnTo>
                  <a:lnTo>
                    <a:pt x="374535" y="2728226"/>
                  </a:lnTo>
                  <a:close/>
                </a:path>
                <a:path w="10100945" h="3495040">
                  <a:moveTo>
                    <a:pt x="376466" y="2729534"/>
                  </a:moveTo>
                  <a:lnTo>
                    <a:pt x="376110" y="2728379"/>
                  </a:lnTo>
                  <a:lnTo>
                    <a:pt x="376021" y="2728010"/>
                  </a:lnTo>
                  <a:lnTo>
                    <a:pt x="375691" y="2727680"/>
                  </a:lnTo>
                  <a:lnTo>
                    <a:pt x="375488" y="2727325"/>
                  </a:lnTo>
                  <a:lnTo>
                    <a:pt x="374230" y="2728836"/>
                  </a:lnTo>
                  <a:lnTo>
                    <a:pt x="373608" y="2729560"/>
                  </a:lnTo>
                  <a:lnTo>
                    <a:pt x="373976" y="2729712"/>
                  </a:lnTo>
                  <a:lnTo>
                    <a:pt x="374383" y="2729865"/>
                  </a:lnTo>
                  <a:lnTo>
                    <a:pt x="374764" y="2730017"/>
                  </a:lnTo>
                  <a:lnTo>
                    <a:pt x="375691" y="2729865"/>
                  </a:lnTo>
                  <a:lnTo>
                    <a:pt x="376466" y="2729534"/>
                  </a:lnTo>
                  <a:close/>
                </a:path>
                <a:path w="10100945" h="3495040">
                  <a:moveTo>
                    <a:pt x="385737" y="2736519"/>
                  </a:moveTo>
                  <a:lnTo>
                    <a:pt x="383552" y="2733903"/>
                  </a:lnTo>
                  <a:lnTo>
                    <a:pt x="383070" y="2732494"/>
                  </a:lnTo>
                  <a:lnTo>
                    <a:pt x="378777" y="2730195"/>
                  </a:lnTo>
                  <a:lnTo>
                    <a:pt x="376516" y="2729585"/>
                  </a:lnTo>
                  <a:lnTo>
                    <a:pt x="375018" y="2732798"/>
                  </a:lnTo>
                  <a:lnTo>
                    <a:pt x="375869" y="2734487"/>
                  </a:lnTo>
                  <a:lnTo>
                    <a:pt x="377367" y="2736215"/>
                  </a:lnTo>
                  <a:lnTo>
                    <a:pt x="377469" y="2736418"/>
                  </a:lnTo>
                  <a:lnTo>
                    <a:pt x="377596" y="2736570"/>
                  </a:lnTo>
                  <a:lnTo>
                    <a:pt x="378104" y="2737269"/>
                  </a:lnTo>
                  <a:lnTo>
                    <a:pt x="378548" y="2738018"/>
                  </a:lnTo>
                  <a:lnTo>
                    <a:pt x="380403" y="2740253"/>
                  </a:lnTo>
                  <a:lnTo>
                    <a:pt x="384822" y="2741333"/>
                  </a:lnTo>
                  <a:lnTo>
                    <a:pt x="385711" y="2738501"/>
                  </a:lnTo>
                  <a:lnTo>
                    <a:pt x="385737" y="2736519"/>
                  </a:lnTo>
                  <a:close/>
                </a:path>
                <a:path w="10100945" h="3495040">
                  <a:moveTo>
                    <a:pt x="386930" y="2767647"/>
                  </a:moveTo>
                  <a:lnTo>
                    <a:pt x="386283" y="2764129"/>
                  </a:lnTo>
                  <a:lnTo>
                    <a:pt x="384505" y="2763024"/>
                  </a:lnTo>
                  <a:lnTo>
                    <a:pt x="380834" y="2763901"/>
                  </a:lnTo>
                  <a:lnTo>
                    <a:pt x="380834" y="2764612"/>
                  </a:lnTo>
                  <a:lnTo>
                    <a:pt x="380936" y="2765285"/>
                  </a:lnTo>
                  <a:lnTo>
                    <a:pt x="381482" y="2768142"/>
                  </a:lnTo>
                  <a:lnTo>
                    <a:pt x="383247" y="2769222"/>
                  </a:lnTo>
                  <a:lnTo>
                    <a:pt x="385686" y="2768650"/>
                  </a:lnTo>
                  <a:lnTo>
                    <a:pt x="386905" y="2768371"/>
                  </a:lnTo>
                  <a:lnTo>
                    <a:pt x="386930" y="2767647"/>
                  </a:lnTo>
                  <a:close/>
                </a:path>
                <a:path w="10100945" h="3495040">
                  <a:moveTo>
                    <a:pt x="390169" y="2741155"/>
                  </a:moveTo>
                  <a:lnTo>
                    <a:pt x="389851" y="2740863"/>
                  </a:lnTo>
                  <a:lnTo>
                    <a:pt x="389521" y="2740761"/>
                  </a:lnTo>
                  <a:lnTo>
                    <a:pt x="389242" y="2740609"/>
                  </a:lnTo>
                  <a:lnTo>
                    <a:pt x="389191" y="2741015"/>
                  </a:lnTo>
                  <a:lnTo>
                    <a:pt x="389140" y="2741231"/>
                  </a:lnTo>
                  <a:lnTo>
                    <a:pt x="389420" y="2741358"/>
                  </a:lnTo>
                  <a:lnTo>
                    <a:pt x="389724" y="2741511"/>
                  </a:lnTo>
                  <a:lnTo>
                    <a:pt x="390004" y="2741663"/>
                  </a:lnTo>
                  <a:lnTo>
                    <a:pt x="390029" y="2741460"/>
                  </a:lnTo>
                  <a:lnTo>
                    <a:pt x="390169" y="2741155"/>
                  </a:lnTo>
                  <a:close/>
                </a:path>
                <a:path w="10100945" h="3495040">
                  <a:moveTo>
                    <a:pt x="391426" y="2618854"/>
                  </a:moveTo>
                  <a:lnTo>
                    <a:pt x="391147" y="2618460"/>
                  </a:lnTo>
                  <a:lnTo>
                    <a:pt x="390829" y="2618232"/>
                  </a:lnTo>
                  <a:lnTo>
                    <a:pt x="390550" y="2617978"/>
                  </a:lnTo>
                  <a:lnTo>
                    <a:pt x="390448" y="2618206"/>
                  </a:lnTo>
                  <a:lnTo>
                    <a:pt x="390220" y="2618511"/>
                  </a:lnTo>
                  <a:lnTo>
                    <a:pt x="390499" y="2618905"/>
                  </a:lnTo>
                  <a:lnTo>
                    <a:pt x="390829" y="2619133"/>
                  </a:lnTo>
                  <a:lnTo>
                    <a:pt x="391109" y="2619387"/>
                  </a:lnTo>
                  <a:lnTo>
                    <a:pt x="391198" y="2619159"/>
                  </a:lnTo>
                  <a:lnTo>
                    <a:pt x="391426" y="2618854"/>
                  </a:lnTo>
                  <a:close/>
                </a:path>
                <a:path w="10100945" h="3495040">
                  <a:moveTo>
                    <a:pt x="393407" y="2664218"/>
                  </a:moveTo>
                  <a:lnTo>
                    <a:pt x="392531" y="2662758"/>
                  </a:lnTo>
                  <a:lnTo>
                    <a:pt x="392353" y="2660459"/>
                  </a:lnTo>
                  <a:lnTo>
                    <a:pt x="390906" y="2661259"/>
                  </a:lnTo>
                  <a:lnTo>
                    <a:pt x="387794" y="2662263"/>
                  </a:lnTo>
                  <a:lnTo>
                    <a:pt x="387985" y="2663164"/>
                  </a:lnTo>
                  <a:lnTo>
                    <a:pt x="389013" y="2666631"/>
                  </a:lnTo>
                  <a:lnTo>
                    <a:pt x="390144" y="2666327"/>
                  </a:lnTo>
                  <a:lnTo>
                    <a:pt x="393280" y="2665120"/>
                  </a:lnTo>
                  <a:lnTo>
                    <a:pt x="393407" y="2664218"/>
                  </a:lnTo>
                  <a:close/>
                </a:path>
                <a:path w="10100945" h="3495040">
                  <a:moveTo>
                    <a:pt x="402094" y="2671419"/>
                  </a:moveTo>
                  <a:lnTo>
                    <a:pt x="401751" y="2670149"/>
                  </a:lnTo>
                  <a:lnTo>
                    <a:pt x="401345" y="2668663"/>
                  </a:lnTo>
                  <a:lnTo>
                    <a:pt x="401396" y="2666504"/>
                  </a:lnTo>
                  <a:lnTo>
                    <a:pt x="398640" y="2665806"/>
                  </a:lnTo>
                  <a:lnTo>
                    <a:pt x="397002" y="2666428"/>
                  </a:lnTo>
                  <a:lnTo>
                    <a:pt x="396824" y="2667000"/>
                  </a:lnTo>
                  <a:lnTo>
                    <a:pt x="396354" y="2668689"/>
                  </a:lnTo>
                  <a:lnTo>
                    <a:pt x="395973" y="2670645"/>
                  </a:lnTo>
                  <a:lnTo>
                    <a:pt x="396722" y="2673362"/>
                  </a:lnTo>
                  <a:lnTo>
                    <a:pt x="398513" y="2674010"/>
                  </a:lnTo>
                  <a:lnTo>
                    <a:pt x="400062" y="2673731"/>
                  </a:lnTo>
                  <a:lnTo>
                    <a:pt x="401345" y="2672854"/>
                  </a:lnTo>
                  <a:lnTo>
                    <a:pt x="402094" y="2671419"/>
                  </a:lnTo>
                  <a:close/>
                </a:path>
                <a:path w="10100945" h="3495040">
                  <a:moveTo>
                    <a:pt x="402628" y="2600287"/>
                  </a:moveTo>
                  <a:lnTo>
                    <a:pt x="401066" y="2597569"/>
                  </a:lnTo>
                  <a:lnTo>
                    <a:pt x="400812" y="2595257"/>
                  </a:lnTo>
                  <a:lnTo>
                    <a:pt x="398411" y="2594229"/>
                  </a:lnTo>
                  <a:lnTo>
                    <a:pt x="396278" y="2589111"/>
                  </a:lnTo>
                  <a:lnTo>
                    <a:pt x="393141" y="2590571"/>
                  </a:lnTo>
                  <a:lnTo>
                    <a:pt x="389242" y="2588577"/>
                  </a:lnTo>
                  <a:lnTo>
                    <a:pt x="386715" y="2590215"/>
                  </a:lnTo>
                  <a:lnTo>
                    <a:pt x="384124" y="2592171"/>
                  </a:lnTo>
                  <a:lnTo>
                    <a:pt x="383324" y="2593810"/>
                  </a:lnTo>
                  <a:lnTo>
                    <a:pt x="384873" y="2596794"/>
                  </a:lnTo>
                  <a:lnTo>
                    <a:pt x="385330" y="2597023"/>
                  </a:lnTo>
                  <a:lnTo>
                    <a:pt x="390652" y="2597137"/>
                  </a:lnTo>
                  <a:lnTo>
                    <a:pt x="392480" y="2601506"/>
                  </a:lnTo>
                  <a:lnTo>
                    <a:pt x="396278" y="2601988"/>
                  </a:lnTo>
                  <a:lnTo>
                    <a:pt x="395744" y="2603347"/>
                  </a:lnTo>
                  <a:lnTo>
                    <a:pt x="395465" y="2604668"/>
                  </a:lnTo>
                  <a:lnTo>
                    <a:pt x="396354" y="2606027"/>
                  </a:lnTo>
                  <a:lnTo>
                    <a:pt x="396951" y="2606929"/>
                  </a:lnTo>
                  <a:lnTo>
                    <a:pt x="396671" y="2608796"/>
                  </a:lnTo>
                  <a:lnTo>
                    <a:pt x="399859" y="2608161"/>
                  </a:lnTo>
                  <a:lnTo>
                    <a:pt x="401320" y="2607665"/>
                  </a:lnTo>
                  <a:lnTo>
                    <a:pt x="402272" y="2603068"/>
                  </a:lnTo>
                  <a:lnTo>
                    <a:pt x="402628" y="2600287"/>
                  </a:lnTo>
                  <a:close/>
                </a:path>
                <a:path w="10100945" h="3495040">
                  <a:moveTo>
                    <a:pt x="409028" y="2701848"/>
                  </a:moveTo>
                  <a:lnTo>
                    <a:pt x="408622" y="2701823"/>
                  </a:lnTo>
                  <a:lnTo>
                    <a:pt x="406095" y="2700845"/>
                  </a:lnTo>
                  <a:lnTo>
                    <a:pt x="404964" y="2702356"/>
                  </a:lnTo>
                  <a:lnTo>
                    <a:pt x="403580" y="2703258"/>
                  </a:lnTo>
                  <a:lnTo>
                    <a:pt x="401993" y="2704388"/>
                  </a:lnTo>
                  <a:lnTo>
                    <a:pt x="401294" y="2704858"/>
                  </a:lnTo>
                  <a:lnTo>
                    <a:pt x="400519" y="2705239"/>
                  </a:lnTo>
                  <a:lnTo>
                    <a:pt x="401472" y="2707449"/>
                  </a:lnTo>
                  <a:lnTo>
                    <a:pt x="403631" y="2708808"/>
                  </a:lnTo>
                  <a:lnTo>
                    <a:pt x="404533" y="2708554"/>
                  </a:lnTo>
                  <a:lnTo>
                    <a:pt x="405688" y="2708224"/>
                  </a:lnTo>
                  <a:lnTo>
                    <a:pt x="405104" y="2707221"/>
                  </a:lnTo>
                  <a:lnTo>
                    <a:pt x="405841" y="2704985"/>
                  </a:lnTo>
                  <a:lnTo>
                    <a:pt x="405206" y="2702598"/>
                  </a:lnTo>
                  <a:lnTo>
                    <a:pt x="408393" y="2703157"/>
                  </a:lnTo>
                  <a:lnTo>
                    <a:pt x="408774" y="2702572"/>
                  </a:lnTo>
                  <a:lnTo>
                    <a:pt x="409028" y="2701848"/>
                  </a:lnTo>
                  <a:close/>
                </a:path>
                <a:path w="10100945" h="3495040">
                  <a:moveTo>
                    <a:pt x="411086" y="2691752"/>
                  </a:moveTo>
                  <a:lnTo>
                    <a:pt x="408851" y="2692006"/>
                  </a:lnTo>
                  <a:lnTo>
                    <a:pt x="405892" y="2688971"/>
                  </a:lnTo>
                  <a:lnTo>
                    <a:pt x="404406" y="2691612"/>
                  </a:lnTo>
                  <a:lnTo>
                    <a:pt x="402678" y="2691053"/>
                  </a:lnTo>
                  <a:lnTo>
                    <a:pt x="402145" y="2691854"/>
                  </a:lnTo>
                  <a:lnTo>
                    <a:pt x="402602" y="2692857"/>
                  </a:lnTo>
                  <a:lnTo>
                    <a:pt x="403123" y="2693543"/>
                  </a:lnTo>
                  <a:lnTo>
                    <a:pt x="404050" y="2694965"/>
                  </a:lnTo>
                  <a:lnTo>
                    <a:pt x="404837" y="2696730"/>
                  </a:lnTo>
                  <a:lnTo>
                    <a:pt x="406717" y="2698127"/>
                  </a:lnTo>
                  <a:lnTo>
                    <a:pt x="409625" y="2698204"/>
                  </a:lnTo>
                  <a:lnTo>
                    <a:pt x="410476" y="2698229"/>
                  </a:lnTo>
                  <a:lnTo>
                    <a:pt x="410705" y="2697302"/>
                  </a:lnTo>
                  <a:lnTo>
                    <a:pt x="411010" y="2696222"/>
                  </a:lnTo>
                  <a:lnTo>
                    <a:pt x="410184" y="2695067"/>
                  </a:lnTo>
                  <a:lnTo>
                    <a:pt x="411086" y="2691752"/>
                  </a:lnTo>
                  <a:close/>
                </a:path>
                <a:path w="10100945" h="3495040">
                  <a:moveTo>
                    <a:pt x="412610" y="2746578"/>
                  </a:moveTo>
                  <a:lnTo>
                    <a:pt x="411835" y="2745778"/>
                  </a:lnTo>
                  <a:lnTo>
                    <a:pt x="410908" y="2746235"/>
                  </a:lnTo>
                  <a:lnTo>
                    <a:pt x="409308" y="2746552"/>
                  </a:lnTo>
                  <a:lnTo>
                    <a:pt x="408851" y="2746159"/>
                  </a:lnTo>
                  <a:lnTo>
                    <a:pt x="406768" y="2745206"/>
                  </a:lnTo>
                  <a:lnTo>
                    <a:pt x="406666" y="2747505"/>
                  </a:lnTo>
                  <a:lnTo>
                    <a:pt x="404406" y="2747289"/>
                  </a:lnTo>
                  <a:lnTo>
                    <a:pt x="404736" y="2748889"/>
                  </a:lnTo>
                  <a:lnTo>
                    <a:pt x="404863" y="2749791"/>
                  </a:lnTo>
                  <a:lnTo>
                    <a:pt x="404863" y="2750502"/>
                  </a:lnTo>
                  <a:lnTo>
                    <a:pt x="405180" y="2751023"/>
                  </a:lnTo>
                  <a:lnTo>
                    <a:pt x="405892" y="2751277"/>
                  </a:lnTo>
                  <a:lnTo>
                    <a:pt x="407974" y="2752052"/>
                  </a:lnTo>
                  <a:lnTo>
                    <a:pt x="409181" y="2748610"/>
                  </a:lnTo>
                  <a:lnTo>
                    <a:pt x="411391" y="2750147"/>
                  </a:lnTo>
                  <a:lnTo>
                    <a:pt x="411886" y="2748991"/>
                  </a:lnTo>
                  <a:lnTo>
                    <a:pt x="411530" y="2747530"/>
                  </a:lnTo>
                  <a:lnTo>
                    <a:pt x="412610" y="2746578"/>
                  </a:lnTo>
                  <a:close/>
                </a:path>
                <a:path w="10100945" h="3495040">
                  <a:moveTo>
                    <a:pt x="415328" y="2662618"/>
                  </a:moveTo>
                  <a:lnTo>
                    <a:pt x="411416" y="2659773"/>
                  </a:lnTo>
                  <a:lnTo>
                    <a:pt x="411556" y="2659278"/>
                  </a:lnTo>
                  <a:lnTo>
                    <a:pt x="411645" y="2658719"/>
                  </a:lnTo>
                  <a:lnTo>
                    <a:pt x="411734" y="2658326"/>
                  </a:lnTo>
                  <a:lnTo>
                    <a:pt x="411340" y="2656865"/>
                  </a:lnTo>
                  <a:lnTo>
                    <a:pt x="410108" y="2656865"/>
                  </a:lnTo>
                  <a:lnTo>
                    <a:pt x="408368" y="2655862"/>
                  </a:lnTo>
                  <a:lnTo>
                    <a:pt x="407390" y="2656014"/>
                  </a:lnTo>
                  <a:lnTo>
                    <a:pt x="406641" y="2657462"/>
                  </a:lnTo>
                  <a:lnTo>
                    <a:pt x="406285" y="2658326"/>
                  </a:lnTo>
                  <a:lnTo>
                    <a:pt x="406514" y="2658326"/>
                  </a:lnTo>
                  <a:lnTo>
                    <a:pt x="404507" y="2658719"/>
                  </a:lnTo>
                  <a:lnTo>
                    <a:pt x="403047" y="2659773"/>
                  </a:lnTo>
                  <a:lnTo>
                    <a:pt x="402501" y="2662961"/>
                  </a:lnTo>
                  <a:lnTo>
                    <a:pt x="402996" y="2664168"/>
                  </a:lnTo>
                  <a:lnTo>
                    <a:pt x="403834" y="2669209"/>
                  </a:lnTo>
                  <a:lnTo>
                    <a:pt x="408673" y="2669971"/>
                  </a:lnTo>
                  <a:lnTo>
                    <a:pt x="409422" y="2670416"/>
                  </a:lnTo>
                  <a:lnTo>
                    <a:pt x="409206" y="2670416"/>
                  </a:lnTo>
                  <a:lnTo>
                    <a:pt x="410235" y="2670746"/>
                  </a:lnTo>
                  <a:lnTo>
                    <a:pt x="411734" y="2670746"/>
                  </a:lnTo>
                  <a:lnTo>
                    <a:pt x="411772" y="2670416"/>
                  </a:lnTo>
                  <a:lnTo>
                    <a:pt x="411937" y="2670416"/>
                  </a:lnTo>
                  <a:lnTo>
                    <a:pt x="413372" y="2670187"/>
                  </a:lnTo>
                  <a:lnTo>
                    <a:pt x="414299" y="2669413"/>
                  </a:lnTo>
                  <a:lnTo>
                    <a:pt x="414324" y="2669209"/>
                  </a:lnTo>
                  <a:lnTo>
                    <a:pt x="415328" y="2662618"/>
                  </a:lnTo>
                  <a:close/>
                </a:path>
                <a:path w="10100945" h="3495040">
                  <a:moveTo>
                    <a:pt x="424840" y="2710332"/>
                  </a:moveTo>
                  <a:lnTo>
                    <a:pt x="423964" y="2706840"/>
                  </a:lnTo>
                  <a:lnTo>
                    <a:pt x="424167" y="2705316"/>
                  </a:lnTo>
                  <a:lnTo>
                    <a:pt x="421182" y="2701175"/>
                  </a:lnTo>
                  <a:lnTo>
                    <a:pt x="419265" y="2699562"/>
                  </a:lnTo>
                  <a:lnTo>
                    <a:pt x="416382" y="2701899"/>
                  </a:lnTo>
                  <a:lnTo>
                    <a:pt x="416407" y="2703906"/>
                  </a:lnTo>
                  <a:lnTo>
                    <a:pt x="417029" y="2706192"/>
                  </a:lnTo>
                  <a:lnTo>
                    <a:pt x="417258" y="2707551"/>
                  </a:lnTo>
                  <a:lnTo>
                    <a:pt x="417360" y="2708452"/>
                  </a:lnTo>
                  <a:lnTo>
                    <a:pt x="418084" y="2711437"/>
                  </a:lnTo>
                  <a:lnTo>
                    <a:pt x="421779" y="2714447"/>
                  </a:lnTo>
                  <a:lnTo>
                    <a:pt x="422706" y="2713494"/>
                  </a:lnTo>
                  <a:lnTo>
                    <a:pt x="423913" y="2712212"/>
                  </a:lnTo>
                  <a:lnTo>
                    <a:pt x="424840" y="2710332"/>
                  </a:lnTo>
                  <a:close/>
                </a:path>
                <a:path w="10100945" h="3495040">
                  <a:moveTo>
                    <a:pt x="426948" y="2716733"/>
                  </a:moveTo>
                  <a:lnTo>
                    <a:pt x="426897" y="2716606"/>
                  </a:lnTo>
                  <a:lnTo>
                    <a:pt x="426770" y="2716314"/>
                  </a:lnTo>
                  <a:lnTo>
                    <a:pt x="426529" y="2716060"/>
                  </a:lnTo>
                  <a:lnTo>
                    <a:pt x="426326" y="2715780"/>
                  </a:lnTo>
                  <a:lnTo>
                    <a:pt x="426072" y="2716136"/>
                  </a:lnTo>
                  <a:lnTo>
                    <a:pt x="425919" y="2716339"/>
                  </a:lnTo>
                  <a:lnTo>
                    <a:pt x="426123" y="2716606"/>
                  </a:lnTo>
                  <a:lnTo>
                    <a:pt x="426351" y="2716860"/>
                  </a:lnTo>
                  <a:lnTo>
                    <a:pt x="426554" y="2717139"/>
                  </a:lnTo>
                  <a:lnTo>
                    <a:pt x="426669" y="2716961"/>
                  </a:lnTo>
                  <a:lnTo>
                    <a:pt x="426948" y="2716733"/>
                  </a:lnTo>
                  <a:close/>
                </a:path>
                <a:path w="10100945" h="3495040">
                  <a:moveTo>
                    <a:pt x="427748" y="2482494"/>
                  </a:moveTo>
                  <a:lnTo>
                    <a:pt x="426999" y="2481872"/>
                  </a:lnTo>
                  <a:lnTo>
                    <a:pt x="426770" y="2481262"/>
                  </a:lnTo>
                  <a:lnTo>
                    <a:pt x="426720" y="2481097"/>
                  </a:lnTo>
                  <a:lnTo>
                    <a:pt x="425894" y="2480970"/>
                  </a:lnTo>
                  <a:lnTo>
                    <a:pt x="425716" y="2481122"/>
                  </a:lnTo>
                  <a:lnTo>
                    <a:pt x="425069" y="2481796"/>
                  </a:lnTo>
                  <a:lnTo>
                    <a:pt x="425665" y="2482469"/>
                  </a:lnTo>
                  <a:lnTo>
                    <a:pt x="426072" y="2483281"/>
                  </a:lnTo>
                  <a:lnTo>
                    <a:pt x="426669" y="2483231"/>
                  </a:lnTo>
                  <a:lnTo>
                    <a:pt x="426948" y="2483281"/>
                  </a:lnTo>
                  <a:lnTo>
                    <a:pt x="427748" y="2482494"/>
                  </a:lnTo>
                  <a:close/>
                </a:path>
                <a:path w="10100945" h="3495040">
                  <a:moveTo>
                    <a:pt x="434759" y="2557780"/>
                  </a:moveTo>
                  <a:lnTo>
                    <a:pt x="433349" y="2556103"/>
                  </a:lnTo>
                  <a:lnTo>
                    <a:pt x="429768" y="2548699"/>
                  </a:lnTo>
                  <a:lnTo>
                    <a:pt x="425170" y="2548293"/>
                  </a:lnTo>
                  <a:lnTo>
                    <a:pt x="418592" y="2555621"/>
                  </a:lnTo>
                  <a:lnTo>
                    <a:pt x="419265" y="2557627"/>
                  </a:lnTo>
                  <a:lnTo>
                    <a:pt x="420116" y="2559469"/>
                  </a:lnTo>
                  <a:lnTo>
                    <a:pt x="420827" y="2561247"/>
                  </a:lnTo>
                  <a:lnTo>
                    <a:pt x="422059" y="2564765"/>
                  </a:lnTo>
                  <a:lnTo>
                    <a:pt x="424688" y="2565057"/>
                  </a:lnTo>
                  <a:lnTo>
                    <a:pt x="428777" y="2565489"/>
                  </a:lnTo>
                  <a:lnTo>
                    <a:pt x="429806" y="2563812"/>
                  </a:lnTo>
                  <a:lnTo>
                    <a:pt x="430390" y="2562072"/>
                  </a:lnTo>
                  <a:lnTo>
                    <a:pt x="430771" y="2560917"/>
                  </a:lnTo>
                  <a:lnTo>
                    <a:pt x="431114" y="2559113"/>
                  </a:lnTo>
                  <a:lnTo>
                    <a:pt x="434759" y="2557780"/>
                  </a:lnTo>
                  <a:close/>
                </a:path>
                <a:path w="10100945" h="3495040">
                  <a:moveTo>
                    <a:pt x="437819" y="2672257"/>
                  </a:moveTo>
                  <a:lnTo>
                    <a:pt x="437692" y="2671699"/>
                  </a:lnTo>
                  <a:lnTo>
                    <a:pt x="437413" y="2670518"/>
                  </a:lnTo>
                  <a:lnTo>
                    <a:pt x="436435" y="2670746"/>
                  </a:lnTo>
                  <a:lnTo>
                    <a:pt x="435381" y="2671102"/>
                  </a:lnTo>
                  <a:lnTo>
                    <a:pt x="435305" y="2671622"/>
                  </a:lnTo>
                  <a:lnTo>
                    <a:pt x="435152" y="2671927"/>
                  </a:lnTo>
                  <a:lnTo>
                    <a:pt x="435914" y="2672448"/>
                  </a:lnTo>
                  <a:lnTo>
                    <a:pt x="436613" y="2672981"/>
                  </a:lnTo>
                  <a:lnTo>
                    <a:pt x="437337" y="2673477"/>
                  </a:lnTo>
                  <a:lnTo>
                    <a:pt x="437464" y="2672880"/>
                  </a:lnTo>
                  <a:lnTo>
                    <a:pt x="437819" y="2672257"/>
                  </a:lnTo>
                  <a:close/>
                </a:path>
                <a:path w="10100945" h="3495040">
                  <a:moveTo>
                    <a:pt x="439280" y="2555202"/>
                  </a:moveTo>
                  <a:lnTo>
                    <a:pt x="439204" y="2554998"/>
                  </a:lnTo>
                  <a:lnTo>
                    <a:pt x="438277" y="2551709"/>
                  </a:lnTo>
                  <a:lnTo>
                    <a:pt x="436232" y="2551379"/>
                  </a:lnTo>
                  <a:lnTo>
                    <a:pt x="435864" y="2551328"/>
                  </a:lnTo>
                  <a:lnTo>
                    <a:pt x="435483" y="2551328"/>
                  </a:lnTo>
                  <a:lnTo>
                    <a:pt x="435114" y="2551303"/>
                  </a:lnTo>
                  <a:lnTo>
                    <a:pt x="435114" y="2552636"/>
                  </a:lnTo>
                  <a:lnTo>
                    <a:pt x="435038" y="2554998"/>
                  </a:lnTo>
                  <a:lnTo>
                    <a:pt x="437070" y="2555125"/>
                  </a:lnTo>
                  <a:lnTo>
                    <a:pt x="438518" y="2555824"/>
                  </a:lnTo>
                  <a:lnTo>
                    <a:pt x="439280" y="2555202"/>
                  </a:lnTo>
                  <a:close/>
                </a:path>
                <a:path w="10100945" h="3495040">
                  <a:moveTo>
                    <a:pt x="440702" y="2747213"/>
                  </a:moveTo>
                  <a:lnTo>
                    <a:pt x="439826" y="2744749"/>
                  </a:lnTo>
                  <a:lnTo>
                    <a:pt x="439928" y="2744520"/>
                  </a:lnTo>
                  <a:lnTo>
                    <a:pt x="440232" y="2744495"/>
                  </a:lnTo>
                  <a:lnTo>
                    <a:pt x="440055" y="2743416"/>
                  </a:lnTo>
                  <a:lnTo>
                    <a:pt x="439724" y="2743174"/>
                  </a:lnTo>
                  <a:lnTo>
                    <a:pt x="439305" y="2743073"/>
                  </a:lnTo>
                  <a:lnTo>
                    <a:pt x="439280" y="2742793"/>
                  </a:lnTo>
                  <a:lnTo>
                    <a:pt x="438696" y="2742184"/>
                  </a:lnTo>
                  <a:lnTo>
                    <a:pt x="437045" y="2740126"/>
                  </a:lnTo>
                  <a:lnTo>
                    <a:pt x="435406" y="2744000"/>
                  </a:lnTo>
                  <a:lnTo>
                    <a:pt x="434352" y="2745346"/>
                  </a:lnTo>
                  <a:lnTo>
                    <a:pt x="430885" y="2746781"/>
                  </a:lnTo>
                  <a:lnTo>
                    <a:pt x="431965" y="2748038"/>
                  </a:lnTo>
                  <a:lnTo>
                    <a:pt x="432498" y="2749524"/>
                  </a:lnTo>
                  <a:lnTo>
                    <a:pt x="433755" y="2752433"/>
                  </a:lnTo>
                  <a:lnTo>
                    <a:pt x="436689" y="2753614"/>
                  </a:lnTo>
                  <a:lnTo>
                    <a:pt x="438670" y="2751874"/>
                  </a:lnTo>
                  <a:lnTo>
                    <a:pt x="440512" y="2750274"/>
                  </a:lnTo>
                  <a:lnTo>
                    <a:pt x="440702" y="2747213"/>
                  </a:lnTo>
                  <a:close/>
                </a:path>
                <a:path w="10100945" h="3495040">
                  <a:moveTo>
                    <a:pt x="448843" y="2597467"/>
                  </a:moveTo>
                  <a:lnTo>
                    <a:pt x="447992" y="2595943"/>
                  </a:lnTo>
                  <a:lnTo>
                    <a:pt x="441337" y="2595130"/>
                  </a:lnTo>
                  <a:lnTo>
                    <a:pt x="440626" y="2595054"/>
                  </a:lnTo>
                  <a:lnTo>
                    <a:pt x="439978" y="2594508"/>
                  </a:lnTo>
                  <a:lnTo>
                    <a:pt x="436613" y="2594152"/>
                  </a:lnTo>
                  <a:lnTo>
                    <a:pt x="435864" y="2596870"/>
                  </a:lnTo>
                  <a:lnTo>
                    <a:pt x="433019" y="2599156"/>
                  </a:lnTo>
                  <a:lnTo>
                    <a:pt x="434174" y="2601188"/>
                  </a:lnTo>
                  <a:lnTo>
                    <a:pt x="437896" y="2603373"/>
                  </a:lnTo>
                  <a:lnTo>
                    <a:pt x="437489" y="2604998"/>
                  </a:lnTo>
                  <a:lnTo>
                    <a:pt x="437197" y="2606954"/>
                  </a:lnTo>
                  <a:lnTo>
                    <a:pt x="436067" y="2606827"/>
                  </a:lnTo>
                  <a:lnTo>
                    <a:pt x="434936" y="2606827"/>
                  </a:lnTo>
                  <a:lnTo>
                    <a:pt x="432244" y="2609011"/>
                  </a:lnTo>
                  <a:lnTo>
                    <a:pt x="431063" y="2613583"/>
                  </a:lnTo>
                  <a:lnTo>
                    <a:pt x="434860" y="2617178"/>
                  </a:lnTo>
                  <a:lnTo>
                    <a:pt x="437515" y="2618727"/>
                  </a:lnTo>
                  <a:lnTo>
                    <a:pt x="440778" y="2618562"/>
                  </a:lnTo>
                  <a:lnTo>
                    <a:pt x="444754" y="2618181"/>
                  </a:lnTo>
                  <a:lnTo>
                    <a:pt x="445897" y="2615666"/>
                  </a:lnTo>
                  <a:lnTo>
                    <a:pt x="443268" y="2611729"/>
                  </a:lnTo>
                  <a:lnTo>
                    <a:pt x="442468" y="2610650"/>
                  </a:lnTo>
                  <a:lnTo>
                    <a:pt x="444068" y="2610002"/>
                  </a:lnTo>
                  <a:lnTo>
                    <a:pt x="444754" y="2608961"/>
                  </a:lnTo>
                  <a:lnTo>
                    <a:pt x="444601" y="2605328"/>
                  </a:lnTo>
                  <a:lnTo>
                    <a:pt x="443941" y="2604668"/>
                  </a:lnTo>
                  <a:lnTo>
                    <a:pt x="448843" y="2597467"/>
                  </a:lnTo>
                  <a:close/>
                </a:path>
                <a:path w="10100945" h="3495040">
                  <a:moveTo>
                    <a:pt x="451599" y="2593276"/>
                  </a:moveTo>
                  <a:lnTo>
                    <a:pt x="451104" y="2591841"/>
                  </a:lnTo>
                  <a:lnTo>
                    <a:pt x="450545" y="2591092"/>
                  </a:lnTo>
                  <a:lnTo>
                    <a:pt x="448106" y="2587599"/>
                  </a:lnTo>
                  <a:lnTo>
                    <a:pt x="446303" y="2583865"/>
                  </a:lnTo>
                  <a:lnTo>
                    <a:pt x="444627" y="2579992"/>
                  </a:lnTo>
                  <a:lnTo>
                    <a:pt x="444474" y="2579624"/>
                  </a:lnTo>
                  <a:lnTo>
                    <a:pt x="444093" y="2579344"/>
                  </a:lnTo>
                  <a:lnTo>
                    <a:pt x="443839" y="2579014"/>
                  </a:lnTo>
                  <a:lnTo>
                    <a:pt x="443572" y="2579344"/>
                  </a:lnTo>
                  <a:lnTo>
                    <a:pt x="443242" y="2579649"/>
                  </a:lnTo>
                  <a:lnTo>
                    <a:pt x="440359" y="2584894"/>
                  </a:lnTo>
                  <a:lnTo>
                    <a:pt x="440982" y="2588463"/>
                  </a:lnTo>
                  <a:lnTo>
                    <a:pt x="446024" y="2592603"/>
                  </a:lnTo>
                  <a:lnTo>
                    <a:pt x="447001" y="2593200"/>
                  </a:lnTo>
                  <a:lnTo>
                    <a:pt x="449821" y="2595334"/>
                  </a:lnTo>
                  <a:lnTo>
                    <a:pt x="451599" y="2593276"/>
                  </a:lnTo>
                  <a:close/>
                </a:path>
                <a:path w="10100945" h="3495040">
                  <a:moveTo>
                    <a:pt x="452183" y="2615095"/>
                  </a:moveTo>
                  <a:lnTo>
                    <a:pt x="451675" y="2613533"/>
                  </a:lnTo>
                  <a:lnTo>
                    <a:pt x="451446" y="2612885"/>
                  </a:lnTo>
                  <a:lnTo>
                    <a:pt x="450951" y="2612479"/>
                  </a:lnTo>
                  <a:lnTo>
                    <a:pt x="448767" y="2613304"/>
                  </a:lnTo>
                  <a:lnTo>
                    <a:pt x="448462" y="2613482"/>
                  </a:lnTo>
                  <a:lnTo>
                    <a:pt x="449135" y="2614841"/>
                  </a:lnTo>
                  <a:lnTo>
                    <a:pt x="449338" y="2615996"/>
                  </a:lnTo>
                  <a:lnTo>
                    <a:pt x="449389" y="2616352"/>
                  </a:lnTo>
                  <a:lnTo>
                    <a:pt x="449872" y="2616619"/>
                  </a:lnTo>
                  <a:lnTo>
                    <a:pt x="450151" y="2616924"/>
                  </a:lnTo>
                  <a:lnTo>
                    <a:pt x="450748" y="2615819"/>
                  </a:lnTo>
                  <a:lnTo>
                    <a:pt x="452183" y="2615095"/>
                  </a:lnTo>
                  <a:close/>
                </a:path>
                <a:path w="10100945" h="3495040">
                  <a:moveTo>
                    <a:pt x="452805" y="2735669"/>
                  </a:moveTo>
                  <a:lnTo>
                    <a:pt x="452501" y="2734678"/>
                  </a:lnTo>
                  <a:lnTo>
                    <a:pt x="452501" y="2734487"/>
                  </a:lnTo>
                  <a:lnTo>
                    <a:pt x="452183" y="2732697"/>
                  </a:lnTo>
                  <a:lnTo>
                    <a:pt x="452234" y="2731274"/>
                  </a:lnTo>
                  <a:lnTo>
                    <a:pt x="450621" y="2730665"/>
                  </a:lnTo>
                  <a:lnTo>
                    <a:pt x="450240" y="2730538"/>
                  </a:lnTo>
                  <a:lnTo>
                    <a:pt x="449897" y="2730309"/>
                  </a:lnTo>
                  <a:lnTo>
                    <a:pt x="449541" y="2730144"/>
                  </a:lnTo>
                  <a:lnTo>
                    <a:pt x="448792" y="2731922"/>
                  </a:lnTo>
                  <a:lnTo>
                    <a:pt x="446760" y="2732900"/>
                  </a:lnTo>
                  <a:lnTo>
                    <a:pt x="447154" y="2738069"/>
                  </a:lnTo>
                  <a:lnTo>
                    <a:pt x="449313" y="2736812"/>
                  </a:lnTo>
                  <a:lnTo>
                    <a:pt x="450418" y="2737599"/>
                  </a:lnTo>
                  <a:lnTo>
                    <a:pt x="451878" y="2738628"/>
                  </a:lnTo>
                  <a:lnTo>
                    <a:pt x="451802" y="2736519"/>
                  </a:lnTo>
                  <a:lnTo>
                    <a:pt x="452805" y="2735669"/>
                  </a:lnTo>
                  <a:close/>
                </a:path>
                <a:path w="10100945" h="3495040">
                  <a:moveTo>
                    <a:pt x="460438" y="2759481"/>
                  </a:moveTo>
                  <a:lnTo>
                    <a:pt x="458876" y="2757157"/>
                  </a:lnTo>
                  <a:lnTo>
                    <a:pt x="458431" y="2753614"/>
                  </a:lnTo>
                  <a:lnTo>
                    <a:pt x="456996" y="2752979"/>
                  </a:lnTo>
                  <a:lnTo>
                    <a:pt x="453390" y="2752128"/>
                  </a:lnTo>
                  <a:lnTo>
                    <a:pt x="450240" y="2752433"/>
                  </a:lnTo>
                  <a:lnTo>
                    <a:pt x="448284" y="2755773"/>
                  </a:lnTo>
                  <a:lnTo>
                    <a:pt x="449846" y="2756903"/>
                  </a:lnTo>
                  <a:lnTo>
                    <a:pt x="451294" y="2759786"/>
                  </a:lnTo>
                  <a:lnTo>
                    <a:pt x="453136" y="2760294"/>
                  </a:lnTo>
                  <a:lnTo>
                    <a:pt x="453136" y="2762199"/>
                  </a:lnTo>
                  <a:lnTo>
                    <a:pt x="453136" y="2762745"/>
                  </a:lnTo>
                  <a:lnTo>
                    <a:pt x="454837" y="2764282"/>
                  </a:lnTo>
                  <a:lnTo>
                    <a:pt x="456577" y="2763672"/>
                  </a:lnTo>
                  <a:lnTo>
                    <a:pt x="457822" y="2763799"/>
                  </a:lnTo>
                  <a:lnTo>
                    <a:pt x="458558" y="2762999"/>
                  </a:lnTo>
                  <a:lnTo>
                    <a:pt x="460438" y="2759481"/>
                  </a:lnTo>
                  <a:close/>
                </a:path>
                <a:path w="10100945" h="3495040">
                  <a:moveTo>
                    <a:pt x="462851" y="2688094"/>
                  </a:moveTo>
                  <a:lnTo>
                    <a:pt x="462445" y="2687866"/>
                  </a:lnTo>
                  <a:lnTo>
                    <a:pt x="460514" y="2685783"/>
                  </a:lnTo>
                  <a:lnTo>
                    <a:pt x="458736" y="2686710"/>
                  </a:lnTo>
                  <a:lnTo>
                    <a:pt x="456996" y="2686913"/>
                  </a:lnTo>
                  <a:lnTo>
                    <a:pt x="456323" y="2687015"/>
                  </a:lnTo>
                  <a:lnTo>
                    <a:pt x="455663" y="2687167"/>
                  </a:lnTo>
                  <a:lnTo>
                    <a:pt x="454990" y="2687243"/>
                  </a:lnTo>
                  <a:lnTo>
                    <a:pt x="454113" y="2687358"/>
                  </a:lnTo>
                  <a:lnTo>
                    <a:pt x="453186" y="2687358"/>
                  </a:lnTo>
                  <a:lnTo>
                    <a:pt x="453085" y="2689923"/>
                  </a:lnTo>
                  <a:lnTo>
                    <a:pt x="454507" y="2692209"/>
                  </a:lnTo>
                  <a:lnTo>
                    <a:pt x="456742" y="2692616"/>
                  </a:lnTo>
                  <a:lnTo>
                    <a:pt x="456641" y="2691384"/>
                  </a:lnTo>
                  <a:lnTo>
                    <a:pt x="457174" y="2690850"/>
                  </a:lnTo>
                  <a:lnTo>
                    <a:pt x="458355" y="2689593"/>
                  </a:lnTo>
                  <a:lnTo>
                    <a:pt x="458851" y="2687066"/>
                  </a:lnTo>
                  <a:lnTo>
                    <a:pt x="461619" y="2689021"/>
                  </a:lnTo>
                  <a:lnTo>
                    <a:pt x="462241" y="2688640"/>
                  </a:lnTo>
                  <a:lnTo>
                    <a:pt x="462851" y="2688094"/>
                  </a:lnTo>
                  <a:close/>
                </a:path>
                <a:path w="10100945" h="3495040">
                  <a:moveTo>
                    <a:pt x="465010" y="2713393"/>
                  </a:moveTo>
                  <a:lnTo>
                    <a:pt x="463931" y="2709900"/>
                  </a:lnTo>
                  <a:lnTo>
                    <a:pt x="463169" y="2708808"/>
                  </a:lnTo>
                  <a:lnTo>
                    <a:pt x="459511" y="2707970"/>
                  </a:lnTo>
                  <a:lnTo>
                    <a:pt x="457657" y="2709024"/>
                  </a:lnTo>
                  <a:lnTo>
                    <a:pt x="456425" y="2713075"/>
                  </a:lnTo>
                  <a:lnTo>
                    <a:pt x="457250" y="2714701"/>
                  </a:lnTo>
                  <a:lnTo>
                    <a:pt x="459790" y="2715755"/>
                  </a:lnTo>
                  <a:lnTo>
                    <a:pt x="460235" y="2715831"/>
                  </a:lnTo>
                  <a:lnTo>
                    <a:pt x="460641" y="2715958"/>
                  </a:lnTo>
                  <a:lnTo>
                    <a:pt x="461035" y="2715107"/>
                  </a:lnTo>
                  <a:lnTo>
                    <a:pt x="461264" y="2714180"/>
                  </a:lnTo>
                  <a:lnTo>
                    <a:pt x="462394" y="2713774"/>
                  </a:lnTo>
                  <a:lnTo>
                    <a:pt x="463397" y="2713418"/>
                  </a:lnTo>
                  <a:lnTo>
                    <a:pt x="465010" y="2713393"/>
                  </a:lnTo>
                  <a:close/>
                </a:path>
                <a:path w="10100945" h="3495040">
                  <a:moveTo>
                    <a:pt x="484682" y="2591917"/>
                  </a:moveTo>
                  <a:lnTo>
                    <a:pt x="483463" y="2590190"/>
                  </a:lnTo>
                  <a:lnTo>
                    <a:pt x="482650" y="2588933"/>
                  </a:lnTo>
                  <a:lnTo>
                    <a:pt x="482803" y="2587256"/>
                  </a:lnTo>
                  <a:lnTo>
                    <a:pt x="480898" y="2587879"/>
                  </a:lnTo>
                  <a:lnTo>
                    <a:pt x="479488" y="2588361"/>
                  </a:lnTo>
                  <a:lnTo>
                    <a:pt x="479513" y="2589758"/>
                  </a:lnTo>
                  <a:lnTo>
                    <a:pt x="478891" y="2591244"/>
                  </a:lnTo>
                  <a:lnTo>
                    <a:pt x="479361" y="2592451"/>
                  </a:lnTo>
                  <a:lnTo>
                    <a:pt x="479767" y="2592552"/>
                  </a:lnTo>
                  <a:lnTo>
                    <a:pt x="482155" y="2593251"/>
                  </a:lnTo>
                  <a:lnTo>
                    <a:pt x="481876" y="2595562"/>
                  </a:lnTo>
                  <a:lnTo>
                    <a:pt x="483082" y="2597467"/>
                  </a:lnTo>
                  <a:lnTo>
                    <a:pt x="483577" y="2597670"/>
                  </a:lnTo>
                  <a:lnTo>
                    <a:pt x="483933" y="2597950"/>
                  </a:lnTo>
                  <a:lnTo>
                    <a:pt x="484035" y="2597493"/>
                  </a:lnTo>
                  <a:lnTo>
                    <a:pt x="484365" y="2596896"/>
                  </a:lnTo>
                  <a:lnTo>
                    <a:pt x="482777" y="2594508"/>
                  </a:lnTo>
                  <a:lnTo>
                    <a:pt x="484682" y="2591917"/>
                  </a:lnTo>
                  <a:close/>
                </a:path>
                <a:path w="10100945" h="3495040">
                  <a:moveTo>
                    <a:pt x="1598587" y="2815183"/>
                  </a:moveTo>
                  <a:lnTo>
                    <a:pt x="1585658" y="2670873"/>
                  </a:lnTo>
                  <a:lnTo>
                    <a:pt x="1535442" y="2683687"/>
                  </a:lnTo>
                  <a:lnTo>
                    <a:pt x="1484972" y="2695537"/>
                  </a:lnTo>
                  <a:lnTo>
                    <a:pt x="1434299" y="2706471"/>
                  </a:lnTo>
                  <a:lnTo>
                    <a:pt x="1383461" y="2716504"/>
                  </a:lnTo>
                  <a:lnTo>
                    <a:pt x="1332522" y="2725674"/>
                  </a:lnTo>
                  <a:lnTo>
                    <a:pt x="1281506" y="2733992"/>
                  </a:lnTo>
                  <a:lnTo>
                    <a:pt x="1230477" y="2741498"/>
                  </a:lnTo>
                  <a:lnTo>
                    <a:pt x="1179461" y="2748229"/>
                  </a:lnTo>
                  <a:lnTo>
                    <a:pt x="1128509" y="2754185"/>
                  </a:lnTo>
                  <a:lnTo>
                    <a:pt x="1077683" y="2759405"/>
                  </a:lnTo>
                  <a:lnTo>
                    <a:pt x="1027010" y="2763926"/>
                  </a:lnTo>
                  <a:lnTo>
                    <a:pt x="976528" y="2767774"/>
                  </a:lnTo>
                  <a:lnTo>
                    <a:pt x="926312" y="2770962"/>
                  </a:lnTo>
                  <a:lnTo>
                    <a:pt x="876376" y="2773527"/>
                  </a:lnTo>
                  <a:lnTo>
                    <a:pt x="826782" y="2775496"/>
                  </a:lnTo>
                  <a:lnTo>
                    <a:pt x="777570" y="2776905"/>
                  </a:lnTo>
                  <a:lnTo>
                    <a:pt x="728802" y="2777769"/>
                  </a:lnTo>
                  <a:lnTo>
                    <a:pt x="632701" y="2777985"/>
                  </a:lnTo>
                  <a:lnTo>
                    <a:pt x="538873" y="2776372"/>
                  </a:lnTo>
                  <a:lnTo>
                    <a:pt x="447662" y="2773146"/>
                  </a:lnTo>
                  <a:lnTo>
                    <a:pt x="447611" y="2769451"/>
                  </a:lnTo>
                  <a:lnTo>
                    <a:pt x="442988" y="2762745"/>
                  </a:lnTo>
                  <a:lnTo>
                    <a:pt x="441185" y="2765641"/>
                  </a:lnTo>
                  <a:lnTo>
                    <a:pt x="439153" y="2764929"/>
                  </a:lnTo>
                  <a:lnTo>
                    <a:pt x="436257" y="2766212"/>
                  </a:lnTo>
                  <a:lnTo>
                    <a:pt x="436143" y="2763799"/>
                  </a:lnTo>
                  <a:lnTo>
                    <a:pt x="434149" y="2762427"/>
                  </a:lnTo>
                  <a:lnTo>
                    <a:pt x="432346" y="2759659"/>
                  </a:lnTo>
                  <a:lnTo>
                    <a:pt x="427431" y="2760484"/>
                  </a:lnTo>
                  <a:lnTo>
                    <a:pt x="424865" y="2762046"/>
                  </a:lnTo>
                  <a:lnTo>
                    <a:pt x="424561" y="2765717"/>
                  </a:lnTo>
                  <a:lnTo>
                    <a:pt x="426377" y="2766034"/>
                  </a:lnTo>
                  <a:lnTo>
                    <a:pt x="428802" y="2767888"/>
                  </a:lnTo>
                  <a:lnTo>
                    <a:pt x="430593" y="2767571"/>
                  </a:lnTo>
                  <a:lnTo>
                    <a:pt x="431444" y="2769374"/>
                  </a:lnTo>
                  <a:lnTo>
                    <a:pt x="432244" y="2769578"/>
                  </a:lnTo>
                  <a:lnTo>
                    <a:pt x="431038" y="2771013"/>
                  </a:lnTo>
                  <a:lnTo>
                    <a:pt x="430961" y="2772384"/>
                  </a:lnTo>
                  <a:lnTo>
                    <a:pt x="411784" y="2771356"/>
                  </a:lnTo>
                  <a:lnTo>
                    <a:pt x="415175" y="2766822"/>
                  </a:lnTo>
                  <a:lnTo>
                    <a:pt x="416953" y="2762097"/>
                  </a:lnTo>
                  <a:lnTo>
                    <a:pt x="415785" y="2760789"/>
                  </a:lnTo>
                  <a:lnTo>
                    <a:pt x="414578" y="2757106"/>
                  </a:lnTo>
                  <a:lnTo>
                    <a:pt x="416306" y="2758783"/>
                  </a:lnTo>
                  <a:lnTo>
                    <a:pt x="418160" y="2759811"/>
                  </a:lnTo>
                  <a:lnTo>
                    <a:pt x="418541" y="2758160"/>
                  </a:lnTo>
                  <a:lnTo>
                    <a:pt x="419747" y="2757106"/>
                  </a:lnTo>
                  <a:lnTo>
                    <a:pt x="420751" y="2757195"/>
                  </a:lnTo>
                  <a:lnTo>
                    <a:pt x="424141" y="2759862"/>
                  </a:lnTo>
                  <a:lnTo>
                    <a:pt x="425450" y="2755315"/>
                  </a:lnTo>
                  <a:lnTo>
                    <a:pt x="428459" y="2755011"/>
                  </a:lnTo>
                  <a:lnTo>
                    <a:pt x="429361" y="2753690"/>
                  </a:lnTo>
                  <a:lnTo>
                    <a:pt x="430961" y="2752229"/>
                  </a:lnTo>
                  <a:lnTo>
                    <a:pt x="431825" y="2750553"/>
                  </a:lnTo>
                  <a:lnTo>
                    <a:pt x="430085" y="2748038"/>
                  </a:lnTo>
                  <a:lnTo>
                    <a:pt x="424268" y="2747530"/>
                  </a:lnTo>
                  <a:lnTo>
                    <a:pt x="423138" y="2748546"/>
                  </a:lnTo>
                  <a:lnTo>
                    <a:pt x="421195" y="2748318"/>
                  </a:lnTo>
                  <a:lnTo>
                    <a:pt x="420128" y="2748813"/>
                  </a:lnTo>
                  <a:lnTo>
                    <a:pt x="419595" y="2747810"/>
                  </a:lnTo>
                  <a:lnTo>
                    <a:pt x="419950" y="2747010"/>
                  </a:lnTo>
                  <a:lnTo>
                    <a:pt x="420103" y="2746629"/>
                  </a:lnTo>
                  <a:lnTo>
                    <a:pt x="419442" y="2745930"/>
                  </a:lnTo>
                  <a:lnTo>
                    <a:pt x="419366" y="2745752"/>
                  </a:lnTo>
                  <a:lnTo>
                    <a:pt x="418363" y="2744368"/>
                  </a:lnTo>
                  <a:lnTo>
                    <a:pt x="417817" y="2743123"/>
                  </a:lnTo>
                  <a:lnTo>
                    <a:pt x="415810" y="2743289"/>
                  </a:lnTo>
                  <a:lnTo>
                    <a:pt x="415429" y="2743263"/>
                  </a:lnTo>
                  <a:lnTo>
                    <a:pt x="415048" y="2743263"/>
                  </a:lnTo>
                  <a:lnTo>
                    <a:pt x="415124" y="2745105"/>
                  </a:lnTo>
                  <a:lnTo>
                    <a:pt x="413791" y="2746781"/>
                  </a:lnTo>
                  <a:lnTo>
                    <a:pt x="415023" y="2748838"/>
                  </a:lnTo>
                  <a:lnTo>
                    <a:pt x="415759" y="2750121"/>
                  </a:lnTo>
                  <a:lnTo>
                    <a:pt x="414820" y="2751175"/>
                  </a:lnTo>
                  <a:lnTo>
                    <a:pt x="410552" y="2753029"/>
                  </a:lnTo>
                  <a:lnTo>
                    <a:pt x="412813" y="2755468"/>
                  </a:lnTo>
                  <a:lnTo>
                    <a:pt x="411530" y="2755519"/>
                  </a:lnTo>
                  <a:lnTo>
                    <a:pt x="410337" y="2754871"/>
                  </a:lnTo>
                  <a:lnTo>
                    <a:pt x="407568" y="2755823"/>
                  </a:lnTo>
                  <a:lnTo>
                    <a:pt x="406565" y="2757576"/>
                  </a:lnTo>
                  <a:lnTo>
                    <a:pt x="402678" y="2760192"/>
                  </a:lnTo>
                  <a:lnTo>
                    <a:pt x="400888" y="2762847"/>
                  </a:lnTo>
                  <a:lnTo>
                    <a:pt x="401066" y="2768574"/>
                  </a:lnTo>
                  <a:lnTo>
                    <a:pt x="403377" y="2770073"/>
                  </a:lnTo>
                  <a:lnTo>
                    <a:pt x="400316" y="2769832"/>
                  </a:lnTo>
                  <a:lnTo>
                    <a:pt x="398881" y="2770657"/>
                  </a:lnTo>
                  <a:lnTo>
                    <a:pt x="368185" y="2769019"/>
                  </a:lnTo>
                  <a:lnTo>
                    <a:pt x="367309" y="2768117"/>
                  </a:lnTo>
                  <a:lnTo>
                    <a:pt x="366026" y="2767698"/>
                  </a:lnTo>
                  <a:lnTo>
                    <a:pt x="362991" y="2768168"/>
                  </a:lnTo>
                  <a:lnTo>
                    <a:pt x="362115" y="2768701"/>
                  </a:lnTo>
                  <a:lnTo>
                    <a:pt x="351764" y="2768015"/>
                  </a:lnTo>
                  <a:lnTo>
                    <a:pt x="354749" y="2764078"/>
                  </a:lnTo>
                  <a:lnTo>
                    <a:pt x="353745" y="2762872"/>
                  </a:lnTo>
                  <a:lnTo>
                    <a:pt x="347903" y="2763583"/>
                  </a:lnTo>
                  <a:lnTo>
                    <a:pt x="343585" y="2766187"/>
                  </a:lnTo>
                  <a:lnTo>
                    <a:pt x="343560" y="2767469"/>
                  </a:lnTo>
                  <a:lnTo>
                    <a:pt x="321437" y="2766009"/>
                  </a:lnTo>
                  <a:lnTo>
                    <a:pt x="320141" y="2764282"/>
                  </a:lnTo>
                  <a:lnTo>
                    <a:pt x="316699" y="2762796"/>
                  </a:lnTo>
                  <a:lnTo>
                    <a:pt x="314007" y="2762351"/>
                  </a:lnTo>
                  <a:lnTo>
                    <a:pt x="311632" y="2765361"/>
                  </a:lnTo>
                  <a:lnTo>
                    <a:pt x="306158" y="2764980"/>
                  </a:lnTo>
                  <a:lnTo>
                    <a:pt x="307428" y="2761450"/>
                  </a:lnTo>
                  <a:lnTo>
                    <a:pt x="307263" y="2759633"/>
                  </a:lnTo>
                  <a:lnTo>
                    <a:pt x="310642" y="2757754"/>
                  </a:lnTo>
                  <a:lnTo>
                    <a:pt x="312229" y="2759608"/>
                  </a:lnTo>
                  <a:lnTo>
                    <a:pt x="313258" y="2761640"/>
                  </a:lnTo>
                  <a:lnTo>
                    <a:pt x="315671" y="2762199"/>
                  </a:lnTo>
                  <a:lnTo>
                    <a:pt x="316649" y="2761716"/>
                  </a:lnTo>
                  <a:lnTo>
                    <a:pt x="316039" y="2760510"/>
                  </a:lnTo>
                  <a:lnTo>
                    <a:pt x="318058" y="2758630"/>
                  </a:lnTo>
                  <a:lnTo>
                    <a:pt x="318452" y="2755925"/>
                  </a:lnTo>
                  <a:lnTo>
                    <a:pt x="315137" y="2755569"/>
                  </a:lnTo>
                  <a:lnTo>
                    <a:pt x="314286" y="2750845"/>
                  </a:lnTo>
                  <a:lnTo>
                    <a:pt x="310045" y="2755163"/>
                  </a:lnTo>
                  <a:lnTo>
                    <a:pt x="310146" y="2752331"/>
                  </a:lnTo>
                  <a:lnTo>
                    <a:pt x="309448" y="2751328"/>
                  </a:lnTo>
                  <a:lnTo>
                    <a:pt x="307378" y="2750299"/>
                  </a:lnTo>
                  <a:lnTo>
                    <a:pt x="303771" y="2753131"/>
                  </a:lnTo>
                  <a:lnTo>
                    <a:pt x="303441" y="2754160"/>
                  </a:lnTo>
                  <a:lnTo>
                    <a:pt x="302158" y="2752661"/>
                  </a:lnTo>
                  <a:lnTo>
                    <a:pt x="301663" y="2750947"/>
                  </a:lnTo>
                  <a:lnTo>
                    <a:pt x="304279" y="2743009"/>
                  </a:lnTo>
                  <a:lnTo>
                    <a:pt x="306324" y="2743593"/>
                  </a:lnTo>
                  <a:lnTo>
                    <a:pt x="306654" y="2744076"/>
                  </a:lnTo>
                  <a:lnTo>
                    <a:pt x="308838" y="2744546"/>
                  </a:lnTo>
                  <a:lnTo>
                    <a:pt x="312356" y="2742768"/>
                  </a:lnTo>
                  <a:lnTo>
                    <a:pt x="312585" y="2741282"/>
                  </a:lnTo>
                  <a:lnTo>
                    <a:pt x="312978" y="2738882"/>
                  </a:lnTo>
                  <a:lnTo>
                    <a:pt x="310616" y="2737967"/>
                  </a:lnTo>
                  <a:lnTo>
                    <a:pt x="306806" y="2737193"/>
                  </a:lnTo>
                  <a:lnTo>
                    <a:pt x="304723" y="2736494"/>
                  </a:lnTo>
                  <a:lnTo>
                    <a:pt x="302869" y="2734005"/>
                  </a:lnTo>
                  <a:lnTo>
                    <a:pt x="301917" y="2733903"/>
                  </a:lnTo>
                  <a:lnTo>
                    <a:pt x="300710" y="2734183"/>
                  </a:lnTo>
                  <a:lnTo>
                    <a:pt x="300355" y="2734780"/>
                  </a:lnTo>
                  <a:lnTo>
                    <a:pt x="300736" y="2736011"/>
                  </a:lnTo>
                  <a:lnTo>
                    <a:pt x="300761" y="2736469"/>
                  </a:lnTo>
                  <a:lnTo>
                    <a:pt x="300837" y="2736913"/>
                  </a:lnTo>
                  <a:lnTo>
                    <a:pt x="301205" y="2738196"/>
                  </a:lnTo>
                  <a:lnTo>
                    <a:pt x="300634" y="2739834"/>
                  </a:lnTo>
                  <a:lnTo>
                    <a:pt x="303339" y="2739428"/>
                  </a:lnTo>
                  <a:lnTo>
                    <a:pt x="304901" y="2739199"/>
                  </a:lnTo>
                  <a:lnTo>
                    <a:pt x="304126" y="2741612"/>
                  </a:lnTo>
                  <a:lnTo>
                    <a:pt x="303949" y="2741409"/>
                  </a:lnTo>
                  <a:lnTo>
                    <a:pt x="294436" y="2737891"/>
                  </a:lnTo>
                  <a:lnTo>
                    <a:pt x="292341" y="2736113"/>
                  </a:lnTo>
                  <a:lnTo>
                    <a:pt x="287782" y="2737828"/>
                  </a:lnTo>
                  <a:lnTo>
                    <a:pt x="284721" y="2737294"/>
                  </a:lnTo>
                  <a:lnTo>
                    <a:pt x="284670" y="2736011"/>
                  </a:lnTo>
                  <a:lnTo>
                    <a:pt x="283565" y="2735910"/>
                  </a:lnTo>
                  <a:lnTo>
                    <a:pt x="282778" y="2736443"/>
                  </a:lnTo>
                  <a:lnTo>
                    <a:pt x="278739" y="2734538"/>
                  </a:lnTo>
                  <a:lnTo>
                    <a:pt x="276910" y="2735211"/>
                  </a:lnTo>
                  <a:lnTo>
                    <a:pt x="275132" y="2734513"/>
                  </a:lnTo>
                  <a:lnTo>
                    <a:pt x="274370" y="2732773"/>
                  </a:lnTo>
                  <a:lnTo>
                    <a:pt x="271106" y="2729382"/>
                  </a:lnTo>
                  <a:lnTo>
                    <a:pt x="268846" y="2729230"/>
                  </a:lnTo>
                  <a:lnTo>
                    <a:pt x="265811" y="2732201"/>
                  </a:lnTo>
                  <a:lnTo>
                    <a:pt x="265760" y="2734310"/>
                  </a:lnTo>
                  <a:lnTo>
                    <a:pt x="259994" y="2731643"/>
                  </a:lnTo>
                  <a:lnTo>
                    <a:pt x="258813" y="2735161"/>
                  </a:lnTo>
                  <a:lnTo>
                    <a:pt x="257657" y="2737193"/>
                  </a:lnTo>
                  <a:lnTo>
                    <a:pt x="261150" y="2741511"/>
                  </a:lnTo>
                  <a:lnTo>
                    <a:pt x="260845" y="2742361"/>
                  </a:lnTo>
                  <a:lnTo>
                    <a:pt x="256501" y="2743047"/>
                  </a:lnTo>
                  <a:lnTo>
                    <a:pt x="254571" y="2744546"/>
                  </a:lnTo>
                  <a:lnTo>
                    <a:pt x="252780" y="2746679"/>
                  </a:lnTo>
                  <a:lnTo>
                    <a:pt x="265010" y="2751683"/>
                  </a:lnTo>
                  <a:lnTo>
                    <a:pt x="265887" y="2750845"/>
                  </a:lnTo>
                  <a:lnTo>
                    <a:pt x="264960" y="2747911"/>
                  </a:lnTo>
                  <a:lnTo>
                    <a:pt x="265734" y="2748318"/>
                  </a:lnTo>
                  <a:lnTo>
                    <a:pt x="267017" y="2748165"/>
                  </a:lnTo>
                  <a:lnTo>
                    <a:pt x="267792" y="2746527"/>
                  </a:lnTo>
                  <a:lnTo>
                    <a:pt x="266547" y="2744520"/>
                  </a:lnTo>
                  <a:lnTo>
                    <a:pt x="268820" y="2744800"/>
                  </a:lnTo>
                  <a:lnTo>
                    <a:pt x="270814" y="2744292"/>
                  </a:lnTo>
                  <a:lnTo>
                    <a:pt x="272694" y="2748470"/>
                  </a:lnTo>
                  <a:lnTo>
                    <a:pt x="270560" y="2751607"/>
                  </a:lnTo>
                  <a:lnTo>
                    <a:pt x="270878" y="2754566"/>
                  </a:lnTo>
                  <a:lnTo>
                    <a:pt x="671779" y="2930080"/>
                  </a:lnTo>
                  <a:lnTo>
                    <a:pt x="766940" y="2928861"/>
                  </a:lnTo>
                  <a:lnTo>
                    <a:pt x="815086" y="2927502"/>
                  </a:lnTo>
                  <a:lnTo>
                    <a:pt x="863561" y="2925597"/>
                  </a:lnTo>
                  <a:lnTo>
                    <a:pt x="912317" y="2923121"/>
                  </a:lnTo>
                  <a:lnTo>
                    <a:pt x="961301" y="2920073"/>
                  </a:lnTo>
                  <a:lnTo>
                    <a:pt x="1010475" y="2916390"/>
                  </a:lnTo>
                  <a:lnTo>
                    <a:pt x="1059789" y="2912084"/>
                  </a:lnTo>
                  <a:lnTo>
                    <a:pt x="1109192" y="2907106"/>
                  </a:lnTo>
                  <a:lnTo>
                    <a:pt x="1158659" y="2901442"/>
                  </a:lnTo>
                  <a:lnTo>
                    <a:pt x="1208125" y="2895054"/>
                  </a:lnTo>
                  <a:lnTo>
                    <a:pt x="1257554" y="2887929"/>
                  </a:lnTo>
                  <a:lnTo>
                    <a:pt x="1306893" y="2880042"/>
                  </a:lnTo>
                  <a:lnTo>
                    <a:pt x="1356093" y="2871355"/>
                  </a:lnTo>
                  <a:lnTo>
                    <a:pt x="1405128" y="2861868"/>
                  </a:lnTo>
                  <a:lnTo>
                    <a:pt x="1453946" y="2851518"/>
                  </a:lnTo>
                  <a:lnTo>
                    <a:pt x="1502486" y="2840317"/>
                  </a:lnTo>
                  <a:lnTo>
                    <a:pt x="1550720" y="2828213"/>
                  </a:lnTo>
                  <a:lnTo>
                    <a:pt x="1598587" y="2815183"/>
                  </a:lnTo>
                  <a:close/>
                </a:path>
                <a:path w="10100945" h="3495040">
                  <a:moveTo>
                    <a:pt x="5092966" y="1847964"/>
                  </a:moveTo>
                  <a:lnTo>
                    <a:pt x="5041074" y="1821688"/>
                  </a:lnTo>
                  <a:lnTo>
                    <a:pt x="5001857" y="1791906"/>
                  </a:lnTo>
                  <a:lnTo>
                    <a:pt x="4980978" y="1758797"/>
                  </a:lnTo>
                  <a:lnTo>
                    <a:pt x="4984102" y="1722551"/>
                  </a:lnTo>
                  <a:lnTo>
                    <a:pt x="4986833" y="1716455"/>
                  </a:lnTo>
                  <a:lnTo>
                    <a:pt x="4990630" y="1710982"/>
                  </a:lnTo>
                  <a:lnTo>
                    <a:pt x="4995075" y="1705876"/>
                  </a:lnTo>
                  <a:lnTo>
                    <a:pt x="4679810" y="1467002"/>
                  </a:lnTo>
                  <a:lnTo>
                    <a:pt x="4417987" y="1323771"/>
                  </a:lnTo>
                  <a:lnTo>
                    <a:pt x="4239196" y="1254048"/>
                  </a:lnTo>
                  <a:lnTo>
                    <a:pt x="4173016" y="1235722"/>
                  </a:lnTo>
                  <a:lnTo>
                    <a:pt x="4113276" y="1233093"/>
                  </a:lnTo>
                  <a:lnTo>
                    <a:pt x="4108323" y="1360690"/>
                  </a:lnTo>
                  <a:lnTo>
                    <a:pt x="4106710" y="1373339"/>
                  </a:lnTo>
                  <a:lnTo>
                    <a:pt x="4064317" y="1427594"/>
                  </a:lnTo>
                  <a:lnTo>
                    <a:pt x="4028440" y="1450187"/>
                  </a:lnTo>
                  <a:lnTo>
                    <a:pt x="3980269" y="1469986"/>
                  </a:lnTo>
                  <a:lnTo>
                    <a:pt x="3918889" y="1482890"/>
                  </a:lnTo>
                  <a:lnTo>
                    <a:pt x="3843363" y="1484795"/>
                  </a:lnTo>
                  <a:lnTo>
                    <a:pt x="3778732" y="1476984"/>
                  </a:lnTo>
                  <a:lnTo>
                    <a:pt x="3720515" y="1463509"/>
                  </a:lnTo>
                  <a:lnTo>
                    <a:pt x="3670592" y="1447228"/>
                  </a:lnTo>
                  <a:lnTo>
                    <a:pt x="3630790" y="1430997"/>
                  </a:lnTo>
                  <a:lnTo>
                    <a:pt x="3600043" y="1403959"/>
                  </a:lnTo>
                  <a:lnTo>
                    <a:pt x="3589998" y="1364234"/>
                  </a:lnTo>
                  <a:lnTo>
                    <a:pt x="3597833" y="1210348"/>
                  </a:lnTo>
                  <a:lnTo>
                    <a:pt x="3485261" y="1212786"/>
                  </a:lnTo>
                  <a:lnTo>
                    <a:pt x="3406914" y="1222260"/>
                  </a:lnTo>
                  <a:lnTo>
                    <a:pt x="3325266" y="1246530"/>
                  </a:lnTo>
                  <a:lnTo>
                    <a:pt x="3203384" y="1293380"/>
                  </a:lnTo>
                  <a:lnTo>
                    <a:pt x="3163493" y="1310347"/>
                  </a:lnTo>
                  <a:lnTo>
                    <a:pt x="3111449" y="1334871"/>
                  </a:lnTo>
                  <a:lnTo>
                    <a:pt x="3048622" y="1366862"/>
                  </a:lnTo>
                  <a:lnTo>
                    <a:pt x="3013621" y="1385608"/>
                  </a:lnTo>
                  <a:lnTo>
                    <a:pt x="2976435" y="1406169"/>
                  </a:lnTo>
                  <a:lnTo>
                    <a:pt x="2937268" y="1428521"/>
                  </a:lnTo>
                  <a:lnTo>
                    <a:pt x="2896285" y="1452651"/>
                  </a:lnTo>
                  <a:lnTo>
                    <a:pt x="2853652" y="1478546"/>
                  </a:lnTo>
                  <a:lnTo>
                    <a:pt x="2809557" y="1506194"/>
                  </a:lnTo>
                  <a:lnTo>
                    <a:pt x="2764167" y="1535582"/>
                  </a:lnTo>
                  <a:lnTo>
                    <a:pt x="2717660" y="1566672"/>
                  </a:lnTo>
                  <a:lnTo>
                    <a:pt x="2670213" y="1599463"/>
                  </a:lnTo>
                  <a:lnTo>
                    <a:pt x="2621991" y="1633943"/>
                  </a:lnTo>
                  <a:lnTo>
                    <a:pt x="2573172" y="1670075"/>
                  </a:lnTo>
                  <a:lnTo>
                    <a:pt x="2523947" y="1707870"/>
                  </a:lnTo>
                  <a:lnTo>
                    <a:pt x="2474468" y="1747291"/>
                  </a:lnTo>
                  <a:lnTo>
                    <a:pt x="2424925" y="1788325"/>
                  </a:lnTo>
                  <a:lnTo>
                    <a:pt x="2375497" y="1830971"/>
                  </a:lnTo>
                  <a:lnTo>
                    <a:pt x="2326335" y="1875193"/>
                  </a:lnTo>
                  <a:lnTo>
                    <a:pt x="2277643" y="1920989"/>
                  </a:lnTo>
                  <a:lnTo>
                    <a:pt x="2229574" y="1968334"/>
                  </a:lnTo>
                  <a:lnTo>
                    <a:pt x="2182317" y="2017204"/>
                  </a:lnTo>
                  <a:lnTo>
                    <a:pt x="2201761" y="2071217"/>
                  </a:lnTo>
                  <a:lnTo>
                    <a:pt x="2220823" y="2125675"/>
                  </a:lnTo>
                  <a:lnTo>
                    <a:pt x="2239441" y="2180463"/>
                  </a:lnTo>
                  <a:lnTo>
                    <a:pt x="2257501" y="2235441"/>
                  </a:lnTo>
                  <a:lnTo>
                    <a:pt x="2274938" y="2290521"/>
                  </a:lnTo>
                  <a:lnTo>
                    <a:pt x="2291664" y="2345563"/>
                  </a:lnTo>
                  <a:lnTo>
                    <a:pt x="2307602" y="2400465"/>
                  </a:lnTo>
                  <a:lnTo>
                    <a:pt x="2322665" y="2455100"/>
                  </a:lnTo>
                  <a:lnTo>
                    <a:pt x="2336774" y="2509342"/>
                  </a:lnTo>
                  <a:lnTo>
                    <a:pt x="2349855" y="2563088"/>
                  </a:lnTo>
                  <a:lnTo>
                    <a:pt x="2361806" y="2616212"/>
                  </a:lnTo>
                  <a:lnTo>
                    <a:pt x="2372563" y="2668587"/>
                  </a:lnTo>
                  <a:lnTo>
                    <a:pt x="2382037" y="2720111"/>
                  </a:lnTo>
                  <a:lnTo>
                    <a:pt x="2390152" y="2770670"/>
                  </a:lnTo>
                  <a:lnTo>
                    <a:pt x="2396807" y="2820124"/>
                  </a:lnTo>
                  <a:lnTo>
                    <a:pt x="2401938" y="2868358"/>
                  </a:lnTo>
                  <a:lnTo>
                    <a:pt x="2405456" y="2915272"/>
                  </a:lnTo>
                  <a:lnTo>
                    <a:pt x="2407285" y="2960725"/>
                  </a:lnTo>
                  <a:lnTo>
                    <a:pt x="2407335" y="3004616"/>
                  </a:lnTo>
                  <a:lnTo>
                    <a:pt x="2405532" y="3046819"/>
                  </a:lnTo>
                  <a:lnTo>
                    <a:pt x="2401786" y="3087230"/>
                  </a:lnTo>
                  <a:lnTo>
                    <a:pt x="2396020" y="3125698"/>
                  </a:lnTo>
                  <a:lnTo>
                    <a:pt x="2378087" y="3196412"/>
                  </a:lnTo>
                  <a:lnTo>
                    <a:pt x="2365768" y="3228416"/>
                  </a:lnTo>
                  <a:lnTo>
                    <a:pt x="3461499" y="3228416"/>
                  </a:lnTo>
                  <a:lnTo>
                    <a:pt x="3494925" y="2998990"/>
                  </a:lnTo>
                  <a:lnTo>
                    <a:pt x="3477933" y="3007220"/>
                  </a:lnTo>
                  <a:lnTo>
                    <a:pt x="3460115" y="3014230"/>
                  </a:lnTo>
                  <a:lnTo>
                    <a:pt x="3334969" y="3050159"/>
                  </a:lnTo>
                  <a:lnTo>
                    <a:pt x="3247034" y="3063583"/>
                  </a:lnTo>
                  <a:lnTo>
                    <a:pt x="3195142" y="3064408"/>
                  </a:lnTo>
                  <a:lnTo>
                    <a:pt x="3178098" y="3062478"/>
                  </a:lnTo>
                  <a:lnTo>
                    <a:pt x="3146044" y="2718689"/>
                  </a:lnTo>
                  <a:lnTo>
                    <a:pt x="3267125" y="2460167"/>
                  </a:lnTo>
                  <a:lnTo>
                    <a:pt x="3332683" y="2324201"/>
                  </a:lnTo>
                  <a:lnTo>
                    <a:pt x="3365398" y="2265934"/>
                  </a:lnTo>
                  <a:lnTo>
                    <a:pt x="3408019" y="2228215"/>
                  </a:lnTo>
                  <a:lnTo>
                    <a:pt x="3445370" y="2211222"/>
                  </a:lnTo>
                  <a:lnTo>
                    <a:pt x="3495802" y="2191016"/>
                  </a:lnTo>
                  <a:lnTo>
                    <a:pt x="3555123" y="2169033"/>
                  </a:lnTo>
                  <a:lnTo>
                    <a:pt x="3619144" y="2146693"/>
                  </a:lnTo>
                  <a:lnTo>
                    <a:pt x="3639045" y="2010054"/>
                  </a:lnTo>
                  <a:lnTo>
                    <a:pt x="5010162" y="2010054"/>
                  </a:lnTo>
                  <a:lnTo>
                    <a:pt x="4968037" y="1989493"/>
                  </a:lnTo>
                  <a:lnTo>
                    <a:pt x="4936414" y="1965756"/>
                  </a:lnTo>
                  <a:lnTo>
                    <a:pt x="4919484" y="1938794"/>
                  </a:lnTo>
                  <a:lnTo>
                    <a:pt x="4921364" y="1908517"/>
                  </a:lnTo>
                  <a:lnTo>
                    <a:pt x="4944034" y="1879968"/>
                  </a:lnTo>
                  <a:lnTo>
                    <a:pt x="4982794" y="1860892"/>
                  </a:lnTo>
                  <a:lnTo>
                    <a:pt x="5033734" y="1850491"/>
                  </a:lnTo>
                  <a:lnTo>
                    <a:pt x="5092966" y="1847964"/>
                  </a:lnTo>
                  <a:close/>
                </a:path>
                <a:path w="10100945" h="3495040">
                  <a:moveTo>
                    <a:pt x="7164959" y="3253689"/>
                  </a:moveTo>
                  <a:lnTo>
                    <a:pt x="7161060" y="3234321"/>
                  </a:lnTo>
                  <a:lnTo>
                    <a:pt x="7150392" y="3218497"/>
                  </a:lnTo>
                  <a:lnTo>
                    <a:pt x="7146442" y="3215830"/>
                  </a:lnTo>
                  <a:lnTo>
                    <a:pt x="7145668" y="3215309"/>
                  </a:lnTo>
                  <a:lnTo>
                    <a:pt x="7134568" y="3207829"/>
                  </a:lnTo>
                  <a:lnTo>
                    <a:pt x="7126618" y="3206216"/>
                  </a:lnTo>
                  <a:lnTo>
                    <a:pt x="7115137" y="3203905"/>
                  </a:lnTo>
                  <a:lnTo>
                    <a:pt x="6912115" y="3203905"/>
                  </a:lnTo>
                  <a:lnTo>
                    <a:pt x="6910133" y="3203206"/>
                  </a:lnTo>
                  <a:lnTo>
                    <a:pt x="6907885" y="3202648"/>
                  </a:lnTo>
                  <a:lnTo>
                    <a:pt x="6905968" y="3202203"/>
                  </a:lnTo>
                  <a:lnTo>
                    <a:pt x="6897840" y="3203905"/>
                  </a:lnTo>
                  <a:lnTo>
                    <a:pt x="6889547" y="3205162"/>
                  </a:lnTo>
                  <a:lnTo>
                    <a:pt x="6881101" y="3205950"/>
                  </a:lnTo>
                  <a:lnTo>
                    <a:pt x="6872503" y="3206216"/>
                  </a:lnTo>
                  <a:lnTo>
                    <a:pt x="5210657" y="3206216"/>
                  </a:lnTo>
                  <a:lnTo>
                    <a:pt x="5192928" y="3202648"/>
                  </a:lnTo>
                  <a:lnTo>
                    <a:pt x="5178450" y="3192881"/>
                  </a:lnTo>
                  <a:lnTo>
                    <a:pt x="5168697" y="3178416"/>
                  </a:lnTo>
                  <a:lnTo>
                    <a:pt x="5165115" y="3160687"/>
                  </a:lnTo>
                  <a:lnTo>
                    <a:pt x="5165115" y="2960840"/>
                  </a:lnTo>
                  <a:lnTo>
                    <a:pt x="5168697" y="2943110"/>
                  </a:lnTo>
                  <a:lnTo>
                    <a:pt x="5178450" y="2928632"/>
                  </a:lnTo>
                  <a:lnTo>
                    <a:pt x="5192928" y="2918879"/>
                  </a:lnTo>
                  <a:lnTo>
                    <a:pt x="5210657" y="2915297"/>
                  </a:lnTo>
                  <a:lnTo>
                    <a:pt x="5327408" y="2915297"/>
                  </a:lnTo>
                  <a:lnTo>
                    <a:pt x="5316055" y="2909443"/>
                  </a:lnTo>
                  <a:lnTo>
                    <a:pt x="5307088" y="2900540"/>
                  </a:lnTo>
                  <a:lnTo>
                    <a:pt x="5301183" y="2889237"/>
                  </a:lnTo>
                  <a:lnTo>
                    <a:pt x="5299075" y="2876194"/>
                  </a:lnTo>
                  <a:lnTo>
                    <a:pt x="5299075" y="2668105"/>
                  </a:lnTo>
                  <a:lnTo>
                    <a:pt x="5302326" y="2651988"/>
                  </a:lnTo>
                  <a:lnTo>
                    <a:pt x="5311203" y="2638818"/>
                  </a:lnTo>
                  <a:lnTo>
                    <a:pt x="5324373" y="2629941"/>
                  </a:lnTo>
                  <a:lnTo>
                    <a:pt x="5340489" y="2626690"/>
                  </a:lnTo>
                  <a:lnTo>
                    <a:pt x="5701474" y="2626690"/>
                  </a:lnTo>
                  <a:lnTo>
                    <a:pt x="5685231" y="2588984"/>
                  </a:lnTo>
                  <a:lnTo>
                    <a:pt x="5667057" y="2550325"/>
                  </a:lnTo>
                  <a:lnTo>
                    <a:pt x="5646940" y="2510713"/>
                  </a:lnTo>
                  <a:lnTo>
                    <a:pt x="5624842" y="2470124"/>
                  </a:lnTo>
                  <a:lnTo>
                    <a:pt x="5600712" y="2428532"/>
                  </a:lnTo>
                  <a:lnTo>
                    <a:pt x="5574550" y="2385898"/>
                  </a:lnTo>
                  <a:lnTo>
                    <a:pt x="5546280" y="2342235"/>
                  </a:lnTo>
                  <a:lnTo>
                    <a:pt x="5515915" y="2297493"/>
                  </a:lnTo>
                  <a:lnTo>
                    <a:pt x="5483377" y="2251659"/>
                  </a:lnTo>
                  <a:lnTo>
                    <a:pt x="5448668" y="2204707"/>
                  </a:lnTo>
                  <a:lnTo>
                    <a:pt x="5411736" y="2156625"/>
                  </a:lnTo>
                  <a:lnTo>
                    <a:pt x="5372544" y="2107387"/>
                  </a:lnTo>
                  <a:lnTo>
                    <a:pt x="5338800" y="2066366"/>
                  </a:lnTo>
                  <a:lnTo>
                    <a:pt x="5334152" y="2060714"/>
                  </a:lnTo>
                  <a:lnTo>
                    <a:pt x="5331168" y="2056955"/>
                  </a:lnTo>
                  <a:lnTo>
                    <a:pt x="5297690" y="2063673"/>
                  </a:lnTo>
                  <a:lnTo>
                    <a:pt x="5263731" y="2066366"/>
                  </a:lnTo>
                  <a:lnTo>
                    <a:pt x="5195621" y="2060714"/>
                  </a:lnTo>
                  <a:lnTo>
                    <a:pt x="5155158" y="2052574"/>
                  </a:lnTo>
                  <a:lnTo>
                    <a:pt x="5109896" y="2041956"/>
                  </a:lnTo>
                  <a:lnTo>
                    <a:pt x="4936960" y="3228390"/>
                  </a:lnTo>
                  <a:lnTo>
                    <a:pt x="5166271" y="3228390"/>
                  </a:lnTo>
                  <a:lnTo>
                    <a:pt x="5142750" y="3250171"/>
                  </a:lnTo>
                  <a:lnTo>
                    <a:pt x="5124704" y="3276765"/>
                  </a:lnTo>
                  <a:lnTo>
                    <a:pt x="5113147" y="3307245"/>
                  </a:lnTo>
                  <a:lnTo>
                    <a:pt x="5109057" y="3340722"/>
                  </a:lnTo>
                  <a:lnTo>
                    <a:pt x="5109057" y="3351822"/>
                  </a:lnTo>
                  <a:lnTo>
                    <a:pt x="5116195" y="3396043"/>
                  </a:lnTo>
                  <a:lnTo>
                    <a:pt x="5136058" y="3434448"/>
                  </a:lnTo>
                  <a:lnTo>
                    <a:pt x="5166334" y="3464725"/>
                  </a:lnTo>
                  <a:lnTo>
                    <a:pt x="5204739" y="3484588"/>
                  </a:lnTo>
                  <a:lnTo>
                    <a:pt x="5248961" y="3491725"/>
                  </a:lnTo>
                  <a:lnTo>
                    <a:pt x="5648350" y="3491725"/>
                  </a:lnTo>
                  <a:lnTo>
                    <a:pt x="5655462" y="3493033"/>
                  </a:lnTo>
                  <a:lnTo>
                    <a:pt x="5662688" y="3494011"/>
                  </a:lnTo>
                  <a:lnTo>
                    <a:pt x="5670029" y="3494608"/>
                  </a:lnTo>
                  <a:lnTo>
                    <a:pt x="5677471" y="3494811"/>
                  </a:lnTo>
                  <a:lnTo>
                    <a:pt x="7115162" y="3494811"/>
                  </a:lnTo>
                  <a:lnTo>
                    <a:pt x="7134542" y="3490899"/>
                  </a:lnTo>
                  <a:lnTo>
                    <a:pt x="7150379" y="3480219"/>
                  </a:lnTo>
                  <a:lnTo>
                    <a:pt x="7161047" y="3464395"/>
                  </a:lnTo>
                  <a:lnTo>
                    <a:pt x="7164959" y="3445002"/>
                  </a:lnTo>
                  <a:lnTo>
                    <a:pt x="7164959" y="3438626"/>
                  </a:lnTo>
                  <a:lnTo>
                    <a:pt x="5696178" y="3438626"/>
                  </a:lnTo>
                  <a:lnTo>
                    <a:pt x="5660225" y="3431375"/>
                  </a:lnTo>
                  <a:lnTo>
                    <a:pt x="5630875" y="3411575"/>
                  </a:lnTo>
                  <a:lnTo>
                    <a:pt x="5611076" y="3382226"/>
                  </a:lnTo>
                  <a:lnTo>
                    <a:pt x="5603824" y="3346272"/>
                  </a:lnTo>
                  <a:lnTo>
                    <a:pt x="5611076" y="3310318"/>
                  </a:lnTo>
                  <a:lnTo>
                    <a:pt x="5630875" y="3280968"/>
                  </a:lnTo>
                  <a:lnTo>
                    <a:pt x="5660225" y="3261169"/>
                  </a:lnTo>
                  <a:lnTo>
                    <a:pt x="5696178" y="3253917"/>
                  </a:lnTo>
                  <a:lnTo>
                    <a:pt x="7164959" y="3253917"/>
                  </a:lnTo>
                  <a:lnTo>
                    <a:pt x="7164959" y="3253689"/>
                  </a:lnTo>
                  <a:close/>
                </a:path>
                <a:path w="10100945" h="3495040">
                  <a:moveTo>
                    <a:pt x="10100475" y="1744395"/>
                  </a:moveTo>
                  <a:lnTo>
                    <a:pt x="10093592" y="1582216"/>
                  </a:lnTo>
                  <a:lnTo>
                    <a:pt x="10087597" y="1467573"/>
                  </a:lnTo>
                  <a:lnTo>
                    <a:pt x="10080333" y="1350137"/>
                  </a:lnTo>
                  <a:lnTo>
                    <a:pt x="10071684" y="1231963"/>
                  </a:lnTo>
                  <a:lnTo>
                    <a:pt x="10061524" y="1115136"/>
                  </a:lnTo>
                  <a:lnTo>
                    <a:pt x="10055835" y="1057871"/>
                  </a:lnTo>
                  <a:lnTo>
                    <a:pt x="10049726" y="1001737"/>
                  </a:lnTo>
                  <a:lnTo>
                    <a:pt x="10043185" y="946962"/>
                  </a:lnTo>
                  <a:lnTo>
                    <a:pt x="10036175" y="893826"/>
                  </a:lnTo>
                  <a:lnTo>
                    <a:pt x="10028707" y="842581"/>
                  </a:lnTo>
                  <a:lnTo>
                    <a:pt x="10020757" y="793496"/>
                  </a:lnTo>
                  <a:lnTo>
                    <a:pt x="10012312" y="746823"/>
                  </a:lnTo>
                  <a:lnTo>
                    <a:pt x="10003345" y="702818"/>
                  </a:lnTo>
                  <a:lnTo>
                    <a:pt x="9993859" y="661746"/>
                  </a:lnTo>
                  <a:lnTo>
                    <a:pt x="9983813" y="623862"/>
                  </a:lnTo>
                  <a:lnTo>
                    <a:pt x="9962045" y="558698"/>
                  </a:lnTo>
                  <a:lnTo>
                    <a:pt x="9937928" y="509409"/>
                  </a:lnTo>
                  <a:lnTo>
                    <a:pt x="9898151" y="453402"/>
                  </a:lnTo>
                  <a:lnTo>
                    <a:pt x="9856673" y="408571"/>
                  </a:lnTo>
                  <a:lnTo>
                    <a:pt x="9814382" y="373748"/>
                  </a:lnTo>
                  <a:lnTo>
                    <a:pt x="9772167" y="347751"/>
                  </a:lnTo>
                  <a:lnTo>
                    <a:pt x="9730930" y="329399"/>
                  </a:lnTo>
                  <a:lnTo>
                    <a:pt x="9691560" y="317512"/>
                  </a:lnTo>
                  <a:lnTo>
                    <a:pt x="9621926" y="308419"/>
                  </a:lnTo>
                  <a:lnTo>
                    <a:pt x="9608972" y="277126"/>
                  </a:lnTo>
                  <a:lnTo>
                    <a:pt x="9568878" y="217525"/>
                  </a:lnTo>
                  <a:lnTo>
                    <a:pt x="9460268" y="150253"/>
                  </a:lnTo>
                  <a:lnTo>
                    <a:pt x="9383370" y="129286"/>
                  </a:lnTo>
                  <a:lnTo>
                    <a:pt x="9325546" y="122085"/>
                  </a:lnTo>
                  <a:lnTo>
                    <a:pt x="9302750" y="121323"/>
                  </a:lnTo>
                  <a:lnTo>
                    <a:pt x="9275140" y="63550"/>
                  </a:lnTo>
                  <a:lnTo>
                    <a:pt x="9243822" y="31661"/>
                  </a:lnTo>
                  <a:lnTo>
                    <a:pt x="9188894" y="14262"/>
                  </a:lnTo>
                  <a:lnTo>
                    <a:pt x="9090444" y="0"/>
                  </a:lnTo>
                  <a:lnTo>
                    <a:pt x="8977363" y="7086"/>
                  </a:lnTo>
                  <a:lnTo>
                    <a:pt x="8893467" y="44145"/>
                  </a:lnTo>
                  <a:lnTo>
                    <a:pt x="8841283" y="85318"/>
                  </a:lnTo>
                  <a:lnTo>
                    <a:pt x="8823325" y="104775"/>
                  </a:lnTo>
                  <a:lnTo>
                    <a:pt x="8768410" y="94411"/>
                  </a:lnTo>
                  <a:lnTo>
                    <a:pt x="8738946" y="94348"/>
                  </a:lnTo>
                  <a:lnTo>
                    <a:pt x="8724849" y="107632"/>
                  </a:lnTo>
                  <a:lnTo>
                    <a:pt x="8716086" y="137312"/>
                  </a:lnTo>
                  <a:lnTo>
                    <a:pt x="8711374" y="185280"/>
                  </a:lnTo>
                  <a:lnTo>
                    <a:pt x="8719223" y="234454"/>
                  </a:lnTo>
                  <a:lnTo>
                    <a:pt x="8738730" y="281990"/>
                  </a:lnTo>
                  <a:lnTo>
                    <a:pt x="8769032" y="324980"/>
                  </a:lnTo>
                  <a:lnTo>
                    <a:pt x="8806967" y="358838"/>
                  </a:lnTo>
                  <a:lnTo>
                    <a:pt x="8856739" y="385076"/>
                  </a:lnTo>
                  <a:lnTo>
                    <a:pt x="8899766" y="396049"/>
                  </a:lnTo>
                  <a:lnTo>
                    <a:pt x="8991587" y="397217"/>
                  </a:lnTo>
                  <a:lnTo>
                    <a:pt x="9063418" y="381063"/>
                  </a:lnTo>
                  <a:lnTo>
                    <a:pt x="9110205" y="361302"/>
                  </a:lnTo>
                  <a:lnTo>
                    <a:pt x="9126918" y="351663"/>
                  </a:lnTo>
                  <a:lnTo>
                    <a:pt x="9118016" y="416458"/>
                  </a:lnTo>
                  <a:lnTo>
                    <a:pt x="9119375" y="461429"/>
                  </a:lnTo>
                  <a:lnTo>
                    <a:pt x="9134894" y="507606"/>
                  </a:lnTo>
                  <a:lnTo>
                    <a:pt x="9168498" y="576033"/>
                  </a:lnTo>
                  <a:lnTo>
                    <a:pt x="9225547" y="655497"/>
                  </a:lnTo>
                  <a:lnTo>
                    <a:pt x="9293987" y="717740"/>
                  </a:lnTo>
                  <a:lnTo>
                    <a:pt x="9351442" y="758329"/>
                  </a:lnTo>
                  <a:lnTo>
                    <a:pt x="9375572" y="772845"/>
                  </a:lnTo>
                  <a:lnTo>
                    <a:pt x="9406598" y="743648"/>
                  </a:lnTo>
                  <a:lnTo>
                    <a:pt x="9434233" y="724052"/>
                  </a:lnTo>
                  <a:lnTo>
                    <a:pt x="9451327" y="714883"/>
                  </a:lnTo>
                  <a:lnTo>
                    <a:pt x="9472587" y="706526"/>
                  </a:lnTo>
                  <a:lnTo>
                    <a:pt x="9480626" y="704316"/>
                  </a:lnTo>
                  <a:lnTo>
                    <a:pt x="9549371" y="704811"/>
                  </a:lnTo>
                  <a:lnTo>
                    <a:pt x="9602483" y="730707"/>
                  </a:lnTo>
                  <a:lnTo>
                    <a:pt x="9636709" y="761365"/>
                  </a:lnTo>
                  <a:lnTo>
                    <a:pt x="9657118" y="814565"/>
                  </a:lnTo>
                  <a:lnTo>
                    <a:pt x="9658706" y="855827"/>
                  </a:lnTo>
                  <a:lnTo>
                    <a:pt x="9652571" y="898969"/>
                  </a:lnTo>
                  <a:lnTo>
                    <a:pt x="9637687" y="942987"/>
                  </a:lnTo>
                  <a:lnTo>
                    <a:pt x="9613024" y="986904"/>
                  </a:lnTo>
                  <a:lnTo>
                    <a:pt x="9569259" y="1035583"/>
                  </a:lnTo>
                  <a:lnTo>
                    <a:pt x="9522600" y="1064983"/>
                  </a:lnTo>
                  <a:lnTo>
                    <a:pt x="9476791" y="1079512"/>
                  </a:lnTo>
                  <a:lnTo>
                    <a:pt x="9435567" y="1083576"/>
                  </a:lnTo>
                  <a:lnTo>
                    <a:pt x="9437370" y="1373111"/>
                  </a:lnTo>
                  <a:lnTo>
                    <a:pt x="9485630" y="1379893"/>
                  </a:lnTo>
                  <a:lnTo>
                    <a:pt x="9535719" y="1388198"/>
                  </a:lnTo>
                  <a:lnTo>
                    <a:pt x="9587725" y="1398092"/>
                  </a:lnTo>
                  <a:lnTo>
                    <a:pt x="9641764" y="1409649"/>
                  </a:lnTo>
                  <a:lnTo>
                    <a:pt x="9697949" y="1422920"/>
                  </a:lnTo>
                  <a:lnTo>
                    <a:pt x="9741713" y="1435950"/>
                  </a:lnTo>
                  <a:lnTo>
                    <a:pt x="9783978" y="1452905"/>
                  </a:lnTo>
                  <a:lnTo>
                    <a:pt x="9824783" y="1473542"/>
                  </a:lnTo>
                  <a:lnTo>
                    <a:pt x="9864128" y="1497660"/>
                  </a:lnTo>
                  <a:lnTo>
                    <a:pt x="9902038" y="1525003"/>
                  </a:lnTo>
                  <a:lnTo>
                    <a:pt x="9938537" y="1555356"/>
                  </a:lnTo>
                  <a:lnTo>
                    <a:pt x="9973640" y="1588490"/>
                  </a:lnTo>
                  <a:lnTo>
                    <a:pt x="10007371" y="1624190"/>
                  </a:lnTo>
                  <a:lnTo>
                    <a:pt x="10039731" y="1662226"/>
                  </a:lnTo>
                  <a:lnTo>
                    <a:pt x="10070757" y="1702371"/>
                  </a:lnTo>
                  <a:lnTo>
                    <a:pt x="10100475" y="1744395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776432" y="8261832"/>
              <a:ext cx="46355" cy="694690"/>
            </a:xfrm>
            <a:custGeom>
              <a:avLst/>
              <a:gdLst/>
              <a:ahLst/>
              <a:cxnLst/>
              <a:rect l="l" t="t" r="r" b="b"/>
              <a:pathLst>
                <a:path w="46354" h="694690">
                  <a:moveTo>
                    <a:pt x="16548" y="11899"/>
                  </a:moveTo>
                  <a:lnTo>
                    <a:pt x="14935" y="8153"/>
                  </a:lnTo>
                  <a:lnTo>
                    <a:pt x="15913" y="7023"/>
                  </a:lnTo>
                  <a:lnTo>
                    <a:pt x="14363" y="3860"/>
                  </a:lnTo>
                  <a:lnTo>
                    <a:pt x="13665" y="2540"/>
                  </a:lnTo>
                  <a:lnTo>
                    <a:pt x="11150" y="6172"/>
                  </a:lnTo>
                  <a:lnTo>
                    <a:pt x="9664" y="5727"/>
                  </a:lnTo>
                  <a:lnTo>
                    <a:pt x="9017" y="3086"/>
                  </a:lnTo>
                  <a:lnTo>
                    <a:pt x="7454" y="2540"/>
                  </a:lnTo>
                  <a:lnTo>
                    <a:pt x="5753" y="1778"/>
                  </a:lnTo>
                  <a:lnTo>
                    <a:pt x="4749" y="1600"/>
                  </a:lnTo>
                  <a:lnTo>
                    <a:pt x="3670" y="0"/>
                  </a:lnTo>
                  <a:lnTo>
                    <a:pt x="1358" y="2032"/>
                  </a:lnTo>
                  <a:lnTo>
                    <a:pt x="0" y="4089"/>
                  </a:lnTo>
                  <a:lnTo>
                    <a:pt x="1485" y="6756"/>
                  </a:lnTo>
                  <a:lnTo>
                    <a:pt x="2387" y="9385"/>
                  </a:lnTo>
                  <a:lnTo>
                    <a:pt x="4292" y="9207"/>
                  </a:lnTo>
                  <a:lnTo>
                    <a:pt x="7708" y="8890"/>
                  </a:lnTo>
                  <a:lnTo>
                    <a:pt x="10172" y="10998"/>
                  </a:lnTo>
                  <a:lnTo>
                    <a:pt x="13690" y="11620"/>
                  </a:lnTo>
                  <a:lnTo>
                    <a:pt x="16548" y="11899"/>
                  </a:lnTo>
                  <a:close/>
                </a:path>
                <a:path w="46354" h="694690">
                  <a:moveTo>
                    <a:pt x="45745" y="691946"/>
                  </a:moveTo>
                  <a:lnTo>
                    <a:pt x="43954" y="690359"/>
                  </a:lnTo>
                  <a:lnTo>
                    <a:pt x="43611" y="688873"/>
                  </a:lnTo>
                  <a:lnTo>
                    <a:pt x="42354" y="685685"/>
                  </a:lnTo>
                  <a:lnTo>
                    <a:pt x="40093" y="683882"/>
                  </a:lnTo>
                  <a:lnTo>
                    <a:pt x="37261" y="685736"/>
                  </a:lnTo>
                  <a:lnTo>
                    <a:pt x="35979" y="689952"/>
                  </a:lnTo>
                  <a:lnTo>
                    <a:pt x="36576" y="691464"/>
                  </a:lnTo>
                  <a:lnTo>
                    <a:pt x="37579" y="693851"/>
                  </a:lnTo>
                  <a:lnTo>
                    <a:pt x="39344" y="694105"/>
                  </a:lnTo>
                  <a:lnTo>
                    <a:pt x="45745" y="691946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8851" y="6385188"/>
              <a:ext cx="193247" cy="17948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4398188" y="8111959"/>
              <a:ext cx="1617345" cy="936625"/>
            </a:xfrm>
            <a:custGeom>
              <a:avLst/>
              <a:gdLst/>
              <a:ahLst/>
              <a:cxnLst/>
              <a:rect l="l" t="t" r="r" b="b"/>
              <a:pathLst>
                <a:path w="1617345" h="936625">
                  <a:moveTo>
                    <a:pt x="2273" y="789622"/>
                  </a:moveTo>
                  <a:lnTo>
                    <a:pt x="1803" y="788898"/>
                  </a:lnTo>
                  <a:lnTo>
                    <a:pt x="1092" y="788314"/>
                  </a:lnTo>
                  <a:lnTo>
                    <a:pt x="190" y="787844"/>
                  </a:lnTo>
                  <a:lnTo>
                    <a:pt x="0" y="788619"/>
                  </a:lnTo>
                  <a:lnTo>
                    <a:pt x="2273" y="789622"/>
                  </a:lnTo>
                  <a:close/>
                </a:path>
                <a:path w="1617345" h="936625">
                  <a:moveTo>
                    <a:pt x="39687" y="767715"/>
                  </a:moveTo>
                  <a:lnTo>
                    <a:pt x="39636" y="767588"/>
                  </a:lnTo>
                  <a:lnTo>
                    <a:pt x="39535" y="767308"/>
                  </a:lnTo>
                  <a:lnTo>
                    <a:pt x="39281" y="767054"/>
                  </a:lnTo>
                  <a:lnTo>
                    <a:pt x="39052" y="766775"/>
                  </a:lnTo>
                  <a:lnTo>
                    <a:pt x="38798" y="767130"/>
                  </a:lnTo>
                  <a:lnTo>
                    <a:pt x="38658" y="767334"/>
                  </a:lnTo>
                  <a:lnTo>
                    <a:pt x="38849" y="767588"/>
                  </a:lnTo>
                  <a:lnTo>
                    <a:pt x="39077" y="767854"/>
                  </a:lnTo>
                  <a:lnTo>
                    <a:pt x="39281" y="768108"/>
                  </a:lnTo>
                  <a:lnTo>
                    <a:pt x="39408" y="767930"/>
                  </a:lnTo>
                  <a:lnTo>
                    <a:pt x="39687" y="767715"/>
                  </a:lnTo>
                  <a:close/>
                </a:path>
                <a:path w="1617345" h="936625">
                  <a:moveTo>
                    <a:pt x="82334" y="442379"/>
                  </a:moveTo>
                  <a:lnTo>
                    <a:pt x="82080" y="441642"/>
                  </a:lnTo>
                  <a:lnTo>
                    <a:pt x="81826" y="441096"/>
                  </a:lnTo>
                  <a:lnTo>
                    <a:pt x="81635" y="440410"/>
                  </a:lnTo>
                  <a:lnTo>
                    <a:pt x="81076" y="442468"/>
                  </a:lnTo>
                  <a:lnTo>
                    <a:pt x="81508" y="442442"/>
                  </a:lnTo>
                  <a:lnTo>
                    <a:pt x="81851" y="442417"/>
                  </a:lnTo>
                  <a:lnTo>
                    <a:pt x="82334" y="442379"/>
                  </a:lnTo>
                  <a:close/>
                </a:path>
                <a:path w="1617345" h="936625">
                  <a:moveTo>
                    <a:pt x="158724" y="354622"/>
                  </a:moveTo>
                  <a:lnTo>
                    <a:pt x="158597" y="353352"/>
                  </a:lnTo>
                  <a:lnTo>
                    <a:pt x="139852" y="353352"/>
                  </a:lnTo>
                  <a:lnTo>
                    <a:pt x="140525" y="358432"/>
                  </a:lnTo>
                  <a:lnTo>
                    <a:pt x="142557" y="359702"/>
                  </a:lnTo>
                  <a:lnTo>
                    <a:pt x="145719" y="355892"/>
                  </a:lnTo>
                  <a:lnTo>
                    <a:pt x="146773" y="357162"/>
                  </a:lnTo>
                  <a:lnTo>
                    <a:pt x="149987" y="358432"/>
                  </a:lnTo>
                  <a:lnTo>
                    <a:pt x="154584" y="358432"/>
                  </a:lnTo>
                  <a:lnTo>
                    <a:pt x="156464" y="357162"/>
                  </a:lnTo>
                  <a:lnTo>
                    <a:pt x="156603" y="355892"/>
                  </a:lnTo>
                  <a:lnTo>
                    <a:pt x="156743" y="354622"/>
                  </a:lnTo>
                  <a:lnTo>
                    <a:pt x="158724" y="354622"/>
                  </a:lnTo>
                  <a:close/>
                </a:path>
                <a:path w="1617345" h="936625">
                  <a:moveTo>
                    <a:pt x="202514" y="437172"/>
                  </a:moveTo>
                  <a:lnTo>
                    <a:pt x="200444" y="437172"/>
                  </a:lnTo>
                  <a:lnTo>
                    <a:pt x="202476" y="438442"/>
                  </a:lnTo>
                  <a:lnTo>
                    <a:pt x="202514" y="437172"/>
                  </a:lnTo>
                  <a:close/>
                </a:path>
                <a:path w="1617345" h="936625">
                  <a:moveTo>
                    <a:pt x="219290" y="428218"/>
                  </a:moveTo>
                  <a:lnTo>
                    <a:pt x="218744" y="427659"/>
                  </a:lnTo>
                  <a:lnTo>
                    <a:pt x="217690" y="427139"/>
                  </a:lnTo>
                  <a:lnTo>
                    <a:pt x="217233" y="427266"/>
                  </a:lnTo>
                  <a:lnTo>
                    <a:pt x="216712" y="427240"/>
                  </a:lnTo>
                  <a:lnTo>
                    <a:pt x="216916" y="428040"/>
                  </a:lnTo>
                  <a:lnTo>
                    <a:pt x="216941" y="428942"/>
                  </a:lnTo>
                  <a:lnTo>
                    <a:pt x="217360" y="429564"/>
                  </a:lnTo>
                  <a:lnTo>
                    <a:pt x="217766" y="430149"/>
                  </a:lnTo>
                  <a:lnTo>
                    <a:pt x="218262" y="429666"/>
                  </a:lnTo>
                  <a:lnTo>
                    <a:pt x="218617" y="429171"/>
                  </a:lnTo>
                  <a:lnTo>
                    <a:pt x="219290" y="428218"/>
                  </a:lnTo>
                  <a:close/>
                </a:path>
                <a:path w="1617345" h="936625">
                  <a:moveTo>
                    <a:pt x="219468" y="453390"/>
                  </a:moveTo>
                  <a:lnTo>
                    <a:pt x="219075" y="452742"/>
                  </a:lnTo>
                  <a:lnTo>
                    <a:pt x="218516" y="453148"/>
                  </a:lnTo>
                  <a:lnTo>
                    <a:pt x="217970" y="453517"/>
                  </a:lnTo>
                  <a:lnTo>
                    <a:pt x="217766" y="453694"/>
                  </a:lnTo>
                  <a:lnTo>
                    <a:pt x="217335" y="454494"/>
                  </a:lnTo>
                  <a:lnTo>
                    <a:pt x="217030" y="454875"/>
                  </a:lnTo>
                  <a:lnTo>
                    <a:pt x="216916" y="455320"/>
                  </a:lnTo>
                  <a:lnTo>
                    <a:pt x="216535" y="456577"/>
                  </a:lnTo>
                  <a:lnTo>
                    <a:pt x="217462" y="457111"/>
                  </a:lnTo>
                  <a:lnTo>
                    <a:pt x="219214" y="457415"/>
                  </a:lnTo>
                  <a:lnTo>
                    <a:pt x="219290" y="456704"/>
                  </a:lnTo>
                  <a:lnTo>
                    <a:pt x="219049" y="455955"/>
                  </a:lnTo>
                  <a:lnTo>
                    <a:pt x="218922" y="455549"/>
                  </a:lnTo>
                  <a:lnTo>
                    <a:pt x="218821" y="455002"/>
                  </a:lnTo>
                  <a:lnTo>
                    <a:pt x="218998" y="454647"/>
                  </a:lnTo>
                  <a:lnTo>
                    <a:pt x="219290" y="453999"/>
                  </a:lnTo>
                  <a:lnTo>
                    <a:pt x="219468" y="453390"/>
                  </a:lnTo>
                  <a:close/>
                </a:path>
                <a:path w="1617345" h="936625">
                  <a:moveTo>
                    <a:pt x="229387" y="440359"/>
                  </a:moveTo>
                  <a:lnTo>
                    <a:pt x="229158" y="436905"/>
                  </a:lnTo>
                  <a:lnTo>
                    <a:pt x="227355" y="434009"/>
                  </a:lnTo>
                  <a:lnTo>
                    <a:pt x="227431" y="433743"/>
                  </a:lnTo>
                  <a:lnTo>
                    <a:pt x="227304" y="433590"/>
                  </a:lnTo>
                  <a:lnTo>
                    <a:pt x="225920" y="431609"/>
                  </a:lnTo>
                  <a:lnTo>
                    <a:pt x="224536" y="431660"/>
                  </a:lnTo>
                  <a:lnTo>
                    <a:pt x="223215" y="433717"/>
                  </a:lnTo>
                  <a:lnTo>
                    <a:pt x="222707" y="434695"/>
                  </a:lnTo>
                  <a:lnTo>
                    <a:pt x="221754" y="435241"/>
                  </a:lnTo>
                  <a:lnTo>
                    <a:pt x="224396" y="438581"/>
                  </a:lnTo>
                  <a:lnTo>
                    <a:pt x="225348" y="440690"/>
                  </a:lnTo>
                  <a:lnTo>
                    <a:pt x="227825" y="440486"/>
                  </a:lnTo>
                  <a:lnTo>
                    <a:pt x="229387" y="440359"/>
                  </a:lnTo>
                  <a:close/>
                </a:path>
                <a:path w="1617345" h="936625">
                  <a:moveTo>
                    <a:pt x="231190" y="881773"/>
                  </a:moveTo>
                  <a:lnTo>
                    <a:pt x="230911" y="881557"/>
                  </a:lnTo>
                  <a:lnTo>
                    <a:pt x="230644" y="881303"/>
                  </a:lnTo>
                  <a:lnTo>
                    <a:pt x="230339" y="881075"/>
                  </a:lnTo>
                  <a:lnTo>
                    <a:pt x="230238" y="881303"/>
                  </a:lnTo>
                  <a:lnTo>
                    <a:pt x="230009" y="881608"/>
                  </a:lnTo>
                  <a:lnTo>
                    <a:pt x="230289" y="882002"/>
                  </a:lnTo>
                  <a:lnTo>
                    <a:pt x="230619" y="882230"/>
                  </a:lnTo>
                  <a:lnTo>
                    <a:pt x="230898" y="882484"/>
                  </a:lnTo>
                  <a:lnTo>
                    <a:pt x="230987" y="882256"/>
                  </a:lnTo>
                  <a:lnTo>
                    <a:pt x="231089" y="882053"/>
                  </a:lnTo>
                  <a:lnTo>
                    <a:pt x="231190" y="881773"/>
                  </a:lnTo>
                  <a:close/>
                </a:path>
                <a:path w="1617345" h="936625">
                  <a:moveTo>
                    <a:pt x="234137" y="871004"/>
                  </a:moveTo>
                  <a:lnTo>
                    <a:pt x="233807" y="870889"/>
                  </a:lnTo>
                  <a:lnTo>
                    <a:pt x="233629" y="870762"/>
                  </a:lnTo>
                  <a:lnTo>
                    <a:pt x="233527" y="871080"/>
                  </a:lnTo>
                  <a:lnTo>
                    <a:pt x="233400" y="871385"/>
                  </a:lnTo>
                  <a:lnTo>
                    <a:pt x="233299" y="871715"/>
                  </a:lnTo>
                  <a:lnTo>
                    <a:pt x="233527" y="871867"/>
                  </a:lnTo>
                  <a:lnTo>
                    <a:pt x="233705" y="871994"/>
                  </a:lnTo>
                  <a:lnTo>
                    <a:pt x="233857" y="872109"/>
                  </a:lnTo>
                  <a:lnTo>
                    <a:pt x="233959" y="871791"/>
                  </a:lnTo>
                  <a:lnTo>
                    <a:pt x="234111" y="871461"/>
                  </a:lnTo>
                  <a:lnTo>
                    <a:pt x="234137" y="871131"/>
                  </a:lnTo>
                  <a:lnTo>
                    <a:pt x="234137" y="871004"/>
                  </a:lnTo>
                  <a:close/>
                </a:path>
                <a:path w="1617345" h="936625">
                  <a:moveTo>
                    <a:pt x="236512" y="883056"/>
                  </a:moveTo>
                  <a:lnTo>
                    <a:pt x="236435" y="882256"/>
                  </a:lnTo>
                  <a:lnTo>
                    <a:pt x="236067" y="881354"/>
                  </a:lnTo>
                  <a:lnTo>
                    <a:pt x="235661" y="880592"/>
                  </a:lnTo>
                  <a:lnTo>
                    <a:pt x="233502" y="881430"/>
                  </a:lnTo>
                  <a:lnTo>
                    <a:pt x="233222" y="882002"/>
                  </a:lnTo>
                  <a:lnTo>
                    <a:pt x="233426" y="882738"/>
                  </a:lnTo>
                  <a:lnTo>
                    <a:pt x="233680" y="883742"/>
                  </a:lnTo>
                  <a:lnTo>
                    <a:pt x="234175" y="884440"/>
                  </a:lnTo>
                  <a:lnTo>
                    <a:pt x="235483" y="883932"/>
                  </a:lnTo>
                  <a:lnTo>
                    <a:pt x="236359" y="883615"/>
                  </a:lnTo>
                  <a:lnTo>
                    <a:pt x="236512" y="883056"/>
                  </a:lnTo>
                  <a:close/>
                </a:path>
                <a:path w="1617345" h="936625">
                  <a:moveTo>
                    <a:pt x="242163" y="867524"/>
                  </a:moveTo>
                  <a:lnTo>
                    <a:pt x="241706" y="866965"/>
                  </a:lnTo>
                  <a:lnTo>
                    <a:pt x="241414" y="866571"/>
                  </a:lnTo>
                  <a:lnTo>
                    <a:pt x="241858" y="865289"/>
                  </a:lnTo>
                  <a:lnTo>
                    <a:pt x="239826" y="866241"/>
                  </a:lnTo>
                  <a:lnTo>
                    <a:pt x="238518" y="866394"/>
                  </a:lnTo>
                  <a:lnTo>
                    <a:pt x="239001" y="867448"/>
                  </a:lnTo>
                  <a:lnTo>
                    <a:pt x="239280" y="868070"/>
                  </a:lnTo>
                  <a:lnTo>
                    <a:pt x="240601" y="868248"/>
                  </a:lnTo>
                  <a:lnTo>
                    <a:pt x="241465" y="868629"/>
                  </a:lnTo>
                  <a:lnTo>
                    <a:pt x="242036" y="868146"/>
                  </a:lnTo>
                  <a:lnTo>
                    <a:pt x="242163" y="867524"/>
                  </a:lnTo>
                  <a:close/>
                </a:path>
                <a:path w="1617345" h="936625">
                  <a:moveTo>
                    <a:pt x="268185" y="677443"/>
                  </a:moveTo>
                  <a:lnTo>
                    <a:pt x="265684" y="678472"/>
                  </a:lnTo>
                  <a:lnTo>
                    <a:pt x="265899" y="679742"/>
                  </a:lnTo>
                  <a:lnTo>
                    <a:pt x="267246" y="679742"/>
                  </a:lnTo>
                  <a:lnTo>
                    <a:pt x="267690" y="678472"/>
                  </a:lnTo>
                  <a:lnTo>
                    <a:pt x="268185" y="677443"/>
                  </a:lnTo>
                  <a:close/>
                </a:path>
                <a:path w="1617345" h="936625">
                  <a:moveTo>
                    <a:pt x="271259" y="258102"/>
                  </a:moveTo>
                  <a:lnTo>
                    <a:pt x="269405" y="256832"/>
                  </a:lnTo>
                  <a:lnTo>
                    <a:pt x="269290" y="255562"/>
                  </a:lnTo>
                  <a:lnTo>
                    <a:pt x="269176" y="254292"/>
                  </a:lnTo>
                  <a:lnTo>
                    <a:pt x="267614" y="253022"/>
                  </a:lnTo>
                  <a:lnTo>
                    <a:pt x="268770" y="251752"/>
                  </a:lnTo>
                  <a:lnTo>
                    <a:pt x="267843" y="250482"/>
                  </a:lnTo>
                  <a:lnTo>
                    <a:pt x="267017" y="249212"/>
                  </a:lnTo>
                  <a:lnTo>
                    <a:pt x="266242" y="250482"/>
                  </a:lnTo>
                  <a:lnTo>
                    <a:pt x="265557" y="250482"/>
                  </a:lnTo>
                  <a:lnTo>
                    <a:pt x="265277" y="251752"/>
                  </a:lnTo>
                  <a:lnTo>
                    <a:pt x="264833" y="253022"/>
                  </a:lnTo>
                  <a:lnTo>
                    <a:pt x="264579" y="251752"/>
                  </a:lnTo>
                  <a:lnTo>
                    <a:pt x="260032" y="251752"/>
                  </a:lnTo>
                  <a:lnTo>
                    <a:pt x="260718" y="249212"/>
                  </a:lnTo>
                  <a:lnTo>
                    <a:pt x="259867" y="246672"/>
                  </a:lnTo>
                  <a:lnTo>
                    <a:pt x="258279" y="244132"/>
                  </a:lnTo>
                  <a:lnTo>
                    <a:pt x="259638" y="244132"/>
                  </a:lnTo>
                  <a:lnTo>
                    <a:pt x="261924" y="242862"/>
                  </a:lnTo>
                  <a:lnTo>
                    <a:pt x="261708" y="242862"/>
                  </a:lnTo>
                  <a:lnTo>
                    <a:pt x="260388" y="236512"/>
                  </a:lnTo>
                  <a:lnTo>
                    <a:pt x="254419" y="233972"/>
                  </a:lnTo>
                  <a:lnTo>
                    <a:pt x="247027" y="233972"/>
                  </a:lnTo>
                  <a:lnTo>
                    <a:pt x="245351" y="232702"/>
                  </a:lnTo>
                  <a:lnTo>
                    <a:pt x="245376" y="231432"/>
                  </a:lnTo>
                  <a:lnTo>
                    <a:pt x="245427" y="228892"/>
                  </a:lnTo>
                  <a:lnTo>
                    <a:pt x="246608" y="227622"/>
                  </a:lnTo>
                  <a:lnTo>
                    <a:pt x="249974" y="228892"/>
                  </a:lnTo>
                  <a:lnTo>
                    <a:pt x="250418" y="228892"/>
                  </a:lnTo>
                  <a:lnTo>
                    <a:pt x="252730" y="230162"/>
                  </a:lnTo>
                  <a:lnTo>
                    <a:pt x="254762" y="230162"/>
                  </a:lnTo>
                  <a:lnTo>
                    <a:pt x="256628" y="227622"/>
                  </a:lnTo>
                  <a:lnTo>
                    <a:pt x="257556" y="226352"/>
                  </a:lnTo>
                  <a:lnTo>
                    <a:pt x="259715" y="223812"/>
                  </a:lnTo>
                  <a:lnTo>
                    <a:pt x="254812" y="218732"/>
                  </a:lnTo>
                  <a:lnTo>
                    <a:pt x="252755" y="214922"/>
                  </a:lnTo>
                  <a:lnTo>
                    <a:pt x="247815" y="212382"/>
                  </a:lnTo>
                  <a:lnTo>
                    <a:pt x="247103" y="212382"/>
                  </a:lnTo>
                  <a:lnTo>
                    <a:pt x="247764" y="209842"/>
                  </a:lnTo>
                  <a:lnTo>
                    <a:pt x="251548" y="208572"/>
                  </a:lnTo>
                  <a:lnTo>
                    <a:pt x="250444" y="207302"/>
                  </a:lnTo>
                  <a:lnTo>
                    <a:pt x="250494" y="206032"/>
                  </a:lnTo>
                  <a:lnTo>
                    <a:pt x="249948" y="204762"/>
                  </a:lnTo>
                  <a:lnTo>
                    <a:pt x="247332" y="204762"/>
                  </a:lnTo>
                  <a:lnTo>
                    <a:pt x="249174" y="206032"/>
                  </a:lnTo>
                  <a:lnTo>
                    <a:pt x="248069" y="207302"/>
                  </a:lnTo>
                  <a:lnTo>
                    <a:pt x="247688" y="208572"/>
                  </a:lnTo>
                  <a:lnTo>
                    <a:pt x="245427" y="207302"/>
                  </a:lnTo>
                  <a:lnTo>
                    <a:pt x="244322" y="207302"/>
                  </a:lnTo>
                  <a:lnTo>
                    <a:pt x="241833" y="208572"/>
                  </a:lnTo>
                  <a:lnTo>
                    <a:pt x="241211" y="209842"/>
                  </a:lnTo>
                  <a:lnTo>
                    <a:pt x="240487" y="213652"/>
                  </a:lnTo>
                  <a:lnTo>
                    <a:pt x="242519" y="213652"/>
                  </a:lnTo>
                  <a:lnTo>
                    <a:pt x="243039" y="214922"/>
                  </a:lnTo>
                  <a:lnTo>
                    <a:pt x="242265" y="214922"/>
                  </a:lnTo>
                  <a:lnTo>
                    <a:pt x="240652" y="216192"/>
                  </a:lnTo>
                  <a:lnTo>
                    <a:pt x="239458" y="220002"/>
                  </a:lnTo>
                  <a:lnTo>
                    <a:pt x="237070" y="221272"/>
                  </a:lnTo>
                  <a:lnTo>
                    <a:pt x="238226" y="226352"/>
                  </a:lnTo>
                  <a:lnTo>
                    <a:pt x="235038" y="228892"/>
                  </a:lnTo>
                  <a:lnTo>
                    <a:pt x="238099" y="233972"/>
                  </a:lnTo>
                  <a:lnTo>
                    <a:pt x="241465" y="231432"/>
                  </a:lnTo>
                  <a:lnTo>
                    <a:pt x="243319" y="233972"/>
                  </a:lnTo>
                  <a:lnTo>
                    <a:pt x="241757" y="235242"/>
                  </a:lnTo>
                  <a:lnTo>
                    <a:pt x="241731" y="239052"/>
                  </a:lnTo>
                  <a:lnTo>
                    <a:pt x="239306" y="239052"/>
                  </a:lnTo>
                  <a:lnTo>
                    <a:pt x="238429" y="240322"/>
                  </a:lnTo>
                  <a:lnTo>
                    <a:pt x="236486" y="241592"/>
                  </a:lnTo>
                  <a:lnTo>
                    <a:pt x="234734" y="241592"/>
                  </a:lnTo>
                  <a:lnTo>
                    <a:pt x="234784" y="247942"/>
                  </a:lnTo>
                  <a:lnTo>
                    <a:pt x="237998" y="247942"/>
                  </a:lnTo>
                  <a:lnTo>
                    <a:pt x="248208" y="247942"/>
                  </a:lnTo>
                  <a:lnTo>
                    <a:pt x="247916" y="246672"/>
                  </a:lnTo>
                  <a:lnTo>
                    <a:pt x="251828" y="246672"/>
                  </a:lnTo>
                  <a:lnTo>
                    <a:pt x="251955" y="249212"/>
                  </a:lnTo>
                  <a:lnTo>
                    <a:pt x="252958" y="250482"/>
                  </a:lnTo>
                  <a:lnTo>
                    <a:pt x="255168" y="253022"/>
                  </a:lnTo>
                  <a:lnTo>
                    <a:pt x="255714" y="253022"/>
                  </a:lnTo>
                  <a:lnTo>
                    <a:pt x="256247" y="254292"/>
                  </a:lnTo>
                  <a:lnTo>
                    <a:pt x="254762" y="256832"/>
                  </a:lnTo>
                  <a:lnTo>
                    <a:pt x="256349" y="260642"/>
                  </a:lnTo>
                  <a:lnTo>
                    <a:pt x="258610" y="261912"/>
                  </a:lnTo>
                  <a:lnTo>
                    <a:pt x="260210" y="261912"/>
                  </a:lnTo>
                  <a:lnTo>
                    <a:pt x="262572" y="263182"/>
                  </a:lnTo>
                  <a:lnTo>
                    <a:pt x="264160" y="260642"/>
                  </a:lnTo>
                  <a:lnTo>
                    <a:pt x="265785" y="260642"/>
                  </a:lnTo>
                  <a:lnTo>
                    <a:pt x="266458" y="259372"/>
                  </a:lnTo>
                  <a:lnTo>
                    <a:pt x="268427" y="259372"/>
                  </a:lnTo>
                  <a:lnTo>
                    <a:pt x="271259" y="258102"/>
                  </a:lnTo>
                  <a:close/>
                </a:path>
                <a:path w="1617345" h="936625">
                  <a:moveTo>
                    <a:pt x="291236" y="911771"/>
                  </a:moveTo>
                  <a:lnTo>
                    <a:pt x="291045" y="911631"/>
                  </a:lnTo>
                  <a:lnTo>
                    <a:pt x="290690" y="911377"/>
                  </a:lnTo>
                  <a:lnTo>
                    <a:pt x="290588" y="911707"/>
                  </a:lnTo>
                  <a:lnTo>
                    <a:pt x="290436" y="912025"/>
                  </a:lnTo>
                  <a:lnTo>
                    <a:pt x="290410" y="912355"/>
                  </a:lnTo>
                  <a:lnTo>
                    <a:pt x="290410" y="912482"/>
                  </a:lnTo>
                  <a:lnTo>
                    <a:pt x="290741" y="912609"/>
                  </a:lnTo>
                  <a:lnTo>
                    <a:pt x="290918" y="912736"/>
                  </a:lnTo>
                  <a:lnTo>
                    <a:pt x="291109" y="912075"/>
                  </a:lnTo>
                  <a:lnTo>
                    <a:pt x="291236" y="911771"/>
                  </a:lnTo>
                  <a:close/>
                </a:path>
                <a:path w="1617345" h="936625">
                  <a:moveTo>
                    <a:pt x="292747" y="770166"/>
                  </a:moveTo>
                  <a:lnTo>
                    <a:pt x="292696" y="770013"/>
                  </a:lnTo>
                  <a:lnTo>
                    <a:pt x="292493" y="769899"/>
                  </a:lnTo>
                  <a:lnTo>
                    <a:pt x="292417" y="769620"/>
                  </a:lnTo>
                  <a:lnTo>
                    <a:pt x="292265" y="766508"/>
                  </a:lnTo>
                  <a:lnTo>
                    <a:pt x="291045" y="765429"/>
                  </a:lnTo>
                  <a:lnTo>
                    <a:pt x="288328" y="765606"/>
                  </a:lnTo>
                  <a:lnTo>
                    <a:pt x="285013" y="765822"/>
                  </a:lnTo>
                  <a:lnTo>
                    <a:pt x="284010" y="767054"/>
                  </a:lnTo>
                  <a:lnTo>
                    <a:pt x="284441" y="770318"/>
                  </a:lnTo>
                  <a:lnTo>
                    <a:pt x="284810" y="773061"/>
                  </a:lnTo>
                  <a:lnTo>
                    <a:pt x="286092" y="774039"/>
                  </a:lnTo>
                  <a:lnTo>
                    <a:pt x="291134" y="773455"/>
                  </a:lnTo>
                  <a:lnTo>
                    <a:pt x="291998" y="772375"/>
                  </a:lnTo>
                  <a:lnTo>
                    <a:pt x="292239" y="770674"/>
                  </a:lnTo>
                  <a:lnTo>
                    <a:pt x="292341" y="770496"/>
                  </a:lnTo>
                  <a:lnTo>
                    <a:pt x="292747" y="770166"/>
                  </a:lnTo>
                  <a:close/>
                </a:path>
                <a:path w="1617345" h="936625">
                  <a:moveTo>
                    <a:pt x="296240" y="787946"/>
                  </a:moveTo>
                  <a:lnTo>
                    <a:pt x="296189" y="787565"/>
                  </a:lnTo>
                  <a:lnTo>
                    <a:pt x="296189" y="787209"/>
                  </a:lnTo>
                  <a:lnTo>
                    <a:pt x="295960" y="787285"/>
                  </a:lnTo>
                  <a:lnTo>
                    <a:pt x="295732" y="787336"/>
                  </a:lnTo>
                  <a:lnTo>
                    <a:pt x="295478" y="787438"/>
                  </a:lnTo>
                  <a:lnTo>
                    <a:pt x="295478" y="788517"/>
                  </a:lnTo>
                  <a:lnTo>
                    <a:pt x="295732" y="788441"/>
                  </a:lnTo>
                  <a:lnTo>
                    <a:pt x="296113" y="788416"/>
                  </a:lnTo>
                  <a:lnTo>
                    <a:pt x="296138" y="788289"/>
                  </a:lnTo>
                  <a:lnTo>
                    <a:pt x="296240" y="787946"/>
                  </a:lnTo>
                  <a:close/>
                </a:path>
                <a:path w="1617345" h="936625">
                  <a:moveTo>
                    <a:pt x="305396" y="922350"/>
                  </a:moveTo>
                  <a:lnTo>
                    <a:pt x="304901" y="921613"/>
                  </a:lnTo>
                  <a:lnTo>
                    <a:pt x="304215" y="921016"/>
                  </a:lnTo>
                  <a:lnTo>
                    <a:pt x="303415" y="920457"/>
                  </a:lnTo>
                  <a:lnTo>
                    <a:pt x="302907" y="918476"/>
                  </a:lnTo>
                  <a:lnTo>
                    <a:pt x="301828" y="916851"/>
                  </a:lnTo>
                  <a:lnTo>
                    <a:pt x="300202" y="915720"/>
                  </a:lnTo>
                  <a:lnTo>
                    <a:pt x="300228" y="915543"/>
                  </a:lnTo>
                  <a:lnTo>
                    <a:pt x="300456" y="915543"/>
                  </a:lnTo>
                  <a:lnTo>
                    <a:pt x="300202" y="914057"/>
                  </a:lnTo>
                  <a:lnTo>
                    <a:pt x="299427" y="914082"/>
                  </a:lnTo>
                  <a:lnTo>
                    <a:pt x="298589" y="914209"/>
                  </a:lnTo>
                  <a:lnTo>
                    <a:pt x="298348" y="914336"/>
                  </a:lnTo>
                  <a:lnTo>
                    <a:pt x="298424" y="914615"/>
                  </a:lnTo>
                  <a:lnTo>
                    <a:pt x="298272" y="914768"/>
                  </a:lnTo>
                  <a:lnTo>
                    <a:pt x="296659" y="914209"/>
                  </a:lnTo>
                  <a:lnTo>
                    <a:pt x="294932" y="913955"/>
                  </a:lnTo>
                  <a:lnTo>
                    <a:pt x="292239" y="914946"/>
                  </a:lnTo>
                  <a:lnTo>
                    <a:pt x="291515" y="915492"/>
                  </a:lnTo>
                  <a:lnTo>
                    <a:pt x="290664" y="915898"/>
                  </a:lnTo>
                  <a:lnTo>
                    <a:pt x="305396" y="922350"/>
                  </a:lnTo>
                  <a:close/>
                </a:path>
                <a:path w="1617345" h="936625">
                  <a:moveTo>
                    <a:pt x="311899" y="782167"/>
                  </a:moveTo>
                  <a:lnTo>
                    <a:pt x="310222" y="782167"/>
                  </a:lnTo>
                  <a:lnTo>
                    <a:pt x="310349" y="782447"/>
                  </a:lnTo>
                  <a:lnTo>
                    <a:pt x="311327" y="782447"/>
                  </a:lnTo>
                  <a:lnTo>
                    <a:pt x="311899" y="782167"/>
                  </a:lnTo>
                  <a:close/>
                </a:path>
                <a:path w="1617345" h="936625">
                  <a:moveTo>
                    <a:pt x="312826" y="780757"/>
                  </a:moveTo>
                  <a:lnTo>
                    <a:pt x="311619" y="777748"/>
                  </a:lnTo>
                  <a:lnTo>
                    <a:pt x="310540" y="774941"/>
                  </a:lnTo>
                  <a:lnTo>
                    <a:pt x="309816" y="773328"/>
                  </a:lnTo>
                  <a:lnTo>
                    <a:pt x="309143" y="771906"/>
                  </a:lnTo>
                  <a:lnTo>
                    <a:pt x="309079" y="770775"/>
                  </a:lnTo>
                  <a:lnTo>
                    <a:pt x="308940" y="770064"/>
                  </a:lnTo>
                  <a:lnTo>
                    <a:pt x="305701" y="770775"/>
                  </a:lnTo>
                  <a:lnTo>
                    <a:pt x="306628" y="772147"/>
                  </a:lnTo>
                  <a:lnTo>
                    <a:pt x="306755" y="774941"/>
                  </a:lnTo>
                  <a:lnTo>
                    <a:pt x="306882" y="776719"/>
                  </a:lnTo>
                  <a:lnTo>
                    <a:pt x="307238" y="776998"/>
                  </a:lnTo>
                  <a:lnTo>
                    <a:pt x="308241" y="776998"/>
                  </a:lnTo>
                  <a:lnTo>
                    <a:pt x="308292" y="777176"/>
                  </a:lnTo>
                  <a:lnTo>
                    <a:pt x="308762" y="778598"/>
                  </a:lnTo>
                  <a:lnTo>
                    <a:pt x="309333" y="780211"/>
                  </a:lnTo>
                  <a:lnTo>
                    <a:pt x="310070" y="781837"/>
                  </a:lnTo>
                  <a:lnTo>
                    <a:pt x="312254" y="781837"/>
                  </a:lnTo>
                  <a:lnTo>
                    <a:pt x="312801" y="781418"/>
                  </a:lnTo>
                  <a:lnTo>
                    <a:pt x="312407" y="781138"/>
                  </a:lnTo>
                  <a:lnTo>
                    <a:pt x="312483" y="780757"/>
                  </a:lnTo>
                  <a:lnTo>
                    <a:pt x="312826" y="780757"/>
                  </a:lnTo>
                  <a:close/>
                </a:path>
                <a:path w="1617345" h="936625">
                  <a:moveTo>
                    <a:pt x="326085" y="840079"/>
                  </a:moveTo>
                  <a:lnTo>
                    <a:pt x="325856" y="839978"/>
                  </a:lnTo>
                  <a:lnTo>
                    <a:pt x="325551" y="839762"/>
                  </a:lnTo>
                  <a:lnTo>
                    <a:pt x="325158" y="840028"/>
                  </a:lnTo>
                  <a:lnTo>
                    <a:pt x="324929" y="840359"/>
                  </a:lnTo>
                  <a:lnTo>
                    <a:pt x="324675" y="840638"/>
                  </a:lnTo>
                  <a:lnTo>
                    <a:pt x="324878" y="840740"/>
                  </a:lnTo>
                  <a:lnTo>
                    <a:pt x="325107" y="840841"/>
                  </a:lnTo>
                  <a:lnTo>
                    <a:pt x="325386" y="840930"/>
                  </a:lnTo>
                  <a:lnTo>
                    <a:pt x="325602" y="840663"/>
                  </a:lnTo>
                  <a:lnTo>
                    <a:pt x="325856" y="840384"/>
                  </a:lnTo>
                  <a:lnTo>
                    <a:pt x="326085" y="840079"/>
                  </a:lnTo>
                  <a:close/>
                </a:path>
                <a:path w="1617345" h="936625">
                  <a:moveTo>
                    <a:pt x="330504" y="627202"/>
                  </a:moveTo>
                  <a:lnTo>
                    <a:pt x="329971" y="626630"/>
                  </a:lnTo>
                  <a:lnTo>
                    <a:pt x="329526" y="625932"/>
                  </a:lnTo>
                  <a:lnTo>
                    <a:pt x="328396" y="625271"/>
                  </a:lnTo>
                  <a:lnTo>
                    <a:pt x="327240" y="625195"/>
                  </a:lnTo>
                  <a:lnTo>
                    <a:pt x="327139" y="625373"/>
                  </a:lnTo>
                  <a:lnTo>
                    <a:pt x="326288" y="627227"/>
                  </a:lnTo>
                  <a:lnTo>
                    <a:pt x="326656" y="629412"/>
                  </a:lnTo>
                  <a:lnTo>
                    <a:pt x="325526" y="630948"/>
                  </a:lnTo>
                  <a:lnTo>
                    <a:pt x="326009" y="631901"/>
                  </a:lnTo>
                  <a:lnTo>
                    <a:pt x="326440" y="632333"/>
                  </a:lnTo>
                  <a:lnTo>
                    <a:pt x="327215" y="632104"/>
                  </a:lnTo>
                  <a:lnTo>
                    <a:pt x="327990" y="631850"/>
                  </a:lnTo>
                  <a:lnTo>
                    <a:pt x="329120" y="632409"/>
                  </a:lnTo>
                  <a:lnTo>
                    <a:pt x="329577" y="631380"/>
                  </a:lnTo>
                  <a:lnTo>
                    <a:pt x="330123" y="630072"/>
                  </a:lnTo>
                  <a:lnTo>
                    <a:pt x="328815" y="628307"/>
                  </a:lnTo>
                  <a:lnTo>
                    <a:pt x="330504" y="627202"/>
                  </a:lnTo>
                  <a:close/>
                </a:path>
                <a:path w="1617345" h="936625">
                  <a:moveTo>
                    <a:pt x="331533" y="823963"/>
                  </a:moveTo>
                  <a:lnTo>
                    <a:pt x="329476" y="821550"/>
                  </a:lnTo>
                  <a:lnTo>
                    <a:pt x="327964" y="820699"/>
                  </a:lnTo>
                  <a:lnTo>
                    <a:pt x="325882" y="821702"/>
                  </a:lnTo>
                  <a:lnTo>
                    <a:pt x="325424" y="821880"/>
                  </a:lnTo>
                  <a:lnTo>
                    <a:pt x="325056" y="819073"/>
                  </a:lnTo>
                  <a:lnTo>
                    <a:pt x="322440" y="819073"/>
                  </a:lnTo>
                  <a:lnTo>
                    <a:pt x="320078" y="817664"/>
                  </a:lnTo>
                  <a:lnTo>
                    <a:pt x="319709" y="817613"/>
                  </a:lnTo>
                  <a:lnTo>
                    <a:pt x="319125" y="819924"/>
                  </a:lnTo>
                  <a:lnTo>
                    <a:pt x="316992" y="821524"/>
                  </a:lnTo>
                  <a:lnTo>
                    <a:pt x="318935" y="824788"/>
                  </a:lnTo>
                  <a:lnTo>
                    <a:pt x="320687" y="825525"/>
                  </a:lnTo>
                  <a:lnTo>
                    <a:pt x="323176" y="824293"/>
                  </a:lnTo>
                  <a:lnTo>
                    <a:pt x="323875" y="824090"/>
                  </a:lnTo>
                  <a:lnTo>
                    <a:pt x="324548" y="823810"/>
                  </a:lnTo>
                  <a:lnTo>
                    <a:pt x="325628" y="824699"/>
                  </a:lnTo>
                  <a:lnTo>
                    <a:pt x="322643" y="826376"/>
                  </a:lnTo>
                  <a:lnTo>
                    <a:pt x="327291" y="827709"/>
                  </a:lnTo>
                  <a:lnTo>
                    <a:pt x="328764" y="827481"/>
                  </a:lnTo>
                  <a:lnTo>
                    <a:pt x="329844" y="826122"/>
                  </a:lnTo>
                  <a:lnTo>
                    <a:pt x="330530" y="825296"/>
                  </a:lnTo>
                  <a:lnTo>
                    <a:pt x="331533" y="823963"/>
                  </a:lnTo>
                  <a:close/>
                </a:path>
                <a:path w="1617345" h="936625">
                  <a:moveTo>
                    <a:pt x="334162" y="674281"/>
                  </a:moveTo>
                  <a:lnTo>
                    <a:pt x="333717" y="673696"/>
                  </a:lnTo>
                  <a:lnTo>
                    <a:pt x="333540" y="673696"/>
                  </a:lnTo>
                  <a:lnTo>
                    <a:pt x="332930" y="673722"/>
                  </a:lnTo>
                  <a:lnTo>
                    <a:pt x="332181" y="673493"/>
                  </a:lnTo>
                  <a:lnTo>
                    <a:pt x="331812" y="674357"/>
                  </a:lnTo>
                  <a:lnTo>
                    <a:pt x="331978" y="674598"/>
                  </a:lnTo>
                  <a:lnTo>
                    <a:pt x="332206" y="675106"/>
                  </a:lnTo>
                  <a:lnTo>
                    <a:pt x="332409" y="675106"/>
                  </a:lnTo>
                  <a:lnTo>
                    <a:pt x="333006" y="675081"/>
                  </a:lnTo>
                  <a:lnTo>
                    <a:pt x="333819" y="675309"/>
                  </a:lnTo>
                  <a:lnTo>
                    <a:pt x="334086" y="674471"/>
                  </a:lnTo>
                  <a:lnTo>
                    <a:pt x="334162" y="674281"/>
                  </a:lnTo>
                  <a:close/>
                </a:path>
                <a:path w="1617345" h="936625">
                  <a:moveTo>
                    <a:pt x="340042" y="885317"/>
                  </a:moveTo>
                  <a:lnTo>
                    <a:pt x="339940" y="885113"/>
                  </a:lnTo>
                  <a:lnTo>
                    <a:pt x="339585" y="884364"/>
                  </a:lnTo>
                  <a:lnTo>
                    <a:pt x="339064" y="883564"/>
                  </a:lnTo>
                  <a:lnTo>
                    <a:pt x="338086" y="884135"/>
                  </a:lnTo>
                  <a:lnTo>
                    <a:pt x="337629" y="884415"/>
                  </a:lnTo>
                  <a:lnTo>
                    <a:pt x="337426" y="885063"/>
                  </a:lnTo>
                  <a:lnTo>
                    <a:pt x="337134" y="885571"/>
                  </a:lnTo>
                  <a:lnTo>
                    <a:pt x="338759" y="885825"/>
                  </a:lnTo>
                  <a:lnTo>
                    <a:pt x="339636" y="885952"/>
                  </a:lnTo>
                  <a:lnTo>
                    <a:pt x="339712" y="885723"/>
                  </a:lnTo>
                  <a:lnTo>
                    <a:pt x="340042" y="885317"/>
                  </a:lnTo>
                  <a:close/>
                </a:path>
                <a:path w="1617345" h="936625">
                  <a:moveTo>
                    <a:pt x="340461" y="657034"/>
                  </a:moveTo>
                  <a:lnTo>
                    <a:pt x="339966" y="655751"/>
                  </a:lnTo>
                  <a:lnTo>
                    <a:pt x="339636" y="654875"/>
                  </a:lnTo>
                  <a:lnTo>
                    <a:pt x="339064" y="654621"/>
                  </a:lnTo>
                  <a:lnTo>
                    <a:pt x="338328" y="654824"/>
                  </a:lnTo>
                  <a:lnTo>
                    <a:pt x="337324" y="655066"/>
                  </a:lnTo>
                  <a:lnTo>
                    <a:pt x="336575" y="655624"/>
                  </a:lnTo>
                  <a:lnTo>
                    <a:pt x="337185" y="656932"/>
                  </a:lnTo>
                  <a:lnTo>
                    <a:pt x="337350" y="657809"/>
                  </a:lnTo>
                  <a:lnTo>
                    <a:pt x="338035" y="658012"/>
                  </a:lnTo>
                  <a:lnTo>
                    <a:pt x="338759" y="657809"/>
                  </a:lnTo>
                  <a:lnTo>
                    <a:pt x="339763" y="657555"/>
                  </a:lnTo>
                  <a:lnTo>
                    <a:pt x="340461" y="657034"/>
                  </a:lnTo>
                  <a:close/>
                </a:path>
                <a:path w="1617345" h="936625">
                  <a:moveTo>
                    <a:pt x="341223" y="666369"/>
                  </a:moveTo>
                  <a:lnTo>
                    <a:pt x="338505" y="666242"/>
                  </a:lnTo>
                  <a:lnTo>
                    <a:pt x="336905" y="665772"/>
                  </a:lnTo>
                  <a:lnTo>
                    <a:pt x="336321" y="667448"/>
                  </a:lnTo>
                  <a:lnTo>
                    <a:pt x="336029" y="668426"/>
                  </a:lnTo>
                  <a:lnTo>
                    <a:pt x="337858" y="670179"/>
                  </a:lnTo>
                  <a:lnTo>
                    <a:pt x="339369" y="670382"/>
                  </a:lnTo>
                  <a:lnTo>
                    <a:pt x="340144" y="670255"/>
                  </a:lnTo>
                  <a:lnTo>
                    <a:pt x="340893" y="669785"/>
                  </a:lnTo>
                  <a:lnTo>
                    <a:pt x="340169" y="667931"/>
                  </a:lnTo>
                  <a:lnTo>
                    <a:pt x="341223" y="666369"/>
                  </a:lnTo>
                  <a:close/>
                </a:path>
                <a:path w="1617345" h="936625">
                  <a:moveTo>
                    <a:pt x="341947" y="637197"/>
                  </a:moveTo>
                  <a:lnTo>
                    <a:pt x="340372" y="631050"/>
                  </a:lnTo>
                  <a:lnTo>
                    <a:pt x="339915" y="630770"/>
                  </a:lnTo>
                  <a:lnTo>
                    <a:pt x="339661" y="630847"/>
                  </a:lnTo>
                  <a:lnTo>
                    <a:pt x="337781" y="630618"/>
                  </a:lnTo>
                  <a:lnTo>
                    <a:pt x="336575" y="628967"/>
                  </a:lnTo>
                  <a:lnTo>
                    <a:pt x="332638" y="632752"/>
                  </a:lnTo>
                  <a:lnTo>
                    <a:pt x="331203" y="633679"/>
                  </a:lnTo>
                  <a:lnTo>
                    <a:pt x="331660" y="636143"/>
                  </a:lnTo>
                  <a:lnTo>
                    <a:pt x="331736" y="636993"/>
                  </a:lnTo>
                  <a:lnTo>
                    <a:pt x="332181" y="637476"/>
                  </a:lnTo>
                  <a:lnTo>
                    <a:pt x="332460" y="638124"/>
                  </a:lnTo>
                  <a:lnTo>
                    <a:pt x="331177" y="638098"/>
                  </a:lnTo>
                  <a:lnTo>
                    <a:pt x="329971" y="638479"/>
                  </a:lnTo>
                  <a:lnTo>
                    <a:pt x="327914" y="641362"/>
                  </a:lnTo>
                  <a:lnTo>
                    <a:pt x="328866" y="642772"/>
                  </a:lnTo>
                  <a:lnTo>
                    <a:pt x="329552" y="644258"/>
                  </a:lnTo>
                  <a:lnTo>
                    <a:pt x="330631" y="645083"/>
                  </a:lnTo>
                  <a:lnTo>
                    <a:pt x="335648" y="643851"/>
                  </a:lnTo>
                  <a:lnTo>
                    <a:pt x="336080" y="642073"/>
                  </a:lnTo>
                  <a:lnTo>
                    <a:pt x="335953" y="641718"/>
                  </a:lnTo>
                  <a:lnTo>
                    <a:pt x="335927" y="641311"/>
                  </a:lnTo>
                  <a:lnTo>
                    <a:pt x="336423" y="641489"/>
                  </a:lnTo>
                  <a:lnTo>
                    <a:pt x="336702" y="641845"/>
                  </a:lnTo>
                  <a:lnTo>
                    <a:pt x="339559" y="642315"/>
                  </a:lnTo>
                  <a:lnTo>
                    <a:pt x="340690" y="641235"/>
                  </a:lnTo>
                  <a:lnTo>
                    <a:pt x="341845" y="637578"/>
                  </a:lnTo>
                  <a:lnTo>
                    <a:pt x="341947" y="637197"/>
                  </a:lnTo>
                  <a:close/>
                </a:path>
                <a:path w="1617345" h="936625">
                  <a:moveTo>
                    <a:pt x="344512" y="830922"/>
                  </a:moveTo>
                  <a:lnTo>
                    <a:pt x="343662" y="830922"/>
                  </a:lnTo>
                  <a:lnTo>
                    <a:pt x="343255" y="831176"/>
                  </a:lnTo>
                  <a:lnTo>
                    <a:pt x="344436" y="831176"/>
                  </a:lnTo>
                  <a:lnTo>
                    <a:pt x="344512" y="830922"/>
                  </a:lnTo>
                  <a:close/>
                </a:path>
                <a:path w="1617345" h="936625">
                  <a:moveTo>
                    <a:pt x="349199" y="780757"/>
                  </a:moveTo>
                  <a:lnTo>
                    <a:pt x="346075" y="775614"/>
                  </a:lnTo>
                  <a:lnTo>
                    <a:pt x="345770" y="775119"/>
                  </a:lnTo>
                  <a:lnTo>
                    <a:pt x="344805" y="773938"/>
                  </a:lnTo>
                  <a:lnTo>
                    <a:pt x="346646" y="770699"/>
                  </a:lnTo>
                  <a:lnTo>
                    <a:pt x="345008" y="769340"/>
                  </a:lnTo>
                  <a:lnTo>
                    <a:pt x="344665" y="767613"/>
                  </a:lnTo>
                  <a:lnTo>
                    <a:pt x="344233" y="765505"/>
                  </a:lnTo>
                  <a:lnTo>
                    <a:pt x="343027" y="765848"/>
                  </a:lnTo>
                  <a:lnTo>
                    <a:pt x="338505" y="765848"/>
                  </a:lnTo>
                  <a:lnTo>
                    <a:pt x="336257" y="767245"/>
                  </a:lnTo>
                  <a:lnTo>
                    <a:pt x="336257" y="791629"/>
                  </a:lnTo>
                  <a:lnTo>
                    <a:pt x="335991" y="791629"/>
                  </a:lnTo>
                  <a:lnTo>
                    <a:pt x="336042" y="791464"/>
                  </a:lnTo>
                  <a:lnTo>
                    <a:pt x="336257" y="791629"/>
                  </a:lnTo>
                  <a:lnTo>
                    <a:pt x="336257" y="767245"/>
                  </a:lnTo>
                  <a:lnTo>
                    <a:pt x="335813" y="767511"/>
                  </a:lnTo>
                  <a:lnTo>
                    <a:pt x="335813" y="791260"/>
                  </a:lnTo>
                  <a:lnTo>
                    <a:pt x="335127" y="790765"/>
                  </a:lnTo>
                  <a:lnTo>
                    <a:pt x="334060" y="791260"/>
                  </a:lnTo>
                  <a:lnTo>
                    <a:pt x="332486" y="791908"/>
                  </a:lnTo>
                  <a:lnTo>
                    <a:pt x="331584" y="792060"/>
                  </a:lnTo>
                  <a:lnTo>
                    <a:pt x="331647" y="790003"/>
                  </a:lnTo>
                  <a:lnTo>
                    <a:pt x="331952" y="790003"/>
                  </a:lnTo>
                  <a:lnTo>
                    <a:pt x="332384" y="789520"/>
                  </a:lnTo>
                  <a:lnTo>
                    <a:pt x="332790" y="788670"/>
                  </a:lnTo>
                  <a:lnTo>
                    <a:pt x="335241" y="790765"/>
                  </a:lnTo>
                  <a:lnTo>
                    <a:pt x="335813" y="791260"/>
                  </a:lnTo>
                  <a:lnTo>
                    <a:pt x="335813" y="767511"/>
                  </a:lnTo>
                  <a:lnTo>
                    <a:pt x="335648" y="767613"/>
                  </a:lnTo>
                  <a:lnTo>
                    <a:pt x="333133" y="766584"/>
                  </a:lnTo>
                  <a:lnTo>
                    <a:pt x="332752" y="766584"/>
                  </a:lnTo>
                  <a:lnTo>
                    <a:pt x="332816" y="766330"/>
                  </a:lnTo>
                  <a:lnTo>
                    <a:pt x="333006" y="765848"/>
                  </a:lnTo>
                  <a:lnTo>
                    <a:pt x="333006" y="765200"/>
                  </a:lnTo>
                  <a:lnTo>
                    <a:pt x="332867" y="764946"/>
                  </a:lnTo>
                  <a:lnTo>
                    <a:pt x="332841" y="764603"/>
                  </a:lnTo>
                  <a:lnTo>
                    <a:pt x="333870" y="764374"/>
                  </a:lnTo>
                  <a:lnTo>
                    <a:pt x="334721" y="763816"/>
                  </a:lnTo>
                  <a:lnTo>
                    <a:pt x="334594" y="763092"/>
                  </a:lnTo>
                  <a:lnTo>
                    <a:pt x="334530" y="762685"/>
                  </a:lnTo>
                  <a:lnTo>
                    <a:pt x="334137" y="760323"/>
                  </a:lnTo>
                  <a:lnTo>
                    <a:pt x="335826" y="758799"/>
                  </a:lnTo>
                  <a:lnTo>
                    <a:pt x="336804" y="755307"/>
                  </a:lnTo>
                  <a:lnTo>
                    <a:pt x="333679" y="755307"/>
                  </a:lnTo>
                  <a:lnTo>
                    <a:pt x="334060" y="755002"/>
                  </a:lnTo>
                  <a:lnTo>
                    <a:pt x="334797" y="754430"/>
                  </a:lnTo>
                  <a:lnTo>
                    <a:pt x="336804" y="753757"/>
                  </a:lnTo>
                  <a:lnTo>
                    <a:pt x="340944" y="752919"/>
                  </a:lnTo>
                  <a:lnTo>
                    <a:pt x="340512" y="752919"/>
                  </a:lnTo>
                  <a:lnTo>
                    <a:pt x="341845" y="750989"/>
                  </a:lnTo>
                  <a:lnTo>
                    <a:pt x="341934" y="750189"/>
                  </a:lnTo>
                  <a:lnTo>
                    <a:pt x="342049" y="749033"/>
                  </a:lnTo>
                  <a:lnTo>
                    <a:pt x="342125" y="747725"/>
                  </a:lnTo>
                  <a:lnTo>
                    <a:pt x="340144" y="746328"/>
                  </a:lnTo>
                  <a:lnTo>
                    <a:pt x="340106" y="745921"/>
                  </a:lnTo>
                  <a:lnTo>
                    <a:pt x="340042" y="745197"/>
                  </a:lnTo>
                  <a:lnTo>
                    <a:pt x="339966" y="744283"/>
                  </a:lnTo>
                  <a:lnTo>
                    <a:pt x="339915" y="743559"/>
                  </a:lnTo>
                  <a:lnTo>
                    <a:pt x="338404" y="743788"/>
                  </a:lnTo>
                  <a:lnTo>
                    <a:pt x="337248" y="745921"/>
                  </a:lnTo>
                  <a:lnTo>
                    <a:pt x="336270" y="745197"/>
                  </a:lnTo>
                  <a:lnTo>
                    <a:pt x="334391" y="743089"/>
                  </a:lnTo>
                  <a:lnTo>
                    <a:pt x="333387" y="743089"/>
                  </a:lnTo>
                  <a:lnTo>
                    <a:pt x="333324" y="743331"/>
                  </a:lnTo>
                  <a:lnTo>
                    <a:pt x="333197" y="743788"/>
                  </a:lnTo>
                  <a:lnTo>
                    <a:pt x="332359" y="746798"/>
                  </a:lnTo>
                  <a:lnTo>
                    <a:pt x="331165" y="747725"/>
                  </a:lnTo>
                  <a:lnTo>
                    <a:pt x="327367" y="747725"/>
                  </a:lnTo>
                  <a:lnTo>
                    <a:pt x="326656" y="748830"/>
                  </a:lnTo>
                  <a:lnTo>
                    <a:pt x="329222" y="751420"/>
                  </a:lnTo>
                  <a:lnTo>
                    <a:pt x="327875" y="751890"/>
                  </a:lnTo>
                  <a:lnTo>
                    <a:pt x="326809" y="752246"/>
                  </a:lnTo>
                  <a:lnTo>
                    <a:pt x="326186" y="753452"/>
                  </a:lnTo>
                  <a:lnTo>
                    <a:pt x="325983" y="753757"/>
                  </a:lnTo>
                  <a:lnTo>
                    <a:pt x="325907" y="754430"/>
                  </a:lnTo>
                  <a:lnTo>
                    <a:pt x="325335" y="754634"/>
                  </a:lnTo>
                  <a:lnTo>
                    <a:pt x="324650" y="755002"/>
                  </a:lnTo>
                  <a:lnTo>
                    <a:pt x="323316" y="754278"/>
                  </a:lnTo>
                  <a:lnTo>
                    <a:pt x="322414" y="753452"/>
                  </a:lnTo>
                  <a:lnTo>
                    <a:pt x="321144" y="752246"/>
                  </a:lnTo>
                  <a:lnTo>
                    <a:pt x="320255" y="751420"/>
                  </a:lnTo>
                  <a:lnTo>
                    <a:pt x="318998" y="751420"/>
                  </a:lnTo>
                  <a:lnTo>
                    <a:pt x="317868" y="751890"/>
                  </a:lnTo>
                  <a:lnTo>
                    <a:pt x="317601" y="751890"/>
                  </a:lnTo>
                  <a:lnTo>
                    <a:pt x="317525" y="751420"/>
                  </a:lnTo>
                  <a:lnTo>
                    <a:pt x="317461" y="750989"/>
                  </a:lnTo>
                  <a:lnTo>
                    <a:pt x="317347" y="750189"/>
                  </a:lnTo>
                  <a:lnTo>
                    <a:pt x="316915" y="749630"/>
                  </a:lnTo>
                  <a:lnTo>
                    <a:pt x="316801" y="749490"/>
                  </a:lnTo>
                  <a:lnTo>
                    <a:pt x="316445" y="749033"/>
                  </a:lnTo>
                  <a:lnTo>
                    <a:pt x="314960" y="748385"/>
                  </a:lnTo>
                  <a:lnTo>
                    <a:pt x="316293" y="747052"/>
                  </a:lnTo>
                  <a:lnTo>
                    <a:pt x="316395" y="745197"/>
                  </a:lnTo>
                  <a:lnTo>
                    <a:pt x="314629" y="743331"/>
                  </a:lnTo>
                  <a:lnTo>
                    <a:pt x="314413" y="743089"/>
                  </a:lnTo>
                  <a:lnTo>
                    <a:pt x="314426" y="741578"/>
                  </a:lnTo>
                  <a:lnTo>
                    <a:pt x="314439" y="739851"/>
                  </a:lnTo>
                  <a:lnTo>
                    <a:pt x="311467" y="741324"/>
                  </a:lnTo>
                  <a:lnTo>
                    <a:pt x="310222" y="741578"/>
                  </a:lnTo>
                  <a:lnTo>
                    <a:pt x="308559" y="740994"/>
                  </a:lnTo>
                  <a:lnTo>
                    <a:pt x="308635" y="741578"/>
                  </a:lnTo>
                  <a:lnTo>
                    <a:pt x="308940" y="744283"/>
                  </a:lnTo>
                  <a:lnTo>
                    <a:pt x="305422" y="744283"/>
                  </a:lnTo>
                  <a:lnTo>
                    <a:pt x="305104" y="745921"/>
                  </a:lnTo>
                  <a:lnTo>
                    <a:pt x="304990" y="746798"/>
                  </a:lnTo>
                  <a:lnTo>
                    <a:pt x="304952" y="747052"/>
                  </a:lnTo>
                  <a:lnTo>
                    <a:pt x="305269" y="747725"/>
                  </a:lnTo>
                  <a:lnTo>
                    <a:pt x="306933" y="750709"/>
                  </a:lnTo>
                  <a:lnTo>
                    <a:pt x="309867" y="750709"/>
                  </a:lnTo>
                  <a:lnTo>
                    <a:pt x="312305" y="749630"/>
                  </a:lnTo>
                  <a:lnTo>
                    <a:pt x="312953" y="751420"/>
                  </a:lnTo>
                  <a:lnTo>
                    <a:pt x="313283" y="751890"/>
                  </a:lnTo>
                  <a:lnTo>
                    <a:pt x="314007" y="752729"/>
                  </a:lnTo>
                  <a:lnTo>
                    <a:pt x="313804" y="752729"/>
                  </a:lnTo>
                  <a:lnTo>
                    <a:pt x="315671" y="752919"/>
                  </a:lnTo>
                  <a:lnTo>
                    <a:pt x="312826" y="754634"/>
                  </a:lnTo>
                  <a:lnTo>
                    <a:pt x="310222" y="756412"/>
                  </a:lnTo>
                  <a:lnTo>
                    <a:pt x="311950" y="760006"/>
                  </a:lnTo>
                  <a:lnTo>
                    <a:pt x="312013" y="760323"/>
                  </a:lnTo>
                  <a:lnTo>
                    <a:pt x="312127" y="760933"/>
                  </a:lnTo>
                  <a:lnTo>
                    <a:pt x="312254" y="762685"/>
                  </a:lnTo>
                  <a:lnTo>
                    <a:pt x="311899" y="762863"/>
                  </a:lnTo>
                  <a:lnTo>
                    <a:pt x="311594" y="763092"/>
                  </a:lnTo>
                  <a:lnTo>
                    <a:pt x="309245" y="764095"/>
                  </a:lnTo>
                  <a:lnTo>
                    <a:pt x="309130" y="764374"/>
                  </a:lnTo>
                  <a:lnTo>
                    <a:pt x="309041" y="764603"/>
                  </a:lnTo>
                  <a:lnTo>
                    <a:pt x="308533" y="765848"/>
                  </a:lnTo>
                  <a:lnTo>
                    <a:pt x="308711" y="766330"/>
                  </a:lnTo>
                  <a:lnTo>
                    <a:pt x="308825" y="766584"/>
                  </a:lnTo>
                  <a:lnTo>
                    <a:pt x="309537" y="768134"/>
                  </a:lnTo>
                  <a:lnTo>
                    <a:pt x="309740" y="769620"/>
                  </a:lnTo>
                  <a:lnTo>
                    <a:pt x="311162" y="769620"/>
                  </a:lnTo>
                  <a:lnTo>
                    <a:pt x="313334" y="770953"/>
                  </a:lnTo>
                  <a:lnTo>
                    <a:pt x="314591" y="771245"/>
                  </a:lnTo>
                  <a:lnTo>
                    <a:pt x="315836" y="771448"/>
                  </a:lnTo>
                  <a:lnTo>
                    <a:pt x="315468" y="774357"/>
                  </a:lnTo>
                  <a:lnTo>
                    <a:pt x="317944" y="774636"/>
                  </a:lnTo>
                  <a:lnTo>
                    <a:pt x="320357" y="776071"/>
                  </a:lnTo>
                  <a:lnTo>
                    <a:pt x="321691" y="775614"/>
                  </a:lnTo>
                  <a:lnTo>
                    <a:pt x="322719" y="775843"/>
                  </a:lnTo>
                  <a:lnTo>
                    <a:pt x="323049" y="775843"/>
                  </a:lnTo>
                  <a:lnTo>
                    <a:pt x="323342" y="776325"/>
                  </a:lnTo>
                  <a:lnTo>
                    <a:pt x="323646" y="776617"/>
                  </a:lnTo>
                  <a:lnTo>
                    <a:pt x="323062" y="776617"/>
                  </a:lnTo>
                  <a:lnTo>
                    <a:pt x="321284" y="776922"/>
                  </a:lnTo>
                  <a:lnTo>
                    <a:pt x="318249" y="777722"/>
                  </a:lnTo>
                  <a:lnTo>
                    <a:pt x="317969" y="777405"/>
                  </a:lnTo>
                  <a:lnTo>
                    <a:pt x="317271" y="776541"/>
                  </a:lnTo>
                  <a:lnTo>
                    <a:pt x="317195" y="774687"/>
                  </a:lnTo>
                  <a:lnTo>
                    <a:pt x="315061" y="775411"/>
                  </a:lnTo>
                  <a:lnTo>
                    <a:pt x="315137" y="775716"/>
                  </a:lnTo>
                  <a:lnTo>
                    <a:pt x="314960" y="775995"/>
                  </a:lnTo>
                  <a:lnTo>
                    <a:pt x="314858" y="775639"/>
                  </a:lnTo>
                  <a:lnTo>
                    <a:pt x="314667" y="775360"/>
                  </a:lnTo>
                  <a:lnTo>
                    <a:pt x="314134" y="775322"/>
                  </a:lnTo>
                  <a:lnTo>
                    <a:pt x="313829" y="775995"/>
                  </a:lnTo>
                  <a:lnTo>
                    <a:pt x="313601" y="776516"/>
                  </a:lnTo>
                  <a:lnTo>
                    <a:pt x="313880" y="776897"/>
                  </a:lnTo>
                  <a:lnTo>
                    <a:pt x="314134" y="777519"/>
                  </a:lnTo>
                  <a:lnTo>
                    <a:pt x="314883" y="777951"/>
                  </a:lnTo>
                  <a:lnTo>
                    <a:pt x="314807" y="777570"/>
                  </a:lnTo>
                  <a:lnTo>
                    <a:pt x="314883" y="777430"/>
                  </a:lnTo>
                  <a:lnTo>
                    <a:pt x="315061" y="777798"/>
                  </a:lnTo>
                  <a:lnTo>
                    <a:pt x="315290" y="778078"/>
                  </a:lnTo>
                  <a:lnTo>
                    <a:pt x="315518" y="778383"/>
                  </a:lnTo>
                  <a:lnTo>
                    <a:pt x="315620" y="778624"/>
                  </a:lnTo>
                  <a:lnTo>
                    <a:pt x="315696" y="778751"/>
                  </a:lnTo>
                  <a:lnTo>
                    <a:pt x="315810" y="778929"/>
                  </a:lnTo>
                  <a:lnTo>
                    <a:pt x="315937" y="778649"/>
                  </a:lnTo>
                  <a:lnTo>
                    <a:pt x="316090" y="778573"/>
                  </a:lnTo>
                  <a:lnTo>
                    <a:pt x="316369" y="778725"/>
                  </a:lnTo>
                  <a:lnTo>
                    <a:pt x="316522" y="779081"/>
                  </a:lnTo>
                  <a:lnTo>
                    <a:pt x="317042" y="778878"/>
                  </a:lnTo>
                  <a:lnTo>
                    <a:pt x="317347" y="778738"/>
                  </a:lnTo>
                  <a:lnTo>
                    <a:pt x="316941" y="779513"/>
                  </a:lnTo>
                  <a:lnTo>
                    <a:pt x="314642" y="781773"/>
                  </a:lnTo>
                  <a:lnTo>
                    <a:pt x="314337" y="782523"/>
                  </a:lnTo>
                  <a:lnTo>
                    <a:pt x="314337" y="783247"/>
                  </a:lnTo>
                  <a:lnTo>
                    <a:pt x="311200" y="783780"/>
                  </a:lnTo>
                  <a:lnTo>
                    <a:pt x="307784" y="786917"/>
                  </a:lnTo>
                  <a:lnTo>
                    <a:pt x="306616" y="790003"/>
                  </a:lnTo>
                  <a:lnTo>
                    <a:pt x="306057" y="790003"/>
                  </a:lnTo>
                  <a:lnTo>
                    <a:pt x="303136" y="791629"/>
                  </a:lnTo>
                  <a:lnTo>
                    <a:pt x="302082" y="793343"/>
                  </a:lnTo>
                  <a:lnTo>
                    <a:pt x="301256" y="794575"/>
                  </a:lnTo>
                  <a:lnTo>
                    <a:pt x="301345" y="794791"/>
                  </a:lnTo>
                  <a:lnTo>
                    <a:pt x="302018" y="795528"/>
                  </a:lnTo>
                  <a:lnTo>
                    <a:pt x="302247" y="795528"/>
                  </a:lnTo>
                  <a:lnTo>
                    <a:pt x="304139" y="796328"/>
                  </a:lnTo>
                  <a:lnTo>
                    <a:pt x="305993" y="795528"/>
                  </a:lnTo>
                  <a:lnTo>
                    <a:pt x="306743" y="795147"/>
                  </a:lnTo>
                  <a:lnTo>
                    <a:pt x="307860" y="794143"/>
                  </a:lnTo>
                  <a:lnTo>
                    <a:pt x="308356" y="795147"/>
                  </a:lnTo>
                  <a:lnTo>
                    <a:pt x="311099" y="794575"/>
                  </a:lnTo>
                  <a:lnTo>
                    <a:pt x="313258" y="795743"/>
                  </a:lnTo>
                  <a:lnTo>
                    <a:pt x="315671" y="795528"/>
                  </a:lnTo>
                  <a:lnTo>
                    <a:pt x="314515" y="797204"/>
                  </a:lnTo>
                  <a:lnTo>
                    <a:pt x="314591" y="797839"/>
                  </a:lnTo>
                  <a:lnTo>
                    <a:pt x="315912" y="801192"/>
                  </a:lnTo>
                  <a:lnTo>
                    <a:pt x="318198" y="801725"/>
                  </a:lnTo>
                  <a:lnTo>
                    <a:pt x="318604" y="801725"/>
                  </a:lnTo>
                  <a:lnTo>
                    <a:pt x="320967" y="799261"/>
                  </a:lnTo>
                  <a:lnTo>
                    <a:pt x="321475" y="798690"/>
                  </a:lnTo>
                  <a:lnTo>
                    <a:pt x="321551" y="797839"/>
                  </a:lnTo>
                  <a:lnTo>
                    <a:pt x="323024" y="795528"/>
                  </a:lnTo>
                  <a:lnTo>
                    <a:pt x="323494" y="794791"/>
                  </a:lnTo>
                  <a:lnTo>
                    <a:pt x="327634" y="794791"/>
                  </a:lnTo>
                  <a:lnTo>
                    <a:pt x="330022" y="800290"/>
                  </a:lnTo>
                  <a:lnTo>
                    <a:pt x="331533" y="800747"/>
                  </a:lnTo>
                  <a:lnTo>
                    <a:pt x="337731" y="801725"/>
                  </a:lnTo>
                  <a:lnTo>
                    <a:pt x="339966" y="799922"/>
                  </a:lnTo>
                  <a:lnTo>
                    <a:pt x="343827" y="798690"/>
                  </a:lnTo>
                  <a:lnTo>
                    <a:pt x="344309" y="797204"/>
                  </a:lnTo>
                  <a:lnTo>
                    <a:pt x="344284" y="796328"/>
                  </a:lnTo>
                  <a:lnTo>
                    <a:pt x="344170" y="795528"/>
                  </a:lnTo>
                  <a:lnTo>
                    <a:pt x="344068" y="794791"/>
                  </a:lnTo>
                  <a:lnTo>
                    <a:pt x="344030" y="794575"/>
                  </a:lnTo>
                  <a:lnTo>
                    <a:pt x="343966" y="794143"/>
                  </a:lnTo>
                  <a:lnTo>
                    <a:pt x="343852" y="793343"/>
                  </a:lnTo>
                  <a:lnTo>
                    <a:pt x="343750" y="792683"/>
                  </a:lnTo>
                  <a:lnTo>
                    <a:pt x="342722" y="792060"/>
                  </a:lnTo>
                  <a:lnTo>
                    <a:pt x="342023" y="791629"/>
                  </a:lnTo>
                  <a:lnTo>
                    <a:pt x="341401" y="791260"/>
                  </a:lnTo>
                  <a:lnTo>
                    <a:pt x="338937" y="788492"/>
                  </a:lnTo>
                  <a:lnTo>
                    <a:pt x="337540" y="790003"/>
                  </a:lnTo>
                  <a:lnTo>
                    <a:pt x="336562" y="790003"/>
                  </a:lnTo>
                  <a:lnTo>
                    <a:pt x="336626" y="789851"/>
                  </a:lnTo>
                  <a:lnTo>
                    <a:pt x="336740" y="789520"/>
                  </a:lnTo>
                  <a:lnTo>
                    <a:pt x="337045" y="788670"/>
                  </a:lnTo>
                  <a:lnTo>
                    <a:pt x="337108" y="788492"/>
                  </a:lnTo>
                  <a:lnTo>
                    <a:pt x="337185" y="788263"/>
                  </a:lnTo>
                  <a:lnTo>
                    <a:pt x="338658" y="784123"/>
                  </a:lnTo>
                  <a:lnTo>
                    <a:pt x="342252" y="788263"/>
                  </a:lnTo>
                  <a:lnTo>
                    <a:pt x="343458" y="787742"/>
                  </a:lnTo>
                  <a:lnTo>
                    <a:pt x="348449" y="784961"/>
                  </a:lnTo>
                  <a:lnTo>
                    <a:pt x="348602" y="784123"/>
                  </a:lnTo>
                  <a:lnTo>
                    <a:pt x="348665" y="783780"/>
                  </a:lnTo>
                  <a:lnTo>
                    <a:pt x="348754" y="783247"/>
                  </a:lnTo>
                  <a:lnTo>
                    <a:pt x="349199" y="780757"/>
                  </a:lnTo>
                  <a:close/>
                </a:path>
                <a:path w="1617345" h="936625">
                  <a:moveTo>
                    <a:pt x="349402" y="720382"/>
                  </a:moveTo>
                  <a:lnTo>
                    <a:pt x="349123" y="719112"/>
                  </a:lnTo>
                  <a:lnTo>
                    <a:pt x="331457" y="719112"/>
                  </a:lnTo>
                  <a:lnTo>
                    <a:pt x="331812" y="720382"/>
                  </a:lnTo>
                  <a:lnTo>
                    <a:pt x="327583" y="722922"/>
                  </a:lnTo>
                  <a:lnTo>
                    <a:pt x="330149" y="724192"/>
                  </a:lnTo>
                  <a:lnTo>
                    <a:pt x="330682" y="726732"/>
                  </a:lnTo>
                  <a:lnTo>
                    <a:pt x="330682" y="730542"/>
                  </a:lnTo>
                  <a:lnTo>
                    <a:pt x="333717" y="729272"/>
                  </a:lnTo>
                  <a:lnTo>
                    <a:pt x="339382" y="730542"/>
                  </a:lnTo>
                  <a:lnTo>
                    <a:pt x="339598" y="729272"/>
                  </a:lnTo>
                  <a:lnTo>
                    <a:pt x="340220" y="725462"/>
                  </a:lnTo>
                  <a:lnTo>
                    <a:pt x="343128" y="728002"/>
                  </a:lnTo>
                  <a:lnTo>
                    <a:pt x="343204" y="726732"/>
                  </a:lnTo>
                  <a:lnTo>
                    <a:pt x="343281" y="725462"/>
                  </a:lnTo>
                  <a:lnTo>
                    <a:pt x="346138" y="725462"/>
                  </a:lnTo>
                  <a:lnTo>
                    <a:pt x="349402" y="720382"/>
                  </a:lnTo>
                  <a:close/>
                </a:path>
                <a:path w="1617345" h="936625">
                  <a:moveTo>
                    <a:pt x="349656" y="646760"/>
                  </a:moveTo>
                  <a:lnTo>
                    <a:pt x="348399" y="644398"/>
                  </a:lnTo>
                  <a:lnTo>
                    <a:pt x="348221" y="642264"/>
                  </a:lnTo>
                  <a:lnTo>
                    <a:pt x="346519" y="641591"/>
                  </a:lnTo>
                  <a:lnTo>
                    <a:pt x="343382" y="640918"/>
                  </a:lnTo>
                  <a:lnTo>
                    <a:pt x="342722" y="642340"/>
                  </a:lnTo>
                  <a:lnTo>
                    <a:pt x="342252" y="645401"/>
                  </a:lnTo>
                  <a:lnTo>
                    <a:pt x="340537" y="646188"/>
                  </a:lnTo>
                  <a:lnTo>
                    <a:pt x="337985" y="648893"/>
                  </a:lnTo>
                  <a:lnTo>
                    <a:pt x="337032" y="650151"/>
                  </a:lnTo>
                  <a:lnTo>
                    <a:pt x="339839" y="653618"/>
                  </a:lnTo>
                  <a:lnTo>
                    <a:pt x="342747" y="653846"/>
                  </a:lnTo>
                  <a:lnTo>
                    <a:pt x="345109" y="651357"/>
                  </a:lnTo>
                  <a:lnTo>
                    <a:pt x="345668" y="650455"/>
                  </a:lnTo>
                  <a:lnTo>
                    <a:pt x="349046" y="648665"/>
                  </a:lnTo>
                  <a:lnTo>
                    <a:pt x="349656" y="646760"/>
                  </a:lnTo>
                  <a:close/>
                </a:path>
                <a:path w="1617345" h="936625">
                  <a:moveTo>
                    <a:pt x="357390" y="625627"/>
                  </a:moveTo>
                  <a:lnTo>
                    <a:pt x="354672" y="624293"/>
                  </a:lnTo>
                  <a:lnTo>
                    <a:pt x="353771" y="623011"/>
                  </a:lnTo>
                  <a:lnTo>
                    <a:pt x="352513" y="624268"/>
                  </a:lnTo>
                  <a:lnTo>
                    <a:pt x="351764" y="625297"/>
                  </a:lnTo>
                  <a:lnTo>
                    <a:pt x="352336" y="627837"/>
                  </a:lnTo>
                  <a:lnTo>
                    <a:pt x="354723" y="629412"/>
                  </a:lnTo>
                  <a:lnTo>
                    <a:pt x="355282" y="628586"/>
                  </a:lnTo>
                  <a:lnTo>
                    <a:pt x="355676" y="627684"/>
                  </a:lnTo>
                  <a:lnTo>
                    <a:pt x="356133" y="626732"/>
                  </a:lnTo>
                  <a:lnTo>
                    <a:pt x="357390" y="625627"/>
                  </a:lnTo>
                  <a:close/>
                </a:path>
                <a:path w="1617345" h="936625">
                  <a:moveTo>
                    <a:pt x="358597" y="639965"/>
                  </a:moveTo>
                  <a:lnTo>
                    <a:pt x="356539" y="640410"/>
                  </a:lnTo>
                  <a:lnTo>
                    <a:pt x="355523" y="640613"/>
                  </a:lnTo>
                  <a:lnTo>
                    <a:pt x="355752" y="641019"/>
                  </a:lnTo>
                  <a:lnTo>
                    <a:pt x="355981" y="641388"/>
                  </a:lnTo>
                  <a:lnTo>
                    <a:pt x="356209" y="641794"/>
                  </a:lnTo>
                  <a:lnTo>
                    <a:pt x="357085" y="642264"/>
                  </a:lnTo>
                  <a:lnTo>
                    <a:pt x="357962" y="642493"/>
                  </a:lnTo>
                  <a:lnTo>
                    <a:pt x="358444" y="641261"/>
                  </a:lnTo>
                  <a:lnTo>
                    <a:pt x="358597" y="640867"/>
                  </a:lnTo>
                  <a:lnTo>
                    <a:pt x="358546" y="640410"/>
                  </a:lnTo>
                  <a:lnTo>
                    <a:pt x="358597" y="639965"/>
                  </a:lnTo>
                  <a:close/>
                </a:path>
                <a:path w="1617345" h="936625">
                  <a:moveTo>
                    <a:pt x="364363" y="831176"/>
                  </a:moveTo>
                  <a:lnTo>
                    <a:pt x="364236" y="830922"/>
                  </a:lnTo>
                  <a:lnTo>
                    <a:pt x="353669" y="830922"/>
                  </a:lnTo>
                  <a:lnTo>
                    <a:pt x="354025" y="831176"/>
                  </a:lnTo>
                  <a:lnTo>
                    <a:pt x="364363" y="831176"/>
                  </a:lnTo>
                  <a:close/>
                </a:path>
                <a:path w="1617345" h="936625">
                  <a:moveTo>
                    <a:pt x="372021" y="803871"/>
                  </a:moveTo>
                  <a:lnTo>
                    <a:pt x="370890" y="801077"/>
                  </a:lnTo>
                  <a:lnTo>
                    <a:pt x="365594" y="798029"/>
                  </a:lnTo>
                  <a:lnTo>
                    <a:pt x="365315" y="798156"/>
                  </a:lnTo>
                  <a:lnTo>
                    <a:pt x="365163" y="798156"/>
                  </a:lnTo>
                  <a:lnTo>
                    <a:pt x="361657" y="801839"/>
                  </a:lnTo>
                  <a:lnTo>
                    <a:pt x="361327" y="802347"/>
                  </a:lnTo>
                  <a:lnTo>
                    <a:pt x="361022" y="803109"/>
                  </a:lnTo>
                  <a:lnTo>
                    <a:pt x="360730" y="803109"/>
                  </a:lnTo>
                  <a:lnTo>
                    <a:pt x="359752" y="803490"/>
                  </a:lnTo>
                  <a:lnTo>
                    <a:pt x="358673" y="804760"/>
                  </a:lnTo>
                  <a:lnTo>
                    <a:pt x="356628" y="804379"/>
                  </a:lnTo>
                  <a:lnTo>
                    <a:pt x="356603" y="803871"/>
                  </a:lnTo>
                  <a:lnTo>
                    <a:pt x="356489" y="801839"/>
                  </a:lnTo>
                  <a:lnTo>
                    <a:pt x="353275" y="801585"/>
                  </a:lnTo>
                  <a:lnTo>
                    <a:pt x="353174" y="801077"/>
                  </a:lnTo>
                  <a:lnTo>
                    <a:pt x="352653" y="798156"/>
                  </a:lnTo>
                  <a:lnTo>
                    <a:pt x="352628" y="797394"/>
                  </a:lnTo>
                  <a:lnTo>
                    <a:pt x="353593" y="795997"/>
                  </a:lnTo>
                  <a:lnTo>
                    <a:pt x="356209" y="798156"/>
                  </a:lnTo>
                  <a:lnTo>
                    <a:pt x="356666" y="798156"/>
                  </a:lnTo>
                  <a:lnTo>
                    <a:pt x="357289" y="797902"/>
                  </a:lnTo>
                  <a:lnTo>
                    <a:pt x="358038" y="797140"/>
                  </a:lnTo>
                  <a:lnTo>
                    <a:pt x="359219" y="798156"/>
                  </a:lnTo>
                  <a:lnTo>
                    <a:pt x="360426" y="798791"/>
                  </a:lnTo>
                  <a:lnTo>
                    <a:pt x="362356" y="797902"/>
                  </a:lnTo>
                  <a:lnTo>
                    <a:pt x="360946" y="797902"/>
                  </a:lnTo>
                  <a:lnTo>
                    <a:pt x="364871" y="797394"/>
                  </a:lnTo>
                  <a:lnTo>
                    <a:pt x="363880" y="797394"/>
                  </a:lnTo>
                  <a:lnTo>
                    <a:pt x="363855" y="797140"/>
                  </a:lnTo>
                  <a:lnTo>
                    <a:pt x="363740" y="795997"/>
                  </a:lnTo>
                  <a:lnTo>
                    <a:pt x="363715" y="795616"/>
                  </a:lnTo>
                  <a:lnTo>
                    <a:pt x="361276" y="794600"/>
                  </a:lnTo>
                  <a:lnTo>
                    <a:pt x="359994" y="794600"/>
                  </a:lnTo>
                  <a:lnTo>
                    <a:pt x="360578" y="793965"/>
                  </a:lnTo>
                  <a:lnTo>
                    <a:pt x="361048" y="793203"/>
                  </a:lnTo>
                  <a:lnTo>
                    <a:pt x="361581" y="792441"/>
                  </a:lnTo>
                  <a:lnTo>
                    <a:pt x="359816" y="791552"/>
                  </a:lnTo>
                  <a:lnTo>
                    <a:pt x="360095" y="791552"/>
                  </a:lnTo>
                  <a:lnTo>
                    <a:pt x="360324" y="790282"/>
                  </a:lnTo>
                  <a:lnTo>
                    <a:pt x="359625" y="787996"/>
                  </a:lnTo>
                  <a:lnTo>
                    <a:pt x="355600" y="787234"/>
                  </a:lnTo>
                  <a:lnTo>
                    <a:pt x="353072" y="788504"/>
                  </a:lnTo>
                  <a:lnTo>
                    <a:pt x="351993" y="789393"/>
                  </a:lnTo>
                  <a:lnTo>
                    <a:pt x="351218" y="792441"/>
                  </a:lnTo>
                  <a:lnTo>
                    <a:pt x="350697" y="793203"/>
                  </a:lnTo>
                  <a:lnTo>
                    <a:pt x="350100" y="793965"/>
                  </a:lnTo>
                  <a:lnTo>
                    <a:pt x="349834" y="793965"/>
                  </a:lnTo>
                  <a:lnTo>
                    <a:pt x="346646" y="791552"/>
                  </a:lnTo>
                  <a:lnTo>
                    <a:pt x="345465" y="791806"/>
                  </a:lnTo>
                  <a:lnTo>
                    <a:pt x="345567" y="794981"/>
                  </a:lnTo>
                  <a:lnTo>
                    <a:pt x="345694" y="795616"/>
                  </a:lnTo>
                  <a:lnTo>
                    <a:pt x="345782" y="796251"/>
                  </a:lnTo>
                  <a:lnTo>
                    <a:pt x="345909" y="798791"/>
                  </a:lnTo>
                  <a:lnTo>
                    <a:pt x="345960" y="802347"/>
                  </a:lnTo>
                  <a:lnTo>
                    <a:pt x="346367" y="803109"/>
                  </a:lnTo>
                  <a:lnTo>
                    <a:pt x="348297" y="806157"/>
                  </a:lnTo>
                  <a:lnTo>
                    <a:pt x="353364" y="808189"/>
                  </a:lnTo>
                  <a:lnTo>
                    <a:pt x="352310" y="809840"/>
                  </a:lnTo>
                  <a:lnTo>
                    <a:pt x="351548" y="811491"/>
                  </a:lnTo>
                  <a:lnTo>
                    <a:pt x="351637" y="813142"/>
                  </a:lnTo>
                  <a:lnTo>
                    <a:pt x="351688" y="813396"/>
                  </a:lnTo>
                  <a:lnTo>
                    <a:pt x="351116" y="812507"/>
                  </a:lnTo>
                  <a:lnTo>
                    <a:pt x="350685" y="811491"/>
                  </a:lnTo>
                  <a:lnTo>
                    <a:pt x="348615" y="809980"/>
                  </a:lnTo>
                  <a:lnTo>
                    <a:pt x="346633" y="810856"/>
                  </a:lnTo>
                  <a:lnTo>
                    <a:pt x="346417" y="810856"/>
                  </a:lnTo>
                  <a:lnTo>
                    <a:pt x="344233" y="814539"/>
                  </a:lnTo>
                  <a:lnTo>
                    <a:pt x="344360" y="817714"/>
                  </a:lnTo>
                  <a:lnTo>
                    <a:pt x="344385" y="818349"/>
                  </a:lnTo>
                  <a:lnTo>
                    <a:pt x="345363" y="819619"/>
                  </a:lnTo>
                  <a:lnTo>
                    <a:pt x="343801" y="820381"/>
                  </a:lnTo>
                  <a:lnTo>
                    <a:pt x="342442" y="819873"/>
                  </a:lnTo>
                  <a:lnTo>
                    <a:pt x="341617" y="820762"/>
                  </a:lnTo>
                  <a:lnTo>
                    <a:pt x="341553" y="820889"/>
                  </a:lnTo>
                  <a:lnTo>
                    <a:pt x="340512" y="822794"/>
                  </a:lnTo>
                  <a:lnTo>
                    <a:pt x="339763" y="824445"/>
                  </a:lnTo>
                  <a:lnTo>
                    <a:pt x="338429" y="828382"/>
                  </a:lnTo>
                  <a:lnTo>
                    <a:pt x="338289" y="828382"/>
                  </a:lnTo>
                  <a:lnTo>
                    <a:pt x="340080" y="830922"/>
                  </a:lnTo>
                  <a:lnTo>
                    <a:pt x="343662" y="830922"/>
                  </a:lnTo>
                  <a:lnTo>
                    <a:pt x="344258" y="830541"/>
                  </a:lnTo>
                  <a:lnTo>
                    <a:pt x="344690" y="830541"/>
                  </a:lnTo>
                  <a:lnTo>
                    <a:pt x="344512" y="830922"/>
                  </a:lnTo>
                  <a:lnTo>
                    <a:pt x="353669" y="830922"/>
                  </a:lnTo>
                  <a:lnTo>
                    <a:pt x="353148" y="830541"/>
                  </a:lnTo>
                  <a:lnTo>
                    <a:pt x="353148" y="830033"/>
                  </a:lnTo>
                  <a:lnTo>
                    <a:pt x="355574" y="828382"/>
                  </a:lnTo>
                  <a:lnTo>
                    <a:pt x="355409" y="828382"/>
                  </a:lnTo>
                  <a:lnTo>
                    <a:pt x="357060" y="826350"/>
                  </a:lnTo>
                  <a:lnTo>
                    <a:pt x="357060" y="823429"/>
                  </a:lnTo>
                  <a:lnTo>
                    <a:pt x="354291" y="820381"/>
                  </a:lnTo>
                  <a:lnTo>
                    <a:pt x="352793" y="818730"/>
                  </a:lnTo>
                  <a:lnTo>
                    <a:pt x="351142" y="817714"/>
                  </a:lnTo>
                  <a:lnTo>
                    <a:pt x="351256" y="817206"/>
                  </a:lnTo>
                  <a:lnTo>
                    <a:pt x="351370" y="816698"/>
                  </a:lnTo>
                  <a:lnTo>
                    <a:pt x="351459" y="816317"/>
                  </a:lnTo>
                  <a:lnTo>
                    <a:pt x="353250" y="815174"/>
                  </a:lnTo>
                  <a:lnTo>
                    <a:pt x="352272" y="814285"/>
                  </a:lnTo>
                  <a:lnTo>
                    <a:pt x="352120" y="814031"/>
                  </a:lnTo>
                  <a:lnTo>
                    <a:pt x="352336" y="814285"/>
                  </a:lnTo>
                  <a:lnTo>
                    <a:pt x="353898" y="814285"/>
                  </a:lnTo>
                  <a:lnTo>
                    <a:pt x="355066" y="814031"/>
                  </a:lnTo>
                  <a:lnTo>
                    <a:pt x="355650" y="813904"/>
                  </a:lnTo>
                  <a:lnTo>
                    <a:pt x="355803" y="813904"/>
                  </a:lnTo>
                  <a:lnTo>
                    <a:pt x="356997" y="813396"/>
                  </a:lnTo>
                  <a:lnTo>
                    <a:pt x="360857" y="811745"/>
                  </a:lnTo>
                  <a:lnTo>
                    <a:pt x="361403" y="811491"/>
                  </a:lnTo>
                  <a:lnTo>
                    <a:pt x="360946" y="811491"/>
                  </a:lnTo>
                  <a:lnTo>
                    <a:pt x="361950" y="810856"/>
                  </a:lnTo>
                  <a:lnTo>
                    <a:pt x="362635" y="810856"/>
                  </a:lnTo>
                  <a:lnTo>
                    <a:pt x="363385" y="810475"/>
                  </a:lnTo>
                  <a:lnTo>
                    <a:pt x="363220" y="810475"/>
                  </a:lnTo>
                  <a:lnTo>
                    <a:pt x="364490" y="808697"/>
                  </a:lnTo>
                  <a:lnTo>
                    <a:pt x="364604" y="808189"/>
                  </a:lnTo>
                  <a:lnTo>
                    <a:pt x="364680" y="807821"/>
                  </a:lnTo>
                  <a:lnTo>
                    <a:pt x="366179" y="810475"/>
                  </a:lnTo>
                  <a:lnTo>
                    <a:pt x="367284" y="810856"/>
                  </a:lnTo>
                  <a:lnTo>
                    <a:pt x="368642" y="811745"/>
                  </a:lnTo>
                  <a:lnTo>
                    <a:pt x="368858" y="811745"/>
                  </a:lnTo>
                  <a:lnTo>
                    <a:pt x="368935" y="811491"/>
                  </a:lnTo>
                  <a:lnTo>
                    <a:pt x="369760" y="809205"/>
                  </a:lnTo>
                  <a:lnTo>
                    <a:pt x="370611" y="807681"/>
                  </a:lnTo>
                  <a:lnTo>
                    <a:pt x="371690" y="804760"/>
                  </a:lnTo>
                  <a:lnTo>
                    <a:pt x="372021" y="803871"/>
                  </a:lnTo>
                  <a:close/>
                </a:path>
                <a:path w="1617345" h="936625">
                  <a:moveTo>
                    <a:pt x="375691" y="149694"/>
                  </a:moveTo>
                  <a:lnTo>
                    <a:pt x="375081" y="149263"/>
                  </a:lnTo>
                  <a:lnTo>
                    <a:pt x="374789" y="148945"/>
                  </a:lnTo>
                  <a:lnTo>
                    <a:pt x="374129" y="148590"/>
                  </a:lnTo>
                  <a:lnTo>
                    <a:pt x="373481" y="148463"/>
                  </a:lnTo>
                  <a:lnTo>
                    <a:pt x="373253" y="149313"/>
                  </a:lnTo>
                  <a:lnTo>
                    <a:pt x="373202" y="149542"/>
                  </a:lnTo>
                  <a:lnTo>
                    <a:pt x="373748" y="150025"/>
                  </a:lnTo>
                  <a:lnTo>
                    <a:pt x="374713" y="150698"/>
                  </a:lnTo>
                  <a:lnTo>
                    <a:pt x="375386" y="150799"/>
                  </a:lnTo>
                  <a:lnTo>
                    <a:pt x="375640" y="149923"/>
                  </a:lnTo>
                  <a:lnTo>
                    <a:pt x="375691" y="149694"/>
                  </a:lnTo>
                  <a:close/>
                </a:path>
                <a:path w="1617345" h="936625">
                  <a:moveTo>
                    <a:pt x="378815" y="845400"/>
                  </a:moveTo>
                  <a:lnTo>
                    <a:pt x="378028" y="845146"/>
                  </a:lnTo>
                  <a:lnTo>
                    <a:pt x="373316" y="845146"/>
                  </a:lnTo>
                  <a:lnTo>
                    <a:pt x="372986" y="845400"/>
                  </a:lnTo>
                  <a:lnTo>
                    <a:pt x="378815" y="845400"/>
                  </a:lnTo>
                  <a:close/>
                </a:path>
                <a:path w="1617345" h="936625">
                  <a:moveTo>
                    <a:pt x="378904" y="614375"/>
                  </a:moveTo>
                  <a:lnTo>
                    <a:pt x="377113" y="614629"/>
                  </a:lnTo>
                  <a:lnTo>
                    <a:pt x="376161" y="614756"/>
                  </a:lnTo>
                  <a:lnTo>
                    <a:pt x="374815" y="614273"/>
                  </a:lnTo>
                  <a:lnTo>
                    <a:pt x="374510" y="615861"/>
                  </a:lnTo>
                  <a:lnTo>
                    <a:pt x="374484" y="617016"/>
                  </a:lnTo>
                  <a:lnTo>
                    <a:pt x="376212" y="618642"/>
                  </a:lnTo>
                  <a:lnTo>
                    <a:pt x="378828" y="618642"/>
                  </a:lnTo>
                  <a:lnTo>
                    <a:pt x="378828" y="617715"/>
                  </a:lnTo>
                  <a:lnTo>
                    <a:pt x="378675" y="616813"/>
                  </a:lnTo>
                  <a:lnTo>
                    <a:pt x="378523" y="615861"/>
                  </a:lnTo>
                  <a:lnTo>
                    <a:pt x="378904" y="614375"/>
                  </a:lnTo>
                  <a:close/>
                </a:path>
                <a:path w="1617345" h="936625">
                  <a:moveTo>
                    <a:pt x="380326" y="630796"/>
                  </a:moveTo>
                  <a:lnTo>
                    <a:pt x="379704" y="623671"/>
                  </a:lnTo>
                  <a:lnTo>
                    <a:pt x="377977" y="621538"/>
                  </a:lnTo>
                  <a:lnTo>
                    <a:pt x="375907" y="621360"/>
                  </a:lnTo>
                  <a:lnTo>
                    <a:pt x="374002" y="621157"/>
                  </a:lnTo>
                  <a:lnTo>
                    <a:pt x="368007" y="624268"/>
                  </a:lnTo>
                  <a:lnTo>
                    <a:pt x="367703" y="626097"/>
                  </a:lnTo>
                  <a:lnTo>
                    <a:pt x="367347" y="628281"/>
                  </a:lnTo>
                  <a:lnTo>
                    <a:pt x="367080" y="631431"/>
                  </a:lnTo>
                  <a:lnTo>
                    <a:pt x="368579" y="633031"/>
                  </a:lnTo>
                  <a:lnTo>
                    <a:pt x="369138" y="633234"/>
                  </a:lnTo>
                  <a:lnTo>
                    <a:pt x="369531" y="633539"/>
                  </a:lnTo>
                  <a:lnTo>
                    <a:pt x="369112" y="634060"/>
                  </a:lnTo>
                  <a:lnTo>
                    <a:pt x="368833" y="634568"/>
                  </a:lnTo>
                  <a:lnTo>
                    <a:pt x="369887" y="636193"/>
                  </a:lnTo>
                  <a:lnTo>
                    <a:pt x="370992" y="637273"/>
                  </a:lnTo>
                  <a:lnTo>
                    <a:pt x="372795" y="636790"/>
                  </a:lnTo>
                  <a:lnTo>
                    <a:pt x="374307" y="636549"/>
                  </a:lnTo>
                  <a:lnTo>
                    <a:pt x="375031" y="635469"/>
                  </a:lnTo>
                  <a:lnTo>
                    <a:pt x="375310" y="634085"/>
                  </a:lnTo>
                  <a:lnTo>
                    <a:pt x="379298" y="632599"/>
                  </a:lnTo>
                  <a:lnTo>
                    <a:pt x="380326" y="630796"/>
                  </a:lnTo>
                  <a:close/>
                </a:path>
                <a:path w="1617345" h="936625">
                  <a:moveTo>
                    <a:pt x="381215" y="846162"/>
                  </a:moveTo>
                  <a:lnTo>
                    <a:pt x="381177" y="845400"/>
                  </a:lnTo>
                  <a:lnTo>
                    <a:pt x="378815" y="845400"/>
                  </a:lnTo>
                  <a:lnTo>
                    <a:pt x="381215" y="846162"/>
                  </a:lnTo>
                  <a:close/>
                </a:path>
                <a:path w="1617345" h="936625">
                  <a:moveTo>
                    <a:pt x="382752" y="845400"/>
                  </a:moveTo>
                  <a:lnTo>
                    <a:pt x="382651" y="845146"/>
                  </a:lnTo>
                  <a:lnTo>
                    <a:pt x="381165" y="845146"/>
                  </a:lnTo>
                  <a:lnTo>
                    <a:pt x="381177" y="845400"/>
                  </a:lnTo>
                  <a:lnTo>
                    <a:pt x="382752" y="845400"/>
                  </a:lnTo>
                  <a:close/>
                </a:path>
                <a:path w="1617345" h="936625">
                  <a:moveTo>
                    <a:pt x="385114" y="830922"/>
                  </a:moveTo>
                  <a:lnTo>
                    <a:pt x="384149" y="828382"/>
                  </a:lnTo>
                  <a:lnTo>
                    <a:pt x="383895" y="827620"/>
                  </a:lnTo>
                  <a:lnTo>
                    <a:pt x="383552" y="826731"/>
                  </a:lnTo>
                  <a:lnTo>
                    <a:pt x="381990" y="823556"/>
                  </a:lnTo>
                  <a:lnTo>
                    <a:pt x="378802" y="822299"/>
                  </a:lnTo>
                  <a:lnTo>
                    <a:pt x="375539" y="827963"/>
                  </a:lnTo>
                  <a:lnTo>
                    <a:pt x="375539" y="828382"/>
                  </a:lnTo>
                  <a:lnTo>
                    <a:pt x="375285" y="828382"/>
                  </a:lnTo>
                  <a:lnTo>
                    <a:pt x="375539" y="828382"/>
                  </a:lnTo>
                  <a:lnTo>
                    <a:pt x="375539" y="827963"/>
                  </a:lnTo>
                  <a:lnTo>
                    <a:pt x="374992" y="828001"/>
                  </a:lnTo>
                  <a:lnTo>
                    <a:pt x="372097" y="825969"/>
                  </a:lnTo>
                  <a:lnTo>
                    <a:pt x="369455" y="826731"/>
                  </a:lnTo>
                  <a:lnTo>
                    <a:pt x="367207" y="826731"/>
                  </a:lnTo>
                  <a:lnTo>
                    <a:pt x="364045" y="827620"/>
                  </a:lnTo>
                  <a:lnTo>
                    <a:pt x="363054" y="828382"/>
                  </a:lnTo>
                  <a:lnTo>
                    <a:pt x="364236" y="830922"/>
                  </a:lnTo>
                  <a:lnTo>
                    <a:pt x="385114" y="830922"/>
                  </a:lnTo>
                  <a:close/>
                </a:path>
                <a:path w="1617345" h="936625">
                  <a:moveTo>
                    <a:pt x="385787" y="830922"/>
                  </a:moveTo>
                  <a:lnTo>
                    <a:pt x="385114" y="830922"/>
                  </a:lnTo>
                  <a:lnTo>
                    <a:pt x="385216" y="831176"/>
                  </a:lnTo>
                  <a:lnTo>
                    <a:pt x="385737" y="831176"/>
                  </a:lnTo>
                  <a:lnTo>
                    <a:pt x="385787" y="830922"/>
                  </a:lnTo>
                  <a:close/>
                </a:path>
                <a:path w="1617345" h="936625">
                  <a:moveTo>
                    <a:pt x="387388" y="931633"/>
                  </a:moveTo>
                  <a:lnTo>
                    <a:pt x="387184" y="931608"/>
                  </a:lnTo>
                  <a:lnTo>
                    <a:pt x="386854" y="931456"/>
                  </a:lnTo>
                  <a:lnTo>
                    <a:pt x="386562" y="931786"/>
                  </a:lnTo>
                  <a:lnTo>
                    <a:pt x="386461" y="932116"/>
                  </a:lnTo>
                  <a:lnTo>
                    <a:pt x="386308" y="932383"/>
                  </a:lnTo>
                  <a:lnTo>
                    <a:pt x="386511" y="932408"/>
                  </a:lnTo>
                  <a:lnTo>
                    <a:pt x="386702" y="932459"/>
                  </a:lnTo>
                  <a:lnTo>
                    <a:pt x="386956" y="932510"/>
                  </a:lnTo>
                  <a:lnTo>
                    <a:pt x="387108" y="932230"/>
                  </a:lnTo>
                  <a:lnTo>
                    <a:pt x="387235" y="931938"/>
                  </a:lnTo>
                  <a:lnTo>
                    <a:pt x="387388" y="931633"/>
                  </a:lnTo>
                  <a:close/>
                </a:path>
                <a:path w="1617345" h="936625">
                  <a:moveTo>
                    <a:pt x="399707" y="2044"/>
                  </a:moveTo>
                  <a:lnTo>
                    <a:pt x="396494" y="279"/>
                  </a:lnTo>
                  <a:lnTo>
                    <a:pt x="395198" y="0"/>
                  </a:lnTo>
                  <a:lnTo>
                    <a:pt x="391985" y="1943"/>
                  </a:lnTo>
                  <a:lnTo>
                    <a:pt x="391350" y="4000"/>
                  </a:lnTo>
                  <a:lnTo>
                    <a:pt x="392277" y="5854"/>
                  </a:lnTo>
                  <a:lnTo>
                    <a:pt x="393280" y="7785"/>
                  </a:lnTo>
                  <a:lnTo>
                    <a:pt x="394995" y="8394"/>
                  </a:lnTo>
                  <a:lnTo>
                    <a:pt x="397154" y="7531"/>
                  </a:lnTo>
                  <a:lnTo>
                    <a:pt x="397548" y="7391"/>
                  </a:lnTo>
                  <a:lnTo>
                    <a:pt x="397929" y="7137"/>
                  </a:lnTo>
                  <a:lnTo>
                    <a:pt x="398335" y="6934"/>
                  </a:lnTo>
                  <a:lnTo>
                    <a:pt x="398030" y="6007"/>
                  </a:lnTo>
                  <a:lnTo>
                    <a:pt x="397548" y="5181"/>
                  </a:lnTo>
                  <a:lnTo>
                    <a:pt x="398551" y="3162"/>
                  </a:lnTo>
                  <a:lnTo>
                    <a:pt x="399707" y="2044"/>
                  </a:lnTo>
                  <a:close/>
                </a:path>
                <a:path w="1617345" h="936625">
                  <a:moveTo>
                    <a:pt x="400100" y="831176"/>
                  </a:moveTo>
                  <a:lnTo>
                    <a:pt x="385737" y="831176"/>
                  </a:lnTo>
                  <a:lnTo>
                    <a:pt x="385660" y="831557"/>
                  </a:lnTo>
                  <a:lnTo>
                    <a:pt x="385559" y="832065"/>
                  </a:lnTo>
                  <a:lnTo>
                    <a:pt x="385216" y="831176"/>
                  </a:lnTo>
                  <a:lnTo>
                    <a:pt x="364363" y="831176"/>
                  </a:lnTo>
                  <a:lnTo>
                    <a:pt x="364477" y="831430"/>
                  </a:lnTo>
                  <a:lnTo>
                    <a:pt x="364540" y="831557"/>
                  </a:lnTo>
                  <a:lnTo>
                    <a:pt x="365074" y="832700"/>
                  </a:lnTo>
                  <a:lnTo>
                    <a:pt x="364363" y="833081"/>
                  </a:lnTo>
                  <a:lnTo>
                    <a:pt x="362940" y="833081"/>
                  </a:lnTo>
                  <a:lnTo>
                    <a:pt x="361581" y="832700"/>
                  </a:lnTo>
                  <a:lnTo>
                    <a:pt x="360794" y="832459"/>
                  </a:lnTo>
                  <a:lnTo>
                    <a:pt x="359791" y="834986"/>
                  </a:lnTo>
                  <a:lnTo>
                    <a:pt x="357289" y="835367"/>
                  </a:lnTo>
                  <a:lnTo>
                    <a:pt x="357060" y="835367"/>
                  </a:lnTo>
                  <a:lnTo>
                    <a:pt x="356870" y="835367"/>
                  </a:lnTo>
                  <a:lnTo>
                    <a:pt x="356971" y="834986"/>
                  </a:lnTo>
                  <a:lnTo>
                    <a:pt x="357593" y="832700"/>
                  </a:lnTo>
                  <a:lnTo>
                    <a:pt x="357289" y="832700"/>
                  </a:lnTo>
                  <a:lnTo>
                    <a:pt x="356463" y="832319"/>
                  </a:lnTo>
                  <a:lnTo>
                    <a:pt x="356463" y="835571"/>
                  </a:lnTo>
                  <a:lnTo>
                    <a:pt x="355841" y="838034"/>
                  </a:lnTo>
                  <a:lnTo>
                    <a:pt x="356108" y="838034"/>
                  </a:lnTo>
                  <a:lnTo>
                    <a:pt x="354596" y="838669"/>
                  </a:lnTo>
                  <a:lnTo>
                    <a:pt x="353301" y="839431"/>
                  </a:lnTo>
                  <a:lnTo>
                    <a:pt x="351967" y="840320"/>
                  </a:lnTo>
                  <a:lnTo>
                    <a:pt x="351891" y="839812"/>
                  </a:lnTo>
                  <a:lnTo>
                    <a:pt x="351167" y="839939"/>
                  </a:lnTo>
                  <a:lnTo>
                    <a:pt x="350812" y="839939"/>
                  </a:lnTo>
                  <a:lnTo>
                    <a:pt x="350850" y="839812"/>
                  </a:lnTo>
                  <a:lnTo>
                    <a:pt x="351485" y="838034"/>
                  </a:lnTo>
                  <a:lnTo>
                    <a:pt x="352069" y="837018"/>
                  </a:lnTo>
                  <a:lnTo>
                    <a:pt x="356463" y="835571"/>
                  </a:lnTo>
                  <a:lnTo>
                    <a:pt x="356463" y="832319"/>
                  </a:lnTo>
                  <a:lnTo>
                    <a:pt x="354025" y="831176"/>
                  </a:lnTo>
                  <a:lnTo>
                    <a:pt x="344436" y="831176"/>
                  </a:lnTo>
                  <a:lnTo>
                    <a:pt x="343903" y="831430"/>
                  </a:lnTo>
                  <a:lnTo>
                    <a:pt x="343687" y="831557"/>
                  </a:lnTo>
                  <a:lnTo>
                    <a:pt x="343458" y="831557"/>
                  </a:lnTo>
                  <a:lnTo>
                    <a:pt x="343560" y="832065"/>
                  </a:lnTo>
                  <a:lnTo>
                    <a:pt x="343674" y="832700"/>
                  </a:lnTo>
                  <a:lnTo>
                    <a:pt x="343725" y="833081"/>
                  </a:lnTo>
                  <a:lnTo>
                    <a:pt x="343966" y="833081"/>
                  </a:lnTo>
                  <a:lnTo>
                    <a:pt x="344068" y="835367"/>
                  </a:lnTo>
                  <a:lnTo>
                    <a:pt x="344131" y="835875"/>
                  </a:lnTo>
                  <a:lnTo>
                    <a:pt x="343801" y="836256"/>
                  </a:lnTo>
                  <a:lnTo>
                    <a:pt x="343255" y="839431"/>
                  </a:lnTo>
                  <a:lnTo>
                    <a:pt x="343192" y="839939"/>
                  </a:lnTo>
                  <a:lnTo>
                    <a:pt x="343471" y="839939"/>
                  </a:lnTo>
                  <a:lnTo>
                    <a:pt x="341147" y="840955"/>
                  </a:lnTo>
                  <a:lnTo>
                    <a:pt x="337045" y="842352"/>
                  </a:lnTo>
                  <a:lnTo>
                    <a:pt x="336778" y="842352"/>
                  </a:lnTo>
                  <a:lnTo>
                    <a:pt x="335673" y="843749"/>
                  </a:lnTo>
                  <a:lnTo>
                    <a:pt x="335775" y="844257"/>
                  </a:lnTo>
                  <a:lnTo>
                    <a:pt x="335864" y="844638"/>
                  </a:lnTo>
                  <a:lnTo>
                    <a:pt x="335965" y="845146"/>
                  </a:lnTo>
                  <a:lnTo>
                    <a:pt x="336016" y="845400"/>
                  </a:lnTo>
                  <a:lnTo>
                    <a:pt x="336575" y="848067"/>
                  </a:lnTo>
                  <a:lnTo>
                    <a:pt x="336905" y="849845"/>
                  </a:lnTo>
                  <a:lnTo>
                    <a:pt x="338328" y="851623"/>
                  </a:lnTo>
                  <a:lnTo>
                    <a:pt x="337629" y="852004"/>
                  </a:lnTo>
                  <a:lnTo>
                    <a:pt x="337185" y="852512"/>
                  </a:lnTo>
                  <a:lnTo>
                    <a:pt x="335013" y="856449"/>
                  </a:lnTo>
                  <a:lnTo>
                    <a:pt x="335102" y="856830"/>
                  </a:lnTo>
                  <a:lnTo>
                    <a:pt x="336677" y="859370"/>
                  </a:lnTo>
                  <a:lnTo>
                    <a:pt x="336562" y="859624"/>
                  </a:lnTo>
                  <a:lnTo>
                    <a:pt x="335546" y="861783"/>
                  </a:lnTo>
                  <a:lnTo>
                    <a:pt x="334873" y="861275"/>
                  </a:lnTo>
                  <a:lnTo>
                    <a:pt x="334365" y="861021"/>
                  </a:lnTo>
                  <a:lnTo>
                    <a:pt x="333616" y="860767"/>
                  </a:lnTo>
                  <a:lnTo>
                    <a:pt x="333641" y="860386"/>
                  </a:lnTo>
                  <a:lnTo>
                    <a:pt x="333235" y="859624"/>
                  </a:lnTo>
                  <a:lnTo>
                    <a:pt x="332613" y="858862"/>
                  </a:lnTo>
                  <a:lnTo>
                    <a:pt x="330847" y="860386"/>
                  </a:lnTo>
                  <a:lnTo>
                    <a:pt x="329996" y="859624"/>
                  </a:lnTo>
                  <a:lnTo>
                    <a:pt x="328498" y="860132"/>
                  </a:lnTo>
                  <a:lnTo>
                    <a:pt x="327787" y="860640"/>
                  </a:lnTo>
                  <a:lnTo>
                    <a:pt x="327837" y="860767"/>
                  </a:lnTo>
                  <a:lnTo>
                    <a:pt x="327952" y="861021"/>
                  </a:lnTo>
                  <a:lnTo>
                    <a:pt x="328053" y="861275"/>
                  </a:lnTo>
                  <a:lnTo>
                    <a:pt x="328269" y="861783"/>
                  </a:lnTo>
                  <a:lnTo>
                    <a:pt x="327494" y="862672"/>
                  </a:lnTo>
                  <a:lnTo>
                    <a:pt x="326910" y="863815"/>
                  </a:lnTo>
                  <a:lnTo>
                    <a:pt x="326783" y="864577"/>
                  </a:lnTo>
                  <a:lnTo>
                    <a:pt x="326529" y="864704"/>
                  </a:lnTo>
                  <a:lnTo>
                    <a:pt x="326326" y="864704"/>
                  </a:lnTo>
                  <a:lnTo>
                    <a:pt x="324878" y="865339"/>
                  </a:lnTo>
                  <a:lnTo>
                    <a:pt x="323672" y="865593"/>
                  </a:lnTo>
                  <a:lnTo>
                    <a:pt x="322021" y="866609"/>
                  </a:lnTo>
                  <a:lnTo>
                    <a:pt x="322148" y="867498"/>
                  </a:lnTo>
                  <a:lnTo>
                    <a:pt x="322897" y="869022"/>
                  </a:lnTo>
                  <a:lnTo>
                    <a:pt x="322948" y="870292"/>
                  </a:lnTo>
                  <a:lnTo>
                    <a:pt x="325526" y="870546"/>
                  </a:lnTo>
                  <a:lnTo>
                    <a:pt x="327367" y="869022"/>
                  </a:lnTo>
                  <a:lnTo>
                    <a:pt x="328498" y="867498"/>
                  </a:lnTo>
                  <a:lnTo>
                    <a:pt x="329069" y="867879"/>
                  </a:lnTo>
                  <a:lnTo>
                    <a:pt x="332892" y="867879"/>
                  </a:lnTo>
                  <a:lnTo>
                    <a:pt x="336842" y="867879"/>
                  </a:lnTo>
                  <a:lnTo>
                    <a:pt x="336296" y="867498"/>
                  </a:lnTo>
                  <a:lnTo>
                    <a:pt x="334492" y="866228"/>
                  </a:lnTo>
                  <a:lnTo>
                    <a:pt x="335876" y="866228"/>
                  </a:lnTo>
                  <a:lnTo>
                    <a:pt x="337058" y="865847"/>
                  </a:lnTo>
                  <a:lnTo>
                    <a:pt x="338734" y="868260"/>
                  </a:lnTo>
                  <a:lnTo>
                    <a:pt x="332879" y="868260"/>
                  </a:lnTo>
                  <a:lnTo>
                    <a:pt x="332841" y="869657"/>
                  </a:lnTo>
                  <a:lnTo>
                    <a:pt x="334810" y="871181"/>
                  </a:lnTo>
                  <a:lnTo>
                    <a:pt x="336219" y="872451"/>
                  </a:lnTo>
                  <a:lnTo>
                    <a:pt x="339051" y="868705"/>
                  </a:lnTo>
                  <a:lnTo>
                    <a:pt x="340779" y="871181"/>
                  </a:lnTo>
                  <a:lnTo>
                    <a:pt x="344106" y="871181"/>
                  </a:lnTo>
                  <a:lnTo>
                    <a:pt x="346151" y="868260"/>
                  </a:lnTo>
                  <a:lnTo>
                    <a:pt x="347116" y="866863"/>
                  </a:lnTo>
                  <a:lnTo>
                    <a:pt x="347903" y="865847"/>
                  </a:lnTo>
                  <a:lnTo>
                    <a:pt x="348957" y="864577"/>
                  </a:lnTo>
                  <a:lnTo>
                    <a:pt x="349592" y="864704"/>
                  </a:lnTo>
                  <a:lnTo>
                    <a:pt x="353072" y="864704"/>
                  </a:lnTo>
                  <a:lnTo>
                    <a:pt x="353161" y="864577"/>
                  </a:lnTo>
                  <a:lnTo>
                    <a:pt x="354545" y="862418"/>
                  </a:lnTo>
                  <a:lnTo>
                    <a:pt x="354545" y="861783"/>
                  </a:lnTo>
                  <a:lnTo>
                    <a:pt x="354520" y="861021"/>
                  </a:lnTo>
                  <a:lnTo>
                    <a:pt x="354406" y="853782"/>
                  </a:lnTo>
                  <a:lnTo>
                    <a:pt x="353415" y="853401"/>
                  </a:lnTo>
                  <a:lnTo>
                    <a:pt x="353301" y="853274"/>
                  </a:lnTo>
                  <a:lnTo>
                    <a:pt x="354330" y="852766"/>
                  </a:lnTo>
                  <a:lnTo>
                    <a:pt x="355650" y="853020"/>
                  </a:lnTo>
                  <a:lnTo>
                    <a:pt x="357035" y="853782"/>
                  </a:lnTo>
                  <a:lnTo>
                    <a:pt x="357987" y="855306"/>
                  </a:lnTo>
                  <a:lnTo>
                    <a:pt x="360197" y="857846"/>
                  </a:lnTo>
                  <a:lnTo>
                    <a:pt x="362077" y="857465"/>
                  </a:lnTo>
                  <a:lnTo>
                    <a:pt x="363207" y="856830"/>
                  </a:lnTo>
                  <a:lnTo>
                    <a:pt x="366229" y="855941"/>
                  </a:lnTo>
                  <a:lnTo>
                    <a:pt x="364731" y="854290"/>
                  </a:lnTo>
                  <a:lnTo>
                    <a:pt x="364909" y="854290"/>
                  </a:lnTo>
                  <a:lnTo>
                    <a:pt x="365734" y="852766"/>
                  </a:lnTo>
                  <a:lnTo>
                    <a:pt x="366547" y="851242"/>
                  </a:lnTo>
                  <a:lnTo>
                    <a:pt x="366483" y="850607"/>
                  </a:lnTo>
                  <a:lnTo>
                    <a:pt x="366395" y="849845"/>
                  </a:lnTo>
                  <a:lnTo>
                    <a:pt x="366318" y="849210"/>
                  </a:lnTo>
                  <a:lnTo>
                    <a:pt x="365772" y="846670"/>
                  </a:lnTo>
                  <a:lnTo>
                    <a:pt x="365836" y="846162"/>
                  </a:lnTo>
                  <a:lnTo>
                    <a:pt x="366204" y="844638"/>
                  </a:lnTo>
                  <a:lnTo>
                    <a:pt x="366928" y="842987"/>
                  </a:lnTo>
                  <a:lnTo>
                    <a:pt x="367398" y="841336"/>
                  </a:lnTo>
                  <a:lnTo>
                    <a:pt x="367525" y="840574"/>
                  </a:lnTo>
                  <a:lnTo>
                    <a:pt x="367677" y="840320"/>
                  </a:lnTo>
                  <a:lnTo>
                    <a:pt x="367309" y="840320"/>
                  </a:lnTo>
                  <a:lnTo>
                    <a:pt x="368198" y="840066"/>
                  </a:lnTo>
                  <a:lnTo>
                    <a:pt x="368376" y="840320"/>
                  </a:lnTo>
                  <a:lnTo>
                    <a:pt x="368477" y="840574"/>
                  </a:lnTo>
                  <a:lnTo>
                    <a:pt x="368528" y="840701"/>
                  </a:lnTo>
                  <a:lnTo>
                    <a:pt x="372783" y="845146"/>
                  </a:lnTo>
                  <a:lnTo>
                    <a:pt x="373316" y="845146"/>
                  </a:lnTo>
                  <a:lnTo>
                    <a:pt x="377317" y="842098"/>
                  </a:lnTo>
                  <a:lnTo>
                    <a:pt x="377431" y="842987"/>
                  </a:lnTo>
                  <a:lnTo>
                    <a:pt x="377520" y="843876"/>
                  </a:lnTo>
                  <a:lnTo>
                    <a:pt x="378028" y="845146"/>
                  </a:lnTo>
                  <a:lnTo>
                    <a:pt x="381165" y="845146"/>
                  </a:lnTo>
                  <a:lnTo>
                    <a:pt x="381139" y="844257"/>
                  </a:lnTo>
                  <a:lnTo>
                    <a:pt x="381914" y="843495"/>
                  </a:lnTo>
                  <a:lnTo>
                    <a:pt x="382028" y="843749"/>
                  </a:lnTo>
                  <a:lnTo>
                    <a:pt x="382117" y="844257"/>
                  </a:lnTo>
                  <a:lnTo>
                    <a:pt x="382435" y="844638"/>
                  </a:lnTo>
                  <a:lnTo>
                    <a:pt x="382651" y="845146"/>
                  </a:lnTo>
                  <a:lnTo>
                    <a:pt x="400050" y="845146"/>
                  </a:lnTo>
                  <a:lnTo>
                    <a:pt x="399186" y="843495"/>
                  </a:lnTo>
                  <a:lnTo>
                    <a:pt x="398449" y="842098"/>
                  </a:lnTo>
                  <a:lnTo>
                    <a:pt x="397852" y="840955"/>
                  </a:lnTo>
                  <a:lnTo>
                    <a:pt x="391998" y="840320"/>
                  </a:lnTo>
                  <a:lnTo>
                    <a:pt x="390918" y="840320"/>
                  </a:lnTo>
                  <a:lnTo>
                    <a:pt x="390639" y="839939"/>
                  </a:lnTo>
                  <a:lnTo>
                    <a:pt x="390537" y="839812"/>
                  </a:lnTo>
                  <a:lnTo>
                    <a:pt x="388835" y="837526"/>
                  </a:lnTo>
                  <a:lnTo>
                    <a:pt x="388899" y="836764"/>
                  </a:lnTo>
                  <a:lnTo>
                    <a:pt x="389013" y="835367"/>
                  </a:lnTo>
                  <a:lnTo>
                    <a:pt x="386130" y="833970"/>
                  </a:lnTo>
                  <a:lnTo>
                    <a:pt x="388620" y="833081"/>
                  </a:lnTo>
                  <a:lnTo>
                    <a:pt x="388683" y="832700"/>
                  </a:lnTo>
                  <a:lnTo>
                    <a:pt x="388785" y="832065"/>
                  </a:lnTo>
                  <a:lnTo>
                    <a:pt x="388861" y="831557"/>
                  </a:lnTo>
                  <a:lnTo>
                    <a:pt x="389115" y="832319"/>
                  </a:lnTo>
                  <a:lnTo>
                    <a:pt x="390055" y="832700"/>
                  </a:lnTo>
                  <a:lnTo>
                    <a:pt x="391172" y="833081"/>
                  </a:lnTo>
                  <a:lnTo>
                    <a:pt x="391744" y="833081"/>
                  </a:lnTo>
                  <a:lnTo>
                    <a:pt x="392811" y="832459"/>
                  </a:lnTo>
                  <a:lnTo>
                    <a:pt x="393065" y="832700"/>
                  </a:lnTo>
                  <a:lnTo>
                    <a:pt x="393204" y="833081"/>
                  </a:lnTo>
                  <a:lnTo>
                    <a:pt x="395071" y="833843"/>
                  </a:lnTo>
                  <a:lnTo>
                    <a:pt x="395160" y="833970"/>
                  </a:lnTo>
                  <a:lnTo>
                    <a:pt x="396049" y="835113"/>
                  </a:lnTo>
                  <a:lnTo>
                    <a:pt x="399592" y="832700"/>
                  </a:lnTo>
                  <a:lnTo>
                    <a:pt x="399465" y="832700"/>
                  </a:lnTo>
                  <a:lnTo>
                    <a:pt x="399618" y="832319"/>
                  </a:lnTo>
                  <a:lnTo>
                    <a:pt x="399732" y="832065"/>
                  </a:lnTo>
                  <a:lnTo>
                    <a:pt x="399948" y="831557"/>
                  </a:lnTo>
                  <a:lnTo>
                    <a:pt x="399999" y="831430"/>
                  </a:lnTo>
                  <a:lnTo>
                    <a:pt x="400100" y="831176"/>
                  </a:lnTo>
                  <a:close/>
                </a:path>
                <a:path w="1617345" h="936625">
                  <a:moveTo>
                    <a:pt x="400189" y="845400"/>
                  </a:moveTo>
                  <a:lnTo>
                    <a:pt x="382752" y="845400"/>
                  </a:lnTo>
                  <a:lnTo>
                    <a:pt x="383819" y="848067"/>
                  </a:lnTo>
                  <a:lnTo>
                    <a:pt x="384327" y="851750"/>
                  </a:lnTo>
                  <a:lnTo>
                    <a:pt x="388962" y="850607"/>
                  </a:lnTo>
                  <a:lnTo>
                    <a:pt x="389191" y="850480"/>
                  </a:lnTo>
                  <a:lnTo>
                    <a:pt x="389255" y="850607"/>
                  </a:lnTo>
                  <a:lnTo>
                    <a:pt x="389547" y="851242"/>
                  </a:lnTo>
                  <a:lnTo>
                    <a:pt x="397370" y="856449"/>
                  </a:lnTo>
                  <a:lnTo>
                    <a:pt x="396049" y="854290"/>
                  </a:lnTo>
                  <a:lnTo>
                    <a:pt x="397827" y="850480"/>
                  </a:lnTo>
                  <a:lnTo>
                    <a:pt x="400189" y="845400"/>
                  </a:lnTo>
                  <a:close/>
                </a:path>
                <a:path w="1617345" h="936625">
                  <a:moveTo>
                    <a:pt x="400215" y="830922"/>
                  </a:moveTo>
                  <a:lnTo>
                    <a:pt x="398780" y="829144"/>
                  </a:lnTo>
                  <a:lnTo>
                    <a:pt x="397954" y="828001"/>
                  </a:lnTo>
                  <a:lnTo>
                    <a:pt x="397230" y="826731"/>
                  </a:lnTo>
                  <a:lnTo>
                    <a:pt x="396570" y="825842"/>
                  </a:lnTo>
                  <a:lnTo>
                    <a:pt x="396494" y="825207"/>
                  </a:lnTo>
                  <a:lnTo>
                    <a:pt x="396227" y="823556"/>
                  </a:lnTo>
                  <a:lnTo>
                    <a:pt x="397179" y="823429"/>
                  </a:lnTo>
                  <a:lnTo>
                    <a:pt x="397725" y="821651"/>
                  </a:lnTo>
                  <a:lnTo>
                    <a:pt x="398208" y="820381"/>
                  </a:lnTo>
                  <a:lnTo>
                    <a:pt x="396621" y="817968"/>
                  </a:lnTo>
                  <a:lnTo>
                    <a:pt x="395465" y="817206"/>
                  </a:lnTo>
                  <a:lnTo>
                    <a:pt x="394233" y="816698"/>
                  </a:lnTo>
                  <a:lnTo>
                    <a:pt x="394309" y="816317"/>
                  </a:lnTo>
                  <a:lnTo>
                    <a:pt x="394512" y="815174"/>
                  </a:lnTo>
                  <a:lnTo>
                    <a:pt x="394436" y="813396"/>
                  </a:lnTo>
                  <a:lnTo>
                    <a:pt x="394322" y="813142"/>
                  </a:lnTo>
                  <a:lnTo>
                    <a:pt x="394220" y="812888"/>
                  </a:lnTo>
                  <a:lnTo>
                    <a:pt x="394157" y="812761"/>
                  </a:lnTo>
                  <a:lnTo>
                    <a:pt x="394055" y="812507"/>
                  </a:lnTo>
                  <a:lnTo>
                    <a:pt x="393623" y="811491"/>
                  </a:lnTo>
                  <a:lnTo>
                    <a:pt x="394322" y="811491"/>
                  </a:lnTo>
                  <a:lnTo>
                    <a:pt x="387464" y="809332"/>
                  </a:lnTo>
                  <a:lnTo>
                    <a:pt x="383413" y="810475"/>
                  </a:lnTo>
                  <a:lnTo>
                    <a:pt x="383324" y="810856"/>
                  </a:lnTo>
                  <a:lnTo>
                    <a:pt x="382905" y="812507"/>
                  </a:lnTo>
                  <a:lnTo>
                    <a:pt x="386930" y="819619"/>
                  </a:lnTo>
                  <a:lnTo>
                    <a:pt x="387578" y="819619"/>
                  </a:lnTo>
                  <a:lnTo>
                    <a:pt x="387223" y="820762"/>
                  </a:lnTo>
                  <a:lnTo>
                    <a:pt x="387134" y="822159"/>
                  </a:lnTo>
                  <a:lnTo>
                    <a:pt x="387642" y="823556"/>
                  </a:lnTo>
                  <a:lnTo>
                    <a:pt x="388340" y="828001"/>
                  </a:lnTo>
                  <a:lnTo>
                    <a:pt x="389039" y="828001"/>
                  </a:lnTo>
                  <a:lnTo>
                    <a:pt x="387007" y="828382"/>
                  </a:lnTo>
                  <a:lnTo>
                    <a:pt x="385978" y="830033"/>
                  </a:lnTo>
                  <a:lnTo>
                    <a:pt x="385876" y="830541"/>
                  </a:lnTo>
                  <a:lnTo>
                    <a:pt x="385787" y="830922"/>
                  </a:lnTo>
                  <a:lnTo>
                    <a:pt x="400215" y="830922"/>
                  </a:lnTo>
                  <a:close/>
                </a:path>
                <a:path w="1617345" h="936625">
                  <a:moveTo>
                    <a:pt x="401967" y="83654"/>
                  </a:moveTo>
                  <a:lnTo>
                    <a:pt x="396417" y="82867"/>
                  </a:lnTo>
                  <a:lnTo>
                    <a:pt x="401472" y="81368"/>
                  </a:lnTo>
                  <a:lnTo>
                    <a:pt x="400710" y="75285"/>
                  </a:lnTo>
                  <a:lnTo>
                    <a:pt x="398653" y="70472"/>
                  </a:lnTo>
                  <a:lnTo>
                    <a:pt x="396925" y="70319"/>
                  </a:lnTo>
                  <a:lnTo>
                    <a:pt x="395541" y="69469"/>
                  </a:lnTo>
                  <a:lnTo>
                    <a:pt x="392226" y="67881"/>
                  </a:lnTo>
                  <a:lnTo>
                    <a:pt x="391883" y="67652"/>
                  </a:lnTo>
                  <a:lnTo>
                    <a:pt x="390779" y="69469"/>
                  </a:lnTo>
                  <a:lnTo>
                    <a:pt x="388988" y="69646"/>
                  </a:lnTo>
                  <a:lnTo>
                    <a:pt x="387642" y="72377"/>
                  </a:lnTo>
                  <a:lnTo>
                    <a:pt x="388112" y="74358"/>
                  </a:lnTo>
                  <a:lnTo>
                    <a:pt x="387083" y="78930"/>
                  </a:lnTo>
                  <a:lnTo>
                    <a:pt x="387642" y="82092"/>
                  </a:lnTo>
                  <a:lnTo>
                    <a:pt x="390144" y="84480"/>
                  </a:lnTo>
                  <a:lnTo>
                    <a:pt x="391172" y="85382"/>
                  </a:lnTo>
                  <a:lnTo>
                    <a:pt x="391756" y="86055"/>
                  </a:lnTo>
                  <a:lnTo>
                    <a:pt x="393077" y="85534"/>
                  </a:lnTo>
                  <a:lnTo>
                    <a:pt x="394563" y="84950"/>
                  </a:lnTo>
                  <a:lnTo>
                    <a:pt x="395338" y="85712"/>
                  </a:lnTo>
                  <a:lnTo>
                    <a:pt x="396151" y="88493"/>
                  </a:lnTo>
                  <a:lnTo>
                    <a:pt x="397573" y="88747"/>
                  </a:lnTo>
                  <a:lnTo>
                    <a:pt x="401066" y="89547"/>
                  </a:lnTo>
                  <a:lnTo>
                    <a:pt x="401967" y="87261"/>
                  </a:lnTo>
                  <a:lnTo>
                    <a:pt x="401967" y="83654"/>
                  </a:lnTo>
                  <a:close/>
                </a:path>
                <a:path w="1617345" h="936625">
                  <a:moveTo>
                    <a:pt x="402272" y="56769"/>
                  </a:moveTo>
                  <a:lnTo>
                    <a:pt x="402018" y="53606"/>
                  </a:lnTo>
                  <a:lnTo>
                    <a:pt x="401497" y="51790"/>
                  </a:lnTo>
                  <a:lnTo>
                    <a:pt x="398475" y="51168"/>
                  </a:lnTo>
                  <a:lnTo>
                    <a:pt x="397471" y="51968"/>
                  </a:lnTo>
                  <a:lnTo>
                    <a:pt x="395820" y="53047"/>
                  </a:lnTo>
                  <a:lnTo>
                    <a:pt x="394436" y="54406"/>
                  </a:lnTo>
                  <a:lnTo>
                    <a:pt x="393814" y="55003"/>
                  </a:lnTo>
                  <a:lnTo>
                    <a:pt x="393153" y="56210"/>
                  </a:lnTo>
                  <a:lnTo>
                    <a:pt x="393992" y="57035"/>
                  </a:lnTo>
                  <a:lnTo>
                    <a:pt x="394639" y="57721"/>
                  </a:lnTo>
                  <a:lnTo>
                    <a:pt x="395719" y="58242"/>
                  </a:lnTo>
                  <a:lnTo>
                    <a:pt x="397573" y="58293"/>
                  </a:lnTo>
                  <a:lnTo>
                    <a:pt x="398500" y="57696"/>
                  </a:lnTo>
                  <a:lnTo>
                    <a:pt x="400596" y="56934"/>
                  </a:lnTo>
                  <a:lnTo>
                    <a:pt x="402272" y="56769"/>
                  </a:lnTo>
                  <a:close/>
                </a:path>
                <a:path w="1617345" h="936625">
                  <a:moveTo>
                    <a:pt x="405688" y="919162"/>
                  </a:moveTo>
                  <a:lnTo>
                    <a:pt x="404876" y="918057"/>
                  </a:lnTo>
                  <a:lnTo>
                    <a:pt x="376377" y="918057"/>
                  </a:lnTo>
                  <a:lnTo>
                    <a:pt x="378167" y="919759"/>
                  </a:lnTo>
                  <a:lnTo>
                    <a:pt x="378929" y="922870"/>
                  </a:lnTo>
                  <a:lnTo>
                    <a:pt x="380225" y="923302"/>
                  </a:lnTo>
                  <a:lnTo>
                    <a:pt x="381711" y="923124"/>
                  </a:lnTo>
                  <a:lnTo>
                    <a:pt x="381774" y="923302"/>
                  </a:lnTo>
                  <a:lnTo>
                    <a:pt x="381876" y="923569"/>
                  </a:lnTo>
                  <a:lnTo>
                    <a:pt x="382536" y="925461"/>
                  </a:lnTo>
                  <a:lnTo>
                    <a:pt x="384124" y="926934"/>
                  </a:lnTo>
                  <a:lnTo>
                    <a:pt x="386130" y="927138"/>
                  </a:lnTo>
                  <a:lnTo>
                    <a:pt x="389140" y="927138"/>
                  </a:lnTo>
                  <a:lnTo>
                    <a:pt x="389826" y="926388"/>
                  </a:lnTo>
                  <a:lnTo>
                    <a:pt x="389483" y="927138"/>
                  </a:lnTo>
                  <a:lnTo>
                    <a:pt x="389115" y="928141"/>
                  </a:lnTo>
                  <a:lnTo>
                    <a:pt x="389864" y="930300"/>
                  </a:lnTo>
                  <a:lnTo>
                    <a:pt x="387731" y="932141"/>
                  </a:lnTo>
                  <a:lnTo>
                    <a:pt x="391274" y="933513"/>
                  </a:lnTo>
                  <a:lnTo>
                    <a:pt x="391477" y="935824"/>
                  </a:lnTo>
                  <a:lnTo>
                    <a:pt x="395160" y="935824"/>
                  </a:lnTo>
                  <a:lnTo>
                    <a:pt x="398132" y="936231"/>
                  </a:lnTo>
                  <a:lnTo>
                    <a:pt x="401243" y="935393"/>
                  </a:lnTo>
                  <a:lnTo>
                    <a:pt x="401688" y="933259"/>
                  </a:lnTo>
                  <a:lnTo>
                    <a:pt x="403529" y="930122"/>
                  </a:lnTo>
                  <a:lnTo>
                    <a:pt x="401942" y="928751"/>
                  </a:lnTo>
                  <a:lnTo>
                    <a:pt x="401307" y="926388"/>
                  </a:lnTo>
                  <a:lnTo>
                    <a:pt x="401142" y="925779"/>
                  </a:lnTo>
                  <a:lnTo>
                    <a:pt x="400659" y="925029"/>
                  </a:lnTo>
                  <a:lnTo>
                    <a:pt x="402780" y="923124"/>
                  </a:lnTo>
                  <a:lnTo>
                    <a:pt x="403923" y="922070"/>
                  </a:lnTo>
                  <a:lnTo>
                    <a:pt x="405688" y="919162"/>
                  </a:lnTo>
                  <a:close/>
                </a:path>
                <a:path w="1617345" h="936625">
                  <a:moveTo>
                    <a:pt x="407543" y="44919"/>
                  </a:moveTo>
                  <a:lnTo>
                    <a:pt x="404507" y="41122"/>
                  </a:lnTo>
                  <a:lnTo>
                    <a:pt x="400608" y="41021"/>
                  </a:lnTo>
                  <a:lnTo>
                    <a:pt x="398005" y="40678"/>
                  </a:lnTo>
                  <a:lnTo>
                    <a:pt x="399491" y="44615"/>
                  </a:lnTo>
                  <a:lnTo>
                    <a:pt x="399656" y="46291"/>
                  </a:lnTo>
                  <a:lnTo>
                    <a:pt x="399186" y="47447"/>
                  </a:lnTo>
                  <a:lnTo>
                    <a:pt x="398157" y="49733"/>
                  </a:lnTo>
                  <a:lnTo>
                    <a:pt x="399783" y="49885"/>
                  </a:lnTo>
                  <a:lnTo>
                    <a:pt x="401218" y="50584"/>
                  </a:lnTo>
                  <a:lnTo>
                    <a:pt x="404101" y="51841"/>
                  </a:lnTo>
                  <a:lnTo>
                    <a:pt x="407060" y="50660"/>
                  </a:lnTo>
                  <a:lnTo>
                    <a:pt x="407543" y="44919"/>
                  </a:lnTo>
                  <a:close/>
                </a:path>
                <a:path w="1617345" h="936625">
                  <a:moveTo>
                    <a:pt x="413448" y="913409"/>
                  </a:moveTo>
                  <a:lnTo>
                    <a:pt x="410260" y="913053"/>
                  </a:lnTo>
                  <a:lnTo>
                    <a:pt x="410184" y="913930"/>
                  </a:lnTo>
                  <a:lnTo>
                    <a:pt x="410057" y="914895"/>
                  </a:lnTo>
                  <a:lnTo>
                    <a:pt x="410133" y="915873"/>
                  </a:lnTo>
                  <a:lnTo>
                    <a:pt x="409422" y="917194"/>
                  </a:lnTo>
                  <a:lnTo>
                    <a:pt x="412610" y="917549"/>
                  </a:lnTo>
                  <a:lnTo>
                    <a:pt x="412762" y="916673"/>
                  </a:lnTo>
                  <a:lnTo>
                    <a:pt x="412813" y="914742"/>
                  </a:lnTo>
                  <a:lnTo>
                    <a:pt x="413448" y="913409"/>
                  </a:lnTo>
                  <a:close/>
                </a:path>
                <a:path w="1617345" h="936625">
                  <a:moveTo>
                    <a:pt x="415099" y="641210"/>
                  </a:moveTo>
                  <a:lnTo>
                    <a:pt x="414147" y="640283"/>
                  </a:lnTo>
                  <a:lnTo>
                    <a:pt x="413969" y="639254"/>
                  </a:lnTo>
                  <a:lnTo>
                    <a:pt x="413588" y="639483"/>
                  </a:lnTo>
                  <a:lnTo>
                    <a:pt x="413067" y="639610"/>
                  </a:lnTo>
                  <a:lnTo>
                    <a:pt x="412838" y="639940"/>
                  </a:lnTo>
                  <a:lnTo>
                    <a:pt x="412292" y="640765"/>
                  </a:lnTo>
                  <a:lnTo>
                    <a:pt x="412038" y="641642"/>
                  </a:lnTo>
                  <a:lnTo>
                    <a:pt x="413219" y="642188"/>
                  </a:lnTo>
                  <a:lnTo>
                    <a:pt x="413664" y="642239"/>
                  </a:lnTo>
                  <a:lnTo>
                    <a:pt x="414426" y="642467"/>
                  </a:lnTo>
                  <a:lnTo>
                    <a:pt x="414502" y="642315"/>
                  </a:lnTo>
                  <a:lnTo>
                    <a:pt x="415099" y="641210"/>
                  </a:lnTo>
                  <a:close/>
                </a:path>
                <a:path w="1617345" h="936625">
                  <a:moveTo>
                    <a:pt x="421805" y="922540"/>
                  </a:moveTo>
                  <a:lnTo>
                    <a:pt x="420598" y="919911"/>
                  </a:lnTo>
                  <a:lnTo>
                    <a:pt x="419392" y="918933"/>
                  </a:lnTo>
                  <a:lnTo>
                    <a:pt x="415671" y="919734"/>
                  </a:lnTo>
                  <a:lnTo>
                    <a:pt x="414566" y="921245"/>
                  </a:lnTo>
                  <a:lnTo>
                    <a:pt x="414616" y="923099"/>
                  </a:lnTo>
                  <a:lnTo>
                    <a:pt x="414693" y="925106"/>
                  </a:lnTo>
                  <a:lnTo>
                    <a:pt x="416179" y="925614"/>
                  </a:lnTo>
                  <a:lnTo>
                    <a:pt x="417537" y="926312"/>
                  </a:lnTo>
                  <a:lnTo>
                    <a:pt x="418820" y="926312"/>
                  </a:lnTo>
                  <a:lnTo>
                    <a:pt x="421805" y="922540"/>
                  </a:lnTo>
                  <a:close/>
                </a:path>
                <a:path w="1617345" h="936625">
                  <a:moveTo>
                    <a:pt x="422478" y="645883"/>
                  </a:moveTo>
                  <a:lnTo>
                    <a:pt x="421754" y="645058"/>
                  </a:lnTo>
                  <a:lnTo>
                    <a:pt x="420827" y="645426"/>
                  </a:lnTo>
                  <a:lnTo>
                    <a:pt x="418985" y="645426"/>
                  </a:lnTo>
                  <a:lnTo>
                    <a:pt x="418617" y="645058"/>
                  </a:lnTo>
                  <a:lnTo>
                    <a:pt x="418465" y="645058"/>
                  </a:lnTo>
                  <a:lnTo>
                    <a:pt x="416801" y="644182"/>
                  </a:lnTo>
                  <a:lnTo>
                    <a:pt x="416712" y="645058"/>
                  </a:lnTo>
                  <a:lnTo>
                    <a:pt x="416585" y="646163"/>
                  </a:lnTo>
                  <a:lnTo>
                    <a:pt x="416560" y="646442"/>
                  </a:lnTo>
                  <a:lnTo>
                    <a:pt x="414820" y="646163"/>
                  </a:lnTo>
                  <a:lnTo>
                    <a:pt x="414782" y="646404"/>
                  </a:lnTo>
                  <a:lnTo>
                    <a:pt x="414083" y="645058"/>
                  </a:lnTo>
                  <a:lnTo>
                    <a:pt x="414261" y="645058"/>
                  </a:lnTo>
                  <a:lnTo>
                    <a:pt x="416661" y="643775"/>
                  </a:lnTo>
                  <a:lnTo>
                    <a:pt x="412064" y="642023"/>
                  </a:lnTo>
                  <a:lnTo>
                    <a:pt x="411060" y="642391"/>
                  </a:lnTo>
                  <a:lnTo>
                    <a:pt x="409968" y="645426"/>
                  </a:lnTo>
                  <a:lnTo>
                    <a:pt x="410019" y="646163"/>
                  </a:lnTo>
                  <a:lnTo>
                    <a:pt x="409790" y="646303"/>
                  </a:lnTo>
                  <a:lnTo>
                    <a:pt x="409790" y="658545"/>
                  </a:lnTo>
                  <a:lnTo>
                    <a:pt x="408393" y="659015"/>
                  </a:lnTo>
                  <a:lnTo>
                    <a:pt x="409575" y="658609"/>
                  </a:lnTo>
                  <a:lnTo>
                    <a:pt x="409790" y="658545"/>
                  </a:lnTo>
                  <a:lnTo>
                    <a:pt x="409790" y="646303"/>
                  </a:lnTo>
                  <a:lnTo>
                    <a:pt x="407136" y="647839"/>
                  </a:lnTo>
                  <a:lnTo>
                    <a:pt x="407136" y="650455"/>
                  </a:lnTo>
                  <a:lnTo>
                    <a:pt x="406438" y="651687"/>
                  </a:lnTo>
                  <a:lnTo>
                    <a:pt x="405206" y="654418"/>
                  </a:lnTo>
                  <a:lnTo>
                    <a:pt x="406298" y="659193"/>
                  </a:lnTo>
                  <a:lnTo>
                    <a:pt x="407695" y="659193"/>
                  </a:lnTo>
                  <a:lnTo>
                    <a:pt x="406260" y="659739"/>
                  </a:lnTo>
                  <a:lnTo>
                    <a:pt x="404888" y="660374"/>
                  </a:lnTo>
                  <a:lnTo>
                    <a:pt x="404431" y="660717"/>
                  </a:lnTo>
                  <a:lnTo>
                    <a:pt x="404279" y="660869"/>
                  </a:lnTo>
                  <a:lnTo>
                    <a:pt x="403529" y="660869"/>
                  </a:lnTo>
                  <a:lnTo>
                    <a:pt x="402221" y="662330"/>
                  </a:lnTo>
                  <a:lnTo>
                    <a:pt x="401256" y="663511"/>
                  </a:lnTo>
                  <a:lnTo>
                    <a:pt x="401447" y="664108"/>
                  </a:lnTo>
                  <a:lnTo>
                    <a:pt x="402043" y="665365"/>
                  </a:lnTo>
                  <a:lnTo>
                    <a:pt x="402043" y="667245"/>
                  </a:lnTo>
                  <a:lnTo>
                    <a:pt x="402780" y="667245"/>
                  </a:lnTo>
                  <a:lnTo>
                    <a:pt x="404812" y="667880"/>
                  </a:lnTo>
                  <a:lnTo>
                    <a:pt x="408876" y="669175"/>
                  </a:lnTo>
                  <a:lnTo>
                    <a:pt x="411060" y="667880"/>
                  </a:lnTo>
                  <a:lnTo>
                    <a:pt x="412991" y="664108"/>
                  </a:lnTo>
                  <a:lnTo>
                    <a:pt x="413270" y="663511"/>
                  </a:lnTo>
                  <a:lnTo>
                    <a:pt x="417461" y="662749"/>
                  </a:lnTo>
                  <a:lnTo>
                    <a:pt x="414896" y="660095"/>
                  </a:lnTo>
                  <a:lnTo>
                    <a:pt x="414845" y="659739"/>
                  </a:lnTo>
                  <a:lnTo>
                    <a:pt x="414718" y="659015"/>
                  </a:lnTo>
                  <a:lnTo>
                    <a:pt x="414655" y="658609"/>
                  </a:lnTo>
                  <a:lnTo>
                    <a:pt x="414591" y="658215"/>
                  </a:lnTo>
                  <a:lnTo>
                    <a:pt x="414515" y="657733"/>
                  </a:lnTo>
                  <a:lnTo>
                    <a:pt x="414375" y="656831"/>
                  </a:lnTo>
                  <a:lnTo>
                    <a:pt x="412597" y="658215"/>
                  </a:lnTo>
                  <a:lnTo>
                    <a:pt x="410845" y="658215"/>
                  </a:lnTo>
                  <a:lnTo>
                    <a:pt x="410083" y="658609"/>
                  </a:lnTo>
                  <a:lnTo>
                    <a:pt x="410654" y="658279"/>
                  </a:lnTo>
                  <a:lnTo>
                    <a:pt x="410845" y="658215"/>
                  </a:lnTo>
                  <a:lnTo>
                    <a:pt x="411759" y="657733"/>
                  </a:lnTo>
                  <a:lnTo>
                    <a:pt x="413219" y="654418"/>
                  </a:lnTo>
                  <a:lnTo>
                    <a:pt x="414401" y="653262"/>
                  </a:lnTo>
                  <a:lnTo>
                    <a:pt x="414375" y="648550"/>
                  </a:lnTo>
                  <a:lnTo>
                    <a:pt x="414566" y="648550"/>
                  </a:lnTo>
                  <a:lnTo>
                    <a:pt x="414667" y="648373"/>
                  </a:lnTo>
                  <a:lnTo>
                    <a:pt x="414642" y="649249"/>
                  </a:lnTo>
                  <a:lnTo>
                    <a:pt x="414921" y="649770"/>
                  </a:lnTo>
                  <a:lnTo>
                    <a:pt x="417588" y="650976"/>
                  </a:lnTo>
                  <a:lnTo>
                    <a:pt x="418693" y="648373"/>
                  </a:lnTo>
                  <a:lnTo>
                    <a:pt x="418769" y="648195"/>
                  </a:lnTo>
                  <a:lnTo>
                    <a:pt x="418985" y="647661"/>
                  </a:lnTo>
                  <a:lnTo>
                    <a:pt x="420814" y="649097"/>
                  </a:lnTo>
                  <a:lnTo>
                    <a:pt x="421106" y="649249"/>
                  </a:lnTo>
                  <a:lnTo>
                    <a:pt x="421182" y="649097"/>
                  </a:lnTo>
                  <a:lnTo>
                    <a:pt x="421462" y="648550"/>
                  </a:lnTo>
                  <a:lnTo>
                    <a:pt x="421551" y="647661"/>
                  </a:lnTo>
                  <a:lnTo>
                    <a:pt x="421373" y="646709"/>
                  </a:lnTo>
                  <a:lnTo>
                    <a:pt x="421767" y="646442"/>
                  </a:lnTo>
                  <a:lnTo>
                    <a:pt x="422478" y="645883"/>
                  </a:lnTo>
                  <a:close/>
                </a:path>
                <a:path w="1617345" h="936625">
                  <a:moveTo>
                    <a:pt x="428980" y="367868"/>
                  </a:moveTo>
                  <a:lnTo>
                    <a:pt x="428231" y="367334"/>
                  </a:lnTo>
                  <a:lnTo>
                    <a:pt x="427570" y="367614"/>
                  </a:lnTo>
                  <a:lnTo>
                    <a:pt x="426643" y="369125"/>
                  </a:lnTo>
                  <a:lnTo>
                    <a:pt x="426389" y="370078"/>
                  </a:lnTo>
                  <a:lnTo>
                    <a:pt x="427697" y="370573"/>
                  </a:lnTo>
                  <a:lnTo>
                    <a:pt x="428980" y="367868"/>
                  </a:lnTo>
                  <a:close/>
                </a:path>
                <a:path w="1617345" h="936625">
                  <a:moveTo>
                    <a:pt x="431520" y="79057"/>
                  </a:moveTo>
                  <a:lnTo>
                    <a:pt x="431495" y="73329"/>
                  </a:lnTo>
                  <a:lnTo>
                    <a:pt x="430517" y="69811"/>
                  </a:lnTo>
                  <a:lnTo>
                    <a:pt x="423227" y="65405"/>
                  </a:lnTo>
                  <a:lnTo>
                    <a:pt x="420776" y="67805"/>
                  </a:lnTo>
                  <a:lnTo>
                    <a:pt x="415950" y="71018"/>
                  </a:lnTo>
                  <a:lnTo>
                    <a:pt x="415531" y="74104"/>
                  </a:lnTo>
                  <a:lnTo>
                    <a:pt x="411683" y="74079"/>
                  </a:lnTo>
                  <a:lnTo>
                    <a:pt x="411289" y="74688"/>
                  </a:lnTo>
                  <a:lnTo>
                    <a:pt x="413042" y="77127"/>
                  </a:lnTo>
                  <a:lnTo>
                    <a:pt x="412140" y="79235"/>
                  </a:lnTo>
                  <a:lnTo>
                    <a:pt x="413740" y="82600"/>
                  </a:lnTo>
                  <a:lnTo>
                    <a:pt x="416458" y="83248"/>
                  </a:lnTo>
                  <a:lnTo>
                    <a:pt x="415607" y="88315"/>
                  </a:lnTo>
                  <a:lnTo>
                    <a:pt x="412242" y="88569"/>
                  </a:lnTo>
                  <a:lnTo>
                    <a:pt x="411429" y="91706"/>
                  </a:lnTo>
                  <a:lnTo>
                    <a:pt x="409829" y="92481"/>
                  </a:lnTo>
                  <a:lnTo>
                    <a:pt x="406311" y="95618"/>
                  </a:lnTo>
                  <a:lnTo>
                    <a:pt x="406311" y="97256"/>
                  </a:lnTo>
                  <a:lnTo>
                    <a:pt x="409270" y="99034"/>
                  </a:lnTo>
                  <a:lnTo>
                    <a:pt x="410984" y="100444"/>
                  </a:lnTo>
                  <a:lnTo>
                    <a:pt x="412242" y="99834"/>
                  </a:lnTo>
                  <a:lnTo>
                    <a:pt x="415353" y="97256"/>
                  </a:lnTo>
                  <a:lnTo>
                    <a:pt x="416585" y="94818"/>
                  </a:lnTo>
                  <a:lnTo>
                    <a:pt x="421093" y="96278"/>
                  </a:lnTo>
                  <a:lnTo>
                    <a:pt x="421779" y="95097"/>
                  </a:lnTo>
                  <a:lnTo>
                    <a:pt x="422859" y="91554"/>
                  </a:lnTo>
                  <a:lnTo>
                    <a:pt x="425411" y="89319"/>
                  </a:lnTo>
                  <a:lnTo>
                    <a:pt x="421424" y="85928"/>
                  </a:lnTo>
                  <a:lnTo>
                    <a:pt x="423138" y="85928"/>
                  </a:lnTo>
                  <a:lnTo>
                    <a:pt x="426173" y="84848"/>
                  </a:lnTo>
                  <a:lnTo>
                    <a:pt x="427596" y="84429"/>
                  </a:lnTo>
                  <a:lnTo>
                    <a:pt x="429412" y="83604"/>
                  </a:lnTo>
                  <a:lnTo>
                    <a:pt x="430784" y="83972"/>
                  </a:lnTo>
                  <a:lnTo>
                    <a:pt x="429056" y="80416"/>
                  </a:lnTo>
                  <a:lnTo>
                    <a:pt x="431520" y="79057"/>
                  </a:lnTo>
                  <a:close/>
                </a:path>
                <a:path w="1617345" h="936625">
                  <a:moveTo>
                    <a:pt x="442239" y="879144"/>
                  </a:moveTo>
                  <a:lnTo>
                    <a:pt x="442112" y="878586"/>
                  </a:lnTo>
                  <a:lnTo>
                    <a:pt x="442137" y="877887"/>
                  </a:lnTo>
                  <a:lnTo>
                    <a:pt x="441083" y="876579"/>
                  </a:lnTo>
                  <a:lnTo>
                    <a:pt x="440334" y="877163"/>
                  </a:lnTo>
                  <a:lnTo>
                    <a:pt x="439724" y="877760"/>
                  </a:lnTo>
                  <a:lnTo>
                    <a:pt x="439547" y="877912"/>
                  </a:lnTo>
                  <a:lnTo>
                    <a:pt x="439699" y="878395"/>
                  </a:lnTo>
                  <a:lnTo>
                    <a:pt x="439724" y="878713"/>
                  </a:lnTo>
                  <a:lnTo>
                    <a:pt x="440575" y="878865"/>
                  </a:lnTo>
                  <a:lnTo>
                    <a:pt x="441401" y="878992"/>
                  </a:lnTo>
                  <a:lnTo>
                    <a:pt x="442239" y="879144"/>
                  </a:lnTo>
                  <a:close/>
                </a:path>
                <a:path w="1617345" h="936625">
                  <a:moveTo>
                    <a:pt x="444550" y="837272"/>
                  </a:moveTo>
                  <a:lnTo>
                    <a:pt x="443915" y="831240"/>
                  </a:lnTo>
                  <a:lnTo>
                    <a:pt x="440855" y="831291"/>
                  </a:lnTo>
                  <a:lnTo>
                    <a:pt x="439102" y="829843"/>
                  </a:lnTo>
                  <a:lnTo>
                    <a:pt x="435965" y="827227"/>
                  </a:lnTo>
                  <a:lnTo>
                    <a:pt x="435330" y="831240"/>
                  </a:lnTo>
                  <a:lnTo>
                    <a:pt x="431088" y="832319"/>
                  </a:lnTo>
                  <a:lnTo>
                    <a:pt x="433400" y="834110"/>
                  </a:lnTo>
                  <a:lnTo>
                    <a:pt x="433374" y="835367"/>
                  </a:lnTo>
                  <a:lnTo>
                    <a:pt x="433628" y="836041"/>
                  </a:lnTo>
                  <a:lnTo>
                    <a:pt x="433755" y="836841"/>
                  </a:lnTo>
                  <a:lnTo>
                    <a:pt x="436105" y="839774"/>
                  </a:lnTo>
                  <a:lnTo>
                    <a:pt x="443039" y="841438"/>
                  </a:lnTo>
                  <a:lnTo>
                    <a:pt x="444550" y="837272"/>
                  </a:lnTo>
                  <a:close/>
                </a:path>
                <a:path w="1617345" h="936625">
                  <a:moveTo>
                    <a:pt x="446430" y="863904"/>
                  </a:moveTo>
                  <a:lnTo>
                    <a:pt x="446405" y="863231"/>
                  </a:lnTo>
                  <a:lnTo>
                    <a:pt x="446328" y="861618"/>
                  </a:lnTo>
                  <a:lnTo>
                    <a:pt x="444817" y="861364"/>
                  </a:lnTo>
                  <a:lnTo>
                    <a:pt x="443839" y="860590"/>
                  </a:lnTo>
                  <a:lnTo>
                    <a:pt x="443661" y="861174"/>
                  </a:lnTo>
                  <a:lnTo>
                    <a:pt x="443522" y="861771"/>
                  </a:lnTo>
                  <a:lnTo>
                    <a:pt x="443395" y="862126"/>
                  </a:lnTo>
                  <a:lnTo>
                    <a:pt x="443763" y="863358"/>
                  </a:lnTo>
                  <a:lnTo>
                    <a:pt x="443496" y="864730"/>
                  </a:lnTo>
                  <a:lnTo>
                    <a:pt x="445274" y="864501"/>
                  </a:lnTo>
                  <a:lnTo>
                    <a:pt x="446100" y="864387"/>
                  </a:lnTo>
                  <a:lnTo>
                    <a:pt x="446430" y="863904"/>
                  </a:lnTo>
                  <a:close/>
                </a:path>
                <a:path w="1617345" h="936625">
                  <a:moveTo>
                    <a:pt x="448538" y="632434"/>
                  </a:moveTo>
                  <a:lnTo>
                    <a:pt x="447560" y="631952"/>
                  </a:lnTo>
                  <a:lnTo>
                    <a:pt x="446684" y="631647"/>
                  </a:lnTo>
                  <a:lnTo>
                    <a:pt x="446405" y="631571"/>
                  </a:lnTo>
                  <a:lnTo>
                    <a:pt x="445998" y="631952"/>
                  </a:lnTo>
                  <a:lnTo>
                    <a:pt x="445681" y="632129"/>
                  </a:lnTo>
                  <a:lnTo>
                    <a:pt x="445947" y="633056"/>
                  </a:lnTo>
                  <a:lnTo>
                    <a:pt x="446227" y="633958"/>
                  </a:lnTo>
                  <a:lnTo>
                    <a:pt x="446506" y="634885"/>
                  </a:lnTo>
                  <a:lnTo>
                    <a:pt x="447001" y="634466"/>
                  </a:lnTo>
                  <a:lnTo>
                    <a:pt x="447738" y="634136"/>
                  </a:lnTo>
                  <a:lnTo>
                    <a:pt x="448538" y="632434"/>
                  </a:lnTo>
                  <a:close/>
                </a:path>
                <a:path w="1617345" h="936625">
                  <a:moveTo>
                    <a:pt x="449872" y="897521"/>
                  </a:moveTo>
                  <a:lnTo>
                    <a:pt x="448894" y="897115"/>
                  </a:lnTo>
                  <a:lnTo>
                    <a:pt x="445795" y="894461"/>
                  </a:lnTo>
                  <a:lnTo>
                    <a:pt x="445833" y="894181"/>
                  </a:lnTo>
                  <a:lnTo>
                    <a:pt x="445960" y="893229"/>
                  </a:lnTo>
                  <a:lnTo>
                    <a:pt x="446151" y="891717"/>
                  </a:lnTo>
                  <a:lnTo>
                    <a:pt x="446278" y="890765"/>
                  </a:lnTo>
                  <a:lnTo>
                    <a:pt x="441833" y="887247"/>
                  </a:lnTo>
                  <a:lnTo>
                    <a:pt x="438416" y="886244"/>
                  </a:lnTo>
                  <a:lnTo>
                    <a:pt x="431863" y="885647"/>
                  </a:lnTo>
                  <a:lnTo>
                    <a:pt x="431965" y="886599"/>
                  </a:lnTo>
                  <a:lnTo>
                    <a:pt x="432066" y="887679"/>
                  </a:lnTo>
                  <a:lnTo>
                    <a:pt x="432168" y="888733"/>
                  </a:lnTo>
                  <a:lnTo>
                    <a:pt x="428104" y="891298"/>
                  </a:lnTo>
                  <a:lnTo>
                    <a:pt x="428205" y="891717"/>
                  </a:lnTo>
                  <a:lnTo>
                    <a:pt x="425462" y="886599"/>
                  </a:lnTo>
                  <a:lnTo>
                    <a:pt x="424789" y="885342"/>
                  </a:lnTo>
                  <a:lnTo>
                    <a:pt x="424624" y="884923"/>
                  </a:lnTo>
                  <a:lnTo>
                    <a:pt x="423202" y="885494"/>
                  </a:lnTo>
                  <a:lnTo>
                    <a:pt x="423202" y="899020"/>
                  </a:lnTo>
                  <a:lnTo>
                    <a:pt x="423202" y="900887"/>
                  </a:lnTo>
                  <a:lnTo>
                    <a:pt x="420192" y="900887"/>
                  </a:lnTo>
                  <a:lnTo>
                    <a:pt x="420116" y="900430"/>
                  </a:lnTo>
                  <a:lnTo>
                    <a:pt x="420014" y="899706"/>
                  </a:lnTo>
                  <a:lnTo>
                    <a:pt x="421055" y="899020"/>
                  </a:lnTo>
                  <a:lnTo>
                    <a:pt x="421576" y="898753"/>
                  </a:lnTo>
                  <a:lnTo>
                    <a:pt x="422478" y="899020"/>
                  </a:lnTo>
                  <a:lnTo>
                    <a:pt x="423202" y="899020"/>
                  </a:lnTo>
                  <a:lnTo>
                    <a:pt x="423202" y="885494"/>
                  </a:lnTo>
                  <a:lnTo>
                    <a:pt x="420420" y="886599"/>
                  </a:lnTo>
                  <a:lnTo>
                    <a:pt x="419963" y="886599"/>
                  </a:lnTo>
                  <a:lnTo>
                    <a:pt x="420573" y="885825"/>
                  </a:lnTo>
                  <a:lnTo>
                    <a:pt x="420598" y="885647"/>
                  </a:lnTo>
                  <a:lnTo>
                    <a:pt x="420725" y="884821"/>
                  </a:lnTo>
                  <a:lnTo>
                    <a:pt x="420116" y="882853"/>
                  </a:lnTo>
                  <a:lnTo>
                    <a:pt x="419747" y="881659"/>
                  </a:lnTo>
                  <a:lnTo>
                    <a:pt x="419074" y="879475"/>
                  </a:lnTo>
                  <a:lnTo>
                    <a:pt x="418896" y="878890"/>
                  </a:lnTo>
                  <a:lnTo>
                    <a:pt x="418617" y="878890"/>
                  </a:lnTo>
                  <a:lnTo>
                    <a:pt x="412750" y="877887"/>
                  </a:lnTo>
                  <a:lnTo>
                    <a:pt x="412330" y="877887"/>
                  </a:lnTo>
                  <a:lnTo>
                    <a:pt x="412521" y="877506"/>
                  </a:lnTo>
                  <a:lnTo>
                    <a:pt x="412686" y="876960"/>
                  </a:lnTo>
                  <a:lnTo>
                    <a:pt x="410057" y="875322"/>
                  </a:lnTo>
                  <a:lnTo>
                    <a:pt x="410286" y="875322"/>
                  </a:lnTo>
                  <a:lnTo>
                    <a:pt x="411010" y="872744"/>
                  </a:lnTo>
                  <a:lnTo>
                    <a:pt x="411607" y="870585"/>
                  </a:lnTo>
                  <a:lnTo>
                    <a:pt x="408216" y="871816"/>
                  </a:lnTo>
                  <a:lnTo>
                    <a:pt x="408216" y="881659"/>
                  </a:lnTo>
                  <a:lnTo>
                    <a:pt x="408165" y="881976"/>
                  </a:lnTo>
                  <a:lnTo>
                    <a:pt x="407898" y="882408"/>
                  </a:lnTo>
                  <a:lnTo>
                    <a:pt x="407949" y="882853"/>
                  </a:lnTo>
                  <a:lnTo>
                    <a:pt x="406438" y="881989"/>
                  </a:lnTo>
                  <a:lnTo>
                    <a:pt x="405155" y="881227"/>
                  </a:lnTo>
                  <a:lnTo>
                    <a:pt x="403936" y="881976"/>
                  </a:lnTo>
                  <a:lnTo>
                    <a:pt x="403758" y="881976"/>
                  </a:lnTo>
                  <a:lnTo>
                    <a:pt x="405155" y="880554"/>
                  </a:lnTo>
                  <a:lnTo>
                    <a:pt x="405714" y="880021"/>
                  </a:lnTo>
                  <a:lnTo>
                    <a:pt x="406209" y="879475"/>
                  </a:lnTo>
                  <a:lnTo>
                    <a:pt x="406869" y="881227"/>
                  </a:lnTo>
                  <a:lnTo>
                    <a:pt x="407746" y="881976"/>
                  </a:lnTo>
                  <a:lnTo>
                    <a:pt x="408000" y="881976"/>
                  </a:lnTo>
                  <a:lnTo>
                    <a:pt x="408076" y="881659"/>
                  </a:lnTo>
                  <a:lnTo>
                    <a:pt x="408216" y="881659"/>
                  </a:lnTo>
                  <a:lnTo>
                    <a:pt x="408216" y="871816"/>
                  </a:lnTo>
                  <a:lnTo>
                    <a:pt x="405612" y="872744"/>
                  </a:lnTo>
                  <a:lnTo>
                    <a:pt x="406539" y="871385"/>
                  </a:lnTo>
                  <a:lnTo>
                    <a:pt x="407022" y="870102"/>
                  </a:lnTo>
                  <a:lnTo>
                    <a:pt x="407111" y="869226"/>
                  </a:lnTo>
                  <a:lnTo>
                    <a:pt x="405333" y="866914"/>
                  </a:lnTo>
                  <a:lnTo>
                    <a:pt x="403275" y="867168"/>
                  </a:lnTo>
                  <a:lnTo>
                    <a:pt x="399630" y="868248"/>
                  </a:lnTo>
                  <a:lnTo>
                    <a:pt x="398907" y="869480"/>
                  </a:lnTo>
                  <a:lnTo>
                    <a:pt x="399034" y="873518"/>
                  </a:lnTo>
                  <a:lnTo>
                    <a:pt x="399211" y="874725"/>
                  </a:lnTo>
                  <a:lnTo>
                    <a:pt x="399884" y="875322"/>
                  </a:lnTo>
                  <a:lnTo>
                    <a:pt x="398703" y="876236"/>
                  </a:lnTo>
                  <a:lnTo>
                    <a:pt x="397852" y="877506"/>
                  </a:lnTo>
                  <a:lnTo>
                    <a:pt x="397903" y="877887"/>
                  </a:lnTo>
                  <a:lnTo>
                    <a:pt x="398030" y="878890"/>
                  </a:lnTo>
                  <a:lnTo>
                    <a:pt x="397916" y="879475"/>
                  </a:lnTo>
                  <a:lnTo>
                    <a:pt x="397814" y="880021"/>
                  </a:lnTo>
                  <a:lnTo>
                    <a:pt x="397776" y="880198"/>
                  </a:lnTo>
                  <a:lnTo>
                    <a:pt x="399542" y="881227"/>
                  </a:lnTo>
                  <a:lnTo>
                    <a:pt x="400926" y="881976"/>
                  </a:lnTo>
                  <a:lnTo>
                    <a:pt x="401383" y="882243"/>
                  </a:lnTo>
                  <a:lnTo>
                    <a:pt x="403707" y="882116"/>
                  </a:lnTo>
                  <a:lnTo>
                    <a:pt x="403237" y="882408"/>
                  </a:lnTo>
                  <a:lnTo>
                    <a:pt x="397891" y="885825"/>
                  </a:lnTo>
                  <a:lnTo>
                    <a:pt x="397637" y="886244"/>
                  </a:lnTo>
                  <a:lnTo>
                    <a:pt x="397078" y="887679"/>
                  </a:lnTo>
                  <a:lnTo>
                    <a:pt x="397954" y="890143"/>
                  </a:lnTo>
                  <a:lnTo>
                    <a:pt x="398068" y="890765"/>
                  </a:lnTo>
                  <a:lnTo>
                    <a:pt x="398157" y="891298"/>
                  </a:lnTo>
                  <a:lnTo>
                    <a:pt x="398284" y="892022"/>
                  </a:lnTo>
                  <a:lnTo>
                    <a:pt x="398754" y="893229"/>
                  </a:lnTo>
                  <a:lnTo>
                    <a:pt x="399415" y="894181"/>
                  </a:lnTo>
                  <a:lnTo>
                    <a:pt x="397370" y="893876"/>
                  </a:lnTo>
                  <a:lnTo>
                    <a:pt x="395706" y="893876"/>
                  </a:lnTo>
                  <a:lnTo>
                    <a:pt x="395782" y="894461"/>
                  </a:lnTo>
                  <a:lnTo>
                    <a:pt x="396252" y="898118"/>
                  </a:lnTo>
                  <a:lnTo>
                    <a:pt x="395770" y="899020"/>
                  </a:lnTo>
                  <a:lnTo>
                    <a:pt x="394436" y="900074"/>
                  </a:lnTo>
                  <a:lnTo>
                    <a:pt x="394538" y="901433"/>
                  </a:lnTo>
                  <a:lnTo>
                    <a:pt x="394614" y="901611"/>
                  </a:lnTo>
                  <a:lnTo>
                    <a:pt x="394703" y="901814"/>
                  </a:lnTo>
                  <a:lnTo>
                    <a:pt x="394830" y="902106"/>
                  </a:lnTo>
                  <a:lnTo>
                    <a:pt x="396278" y="905573"/>
                  </a:lnTo>
                  <a:lnTo>
                    <a:pt x="396506" y="905637"/>
                  </a:lnTo>
                  <a:lnTo>
                    <a:pt x="396430" y="906678"/>
                  </a:lnTo>
                  <a:lnTo>
                    <a:pt x="394665" y="906678"/>
                  </a:lnTo>
                  <a:lnTo>
                    <a:pt x="393915" y="905103"/>
                  </a:lnTo>
                  <a:lnTo>
                    <a:pt x="392912" y="904201"/>
                  </a:lnTo>
                  <a:lnTo>
                    <a:pt x="391782" y="903147"/>
                  </a:lnTo>
                  <a:lnTo>
                    <a:pt x="391642" y="902995"/>
                  </a:lnTo>
                  <a:lnTo>
                    <a:pt x="391172" y="902487"/>
                  </a:lnTo>
                  <a:lnTo>
                    <a:pt x="388543" y="902995"/>
                  </a:lnTo>
                  <a:lnTo>
                    <a:pt x="388315" y="902487"/>
                  </a:lnTo>
                  <a:lnTo>
                    <a:pt x="387972" y="901585"/>
                  </a:lnTo>
                  <a:lnTo>
                    <a:pt x="388848" y="900023"/>
                  </a:lnTo>
                  <a:lnTo>
                    <a:pt x="389140" y="899477"/>
                  </a:lnTo>
                  <a:lnTo>
                    <a:pt x="388505" y="899045"/>
                  </a:lnTo>
                  <a:lnTo>
                    <a:pt x="386156" y="897712"/>
                  </a:lnTo>
                  <a:lnTo>
                    <a:pt x="386156" y="908392"/>
                  </a:lnTo>
                  <a:lnTo>
                    <a:pt x="385914" y="908761"/>
                  </a:lnTo>
                  <a:lnTo>
                    <a:pt x="385775" y="908939"/>
                  </a:lnTo>
                  <a:lnTo>
                    <a:pt x="385622" y="909320"/>
                  </a:lnTo>
                  <a:lnTo>
                    <a:pt x="385152" y="908939"/>
                  </a:lnTo>
                  <a:lnTo>
                    <a:pt x="384848" y="908761"/>
                  </a:lnTo>
                  <a:lnTo>
                    <a:pt x="384594" y="908392"/>
                  </a:lnTo>
                  <a:lnTo>
                    <a:pt x="383844" y="907161"/>
                  </a:lnTo>
                  <a:lnTo>
                    <a:pt x="383933" y="905979"/>
                  </a:lnTo>
                  <a:lnTo>
                    <a:pt x="384022" y="904900"/>
                  </a:lnTo>
                  <a:lnTo>
                    <a:pt x="381165" y="904468"/>
                  </a:lnTo>
                  <a:lnTo>
                    <a:pt x="379526" y="905421"/>
                  </a:lnTo>
                  <a:lnTo>
                    <a:pt x="377977" y="905979"/>
                  </a:lnTo>
                  <a:lnTo>
                    <a:pt x="378015" y="905827"/>
                  </a:lnTo>
                  <a:lnTo>
                    <a:pt x="378117" y="905421"/>
                  </a:lnTo>
                  <a:lnTo>
                    <a:pt x="378142" y="904201"/>
                  </a:lnTo>
                  <a:lnTo>
                    <a:pt x="377888" y="903147"/>
                  </a:lnTo>
                  <a:lnTo>
                    <a:pt x="377786" y="901585"/>
                  </a:lnTo>
                  <a:lnTo>
                    <a:pt x="377672" y="900557"/>
                  </a:lnTo>
                  <a:lnTo>
                    <a:pt x="377571" y="900303"/>
                  </a:lnTo>
                  <a:lnTo>
                    <a:pt x="377482" y="900023"/>
                  </a:lnTo>
                  <a:lnTo>
                    <a:pt x="377126" y="899045"/>
                  </a:lnTo>
                  <a:lnTo>
                    <a:pt x="377012" y="898753"/>
                  </a:lnTo>
                  <a:lnTo>
                    <a:pt x="378599" y="898728"/>
                  </a:lnTo>
                  <a:lnTo>
                    <a:pt x="378841" y="899045"/>
                  </a:lnTo>
                  <a:lnTo>
                    <a:pt x="379031" y="899477"/>
                  </a:lnTo>
                  <a:lnTo>
                    <a:pt x="378879" y="899477"/>
                  </a:lnTo>
                  <a:lnTo>
                    <a:pt x="379907" y="900303"/>
                  </a:lnTo>
                  <a:lnTo>
                    <a:pt x="380034" y="900557"/>
                  </a:lnTo>
                  <a:lnTo>
                    <a:pt x="380123" y="901255"/>
                  </a:lnTo>
                  <a:lnTo>
                    <a:pt x="380161" y="901585"/>
                  </a:lnTo>
                  <a:lnTo>
                    <a:pt x="380288" y="902487"/>
                  </a:lnTo>
                  <a:lnTo>
                    <a:pt x="380301" y="902639"/>
                  </a:lnTo>
                  <a:lnTo>
                    <a:pt x="382689" y="900557"/>
                  </a:lnTo>
                  <a:lnTo>
                    <a:pt x="382943" y="900303"/>
                  </a:lnTo>
                  <a:lnTo>
                    <a:pt x="383146" y="900023"/>
                  </a:lnTo>
                  <a:lnTo>
                    <a:pt x="383247" y="901255"/>
                  </a:lnTo>
                  <a:lnTo>
                    <a:pt x="383641" y="901585"/>
                  </a:lnTo>
                  <a:lnTo>
                    <a:pt x="385724" y="903147"/>
                  </a:lnTo>
                  <a:lnTo>
                    <a:pt x="385978" y="903147"/>
                  </a:lnTo>
                  <a:lnTo>
                    <a:pt x="385114" y="905979"/>
                  </a:lnTo>
                  <a:lnTo>
                    <a:pt x="385394" y="906678"/>
                  </a:lnTo>
                  <a:lnTo>
                    <a:pt x="386156" y="908392"/>
                  </a:lnTo>
                  <a:lnTo>
                    <a:pt x="386156" y="897712"/>
                  </a:lnTo>
                  <a:lnTo>
                    <a:pt x="384797" y="898372"/>
                  </a:lnTo>
                  <a:lnTo>
                    <a:pt x="384378" y="898601"/>
                  </a:lnTo>
                  <a:lnTo>
                    <a:pt x="383590" y="899045"/>
                  </a:lnTo>
                  <a:lnTo>
                    <a:pt x="383438" y="898855"/>
                  </a:lnTo>
                  <a:lnTo>
                    <a:pt x="383438" y="899045"/>
                  </a:lnTo>
                  <a:lnTo>
                    <a:pt x="383362" y="899477"/>
                  </a:lnTo>
                  <a:lnTo>
                    <a:pt x="383374" y="899045"/>
                  </a:lnTo>
                  <a:lnTo>
                    <a:pt x="383438" y="898855"/>
                  </a:lnTo>
                  <a:lnTo>
                    <a:pt x="383298" y="898652"/>
                  </a:lnTo>
                  <a:lnTo>
                    <a:pt x="384340" y="898626"/>
                  </a:lnTo>
                  <a:lnTo>
                    <a:pt x="383260" y="898601"/>
                  </a:lnTo>
                  <a:lnTo>
                    <a:pt x="381990" y="896734"/>
                  </a:lnTo>
                  <a:lnTo>
                    <a:pt x="380530" y="896086"/>
                  </a:lnTo>
                  <a:lnTo>
                    <a:pt x="377482" y="897674"/>
                  </a:lnTo>
                  <a:lnTo>
                    <a:pt x="377139" y="897674"/>
                  </a:lnTo>
                  <a:lnTo>
                    <a:pt x="378523" y="898601"/>
                  </a:lnTo>
                  <a:lnTo>
                    <a:pt x="376961" y="898601"/>
                  </a:lnTo>
                  <a:lnTo>
                    <a:pt x="372846" y="898601"/>
                  </a:lnTo>
                  <a:lnTo>
                    <a:pt x="374154" y="895540"/>
                  </a:lnTo>
                  <a:lnTo>
                    <a:pt x="372300" y="895362"/>
                  </a:lnTo>
                  <a:lnTo>
                    <a:pt x="370941" y="895159"/>
                  </a:lnTo>
                  <a:lnTo>
                    <a:pt x="370332" y="895057"/>
                  </a:lnTo>
                  <a:lnTo>
                    <a:pt x="371500" y="894435"/>
                  </a:lnTo>
                  <a:lnTo>
                    <a:pt x="372503" y="893102"/>
                  </a:lnTo>
                  <a:lnTo>
                    <a:pt x="372529" y="891387"/>
                  </a:lnTo>
                  <a:lnTo>
                    <a:pt x="372605" y="891222"/>
                  </a:lnTo>
                  <a:lnTo>
                    <a:pt x="372872" y="891171"/>
                  </a:lnTo>
                  <a:lnTo>
                    <a:pt x="373075" y="890193"/>
                  </a:lnTo>
                  <a:lnTo>
                    <a:pt x="372897" y="888911"/>
                  </a:lnTo>
                  <a:lnTo>
                    <a:pt x="372224" y="888453"/>
                  </a:lnTo>
                  <a:lnTo>
                    <a:pt x="372249" y="887806"/>
                  </a:lnTo>
                  <a:lnTo>
                    <a:pt x="371868" y="886929"/>
                  </a:lnTo>
                  <a:lnTo>
                    <a:pt x="370395" y="886345"/>
                  </a:lnTo>
                  <a:lnTo>
                    <a:pt x="369189" y="886218"/>
                  </a:lnTo>
                  <a:lnTo>
                    <a:pt x="368185" y="885672"/>
                  </a:lnTo>
                  <a:lnTo>
                    <a:pt x="367601" y="884186"/>
                  </a:lnTo>
                  <a:lnTo>
                    <a:pt x="364820" y="879500"/>
                  </a:lnTo>
                  <a:lnTo>
                    <a:pt x="362762" y="878611"/>
                  </a:lnTo>
                  <a:lnTo>
                    <a:pt x="356831" y="879271"/>
                  </a:lnTo>
                  <a:lnTo>
                    <a:pt x="356158" y="878941"/>
                  </a:lnTo>
                  <a:lnTo>
                    <a:pt x="353695" y="878141"/>
                  </a:lnTo>
                  <a:lnTo>
                    <a:pt x="351713" y="879919"/>
                  </a:lnTo>
                  <a:lnTo>
                    <a:pt x="351942" y="881799"/>
                  </a:lnTo>
                  <a:lnTo>
                    <a:pt x="353491" y="882357"/>
                  </a:lnTo>
                  <a:lnTo>
                    <a:pt x="353847" y="883856"/>
                  </a:lnTo>
                  <a:lnTo>
                    <a:pt x="354418" y="885317"/>
                  </a:lnTo>
                  <a:lnTo>
                    <a:pt x="354203" y="885494"/>
                  </a:lnTo>
                  <a:lnTo>
                    <a:pt x="350558" y="886091"/>
                  </a:lnTo>
                  <a:lnTo>
                    <a:pt x="352488" y="890168"/>
                  </a:lnTo>
                  <a:lnTo>
                    <a:pt x="349783" y="891844"/>
                  </a:lnTo>
                  <a:lnTo>
                    <a:pt x="350012" y="892517"/>
                  </a:lnTo>
                  <a:lnTo>
                    <a:pt x="351040" y="892416"/>
                  </a:lnTo>
                  <a:lnTo>
                    <a:pt x="351942" y="893076"/>
                  </a:lnTo>
                  <a:lnTo>
                    <a:pt x="351485" y="892771"/>
                  </a:lnTo>
                  <a:lnTo>
                    <a:pt x="350761" y="892848"/>
                  </a:lnTo>
                  <a:lnTo>
                    <a:pt x="346011" y="893699"/>
                  </a:lnTo>
                  <a:lnTo>
                    <a:pt x="343662" y="895985"/>
                  </a:lnTo>
                  <a:lnTo>
                    <a:pt x="343611" y="901636"/>
                  </a:lnTo>
                  <a:lnTo>
                    <a:pt x="345313" y="903312"/>
                  </a:lnTo>
                  <a:lnTo>
                    <a:pt x="352971" y="904722"/>
                  </a:lnTo>
                  <a:lnTo>
                    <a:pt x="354177" y="903465"/>
                  </a:lnTo>
                  <a:lnTo>
                    <a:pt x="352640" y="894308"/>
                  </a:lnTo>
                  <a:lnTo>
                    <a:pt x="352463" y="893470"/>
                  </a:lnTo>
                  <a:lnTo>
                    <a:pt x="353364" y="894156"/>
                  </a:lnTo>
                  <a:lnTo>
                    <a:pt x="356184" y="894283"/>
                  </a:lnTo>
                  <a:lnTo>
                    <a:pt x="355053" y="892594"/>
                  </a:lnTo>
                  <a:lnTo>
                    <a:pt x="355955" y="892200"/>
                  </a:lnTo>
                  <a:lnTo>
                    <a:pt x="356539" y="891946"/>
                  </a:lnTo>
                  <a:lnTo>
                    <a:pt x="357035" y="891463"/>
                  </a:lnTo>
                  <a:lnTo>
                    <a:pt x="358648" y="890282"/>
                  </a:lnTo>
                  <a:lnTo>
                    <a:pt x="359841" y="890041"/>
                  </a:lnTo>
                  <a:lnTo>
                    <a:pt x="360527" y="890485"/>
                  </a:lnTo>
                  <a:lnTo>
                    <a:pt x="361937" y="891298"/>
                  </a:lnTo>
                  <a:lnTo>
                    <a:pt x="362178" y="891692"/>
                  </a:lnTo>
                  <a:lnTo>
                    <a:pt x="362458" y="891692"/>
                  </a:lnTo>
                  <a:lnTo>
                    <a:pt x="362839" y="892543"/>
                  </a:lnTo>
                  <a:lnTo>
                    <a:pt x="362966" y="892695"/>
                  </a:lnTo>
                  <a:lnTo>
                    <a:pt x="364566" y="896785"/>
                  </a:lnTo>
                  <a:lnTo>
                    <a:pt x="365925" y="897394"/>
                  </a:lnTo>
                  <a:lnTo>
                    <a:pt x="369252" y="895629"/>
                  </a:lnTo>
                  <a:lnTo>
                    <a:pt x="369087" y="895858"/>
                  </a:lnTo>
                  <a:lnTo>
                    <a:pt x="371817" y="898601"/>
                  </a:lnTo>
                  <a:lnTo>
                    <a:pt x="371614" y="898855"/>
                  </a:lnTo>
                  <a:lnTo>
                    <a:pt x="371462" y="899045"/>
                  </a:lnTo>
                  <a:lnTo>
                    <a:pt x="371119" y="899477"/>
                  </a:lnTo>
                  <a:lnTo>
                    <a:pt x="370497" y="900023"/>
                  </a:lnTo>
                  <a:lnTo>
                    <a:pt x="364896" y="904697"/>
                  </a:lnTo>
                  <a:lnTo>
                    <a:pt x="364998" y="904900"/>
                  </a:lnTo>
                  <a:lnTo>
                    <a:pt x="365112" y="905103"/>
                  </a:lnTo>
                  <a:lnTo>
                    <a:pt x="368109" y="910653"/>
                  </a:lnTo>
                  <a:lnTo>
                    <a:pt x="368160" y="911606"/>
                  </a:lnTo>
                  <a:lnTo>
                    <a:pt x="368274" y="913434"/>
                  </a:lnTo>
                  <a:lnTo>
                    <a:pt x="369862" y="913434"/>
                  </a:lnTo>
                  <a:lnTo>
                    <a:pt x="370192" y="913206"/>
                  </a:lnTo>
                  <a:lnTo>
                    <a:pt x="370446" y="913206"/>
                  </a:lnTo>
                  <a:lnTo>
                    <a:pt x="370471" y="913434"/>
                  </a:lnTo>
                  <a:lnTo>
                    <a:pt x="370814" y="915644"/>
                  </a:lnTo>
                  <a:lnTo>
                    <a:pt x="373824" y="913523"/>
                  </a:lnTo>
                  <a:lnTo>
                    <a:pt x="374205" y="915238"/>
                  </a:lnTo>
                  <a:lnTo>
                    <a:pt x="374611" y="915466"/>
                  </a:lnTo>
                  <a:lnTo>
                    <a:pt x="374510" y="916876"/>
                  </a:lnTo>
                  <a:lnTo>
                    <a:pt x="375031" y="917752"/>
                  </a:lnTo>
                  <a:lnTo>
                    <a:pt x="376059" y="917752"/>
                  </a:lnTo>
                  <a:lnTo>
                    <a:pt x="376504" y="917752"/>
                  </a:lnTo>
                  <a:lnTo>
                    <a:pt x="404647" y="917752"/>
                  </a:lnTo>
                  <a:lnTo>
                    <a:pt x="402348" y="914666"/>
                  </a:lnTo>
                  <a:lnTo>
                    <a:pt x="403783" y="913434"/>
                  </a:lnTo>
                  <a:lnTo>
                    <a:pt x="404050" y="913206"/>
                  </a:lnTo>
                  <a:lnTo>
                    <a:pt x="403606" y="911453"/>
                  </a:lnTo>
                  <a:lnTo>
                    <a:pt x="403225" y="910094"/>
                  </a:lnTo>
                  <a:lnTo>
                    <a:pt x="404037" y="909320"/>
                  </a:lnTo>
                  <a:lnTo>
                    <a:pt x="405015" y="908392"/>
                  </a:lnTo>
                  <a:lnTo>
                    <a:pt x="404698" y="908392"/>
                  </a:lnTo>
                  <a:lnTo>
                    <a:pt x="401091" y="906678"/>
                  </a:lnTo>
                  <a:lnTo>
                    <a:pt x="400088" y="905827"/>
                  </a:lnTo>
                  <a:lnTo>
                    <a:pt x="399770" y="905764"/>
                  </a:lnTo>
                  <a:lnTo>
                    <a:pt x="402869" y="903185"/>
                  </a:lnTo>
                  <a:lnTo>
                    <a:pt x="403148" y="902919"/>
                  </a:lnTo>
                  <a:lnTo>
                    <a:pt x="403466" y="902677"/>
                  </a:lnTo>
                  <a:lnTo>
                    <a:pt x="404634" y="905256"/>
                  </a:lnTo>
                  <a:lnTo>
                    <a:pt x="406209" y="907415"/>
                  </a:lnTo>
                  <a:lnTo>
                    <a:pt x="410540" y="908062"/>
                  </a:lnTo>
                  <a:lnTo>
                    <a:pt x="411289" y="908062"/>
                  </a:lnTo>
                  <a:lnTo>
                    <a:pt x="414045" y="909218"/>
                  </a:lnTo>
                  <a:lnTo>
                    <a:pt x="418490" y="911199"/>
                  </a:lnTo>
                  <a:lnTo>
                    <a:pt x="420433" y="911199"/>
                  </a:lnTo>
                  <a:lnTo>
                    <a:pt x="423113" y="903465"/>
                  </a:lnTo>
                  <a:lnTo>
                    <a:pt x="422402" y="902563"/>
                  </a:lnTo>
                  <a:lnTo>
                    <a:pt x="422071" y="902106"/>
                  </a:lnTo>
                  <a:lnTo>
                    <a:pt x="421855" y="901814"/>
                  </a:lnTo>
                  <a:lnTo>
                    <a:pt x="420395" y="902106"/>
                  </a:lnTo>
                  <a:lnTo>
                    <a:pt x="420319" y="901611"/>
                  </a:lnTo>
                  <a:lnTo>
                    <a:pt x="420192" y="900899"/>
                  </a:lnTo>
                  <a:lnTo>
                    <a:pt x="429729" y="901433"/>
                  </a:lnTo>
                  <a:lnTo>
                    <a:pt x="433895" y="903795"/>
                  </a:lnTo>
                  <a:lnTo>
                    <a:pt x="441985" y="908062"/>
                  </a:lnTo>
                  <a:lnTo>
                    <a:pt x="444525" y="905751"/>
                  </a:lnTo>
                  <a:lnTo>
                    <a:pt x="449821" y="903795"/>
                  </a:lnTo>
                  <a:lnTo>
                    <a:pt x="448894" y="901433"/>
                  </a:lnTo>
                  <a:lnTo>
                    <a:pt x="448741" y="900887"/>
                  </a:lnTo>
                  <a:lnTo>
                    <a:pt x="449465" y="898753"/>
                  </a:lnTo>
                  <a:lnTo>
                    <a:pt x="449872" y="897521"/>
                  </a:lnTo>
                  <a:close/>
                </a:path>
                <a:path w="1617345" h="936625">
                  <a:moveTo>
                    <a:pt x="449922" y="645985"/>
                  </a:moveTo>
                  <a:lnTo>
                    <a:pt x="449821" y="645134"/>
                  </a:lnTo>
                  <a:lnTo>
                    <a:pt x="449643" y="643902"/>
                  </a:lnTo>
                  <a:lnTo>
                    <a:pt x="448894" y="643877"/>
                  </a:lnTo>
                  <a:lnTo>
                    <a:pt x="448005" y="643953"/>
                  </a:lnTo>
                  <a:lnTo>
                    <a:pt x="447332" y="644232"/>
                  </a:lnTo>
                  <a:lnTo>
                    <a:pt x="446951" y="644575"/>
                  </a:lnTo>
                  <a:lnTo>
                    <a:pt x="447205" y="646658"/>
                  </a:lnTo>
                  <a:lnTo>
                    <a:pt x="447979" y="646760"/>
                  </a:lnTo>
                  <a:lnTo>
                    <a:pt x="449567" y="646417"/>
                  </a:lnTo>
                  <a:lnTo>
                    <a:pt x="449922" y="645985"/>
                  </a:lnTo>
                  <a:close/>
                </a:path>
                <a:path w="1617345" h="936625">
                  <a:moveTo>
                    <a:pt x="451142" y="628230"/>
                  </a:moveTo>
                  <a:lnTo>
                    <a:pt x="450672" y="626605"/>
                  </a:lnTo>
                  <a:lnTo>
                    <a:pt x="450392" y="625703"/>
                  </a:lnTo>
                  <a:lnTo>
                    <a:pt x="450113" y="624700"/>
                  </a:lnTo>
                  <a:lnTo>
                    <a:pt x="448843" y="624992"/>
                  </a:lnTo>
                  <a:lnTo>
                    <a:pt x="447611" y="625271"/>
                  </a:lnTo>
                  <a:lnTo>
                    <a:pt x="446379" y="627735"/>
                  </a:lnTo>
                  <a:lnTo>
                    <a:pt x="447230" y="630389"/>
                  </a:lnTo>
                  <a:lnTo>
                    <a:pt x="448767" y="630123"/>
                  </a:lnTo>
                  <a:lnTo>
                    <a:pt x="449618" y="630847"/>
                  </a:lnTo>
                  <a:lnTo>
                    <a:pt x="450570" y="630618"/>
                  </a:lnTo>
                  <a:lnTo>
                    <a:pt x="451142" y="628230"/>
                  </a:lnTo>
                  <a:close/>
                </a:path>
                <a:path w="1617345" h="936625">
                  <a:moveTo>
                    <a:pt x="455536" y="670458"/>
                  </a:moveTo>
                  <a:lnTo>
                    <a:pt x="451980" y="664718"/>
                  </a:lnTo>
                  <a:lnTo>
                    <a:pt x="451396" y="663613"/>
                  </a:lnTo>
                  <a:lnTo>
                    <a:pt x="449440" y="666343"/>
                  </a:lnTo>
                  <a:lnTo>
                    <a:pt x="447484" y="665543"/>
                  </a:lnTo>
                  <a:lnTo>
                    <a:pt x="443242" y="666673"/>
                  </a:lnTo>
                  <a:lnTo>
                    <a:pt x="441426" y="668426"/>
                  </a:lnTo>
                  <a:lnTo>
                    <a:pt x="438467" y="671868"/>
                  </a:lnTo>
                  <a:lnTo>
                    <a:pt x="439293" y="673341"/>
                  </a:lnTo>
                  <a:lnTo>
                    <a:pt x="439254" y="675500"/>
                  </a:lnTo>
                  <a:lnTo>
                    <a:pt x="438950" y="677367"/>
                  </a:lnTo>
                  <a:lnTo>
                    <a:pt x="440004" y="679297"/>
                  </a:lnTo>
                  <a:lnTo>
                    <a:pt x="443217" y="680656"/>
                  </a:lnTo>
                  <a:lnTo>
                    <a:pt x="445249" y="681278"/>
                  </a:lnTo>
                  <a:lnTo>
                    <a:pt x="445198" y="681977"/>
                  </a:lnTo>
                  <a:lnTo>
                    <a:pt x="445401" y="682663"/>
                  </a:lnTo>
                  <a:lnTo>
                    <a:pt x="445579" y="683768"/>
                  </a:lnTo>
                  <a:lnTo>
                    <a:pt x="444919" y="686498"/>
                  </a:lnTo>
                  <a:lnTo>
                    <a:pt x="447509" y="687451"/>
                  </a:lnTo>
                  <a:lnTo>
                    <a:pt x="450392" y="689762"/>
                  </a:lnTo>
                  <a:lnTo>
                    <a:pt x="450519" y="688657"/>
                  </a:lnTo>
                  <a:lnTo>
                    <a:pt x="450926" y="687806"/>
                  </a:lnTo>
                  <a:lnTo>
                    <a:pt x="451967" y="687984"/>
                  </a:lnTo>
                  <a:lnTo>
                    <a:pt x="452132" y="688352"/>
                  </a:lnTo>
                  <a:lnTo>
                    <a:pt x="452348" y="688632"/>
                  </a:lnTo>
                  <a:lnTo>
                    <a:pt x="452628" y="688962"/>
                  </a:lnTo>
                  <a:lnTo>
                    <a:pt x="453034" y="688809"/>
                  </a:lnTo>
                  <a:lnTo>
                    <a:pt x="453110" y="688238"/>
                  </a:lnTo>
                  <a:lnTo>
                    <a:pt x="453161" y="688060"/>
                  </a:lnTo>
                  <a:lnTo>
                    <a:pt x="452653" y="687806"/>
                  </a:lnTo>
                  <a:lnTo>
                    <a:pt x="452399" y="687552"/>
                  </a:lnTo>
                  <a:lnTo>
                    <a:pt x="452196" y="687578"/>
                  </a:lnTo>
                  <a:lnTo>
                    <a:pt x="452018" y="687628"/>
                  </a:lnTo>
                  <a:lnTo>
                    <a:pt x="450037" y="684695"/>
                  </a:lnTo>
                  <a:lnTo>
                    <a:pt x="448005" y="683615"/>
                  </a:lnTo>
                  <a:lnTo>
                    <a:pt x="446951" y="681685"/>
                  </a:lnTo>
                  <a:lnTo>
                    <a:pt x="448233" y="681901"/>
                  </a:lnTo>
                  <a:lnTo>
                    <a:pt x="449516" y="682053"/>
                  </a:lnTo>
                  <a:lnTo>
                    <a:pt x="451700" y="681736"/>
                  </a:lnTo>
                  <a:lnTo>
                    <a:pt x="451980" y="681177"/>
                  </a:lnTo>
                  <a:lnTo>
                    <a:pt x="454139" y="678738"/>
                  </a:lnTo>
                  <a:lnTo>
                    <a:pt x="455434" y="676529"/>
                  </a:lnTo>
                  <a:lnTo>
                    <a:pt x="455536" y="670458"/>
                  </a:lnTo>
                  <a:close/>
                </a:path>
                <a:path w="1617345" h="936625">
                  <a:moveTo>
                    <a:pt x="455764" y="715822"/>
                  </a:moveTo>
                  <a:lnTo>
                    <a:pt x="455637" y="713994"/>
                  </a:lnTo>
                  <a:lnTo>
                    <a:pt x="455536" y="712711"/>
                  </a:lnTo>
                  <a:lnTo>
                    <a:pt x="454736" y="712660"/>
                  </a:lnTo>
                  <a:lnTo>
                    <a:pt x="453809" y="712812"/>
                  </a:lnTo>
                  <a:lnTo>
                    <a:pt x="452831" y="712990"/>
                  </a:lnTo>
                  <a:lnTo>
                    <a:pt x="451446" y="712635"/>
                  </a:lnTo>
                  <a:lnTo>
                    <a:pt x="451573" y="714743"/>
                  </a:lnTo>
                  <a:lnTo>
                    <a:pt x="451675" y="715594"/>
                  </a:lnTo>
                  <a:lnTo>
                    <a:pt x="452450" y="715746"/>
                  </a:lnTo>
                  <a:lnTo>
                    <a:pt x="453402" y="715568"/>
                  </a:lnTo>
                  <a:lnTo>
                    <a:pt x="454355" y="715365"/>
                  </a:lnTo>
                  <a:lnTo>
                    <a:pt x="455764" y="715822"/>
                  </a:lnTo>
                  <a:close/>
                </a:path>
                <a:path w="1617345" h="936625">
                  <a:moveTo>
                    <a:pt x="458533" y="664006"/>
                  </a:moveTo>
                  <a:lnTo>
                    <a:pt x="458355" y="663587"/>
                  </a:lnTo>
                  <a:lnTo>
                    <a:pt x="458279" y="662978"/>
                  </a:lnTo>
                  <a:lnTo>
                    <a:pt x="458076" y="660539"/>
                  </a:lnTo>
                  <a:lnTo>
                    <a:pt x="455968" y="660171"/>
                  </a:lnTo>
                  <a:lnTo>
                    <a:pt x="454355" y="659218"/>
                  </a:lnTo>
                  <a:lnTo>
                    <a:pt x="453707" y="658863"/>
                  </a:lnTo>
                  <a:lnTo>
                    <a:pt x="453059" y="658533"/>
                  </a:lnTo>
                  <a:lnTo>
                    <a:pt x="451599" y="657682"/>
                  </a:lnTo>
                  <a:lnTo>
                    <a:pt x="450824" y="657085"/>
                  </a:lnTo>
                  <a:lnTo>
                    <a:pt x="449033" y="659193"/>
                  </a:lnTo>
                  <a:lnTo>
                    <a:pt x="448741" y="662076"/>
                  </a:lnTo>
                  <a:lnTo>
                    <a:pt x="450392" y="663854"/>
                  </a:lnTo>
                  <a:lnTo>
                    <a:pt x="451116" y="662774"/>
                  </a:lnTo>
                  <a:lnTo>
                    <a:pt x="453732" y="662355"/>
                  </a:lnTo>
                  <a:lnTo>
                    <a:pt x="455815" y="660514"/>
                  </a:lnTo>
                  <a:lnTo>
                    <a:pt x="456869" y="664032"/>
                  </a:lnTo>
                  <a:lnTo>
                    <a:pt x="457669" y="664108"/>
                  </a:lnTo>
                  <a:lnTo>
                    <a:pt x="458533" y="664006"/>
                  </a:lnTo>
                  <a:close/>
                </a:path>
                <a:path w="1617345" h="936625">
                  <a:moveTo>
                    <a:pt x="462673" y="637578"/>
                  </a:moveTo>
                  <a:lnTo>
                    <a:pt x="462445" y="636600"/>
                  </a:lnTo>
                  <a:lnTo>
                    <a:pt x="462445" y="636422"/>
                  </a:lnTo>
                  <a:lnTo>
                    <a:pt x="462241" y="634657"/>
                  </a:lnTo>
                  <a:lnTo>
                    <a:pt x="462368" y="633234"/>
                  </a:lnTo>
                  <a:lnTo>
                    <a:pt x="460832" y="632548"/>
                  </a:lnTo>
                  <a:lnTo>
                    <a:pt x="460489" y="632383"/>
                  </a:lnTo>
                  <a:lnTo>
                    <a:pt x="460159" y="632129"/>
                  </a:lnTo>
                  <a:lnTo>
                    <a:pt x="459828" y="631952"/>
                  </a:lnTo>
                  <a:lnTo>
                    <a:pt x="458978" y="633653"/>
                  </a:lnTo>
                  <a:lnTo>
                    <a:pt x="456920" y="634492"/>
                  </a:lnTo>
                  <a:lnTo>
                    <a:pt x="457022" y="639610"/>
                  </a:lnTo>
                  <a:lnTo>
                    <a:pt x="459206" y="638505"/>
                  </a:lnTo>
                  <a:lnTo>
                    <a:pt x="461619" y="640435"/>
                  </a:lnTo>
                  <a:lnTo>
                    <a:pt x="461645" y="638352"/>
                  </a:lnTo>
                  <a:lnTo>
                    <a:pt x="462673" y="637578"/>
                  </a:lnTo>
                  <a:close/>
                </a:path>
                <a:path w="1617345" h="936625">
                  <a:moveTo>
                    <a:pt x="466229" y="746544"/>
                  </a:moveTo>
                  <a:lnTo>
                    <a:pt x="465963" y="745744"/>
                  </a:lnTo>
                  <a:lnTo>
                    <a:pt x="465505" y="745540"/>
                  </a:lnTo>
                  <a:lnTo>
                    <a:pt x="465010" y="745439"/>
                  </a:lnTo>
                  <a:lnTo>
                    <a:pt x="463994" y="744562"/>
                  </a:lnTo>
                  <a:lnTo>
                    <a:pt x="463423" y="743864"/>
                  </a:lnTo>
                  <a:lnTo>
                    <a:pt x="462826" y="743204"/>
                  </a:lnTo>
                  <a:lnTo>
                    <a:pt x="462318" y="744207"/>
                  </a:lnTo>
                  <a:lnTo>
                    <a:pt x="461987" y="745286"/>
                  </a:lnTo>
                  <a:lnTo>
                    <a:pt x="460616" y="745718"/>
                  </a:lnTo>
                  <a:lnTo>
                    <a:pt x="459981" y="745921"/>
                  </a:lnTo>
                  <a:lnTo>
                    <a:pt x="460463" y="747280"/>
                  </a:lnTo>
                  <a:lnTo>
                    <a:pt x="461010" y="746950"/>
                  </a:lnTo>
                  <a:lnTo>
                    <a:pt x="462521" y="745998"/>
                  </a:lnTo>
                  <a:lnTo>
                    <a:pt x="463702" y="747649"/>
                  </a:lnTo>
                  <a:lnTo>
                    <a:pt x="465074" y="747128"/>
                  </a:lnTo>
                  <a:lnTo>
                    <a:pt x="465759" y="746848"/>
                  </a:lnTo>
                  <a:lnTo>
                    <a:pt x="466229" y="746544"/>
                  </a:lnTo>
                  <a:close/>
                </a:path>
                <a:path w="1617345" h="936625">
                  <a:moveTo>
                    <a:pt x="470001" y="654367"/>
                  </a:moveTo>
                  <a:lnTo>
                    <a:pt x="466585" y="654189"/>
                  </a:lnTo>
                  <a:lnTo>
                    <a:pt x="466280" y="652208"/>
                  </a:lnTo>
                  <a:lnTo>
                    <a:pt x="465201" y="652005"/>
                  </a:lnTo>
                  <a:lnTo>
                    <a:pt x="464654" y="652716"/>
                  </a:lnTo>
                  <a:lnTo>
                    <a:pt x="463727" y="654367"/>
                  </a:lnTo>
                  <a:lnTo>
                    <a:pt x="461670" y="653923"/>
                  </a:lnTo>
                  <a:lnTo>
                    <a:pt x="459105" y="654011"/>
                  </a:lnTo>
                  <a:lnTo>
                    <a:pt x="457047" y="657059"/>
                  </a:lnTo>
                  <a:lnTo>
                    <a:pt x="458508" y="658266"/>
                  </a:lnTo>
                  <a:lnTo>
                    <a:pt x="459752" y="661200"/>
                  </a:lnTo>
                  <a:lnTo>
                    <a:pt x="461543" y="661797"/>
                  </a:lnTo>
                  <a:lnTo>
                    <a:pt x="461365" y="664235"/>
                  </a:lnTo>
                  <a:lnTo>
                    <a:pt x="462965" y="665835"/>
                  </a:lnTo>
                  <a:lnTo>
                    <a:pt x="464705" y="665340"/>
                  </a:lnTo>
                  <a:lnTo>
                    <a:pt x="465912" y="665543"/>
                  </a:lnTo>
                  <a:lnTo>
                    <a:pt x="466686" y="664781"/>
                  </a:lnTo>
                  <a:lnTo>
                    <a:pt x="467842" y="662952"/>
                  </a:lnTo>
                  <a:lnTo>
                    <a:pt x="467715" y="661200"/>
                  </a:lnTo>
                  <a:lnTo>
                    <a:pt x="469277" y="660349"/>
                  </a:lnTo>
                  <a:lnTo>
                    <a:pt x="468490" y="658634"/>
                  </a:lnTo>
                  <a:lnTo>
                    <a:pt x="470001" y="654367"/>
                  </a:lnTo>
                  <a:close/>
                </a:path>
                <a:path w="1617345" h="936625">
                  <a:moveTo>
                    <a:pt x="473735" y="722071"/>
                  </a:moveTo>
                  <a:lnTo>
                    <a:pt x="470801" y="718832"/>
                  </a:lnTo>
                  <a:lnTo>
                    <a:pt x="467741" y="715441"/>
                  </a:lnTo>
                  <a:lnTo>
                    <a:pt x="464553" y="714565"/>
                  </a:lnTo>
                  <a:lnTo>
                    <a:pt x="459879" y="717080"/>
                  </a:lnTo>
                  <a:lnTo>
                    <a:pt x="459155" y="717283"/>
                  </a:lnTo>
                  <a:lnTo>
                    <a:pt x="455637" y="718578"/>
                  </a:lnTo>
                  <a:lnTo>
                    <a:pt x="449948" y="721118"/>
                  </a:lnTo>
                  <a:lnTo>
                    <a:pt x="448957" y="724357"/>
                  </a:lnTo>
                  <a:lnTo>
                    <a:pt x="452526" y="730110"/>
                  </a:lnTo>
                  <a:lnTo>
                    <a:pt x="454736" y="730059"/>
                  </a:lnTo>
                  <a:lnTo>
                    <a:pt x="457022" y="731354"/>
                  </a:lnTo>
                  <a:lnTo>
                    <a:pt x="458304" y="730008"/>
                  </a:lnTo>
                  <a:lnTo>
                    <a:pt x="458978" y="732066"/>
                  </a:lnTo>
                  <a:lnTo>
                    <a:pt x="457771" y="732193"/>
                  </a:lnTo>
                  <a:lnTo>
                    <a:pt x="452297" y="734999"/>
                  </a:lnTo>
                  <a:lnTo>
                    <a:pt x="451853" y="737412"/>
                  </a:lnTo>
                  <a:lnTo>
                    <a:pt x="456641" y="741908"/>
                  </a:lnTo>
                  <a:lnTo>
                    <a:pt x="456895" y="744169"/>
                  </a:lnTo>
                  <a:lnTo>
                    <a:pt x="460832" y="742175"/>
                  </a:lnTo>
                  <a:lnTo>
                    <a:pt x="463194" y="741857"/>
                  </a:lnTo>
                  <a:lnTo>
                    <a:pt x="463194" y="737743"/>
                  </a:lnTo>
                  <a:lnTo>
                    <a:pt x="464273" y="735698"/>
                  </a:lnTo>
                  <a:lnTo>
                    <a:pt x="460857" y="733539"/>
                  </a:lnTo>
                  <a:lnTo>
                    <a:pt x="460235" y="731761"/>
                  </a:lnTo>
                  <a:lnTo>
                    <a:pt x="465010" y="728573"/>
                  </a:lnTo>
                  <a:lnTo>
                    <a:pt x="467360" y="727062"/>
                  </a:lnTo>
                  <a:lnTo>
                    <a:pt x="473735" y="724306"/>
                  </a:lnTo>
                  <a:lnTo>
                    <a:pt x="473735" y="722071"/>
                  </a:lnTo>
                  <a:close/>
                </a:path>
                <a:path w="1617345" h="936625">
                  <a:moveTo>
                    <a:pt x="474446" y="766051"/>
                  </a:moveTo>
                  <a:lnTo>
                    <a:pt x="472681" y="764374"/>
                  </a:lnTo>
                  <a:lnTo>
                    <a:pt x="473087" y="763193"/>
                  </a:lnTo>
                  <a:lnTo>
                    <a:pt x="472681" y="762241"/>
                  </a:lnTo>
                  <a:lnTo>
                    <a:pt x="473443" y="760450"/>
                  </a:lnTo>
                  <a:lnTo>
                    <a:pt x="472236" y="760260"/>
                  </a:lnTo>
                  <a:lnTo>
                    <a:pt x="470877" y="760056"/>
                  </a:lnTo>
                  <a:lnTo>
                    <a:pt x="469976" y="759028"/>
                  </a:lnTo>
                  <a:lnTo>
                    <a:pt x="467283" y="758875"/>
                  </a:lnTo>
                  <a:lnTo>
                    <a:pt x="466102" y="760831"/>
                  </a:lnTo>
                  <a:lnTo>
                    <a:pt x="466229" y="762889"/>
                  </a:lnTo>
                  <a:lnTo>
                    <a:pt x="466305" y="764768"/>
                  </a:lnTo>
                  <a:lnTo>
                    <a:pt x="468972" y="768337"/>
                  </a:lnTo>
                  <a:lnTo>
                    <a:pt x="470306" y="768057"/>
                  </a:lnTo>
                  <a:lnTo>
                    <a:pt x="470979" y="767905"/>
                  </a:lnTo>
                  <a:lnTo>
                    <a:pt x="471385" y="766927"/>
                  </a:lnTo>
                  <a:lnTo>
                    <a:pt x="474446" y="766051"/>
                  </a:lnTo>
                  <a:close/>
                </a:path>
                <a:path w="1617345" h="936625">
                  <a:moveTo>
                    <a:pt x="475703" y="753999"/>
                  </a:moveTo>
                  <a:lnTo>
                    <a:pt x="474865" y="751420"/>
                  </a:lnTo>
                  <a:lnTo>
                    <a:pt x="474345" y="749388"/>
                  </a:lnTo>
                  <a:lnTo>
                    <a:pt x="473138" y="747903"/>
                  </a:lnTo>
                  <a:lnTo>
                    <a:pt x="472440" y="747001"/>
                  </a:lnTo>
                  <a:lnTo>
                    <a:pt x="470827" y="746201"/>
                  </a:lnTo>
                  <a:lnTo>
                    <a:pt x="469099" y="747077"/>
                  </a:lnTo>
                  <a:lnTo>
                    <a:pt x="467817" y="747725"/>
                  </a:lnTo>
                  <a:lnTo>
                    <a:pt x="467233" y="748131"/>
                  </a:lnTo>
                  <a:lnTo>
                    <a:pt x="467893" y="750887"/>
                  </a:lnTo>
                  <a:lnTo>
                    <a:pt x="466509" y="752398"/>
                  </a:lnTo>
                  <a:lnTo>
                    <a:pt x="469696" y="753021"/>
                  </a:lnTo>
                  <a:lnTo>
                    <a:pt x="470725" y="753249"/>
                  </a:lnTo>
                  <a:lnTo>
                    <a:pt x="471906" y="756335"/>
                  </a:lnTo>
                  <a:lnTo>
                    <a:pt x="473163" y="754976"/>
                  </a:lnTo>
                  <a:lnTo>
                    <a:pt x="473633" y="754913"/>
                  </a:lnTo>
                  <a:lnTo>
                    <a:pt x="475043" y="754634"/>
                  </a:lnTo>
                  <a:lnTo>
                    <a:pt x="475703" y="753999"/>
                  </a:lnTo>
                  <a:close/>
                </a:path>
                <a:path w="1617345" h="936625">
                  <a:moveTo>
                    <a:pt x="476072" y="691502"/>
                  </a:moveTo>
                  <a:lnTo>
                    <a:pt x="472236" y="689063"/>
                  </a:lnTo>
                  <a:lnTo>
                    <a:pt x="471881" y="686676"/>
                  </a:lnTo>
                  <a:lnTo>
                    <a:pt x="467918" y="684161"/>
                  </a:lnTo>
                  <a:lnTo>
                    <a:pt x="469569" y="684110"/>
                  </a:lnTo>
                  <a:lnTo>
                    <a:pt x="473240" y="682942"/>
                  </a:lnTo>
                  <a:lnTo>
                    <a:pt x="473265" y="682434"/>
                  </a:lnTo>
                  <a:lnTo>
                    <a:pt x="471525" y="680580"/>
                  </a:lnTo>
                  <a:lnTo>
                    <a:pt x="468820" y="677659"/>
                  </a:lnTo>
                  <a:lnTo>
                    <a:pt x="465251" y="677087"/>
                  </a:lnTo>
                  <a:lnTo>
                    <a:pt x="462445" y="676554"/>
                  </a:lnTo>
                  <a:lnTo>
                    <a:pt x="460311" y="676656"/>
                  </a:lnTo>
                  <a:lnTo>
                    <a:pt x="459028" y="676630"/>
                  </a:lnTo>
                  <a:lnTo>
                    <a:pt x="457504" y="679094"/>
                  </a:lnTo>
                  <a:lnTo>
                    <a:pt x="456971" y="679869"/>
                  </a:lnTo>
                  <a:lnTo>
                    <a:pt x="459460" y="682028"/>
                  </a:lnTo>
                  <a:lnTo>
                    <a:pt x="461391" y="683006"/>
                  </a:lnTo>
                  <a:lnTo>
                    <a:pt x="462876" y="687158"/>
                  </a:lnTo>
                  <a:lnTo>
                    <a:pt x="459333" y="686549"/>
                  </a:lnTo>
                  <a:lnTo>
                    <a:pt x="455193" y="693445"/>
                  </a:lnTo>
                  <a:lnTo>
                    <a:pt x="454533" y="691273"/>
                  </a:lnTo>
                  <a:lnTo>
                    <a:pt x="452348" y="689889"/>
                  </a:lnTo>
                  <a:lnTo>
                    <a:pt x="451599" y="689914"/>
                  </a:lnTo>
                  <a:lnTo>
                    <a:pt x="450799" y="690067"/>
                  </a:lnTo>
                  <a:lnTo>
                    <a:pt x="450545" y="690714"/>
                  </a:lnTo>
                  <a:lnTo>
                    <a:pt x="450519" y="691095"/>
                  </a:lnTo>
                  <a:lnTo>
                    <a:pt x="450494" y="691743"/>
                  </a:lnTo>
                  <a:lnTo>
                    <a:pt x="450621" y="692404"/>
                  </a:lnTo>
                  <a:lnTo>
                    <a:pt x="450723" y="693254"/>
                  </a:lnTo>
                  <a:lnTo>
                    <a:pt x="450596" y="695185"/>
                  </a:lnTo>
                  <a:lnTo>
                    <a:pt x="451319" y="696925"/>
                  </a:lnTo>
                  <a:lnTo>
                    <a:pt x="453326" y="697826"/>
                  </a:lnTo>
                  <a:lnTo>
                    <a:pt x="453809" y="698017"/>
                  </a:lnTo>
                  <a:lnTo>
                    <a:pt x="454761" y="697979"/>
                  </a:lnTo>
                  <a:lnTo>
                    <a:pt x="455015" y="697166"/>
                  </a:lnTo>
                  <a:lnTo>
                    <a:pt x="455434" y="695718"/>
                  </a:lnTo>
                  <a:lnTo>
                    <a:pt x="456615" y="698220"/>
                  </a:lnTo>
                  <a:lnTo>
                    <a:pt x="465150" y="701662"/>
                  </a:lnTo>
                  <a:lnTo>
                    <a:pt x="465505" y="698373"/>
                  </a:lnTo>
                  <a:lnTo>
                    <a:pt x="470649" y="699427"/>
                  </a:lnTo>
                  <a:lnTo>
                    <a:pt x="472541" y="696899"/>
                  </a:lnTo>
                  <a:lnTo>
                    <a:pt x="475526" y="693305"/>
                  </a:lnTo>
                  <a:lnTo>
                    <a:pt x="476072" y="691502"/>
                  </a:lnTo>
                  <a:close/>
                </a:path>
                <a:path w="1617345" h="936625">
                  <a:moveTo>
                    <a:pt x="479082" y="876630"/>
                  </a:moveTo>
                  <a:lnTo>
                    <a:pt x="478866" y="875322"/>
                  </a:lnTo>
                  <a:lnTo>
                    <a:pt x="477634" y="875207"/>
                  </a:lnTo>
                  <a:lnTo>
                    <a:pt x="476923" y="874522"/>
                  </a:lnTo>
                  <a:lnTo>
                    <a:pt x="476732" y="874903"/>
                  </a:lnTo>
                  <a:lnTo>
                    <a:pt x="476427" y="875296"/>
                  </a:lnTo>
                  <a:lnTo>
                    <a:pt x="476453" y="875652"/>
                  </a:lnTo>
                  <a:lnTo>
                    <a:pt x="476504" y="876579"/>
                  </a:lnTo>
                  <a:lnTo>
                    <a:pt x="476834" y="877366"/>
                  </a:lnTo>
                  <a:lnTo>
                    <a:pt x="478028" y="877112"/>
                  </a:lnTo>
                  <a:lnTo>
                    <a:pt x="478409" y="876884"/>
                  </a:lnTo>
                  <a:lnTo>
                    <a:pt x="479082" y="876630"/>
                  </a:lnTo>
                  <a:close/>
                </a:path>
                <a:path w="1617345" h="936625">
                  <a:moveTo>
                    <a:pt x="483425" y="776071"/>
                  </a:moveTo>
                  <a:lnTo>
                    <a:pt x="482981" y="772401"/>
                  </a:lnTo>
                  <a:lnTo>
                    <a:pt x="480491" y="769721"/>
                  </a:lnTo>
                  <a:lnTo>
                    <a:pt x="477761" y="769772"/>
                  </a:lnTo>
                  <a:lnTo>
                    <a:pt x="474573" y="769823"/>
                  </a:lnTo>
                  <a:lnTo>
                    <a:pt x="472363" y="771880"/>
                  </a:lnTo>
                  <a:lnTo>
                    <a:pt x="472084" y="775093"/>
                  </a:lnTo>
                  <a:lnTo>
                    <a:pt x="470027" y="781964"/>
                  </a:lnTo>
                  <a:lnTo>
                    <a:pt x="469620" y="782523"/>
                  </a:lnTo>
                  <a:lnTo>
                    <a:pt x="468769" y="783831"/>
                  </a:lnTo>
                  <a:lnTo>
                    <a:pt x="469696" y="784428"/>
                  </a:lnTo>
                  <a:lnTo>
                    <a:pt x="471805" y="786485"/>
                  </a:lnTo>
                  <a:lnTo>
                    <a:pt x="473062" y="785812"/>
                  </a:lnTo>
                  <a:lnTo>
                    <a:pt x="474370" y="785685"/>
                  </a:lnTo>
                  <a:lnTo>
                    <a:pt x="477710" y="785152"/>
                  </a:lnTo>
                  <a:lnTo>
                    <a:pt x="478459" y="784656"/>
                  </a:lnTo>
                  <a:lnTo>
                    <a:pt x="479488" y="781443"/>
                  </a:lnTo>
                  <a:lnTo>
                    <a:pt x="481342" y="780643"/>
                  </a:lnTo>
                  <a:lnTo>
                    <a:pt x="482904" y="779233"/>
                  </a:lnTo>
                  <a:lnTo>
                    <a:pt x="483031" y="777227"/>
                  </a:lnTo>
                  <a:lnTo>
                    <a:pt x="483235" y="776617"/>
                  </a:lnTo>
                  <a:lnTo>
                    <a:pt x="483425" y="776071"/>
                  </a:lnTo>
                  <a:close/>
                </a:path>
                <a:path w="1617345" h="936625">
                  <a:moveTo>
                    <a:pt x="483882" y="795299"/>
                  </a:moveTo>
                  <a:lnTo>
                    <a:pt x="482701" y="792492"/>
                  </a:lnTo>
                  <a:lnTo>
                    <a:pt x="481076" y="788670"/>
                  </a:lnTo>
                  <a:lnTo>
                    <a:pt x="479717" y="787844"/>
                  </a:lnTo>
                  <a:lnTo>
                    <a:pt x="473811" y="790371"/>
                  </a:lnTo>
                  <a:lnTo>
                    <a:pt x="472884" y="792187"/>
                  </a:lnTo>
                  <a:lnTo>
                    <a:pt x="474675" y="796810"/>
                  </a:lnTo>
                  <a:lnTo>
                    <a:pt x="476554" y="797229"/>
                  </a:lnTo>
                  <a:lnTo>
                    <a:pt x="480314" y="795769"/>
                  </a:lnTo>
                  <a:lnTo>
                    <a:pt x="481647" y="795096"/>
                  </a:lnTo>
                  <a:lnTo>
                    <a:pt x="483882" y="795299"/>
                  </a:lnTo>
                  <a:close/>
                </a:path>
                <a:path w="1617345" h="936625">
                  <a:moveTo>
                    <a:pt x="1616989" y="514642"/>
                  </a:moveTo>
                  <a:lnTo>
                    <a:pt x="1612099" y="460032"/>
                  </a:lnTo>
                  <a:lnTo>
                    <a:pt x="1611985" y="458762"/>
                  </a:lnTo>
                  <a:lnTo>
                    <a:pt x="1611871" y="457492"/>
                  </a:lnTo>
                  <a:lnTo>
                    <a:pt x="1610614" y="443522"/>
                  </a:lnTo>
                  <a:lnTo>
                    <a:pt x="1610512" y="442252"/>
                  </a:lnTo>
                  <a:lnTo>
                    <a:pt x="1609940" y="435902"/>
                  </a:lnTo>
                  <a:lnTo>
                    <a:pt x="1609826" y="434606"/>
                  </a:lnTo>
                  <a:lnTo>
                    <a:pt x="1609712" y="433362"/>
                  </a:lnTo>
                  <a:lnTo>
                    <a:pt x="1609598" y="432092"/>
                  </a:lnTo>
                  <a:lnTo>
                    <a:pt x="1609483" y="430822"/>
                  </a:lnTo>
                  <a:lnTo>
                    <a:pt x="1608112" y="415582"/>
                  </a:lnTo>
                  <a:lnTo>
                    <a:pt x="1608010" y="414312"/>
                  </a:lnTo>
                  <a:lnTo>
                    <a:pt x="1605610" y="387642"/>
                  </a:lnTo>
                  <a:lnTo>
                    <a:pt x="1605508" y="386372"/>
                  </a:lnTo>
                  <a:lnTo>
                    <a:pt x="1605394" y="385102"/>
                  </a:lnTo>
                  <a:lnTo>
                    <a:pt x="1605267" y="383768"/>
                  </a:lnTo>
                  <a:lnTo>
                    <a:pt x="1605165" y="382562"/>
                  </a:lnTo>
                  <a:lnTo>
                    <a:pt x="1603679" y="366052"/>
                  </a:lnTo>
                  <a:lnTo>
                    <a:pt x="1558150" y="376212"/>
                  </a:lnTo>
                  <a:lnTo>
                    <a:pt x="1511401" y="385102"/>
                  </a:lnTo>
                  <a:lnTo>
                    <a:pt x="1365161" y="407962"/>
                  </a:lnTo>
                  <a:lnTo>
                    <a:pt x="1263916" y="420662"/>
                  </a:lnTo>
                  <a:lnTo>
                    <a:pt x="1160830" y="430822"/>
                  </a:lnTo>
                  <a:lnTo>
                    <a:pt x="1109243" y="434606"/>
                  </a:lnTo>
                  <a:lnTo>
                    <a:pt x="1056919" y="439712"/>
                  </a:lnTo>
                  <a:lnTo>
                    <a:pt x="1004976" y="442252"/>
                  </a:lnTo>
                  <a:lnTo>
                    <a:pt x="953198" y="446062"/>
                  </a:lnTo>
                  <a:lnTo>
                    <a:pt x="800138" y="453682"/>
                  </a:lnTo>
                  <a:lnTo>
                    <a:pt x="606069" y="458762"/>
                  </a:lnTo>
                  <a:lnTo>
                    <a:pt x="560184" y="458762"/>
                  </a:lnTo>
                  <a:lnTo>
                    <a:pt x="515581" y="460032"/>
                  </a:lnTo>
                  <a:lnTo>
                    <a:pt x="514781" y="456222"/>
                  </a:lnTo>
                  <a:lnTo>
                    <a:pt x="515632" y="453682"/>
                  </a:lnTo>
                  <a:lnTo>
                    <a:pt x="514235" y="453682"/>
                  </a:lnTo>
                  <a:lnTo>
                    <a:pt x="513778" y="454952"/>
                  </a:lnTo>
                  <a:lnTo>
                    <a:pt x="513524" y="454952"/>
                  </a:lnTo>
                  <a:lnTo>
                    <a:pt x="512953" y="456222"/>
                  </a:lnTo>
                  <a:lnTo>
                    <a:pt x="511746" y="457492"/>
                  </a:lnTo>
                  <a:lnTo>
                    <a:pt x="511594" y="458762"/>
                  </a:lnTo>
                  <a:lnTo>
                    <a:pt x="511797" y="460032"/>
                  </a:lnTo>
                  <a:lnTo>
                    <a:pt x="506323" y="460032"/>
                  </a:lnTo>
                  <a:lnTo>
                    <a:pt x="505828" y="457492"/>
                  </a:lnTo>
                  <a:lnTo>
                    <a:pt x="504939" y="456222"/>
                  </a:lnTo>
                  <a:lnTo>
                    <a:pt x="502107" y="452412"/>
                  </a:lnTo>
                  <a:lnTo>
                    <a:pt x="499516" y="452412"/>
                  </a:lnTo>
                  <a:lnTo>
                    <a:pt x="497687" y="456222"/>
                  </a:lnTo>
                  <a:lnTo>
                    <a:pt x="498411" y="460032"/>
                  </a:lnTo>
                  <a:lnTo>
                    <a:pt x="440347" y="460032"/>
                  </a:lnTo>
                  <a:lnTo>
                    <a:pt x="440372" y="458762"/>
                  </a:lnTo>
                  <a:lnTo>
                    <a:pt x="440651" y="458762"/>
                  </a:lnTo>
                  <a:lnTo>
                    <a:pt x="438899" y="456222"/>
                  </a:lnTo>
                  <a:lnTo>
                    <a:pt x="435889" y="457492"/>
                  </a:lnTo>
                  <a:lnTo>
                    <a:pt x="434352" y="458762"/>
                  </a:lnTo>
                  <a:lnTo>
                    <a:pt x="434276" y="460032"/>
                  </a:lnTo>
                  <a:lnTo>
                    <a:pt x="398754" y="460032"/>
                  </a:lnTo>
                  <a:lnTo>
                    <a:pt x="397281" y="457492"/>
                  </a:lnTo>
                  <a:lnTo>
                    <a:pt x="395236" y="456222"/>
                  </a:lnTo>
                  <a:lnTo>
                    <a:pt x="393039" y="456222"/>
                  </a:lnTo>
                  <a:lnTo>
                    <a:pt x="392506" y="454952"/>
                  </a:lnTo>
                  <a:lnTo>
                    <a:pt x="391934" y="454952"/>
                  </a:lnTo>
                  <a:lnTo>
                    <a:pt x="391223" y="453682"/>
                  </a:lnTo>
                  <a:lnTo>
                    <a:pt x="388937" y="452412"/>
                  </a:lnTo>
                  <a:lnTo>
                    <a:pt x="386702" y="452412"/>
                  </a:lnTo>
                  <a:lnTo>
                    <a:pt x="382485" y="453682"/>
                  </a:lnTo>
                  <a:lnTo>
                    <a:pt x="382397" y="454952"/>
                  </a:lnTo>
                  <a:lnTo>
                    <a:pt x="382320" y="456222"/>
                  </a:lnTo>
                  <a:lnTo>
                    <a:pt x="379907" y="460032"/>
                  </a:lnTo>
                  <a:lnTo>
                    <a:pt x="377190" y="457492"/>
                  </a:lnTo>
                  <a:lnTo>
                    <a:pt x="375894" y="456222"/>
                  </a:lnTo>
                  <a:lnTo>
                    <a:pt x="374307" y="458762"/>
                  </a:lnTo>
                  <a:lnTo>
                    <a:pt x="374408" y="460032"/>
                  </a:lnTo>
                  <a:lnTo>
                    <a:pt x="360578" y="458762"/>
                  </a:lnTo>
                  <a:lnTo>
                    <a:pt x="353796" y="458762"/>
                  </a:lnTo>
                  <a:lnTo>
                    <a:pt x="352971" y="457492"/>
                  </a:lnTo>
                  <a:lnTo>
                    <a:pt x="351066" y="454952"/>
                  </a:lnTo>
                  <a:lnTo>
                    <a:pt x="348932" y="456222"/>
                  </a:lnTo>
                  <a:lnTo>
                    <a:pt x="347243" y="457492"/>
                  </a:lnTo>
                  <a:lnTo>
                    <a:pt x="347294" y="458762"/>
                  </a:lnTo>
                  <a:lnTo>
                    <a:pt x="340512" y="458762"/>
                  </a:lnTo>
                  <a:lnTo>
                    <a:pt x="340118" y="457492"/>
                  </a:lnTo>
                  <a:lnTo>
                    <a:pt x="338734" y="456222"/>
                  </a:lnTo>
                  <a:lnTo>
                    <a:pt x="333133" y="452412"/>
                  </a:lnTo>
                  <a:lnTo>
                    <a:pt x="328168" y="453682"/>
                  </a:lnTo>
                  <a:lnTo>
                    <a:pt x="324878" y="454952"/>
                  </a:lnTo>
                  <a:lnTo>
                    <a:pt x="324396" y="454952"/>
                  </a:lnTo>
                  <a:lnTo>
                    <a:pt x="324002" y="456222"/>
                  </a:lnTo>
                  <a:lnTo>
                    <a:pt x="323926" y="453682"/>
                  </a:lnTo>
                  <a:lnTo>
                    <a:pt x="323151" y="451192"/>
                  </a:lnTo>
                  <a:lnTo>
                    <a:pt x="323151" y="612432"/>
                  </a:lnTo>
                  <a:lnTo>
                    <a:pt x="322846" y="613702"/>
                  </a:lnTo>
                  <a:lnTo>
                    <a:pt x="322414" y="613702"/>
                  </a:lnTo>
                  <a:lnTo>
                    <a:pt x="318173" y="617512"/>
                  </a:lnTo>
                  <a:lnTo>
                    <a:pt x="317449" y="617512"/>
                  </a:lnTo>
                  <a:lnTo>
                    <a:pt x="318427" y="620052"/>
                  </a:lnTo>
                  <a:lnTo>
                    <a:pt x="315950" y="621322"/>
                  </a:lnTo>
                  <a:lnTo>
                    <a:pt x="314058" y="623862"/>
                  </a:lnTo>
                  <a:lnTo>
                    <a:pt x="312737" y="625132"/>
                  </a:lnTo>
                  <a:lnTo>
                    <a:pt x="311708" y="626237"/>
                  </a:lnTo>
                  <a:lnTo>
                    <a:pt x="311505" y="626237"/>
                  </a:lnTo>
                  <a:lnTo>
                    <a:pt x="312305" y="628942"/>
                  </a:lnTo>
                  <a:lnTo>
                    <a:pt x="313588" y="628942"/>
                  </a:lnTo>
                  <a:lnTo>
                    <a:pt x="313512" y="631482"/>
                  </a:lnTo>
                  <a:lnTo>
                    <a:pt x="317322" y="631482"/>
                  </a:lnTo>
                  <a:lnTo>
                    <a:pt x="316420" y="634022"/>
                  </a:lnTo>
                  <a:lnTo>
                    <a:pt x="307174" y="630212"/>
                  </a:lnTo>
                  <a:lnTo>
                    <a:pt x="306209" y="628942"/>
                  </a:lnTo>
                  <a:lnTo>
                    <a:pt x="305244" y="627672"/>
                  </a:lnTo>
                  <a:lnTo>
                    <a:pt x="299631" y="628942"/>
                  </a:lnTo>
                  <a:lnTo>
                    <a:pt x="297243" y="628942"/>
                  </a:lnTo>
                  <a:lnTo>
                    <a:pt x="294424" y="626237"/>
                  </a:lnTo>
                  <a:lnTo>
                    <a:pt x="294144" y="626237"/>
                  </a:lnTo>
                  <a:lnTo>
                    <a:pt x="295960" y="625132"/>
                  </a:lnTo>
                  <a:lnTo>
                    <a:pt x="296291" y="625132"/>
                  </a:lnTo>
                  <a:lnTo>
                    <a:pt x="298196" y="620052"/>
                  </a:lnTo>
                  <a:lnTo>
                    <a:pt x="300863" y="620052"/>
                  </a:lnTo>
                  <a:lnTo>
                    <a:pt x="301002" y="621322"/>
                  </a:lnTo>
                  <a:lnTo>
                    <a:pt x="301713" y="622592"/>
                  </a:lnTo>
                  <a:lnTo>
                    <a:pt x="304939" y="626237"/>
                  </a:lnTo>
                  <a:lnTo>
                    <a:pt x="306895" y="626237"/>
                  </a:lnTo>
                  <a:lnTo>
                    <a:pt x="310349" y="622592"/>
                  </a:lnTo>
                  <a:lnTo>
                    <a:pt x="311277" y="620052"/>
                  </a:lnTo>
                  <a:lnTo>
                    <a:pt x="312686" y="616242"/>
                  </a:lnTo>
                  <a:lnTo>
                    <a:pt x="312178" y="616242"/>
                  </a:lnTo>
                  <a:lnTo>
                    <a:pt x="310616" y="614972"/>
                  </a:lnTo>
                  <a:lnTo>
                    <a:pt x="310553" y="612432"/>
                  </a:lnTo>
                  <a:lnTo>
                    <a:pt x="323151" y="612432"/>
                  </a:lnTo>
                  <a:lnTo>
                    <a:pt x="323151" y="451192"/>
                  </a:lnTo>
                  <a:lnTo>
                    <a:pt x="322745" y="449872"/>
                  </a:lnTo>
                  <a:lnTo>
                    <a:pt x="320713" y="448602"/>
                  </a:lnTo>
                  <a:lnTo>
                    <a:pt x="317550" y="444792"/>
                  </a:lnTo>
                  <a:lnTo>
                    <a:pt x="315645" y="446062"/>
                  </a:lnTo>
                  <a:lnTo>
                    <a:pt x="308063" y="446062"/>
                  </a:lnTo>
                  <a:lnTo>
                    <a:pt x="306476" y="448094"/>
                  </a:lnTo>
                  <a:lnTo>
                    <a:pt x="306476" y="612432"/>
                  </a:lnTo>
                  <a:lnTo>
                    <a:pt x="306082" y="613702"/>
                  </a:lnTo>
                  <a:lnTo>
                    <a:pt x="306108" y="612432"/>
                  </a:lnTo>
                  <a:lnTo>
                    <a:pt x="306476" y="612432"/>
                  </a:lnTo>
                  <a:lnTo>
                    <a:pt x="306476" y="448094"/>
                  </a:lnTo>
                  <a:lnTo>
                    <a:pt x="304088" y="451142"/>
                  </a:lnTo>
                  <a:lnTo>
                    <a:pt x="305015" y="457492"/>
                  </a:lnTo>
                  <a:lnTo>
                    <a:pt x="304647" y="457492"/>
                  </a:lnTo>
                  <a:lnTo>
                    <a:pt x="304241" y="458762"/>
                  </a:lnTo>
                  <a:lnTo>
                    <a:pt x="300405" y="458762"/>
                  </a:lnTo>
                  <a:lnTo>
                    <a:pt x="299923" y="457492"/>
                  </a:lnTo>
                  <a:lnTo>
                    <a:pt x="300685" y="457492"/>
                  </a:lnTo>
                  <a:lnTo>
                    <a:pt x="300050" y="456222"/>
                  </a:lnTo>
                  <a:lnTo>
                    <a:pt x="299021" y="454952"/>
                  </a:lnTo>
                  <a:lnTo>
                    <a:pt x="298145" y="454952"/>
                  </a:lnTo>
                  <a:lnTo>
                    <a:pt x="297218" y="453682"/>
                  </a:lnTo>
                  <a:lnTo>
                    <a:pt x="297141" y="452412"/>
                  </a:lnTo>
                  <a:lnTo>
                    <a:pt x="294424" y="449872"/>
                  </a:lnTo>
                  <a:lnTo>
                    <a:pt x="294005" y="447332"/>
                  </a:lnTo>
                  <a:lnTo>
                    <a:pt x="294271" y="444792"/>
                  </a:lnTo>
                  <a:lnTo>
                    <a:pt x="296392" y="444792"/>
                  </a:lnTo>
                  <a:lnTo>
                    <a:pt x="297065" y="443522"/>
                  </a:lnTo>
                  <a:lnTo>
                    <a:pt x="297637" y="442252"/>
                  </a:lnTo>
                  <a:lnTo>
                    <a:pt x="298297" y="442252"/>
                  </a:lnTo>
                  <a:lnTo>
                    <a:pt x="299605" y="443522"/>
                  </a:lnTo>
                  <a:lnTo>
                    <a:pt x="304215" y="443522"/>
                  </a:lnTo>
                  <a:lnTo>
                    <a:pt x="304596" y="442252"/>
                  </a:lnTo>
                  <a:lnTo>
                    <a:pt x="305346" y="438442"/>
                  </a:lnTo>
                  <a:lnTo>
                    <a:pt x="304647" y="437172"/>
                  </a:lnTo>
                  <a:lnTo>
                    <a:pt x="302768" y="435902"/>
                  </a:lnTo>
                  <a:lnTo>
                    <a:pt x="302361" y="435902"/>
                  </a:lnTo>
                  <a:lnTo>
                    <a:pt x="302006" y="434606"/>
                  </a:lnTo>
                  <a:lnTo>
                    <a:pt x="302260" y="433362"/>
                  </a:lnTo>
                  <a:lnTo>
                    <a:pt x="302463" y="432092"/>
                  </a:lnTo>
                  <a:lnTo>
                    <a:pt x="303936" y="429552"/>
                  </a:lnTo>
                  <a:lnTo>
                    <a:pt x="303034" y="427012"/>
                  </a:lnTo>
                  <a:lnTo>
                    <a:pt x="298869" y="424472"/>
                  </a:lnTo>
                  <a:lnTo>
                    <a:pt x="297243" y="425742"/>
                  </a:lnTo>
                  <a:lnTo>
                    <a:pt x="294233" y="425742"/>
                  </a:lnTo>
                  <a:lnTo>
                    <a:pt x="294195" y="425983"/>
                  </a:lnTo>
                  <a:lnTo>
                    <a:pt x="294030" y="427012"/>
                  </a:lnTo>
                  <a:lnTo>
                    <a:pt x="293954" y="427139"/>
                  </a:lnTo>
                  <a:lnTo>
                    <a:pt x="293954" y="457492"/>
                  </a:lnTo>
                  <a:lnTo>
                    <a:pt x="293903" y="458762"/>
                  </a:lnTo>
                  <a:lnTo>
                    <a:pt x="270535" y="458762"/>
                  </a:lnTo>
                  <a:lnTo>
                    <a:pt x="271284" y="457492"/>
                  </a:lnTo>
                  <a:lnTo>
                    <a:pt x="271856" y="456222"/>
                  </a:lnTo>
                  <a:lnTo>
                    <a:pt x="272694" y="456222"/>
                  </a:lnTo>
                  <a:lnTo>
                    <a:pt x="272592" y="454952"/>
                  </a:lnTo>
                  <a:lnTo>
                    <a:pt x="271081" y="453682"/>
                  </a:lnTo>
                  <a:lnTo>
                    <a:pt x="268376" y="456222"/>
                  </a:lnTo>
                  <a:lnTo>
                    <a:pt x="267919" y="457492"/>
                  </a:lnTo>
                  <a:lnTo>
                    <a:pt x="268325" y="457492"/>
                  </a:lnTo>
                  <a:lnTo>
                    <a:pt x="268516" y="458762"/>
                  </a:lnTo>
                  <a:lnTo>
                    <a:pt x="242887" y="457492"/>
                  </a:lnTo>
                  <a:lnTo>
                    <a:pt x="234708" y="457492"/>
                  </a:lnTo>
                  <a:lnTo>
                    <a:pt x="235305" y="456222"/>
                  </a:lnTo>
                  <a:lnTo>
                    <a:pt x="235737" y="456222"/>
                  </a:lnTo>
                  <a:lnTo>
                    <a:pt x="235381" y="454952"/>
                  </a:lnTo>
                  <a:lnTo>
                    <a:pt x="236143" y="454952"/>
                  </a:lnTo>
                  <a:lnTo>
                    <a:pt x="236893" y="456222"/>
                  </a:lnTo>
                  <a:lnTo>
                    <a:pt x="241439" y="454952"/>
                  </a:lnTo>
                  <a:lnTo>
                    <a:pt x="242671" y="453682"/>
                  </a:lnTo>
                  <a:lnTo>
                    <a:pt x="242785" y="452412"/>
                  </a:lnTo>
                  <a:lnTo>
                    <a:pt x="242900" y="451142"/>
                  </a:lnTo>
                  <a:lnTo>
                    <a:pt x="243027" y="449872"/>
                  </a:lnTo>
                  <a:lnTo>
                    <a:pt x="243141" y="448602"/>
                  </a:lnTo>
                  <a:lnTo>
                    <a:pt x="241960" y="447332"/>
                  </a:lnTo>
                  <a:lnTo>
                    <a:pt x="240030" y="444792"/>
                  </a:lnTo>
                  <a:lnTo>
                    <a:pt x="240626" y="443522"/>
                  </a:lnTo>
                  <a:lnTo>
                    <a:pt x="240957" y="442252"/>
                  </a:lnTo>
                  <a:lnTo>
                    <a:pt x="241084" y="440982"/>
                  </a:lnTo>
                  <a:lnTo>
                    <a:pt x="241515" y="439712"/>
                  </a:lnTo>
                  <a:lnTo>
                    <a:pt x="243471" y="439712"/>
                  </a:lnTo>
                  <a:lnTo>
                    <a:pt x="243865" y="440982"/>
                  </a:lnTo>
                  <a:lnTo>
                    <a:pt x="244144" y="440982"/>
                  </a:lnTo>
                  <a:lnTo>
                    <a:pt x="244856" y="443522"/>
                  </a:lnTo>
                  <a:lnTo>
                    <a:pt x="246684" y="443522"/>
                  </a:lnTo>
                  <a:lnTo>
                    <a:pt x="250393" y="442252"/>
                  </a:lnTo>
                  <a:lnTo>
                    <a:pt x="251980" y="442252"/>
                  </a:lnTo>
                  <a:lnTo>
                    <a:pt x="251129" y="439712"/>
                  </a:lnTo>
                  <a:lnTo>
                    <a:pt x="252450" y="438442"/>
                  </a:lnTo>
                  <a:lnTo>
                    <a:pt x="252336" y="434606"/>
                  </a:lnTo>
                  <a:lnTo>
                    <a:pt x="252717" y="433374"/>
                  </a:lnTo>
                  <a:lnTo>
                    <a:pt x="256070" y="435902"/>
                  </a:lnTo>
                  <a:lnTo>
                    <a:pt x="259956" y="435902"/>
                  </a:lnTo>
                  <a:lnTo>
                    <a:pt x="260616" y="437172"/>
                  </a:lnTo>
                  <a:lnTo>
                    <a:pt x="261594" y="438442"/>
                  </a:lnTo>
                  <a:lnTo>
                    <a:pt x="264223" y="438442"/>
                  </a:lnTo>
                  <a:lnTo>
                    <a:pt x="263855" y="440982"/>
                  </a:lnTo>
                  <a:lnTo>
                    <a:pt x="261061" y="440982"/>
                  </a:lnTo>
                  <a:lnTo>
                    <a:pt x="262064" y="443522"/>
                  </a:lnTo>
                  <a:lnTo>
                    <a:pt x="257873" y="447332"/>
                  </a:lnTo>
                  <a:lnTo>
                    <a:pt x="259257" y="449872"/>
                  </a:lnTo>
                  <a:lnTo>
                    <a:pt x="260413" y="454952"/>
                  </a:lnTo>
                  <a:lnTo>
                    <a:pt x="266115" y="454952"/>
                  </a:lnTo>
                  <a:lnTo>
                    <a:pt x="267766" y="449872"/>
                  </a:lnTo>
                  <a:lnTo>
                    <a:pt x="271233" y="447332"/>
                  </a:lnTo>
                  <a:lnTo>
                    <a:pt x="270230" y="442252"/>
                  </a:lnTo>
                  <a:lnTo>
                    <a:pt x="271106" y="440982"/>
                  </a:lnTo>
                  <a:lnTo>
                    <a:pt x="274828" y="439712"/>
                  </a:lnTo>
                  <a:lnTo>
                    <a:pt x="274726" y="437172"/>
                  </a:lnTo>
                  <a:lnTo>
                    <a:pt x="275856" y="435902"/>
                  </a:lnTo>
                  <a:lnTo>
                    <a:pt x="279196" y="431457"/>
                  </a:lnTo>
                  <a:lnTo>
                    <a:pt x="279539" y="432092"/>
                  </a:lnTo>
                  <a:lnTo>
                    <a:pt x="281165" y="433362"/>
                  </a:lnTo>
                  <a:lnTo>
                    <a:pt x="282854" y="435902"/>
                  </a:lnTo>
                  <a:lnTo>
                    <a:pt x="286473" y="435902"/>
                  </a:lnTo>
                  <a:lnTo>
                    <a:pt x="288213" y="434644"/>
                  </a:lnTo>
                  <a:lnTo>
                    <a:pt x="287401" y="435902"/>
                  </a:lnTo>
                  <a:lnTo>
                    <a:pt x="286943" y="437172"/>
                  </a:lnTo>
                  <a:lnTo>
                    <a:pt x="284937" y="438442"/>
                  </a:lnTo>
                  <a:lnTo>
                    <a:pt x="285496" y="439712"/>
                  </a:lnTo>
                  <a:lnTo>
                    <a:pt x="286092" y="440982"/>
                  </a:lnTo>
                  <a:lnTo>
                    <a:pt x="287121" y="446062"/>
                  </a:lnTo>
                  <a:lnTo>
                    <a:pt x="287845" y="447332"/>
                  </a:lnTo>
                  <a:lnTo>
                    <a:pt x="292138" y="448602"/>
                  </a:lnTo>
                  <a:lnTo>
                    <a:pt x="292074" y="453682"/>
                  </a:lnTo>
                  <a:lnTo>
                    <a:pt x="291617" y="454952"/>
                  </a:lnTo>
                  <a:lnTo>
                    <a:pt x="293293" y="456222"/>
                  </a:lnTo>
                  <a:lnTo>
                    <a:pt x="293725" y="457492"/>
                  </a:lnTo>
                  <a:lnTo>
                    <a:pt x="293954" y="457492"/>
                  </a:lnTo>
                  <a:lnTo>
                    <a:pt x="293954" y="427139"/>
                  </a:lnTo>
                  <a:lnTo>
                    <a:pt x="292366" y="429552"/>
                  </a:lnTo>
                  <a:lnTo>
                    <a:pt x="291363" y="432092"/>
                  </a:lnTo>
                  <a:lnTo>
                    <a:pt x="289344" y="433362"/>
                  </a:lnTo>
                  <a:lnTo>
                    <a:pt x="289382" y="432092"/>
                  </a:lnTo>
                  <a:lnTo>
                    <a:pt x="289052" y="430822"/>
                  </a:lnTo>
                  <a:lnTo>
                    <a:pt x="287401" y="429552"/>
                  </a:lnTo>
                  <a:lnTo>
                    <a:pt x="287896" y="428282"/>
                  </a:lnTo>
                  <a:lnTo>
                    <a:pt x="287782" y="425742"/>
                  </a:lnTo>
                  <a:lnTo>
                    <a:pt x="287655" y="423202"/>
                  </a:lnTo>
                  <a:lnTo>
                    <a:pt x="281647" y="423202"/>
                  </a:lnTo>
                  <a:lnTo>
                    <a:pt x="278739" y="424472"/>
                  </a:lnTo>
                  <a:lnTo>
                    <a:pt x="278625" y="425983"/>
                  </a:lnTo>
                  <a:lnTo>
                    <a:pt x="277787" y="424472"/>
                  </a:lnTo>
                  <a:lnTo>
                    <a:pt x="269697" y="420662"/>
                  </a:lnTo>
                  <a:lnTo>
                    <a:pt x="267970" y="421932"/>
                  </a:lnTo>
                  <a:lnTo>
                    <a:pt x="266890" y="425742"/>
                  </a:lnTo>
                  <a:lnTo>
                    <a:pt x="268020" y="427012"/>
                  </a:lnTo>
                  <a:lnTo>
                    <a:pt x="262343" y="427012"/>
                  </a:lnTo>
                  <a:lnTo>
                    <a:pt x="261112" y="429552"/>
                  </a:lnTo>
                  <a:lnTo>
                    <a:pt x="260616" y="430822"/>
                  </a:lnTo>
                  <a:lnTo>
                    <a:pt x="258102" y="430822"/>
                  </a:lnTo>
                  <a:lnTo>
                    <a:pt x="258013" y="432092"/>
                  </a:lnTo>
                  <a:lnTo>
                    <a:pt x="257924" y="433362"/>
                  </a:lnTo>
                  <a:lnTo>
                    <a:pt x="256222" y="430822"/>
                  </a:lnTo>
                  <a:lnTo>
                    <a:pt x="257848" y="429552"/>
                  </a:lnTo>
                  <a:lnTo>
                    <a:pt x="258559" y="428282"/>
                  </a:lnTo>
                  <a:lnTo>
                    <a:pt x="260286" y="428282"/>
                  </a:lnTo>
                  <a:lnTo>
                    <a:pt x="261239" y="427012"/>
                  </a:lnTo>
                  <a:lnTo>
                    <a:pt x="262191" y="425742"/>
                  </a:lnTo>
                  <a:lnTo>
                    <a:pt x="261772" y="423202"/>
                  </a:lnTo>
                  <a:lnTo>
                    <a:pt x="262191" y="421932"/>
                  </a:lnTo>
                  <a:lnTo>
                    <a:pt x="257898" y="421932"/>
                  </a:lnTo>
                  <a:lnTo>
                    <a:pt x="256324" y="423202"/>
                  </a:lnTo>
                  <a:lnTo>
                    <a:pt x="256019" y="423202"/>
                  </a:lnTo>
                  <a:lnTo>
                    <a:pt x="254965" y="424472"/>
                  </a:lnTo>
                  <a:lnTo>
                    <a:pt x="254190" y="425742"/>
                  </a:lnTo>
                  <a:lnTo>
                    <a:pt x="254063" y="425983"/>
                  </a:lnTo>
                  <a:lnTo>
                    <a:pt x="253530" y="427012"/>
                  </a:lnTo>
                  <a:lnTo>
                    <a:pt x="253111" y="427012"/>
                  </a:lnTo>
                  <a:lnTo>
                    <a:pt x="252107" y="425742"/>
                  </a:lnTo>
                  <a:lnTo>
                    <a:pt x="251396" y="424472"/>
                  </a:lnTo>
                  <a:lnTo>
                    <a:pt x="251320" y="421932"/>
                  </a:lnTo>
                  <a:lnTo>
                    <a:pt x="250545" y="421932"/>
                  </a:lnTo>
                  <a:lnTo>
                    <a:pt x="249567" y="420662"/>
                  </a:lnTo>
                  <a:lnTo>
                    <a:pt x="249897" y="420662"/>
                  </a:lnTo>
                  <a:lnTo>
                    <a:pt x="249174" y="419392"/>
                  </a:lnTo>
                  <a:lnTo>
                    <a:pt x="248361" y="418122"/>
                  </a:lnTo>
                  <a:lnTo>
                    <a:pt x="248094" y="416852"/>
                  </a:lnTo>
                  <a:lnTo>
                    <a:pt x="247307" y="416852"/>
                  </a:lnTo>
                  <a:lnTo>
                    <a:pt x="246303" y="415582"/>
                  </a:lnTo>
                  <a:lnTo>
                    <a:pt x="245605" y="415582"/>
                  </a:lnTo>
                  <a:lnTo>
                    <a:pt x="241312" y="413042"/>
                  </a:lnTo>
                  <a:lnTo>
                    <a:pt x="240131" y="413042"/>
                  </a:lnTo>
                  <a:lnTo>
                    <a:pt x="235381" y="416852"/>
                  </a:lnTo>
                  <a:lnTo>
                    <a:pt x="233197" y="416852"/>
                  </a:lnTo>
                  <a:lnTo>
                    <a:pt x="233197" y="442252"/>
                  </a:lnTo>
                  <a:lnTo>
                    <a:pt x="232194" y="443522"/>
                  </a:lnTo>
                  <a:lnTo>
                    <a:pt x="229616" y="442252"/>
                  </a:lnTo>
                  <a:lnTo>
                    <a:pt x="228930" y="442252"/>
                  </a:lnTo>
                  <a:lnTo>
                    <a:pt x="228180" y="443522"/>
                  </a:lnTo>
                  <a:lnTo>
                    <a:pt x="227507" y="443522"/>
                  </a:lnTo>
                  <a:lnTo>
                    <a:pt x="226377" y="444792"/>
                  </a:lnTo>
                  <a:lnTo>
                    <a:pt x="225018" y="444792"/>
                  </a:lnTo>
                  <a:lnTo>
                    <a:pt x="222631" y="446062"/>
                  </a:lnTo>
                  <a:lnTo>
                    <a:pt x="221576" y="447332"/>
                  </a:lnTo>
                  <a:lnTo>
                    <a:pt x="221678" y="448602"/>
                  </a:lnTo>
                  <a:lnTo>
                    <a:pt x="221780" y="449872"/>
                  </a:lnTo>
                  <a:lnTo>
                    <a:pt x="221881" y="451142"/>
                  </a:lnTo>
                  <a:lnTo>
                    <a:pt x="223189" y="452412"/>
                  </a:lnTo>
                  <a:lnTo>
                    <a:pt x="226250" y="454952"/>
                  </a:lnTo>
                  <a:lnTo>
                    <a:pt x="228231" y="452412"/>
                  </a:lnTo>
                  <a:lnTo>
                    <a:pt x="231444" y="452412"/>
                  </a:lnTo>
                  <a:lnTo>
                    <a:pt x="231952" y="453682"/>
                  </a:lnTo>
                  <a:lnTo>
                    <a:pt x="231368" y="453682"/>
                  </a:lnTo>
                  <a:lnTo>
                    <a:pt x="230695" y="454952"/>
                  </a:lnTo>
                  <a:lnTo>
                    <a:pt x="231140" y="456222"/>
                  </a:lnTo>
                  <a:lnTo>
                    <a:pt x="231241" y="457492"/>
                  </a:lnTo>
                  <a:lnTo>
                    <a:pt x="214122" y="457492"/>
                  </a:lnTo>
                  <a:lnTo>
                    <a:pt x="213969" y="456222"/>
                  </a:lnTo>
                  <a:lnTo>
                    <a:pt x="214122" y="456222"/>
                  </a:lnTo>
                  <a:lnTo>
                    <a:pt x="213144" y="454952"/>
                  </a:lnTo>
                  <a:lnTo>
                    <a:pt x="212623" y="453682"/>
                  </a:lnTo>
                  <a:lnTo>
                    <a:pt x="210185" y="452412"/>
                  </a:lnTo>
                  <a:lnTo>
                    <a:pt x="210680" y="449872"/>
                  </a:lnTo>
                  <a:lnTo>
                    <a:pt x="211416" y="449872"/>
                  </a:lnTo>
                  <a:lnTo>
                    <a:pt x="213271" y="451142"/>
                  </a:lnTo>
                  <a:lnTo>
                    <a:pt x="214299" y="449872"/>
                  </a:lnTo>
                  <a:lnTo>
                    <a:pt x="218821" y="449872"/>
                  </a:lnTo>
                  <a:lnTo>
                    <a:pt x="220129" y="447332"/>
                  </a:lnTo>
                  <a:lnTo>
                    <a:pt x="219684" y="446062"/>
                  </a:lnTo>
                  <a:lnTo>
                    <a:pt x="218821" y="443522"/>
                  </a:lnTo>
                  <a:lnTo>
                    <a:pt x="219570" y="443522"/>
                  </a:lnTo>
                  <a:lnTo>
                    <a:pt x="220268" y="442252"/>
                  </a:lnTo>
                  <a:lnTo>
                    <a:pt x="220751" y="440982"/>
                  </a:lnTo>
                  <a:lnTo>
                    <a:pt x="221056" y="440982"/>
                  </a:lnTo>
                  <a:lnTo>
                    <a:pt x="222986" y="439712"/>
                  </a:lnTo>
                  <a:lnTo>
                    <a:pt x="220624" y="437172"/>
                  </a:lnTo>
                  <a:lnTo>
                    <a:pt x="220776" y="435902"/>
                  </a:lnTo>
                  <a:lnTo>
                    <a:pt x="217144" y="434606"/>
                  </a:lnTo>
                  <a:lnTo>
                    <a:pt x="214045" y="434606"/>
                  </a:lnTo>
                  <a:lnTo>
                    <a:pt x="211569" y="432092"/>
                  </a:lnTo>
                  <a:lnTo>
                    <a:pt x="210807" y="432092"/>
                  </a:lnTo>
                  <a:lnTo>
                    <a:pt x="210807" y="430822"/>
                  </a:lnTo>
                  <a:lnTo>
                    <a:pt x="210807" y="428282"/>
                  </a:lnTo>
                  <a:lnTo>
                    <a:pt x="212712" y="425742"/>
                  </a:lnTo>
                  <a:lnTo>
                    <a:pt x="209804" y="424472"/>
                  </a:lnTo>
                  <a:lnTo>
                    <a:pt x="209550" y="424472"/>
                  </a:lnTo>
                  <a:lnTo>
                    <a:pt x="210286" y="421932"/>
                  </a:lnTo>
                  <a:lnTo>
                    <a:pt x="211607" y="420662"/>
                  </a:lnTo>
                  <a:lnTo>
                    <a:pt x="214998" y="420662"/>
                  </a:lnTo>
                  <a:lnTo>
                    <a:pt x="217055" y="416852"/>
                  </a:lnTo>
                  <a:lnTo>
                    <a:pt x="218236" y="418122"/>
                  </a:lnTo>
                  <a:lnTo>
                    <a:pt x="219240" y="420662"/>
                  </a:lnTo>
                  <a:lnTo>
                    <a:pt x="219367" y="421932"/>
                  </a:lnTo>
                  <a:lnTo>
                    <a:pt x="219951" y="421932"/>
                  </a:lnTo>
                  <a:lnTo>
                    <a:pt x="221754" y="423202"/>
                  </a:lnTo>
                  <a:lnTo>
                    <a:pt x="223342" y="424472"/>
                  </a:lnTo>
                  <a:lnTo>
                    <a:pt x="224917" y="424472"/>
                  </a:lnTo>
                  <a:lnTo>
                    <a:pt x="225691" y="425742"/>
                  </a:lnTo>
                  <a:lnTo>
                    <a:pt x="227076" y="428282"/>
                  </a:lnTo>
                  <a:lnTo>
                    <a:pt x="230720" y="430822"/>
                  </a:lnTo>
                  <a:lnTo>
                    <a:pt x="230035" y="430822"/>
                  </a:lnTo>
                  <a:lnTo>
                    <a:pt x="231559" y="434606"/>
                  </a:lnTo>
                  <a:lnTo>
                    <a:pt x="229908" y="438442"/>
                  </a:lnTo>
                  <a:lnTo>
                    <a:pt x="233197" y="442252"/>
                  </a:lnTo>
                  <a:lnTo>
                    <a:pt x="233197" y="416852"/>
                  </a:lnTo>
                  <a:lnTo>
                    <a:pt x="231470" y="416852"/>
                  </a:lnTo>
                  <a:lnTo>
                    <a:pt x="231546" y="414312"/>
                  </a:lnTo>
                  <a:lnTo>
                    <a:pt x="231013" y="413042"/>
                  </a:lnTo>
                  <a:lnTo>
                    <a:pt x="229539" y="411772"/>
                  </a:lnTo>
                  <a:lnTo>
                    <a:pt x="229590" y="409232"/>
                  </a:lnTo>
                  <a:lnTo>
                    <a:pt x="229260" y="406692"/>
                  </a:lnTo>
                  <a:lnTo>
                    <a:pt x="228130" y="405422"/>
                  </a:lnTo>
                  <a:lnTo>
                    <a:pt x="230111" y="405422"/>
                  </a:lnTo>
                  <a:lnTo>
                    <a:pt x="230035" y="402882"/>
                  </a:lnTo>
                  <a:lnTo>
                    <a:pt x="228231" y="401612"/>
                  </a:lnTo>
                  <a:lnTo>
                    <a:pt x="227749" y="400342"/>
                  </a:lnTo>
                  <a:lnTo>
                    <a:pt x="226898" y="400342"/>
                  </a:lnTo>
                  <a:lnTo>
                    <a:pt x="228485" y="397802"/>
                  </a:lnTo>
                  <a:lnTo>
                    <a:pt x="228434" y="396532"/>
                  </a:lnTo>
                  <a:lnTo>
                    <a:pt x="224612" y="393992"/>
                  </a:lnTo>
                  <a:lnTo>
                    <a:pt x="218059" y="395262"/>
                  </a:lnTo>
                  <a:lnTo>
                    <a:pt x="216738" y="400342"/>
                  </a:lnTo>
                  <a:lnTo>
                    <a:pt x="216255" y="400342"/>
                  </a:lnTo>
                  <a:lnTo>
                    <a:pt x="210883" y="396532"/>
                  </a:lnTo>
                  <a:lnTo>
                    <a:pt x="210439" y="396532"/>
                  </a:lnTo>
                  <a:lnTo>
                    <a:pt x="206616" y="400342"/>
                  </a:lnTo>
                  <a:lnTo>
                    <a:pt x="205409" y="402882"/>
                  </a:lnTo>
                  <a:lnTo>
                    <a:pt x="204012" y="404152"/>
                  </a:lnTo>
                  <a:lnTo>
                    <a:pt x="202704" y="405422"/>
                  </a:lnTo>
                  <a:lnTo>
                    <a:pt x="200139" y="405422"/>
                  </a:lnTo>
                  <a:lnTo>
                    <a:pt x="200342" y="406692"/>
                  </a:lnTo>
                  <a:lnTo>
                    <a:pt x="200837" y="407962"/>
                  </a:lnTo>
                  <a:lnTo>
                    <a:pt x="200825" y="411772"/>
                  </a:lnTo>
                  <a:lnTo>
                    <a:pt x="200063" y="411772"/>
                  </a:lnTo>
                  <a:lnTo>
                    <a:pt x="200164" y="410502"/>
                  </a:lnTo>
                  <a:lnTo>
                    <a:pt x="199771" y="410502"/>
                  </a:lnTo>
                  <a:lnTo>
                    <a:pt x="199110" y="408673"/>
                  </a:lnTo>
                  <a:lnTo>
                    <a:pt x="199110" y="432092"/>
                  </a:lnTo>
                  <a:lnTo>
                    <a:pt x="198208" y="432092"/>
                  </a:lnTo>
                  <a:lnTo>
                    <a:pt x="198272" y="430339"/>
                  </a:lnTo>
                  <a:lnTo>
                    <a:pt x="198564" y="430822"/>
                  </a:lnTo>
                  <a:lnTo>
                    <a:pt x="199110" y="432092"/>
                  </a:lnTo>
                  <a:lnTo>
                    <a:pt x="199110" y="408673"/>
                  </a:lnTo>
                  <a:lnTo>
                    <a:pt x="198856" y="407962"/>
                  </a:lnTo>
                  <a:lnTo>
                    <a:pt x="197878" y="407962"/>
                  </a:lnTo>
                  <a:lnTo>
                    <a:pt x="196697" y="406692"/>
                  </a:lnTo>
                  <a:lnTo>
                    <a:pt x="196354" y="406692"/>
                  </a:lnTo>
                  <a:lnTo>
                    <a:pt x="196380" y="405422"/>
                  </a:lnTo>
                  <a:lnTo>
                    <a:pt x="195795" y="404152"/>
                  </a:lnTo>
                  <a:lnTo>
                    <a:pt x="194373" y="401612"/>
                  </a:lnTo>
                  <a:lnTo>
                    <a:pt x="193243" y="399072"/>
                  </a:lnTo>
                  <a:lnTo>
                    <a:pt x="190982" y="395262"/>
                  </a:lnTo>
                  <a:lnTo>
                    <a:pt x="189217" y="395262"/>
                  </a:lnTo>
                  <a:lnTo>
                    <a:pt x="187693" y="397802"/>
                  </a:lnTo>
                  <a:lnTo>
                    <a:pt x="185953" y="399072"/>
                  </a:lnTo>
                  <a:lnTo>
                    <a:pt x="186156" y="400342"/>
                  </a:lnTo>
                  <a:lnTo>
                    <a:pt x="186283" y="401612"/>
                  </a:lnTo>
                  <a:lnTo>
                    <a:pt x="185788" y="402882"/>
                  </a:lnTo>
                  <a:lnTo>
                    <a:pt x="185051" y="404152"/>
                  </a:lnTo>
                  <a:lnTo>
                    <a:pt x="184454" y="404152"/>
                  </a:lnTo>
                  <a:lnTo>
                    <a:pt x="183070" y="402882"/>
                  </a:lnTo>
                  <a:lnTo>
                    <a:pt x="181343" y="401612"/>
                  </a:lnTo>
                  <a:lnTo>
                    <a:pt x="179285" y="401612"/>
                  </a:lnTo>
                  <a:lnTo>
                    <a:pt x="180213" y="400342"/>
                  </a:lnTo>
                  <a:lnTo>
                    <a:pt x="180962" y="400342"/>
                  </a:lnTo>
                  <a:lnTo>
                    <a:pt x="183095" y="399072"/>
                  </a:lnTo>
                  <a:lnTo>
                    <a:pt x="183997" y="397802"/>
                  </a:lnTo>
                  <a:lnTo>
                    <a:pt x="185953" y="396532"/>
                  </a:lnTo>
                  <a:lnTo>
                    <a:pt x="186486" y="396532"/>
                  </a:lnTo>
                  <a:lnTo>
                    <a:pt x="186842" y="395262"/>
                  </a:lnTo>
                  <a:lnTo>
                    <a:pt x="188239" y="393992"/>
                  </a:lnTo>
                  <a:lnTo>
                    <a:pt x="188671" y="391452"/>
                  </a:lnTo>
                  <a:lnTo>
                    <a:pt x="185331" y="387642"/>
                  </a:lnTo>
                  <a:lnTo>
                    <a:pt x="180581" y="387642"/>
                  </a:lnTo>
                  <a:lnTo>
                    <a:pt x="179273" y="388810"/>
                  </a:lnTo>
                  <a:lnTo>
                    <a:pt x="179451" y="387642"/>
                  </a:lnTo>
                  <a:lnTo>
                    <a:pt x="181292" y="385102"/>
                  </a:lnTo>
                  <a:lnTo>
                    <a:pt x="180390" y="383768"/>
                  </a:lnTo>
                  <a:lnTo>
                    <a:pt x="179197" y="383768"/>
                  </a:lnTo>
                  <a:lnTo>
                    <a:pt x="179197" y="388874"/>
                  </a:lnTo>
                  <a:lnTo>
                    <a:pt x="177101" y="388912"/>
                  </a:lnTo>
                  <a:lnTo>
                    <a:pt x="177292" y="387642"/>
                  </a:lnTo>
                  <a:lnTo>
                    <a:pt x="177800" y="387642"/>
                  </a:lnTo>
                  <a:lnTo>
                    <a:pt x="179197" y="388874"/>
                  </a:lnTo>
                  <a:lnTo>
                    <a:pt x="179197" y="383768"/>
                  </a:lnTo>
                  <a:lnTo>
                    <a:pt x="178549" y="383768"/>
                  </a:lnTo>
                  <a:lnTo>
                    <a:pt x="178422" y="382562"/>
                  </a:lnTo>
                  <a:lnTo>
                    <a:pt x="178320" y="381292"/>
                  </a:lnTo>
                  <a:lnTo>
                    <a:pt x="178904" y="382562"/>
                  </a:lnTo>
                  <a:lnTo>
                    <a:pt x="179603" y="382562"/>
                  </a:lnTo>
                  <a:lnTo>
                    <a:pt x="180390" y="383768"/>
                  </a:lnTo>
                  <a:lnTo>
                    <a:pt x="181737" y="383768"/>
                  </a:lnTo>
                  <a:lnTo>
                    <a:pt x="182918" y="382562"/>
                  </a:lnTo>
                  <a:lnTo>
                    <a:pt x="184226" y="381292"/>
                  </a:lnTo>
                  <a:lnTo>
                    <a:pt x="184772" y="381292"/>
                  </a:lnTo>
                  <a:lnTo>
                    <a:pt x="184899" y="382562"/>
                  </a:lnTo>
                  <a:lnTo>
                    <a:pt x="185026" y="385102"/>
                  </a:lnTo>
                  <a:lnTo>
                    <a:pt x="189471" y="385102"/>
                  </a:lnTo>
                  <a:lnTo>
                    <a:pt x="189903" y="386372"/>
                  </a:lnTo>
                  <a:lnTo>
                    <a:pt x="191782" y="387642"/>
                  </a:lnTo>
                  <a:lnTo>
                    <a:pt x="194665" y="386372"/>
                  </a:lnTo>
                  <a:lnTo>
                    <a:pt x="195821" y="385102"/>
                  </a:lnTo>
                  <a:lnTo>
                    <a:pt x="195770" y="383768"/>
                  </a:lnTo>
                  <a:lnTo>
                    <a:pt x="195592" y="383768"/>
                  </a:lnTo>
                  <a:lnTo>
                    <a:pt x="196481" y="380022"/>
                  </a:lnTo>
                  <a:lnTo>
                    <a:pt x="197815" y="378752"/>
                  </a:lnTo>
                  <a:lnTo>
                    <a:pt x="199161" y="377482"/>
                  </a:lnTo>
                  <a:lnTo>
                    <a:pt x="199123" y="376212"/>
                  </a:lnTo>
                  <a:lnTo>
                    <a:pt x="199085" y="374942"/>
                  </a:lnTo>
                  <a:lnTo>
                    <a:pt x="201472" y="374942"/>
                  </a:lnTo>
                  <a:lnTo>
                    <a:pt x="201041" y="373672"/>
                  </a:lnTo>
                  <a:lnTo>
                    <a:pt x="199034" y="369862"/>
                  </a:lnTo>
                  <a:lnTo>
                    <a:pt x="198132" y="372402"/>
                  </a:lnTo>
                  <a:lnTo>
                    <a:pt x="196456" y="372402"/>
                  </a:lnTo>
                  <a:lnTo>
                    <a:pt x="195249" y="374942"/>
                  </a:lnTo>
                  <a:lnTo>
                    <a:pt x="196151" y="374942"/>
                  </a:lnTo>
                  <a:lnTo>
                    <a:pt x="193484" y="376212"/>
                  </a:lnTo>
                  <a:lnTo>
                    <a:pt x="192036" y="373672"/>
                  </a:lnTo>
                  <a:lnTo>
                    <a:pt x="187515" y="373672"/>
                  </a:lnTo>
                  <a:lnTo>
                    <a:pt x="186880" y="372402"/>
                  </a:lnTo>
                  <a:lnTo>
                    <a:pt x="189395" y="371132"/>
                  </a:lnTo>
                  <a:lnTo>
                    <a:pt x="189623" y="369862"/>
                  </a:lnTo>
                  <a:lnTo>
                    <a:pt x="188899" y="368592"/>
                  </a:lnTo>
                  <a:lnTo>
                    <a:pt x="188163" y="367322"/>
                  </a:lnTo>
                  <a:lnTo>
                    <a:pt x="190030" y="364782"/>
                  </a:lnTo>
                  <a:lnTo>
                    <a:pt x="189699" y="364782"/>
                  </a:lnTo>
                  <a:lnTo>
                    <a:pt x="189115" y="363512"/>
                  </a:lnTo>
                  <a:lnTo>
                    <a:pt x="187413" y="362242"/>
                  </a:lnTo>
                  <a:lnTo>
                    <a:pt x="186588" y="362242"/>
                  </a:lnTo>
                  <a:lnTo>
                    <a:pt x="185572" y="360972"/>
                  </a:lnTo>
                  <a:lnTo>
                    <a:pt x="184556" y="359702"/>
                  </a:lnTo>
                  <a:lnTo>
                    <a:pt x="183324" y="359702"/>
                  </a:lnTo>
                  <a:lnTo>
                    <a:pt x="182384" y="360730"/>
                  </a:lnTo>
                  <a:lnTo>
                    <a:pt x="182156" y="359130"/>
                  </a:lnTo>
                  <a:lnTo>
                    <a:pt x="182156" y="360972"/>
                  </a:lnTo>
                  <a:lnTo>
                    <a:pt x="180987" y="362242"/>
                  </a:lnTo>
                  <a:lnTo>
                    <a:pt x="179755" y="362242"/>
                  </a:lnTo>
                  <a:lnTo>
                    <a:pt x="178257" y="363512"/>
                  </a:lnTo>
                  <a:lnTo>
                    <a:pt x="177152" y="363512"/>
                  </a:lnTo>
                  <a:lnTo>
                    <a:pt x="175310" y="362242"/>
                  </a:lnTo>
                  <a:lnTo>
                    <a:pt x="175044" y="362242"/>
                  </a:lnTo>
                  <a:lnTo>
                    <a:pt x="175044" y="388912"/>
                  </a:lnTo>
                  <a:lnTo>
                    <a:pt x="173507" y="390182"/>
                  </a:lnTo>
                  <a:lnTo>
                    <a:pt x="172656" y="391452"/>
                  </a:lnTo>
                  <a:lnTo>
                    <a:pt x="172123" y="391452"/>
                  </a:lnTo>
                  <a:lnTo>
                    <a:pt x="172478" y="390182"/>
                  </a:lnTo>
                  <a:lnTo>
                    <a:pt x="172834" y="388912"/>
                  </a:lnTo>
                  <a:lnTo>
                    <a:pt x="175044" y="388912"/>
                  </a:lnTo>
                  <a:lnTo>
                    <a:pt x="175044" y="362242"/>
                  </a:lnTo>
                  <a:lnTo>
                    <a:pt x="173863" y="362242"/>
                  </a:lnTo>
                  <a:lnTo>
                    <a:pt x="172148" y="364782"/>
                  </a:lnTo>
                  <a:lnTo>
                    <a:pt x="171094" y="364782"/>
                  </a:lnTo>
                  <a:lnTo>
                    <a:pt x="171170" y="366052"/>
                  </a:lnTo>
                  <a:lnTo>
                    <a:pt x="168490" y="367322"/>
                  </a:lnTo>
                  <a:lnTo>
                    <a:pt x="168135" y="368592"/>
                  </a:lnTo>
                  <a:lnTo>
                    <a:pt x="167576" y="368592"/>
                  </a:lnTo>
                  <a:lnTo>
                    <a:pt x="164249" y="367512"/>
                  </a:lnTo>
                  <a:lnTo>
                    <a:pt x="164249" y="368592"/>
                  </a:lnTo>
                  <a:lnTo>
                    <a:pt x="162966" y="369862"/>
                  </a:lnTo>
                  <a:lnTo>
                    <a:pt x="162115" y="369862"/>
                  </a:lnTo>
                  <a:lnTo>
                    <a:pt x="161455" y="368592"/>
                  </a:lnTo>
                  <a:lnTo>
                    <a:pt x="160807" y="367322"/>
                  </a:lnTo>
                  <a:lnTo>
                    <a:pt x="159423" y="366052"/>
                  </a:lnTo>
                  <a:lnTo>
                    <a:pt x="162966" y="366052"/>
                  </a:lnTo>
                  <a:lnTo>
                    <a:pt x="163512" y="367322"/>
                  </a:lnTo>
                  <a:lnTo>
                    <a:pt x="162890" y="367322"/>
                  </a:lnTo>
                  <a:lnTo>
                    <a:pt x="164249" y="368592"/>
                  </a:lnTo>
                  <a:lnTo>
                    <a:pt x="164249" y="367512"/>
                  </a:lnTo>
                  <a:lnTo>
                    <a:pt x="163664" y="367322"/>
                  </a:lnTo>
                  <a:lnTo>
                    <a:pt x="163918" y="367322"/>
                  </a:lnTo>
                  <a:lnTo>
                    <a:pt x="163944" y="366052"/>
                  </a:lnTo>
                  <a:lnTo>
                    <a:pt x="163512" y="366052"/>
                  </a:lnTo>
                  <a:lnTo>
                    <a:pt x="164172" y="364782"/>
                  </a:lnTo>
                  <a:lnTo>
                    <a:pt x="164896" y="364782"/>
                  </a:lnTo>
                  <a:lnTo>
                    <a:pt x="165328" y="363512"/>
                  </a:lnTo>
                  <a:lnTo>
                    <a:pt x="167081" y="363512"/>
                  </a:lnTo>
                  <a:lnTo>
                    <a:pt x="166484" y="362242"/>
                  </a:lnTo>
                  <a:lnTo>
                    <a:pt x="165303" y="359702"/>
                  </a:lnTo>
                  <a:lnTo>
                    <a:pt x="167652" y="358432"/>
                  </a:lnTo>
                  <a:lnTo>
                    <a:pt x="166306" y="357162"/>
                  </a:lnTo>
                  <a:lnTo>
                    <a:pt x="164414" y="355892"/>
                  </a:lnTo>
                  <a:lnTo>
                    <a:pt x="162991" y="357162"/>
                  </a:lnTo>
                  <a:lnTo>
                    <a:pt x="158953" y="359702"/>
                  </a:lnTo>
                  <a:lnTo>
                    <a:pt x="156159" y="362242"/>
                  </a:lnTo>
                  <a:lnTo>
                    <a:pt x="152044" y="360972"/>
                  </a:lnTo>
                  <a:lnTo>
                    <a:pt x="151663" y="360972"/>
                  </a:lnTo>
                  <a:lnTo>
                    <a:pt x="150761" y="362242"/>
                  </a:lnTo>
                  <a:lnTo>
                    <a:pt x="150761" y="363512"/>
                  </a:lnTo>
                  <a:lnTo>
                    <a:pt x="151168" y="363512"/>
                  </a:lnTo>
                  <a:lnTo>
                    <a:pt x="149479" y="364782"/>
                  </a:lnTo>
                  <a:lnTo>
                    <a:pt x="147701" y="366052"/>
                  </a:lnTo>
                  <a:lnTo>
                    <a:pt x="145897" y="368592"/>
                  </a:lnTo>
                  <a:lnTo>
                    <a:pt x="145084" y="367322"/>
                  </a:lnTo>
                  <a:lnTo>
                    <a:pt x="145034" y="366052"/>
                  </a:lnTo>
                  <a:lnTo>
                    <a:pt x="146316" y="362242"/>
                  </a:lnTo>
                  <a:lnTo>
                    <a:pt x="147002" y="362242"/>
                  </a:lnTo>
                  <a:lnTo>
                    <a:pt x="147624" y="360972"/>
                  </a:lnTo>
                  <a:lnTo>
                    <a:pt x="145694" y="358432"/>
                  </a:lnTo>
                  <a:lnTo>
                    <a:pt x="144437" y="358432"/>
                  </a:lnTo>
                  <a:lnTo>
                    <a:pt x="143586" y="359702"/>
                  </a:lnTo>
                  <a:lnTo>
                    <a:pt x="142875" y="360972"/>
                  </a:lnTo>
                  <a:lnTo>
                    <a:pt x="142252" y="360972"/>
                  </a:lnTo>
                  <a:lnTo>
                    <a:pt x="141046" y="359702"/>
                  </a:lnTo>
                  <a:lnTo>
                    <a:pt x="134645" y="359702"/>
                  </a:lnTo>
                  <a:lnTo>
                    <a:pt x="135343" y="363512"/>
                  </a:lnTo>
                  <a:lnTo>
                    <a:pt x="133794" y="364782"/>
                  </a:lnTo>
                  <a:lnTo>
                    <a:pt x="133438" y="367322"/>
                  </a:lnTo>
                  <a:lnTo>
                    <a:pt x="130200" y="367322"/>
                  </a:lnTo>
                  <a:lnTo>
                    <a:pt x="131787" y="364782"/>
                  </a:lnTo>
                  <a:lnTo>
                    <a:pt x="128625" y="363512"/>
                  </a:lnTo>
                  <a:lnTo>
                    <a:pt x="129222" y="359702"/>
                  </a:lnTo>
                  <a:lnTo>
                    <a:pt x="127546" y="358432"/>
                  </a:lnTo>
                  <a:lnTo>
                    <a:pt x="124155" y="358432"/>
                  </a:lnTo>
                  <a:lnTo>
                    <a:pt x="124053" y="357162"/>
                  </a:lnTo>
                  <a:lnTo>
                    <a:pt x="124955" y="357162"/>
                  </a:lnTo>
                  <a:lnTo>
                    <a:pt x="124828" y="355892"/>
                  </a:lnTo>
                  <a:lnTo>
                    <a:pt x="127673" y="358432"/>
                  </a:lnTo>
                  <a:lnTo>
                    <a:pt x="129971" y="359702"/>
                  </a:lnTo>
                  <a:lnTo>
                    <a:pt x="130454" y="359702"/>
                  </a:lnTo>
                  <a:lnTo>
                    <a:pt x="131318" y="357924"/>
                  </a:lnTo>
                  <a:lnTo>
                    <a:pt x="131279" y="358432"/>
                  </a:lnTo>
                  <a:lnTo>
                    <a:pt x="134289" y="358432"/>
                  </a:lnTo>
                  <a:lnTo>
                    <a:pt x="134696" y="357162"/>
                  </a:lnTo>
                  <a:lnTo>
                    <a:pt x="134950" y="355892"/>
                  </a:lnTo>
                  <a:lnTo>
                    <a:pt x="131889" y="355892"/>
                  </a:lnTo>
                  <a:lnTo>
                    <a:pt x="132067" y="354622"/>
                  </a:lnTo>
                  <a:lnTo>
                    <a:pt x="131610" y="354622"/>
                  </a:lnTo>
                  <a:lnTo>
                    <a:pt x="128524" y="353352"/>
                  </a:lnTo>
                  <a:lnTo>
                    <a:pt x="126860" y="353352"/>
                  </a:lnTo>
                  <a:lnTo>
                    <a:pt x="125831" y="352082"/>
                  </a:lnTo>
                  <a:lnTo>
                    <a:pt x="126390" y="350812"/>
                  </a:lnTo>
                  <a:lnTo>
                    <a:pt x="127368" y="352082"/>
                  </a:lnTo>
                  <a:lnTo>
                    <a:pt x="128193" y="350812"/>
                  </a:lnTo>
                  <a:lnTo>
                    <a:pt x="128879" y="352082"/>
                  </a:lnTo>
                  <a:lnTo>
                    <a:pt x="130632" y="352082"/>
                  </a:lnTo>
                  <a:lnTo>
                    <a:pt x="131013" y="350812"/>
                  </a:lnTo>
                  <a:lnTo>
                    <a:pt x="129857" y="350812"/>
                  </a:lnTo>
                  <a:lnTo>
                    <a:pt x="130327" y="349542"/>
                  </a:lnTo>
                  <a:lnTo>
                    <a:pt x="130860" y="349542"/>
                  </a:lnTo>
                  <a:lnTo>
                    <a:pt x="131229" y="350812"/>
                  </a:lnTo>
                  <a:lnTo>
                    <a:pt x="131076" y="350812"/>
                  </a:lnTo>
                  <a:lnTo>
                    <a:pt x="130987" y="352082"/>
                  </a:lnTo>
                  <a:lnTo>
                    <a:pt x="136829" y="352082"/>
                  </a:lnTo>
                  <a:lnTo>
                    <a:pt x="139687" y="352082"/>
                  </a:lnTo>
                  <a:lnTo>
                    <a:pt x="161213" y="352082"/>
                  </a:lnTo>
                  <a:lnTo>
                    <a:pt x="162382" y="350812"/>
                  </a:lnTo>
                  <a:lnTo>
                    <a:pt x="164249" y="350812"/>
                  </a:lnTo>
                  <a:lnTo>
                    <a:pt x="164020" y="352082"/>
                  </a:lnTo>
                  <a:lnTo>
                    <a:pt x="164325" y="354622"/>
                  </a:lnTo>
                  <a:lnTo>
                    <a:pt x="164693" y="354622"/>
                  </a:lnTo>
                  <a:lnTo>
                    <a:pt x="166598" y="353352"/>
                  </a:lnTo>
                  <a:lnTo>
                    <a:pt x="168732" y="354622"/>
                  </a:lnTo>
                  <a:lnTo>
                    <a:pt x="170497" y="353352"/>
                  </a:lnTo>
                  <a:lnTo>
                    <a:pt x="171919" y="353352"/>
                  </a:lnTo>
                  <a:lnTo>
                    <a:pt x="172605" y="354622"/>
                  </a:lnTo>
                  <a:lnTo>
                    <a:pt x="173634" y="354622"/>
                  </a:lnTo>
                  <a:lnTo>
                    <a:pt x="175183" y="355892"/>
                  </a:lnTo>
                  <a:lnTo>
                    <a:pt x="176898" y="353352"/>
                  </a:lnTo>
                  <a:lnTo>
                    <a:pt x="177647" y="353352"/>
                  </a:lnTo>
                  <a:lnTo>
                    <a:pt x="177800" y="354622"/>
                  </a:lnTo>
                  <a:lnTo>
                    <a:pt x="180555" y="357162"/>
                  </a:lnTo>
                  <a:lnTo>
                    <a:pt x="178371" y="355892"/>
                  </a:lnTo>
                  <a:lnTo>
                    <a:pt x="176796" y="357162"/>
                  </a:lnTo>
                  <a:lnTo>
                    <a:pt x="176923" y="358432"/>
                  </a:lnTo>
                  <a:lnTo>
                    <a:pt x="177050" y="359702"/>
                  </a:lnTo>
                  <a:lnTo>
                    <a:pt x="177177" y="360972"/>
                  </a:lnTo>
                  <a:lnTo>
                    <a:pt x="182156" y="360972"/>
                  </a:lnTo>
                  <a:lnTo>
                    <a:pt x="182156" y="359130"/>
                  </a:lnTo>
                  <a:lnTo>
                    <a:pt x="181876" y="357162"/>
                  </a:lnTo>
                  <a:lnTo>
                    <a:pt x="181686" y="355892"/>
                  </a:lnTo>
                  <a:lnTo>
                    <a:pt x="185508" y="355892"/>
                  </a:lnTo>
                  <a:lnTo>
                    <a:pt x="186334" y="354622"/>
                  </a:lnTo>
                  <a:lnTo>
                    <a:pt x="187134" y="354622"/>
                  </a:lnTo>
                  <a:lnTo>
                    <a:pt x="187921" y="353352"/>
                  </a:lnTo>
                  <a:lnTo>
                    <a:pt x="192430" y="353352"/>
                  </a:lnTo>
                  <a:lnTo>
                    <a:pt x="193167" y="352082"/>
                  </a:lnTo>
                  <a:lnTo>
                    <a:pt x="193713" y="350812"/>
                  </a:lnTo>
                  <a:lnTo>
                    <a:pt x="193065" y="349542"/>
                  </a:lnTo>
                  <a:lnTo>
                    <a:pt x="194691" y="349542"/>
                  </a:lnTo>
                  <a:lnTo>
                    <a:pt x="198285" y="353352"/>
                  </a:lnTo>
                  <a:lnTo>
                    <a:pt x="199288" y="353352"/>
                  </a:lnTo>
                  <a:lnTo>
                    <a:pt x="202857" y="349542"/>
                  </a:lnTo>
                  <a:lnTo>
                    <a:pt x="203149" y="348272"/>
                  </a:lnTo>
                  <a:lnTo>
                    <a:pt x="204609" y="349542"/>
                  </a:lnTo>
                  <a:lnTo>
                    <a:pt x="204254" y="349542"/>
                  </a:lnTo>
                  <a:lnTo>
                    <a:pt x="204101" y="350812"/>
                  </a:lnTo>
                  <a:lnTo>
                    <a:pt x="203631" y="350812"/>
                  </a:lnTo>
                  <a:lnTo>
                    <a:pt x="202907" y="353352"/>
                  </a:lnTo>
                  <a:lnTo>
                    <a:pt x="202222" y="354622"/>
                  </a:lnTo>
                  <a:lnTo>
                    <a:pt x="201066" y="355892"/>
                  </a:lnTo>
                  <a:lnTo>
                    <a:pt x="201295" y="357162"/>
                  </a:lnTo>
                  <a:lnTo>
                    <a:pt x="201117" y="357162"/>
                  </a:lnTo>
                  <a:lnTo>
                    <a:pt x="200723" y="355892"/>
                  </a:lnTo>
                  <a:lnTo>
                    <a:pt x="200063" y="355892"/>
                  </a:lnTo>
                  <a:lnTo>
                    <a:pt x="197180" y="354622"/>
                  </a:lnTo>
                  <a:lnTo>
                    <a:pt x="195275" y="354622"/>
                  </a:lnTo>
                  <a:lnTo>
                    <a:pt x="193332" y="358432"/>
                  </a:lnTo>
                  <a:lnTo>
                    <a:pt x="194068" y="359702"/>
                  </a:lnTo>
                  <a:lnTo>
                    <a:pt x="195300" y="359702"/>
                  </a:lnTo>
                  <a:lnTo>
                    <a:pt x="197459" y="360972"/>
                  </a:lnTo>
                  <a:lnTo>
                    <a:pt x="199517" y="360972"/>
                  </a:lnTo>
                  <a:lnTo>
                    <a:pt x="200647" y="359702"/>
                  </a:lnTo>
                  <a:lnTo>
                    <a:pt x="200914" y="360972"/>
                  </a:lnTo>
                  <a:lnTo>
                    <a:pt x="202476" y="364782"/>
                  </a:lnTo>
                  <a:lnTo>
                    <a:pt x="204330" y="368592"/>
                  </a:lnTo>
                  <a:lnTo>
                    <a:pt x="207200" y="367322"/>
                  </a:lnTo>
                  <a:lnTo>
                    <a:pt x="212318" y="367322"/>
                  </a:lnTo>
                  <a:lnTo>
                    <a:pt x="213296" y="366052"/>
                  </a:lnTo>
                  <a:lnTo>
                    <a:pt x="213182" y="367322"/>
                  </a:lnTo>
                  <a:lnTo>
                    <a:pt x="213067" y="368592"/>
                  </a:lnTo>
                  <a:lnTo>
                    <a:pt x="213969" y="372402"/>
                  </a:lnTo>
                  <a:lnTo>
                    <a:pt x="216382" y="371132"/>
                  </a:lnTo>
                  <a:lnTo>
                    <a:pt x="217512" y="372402"/>
                  </a:lnTo>
                  <a:lnTo>
                    <a:pt x="218897" y="372402"/>
                  </a:lnTo>
                  <a:lnTo>
                    <a:pt x="219316" y="373672"/>
                  </a:lnTo>
                  <a:lnTo>
                    <a:pt x="221500" y="372402"/>
                  </a:lnTo>
                  <a:lnTo>
                    <a:pt x="222161" y="373672"/>
                  </a:lnTo>
                  <a:lnTo>
                    <a:pt x="225094" y="374942"/>
                  </a:lnTo>
                  <a:lnTo>
                    <a:pt x="225590" y="372402"/>
                  </a:lnTo>
                  <a:lnTo>
                    <a:pt x="226796" y="371132"/>
                  </a:lnTo>
                  <a:lnTo>
                    <a:pt x="226301" y="369862"/>
                  </a:lnTo>
                  <a:lnTo>
                    <a:pt x="226250" y="367322"/>
                  </a:lnTo>
                  <a:lnTo>
                    <a:pt x="226021" y="366052"/>
                  </a:lnTo>
                  <a:lnTo>
                    <a:pt x="224243" y="364782"/>
                  </a:lnTo>
                  <a:lnTo>
                    <a:pt x="223405" y="364782"/>
                  </a:lnTo>
                  <a:lnTo>
                    <a:pt x="222961" y="363512"/>
                  </a:lnTo>
                  <a:lnTo>
                    <a:pt x="222377" y="363512"/>
                  </a:lnTo>
                  <a:lnTo>
                    <a:pt x="222808" y="360972"/>
                  </a:lnTo>
                  <a:lnTo>
                    <a:pt x="222313" y="360972"/>
                  </a:lnTo>
                  <a:lnTo>
                    <a:pt x="221246" y="359702"/>
                  </a:lnTo>
                  <a:lnTo>
                    <a:pt x="225425" y="360972"/>
                  </a:lnTo>
                  <a:lnTo>
                    <a:pt x="227279" y="358432"/>
                  </a:lnTo>
                  <a:lnTo>
                    <a:pt x="227952" y="357162"/>
                  </a:lnTo>
                  <a:lnTo>
                    <a:pt x="229311" y="354622"/>
                  </a:lnTo>
                  <a:lnTo>
                    <a:pt x="229362" y="353352"/>
                  </a:lnTo>
                  <a:lnTo>
                    <a:pt x="229450" y="350812"/>
                  </a:lnTo>
                  <a:lnTo>
                    <a:pt x="229539" y="348272"/>
                  </a:lnTo>
                  <a:lnTo>
                    <a:pt x="229590" y="347002"/>
                  </a:lnTo>
                  <a:lnTo>
                    <a:pt x="228130" y="347002"/>
                  </a:lnTo>
                  <a:lnTo>
                    <a:pt x="227380" y="345732"/>
                  </a:lnTo>
                  <a:lnTo>
                    <a:pt x="226606" y="345732"/>
                  </a:lnTo>
                  <a:lnTo>
                    <a:pt x="226555" y="341922"/>
                  </a:lnTo>
                  <a:lnTo>
                    <a:pt x="223659" y="341922"/>
                  </a:lnTo>
                  <a:lnTo>
                    <a:pt x="221729" y="340652"/>
                  </a:lnTo>
                  <a:lnTo>
                    <a:pt x="218516" y="340652"/>
                  </a:lnTo>
                  <a:lnTo>
                    <a:pt x="217487" y="341922"/>
                  </a:lnTo>
                  <a:lnTo>
                    <a:pt x="215277" y="340652"/>
                  </a:lnTo>
                  <a:lnTo>
                    <a:pt x="213398" y="339382"/>
                  </a:lnTo>
                  <a:lnTo>
                    <a:pt x="211188" y="336842"/>
                  </a:lnTo>
                  <a:lnTo>
                    <a:pt x="210908" y="335572"/>
                  </a:lnTo>
                  <a:lnTo>
                    <a:pt x="211467" y="335572"/>
                  </a:lnTo>
                  <a:lnTo>
                    <a:pt x="213144" y="334302"/>
                  </a:lnTo>
                  <a:lnTo>
                    <a:pt x="213448" y="331762"/>
                  </a:lnTo>
                  <a:lnTo>
                    <a:pt x="218770" y="329222"/>
                  </a:lnTo>
                  <a:lnTo>
                    <a:pt x="219367" y="327952"/>
                  </a:lnTo>
                  <a:lnTo>
                    <a:pt x="219494" y="325412"/>
                  </a:lnTo>
                  <a:lnTo>
                    <a:pt x="220497" y="325412"/>
                  </a:lnTo>
                  <a:lnTo>
                    <a:pt x="221183" y="326682"/>
                  </a:lnTo>
                  <a:lnTo>
                    <a:pt x="222135" y="326682"/>
                  </a:lnTo>
                  <a:lnTo>
                    <a:pt x="222605" y="325412"/>
                  </a:lnTo>
                  <a:lnTo>
                    <a:pt x="223266" y="325412"/>
                  </a:lnTo>
                  <a:lnTo>
                    <a:pt x="223481" y="326682"/>
                  </a:lnTo>
                  <a:lnTo>
                    <a:pt x="223761" y="327952"/>
                  </a:lnTo>
                  <a:lnTo>
                    <a:pt x="223634" y="329222"/>
                  </a:lnTo>
                  <a:lnTo>
                    <a:pt x="223532" y="330492"/>
                  </a:lnTo>
                  <a:lnTo>
                    <a:pt x="227406" y="330492"/>
                  </a:lnTo>
                  <a:lnTo>
                    <a:pt x="229984" y="329222"/>
                  </a:lnTo>
                  <a:lnTo>
                    <a:pt x="232371" y="327952"/>
                  </a:lnTo>
                  <a:lnTo>
                    <a:pt x="230339" y="330492"/>
                  </a:lnTo>
                  <a:lnTo>
                    <a:pt x="229285" y="333032"/>
                  </a:lnTo>
                  <a:lnTo>
                    <a:pt x="228409" y="337489"/>
                  </a:lnTo>
                  <a:lnTo>
                    <a:pt x="227850" y="336842"/>
                  </a:lnTo>
                  <a:lnTo>
                    <a:pt x="226529" y="336842"/>
                  </a:lnTo>
                  <a:lnTo>
                    <a:pt x="226529" y="335572"/>
                  </a:lnTo>
                  <a:lnTo>
                    <a:pt x="226847" y="335572"/>
                  </a:lnTo>
                  <a:lnTo>
                    <a:pt x="226479" y="334302"/>
                  </a:lnTo>
                  <a:lnTo>
                    <a:pt x="226098" y="334302"/>
                  </a:lnTo>
                  <a:lnTo>
                    <a:pt x="225044" y="335572"/>
                  </a:lnTo>
                  <a:lnTo>
                    <a:pt x="224688" y="336842"/>
                  </a:lnTo>
                  <a:lnTo>
                    <a:pt x="223964" y="336842"/>
                  </a:lnTo>
                  <a:lnTo>
                    <a:pt x="223685" y="338112"/>
                  </a:lnTo>
                  <a:lnTo>
                    <a:pt x="222084" y="339382"/>
                  </a:lnTo>
                  <a:lnTo>
                    <a:pt x="223634" y="340652"/>
                  </a:lnTo>
                  <a:lnTo>
                    <a:pt x="224345" y="339382"/>
                  </a:lnTo>
                  <a:lnTo>
                    <a:pt x="224993" y="339382"/>
                  </a:lnTo>
                  <a:lnTo>
                    <a:pt x="225501" y="340652"/>
                  </a:lnTo>
                  <a:lnTo>
                    <a:pt x="228663" y="340652"/>
                  </a:lnTo>
                  <a:lnTo>
                    <a:pt x="229463" y="343192"/>
                  </a:lnTo>
                  <a:lnTo>
                    <a:pt x="231902" y="347002"/>
                  </a:lnTo>
                  <a:lnTo>
                    <a:pt x="237248" y="347002"/>
                  </a:lnTo>
                  <a:lnTo>
                    <a:pt x="237998" y="344462"/>
                  </a:lnTo>
                  <a:lnTo>
                    <a:pt x="238302" y="343192"/>
                  </a:lnTo>
                  <a:lnTo>
                    <a:pt x="237794" y="341922"/>
                  </a:lnTo>
                  <a:lnTo>
                    <a:pt x="238099" y="340652"/>
                  </a:lnTo>
                  <a:lnTo>
                    <a:pt x="238175" y="339382"/>
                  </a:lnTo>
                  <a:lnTo>
                    <a:pt x="240334" y="340652"/>
                  </a:lnTo>
                  <a:lnTo>
                    <a:pt x="243801" y="339382"/>
                  </a:lnTo>
                  <a:lnTo>
                    <a:pt x="245249" y="336842"/>
                  </a:lnTo>
                  <a:lnTo>
                    <a:pt x="244678" y="334302"/>
                  </a:lnTo>
                  <a:lnTo>
                    <a:pt x="242697" y="333032"/>
                  </a:lnTo>
                  <a:lnTo>
                    <a:pt x="239572" y="334302"/>
                  </a:lnTo>
                  <a:lnTo>
                    <a:pt x="238353" y="334302"/>
                  </a:lnTo>
                  <a:lnTo>
                    <a:pt x="238239" y="333032"/>
                  </a:lnTo>
                  <a:lnTo>
                    <a:pt x="238125" y="331762"/>
                  </a:lnTo>
                  <a:lnTo>
                    <a:pt x="237566" y="329222"/>
                  </a:lnTo>
                  <a:lnTo>
                    <a:pt x="236804" y="327952"/>
                  </a:lnTo>
                  <a:lnTo>
                    <a:pt x="236042" y="326682"/>
                  </a:lnTo>
                  <a:lnTo>
                    <a:pt x="235635" y="325412"/>
                  </a:lnTo>
                  <a:lnTo>
                    <a:pt x="236270" y="325412"/>
                  </a:lnTo>
                  <a:lnTo>
                    <a:pt x="236664" y="324142"/>
                  </a:lnTo>
                  <a:lnTo>
                    <a:pt x="237350" y="324142"/>
                  </a:lnTo>
                  <a:lnTo>
                    <a:pt x="237540" y="322872"/>
                  </a:lnTo>
                  <a:lnTo>
                    <a:pt x="237413" y="321602"/>
                  </a:lnTo>
                  <a:lnTo>
                    <a:pt x="237388" y="320332"/>
                  </a:lnTo>
                  <a:lnTo>
                    <a:pt x="236994" y="319062"/>
                  </a:lnTo>
                  <a:lnTo>
                    <a:pt x="236715" y="319062"/>
                  </a:lnTo>
                  <a:lnTo>
                    <a:pt x="236461" y="317792"/>
                  </a:lnTo>
                  <a:lnTo>
                    <a:pt x="242036" y="317792"/>
                  </a:lnTo>
                  <a:lnTo>
                    <a:pt x="243967" y="316522"/>
                  </a:lnTo>
                  <a:lnTo>
                    <a:pt x="245579" y="313982"/>
                  </a:lnTo>
                  <a:lnTo>
                    <a:pt x="245148" y="312712"/>
                  </a:lnTo>
                  <a:lnTo>
                    <a:pt x="244081" y="311442"/>
                  </a:lnTo>
                  <a:lnTo>
                    <a:pt x="243014" y="310172"/>
                  </a:lnTo>
                  <a:lnTo>
                    <a:pt x="247459" y="310172"/>
                  </a:lnTo>
                  <a:lnTo>
                    <a:pt x="250317" y="307632"/>
                  </a:lnTo>
                  <a:lnTo>
                    <a:pt x="250952" y="305092"/>
                  </a:lnTo>
                  <a:lnTo>
                    <a:pt x="251028" y="303822"/>
                  </a:lnTo>
                  <a:lnTo>
                    <a:pt x="251104" y="302552"/>
                  </a:lnTo>
                  <a:lnTo>
                    <a:pt x="251206" y="301282"/>
                  </a:lnTo>
                  <a:lnTo>
                    <a:pt x="249872" y="298742"/>
                  </a:lnTo>
                  <a:lnTo>
                    <a:pt x="248310" y="297472"/>
                  </a:lnTo>
                  <a:lnTo>
                    <a:pt x="252285" y="296202"/>
                  </a:lnTo>
                  <a:lnTo>
                    <a:pt x="254190" y="293662"/>
                  </a:lnTo>
                  <a:lnTo>
                    <a:pt x="252933" y="289852"/>
                  </a:lnTo>
                  <a:lnTo>
                    <a:pt x="250672" y="288582"/>
                  </a:lnTo>
                  <a:lnTo>
                    <a:pt x="251879" y="287312"/>
                  </a:lnTo>
                  <a:lnTo>
                    <a:pt x="253860" y="282232"/>
                  </a:lnTo>
                  <a:lnTo>
                    <a:pt x="252958" y="279692"/>
                  </a:lnTo>
                  <a:lnTo>
                    <a:pt x="247256" y="275882"/>
                  </a:lnTo>
                  <a:lnTo>
                    <a:pt x="242646" y="275882"/>
                  </a:lnTo>
                  <a:lnTo>
                    <a:pt x="241592" y="278422"/>
                  </a:lnTo>
                  <a:lnTo>
                    <a:pt x="241109" y="278422"/>
                  </a:lnTo>
                  <a:lnTo>
                    <a:pt x="240753" y="279692"/>
                  </a:lnTo>
                  <a:lnTo>
                    <a:pt x="240626" y="278422"/>
                  </a:lnTo>
                  <a:lnTo>
                    <a:pt x="240436" y="278422"/>
                  </a:lnTo>
                  <a:lnTo>
                    <a:pt x="240652" y="277152"/>
                  </a:lnTo>
                  <a:lnTo>
                    <a:pt x="239242" y="275882"/>
                  </a:lnTo>
                  <a:lnTo>
                    <a:pt x="237820" y="274612"/>
                  </a:lnTo>
                  <a:lnTo>
                    <a:pt x="235839" y="273342"/>
                  </a:lnTo>
                  <a:lnTo>
                    <a:pt x="232067" y="273342"/>
                  </a:lnTo>
                  <a:lnTo>
                    <a:pt x="230390" y="275882"/>
                  </a:lnTo>
                  <a:lnTo>
                    <a:pt x="228053" y="273342"/>
                  </a:lnTo>
                  <a:lnTo>
                    <a:pt x="229336" y="270802"/>
                  </a:lnTo>
                  <a:lnTo>
                    <a:pt x="230898" y="268262"/>
                  </a:lnTo>
                  <a:lnTo>
                    <a:pt x="235280" y="266992"/>
                  </a:lnTo>
                  <a:lnTo>
                    <a:pt x="235559" y="265722"/>
                  </a:lnTo>
                  <a:lnTo>
                    <a:pt x="236486" y="265722"/>
                  </a:lnTo>
                  <a:lnTo>
                    <a:pt x="236842" y="264452"/>
                  </a:lnTo>
                  <a:lnTo>
                    <a:pt x="237515" y="265722"/>
                  </a:lnTo>
                  <a:lnTo>
                    <a:pt x="235559" y="268262"/>
                  </a:lnTo>
                  <a:lnTo>
                    <a:pt x="239509" y="268262"/>
                  </a:lnTo>
                  <a:lnTo>
                    <a:pt x="241388" y="270802"/>
                  </a:lnTo>
                  <a:lnTo>
                    <a:pt x="244449" y="269532"/>
                  </a:lnTo>
                  <a:lnTo>
                    <a:pt x="246024" y="269532"/>
                  </a:lnTo>
                  <a:lnTo>
                    <a:pt x="245757" y="268262"/>
                  </a:lnTo>
                  <a:lnTo>
                    <a:pt x="246049" y="266992"/>
                  </a:lnTo>
                  <a:lnTo>
                    <a:pt x="247459" y="266992"/>
                  </a:lnTo>
                  <a:lnTo>
                    <a:pt x="248310" y="265722"/>
                  </a:lnTo>
                  <a:lnTo>
                    <a:pt x="248640" y="264452"/>
                  </a:lnTo>
                  <a:lnTo>
                    <a:pt x="249097" y="263182"/>
                  </a:lnTo>
                  <a:lnTo>
                    <a:pt x="249999" y="259372"/>
                  </a:lnTo>
                  <a:lnTo>
                    <a:pt x="248539" y="256832"/>
                  </a:lnTo>
                  <a:lnTo>
                    <a:pt x="247154" y="256832"/>
                  </a:lnTo>
                  <a:lnTo>
                    <a:pt x="246786" y="255562"/>
                  </a:lnTo>
                  <a:lnTo>
                    <a:pt x="245656" y="255562"/>
                  </a:lnTo>
                  <a:lnTo>
                    <a:pt x="245325" y="254292"/>
                  </a:lnTo>
                  <a:lnTo>
                    <a:pt x="244868" y="254292"/>
                  </a:lnTo>
                  <a:lnTo>
                    <a:pt x="244779" y="251752"/>
                  </a:lnTo>
                  <a:lnTo>
                    <a:pt x="245325" y="253022"/>
                  </a:lnTo>
                  <a:lnTo>
                    <a:pt x="246227" y="253022"/>
                  </a:lnTo>
                  <a:lnTo>
                    <a:pt x="246710" y="251752"/>
                  </a:lnTo>
                  <a:lnTo>
                    <a:pt x="247484" y="250482"/>
                  </a:lnTo>
                  <a:lnTo>
                    <a:pt x="248208" y="249212"/>
                  </a:lnTo>
                  <a:lnTo>
                    <a:pt x="237451" y="249212"/>
                  </a:lnTo>
                  <a:lnTo>
                    <a:pt x="236918" y="250482"/>
                  </a:lnTo>
                  <a:lnTo>
                    <a:pt x="239102" y="251752"/>
                  </a:lnTo>
                  <a:lnTo>
                    <a:pt x="240157" y="251752"/>
                  </a:lnTo>
                  <a:lnTo>
                    <a:pt x="239903" y="253022"/>
                  </a:lnTo>
                  <a:lnTo>
                    <a:pt x="239229" y="254292"/>
                  </a:lnTo>
                  <a:lnTo>
                    <a:pt x="238379" y="255562"/>
                  </a:lnTo>
                  <a:lnTo>
                    <a:pt x="238442" y="256832"/>
                  </a:lnTo>
                  <a:lnTo>
                    <a:pt x="237147" y="256832"/>
                  </a:lnTo>
                  <a:lnTo>
                    <a:pt x="238226" y="258102"/>
                  </a:lnTo>
                  <a:lnTo>
                    <a:pt x="238569" y="260642"/>
                  </a:lnTo>
                  <a:lnTo>
                    <a:pt x="239052" y="261912"/>
                  </a:lnTo>
                  <a:lnTo>
                    <a:pt x="239699" y="261912"/>
                  </a:lnTo>
                  <a:lnTo>
                    <a:pt x="238925" y="263182"/>
                  </a:lnTo>
                  <a:lnTo>
                    <a:pt x="238518" y="261912"/>
                  </a:lnTo>
                  <a:lnTo>
                    <a:pt x="237274" y="260642"/>
                  </a:lnTo>
                  <a:lnTo>
                    <a:pt x="236283" y="260642"/>
                  </a:lnTo>
                  <a:lnTo>
                    <a:pt x="235483" y="261912"/>
                  </a:lnTo>
                  <a:lnTo>
                    <a:pt x="234708" y="261912"/>
                  </a:lnTo>
                  <a:lnTo>
                    <a:pt x="234378" y="260642"/>
                  </a:lnTo>
                  <a:lnTo>
                    <a:pt x="235534" y="258102"/>
                  </a:lnTo>
                  <a:lnTo>
                    <a:pt x="234530" y="256832"/>
                  </a:lnTo>
                  <a:lnTo>
                    <a:pt x="233032" y="253022"/>
                  </a:lnTo>
                  <a:lnTo>
                    <a:pt x="232651" y="251752"/>
                  </a:lnTo>
                  <a:lnTo>
                    <a:pt x="231825" y="251752"/>
                  </a:lnTo>
                  <a:lnTo>
                    <a:pt x="231775" y="250482"/>
                  </a:lnTo>
                  <a:lnTo>
                    <a:pt x="231419" y="249212"/>
                  </a:lnTo>
                  <a:lnTo>
                    <a:pt x="231533" y="247942"/>
                  </a:lnTo>
                  <a:lnTo>
                    <a:pt x="231648" y="246672"/>
                  </a:lnTo>
                  <a:lnTo>
                    <a:pt x="231775" y="245402"/>
                  </a:lnTo>
                  <a:lnTo>
                    <a:pt x="230441" y="244132"/>
                  </a:lnTo>
                  <a:lnTo>
                    <a:pt x="229539" y="242862"/>
                  </a:lnTo>
                  <a:lnTo>
                    <a:pt x="230035" y="241592"/>
                  </a:lnTo>
                  <a:lnTo>
                    <a:pt x="230568" y="241592"/>
                  </a:lnTo>
                  <a:lnTo>
                    <a:pt x="230670" y="240322"/>
                  </a:lnTo>
                  <a:lnTo>
                    <a:pt x="232219" y="237782"/>
                  </a:lnTo>
                  <a:lnTo>
                    <a:pt x="228879" y="233972"/>
                  </a:lnTo>
                  <a:lnTo>
                    <a:pt x="227952" y="232702"/>
                  </a:lnTo>
                  <a:lnTo>
                    <a:pt x="228460" y="232702"/>
                  </a:lnTo>
                  <a:lnTo>
                    <a:pt x="228422" y="231432"/>
                  </a:lnTo>
                  <a:lnTo>
                    <a:pt x="228307" y="228892"/>
                  </a:lnTo>
                  <a:lnTo>
                    <a:pt x="228231" y="227622"/>
                  </a:lnTo>
                  <a:lnTo>
                    <a:pt x="224066" y="226352"/>
                  </a:lnTo>
                  <a:lnTo>
                    <a:pt x="225120" y="225082"/>
                  </a:lnTo>
                  <a:lnTo>
                    <a:pt x="224815" y="223812"/>
                  </a:lnTo>
                  <a:lnTo>
                    <a:pt x="224396" y="222072"/>
                  </a:lnTo>
                  <a:lnTo>
                    <a:pt x="226872" y="223812"/>
                  </a:lnTo>
                  <a:lnTo>
                    <a:pt x="228257" y="222542"/>
                  </a:lnTo>
                  <a:lnTo>
                    <a:pt x="230111" y="221272"/>
                  </a:lnTo>
                  <a:lnTo>
                    <a:pt x="230314" y="220002"/>
                  </a:lnTo>
                  <a:lnTo>
                    <a:pt x="230695" y="220002"/>
                  </a:lnTo>
                  <a:lnTo>
                    <a:pt x="231724" y="218732"/>
                  </a:lnTo>
                  <a:lnTo>
                    <a:pt x="231825" y="216192"/>
                  </a:lnTo>
                  <a:lnTo>
                    <a:pt x="233197" y="216192"/>
                  </a:lnTo>
                  <a:lnTo>
                    <a:pt x="238112" y="209842"/>
                  </a:lnTo>
                  <a:lnTo>
                    <a:pt x="238302" y="208572"/>
                  </a:lnTo>
                  <a:lnTo>
                    <a:pt x="236270" y="207302"/>
                  </a:lnTo>
                  <a:lnTo>
                    <a:pt x="231063" y="204762"/>
                  </a:lnTo>
                  <a:lnTo>
                    <a:pt x="229412" y="203492"/>
                  </a:lnTo>
                  <a:lnTo>
                    <a:pt x="228777" y="200952"/>
                  </a:lnTo>
                  <a:lnTo>
                    <a:pt x="229933" y="202222"/>
                  </a:lnTo>
                  <a:lnTo>
                    <a:pt x="231648" y="202222"/>
                  </a:lnTo>
                  <a:lnTo>
                    <a:pt x="233984" y="203492"/>
                  </a:lnTo>
                  <a:lnTo>
                    <a:pt x="234988" y="203492"/>
                  </a:lnTo>
                  <a:lnTo>
                    <a:pt x="235864" y="202222"/>
                  </a:lnTo>
                  <a:lnTo>
                    <a:pt x="236093" y="203492"/>
                  </a:lnTo>
                  <a:lnTo>
                    <a:pt x="236245" y="204762"/>
                  </a:lnTo>
                  <a:lnTo>
                    <a:pt x="237363" y="207302"/>
                  </a:lnTo>
                  <a:lnTo>
                    <a:pt x="238645" y="206032"/>
                  </a:lnTo>
                  <a:lnTo>
                    <a:pt x="245529" y="206032"/>
                  </a:lnTo>
                  <a:lnTo>
                    <a:pt x="244970" y="202222"/>
                  </a:lnTo>
                  <a:lnTo>
                    <a:pt x="245948" y="202222"/>
                  </a:lnTo>
                  <a:lnTo>
                    <a:pt x="247586" y="200952"/>
                  </a:lnTo>
                  <a:lnTo>
                    <a:pt x="247586" y="199682"/>
                  </a:lnTo>
                  <a:lnTo>
                    <a:pt x="247967" y="199682"/>
                  </a:lnTo>
                  <a:lnTo>
                    <a:pt x="248513" y="200952"/>
                  </a:lnTo>
                  <a:lnTo>
                    <a:pt x="247865" y="202222"/>
                  </a:lnTo>
                  <a:lnTo>
                    <a:pt x="249021" y="200952"/>
                  </a:lnTo>
                  <a:lnTo>
                    <a:pt x="249821" y="200952"/>
                  </a:lnTo>
                  <a:lnTo>
                    <a:pt x="250202" y="199682"/>
                  </a:lnTo>
                  <a:lnTo>
                    <a:pt x="250875" y="199682"/>
                  </a:lnTo>
                  <a:lnTo>
                    <a:pt x="250177" y="197142"/>
                  </a:lnTo>
                  <a:lnTo>
                    <a:pt x="247357" y="197142"/>
                  </a:lnTo>
                  <a:lnTo>
                    <a:pt x="246913" y="195872"/>
                  </a:lnTo>
                  <a:lnTo>
                    <a:pt x="246303" y="193332"/>
                  </a:lnTo>
                  <a:lnTo>
                    <a:pt x="248462" y="189522"/>
                  </a:lnTo>
                  <a:lnTo>
                    <a:pt x="252310" y="192062"/>
                  </a:lnTo>
                  <a:lnTo>
                    <a:pt x="256273" y="189522"/>
                  </a:lnTo>
                  <a:lnTo>
                    <a:pt x="257530" y="188252"/>
                  </a:lnTo>
                  <a:lnTo>
                    <a:pt x="263474" y="183172"/>
                  </a:lnTo>
                  <a:lnTo>
                    <a:pt x="263804" y="181902"/>
                  </a:lnTo>
                  <a:lnTo>
                    <a:pt x="260946" y="178092"/>
                  </a:lnTo>
                  <a:lnTo>
                    <a:pt x="257149" y="173012"/>
                  </a:lnTo>
                  <a:lnTo>
                    <a:pt x="249466" y="173012"/>
                  </a:lnTo>
                  <a:lnTo>
                    <a:pt x="246811" y="178092"/>
                  </a:lnTo>
                  <a:lnTo>
                    <a:pt x="246100" y="176822"/>
                  </a:lnTo>
                  <a:lnTo>
                    <a:pt x="244830" y="174282"/>
                  </a:lnTo>
                  <a:lnTo>
                    <a:pt x="241414" y="173012"/>
                  </a:lnTo>
                  <a:lnTo>
                    <a:pt x="240106" y="173012"/>
                  </a:lnTo>
                  <a:lnTo>
                    <a:pt x="236715" y="178092"/>
                  </a:lnTo>
                  <a:lnTo>
                    <a:pt x="236601" y="179362"/>
                  </a:lnTo>
                  <a:lnTo>
                    <a:pt x="236486" y="180632"/>
                  </a:lnTo>
                  <a:lnTo>
                    <a:pt x="236359" y="181902"/>
                  </a:lnTo>
                  <a:lnTo>
                    <a:pt x="238950" y="185712"/>
                  </a:lnTo>
                  <a:lnTo>
                    <a:pt x="244894" y="185712"/>
                  </a:lnTo>
                  <a:lnTo>
                    <a:pt x="244856" y="188252"/>
                  </a:lnTo>
                  <a:lnTo>
                    <a:pt x="245884" y="190792"/>
                  </a:lnTo>
                  <a:lnTo>
                    <a:pt x="244944" y="190792"/>
                  </a:lnTo>
                  <a:lnTo>
                    <a:pt x="242722" y="192062"/>
                  </a:lnTo>
                  <a:lnTo>
                    <a:pt x="240931" y="192062"/>
                  </a:lnTo>
                  <a:lnTo>
                    <a:pt x="240004" y="193332"/>
                  </a:lnTo>
                  <a:lnTo>
                    <a:pt x="238899" y="194602"/>
                  </a:lnTo>
                  <a:lnTo>
                    <a:pt x="238442" y="194792"/>
                  </a:lnTo>
                  <a:lnTo>
                    <a:pt x="238442" y="198412"/>
                  </a:lnTo>
                  <a:lnTo>
                    <a:pt x="238353" y="199682"/>
                  </a:lnTo>
                  <a:lnTo>
                    <a:pt x="237642" y="199682"/>
                  </a:lnTo>
                  <a:lnTo>
                    <a:pt x="237566" y="197573"/>
                  </a:lnTo>
                  <a:lnTo>
                    <a:pt x="238442" y="198412"/>
                  </a:lnTo>
                  <a:lnTo>
                    <a:pt x="238442" y="194792"/>
                  </a:lnTo>
                  <a:lnTo>
                    <a:pt x="235762" y="195872"/>
                  </a:lnTo>
                  <a:lnTo>
                    <a:pt x="235610" y="195872"/>
                  </a:lnTo>
                  <a:lnTo>
                    <a:pt x="234454" y="195872"/>
                  </a:lnTo>
                  <a:lnTo>
                    <a:pt x="233095" y="194602"/>
                  </a:lnTo>
                  <a:lnTo>
                    <a:pt x="232016" y="194602"/>
                  </a:lnTo>
                  <a:lnTo>
                    <a:pt x="233057" y="193332"/>
                  </a:lnTo>
                  <a:lnTo>
                    <a:pt x="233680" y="192062"/>
                  </a:lnTo>
                  <a:lnTo>
                    <a:pt x="233311" y="190792"/>
                  </a:lnTo>
                  <a:lnTo>
                    <a:pt x="232575" y="188252"/>
                  </a:lnTo>
                  <a:lnTo>
                    <a:pt x="231368" y="189522"/>
                  </a:lnTo>
                  <a:lnTo>
                    <a:pt x="229590" y="190792"/>
                  </a:lnTo>
                  <a:lnTo>
                    <a:pt x="228688" y="189522"/>
                  </a:lnTo>
                  <a:lnTo>
                    <a:pt x="228053" y="189522"/>
                  </a:lnTo>
                  <a:lnTo>
                    <a:pt x="228879" y="188252"/>
                  </a:lnTo>
                  <a:lnTo>
                    <a:pt x="229235" y="186982"/>
                  </a:lnTo>
                  <a:lnTo>
                    <a:pt x="231851" y="184442"/>
                  </a:lnTo>
                  <a:lnTo>
                    <a:pt x="230822" y="183172"/>
                  </a:lnTo>
                  <a:lnTo>
                    <a:pt x="230111" y="179362"/>
                  </a:lnTo>
                  <a:lnTo>
                    <a:pt x="228688" y="179362"/>
                  </a:lnTo>
                  <a:lnTo>
                    <a:pt x="227507" y="180632"/>
                  </a:lnTo>
                  <a:lnTo>
                    <a:pt x="227076" y="181902"/>
                  </a:lnTo>
                  <a:lnTo>
                    <a:pt x="226504" y="183172"/>
                  </a:lnTo>
                  <a:lnTo>
                    <a:pt x="226047" y="183730"/>
                  </a:lnTo>
                  <a:lnTo>
                    <a:pt x="225958" y="183172"/>
                  </a:lnTo>
                  <a:lnTo>
                    <a:pt x="225780" y="181902"/>
                  </a:lnTo>
                  <a:lnTo>
                    <a:pt x="225590" y="180632"/>
                  </a:lnTo>
                  <a:lnTo>
                    <a:pt x="225120" y="180962"/>
                  </a:lnTo>
                  <a:lnTo>
                    <a:pt x="225120" y="189522"/>
                  </a:lnTo>
                  <a:lnTo>
                    <a:pt x="223989" y="188252"/>
                  </a:lnTo>
                  <a:lnTo>
                    <a:pt x="220649" y="188252"/>
                  </a:lnTo>
                  <a:lnTo>
                    <a:pt x="220802" y="186982"/>
                  </a:lnTo>
                  <a:lnTo>
                    <a:pt x="224891" y="186982"/>
                  </a:lnTo>
                  <a:lnTo>
                    <a:pt x="224586" y="188252"/>
                  </a:lnTo>
                  <a:lnTo>
                    <a:pt x="225120" y="189522"/>
                  </a:lnTo>
                  <a:lnTo>
                    <a:pt x="225120" y="180962"/>
                  </a:lnTo>
                  <a:lnTo>
                    <a:pt x="223735" y="181902"/>
                  </a:lnTo>
                  <a:lnTo>
                    <a:pt x="220154" y="181902"/>
                  </a:lnTo>
                  <a:lnTo>
                    <a:pt x="219049" y="180632"/>
                  </a:lnTo>
                  <a:lnTo>
                    <a:pt x="218160" y="180632"/>
                  </a:lnTo>
                  <a:lnTo>
                    <a:pt x="219214" y="184442"/>
                  </a:lnTo>
                  <a:lnTo>
                    <a:pt x="214820" y="180632"/>
                  </a:lnTo>
                  <a:lnTo>
                    <a:pt x="212547" y="181902"/>
                  </a:lnTo>
                  <a:lnTo>
                    <a:pt x="208178" y="183172"/>
                  </a:lnTo>
                  <a:lnTo>
                    <a:pt x="206387" y="184442"/>
                  </a:lnTo>
                  <a:lnTo>
                    <a:pt x="207276" y="186982"/>
                  </a:lnTo>
                  <a:lnTo>
                    <a:pt x="207276" y="188252"/>
                  </a:lnTo>
                  <a:lnTo>
                    <a:pt x="205511" y="190792"/>
                  </a:lnTo>
                  <a:lnTo>
                    <a:pt x="207073" y="192062"/>
                  </a:lnTo>
                  <a:lnTo>
                    <a:pt x="210959" y="194602"/>
                  </a:lnTo>
                  <a:lnTo>
                    <a:pt x="213728" y="193332"/>
                  </a:lnTo>
                  <a:lnTo>
                    <a:pt x="218465" y="195872"/>
                  </a:lnTo>
                  <a:lnTo>
                    <a:pt x="220929" y="197142"/>
                  </a:lnTo>
                  <a:lnTo>
                    <a:pt x="224193" y="198412"/>
                  </a:lnTo>
                  <a:lnTo>
                    <a:pt x="225094" y="197142"/>
                  </a:lnTo>
                  <a:lnTo>
                    <a:pt x="226123" y="197142"/>
                  </a:lnTo>
                  <a:lnTo>
                    <a:pt x="226098" y="198412"/>
                  </a:lnTo>
                  <a:lnTo>
                    <a:pt x="225894" y="198412"/>
                  </a:lnTo>
                  <a:lnTo>
                    <a:pt x="227876" y="202222"/>
                  </a:lnTo>
                  <a:lnTo>
                    <a:pt x="226745" y="204762"/>
                  </a:lnTo>
                  <a:lnTo>
                    <a:pt x="224764" y="206425"/>
                  </a:lnTo>
                  <a:lnTo>
                    <a:pt x="224764" y="214922"/>
                  </a:lnTo>
                  <a:lnTo>
                    <a:pt x="224421" y="216192"/>
                  </a:lnTo>
                  <a:lnTo>
                    <a:pt x="223088" y="217462"/>
                  </a:lnTo>
                  <a:lnTo>
                    <a:pt x="222999" y="218732"/>
                  </a:lnTo>
                  <a:lnTo>
                    <a:pt x="222923" y="220002"/>
                  </a:lnTo>
                  <a:lnTo>
                    <a:pt x="224218" y="221272"/>
                  </a:lnTo>
                  <a:lnTo>
                    <a:pt x="222897" y="220002"/>
                  </a:lnTo>
                  <a:lnTo>
                    <a:pt x="223291" y="221272"/>
                  </a:lnTo>
                  <a:lnTo>
                    <a:pt x="222834" y="220002"/>
                  </a:lnTo>
                  <a:lnTo>
                    <a:pt x="219519" y="222542"/>
                  </a:lnTo>
                  <a:lnTo>
                    <a:pt x="219290" y="222542"/>
                  </a:lnTo>
                  <a:lnTo>
                    <a:pt x="217665" y="223812"/>
                  </a:lnTo>
                  <a:lnTo>
                    <a:pt x="216560" y="223812"/>
                  </a:lnTo>
                  <a:lnTo>
                    <a:pt x="216433" y="220002"/>
                  </a:lnTo>
                  <a:lnTo>
                    <a:pt x="218262" y="218732"/>
                  </a:lnTo>
                  <a:lnTo>
                    <a:pt x="216954" y="217462"/>
                  </a:lnTo>
                  <a:lnTo>
                    <a:pt x="218719" y="217462"/>
                  </a:lnTo>
                  <a:lnTo>
                    <a:pt x="219443" y="214922"/>
                  </a:lnTo>
                  <a:lnTo>
                    <a:pt x="220548" y="213652"/>
                  </a:lnTo>
                  <a:lnTo>
                    <a:pt x="221183" y="213652"/>
                  </a:lnTo>
                  <a:lnTo>
                    <a:pt x="222732" y="216192"/>
                  </a:lnTo>
                  <a:lnTo>
                    <a:pt x="223786" y="216192"/>
                  </a:lnTo>
                  <a:lnTo>
                    <a:pt x="224764" y="214922"/>
                  </a:lnTo>
                  <a:lnTo>
                    <a:pt x="224764" y="206425"/>
                  </a:lnTo>
                  <a:lnTo>
                    <a:pt x="222186" y="208572"/>
                  </a:lnTo>
                  <a:lnTo>
                    <a:pt x="222186" y="209842"/>
                  </a:lnTo>
                  <a:lnTo>
                    <a:pt x="220624" y="206032"/>
                  </a:lnTo>
                  <a:lnTo>
                    <a:pt x="219951" y="204762"/>
                  </a:lnTo>
                  <a:lnTo>
                    <a:pt x="222885" y="204762"/>
                  </a:lnTo>
                  <a:lnTo>
                    <a:pt x="223367" y="203492"/>
                  </a:lnTo>
                  <a:lnTo>
                    <a:pt x="221576" y="202222"/>
                  </a:lnTo>
                  <a:lnTo>
                    <a:pt x="221081" y="200952"/>
                  </a:lnTo>
                  <a:lnTo>
                    <a:pt x="219646" y="202222"/>
                  </a:lnTo>
                  <a:lnTo>
                    <a:pt x="219189" y="203492"/>
                  </a:lnTo>
                  <a:lnTo>
                    <a:pt x="218948" y="203492"/>
                  </a:lnTo>
                  <a:lnTo>
                    <a:pt x="217411" y="200952"/>
                  </a:lnTo>
                  <a:lnTo>
                    <a:pt x="215900" y="202222"/>
                  </a:lnTo>
                  <a:lnTo>
                    <a:pt x="209905" y="202222"/>
                  </a:lnTo>
                  <a:lnTo>
                    <a:pt x="209080" y="203492"/>
                  </a:lnTo>
                  <a:lnTo>
                    <a:pt x="205435" y="200952"/>
                  </a:lnTo>
                  <a:lnTo>
                    <a:pt x="205308" y="202222"/>
                  </a:lnTo>
                  <a:lnTo>
                    <a:pt x="205181" y="203492"/>
                  </a:lnTo>
                  <a:lnTo>
                    <a:pt x="205066" y="204762"/>
                  </a:lnTo>
                  <a:lnTo>
                    <a:pt x="203352" y="204762"/>
                  </a:lnTo>
                  <a:lnTo>
                    <a:pt x="204711" y="208572"/>
                  </a:lnTo>
                  <a:lnTo>
                    <a:pt x="200088" y="208572"/>
                  </a:lnTo>
                  <a:lnTo>
                    <a:pt x="199009" y="211112"/>
                  </a:lnTo>
                  <a:lnTo>
                    <a:pt x="197624" y="208572"/>
                  </a:lnTo>
                  <a:lnTo>
                    <a:pt x="195821" y="207302"/>
                  </a:lnTo>
                  <a:lnTo>
                    <a:pt x="194094" y="207873"/>
                  </a:lnTo>
                  <a:lnTo>
                    <a:pt x="194094" y="347002"/>
                  </a:lnTo>
                  <a:lnTo>
                    <a:pt x="192405" y="348932"/>
                  </a:lnTo>
                  <a:lnTo>
                    <a:pt x="191706" y="348272"/>
                  </a:lnTo>
                  <a:lnTo>
                    <a:pt x="189750" y="348272"/>
                  </a:lnTo>
                  <a:lnTo>
                    <a:pt x="189293" y="347002"/>
                  </a:lnTo>
                  <a:lnTo>
                    <a:pt x="188620" y="345732"/>
                  </a:lnTo>
                  <a:lnTo>
                    <a:pt x="188264" y="345211"/>
                  </a:lnTo>
                  <a:lnTo>
                    <a:pt x="188874" y="345732"/>
                  </a:lnTo>
                  <a:lnTo>
                    <a:pt x="193560" y="345732"/>
                  </a:lnTo>
                  <a:lnTo>
                    <a:pt x="194094" y="347002"/>
                  </a:lnTo>
                  <a:lnTo>
                    <a:pt x="194094" y="207873"/>
                  </a:lnTo>
                  <a:lnTo>
                    <a:pt x="191960" y="208572"/>
                  </a:lnTo>
                  <a:lnTo>
                    <a:pt x="190347" y="208572"/>
                  </a:lnTo>
                  <a:lnTo>
                    <a:pt x="189369" y="206032"/>
                  </a:lnTo>
                  <a:lnTo>
                    <a:pt x="188290" y="204762"/>
                  </a:lnTo>
                  <a:lnTo>
                    <a:pt x="187413" y="204762"/>
                  </a:lnTo>
                  <a:lnTo>
                    <a:pt x="187413" y="344462"/>
                  </a:lnTo>
                  <a:lnTo>
                    <a:pt x="186817" y="344462"/>
                  </a:lnTo>
                  <a:lnTo>
                    <a:pt x="186715" y="341922"/>
                  </a:lnTo>
                  <a:lnTo>
                    <a:pt x="186956" y="341922"/>
                  </a:lnTo>
                  <a:lnTo>
                    <a:pt x="187413" y="344462"/>
                  </a:lnTo>
                  <a:lnTo>
                    <a:pt x="187413" y="204762"/>
                  </a:lnTo>
                  <a:lnTo>
                    <a:pt x="186842" y="203492"/>
                  </a:lnTo>
                  <a:lnTo>
                    <a:pt x="185508" y="203492"/>
                  </a:lnTo>
                  <a:lnTo>
                    <a:pt x="184645" y="202222"/>
                  </a:lnTo>
                  <a:lnTo>
                    <a:pt x="183769" y="200952"/>
                  </a:lnTo>
                  <a:lnTo>
                    <a:pt x="182346" y="200952"/>
                  </a:lnTo>
                  <a:lnTo>
                    <a:pt x="179260" y="202222"/>
                  </a:lnTo>
                  <a:lnTo>
                    <a:pt x="177749" y="202222"/>
                  </a:lnTo>
                  <a:lnTo>
                    <a:pt x="176593" y="200952"/>
                  </a:lnTo>
                  <a:lnTo>
                    <a:pt x="174739" y="200952"/>
                  </a:lnTo>
                  <a:lnTo>
                    <a:pt x="174434" y="202222"/>
                  </a:lnTo>
                  <a:lnTo>
                    <a:pt x="173151" y="204762"/>
                  </a:lnTo>
                  <a:lnTo>
                    <a:pt x="168287" y="203492"/>
                  </a:lnTo>
                  <a:lnTo>
                    <a:pt x="168211" y="207302"/>
                  </a:lnTo>
                  <a:lnTo>
                    <a:pt x="166052" y="208572"/>
                  </a:lnTo>
                  <a:lnTo>
                    <a:pt x="164896" y="209842"/>
                  </a:lnTo>
                  <a:lnTo>
                    <a:pt x="160350" y="212382"/>
                  </a:lnTo>
                  <a:lnTo>
                    <a:pt x="160324" y="209842"/>
                  </a:lnTo>
                  <a:lnTo>
                    <a:pt x="159829" y="208572"/>
                  </a:lnTo>
                  <a:lnTo>
                    <a:pt x="160197" y="207302"/>
                  </a:lnTo>
                  <a:lnTo>
                    <a:pt x="159854" y="204762"/>
                  </a:lnTo>
                  <a:lnTo>
                    <a:pt x="159042" y="203492"/>
                  </a:lnTo>
                  <a:lnTo>
                    <a:pt x="153974" y="203492"/>
                  </a:lnTo>
                  <a:lnTo>
                    <a:pt x="152476" y="206032"/>
                  </a:lnTo>
                  <a:lnTo>
                    <a:pt x="151396" y="209842"/>
                  </a:lnTo>
                  <a:lnTo>
                    <a:pt x="149034" y="209842"/>
                  </a:lnTo>
                  <a:lnTo>
                    <a:pt x="148475" y="208572"/>
                  </a:lnTo>
                  <a:lnTo>
                    <a:pt x="147421" y="208572"/>
                  </a:lnTo>
                  <a:lnTo>
                    <a:pt x="145999" y="207302"/>
                  </a:lnTo>
                  <a:lnTo>
                    <a:pt x="145389" y="207302"/>
                  </a:lnTo>
                  <a:lnTo>
                    <a:pt x="140741" y="223812"/>
                  </a:lnTo>
                  <a:lnTo>
                    <a:pt x="140792" y="225082"/>
                  </a:lnTo>
                  <a:lnTo>
                    <a:pt x="139661" y="228892"/>
                  </a:lnTo>
                  <a:lnTo>
                    <a:pt x="133921" y="249212"/>
                  </a:lnTo>
                  <a:lnTo>
                    <a:pt x="135178" y="247942"/>
                  </a:lnTo>
                  <a:lnTo>
                    <a:pt x="135547" y="247942"/>
                  </a:lnTo>
                  <a:lnTo>
                    <a:pt x="136182" y="249212"/>
                  </a:lnTo>
                  <a:lnTo>
                    <a:pt x="135255" y="249212"/>
                  </a:lnTo>
                  <a:lnTo>
                    <a:pt x="135928" y="253022"/>
                  </a:lnTo>
                  <a:lnTo>
                    <a:pt x="132842" y="253022"/>
                  </a:lnTo>
                  <a:lnTo>
                    <a:pt x="117221" y="310172"/>
                  </a:lnTo>
                  <a:lnTo>
                    <a:pt x="118529" y="310172"/>
                  </a:lnTo>
                  <a:lnTo>
                    <a:pt x="118732" y="308902"/>
                  </a:lnTo>
                  <a:lnTo>
                    <a:pt x="122567" y="308902"/>
                  </a:lnTo>
                  <a:lnTo>
                    <a:pt x="125006" y="306362"/>
                  </a:lnTo>
                  <a:lnTo>
                    <a:pt x="130175" y="305092"/>
                  </a:lnTo>
                  <a:lnTo>
                    <a:pt x="130225" y="302552"/>
                  </a:lnTo>
                  <a:lnTo>
                    <a:pt x="128854" y="301282"/>
                  </a:lnTo>
                  <a:lnTo>
                    <a:pt x="129730" y="301282"/>
                  </a:lnTo>
                  <a:lnTo>
                    <a:pt x="130556" y="300012"/>
                  </a:lnTo>
                  <a:lnTo>
                    <a:pt x="136080" y="300012"/>
                  </a:lnTo>
                  <a:lnTo>
                    <a:pt x="136753" y="301282"/>
                  </a:lnTo>
                  <a:lnTo>
                    <a:pt x="138442" y="301282"/>
                  </a:lnTo>
                  <a:lnTo>
                    <a:pt x="140868" y="300012"/>
                  </a:lnTo>
                  <a:lnTo>
                    <a:pt x="144386" y="301282"/>
                  </a:lnTo>
                  <a:lnTo>
                    <a:pt x="145618" y="300012"/>
                  </a:lnTo>
                  <a:lnTo>
                    <a:pt x="148082" y="297472"/>
                  </a:lnTo>
                  <a:lnTo>
                    <a:pt x="150368" y="298742"/>
                  </a:lnTo>
                  <a:lnTo>
                    <a:pt x="152565" y="298742"/>
                  </a:lnTo>
                  <a:lnTo>
                    <a:pt x="152793" y="300012"/>
                  </a:lnTo>
                  <a:lnTo>
                    <a:pt x="155409" y="300012"/>
                  </a:lnTo>
                  <a:lnTo>
                    <a:pt x="157010" y="301282"/>
                  </a:lnTo>
                  <a:lnTo>
                    <a:pt x="158572" y="302552"/>
                  </a:lnTo>
                  <a:lnTo>
                    <a:pt x="156718" y="303822"/>
                  </a:lnTo>
                  <a:lnTo>
                    <a:pt x="158521" y="306362"/>
                  </a:lnTo>
                  <a:lnTo>
                    <a:pt x="156908" y="308902"/>
                  </a:lnTo>
                  <a:lnTo>
                    <a:pt x="156794" y="310172"/>
                  </a:lnTo>
                  <a:lnTo>
                    <a:pt x="156540" y="310172"/>
                  </a:lnTo>
                  <a:lnTo>
                    <a:pt x="155778" y="311442"/>
                  </a:lnTo>
                  <a:lnTo>
                    <a:pt x="155206" y="311442"/>
                  </a:lnTo>
                  <a:lnTo>
                    <a:pt x="156667" y="307632"/>
                  </a:lnTo>
                  <a:lnTo>
                    <a:pt x="154457" y="307632"/>
                  </a:lnTo>
                  <a:lnTo>
                    <a:pt x="153835" y="305092"/>
                  </a:lnTo>
                  <a:lnTo>
                    <a:pt x="153530" y="303822"/>
                  </a:lnTo>
                  <a:lnTo>
                    <a:pt x="151422" y="305092"/>
                  </a:lnTo>
                  <a:lnTo>
                    <a:pt x="147624" y="303822"/>
                  </a:lnTo>
                  <a:lnTo>
                    <a:pt x="146024" y="305092"/>
                  </a:lnTo>
                  <a:lnTo>
                    <a:pt x="145059" y="307632"/>
                  </a:lnTo>
                  <a:lnTo>
                    <a:pt x="143433" y="310172"/>
                  </a:lnTo>
                  <a:lnTo>
                    <a:pt x="144132" y="315252"/>
                  </a:lnTo>
                  <a:lnTo>
                    <a:pt x="147294" y="320332"/>
                  </a:lnTo>
                  <a:lnTo>
                    <a:pt x="151892" y="320332"/>
                  </a:lnTo>
                  <a:lnTo>
                    <a:pt x="152273" y="319062"/>
                  </a:lnTo>
                  <a:lnTo>
                    <a:pt x="152996" y="319062"/>
                  </a:lnTo>
                  <a:lnTo>
                    <a:pt x="153149" y="320332"/>
                  </a:lnTo>
                  <a:lnTo>
                    <a:pt x="152298" y="321602"/>
                  </a:lnTo>
                  <a:lnTo>
                    <a:pt x="157086" y="324142"/>
                  </a:lnTo>
                  <a:lnTo>
                    <a:pt x="157416" y="321602"/>
                  </a:lnTo>
                  <a:lnTo>
                    <a:pt x="158546" y="320332"/>
                  </a:lnTo>
                  <a:lnTo>
                    <a:pt x="158927" y="320332"/>
                  </a:lnTo>
                  <a:lnTo>
                    <a:pt x="159677" y="319062"/>
                  </a:lnTo>
                  <a:lnTo>
                    <a:pt x="160705" y="319062"/>
                  </a:lnTo>
                  <a:lnTo>
                    <a:pt x="159321" y="320332"/>
                  </a:lnTo>
                  <a:lnTo>
                    <a:pt x="161404" y="322872"/>
                  </a:lnTo>
                  <a:lnTo>
                    <a:pt x="159194" y="324142"/>
                  </a:lnTo>
                  <a:lnTo>
                    <a:pt x="157391" y="324142"/>
                  </a:lnTo>
                  <a:lnTo>
                    <a:pt x="156362" y="325412"/>
                  </a:lnTo>
                  <a:lnTo>
                    <a:pt x="155740" y="325412"/>
                  </a:lnTo>
                  <a:lnTo>
                    <a:pt x="156184" y="326682"/>
                  </a:lnTo>
                  <a:lnTo>
                    <a:pt x="155956" y="327952"/>
                  </a:lnTo>
                  <a:lnTo>
                    <a:pt x="154584" y="327952"/>
                  </a:lnTo>
                  <a:lnTo>
                    <a:pt x="153898" y="329222"/>
                  </a:lnTo>
                  <a:lnTo>
                    <a:pt x="153619" y="330492"/>
                  </a:lnTo>
                  <a:lnTo>
                    <a:pt x="151345" y="330492"/>
                  </a:lnTo>
                  <a:lnTo>
                    <a:pt x="149783" y="331762"/>
                  </a:lnTo>
                  <a:lnTo>
                    <a:pt x="147396" y="333032"/>
                  </a:lnTo>
                  <a:lnTo>
                    <a:pt x="146875" y="333032"/>
                  </a:lnTo>
                  <a:lnTo>
                    <a:pt x="146367" y="334302"/>
                  </a:lnTo>
                  <a:lnTo>
                    <a:pt x="145491" y="334302"/>
                  </a:lnTo>
                  <a:lnTo>
                    <a:pt x="144081" y="333032"/>
                  </a:lnTo>
                  <a:lnTo>
                    <a:pt x="145643" y="331762"/>
                  </a:lnTo>
                  <a:lnTo>
                    <a:pt x="148424" y="329222"/>
                  </a:lnTo>
                  <a:lnTo>
                    <a:pt x="147370" y="326682"/>
                  </a:lnTo>
                  <a:lnTo>
                    <a:pt x="146697" y="325412"/>
                  </a:lnTo>
                  <a:lnTo>
                    <a:pt x="145516" y="325412"/>
                  </a:lnTo>
                  <a:lnTo>
                    <a:pt x="145161" y="324142"/>
                  </a:lnTo>
                  <a:lnTo>
                    <a:pt x="145491" y="324142"/>
                  </a:lnTo>
                  <a:lnTo>
                    <a:pt x="146189" y="322872"/>
                  </a:lnTo>
                  <a:lnTo>
                    <a:pt x="147370" y="321602"/>
                  </a:lnTo>
                  <a:lnTo>
                    <a:pt x="144437" y="320332"/>
                  </a:lnTo>
                  <a:lnTo>
                    <a:pt x="143306" y="321602"/>
                  </a:lnTo>
                  <a:lnTo>
                    <a:pt x="142354" y="322872"/>
                  </a:lnTo>
                  <a:lnTo>
                    <a:pt x="141224" y="320332"/>
                  </a:lnTo>
                  <a:lnTo>
                    <a:pt x="140817" y="317792"/>
                  </a:lnTo>
                  <a:lnTo>
                    <a:pt x="140576" y="316522"/>
                  </a:lnTo>
                  <a:lnTo>
                    <a:pt x="140550" y="315252"/>
                  </a:lnTo>
                  <a:lnTo>
                    <a:pt x="140322" y="313982"/>
                  </a:lnTo>
                  <a:lnTo>
                    <a:pt x="141401" y="313982"/>
                  </a:lnTo>
                  <a:lnTo>
                    <a:pt x="140576" y="311442"/>
                  </a:lnTo>
                  <a:lnTo>
                    <a:pt x="137312" y="308902"/>
                  </a:lnTo>
                  <a:lnTo>
                    <a:pt x="135343" y="310172"/>
                  </a:lnTo>
                  <a:lnTo>
                    <a:pt x="133172" y="310172"/>
                  </a:lnTo>
                  <a:lnTo>
                    <a:pt x="132181" y="311442"/>
                  </a:lnTo>
                  <a:lnTo>
                    <a:pt x="127190" y="311442"/>
                  </a:lnTo>
                  <a:lnTo>
                    <a:pt x="125984" y="312712"/>
                  </a:lnTo>
                  <a:lnTo>
                    <a:pt x="127800" y="317792"/>
                  </a:lnTo>
                  <a:lnTo>
                    <a:pt x="126212" y="320332"/>
                  </a:lnTo>
                  <a:lnTo>
                    <a:pt x="126339" y="322872"/>
                  </a:lnTo>
                  <a:lnTo>
                    <a:pt x="126390" y="324142"/>
                  </a:lnTo>
                  <a:lnTo>
                    <a:pt x="125387" y="325412"/>
                  </a:lnTo>
                  <a:lnTo>
                    <a:pt x="122948" y="322872"/>
                  </a:lnTo>
                  <a:lnTo>
                    <a:pt x="121196" y="322872"/>
                  </a:lnTo>
                  <a:lnTo>
                    <a:pt x="119214" y="317792"/>
                  </a:lnTo>
                  <a:lnTo>
                    <a:pt x="117005" y="317792"/>
                  </a:lnTo>
                  <a:lnTo>
                    <a:pt x="114769" y="319062"/>
                  </a:lnTo>
                  <a:lnTo>
                    <a:pt x="113538" y="322872"/>
                  </a:lnTo>
                  <a:lnTo>
                    <a:pt x="113436" y="324142"/>
                  </a:lnTo>
                  <a:lnTo>
                    <a:pt x="111823" y="329222"/>
                  </a:lnTo>
                  <a:lnTo>
                    <a:pt x="112306" y="329222"/>
                  </a:lnTo>
                  <a:lnTo>
                    <a:pt x="112534" y="330492"/>
                  </a:lnTo>
                  <a:lnTo>
                    <a:pt x="112026" y="331762"/>
                  </a:lnTo>
                  <a:lnTo>
                    <a:pt x="111874" y="330492"/>
                  </a:lnTo>
                  <a:lnTo>
                    <a:pt x="111480" y="330492"/>
                  </a:lnTo>
                  <a:lnTo>
                    <a:pt x="89509" y="410502"/>
                  </a:lnTo>
                  <a:lnTo>
                    <a:pt x="89966" y="410502"/>
                  </a:lnTo>
                  <a:lnTo>
                    <a:pt x="92798" y="411772"/>
                  </a:lnTo>
                  <a:lnTo>
                    <a:pt x="93573" y="410502"/>
                  </a:lnTo>
                  <a:lnTo>
                    <a:pt x="93675" y="409232"/>
                  </a:lnTo>
                  <a:lnTo>
                    <a:pt x="96215" y="411772"/>
                  </a:lnTo>
                  <a:lnTo>
                    <a:pt x="97624" y="414312"/>
                  </a:lnTo>
                  <a:lnTo>
                    <a:pt x="98729" y="415582"/>
                  </a:lnTo>
                  <a:lnTo>
                    <a:pt x="99098" y="415582"/>
                  </a:lnTo>
                  <a:lnTo>
                    <a:pt x="99250" y="416852"/>
                  </a:lnTo>
                  <a:lnTo>
                    <a:pt x="103974" y="414312"/>
                  </a:lnTo>
                  <a:lnTo>
                    <a:pt x="106553" y="414312"/>
                  </a:lnTo>
                  <a:lnTo>
                    <a:pt x="106781" y="413042"/>
                  </a:lnTo>
                  <a:lnTo>
                    <a:pt x="106857" y="411772"/>
                  </a:lnTo>
                  <a:lnTo>
                    <a:pt x="105676" y="409232"/>
                  </a:lnTo>
                  <a:lnTo>
                    <a:pt x="104343" y="407962"/>
                  </a:lnTo>
                  <a:lnTo>
                    <a:pt x="105105" y="406692"/>
                  </a:lnTo>
                  <a:lnTo>
                    <a:pt x="108737" y="406692"/>
                  </a:lnTo>
                  <a:lnTo>
                    <a:pt x="109270" y="405422"/>
                  </a:lnTo>
                  <a:lnTo>
                    <a:pt x="110401" y="402882"/>
                  </a:lnTo>
                  <a:lnTo>
                    <a:pt x="108762" y="401612"/>
                  </a:lnTo>
                  <a:lnTo>
                    <a:pt x="107289" y="401612"/>
                  </a:lnTo>
                  <a:lnTo>
                    <a:pt x="106502" y="400342"/>
                  </a:lnTo>
                  <a:lnTo>
                    <a:pt x="107657" y="400342"/>
                  </a:lnTo>
                  <a:lnTo>
                    <a:pt x="110172" y="401612"/>
                  </a:lnTo>
                  <a:lnTo>
                    <a:pt x="112852" y="400342"/>
                  </a:lnTo>
                  <a:lnTo>
                    <a:pt x="115493" y="400342"/>
                  </a:lnTo>
                  <a:lnTo>
                    <a:pt x="116090" y="397802"/>
                  </a:lnTo>
                  <a:lnTo>
                    <a:pt x="118249" y="397802"/>
                  </a:lnTo>
                  <a:lnTo>
                    <a:pt x="120840" y="395262"/>
                  </a:lnTo>
                  <a:lnTo>
                    <a:pt x="121793" y="393992"/>
                  </a:lnTo>
                  <a:lnTo>
                    <a:pt x="120535" y="391452"/>
                  </a:lnTo>
                  <a:lnTo>
                    <a:pt x="120091" y="390182"/>
                  </a:lnTo>
                  <a:lnTo>
                    <a:pt x="119557" y="390182"/>
                  </a:lnTo>
                  <a:lnTo>
                    <a:pt x="119608" y="387642"/>
                  </a:lnTo>
                  <a:lnTo>
                    <a:pt x="120015" y="387642"/>
                  </a:lnTo>
                  <a:lnTo>
                    <a:pt x="120142" y="385102"/>
                  </a:lnTo>
                  <a:lnTo>
                    <a:pt x="121437" y="385102"/>
                  </a:lnTo>
                  <a:lnTo>
                    <a:pt x="121285" y="383768"/>
                  </a:lnTo>
                  <a:lnTo>
                    <a:pt x="121221" y="382562"/>
                  </a:lnTo>
                  <a:lnTo>
                    <a:pt x="120332" y="381292"/>
                  </a:lnTo>
                  <a:lnTo>
                    <a:pt x="122174" y="381292"/>
                  </a:lnTo>
                  <a:lnTo>
                    <a:pt x="121615" y="380022"/>
                  </a:lnTo>
                  <a:lnTo>
                    <a:pt x="120840" y="380022"/>
                  </a:lnTo>
                  <a:lnTo>
                    <a:pt x="122643" y="378752"/>
                  </a:lnTo>
                  <a:lnTo>
                    <a:pt x="123151" y="380022"/>
                  </a:lnTo>
                  <a:lnTo>
                    <a:pt x="126034" y="380022"/>
                  </a:lnTo>
                  <a:lnTo>
                    <a:pt x="127215" y="381292"/>
                  </a:lnTo>
                  <a:lnTo>
                    <a:pt x="128625" y="381292"/>
                  </a:lnTo>
                  <a:lnTo>
                    <a:pt x="127368" y="382562"/>
                  </a:lnTo>
                  <a:lnTo>
                    <a:pt x="125183" y="382562"/>
                  </a:lnTo>
                  <a:lnTo>
                    <a:pt x="124421" y="383768"/>
                  </a:lnTo>
                  <a:lnTo>
                    <a:pt x="123901" y="385102"/>
                  </a:lnTo>
                  <a:lnTo>
                    <a:pt x="123723" y="385102"/>
                  </a:lnTo>
                  <a:lnTo>
                    <a:pt x="124701" y="391452"/>
                  </a:lnTo>
                  <a:lnTo>
                    <a:pt x="130479" y="390182"/>
                  </a:lnTo>
                  <a:lnTo>
                    <a:pt x="129095" y="392722"/>
                  </a:lnTo>
                  <a:lnTo>
                    <a:pt x="129197" y="395262"/>
                  </a:lnTo>
                  <a:lnTo>
                    <a:pt x="129247" y="396532"/>
                  </a:lnTo>
                  <a:lnTo>
                    <a:pt x="130225" y="397802"/>
                  </a:lnTo>
                  <a:lnTo>
                    <a:pt x="130048" y="397802"/>
                  </a:lnTo>
                  <a:lnTo>
                    <a:pt x="130251" y="399072"/>
                  </a:lnTo>
                  <a:lnTo>
                    <a:pt x="128676" y="399072"/>
                  </a:lnTo>
                  <a:lnTo>
                    <a:pt x="128193" y="399415"/>
                  </a:lnTo>
                  <a:lnTo>
                    <a:pt x="128193" y="406692"/>
                  </a:lnTo>
                  <a:lnTo>
                    <a:pt x="127774" y="407962"/>
                  </a:lnTo>
                  <a:lnTo>
                    <a:pt x="126758" y="409232"/>
                  </a:lnTo>
                  <a:lnTo>
                    <a:pt x="127063" y="410502"/>
                  </a:lnTo>
                  <a:lnTo>
                    <a:pt x="127114" y="411772"/>
                  </a:lnTo>
                  <a:lnTo>
                    <a:pt x="124256" y="411772"/>
                  </a:lnTo>
                  <a:lnTo>
                    <a:pt x="124155" y="410502"/>
                  </a:lnTo>
                  <a:lnTo>
                    <a:pt x="123825" y="409232"/>
                  </a:lnTo>
                  <a:lnTo>
                    <a:pt x="123278" y="409232"/>
                  </a:lnTo>
                  <a:lnTo>
                    <a:pt x="122821" y="407962"/>
                  </a:lnTo>
                  <a:lnTo>
                    <a:pt x="125412" y="407962"/>
                  </a:lnTo>
                  <a:lnTo>
                    <a:pt x="125831" y="406692"/>
                  </a:lnTo>
                  <a:lnTo>
                    <a:pt x="124307" y="402907"/>
                  </a:lnTo>
                  <a:lnTo>
                    <a:pt x="127444" y="404152"/>
                  </a:lnTo>
                  <a:lnTo>
                    <a:pt x="128117" y="405422"/>
                  </a:lnTo>
                  <a:lnTo>
                    <a:pt x="128193" y="406692"/>
                  </a:lnTo>
                  <a:lnTo>
                    <a:pt x="128193" y="399415"/>
                  </a:lnTo>
                  <a:lnTo>
                    <a:pt x="126860" y="400342"/>
                  </a:lnTo>
                  <a:lnTo>
                    <a:pt x="125310" y="400342"/>
                  </a:lnTo>
                  <a:lnTo>
                    <a:pt x="125361" y="401612"/>
                  </a:lnTo>
                  <a:lnTo>
                    <a:pt x="125133" y="401612"/>
                  </a:lnTo>
                  <a:lnTo>
                    <a:pt x="124777" y="400342"/>
                  </a:lnTo>
                  <a:lnTo>
                    <a:pt x="125133" y="399072"/>
                  </a:lnTo>
                  <a:lnTo>
                    <a:pt x="123202" y="397802"/>
                  </a:lnTo>
                  <a:lnTo>
                    <a:pt x="120840" y="399072"/>
                  </a:lnTo>
                  <a:lnTo>
                    <a:pt x="119964" y="400342"/>
                  </a:lnTo>
                  <a:lnTo>
                    <a:pt x="120789" y="400342"/>
                  </a:lnTo>
                  <a:lnTo>
                    <a:pt x="121793" y="401612"/>
                  </a:lnTo>
                  <a:lnTo>
                    <a:pt x="122669" y="402882"/>
                  </a:lnTo>
                  <a:lnTo>
                    <a:pt x="123875" y="401612"/>
                  </a:lnTo>
                  <a:lnTo>
                    <a:pt x="125082" y="401612"/>
                  </a:lnTo>
                  <a:lnTo>
                    <a:pt x="124256" y="402882"/>
                  </a:lnTo>
                  <a:lnTo>
                    <a:pt x="122796" y="402882"/>
                  </a:lnTo>
                  <a:lnTo>
                    <a:pt x="120357" y="404152"/>
                  </a:lnTo>
                  <a:lnTo>
                    <a:pt x="119888" y="405422"/>
                  </a:lnTo>
                  <a:lnTo>
                    <a:pt x="119888" y="406692"/>
                  </a:lnTo>
                  <a:lnTo>
                    <a:pt x="119189" y="405422"/>
                  </a:lnTo>
                  <a:lnTo>
                    <a:pt x="116420" y="405422"/>
                  </a:lnTo>
                  <a:lnTo>
                    <a:pt x="115722" y="406692"/>
                  </a:lnTo>
                  <a:lnTo>
                    <a:pt x="116090" y="405422"/>
                  </a:lnTo>
                  <a:lnTo>
                    <a:pt x="116420" y="405422"/>
                  </a:lnTo>
                  <a:lnTo>
                    <a:pt x="116547" y="404152"/>
                  </a:lnTo>
                  <a:lnTo>
                    <a:pt x="115570" y="404152"/>
                  </a:lnTo>
                  <a:lnTo>
                    <a:pt x="114935" y="405422"/>
                  </a:lnTo>
                  <a:lnTo>
                    <a:pt x="115138" y="406692"/>
                  </a:lnTo>
                  <a:lnTo>
                    <a:pt x="113588" y="406692"/>
                  </a:lnTo>
                  <a:lnTo>
                    <a:pt x="111683" y="407962"/>
                  </a:lnTo>
                  <a:lnTo>
                    <a:pt x="112153" y="410502"/>
                  </a:lnTo>
                  <a:lnTo>
                    <a:pt x="111823" y="413042"/>
                  </a:lnTo>
                  <a:lnTo>
                    <a:pt x="110921" y="414312"/>
                  </a:lnTo>
                  <a:lnTo>
                    <a:pt x="110070" y="414312"/>
                  </a:lnTo>
                  <a:lnTo>
                    <a:pt x="108216" y="415582"/>
                  </a:lnTo>
                  <a:lnTo>
                    <a:pt x="108940" y="416852"/>
                  </a:lnTo>
                  <a:lnTo>
                    <a:pt x="109918" y="418122"/>
                  </a:lnTo>
                  <a:lnTo>
                    <a:pt x="108991" y="419392"/>
                  </a:lnTo>
                  <a:lnTo>
                    <a:pt x="108292" y="420662"/>
                  </a:lnTo>
                  <a:lnTo>
                    <a:pt x="107111" y="421932"/>
                  </a:lnTo>
                  <a:lnTo>
                    <a:pt x="108038" y="424472"/>
                  </a:lnTo>
                  <a:lnTo>
                    <a:pt x="105727" y="424472"/>
                  </a:lnTo>
                  <a:lnTo>
                    <a:pt x="105206" y="423202"/>
                  </a:lnTo>
                  <a:lnTo>
                    <a:pt x="104800" y="424472"/>
                  </a:lnTo>
                  <a:lnTo>
                    <a:pt x="104419" y="424472"/>
                  </a:lnTo>
                  <a:lnTo>
                    <a:pt x="104571" y="423202"/>
                  </a:lnTo>
                  <a:lnTo>
                    <a:pt x="104343" y="421932"/>
                  </a:lnTo>
                  <a:lnTo>
                    <a:pt x="102590" y="420662"/>
                  </a:lnTo>
                  <a:lnTo>
                    <a:pt x="101638" y="421932"/>
                  </a:lnTo>
                  <a:lnTo>
                    <a:pt x="100685" y="421932"/>
                  </a:lnTo>
                  <a:lnTo>
                    <a:pt x="101053" y="419392"/>
                  </a:lnTo>
                  <a:lnTo>
                    <a:pt x="98196" y="419392"/>
                  </a:lnTo>
                  <a:lnTo>
                    <a:pt x="96862" y="418122"/>
                  </a:lnTo>
                  <a:lnTo>
                    <a:pt x="94627" y="419392"/>
                  </a:lnTo>
                  <a:lnTo>
                    <a:pt x="93878" y="419392"/>
                  </a:lnTo>
                  <a:lnTo>
                    <a:pt x="93853" y="420662"/>
                  </a:lnTo>
                  <a:lnTo>
                    <a:pt x="95465" y="421932"/>
                  </a:lnTo>
                  <a:lnTo>
                    <a:pt x="96862" y="423202"/>
                  </a:lnTo>
                  <a:lnTo>
                    <a:pt x="98171" y="424472"/>
                  </a:lnTo>
                  <a:lnTo>
                    <a:pt x="97396" y="424472"/>
                  </a:lnTo>
                  <a:lnTo>
                    <a:pt x="96685" y="425742"/>
                  </a:lnTo>
                  <a:lnTo>
                    <a:pt x="95059" y="428282"/>
                  </a:lnTo>
                  <a:lnTo>
                    <a:pt x="94576" y="428282"/>
                  </a:lnTo>
                  <a:lnTo>
                    <a:pt x="94361" y="429552"/>
                  </a:lnTo>
                  <a:lnTo>
                    <a:pt x="94107" y="429552"/>
                  </a:lnTo>
                  <a:lnTo>
                    <a:pt x="94335" y="428282"/>
                  </a:lnTo>
                  <a:lnTo>
                    <a:pt x="93599" y="425742"/>
                  </a:lnTo>
                  <a:lnTo>
                    <a:pt x="93954" y="423202"/>
                  </a:lnTo>
                  <a:lnTo>
                    <a:pt x="90309" y="423202"/>
                  </a:lnTo>
                  <a:lnTo>
                    <a:pt x="90233" y="421932"/>
                  </a:lnTo>
                  <a:lnTo>
                    <a:pt x="90170" y="420662"/>
                  </a:lnTo>
                  <a:lnTo>
                    <a:pt x="90068" y="419392"/>
                  </a:lnTo>
                  <a:lnTo>
                    <a:pt x="89065" y="418122"/>
                  </a:lnTo>
                  <a:lnTo>
                    <a:pt x="87782" y="416852"/>
                  </a:lnTo>
                  <a:lnTo>
                    <a:pt x="83146" y="434606"/>
                  </a:lnTo>
                  <a:lnTo>
                    <a:pt x="83616" y="435902"/>
                  </a:lnTo>
                  <a:lnTo>
                    <a:pt x="86067" y="435902"/>
                  </a:lnTo>
                  <a:lnTo>
                    <a:pt x="86753" y="435902"/>
                  </a:lnTo>
                  <a:lnTo>
                    <a:pt x="202539" y="435902"/>
                  </a:lnTo>
                  <a:lnTo>
                    <a:pt x="202653" y="433362"/>
                  </a:lnTo>
                  <a:lnTo>
                    <a:pt x="202730" y="432092"/>
                  </a:lnTo>
                  <a:lnTo>
                    <a:pt x="205943" y="432092"/>
                  </a:lnTo>
                  <a:lnTo>
                    <a:pt x="206286" y="430822"/>
                  </a:lnTo>
                  <a:lnTo>
                    <a:pt x="206768" y="430822"/>
                  </a:lnTo>
                  <a:lnTo>
                    <a:pt x="206870" y="431457"/>
                  </a:lnTo>
                  <a:lnTo>
                    <a:pt x="206971" y="432092"/>
                  </a:lnTo>
                  <a:lnTo>
                    <a:pt x="208851" y="432092"/>
                  </a:lnTo>
                  <a:lnTo>
                    <a:pt x="202653" y="433362"/>
                  </a:lnTo>
                  <a:lnTo>
                    <a:pt x="205232" y="435902"/>
                  </a:lnTo>
                  <a:lnTo>
                    <a:pt x="204012" y="438442"/>
                  </a:lnTo>
                  <a:lnTo>
                    <a:pt x="202476" y="438442"/>
                  </a:lnTo>
                  <a:lnTo>
                    <a:pt x="200596" y="438442"/>
                  </a:lnTo>
                  <a:lnTo>
                    <a:pt x="202349" y="443522"/>
                  </a:lnTo>
                  <a:lnTo>
                    <a:pt x="202653" y="444792"/>
                  </a:lnTo>
                  <a:lnTo>
                    <a:pt x="199313" y="444792"/>
                  </a:lnTo>
                  <a:lnTo>
                    <a:pt x="197904" y="446062"/>
                  </a:lnTo>
                  <a:lnTo>
                    <a:pt x="197358" y="446062"/>
                  </a:lnTo>
                  <a:lnTo>
                    <a:pt x="193014" y="444792"/>
                  </a:lnTo>
                  <a:lnTo>
                    <a:pt x="194271" y="448602"/>
                  </a:lnTo>
                  <a:lnTo>
                    <a:pt x="194017" y="449872"/>
                  </a:lnTo>
                  <a:lnTo>
                    <a:pt x="193217" y="449872"/>
                  </a:lnTo>
                  <a:lnTo>
                    <a:pt x="191223" y="448602"/>
                  </a:lnTo>
                  <a:lnTo>
                    <a:pt x="189623" y="448602"/>
                  </a:lnTo>
                  <a:lnTo>
                    <a:pt x="188595" y="451142"/>
                  </a:lnTo>
                  <a:lnTo>
                    <a:pt x="187667" y="451142"/>
                  </a:lnTo>
                  <a:lnTo>
                    <a:pt x="188366" y="452412"/>
                  </a:lnTo>
                  <a:lnTo>
                    <a:pt x="188493" y="454952"/>
                  </a:lnTo>
                  <a:lnTo>
                    <a:pt x="188849" y="454952"/>
                  </a:lnTo>
                  <a:lnTo>
                    <a:pt x="189141" y="456222"/>
                  </a:lnTo>
                  <a:lnTo>
                    <a:pt x="188645" y="456222"/>
                  </a:lnTo>
                  <a:lnTo>
                    <a:pt x="187261" y="454952"/>
                  </a:lnTo>
                  <a:lnTo>
                    <a:pt x="186029" y="454952"/>
                  </a:lnTo>
                  <a:lnTo>
                    <a:pt x="184823" y="453682"/>
                  </a:lnTo>
                  <a:lnTo>
                    <a:pt x="185661" y="452412"/>
                  </a:lnTo>
                  <a:lnTo>
                    <a:pt x="186182" y="452412"/>
                  </a:lnTo>
                  <a:lnTo>
                    <a:pt x="186258" y="451142"/>
                  </a:lnTo>
                  <a:lnTo>
                    <a:pt x="184429" y="451142"/>
                  </a:lnTo>
                  <a:lnTo>
                    <a:pt x="184797" y="452412"/>
                  </a:lnTo>
                  <a:lnTo>
                    <a:pt x="183273" y="452412"/>
                  </a:lnTo>
                  <a:lnTo>
                    <a:pt x="182549" y="453682"/>
                  </a:lnTo>
                  <a:lnTo>
                    <a:pt x="181559" y="453682"/>
                  </a:lnTo>
                  <a:lnTo>
                    <a:pt x="180314" y="452412"/>
                  </a:lnTo>
                  <a:lnTo>
                    <a:pt x="177317" y="453682"/>
                  </a:lnTo>
                  <a:lnTo>
                    <a:pt x="177228" y="452412"/>
                  </a:lnTo>
                  <a:lnTo>
                    <a:pt x="177152" y="451142"/>
                  </a:lnTo>
                  <a:lnTo>
                    <a:pt x="175996" y="451142"/>
                  </a:lnTo>
                  <a:lnTo>
                    <a:pt x="174561" y="449872"/>
                  </a:lnTo>
                  <a:lnTo>
                    <a:pt x="173990" y="449872"/>
                  </a:lnTo>
                  <a:lnTo>
                    <a:pt x="173024" y="452412"/>
                  </a:lnTo>
                  <a:lnTo>
                    <a:pt x="172478" y="452412"/>
                  </a:lnTo>
                  <a:lnTo>
                    <a:pt x="169760" y="453682"/>
                  </a:lnTo>
                  <a:lnTo>
                    <a:pt x="168833" y="454952"/>
                  </a:lnTo>
                  <a:lnTo>
                    <a:pt x="168160" y="456222"/>
                  </a:lnTo>
                  <a:lnTo>
                    <a:pt x="164071" y="456222"/>
                  </a:lnTo>
                  <a:lnTo>
                    <a:pt x="164147" y="453682"/>
                  </a:lnTo>
                  <a:lnTo>
                    <a:pt x="164490" y="452412"/>
                  </a:lnTo>
                  <a:lnTo>
                    <a:pt x="164642" y="451142"/>
                  </a:lnTo>
                  <a:lnTo>
                    <a:pt x="166852" y="451142"/>
                  </a:lnTo>
                  <a:lnTo>
                    <a:pt x="168262" y="449872"/>
                  </a:lnTo>
                  <a:lnTo>
                    <a:pt x="170649" y="448602"/>
                  </a:lnTo>
                  <a:lnTo>
                    <a:pt x="171246" y="447332"/>
                  </a:lnTo>
                  <a:lnTo>
                    <a:pt x="171729" y="446062"/>
                  </a:lnTo>
                  <a:lnTo>
                    <a:pt x="172300" y="447332"/>
                  </a:lnTo>
                  <a:lnTo>
                    <a:pt x="173355" y="448602"/>
                  </a:lnTo>
                  <a:lnTo>
                    <a:pt x="179781" y="448602"/>
                  </a:lnTo>
                  <a:lnTo>
                    <a:pt x="182740" y="443522"/>
                  </a:lnTo>
                  <a:lnTo>
                    <a:pt x="185788" y="446062"/>
                  </a:lnTo>
                  <a:lnTo>
                    <a:pt x="186563" y="447332"/>
                  </a:lnTo>
                  <a:lnTo>
                    <a:pt x="189547" y="446062"/>
                  </a:lnTo>
                  <a:lnTo>
                    <a:pt x="191122" y="443522"/>
                  </a:lnTo>
                  <a:lnTo>
                    <a:pt x="191909" y="442252"/>
                  </a:lnTo>
                  <a:lnTo>
                    <a:pt x="191808" y="440982"/>
                  </a:lnTo>
                  <a:lnTo>
                    <a:pt x="191731" y="439712"/>
                  </a:lnTo>
                  <a:lnTo>
                    <a:pt x="191274" y="439712"/>
                  </a:lnTo>
                  <a:lnTo>
                    <a:pt x="190957" y="438442"/>
                  </a:lnTo>
                  <a:lnTo>
                    <a:pt x="192938" y="439712"/>
                  </a:lnTo>
                  <a:lnTo>
                    <a:pt x="195199" y="438442"/>
                  </a:lnTo>
                  <a:lnTo>
                    <a:pt x="198081" y="438442"/>
                  </a:lnTo>
                  <a:lnTo>
                    <a:pt x="198183" y="439712"/>
                  </a:lnTo>
                  <a:lnTo>
                    <a:pt x="199910" y="439712"/>
                  </a:lnTo>
                  <a:lnTo>
                    <a:pt x="200177" y="438442"/>
                  </a:lnTo>
                  <a:lnTo>
                    <a:pt x="200444" y="437172"/>
                  </a:lnTo>
                  <a:lnTo>
                    <a:pt x="130175" y="437172"/>
                  </a:lnTo>
                  <a:lnTo>
                    <a:pt x="130175" y="839762"/>
                  </a:lnTo>
                  <a:lnTo>
                    <a:pt x="129616" y="840854"/>
                  </a:lnTo>
                  <a:lnTo>
                    <a:pt x="129730" y="839762"/>
                  </a:lnTo>
                  <a:lnTo>
                    <a:pt x="130175" y="839762"/>
                  </a:lnTo>
                  <a:lnTo>
                    <a:pt x="130175" y="437172"/>
                  </a:lnTo>
                  <a:lnTo>
                    <a:pt x="87223" y="437172"/>
                  </a:lnTo>
                  <a:lnTo>
                    <a:pt x="86398" y="437172"/>
                  </a:lnTo>
                  <a:lnTo>
                    <a:pt x="85496" y="438442"/>
                  </a:lnTo>
                  <a:lnTo>
                    <a:pt x="85090" y="439712"/>
                  </a:lnTo>
                  <a:lnTo>
                    <a:pt x="85318" y="440982"/>
                  </a:lnTo>
                  <a:lnTo>
                    <a:pt x="89484" y="440982"/>
                  </a:lnTo>
                  <a:lnTo>
                    <a:pt x="89738" y="439712"/>
                  </a:lnTo>
                  <a:lnTo>
                    <a:pt x="90068" y="439712"/>
                  </a:lnTo>
                  <a:lnTo>
                    <a:pt x="90944" y="442252"/>
                  </a:lnTo>
                  <a:lnTo>
                    <a:pt x="91198" y="443522"/>
                  </a:lnTo>
                  <a:lnTo>
                    <a:pt x="91744" y="444792"/>
                  </a:lnTo>
                  <a:lnTo>
                    <a:pt x="90766" y="444792"/>
                  </a:lnTo>
                  <a:lnTo>
                    <a:pt x="87934" y="446062"/>
                  </a:lnTo>
                  <a:lnTo>
                    <a:pt x="82130" y="446062"/>
                  </a:lnTo>
                  <a:lnTo>
                    <a:pt x="64363" y="519722"/>
                  </a:lnTo>
                  <a:lnTo>
                    <a:pt x="47040" y="606082"/>
                  </a:lnTo>
                  <a:lnTo>
                    <a:pt x="40665" y="630212"/>
                  </a:lnTo>
                  <a:lnTo>
                    <a:pt x="29692" y="672973"/>
                  </a:lnTo>
                  <a:lnTo>
                    <a:pt x="29692" y="714032"/>
                  </a:lnTo>
                  <a:lnTo>
                    <a:pt x="29311" y="715302"/>
                  </a:lnTo>
                  <a:lnTo>
                    <a:pt x="26758" y="715302"/>
                  </a:lnTo>
                  <a:lnTo>
                    <a:pt x="28613" y="712762"/>
                  </a:lnTo>
                  <a:lnTo>
                    <a:pt x="29413" y="714032"/>
                  </a:lnTo>
                  <a:lnTo>
                    <a:pt x="29692" y="714032"/>
                  </a:lnTo>
                  <a:lnTo>
                    <a:pt x="29692" y="672973"/>
                  </a:lnTo>
                  <a:lnTo>
                    <a:pt x="26974" y="683552"/>
                  </a:lnTo>
                  <a:lnTo>
                    <a:pt x="19977" y="710222"/>
                  </a:lnTo>
                  <a:lnTo>
                    <a:pt x="21056" y="710222"/>
                  </a:lnTo>
                  <a:lnTo>
                    <a:pt x="22059" y="711492"/>
                  </a:lnTo>
                  <a:lnTo>
                    <a:pt x="23837" y="711492"/>
                  </a:lnTo>
                  <a:lnTo>
                    <a:pt x="22758" y="712762"/>
                  </a:lnTo>
                  <a:lnTo>
                    <a:pt x="23266" y="714032"/>
                  </a:lnTo>
                  <a:lnTo>
                    <a:pt x="23317" y="715302"/>
                  </a:lnTo>
                  <a:lnTo>
                    <a:pt x="22263" y="714032"/>
                  </a:lnTo>
                  <a:lnTo>
                    <a:pt x="20980" y="714032"/>
                  </a:lnTo>
                  <a:lnTo>
                    <a:pt x="19304" y="715302"/>
                  </a:lnTo>
                  <a:lnTo>
                    <a:pt x="18694" y="715302"/>
                  </a:lnTo>
                  <a:lnTo>
                    <a:pt x="17259" y="720382"/>
                  </a:lnTo>
                  <a:lnTo>
                    <a:pt x="21831" y="724192"/>
                  </a:lnTo>
                  <a:lnTo>
                    <a:pt x="23317" y="722922"/>
                  </a:lnTo>
                  <a:lnTo>
                    <a:pt x="23596" y="721652"/>
                  </a:lnTo>
                  <a:lnTo>
                    <a:pt x="25222" y="721652"/>
                  </a:lnTo>
                  <a:lnTo>
                    <a:pt x="28232" y="724192"/>
                  </a:lnTo>
                  <a:lnTo>
                    <a:pt x="29641" y="722922"/>
                  </a:lnTo>
                  <a:lnTo>
                    <a:pt x="31242" y="722922"/>
                  </a:lnTo>
                  <a:lnTo>
                    <a:pt x="29819" y="721652"/>
                  </a:lnTo>
                  <a:lnTo>
                    <a:pt x="32600" y="719112"/>
                  </a:lnTo>
                  <a:lnTo>
                    <a:pt x="29946" y="717842"/>
                  </a:lnTo>
                  <a:lnTo>
                    <a:pt x="29641" y="717842"/>
                  </a:lnTo>
                  <a:lnTo>
                    <a:pt x="29591" y="716572"/>
                  </a:lnTo>
                  <a:lnTo>
                    <a:pt x="31953" y="716572"/>
                  </a:lnTo>
                  <a:lnTo>
                    <a:pt x="31978" y="715302"/>
                  </a:lnTo>
                  <a:lnTo>
                    <a:pt x="32600" y="716572"/>
                  </a:lnTo>
                  <a:lnTo>
                    <a:pt x="32829" y="717842"/>
                  </a:lnTo>
                  <a:lnTo>
                    <a:pt x="34988" y="717842"/>
                  </a:lnTo>
                  <a:lnTo>
                    <a:pt x="35013" y="720382"/>
                  </a:lnTo>
                  <a:lnTo>
                    <a:pt x="35420" y="721652"/>
                  </a:lnTo>
                  <a:lnTo>
                    <a:pt x="38404" y="722922"/>
                  </a:lnTo>
                  <a:lnTo>
                    <a:pt x="39433" y="725462"/>
                  </a:lnTo>
                  <a:lnTo>
                    <a:pt x="43268" y="725462"/>
                  </a:lnTo>
                  <a:lnTo>
                    <a:pt x="42951" y="726732"/>
                  </a:lnTo>
                  <a:lnTo>
                    <a:pt x="43472" y="728002"/>
                  </a:lnTo>
                  <a:lnTo>
                    <a:pt x="44069" y="728002"/>
                  </a:lnTo>
                  <a:lnTo>
                    <a:pt x="43421" y="729272"/>
                  </a:lnTo>
                  <a:lnTo>
                    <a:pt x="42964" y="730542"/>
                  </a:lnTo>
                  <a:lnTo>
                    <a:pt x="45732" y="730542"/>
                  </a:lnTo>
                  <a:lnTo>
                    <a:pt x="46736" y="731812"/>
                  </a:lnTo>
                  <a:lnTo>
                    <a:pt x="47866" y="733082"/>
                  </a:lnTo>
                  <a:lnTo>
                    <a:pt x="49098" y="734352"/>
                  </a:lnTo>
                  <a:lnTo>
                    <a:pt x="49047" y="735622"/>
                  </a:lnTo>
                  <a:lnTo>
                    <a:pt x="49771" y="736892"/>
                  </a:lnTo>
                  <a:lnTo>
                    <a:pt x="50177" y="736892"/>
                  </a:lnTo>
                  <a:lnTo>
                    <a:pt x="50977" y="738162"/>
                  </a:lnTo>
                  <a:lnTo>
                    <a:pt x="48221" y="738162"/>
                  </a:lnTo>
                  <a:lnTo>
                    <a:pt x="47218" y="739432"/>
                  </a:lnTo>
                  <a:lnTo>
                    <a:pt x="47015" y="740702"/>
                  </a:lnTo>
                  <a:lnTo>
                    <a:pt x="48437" y="740702"/>
                  </a:lnTo>
                  <a:lnTo>
                    <a:pt x="48044" y="741972"/>
                  </a:lnTo>
                  <a:lnTo>
                    <a:pt x="47459" y="743242"/>
                  </a:lnTo>
                  <a:lnTo>
                    <a:pt x="46583" y="742886"/>
                  </a:lnTo>
                  <a:lnTo>
                    <a:pt x="46583" y="761022"/>
                  </a:lnTo>
                  <a:lnTo>
                    <a:pt x="46456" y="766102"/>
                  </a:lnTo>
                  <a:lnTo>
                    <a:pt x="45656" y="767372"/>
                  </a:lnTo>
                  <a:lnTo>
                    <a:pt x="41465" y="767372"/>
                  </a:lnTo>
                  <a:lnTo>
                    <a:pt x="41960" y="771182"/>
                  </a:lnTo>
                  <a:lnTo>
                    <a:pt x="42138" y="771182"/>
                  </a:lnTo>
                  <a:lnTo>
                    <a:pt x="40436" y="772452"/>
                  </a:lnTo>
                  <a:lnTo>
                    <a:pt x="39179" y="772452"/>
                  </a:lnTo>
                  <a:lnTo>
                    <a:pt x="40563" y="774992"/>
                  </a:lnTo>
                  <a:lnTo>
                    <a:pt x="43853" y="776262"/>
                  </a:lnTo>
                  <a:lnTo>
                    <a:pt x="45199" y="776262"/>
                  </a:lnTo>
                  <a:lnTo>
                    <a:pt x="45605" y="777367"/>
                  </a:lnTo>
                  <a:lnTo>
                    <a:pt x="40932" y="776871"/>
                  </a:lnTo>
                  <a:lnTo>
                    <a:pt x="39179" y="777405"/>
                  </a:lnTo>
                  <a:lnTo>
                    <a:pt x="39255" y="776871"/>
                  </a:lnTo>
                  <a:lnTo>
                    <a:pt x="39585" y="776414"/>
                  </a:lnTo>
                  <a:lnTo>
                    <a:pt x="38849" y="772858"/>
                  </a:lnTo>
                  <a:lnTo>
                    <a:pt x="37973" y="769975"/>
                  </a:lnTo>
                  <a:lnTo>
                    <a:pt x="37846" y="768718"/>
                  </a:lnTo>
                  <a:lnTo>
                    <a:pt x="37820" y="768438"/>
                  </a:lnTo>
                  <a:lnTo>
                    <a:pt x="37782" y="768108"/>
                  </a:lnTo>
                  <a:lnTo>
                    <a:pt x="37426" y="764616"/>
                  </a:lnTo>
                  <a:lnTo>
                    <a:pt x="36423" y="763143"/>
                  </a:lnTo>
                  <a:lnTo>
                    <a:pt x="34696" y="761987"/>
                  </a:lnTo>
                  <a:lnTo>
                    <a:pt x="35433" y="761987"/>
                  </a:lnTo>
                  <a:lnTo>
                    <a:pt x="35394" y="761657"/>
                  </a:lnTo>
                  <a:lnTo>
                    <a:pt x="35280" y="760679"/>
                  </a:lnTo>
                  <a:lnTo>
                    <a:pt x="35179" y="759802"/>
                  </a:lnTo>
                  <a:lnTo>
                    <a:pt x="35090" y="759079"/>
                  </a:lnTo>
                  <a:lnTo>
                    <a:pt x="33629" y="758748"/>
                  </a:lnTo>
                  <a:lnTo>
                    <a:pt x="32766" y="758151"/>
                  </a:lnTo>
                  <a:lnTo>
                    <a:pt x="31940" y="757491"/>
                  </a:lnTo>
                  <a:lnTo>
                    <a:pt x="30238" y="758151"/>
                  </a:lnTo>
                  <a:lnTo>
                    <a:pt x="28486" y="759802"/>
                  </a:lnTo>
                  <a:lnTo>
                    <a:pt x="28003" y="760679"/>
                  </a:lnTo>
                  <a:lnTo>
                    <a:pt x="28054" y="761504"/>
                  </a:lnTo>
                  <a:lnTo>
                    <a:pt x="27508" y="761657"/>
                  </a:lnTo>
                  <a:lnTo>
                    <a:pt x="26898" y="761657"/>
                  </a:lnTo>
                  <a:lnTo>
                    <a:pt x="26441" y="761987"/>
                  </a:lnTo>
                  <a:lnTo>
                    <a:pt x="27609" y="760679"/>
                  </a:lnTo>
                  <a:lnTo>
                    <a:pt x="27495" y="759802"/>
                  </a:lnTo>
                  <a:lnTo>
                    <a:pt x="27432" y="759231"/>
                  </a:lnTo>
                  <a:lnTo>
                    <a:pt x="24866" y="757491"/>
                  </a:lnTo>
                  <a:lnTo>
                    <a:pt x="23736" y="757288"/>
                  </a:lnTo>
                  <a:lnTo>
                    <a:pt x="25704" y="756183"/>
                  </a:lnTo>
                  <a:lnTo>
                    <a:pt x="26720" y="756386"/>
                  </a:lnTo>
                  <a:lnTo>
                    <a:pt x="27139" y="756386"/>
                  </a:lnTo>
                  <a:lnTo>
                    <a:pt x="27800" y="756183"/>
                  </a:lnTo>
                  <a:lnTo>
                    <a:pt x="30086" y="755484"/>
                  </a:lnTo>
                  <a:lnTo>
                    <a:pt x="31153" y="753681"/>
                  </a:lnTo>
                  <a:lnTo>
                    <a:pt x="31661" y="752348"/>
                  </a:lnTo>
                  <a:lnTo>
                    <a:pt x="31724" y="751738"/>
                  </a:lnTo>
                  <a:lnTo>
                    <a:pt x="32169" y="751268"/>
                  </a:lnTo>
                  <a:lnTo>
                    <a:pt x="32448" y="751268"/>
                  </a:lnTo>
                  <a:lnTo>
                    <a:pt x="34213" y="749566"/>
                  </a:lnTo>
                  <a:lnTo>
                    <a:pt x="34378" y="749617"/>
                  </a:lnTo>
                  <a:lnTo>
                    <a:pt x="34480" y="750862"/>
                  </a:lnTo>
                  <a:lnTo>
                    <a:pt x="34683" y="753402"/>
                  </a:lnTo>
                  <a:lnTo>
                    <a:pt x="32131" y="754672"/>
                  </a:lnTo>
                  <a:lnTo>
                    <a:pt x="37147" y="758482"/>
                  </a:lnTo>
                  <a:lnTo>
                    <a:pt x="38747" y="764832"/>
                  </a:lnTo>
                  <a:lnTo>
                    <a:pt x="46583" y="761022"/>
                  </a:lnTo>
                  <a:lnTo>
                    <a:pt x="46583" y="742886"/>
                  </a:lnTo>
                  <a:lnTo>
                    <a:pt x="44348" y="741972"/>
                  </a:lnTo>
                  <a:lnTo>
                    <a:pt x="44475" y="743242"/>
                  </a:lnTo>
                  <a:lnTo>
                    <a:pt x="44983" y="747052"/>
                  </a:lnTo>
                  <a:lnTo>
                    <a:pt x="43700" y="748322"/>
                  </a:lnTo>
                  <a:lnTo>
                    <a:pt x="40741" y="748322"/>
                  </a:lnTo>
                  <a:lnTo>
                    <a:pt x="40436" y="746620"/>
                  </a:lnTo>
                  <a:lnTo>
                    <a:pt x="40386" y="745464"/>
                  </a:lnTo>
                  <a:lnTo>
                    <a:pt x="40335" y="744232"/>
                  </a:lnTo>
                  <a:lnTo>
                    <a:pt x="40259" y="742302"/>
                  </a:lnTo>
                  <a:lnTo>
                    <a:pt x="40043" y="741934"/>
                  </a:lnTo>
                  <a:lnTo>
                    <a:pt x="40043" y="749376"/>
                  </a:lnTo>
                  <a:lnTo>
                    <a:pt x="40030" y="749592"/>
                  </a:lnTo>
                  <a:lnTo>
                    <a:pt x="39928" y="750862"/>
                  </a:lnTo>
                  <a:lnTo>
                    <a:pt x="38900" y="750862"/>
                  </a:lnTo>
                  <a:lnTo>
                    <a:pt x="36830" y="749846"/>
                  </a:lnTo>
                  <a:lnTo>
                    <a:pt x="38709" y="749566"/>
                  </a:lnTo>
                  <a:lnTo>
                    <a:pt x="40043" y="749376"/>
                  </a:lnTo>
                  <a:lnTo>
                    <a:pt x="40043" y="741934"/>
                  </a:lnTo>
                  <a:lnTo>
                    <a:pt x="39408" y="740803"/>
                  </a:lnTo>
                  <a:lnTo>
                    <a:pt x="38417" y="739038"/>
                  </a:lnTo>
                  <a:lnTo>
                    <a:pt x="36525" y="739038"/>
                  </a:lnTo>
                  <a:lnTo>
                    <a:pt x="36398" y="738060"/>
                  </a:lnTo>
                  <a:lnTo>
                    <a:pt x="36309" y="737717"/>
                  </a:lnTo>
                  <a:lnTo>
                    <a:pt x="35661" y="735025"/>
                  </a:lnTo>
                  <a:lnTo>
                    <a:pt x="35001" y="734618"/>
                  </a:lnTo>
                  <a:lnTo>
                    <a:pt x="34378" y="734250"/>
                  </a:lnTo>
                  <a:lnTo>
                    <a:pt x="31775" y="734618"/>
                  </a:lnTo>
                  <a:lnTo>
                    <a:pt x="32423" y="732993"/>
                  </a:lnTo>
                  <a:lnTo>
                    <a:pt x="33350" y="731164"/>
                  </a:lnTo>
                  <a:lnTo>
                    <a:pt x="36423" y="733691"/>
                  </a:lnTo>
                  <a:lnTo>
                    <a:pt x="36766" y="732637"/>
                  </a:lnTo>
                  <a:lnTo>
                    <a:pt x="37452" y="731837"/>
                  </a:lnTo>
                  <a:lnTo>
                    <a:pt x="38303" y="731431"/>
                  </a:lnTo>
                  <a:lnTo>
                    <a:pt x="37896" y="731164"/>
                  </a:lnTo>
                  <a:lnTo>
                    <a:pt x="36093" y="729932"/>
                  </a:lnTo>
                  <a:lnTo>
                    <a:pt x="35750" y="729653"/>
                  </a:lnTo>
                  <a:lnTo>
                    <a:pt x="34810" y="728599"/>
                  </a:lnTo>
                  <a:lnTo>
                    <a:pt x="34404" y="725208"/>
                  </a:lnTo>
                  <a:lnTo>
                    <a:pt x="32804" y="724001"/>
                  </a:lnTo>
                  <a:lnTo>
                    <a:pt x="30073" y="724738"/>
                  </a:lnTo>
                  <a:lnTo>
                    <a:pt x="28714" y="725792"/>
                  </a:lnTo>
                  <a:lnTo>
                    <a:pt x="26479" y="726922"/>
                  </a:lnTo>
                  <a:lnTo>
                    <a:pt x="24625" y="729348"/>
                  </a:lnTo>
                  <a:lnTo>
                    <a:pt x="24599" y="729932"/>
                  </a:lnTo>
                  <a:lnTo>
                    <a:pt x="24396" y="729932"/>
                  </a:lnTo>
                  <a:lnTo>
                    <a:pt x="24168" y="729653"/>
                  </a:lnTo>
                  <a:lnTo>
                    <a:pt x="23787" y="729653"/>
                  </a:lnTo>
                  <a:lnTo>
                    <a:pt x="21437" y="728954"/>
                  </a:lnTo>
                  <a:lnTo>
                    <a:pt x="20624" y="729653"/>
                  </a:lnTo>
                  <a:lnTo>
                    <a:pt x="20510" y="729932"/>
                  </a:lnTo>
                  <a:lnTo>
                    <a:pt x="18415" y="735025"/>
                  </a:lnTo>
                  <a:lnTo>
                    <a:pt x="18681" y="736130"/>
                  </a:lnTo>
                  <a:lnTo>
                    <a:pt x="19672" y="739216"/>
                  </a:lnTo>
                  <a:lnTo>
                    <a:pt x="15913" y="740803"/>
                  </a:lnTo>
                  <a:lnTo>
                    <a:pt x="15532" y="740803"/>
                  </a:lnTo>
                  <a:lnTo>
                    <a:pt x="15176" y="740371"/>
                  </a:lnTo>
                  <a:lnTo>
                    <a:pt x="14528" y="740371"/>
                  </a:lnTo>
                  <a:lnTo>
                    <a:pt x="14732" y="739990"/>
                  </a:lnTo>
                  <a:lnTo>
                    <a:pt x="15074" y="739724"/>
                  </a:lnTo>
                  <a:lnTo>
                    <a:pt x="16738" y="737717"/>
                  </a:lnTo>
                  <a:lnTo>
                    <a:pt x="17665" y="736130"/>
                  </a:lnTo>
                  <a:lnTo>
                    <a:pt x="15760" y="734225"/>
                  </a:lnTo>
                  <a:lnTo>
                    <a:pt x="15252" y="733691"/>
                  </a:lnTo>
                  <a:lnTo>
                    <a:pt x="14935" y="733145"/>
                  </a:lnTo>
                  <a:lnTo>
                    <a:pt x="14960" y="732243"/>
                  </a:lnTo>
                  <a:lnTo>
                    <a:pt x="14655" y="732243"/>
                  </a:lnTo>
                  <a:lnTo>
                    <a:pt x="14554" y="732637"/>
                  </a:lnTo>
                  <a:lnTo>
                    <a:pt x="14452" y="732993"/>
                  </a:lnTo>
                  <a:lnTo>
                    <a:pt x="14414" y="733145"/>
                  </a:lnTo>
                  <a:lnTo>
                    <a:pt x="9309" y="752868"/>
                  </a:lnTo>
                  <a:lnTo>
                    <a:pt x="10756" y="753681"/>
                  </a:lnTo>
                  <a:lnTo>
                    <a:pt x="12674" y="752348"/>
                  </a:lnTo>
                  <a:lnTo>
                    <a:pt x="13423" y="752195"/>
                  </a:lnTo>
                  <a:lnTo>
                    <a:pt x="14490" y="751916"/>
                  </a:lnTo>
                  <a:lnTo>
                    <a:pt x="15163" y="751916"/>
                  </a:lnTo>
                  <a:lnTo>
                    <a:pt x="15252" y="751738"/>
                  </a:lnTo>
                  <a:lnTo>
                    <a:pt x="15316" y="751598"/>
                  </a:lnTo>
                  <a:lnTo>
                    <a:pt x="15455" y="751268"/>
                  </a:lnTo>
                  <a:lnTo>
                    <a:pt x="15379" y="749909"/>
                  </a:lnTo>
                  <a:lnTo>
                    <a:pt x="15303" y="748284"/>
                  </a:lnTo>
                  <a:lnTo>
                    <a:pt x="15201" y="747102"/>
                  </a:lnTo>
                  <a:lnTo>
                    <a:pt x="16891" y="747102"/>
                  </a:lnTo>
                  <a:lnTo>
                    <a:pt x="16827" y="746620"/>
                  </a:lnTo>
                  <a:lnTo>
                    <a:pt x="16713" y="745464"/>
                  </a:lnTo>
                  <a:lnTo>
                    <a:pt x="17945" y="747547"/>
                  </a:lnTo>
                  <a:lnTo>
                    <a:pt x="19697" y="748779"/>
                  </a:lnTo>
                  <a:lnTo>
                    <a:pt x="21704" y="749033"/>
                  </a:lnTo>
                  <a:lnTo>
                    <a:pt x="20624" y="749909"/>
                  </a:lnTo>
                  <a:lnTo>
                    <a:pt x="19519" y="751268"/>
                  </a:lnTo>
                  <a:lnTo>
                    <a:pt x="19278" y="751598"/>
                  </a:lnTo>
                  <a:lnTo>
                    <a:pt x="21602" y="754278"/>
                  </a:lnTo>
                  <a:lnTo>
                    <a:pt x="22580" y="756691"/>
                  </a:lnTo>
                  <a:lnTo>
                    <a:pt x="19037" y="757288"/>
                  </a:lnTo>
                  <a:lnTo>
                    <a:pt x="18796" y="757288"/>
                  </a:lnTo>
                  <a:lnTo>
                    <a:pt x="17411" y="758748"/>
                  </a:lnTo>
                  <a:lnTo>
                    <a:pt x="17513" y="759079"/>
                  </a:lnTo>
                  <a:lnTo>
                    <a:pt x="17551" y="759231"/>
                  </a:lnTo>
                  <a:lnTo>
                    <a:pt x="18148" y="761288"/>
                  </a:lnTo>
                  <a:lnTo>
                    <a:pt x="19024" y="761987"/>
                  </a:lnTo>
                  <a:lnTo>
                    <a:pt x="20053" y="762558"/>
                  </a:lnTo>
                  <a:lnTo>
                    <a:pt x="19875" y="762990"/>
                  </a:lnTo>
                  <a:lnTo>
                    <a:pt x="19786" y="763143"/>
                  </a:lnTo>
                  <a:lnTo>
                    <a:pt x="19596" y="763473"/>
                  </a:lnTo>
                  <a:lnTo>
                    <a:pt x="18694" y="763892"/>
                  </a:lnTo>
                  <a:lnTo>
                    <a:pt x="18427" y="764222"/>
                  </a:lnTo>
                  <a:lnTo>
                    <a:pt x="18173" y="764768"/>
                  </a:lnTo>
                  <a:lnTo>
                    <a:pt x="17335" y="764768"/>
                  </a:lnTo>
                  <a:lnTo>
                    <a:pt x="17183" y="764197"/>
                  </a:lnTo>
                  <a:lnTo>
                    <a:pt x="17183" y="764870"/>
                  </a:lnTo>
                  <a:lnTo>
                    <a:pt x="17170" y="768438"/>
                  </a:lnTo>
                  <a:lnTo>
                    <a:pt x="14516" y="768184"/>
                  </a:lnTo>
                  <a:lnTo>
                    <a:pt x="12446" y="768718"/>
                  </a:lnTo>
                  <a:lnTo>
                    <a:pt x="12141" y="768438"/>
                  </a:lnTo>
                  <a:lnTo>
                    <a:pt x="11595" y="768108"/>
                  </a:lnTo>
                  <a:lnTo>
                    <a:pt x="11722" y="766775"/>
                  </a:lnTo>
                  <a:lnTo>
                    <a:pt x="12674" y="766508"/>
                  </a:lnTo>
                  <a:lnTo>
                    <a:pt x="13550" y="766051"/>
                  </a:lnTo>
                  <a:lnTo>
                    <a:pt x="14312" y="764946"/>
                  </a:lnTo>
                  <a:lnTo>
                    <a:pt x="14757" y="765251"/>
                  </a:lnTo>
                  <a:lnTo>
                    <a:pt x="15887" y="765149"/>
                  </a:lnTo>
                  <a:lnTo>
                    <a:pt x="16967" y="765022"/>
                  </a:lnTo>
                  <a:lnTo>
                    <a:pt x="17183" y="764870"/>
                  </a:lnTo>
                  <a:lnTo>
                    <a:pt x="17183" y="764197"/>
                  </a:lnTo>
                  <a:lnTo>
                    <a:pt x="16916" y="763587"/>
                  </a:lnTo>
                  <a:lnTo>
                    <a:pt x="16560" y="762736"/>
                  </a:lnTo>
                  <a:lnTo>
                    <a:pt x="17119" y="761136"/>
                  </a:lnTo>
                  <a:lnTo>
                    <a:pt x="15151" y="761238"/>
                  </a:lnTo>
                  <a:lnTo>
                    <a:pt x="14732" y="762190"/>
                  </a:lnTo>
                  <a:lnTo>
                    <a:pt x="14719" y="761657"/>
                  </a:lnTo>
                  <a:lnTo>
                    <a:pt x="14605" y="761288"/>
                  </a:lnTo>
                  <a:lnTo>
                    <a:pt x="13995" y="759231"/>
                  </a:lnTo>
                  <a:lnTo>
                    <a:pt x="13944" y="759079"/>
                  </a:lnTo>
                  <a:lnTo>
                    <a:pt x="13855" y="758748"/>
                  </a:lnTo>
                  <a:lnTo>
                    <a:pt x="13804" y="758571"/>
                  </a:lnTo>
                  <a:lnTo>
                    <a:pt x="10591" y="759231"/>
                  </a:lnTo>
                  <a:lnTo>
                    <a:pt x="10515" y="759079"/>
                  </a:lnTo>
                  <a:lnTo>
                    <a:pt x="9309" y="756386"/>
                  </a:lnTo>
                  <a:lnTo>
                    <a:pt x="9144" y="756386"/>
                  </a:lnTo>
                  <a:lnTo>
                    <a:pt x="8394" y="756691"/>
                  </a:lnTo>
                  <a:lnTo>
                    <a:pt x="8178" y="757288"/>
                  </a:lnTo>
                  <a:lnTo>
                    <a:pt x="8128" y="757491"/>
                  </a:lnTo>
                  <a:lnTo>
                    <a:pt x="2451" y="779411"/>
                  </a:lnTo>
                  <a:lnTo>
                    <a:pt x="4203" y="779411"/>
                  </a:lnTo>
                  <a:lnTo>
                    <a:pt x="7302" y="781189"/>
                  </a:lnTo>
                  <a:lnTo>
                    <a:pt x="8597" y="779081"/>
                  </a:lnTo>
                  <a:lnTo>
                    <a:pt x="9804" y="778738"/>
                  </a:lnTo>
                  <a:lnTo>
                    <a:pt x="8775" y="779411"/>
                  </a:lnTo>
                  <a:lnTo>
                    <a:pt x="9410" y="780618"/>
                  </a:lnTo>
                  <a:lnTo>
                    <a:pt x="9931" y="782040"/>
                  </a:lnTo>
                  <a:lnTo>
                    <a:pt x="9486" y="782751"/>
                  </a:lnTo>
                  <a:lnTo>
                    <a:pt x="9156" y="783475"/>
                  </a:lnTo>
                  <a:lnTo>
                    <a:pt x="7404" y="783945"/>
                  </a:lnTo>
                  <a:lnTo>
                    <a:pt x="6248" y="785355"/>
                  </a:lnTo>
                  <a:lnTo>
                    <a:pt x="7543" y="787717"/>
                  </a:lnTo>
                  <a:lnTo>
                    <a:pt x="8585" y="788746"/>
                  </a:lnTo>
                  <a:lnTo>
                    <a:pt x="10731" y="788441"/>
                  </a:lnTo>
                  <a:lnTo>
                    <a:pt x="10668" y="788746"/>
                  </a:lnTo>
                  <a:lnTo>
                    <a:pt x="10566" y="789101"/>
                  </a:lnTo>
                  <a:lnTo>
                    <a:pt x="10515" y="789279"/>
                  </a:lnTo>
                  <a:lnTo>
                    <a:pt x="12395" y="792238"/>
                  </a:lnTo>
                  <a:lnTo>
                    <a:pt x="13500" y="792010"/>
                  </a:lnTo>
                  <a:lnTo>
                    <a:pt x="14744" y="791489"/>
                  </a:lnTo>
                  <a:lnTo>
                    <a:pt x="14846" y="792010"/>
                  </a:lnTo>
                  <a:lnTo>
                    <a:pt x="14897" y="792238"/>
                  </a:lnTo>
                  <a:lnTo>
                    <a:pt x="15278" y="794296"/>
                  </a:lnTo>
                  <a:lnTo>
                    <a:pt x="15494" y="794689"/>
                  </a:lnTo>
                  <a:lnTo>
                    <a:pt x="16967" y="796429"/>
                  </a:lnTo>
                  <a:lnTo>
                    <a:pt x="20193" y="794004"/>
                  </a:lnTo>
                  <a:lnTo>
                    <a:pt x="20955" y="794296"/>
                  </a:lnTo>
                  <a:lnTo>
                    <a:pt x="22453" y="795731"/>
                  </a:lnTo>
                  <a:lnTo>
                    <a:pt x="23050" y="796251"/>
                  </a:lnTo>
                  <a:lnTo>
                    <a:pt x="23241" y="796429"/>
                  </a:lnTo>
                  <a:lnTo>
                    <a:pt x="23075" y="796429"/>
                  </a:lnTo>
                  <a:lnTo>
                    <a:pt x="22974" y="796277"/>
                  </a:lnTo>
                  <a:lnTo>
                    <a:pt x="22123" y="796429"/>
                  </a:lnTo>
                  <a:lnTo>
                    <a:pt x="21602" y="796429"/>
                  </a:lnTo>
                  <a:lnTo>
                    <a:pt x="20777" y="796251"/>
                  </a:lnTo>
                  <a:lnTo>
                    <a:pt x="20701" y="796429"/>
                  </a:lnTo>
                  <a:lnTo>
                    <a:pt x="20383" y="797229"/>
                  </a:lnTo>
                  <a:lnTo>
                    <a:pt x="20447" y="797560"/>
                  </a:lnTo>
                  <a:lnTo>
                    <a:pt x="24625" y="799515"/>
                  </a:lnTo>
                  <a:lnTo>
                    <a:pt x="24498" y="798233"/>
                  </a:lnTo>
                  <a:lnTo>
                    <a:pt x="24384" y="797610"/>
                  </a:lnTo>
                  <a:lnTo>
                    <a:pt x="25323" y="798588"/>
                  </a:lnTo>
                  <a:lnTo>
                    <a:pt x="25869" y="799947"/>
                  </a:lnTo>
                  <a:lnTo>
                    <a:pt x="26479" y="800163"/>
                  </a:lnTo>
                  <a:lnTo>
                    <a:pt x="26974" y="800569"/>
                  </a:lnTo>
                  <a:lnTo>
                    <a:pt x="28663" y="801293"/>
                  </a:lnTo>
                  <a:lnTo>
                    <a:pt x="31369" y="801293"/>
                  </a:lnTo>
                  <a:lnTo>
                    <a:pt x="32143" y="800569"/>
                  </a:lnTo>
                  <a:lnTo>
                    <a:pt x="32600" y="799985"/>
                  </a:lnTo>
                  <a:lnTo>
                    <a:pt x="33020" y="800569"/>
                  </a:lnTo>
                  <a:lnTo>
                    <a:pt x="33235" y="801293"/>
                  </a:lnTo>
                  <a:lnTo>
                    <a:pt x="33464" y="801293"/>
                  </a:lnTo>
                  <a:lnTo>
                    <a:pt x="31851" y="802271"/>
                  </a:lnTo>
                  <a:lnTo>
                    <a:pt x="31724" y="802525"/>
                  </a:lnTo>
                  <a:lnTo>
                    <a:pt x="42849" y="807504"/>
                  </a:lnTo>
                  <a:lnTo>
                    <a:pt x="42786" y="806373"/>
                  </a:lnTo>
                  <a:lnTo>
                    <a:pt x="42633" y="805916"/>
                  </a:lnTo>
                  <a:lnTo>
                    <a:pt x="42532" y="805713"/>
                  </a:lnTo>
                  <a:lnTo>
                    <a:pt x="42430" y="805510"/>
                  </a:lnTo>
                  <a:lnTo>
                    <a:pt x="42341" y="805345"/>
                  </a:lnTo>
                  <a:lnTo>
                    <a:pt x="41325" y="803325"/>
                  </a:lnTo>
                  <a:lnTo>
                    <a:pt x="41567" y="803325"/>
                  </a:lnTo>
                  <a:lnTo>
                    <a:pt x="44399" y="806792"/>
                  </a:lnTo>
                  <a:lnTo>
                    <a:pt x="45059" y="806792"/>
                  </a:lnTo>
                  <a:lnTo>
                    <a:pt x="45656" y="806373"/>
                  </a:lnTo>
                  <a:lnTo>
                    <a:pt x="46202" y="805738"/>
                  </a:lnTo>
                  <a:lnTo>
                    <a:pt x="46329" y="805916"/>
                  </a:lnTo>
                  <a:lnTo>
                    <a:pt x="46583" y="805916"/>
                  </a:lnTo>
                  <a:lnTo>
                    <a:pt x="46863" y="805713"/>
                  </a:lnTo>
                  <a:lnTo>
                    <a:pt x="46812" y="805510"/>
                  </a:lnTo>
                  <a:lnTo>
                    <a:pt x="46659" y="805345"/>
                  </a:lnTo>
                  <a:lnTo>
                    <a:pt x="47586" y="804189"/>
                  </a:lnTo>
                  <a:lnTo>
                    <a:pt x="48323" y="803732"/>
                  </a:lnTo>
                  <a:lnTo>
                    <a:pt x="48907" y="803325"/>
                  </a:lnTo>
                  <a:lnTo>
                    <a:pt x="51028" y="801878"/>
                  </a:lnTo>
                  <a:lnTo>
                    <a:pt x="51104" y="801293"/>
                  </a:lnTo>
                  <a:lnTo>
                    <a:pt x="51206" y="800569"/>
                  </a:lnTo>
                  <a:lnTo>
                    <a:pt x="51295" y="799947"/>
                  </a:lnTo>
                  <a:lnTo>
                    <a:pt x="51409" y="799109"/>
                  </a:lnTo>
                  <a:lnTo>
                    <a:pt x="49936" y="797560"/>
                  </a:lnTo>
                  <a:lnTo>
                    <a:pt x="48869" y="796429"/>
                  </a:lnTo>
                  <a:lnTo>
                    <a:pt x="48704" y="796251"/>
                  </a:lnTo>
                  <a:lnTo>
                    <a:pt x="48221" y="795731"/>
                  </a:lnTo>
                  <a:lnTo>
                    <a:pt x="46863" y="795020"/>
                  </a:lnTo>
                  <a:lnTo>
                    <a:pt x="45351" y="794689"/>
                  </a:lnTo>
                  <a:lnTo>
                    <a:pt x="45618" y="794296"/>
                  </a:lnTo>
                  <a:lnTo>
                    <a:pt x="45732" y="793864"/>
                  </a:lnTo>
                  <a:lnTo>
                    <a:pt x="46062" y="791413"/>
                  </a:lnTo>
                  <a:lnTo>
                    <a:pt x="45504" y="790181"/>
                  </a:lnTo>
                  <a:lnTo>
                    <a:pt x="44754" y="789101"/>
                  </a:lnTo>
                  <a:lnTo>
                    <a:pt x="45173" y="788416"/>
                  </a:lnTo>
                  <a:lnTo>
                    <a:pt x="46139" y="786892"/>
                  </a:lnTo>
                  <a:lnTo>
                    <a:pt x="47332" y="783475"/>
                  </a:lnTo>
                  <a:lnTo>
                    <a:pt x="47523" y="782751"/>
                  </a:lnTo>
                  <a:lnTo>
                    <a:pt x="45656" y="779703"/>
                  </a:lnTo>
                  <a:lnTo>
                    <a:pt x="44818" y="778535"/>
                  </a:lnTo>
                  <a:lnTo>
                    <a:pt x="44577" y="778205"/>
                  </a:lnTo>
                  <a:lnTo>
                    <a:pt x="44005" y="777405"/>
                  </a:lnTo>
                  <a:lnTo>
                    <a:pt x="45631" y="777405"/>
                  </a:lnTo>
                  <a:lnTo>
                    <a:pt x="45681" y="777532"/>
                  </a:lnTo>
                  <a:lnTo>
                    <a:pt x="45986" y="777532"/>
                  </a:lnTo>
                  <a:lnTo>
                    <a:pt x="49149" y="778802"/>
                  </a:lnTo>
                  <a:lnTo>
                    <a:pt x="48298" y="780072"/>
                  </a:lnTo>
                  <a:lnTo>
                    <a:pt x="48844" y="783882"/>
                  </a:lnTo>
                  <a:lnTo>
                    <a:pt x="49771" y="785152"/>
                  </a:lnTo>
                  <a:lnTo>
                    <a:pt x="48463" y="786422"/>
                  </a:lnTo>
                  <a:lnTo>
                    <a:pt x="45377" y="788962"/>
                  </a:lnTo>
                  <a:lnTo>
                    <a:pt x="51358" y="790232"/>
                  </a:lnTo>
                  <a:lnTo>
                    <a:pt x="49415" y="792772"/>
                  </a:lnTo>
                  <a:lnTo>
                    <a:pt x="49174" y="792772"/>
                  </a:lnTo>
                  <a:lnTo>
                    <a:pt x="50520" y="795312"/>
                  </a:lnTo>
                  <a:lnTo>
                    <a:pt x="53060" y="795312"/>
                  </a:lnTo>
                  <a:lnTo>
                    <a:pt x="54038" y="794042"/>
                  </a:lnTo>
                  <a:lnTo>
                    <a:pt x="57251" y="795312"/>
                  </a:lnTo>
                  <a:lnTo>
                    <a:pt x="58254" y="795312"/>
                  </a:lnTo>
                  <a:lnTo>
                    <a:pt x="57353" y="797852"/>
                  </a:lnTo>
                  <a:lnTo>
                    <a:pt x="56857" y="799122"/>
                  </a:lnTo>
                  <a:lnTo>
                    <a:pt x="51600" y="801662"/>
                  </a:lnTo>
                  <a:lnTo>
                    <a:pt x="50850" y="802932"/>
                  </a:lnTo>
                  <a:lnTo>
                    <a:pt x="50850" y="805472"/>
                  </a:lnTo>
                  <a:lnTo>
                    <a:pt x="49796" y="806742"/>
                  </a:lnTo>
                  <a:lnTo>
                    <a:pt x="49199" y="808012"/>
                  </a:lnTo>
                  <a:lnTo>
                    <a:pt x="49225" y="809269"/>
                  </a:lnTo>
                  <a:lnTo>
                    <a:pt x="55168" y="811822"/>
                  </a:lnTo>
                  <a:lnTo>
                    <a:pt x="56946" y="811822"/>
                  </a:lnTo>
                  <a:lnTo>
                    <a:pt x="57073" y="810552"/>
                  </a:lnTo>
                  <a:lnTo>
                    <a:pt x="57200" y="811822"/>
                  </a:lnTo>
                  <a:lnTo>
                    <a:pt x="57886" y="811822"/>
                  </a:lnTo>
                  <a:lnTo>
                    <a:pt x="58432" y="813092"/>
                  </a:lnTo>
                  <a:lnTo>
                    <a:pt x="58661" y="813092"/>
                  </a:lnTo>
                  <a:lnTo>
                    <a:pt x="71208" y="819442"/>
                  </a:lnTo>
                  <a:lnTo>
                    <a:pt x="70891" y="818172"/>
                  </a:lnTo>
                  <a:lnTo>
                    <a:pt x="70840" y="816902"/>
                  </a:lnTo>
                  <a:lnTo>
                    <a:pt x="69075" y="814362"/>
                  </a:lnTo>
                  <a:lnTo>
                    <a:pt x="68605" y="813092"/>
                  </a:lnTo>
                  <a:lnTo>
                    <a:pt x="66992" y="811822"/>
                  </a:lnTo>
                  <a:lnTo>
                    <a:pt x="68008" y="810552"/>
                  </a:lnTo>
                  <a:lnTo>
                    <a:pt x="69024" y="809282"/>
                  </a:lnTo>
                  <a:lnTo>
                    <a:pt x="70535" y="811822"/>
                  </a:lnTo>
                  <a:lnTo>
                    <a:pt x="73647" y="813092"/>
                  </a:lnTo>
                  <a:lnTo>
                    <a:pt x="74955" y="814362"/>
                  </a:lnTo>
                  <a:lnTo>
                    <a:pt x="77939" y="814362"/>
                  </a:lnTo>
                  <a:lnTo>
                    <a:pt x="76962" y="815632"/>
                  </a:lnTo>
                  <a:lnTo>
                    <a:pt x="77089" y="816902"/>
                  </a:lnTo>
                  <a:lnTo>
                    <a:pt x="77216" y="818172"/>
                  </a:lnTo>
                  <a:lnTo>
                    <a:pt x="78041" y="819442"/>
                  </a:lnTo>
                  <a:lnTo>
                    <a:pt x="79273" y="819442"/>
                  </a:lnTo>
                  <a:lnTo>
                    <a:pt x="78917" y="820712"/>
                  </a:lnTo>
                  <a:lnTo>
                    <a:pt x="78562" y="820712"/>
                  </a:lnTo>
                  <a:lnTo>
                    <a:pt x="78143" y="821982"/>
                  </a:lnTo>
                  <a:lnTo>
                    <a:pt x="87363" y="825703"/>
                  </a:lnTo>
                  <a:lnTo>
                    <a:pt x="87249" y="824522"/>
                  </a:lnTo>
                  <a:lnTo>
                    <a:pt x="87007" y="824522"/>
                  </a:lnTo>
                  <a:lnTo>
                    <a:pt x="86880" y="821982"/>
                  </a:lnTo>
                  <a:lnTo>
                    <a:pt x="88353" y="821982"/>
                  </a:lnTo>
                  <a:lnTo>
                    <a:pt x="88912" y="823252"/>
                  </a:lnTo>
                  <a:lnTo>
                    <a:pt x="89560" y="823252"/>
                  </a:lnTo>
                  <a:lnTo>
                    <a:pt x="88125" y="824522"/>
                  </a:lnTo>
                  <a:lnTo>
                    <a:pt x="88506" y="825703"/>
                  </a:lnTo>
                  <a:lnTo>
                    <a:pt x="89014" y="827062"/>
                  </a:lnTo>
                  <a:lnTo>
                    <a:pt x="125539" y="843572"/>
                  </a:lnTo>
                  <a:lnTo>
                    <a:pt x="125641" y="842302"/>
                  </a:lnTo>
                  <a:lnTo>
                    <a:pt x="126517" y="841032"/>
                  </a:lnTo>
                  <a:lnTo>
                    <a:pt x="128778" y="842302"/>
                  </a:lnTo>
                  <a:lnTo>
                    <a:pt x="129362" y="841400"/>
                  </a:lnTo>
                  <a:lnTo>
                    <a:pt x="128968" y="842302"/>
                  </a:lnTo>
                  <a:lnTo>
                    <a:pt x="128193" y="843572"/>
                  </a:lnTo>
                  <a:lnTo>
                    <a:pt x="152742" y="855002"/>
                  </a:lnTo>
                  <a:lnTo>
                    <a:pt x="159448" y="857542"/>
                  </a:lnTo>
                  <a:lnTo>
                    <a:pt x="175488" y="865162"/>
                  </a:lnTo>
                  <a:lnTo>
                    <a:pt x="177419" y="863892"/>
                  </a:lnTo>
                  <a:lnTo>
                    <a:pt x="184454" y="863892"/>
                  </a:lnTo>
                  <a:lnTo>
                    <a:pt x="183426" y="867702"/>
                  </a:lnTo>
                  <a:lnTo>
                    <a:pt x="183553" y="868972"/>
                  </a:lnTo>
                  <a:lnTo>
                    <a:pt x="186461" y="868972"/>
                  </a:lnTo>
                  <a:lnTo>
                    <a:pt x="186817" y="867702"/>
                  </a:lnTo>
                  <a:lnTo>
                    <a:pt x="187439" y="868972"/>
                  </a:lnTo>
                  <a:lnTo>
                    <a:pt x="188366" y="870242"/>
                  </a:lnTo>
                  <a:lnTo>
                    <a:pt x="189369" y="870242"/>
                  </a:lnTo>
                  <a:lnTo>
                    <a:pt x="189293" y="871512"/>
                  </a:lnTo>
                  <a:lnTo>
                    <a:pt x="230593" y="889292"/>
                  </a:lnTo>
                  <a:lnTo>
                    <a:pt x="229158" y="886752"/>
                  </a:lnTo>
                  <a:lnTo>
                    <a:pt x="227228" y="885482"/>
                  </a:lnTo>
                  <a:lnTo>
                    <a:pt x="226618" y="882942"/>
                  </a:lnTo>
                  <a:lnTo>
                    <a:pt x="226479" y="881672"/>
                  </a:lnTo>
                  <a:lnTo>
                    <a:pt x="224663" y="880402"/>
                  </a:lnTo>
                  <a:lnTo>
                    <a:pt x="224040" y="881672"/>
                  </a:lnTo>
                  <a:lnTo>
                    <a:pt x="221373" y="881672"/>
                  </a:lnTo>
                  <a:lnTo>
                    <a:pt x="220078" y="880402"/>
                  </a:lnTo>
                  <a:lnTo>
                    <a:pt x="221132" y="880402"/>
                  </a:lnTo>
                  <a:lnTo>
                    <a:pt x="222059" y="879132"/>
                  </a:lnTo>
                  <a:lnTo>
                    <a:pt x="223240" y="876592"/>
                  </a:lnTo>
                  <a:lnTo>
                    <a:pt x="221246" y="875322"/>
                  </a:lnTo>
                  <a:lnTo>
                    <a:pt x="220522" y="875322"/>
                  </a:lnTo>
                  <a:lnTo>
                    <a:pt x="219621" y="874052"/>
                  </a:lnTo>
                  <a:lnTo>
                    <a:pt x="218948" y="874052"/>
                  </a:lnTo>
                  <a:lnTo>
                    <a:pt x="219367" y="872782"/>
                  </a:lnTo>
                  <a:lnTo>
                    <a:pt x="219646" y="872782"/>
                  </a:lnTo>
                  <a:lnTo>
                    <a:pt x="217792" y="870242"/>
                  </a:lnTo>
                  <a:lnTo>
                    <a:pt x="216636" y="868972"/>
                  </a:lnTo>
                  <a:lnTo>
                    <a:pt x="216357" y="868972"/>
                  </a:lnTo>
                  <a:lnTo>
                    <a:pt x="216916" y="867702"/>
                  </a:lnTo>
                  <a:lnTo>
                    <a:pt x="218465" y="867702"/>
                  </a:lnTo>
                  <a:lnTo>
                    <a:pt x="218414" y="865162"/>
                  </a:lnTo>
                  <a:lnTo>
                    <a:pt x="220548" y="865162"/>
                  </a:lnTo>
                  <a:lnTo>
                    <a:pt x="220573" y="866432"/>
                  </a:lnTo>
                  <a:lnTo>
                    <a:pt x="221424" y="868972"/>
                  </a:lnTo>
                  <a:lnTo>
                    <a:pt x="223862" y="866432"/>
                  </a:lnTo>
                  <a:lnTo>
                    <a:pt x="224840" y="867702"/>
                  </a:lnTo>
                  <a:lnTo>
                    <a:pt x="225552" y="866432"/>
                  </a:lnTo>
                  <a:lnTo>
                    <a:pt x="226275" y="865162"/>
                  </a:lnTo>
                  <a:lnTo>
                    <a:pt x="226987" y="863892"/>
                  </a:lnTo>
                  <a:lnTo>
                    <a:pt x="227698" y="862622"/>
                  </a:lnTo>
                  <a:lnTo>
                    <a:pt x="226618" y="862622"/>
                  </a:lnTo>
                  <a:lnTo>
                    <a:pt x="228003" y="860082"/>
                  </a:lnTo>
                  <a:lnTo>
                    <a:pt x="228511" y="857542"/>
                  </a:lnTo>
                  <a:lnTo>
                    <a:pt x="228003" y="856272"/>
                  </a:lnTo>
                  <a:lnTo>
                    <a:pt x="227025" y="855002"/>
                  </a:lnTo>
                  <a:lnTo>
                    <a:pt x="230365" y="855002"/>
                  </a:lnTo>
                  <a:lnTo>
                    <a:pt x="231419" y="853732"/>
                  </a:lnTo>
                  <a:lnTo>
                    <a:pt x="235458" y="853732"/>
                  </a:lnTo>
                  <a:lnTo>
                    <a:pt x="236639" y="851192"/>
                  </a:lnTo>
                  <a:lnTo>
                    <a:pt x="239598" y="851192"/>
                  </a:lnTo>
                  <a:lnTo>
                    <a:pt x="239547" y="849922"/>
                  </a:lnTo>
                  <a:lnTo>
                    <a:pt x="239128" y="848652"/>
                  </a:lnTo>
                  <a:lnTo>
                    <a:pt x="238518" y="847382"/>
                  </a:lnTo>
                  <a:lnTo>
                    <a:pt x="239522" y="844842"/>
                  </a:lnTo>
                  <a:lnTo>
                    <a:pt x="240131" y="842302"/>
                  </a:lnTo>
                  <a:lnTo>
                    <a:pt x="242697" y="842302"/>
                  </a:lnTo>
                  <a:lnTo>
                    <a:pt x="242963" y="841032"/>
                  </a:lnTo>
                  <a:lnTo>
                    <a:pt x="241858" y="839762"/>
                  </a:lnTo>
                  <a:lnTo>
                    <a:pt x="240753" y="838492"/>
                  </a:lnTo>
                  <a:lnTo>
                    <a:pt x="242989" y="837222"/>
                  </a:lnTo>
                  <a:lnTo>
                    <a:pt x="244068" y="835952"/>
                  </a:lnTo>
                  <a:lnTo>
                    <a:pt x="244322" y="837222"/>
                  </a:lnTo>
                  <a:lnTo>
                    <a:pt x="245529" y="837222"/>
                  </a:lnTo>
                  <a:lnTo>
                    <a:pt x="246557" y="838492"/>
                  </a:lnTo>
                  <a:lnTo>
                    <a:pt x="247154" y="841032"/>
                  </a:lnTo>
                  <a:lnTo>
                    <a:pt x="247256" y="842302"/>
                  </a:lnTo>
                  <a:lnTo>
                    <a:pt x="247357" y="843572"/>
                  </a:lnTo>
                  <a:lnTo>
                    <a:pt x="244779" y="844842"/>
                  </a:lnTo>
                  <a:lnTo>
                    <a:pt x="245630" y="847382"/>
                  </a:lnTo>
                  <a:lnTo>
                    <a:pt x="243624" y="848652"/>
                  </a:lnTo>
                  <a:lnTo>
                    <a:pt x="243840" y="849922"/>
                  </a:lnTo>
                  <a:lnTo>
                    <a:pt x="241541" y="851192"/>
                  </a:lnTo>
                  <a:lnTo>
                    <a:pt x="240207" y="853732"/>
                  </a:lnTo>
                  <a:lnTo>
                    <a:pt x="240258" y="856272"/>
                  </a:lnTo>
                  <a:lnTo>
                    <a:pt x="237490" y="856272"/>
                  </a:lnTo>
                  <a:lnTo>
                    <a:pt x="236918" y="858812"/>
                  </a:lnTo>
                  <a:lnTo>
                    <a:pt x="236143" y="863892"/>
                  </a:lnTo>
                  <a:lnTo>
                    <a:pt x="239331" y="862622"/>
                  </a:lnTo>
                  <a:lnTo>
                    <a:pt x="240728" y="863892"/>
                  </a:lnTo>
                  <a:lnTo>
                    <a:pt x="240906" y="863892"/>
                  </a:lnTo>
                  <a:lnTo>
                    <a:pt x="241007" y="865162"/>
                  </a:lnTo>
                  <a:lnTo>
                    <a:pt x="242112" y="865162"/>
                  </a:lnTo>
                  <a:lnTo>
                    <a:pt x="243319" y="863892"/>
                  </a:lnTo>
                  <a:lnTo>
                    <a:pt x="246380" y="863892"/>
                  </a:lnTo>
                  <a:lnTo>
                    <a:pt x="246507" y="862622"/>
                  </a:lnTo>
                  <a:lnTo>
                    <a:pt x="249720" y="862622"/>
                  </a:lnTo>
                  <a:lnTo>
                    <a:pt x="254660" y="863892"/>
                  </a:lnTo>
                  <a:lnTo>
                    <a:pt x="255409" y="862622"/>
                  </a:lnTo>
                  <a:lnTo>
                    <a:pt x="256146" y="861352"/>
                  </a:lnTo>
                  <a:lnTo>
                    <a:pt x="258432" y="857542"/>
                  </a:lnTo>
                  <a:lnTo>
                    <a:pt x="257949" y="856272"/>
                  </a:lnTo>
                  <a:lnTo>
                    <a:pt x="258953" y="856272"/>
                  </a:lnTo>
                  <a:lnTo>
                    <a:pt x="259511" y="860082"/>
                  </a:lnTo>
                  <a:lnTo>
                    <a:pt x="260769" y="858812"/>
                  </a:lnTo>
                  <a:lnTo>
                    <a:pt x="263448" y="858812"/>
                  </a:lnTo>
                  <a:lnTo>
                    <a:pt x="262953" y="860082"/>
                  </a:lnTo>
                  <a:lnTo>
                    <a:pt x="263423" y="860082"/>
                  </a:lnTo>
                  <a:lnTo>
                    <a:pt x="266268" y="862622"/>
                  </a:lnTo>
                  <a:lnTo>
                    <a:pt x="266915" y="862622"/>
                  </a:lnTo>
                  <a:lnTo>
                    <a:pt x="267119" y="863892"/>
                  </a:lnTo>
                  <a:lnTo>
                    <a:pt x="268071" y="863892"/>
                  </a:lnTo>
                  <a:lnTo>
                    <a:pt x="268744" y="865162"/>
                  </a:lnTo>
                  <a:lnTo>
                    <a:pt x="268922" y="865162"/>
                  </a:lnTo>
                  <a:lnTo>
                    <a:pt x="269748" y="863892"/>
                  </a:lnTo>
                  <a:lnTo>
                    <a:pt x="269532" y="862622"/>
                  </a:lnTo>
                  <a:lnTo>
                    <a:pt x="270052" y="862622"/>
                  </a:lnTo>
                  <a:lnTo>
                    <a:pt x="270230" y="863892"/>
                  </a:lnTo>
                  <a:lnTo>
                    <a:pt x="270052" y="865162"/>
                  </a:lnTo>
                  <a:lnTo>
                    <a:pt x="269951" y="866432"/>
                  </a:lnTo>
                  <a:lnTo>
                    <a:pt x="270383" y="867702"/>
                  </a:lnTo>
                  <a:lnTo>
                    <a:pt x="273570" y="866432"/>
                  </a:lnTo>
                  <a:lnTo>
                    <a:pt x="275399" y="868972"/>
                  </a:lnTo>
                  <a:lnTo>
                    <a:pt x="276428" y="866432"/>
                  </a:lnTo>
                  <a:lnTo>
                    <a:pt x="277152" y="866432"/>
                  </a:lnTo>
                  <a:lnTo>
                    <a:pt x="278917" y="865162"/>
                  </a:lnTo>
                  <a:lnTo>
                    <a:pt x="281000" y="868972"/>
                  </a:lnTo>
                  <a:lnTo>
                    <a:pt x="282397" y="865162"/>
                  </a:lnTo>
                  <a:lnTo>
                    <a:pt x="282854" y="863892"/>
                  </a:lnTo>
                  <a:lnTo>
                    <a:pt x="285140" y="863892"/>
                  </a:lnTo>
                  <a:lnTo>
                    <a:pt x="284784" y="861352"/>
                  </a:lnTo>
                  <a:lnTo>
                    <a:pt x="284708" y="860082"/>
                  </a:lnTo>
                  <a:lnTo>
                    <a:pt x="285216" y="860082"/>
                  </a:lnTo>
                  <a:lnTo>
                    <a:pt x="286080" y="858812"/>
                  </a:lnTo>
                  <a:lnTo>
                    <a:pt x="286943" y="857542"/>
                  </a:lnTo>
                  <a:lnTo>
                    <a:pt x="286499" y="856272"/>
                  </a:lnTo>
                  <a:lnTo>
                    <a:pt x="285013" y="855002"/>
                  </a:lnTo>
                  <a:lnTo>
                    <a:pt x="284467" y="853732"/>
                  </a:lnTo>
                  <a:lnTo>
                    <a:pt x="284086" y="852462"/>
                  </a:lnTo>
                  <a:lnTo>
                    <a:pt x="282778" y="851192"/>
                  </a:lnTo>
                  <a:lnTo>
                    <a:pt x="281724" y="851192"/>
                  </a:lnTo>
                  <a:lnTo>
                    <a:pt x="283781" y="849922"/>
                  </a:lnTo>
                  <a:lnTo>
                    <a:pt x="285597" y="851192"/>
                  </a:lnTo>
                  <a:lnTo>
                    <a:pt x="286702" y="855002"/>
                  </a:lnTo>
                  <a:lnTo>
                    <a:pt x="288201" y="855002"/>
                  </a:lnTo>
                  <a:lnTo>
                    <a:pt x="287578" y="856272"/>
                  </a:lnTo>
                  <a:lnTo>
                    <a:pt x="288455" y="861352"/>
                  </a:lnTo>
                  <a:lnTo>
                    <a:pt x="289179" y="865162"/>
                  </a:lnTo>
                  <a:lnTo>
                    <a:pt x="291592" y="865162"/>
                  </a:lnTo>
                  <a:lnTo>
                    <a:pt x="289966" y="867702"/>
                  </a:lnTo>
                  <a:lnTo>
                    <a:pt x="288429" y="866432"/>
                  </a:lnTo>
                  <a:lnTo>
                    <a:pt x="284632" y="868972"/>
                  </a:lnTo>
                  <a:lnTo>
                    <a:pt x="283883" y="871512"/>
                  </a:lnTo>
                  <a:lnTo>
                    <a:pt x="284238" y="872782"/>
                  </a:lnTo>
                  <a:lnTo>
                    <a:pt x="282702" y="872782"/>
                  </a:lnTo>
                  <a:lnTo>
                    <a:pt x="281393" y="874052"/>
                  </a:lnTo>
                  <a:lnTo>
                    <a:pt x="280365" y="876592"/>
                  </a:lnTo>
                  <a:lnTo>
                    <a:pt x="280492" y="877862"/>
                  </a:lnTo>
                  <a:lnTo>
                    <a:pt x="278739" y="875322"/>
                  </a:lnTo>
                  <a:lnTo>
                    <a:pt x="278638" y="874052"/>
                  </a:lnTo>
                  <a:lnTo>
                    <a:pt x="277990" y="872782"/>
                  </a:lnTo>
                  <a:lnTo>
                    <a:pt x="276733" y="871512"/>
                  </a:lnTo>
                  <a:lnTo>
                    <a:pt x="274523" y="870242"/>
                  </a:lnTo>
                  <a:lnTo>
                    <a:pt x="270979" y="870242"/>
                  </a:lnTo>
                  <a:lnTo>
                    <a:pt x="270891" y="871512"/>
                  </a:lnTo>
                  <a:lnTo>
                    <a:pt x="270802" y="872782"/>
                  </a:lnTo>
                  <a:lnTo>
                    <a:pt x="269621" y="875322"/>
                  </a:lnTo>
                  <a:lnTo>
                    <a:pt x="269024" y="875322"/>
                  </a:lnTo>
                  <a:lnTo>
                    <a:pt x="267970" y="872782"/>
                  </a:lnTo>
                  <a:lnTo>
                    <a:pt x="267754" y="871512"/>
                  </a:lnTo>
                  <a:lnTo>
                    <a:pt x="267538" y="870242"/>
                  </a:lnTo>
                  <a:lnTo>
                    <a:pt x="265188" y="871512"/>
                  </a:lnTo>
                  <a:lnTo>
                    <a:pt x="263829" y="870242"/>
                  </a:lnTo>
                  <a:lnTo>
                    <a:pt x="260870" y="872782"/>
                  </a:lnTo>
                  <a:lnTo>
                    <a:pt x="260286" y="874052"/>
                  </a:lnTo>
                  <a:lnTo>
                    <a:pt x="261620" y="876592"/>
                  </a:lnTo>
                  <a:lnTo>
                    <a:pt x="262585" y="879132"/>
                  </a:lnTo>
                  <a:lnTo>
                    <a:pt x="259765" y="879132"/>
                  </a:lnTo>
                  <a:lnTo>
                    <a:pt x="259003" y="877862"/>
                  </a:lnTo>
                  <a:lnTo>
                    <a:pt x="258686" y="876592"/>
                  </a:lnTo>
                  <a:lnTo>
                    <a:pt x="257327" y="876592"/>
                  </a:lnTo>
                  <a:lnTo>
                    <a:pt x="255790" y="875322"/>
                  </a:lnTo>
                  <a:lnTo>
                    <a:pt x="255689" y="872782"/>
                  </a:lnTo>
                  <a:lnTo>
                    <a:pt x="256603" y="870242"/>
                  </a:lnTo>
                  <a:lnTo>
                    <a:pt x="257048" y="868972"/>
                  </a:lnTo>
                  <a:lnTo>
                    <a:pt x="260235" y="871512"/>
                  </a:lnTo>
                  <a:lnTo>
                    <a:pt x="263271" y="870242"/>
                  </a:lnTo>
                  <a:lnTo>
                    <a:pt x="263829" y="868972"/>
                  </a:lnTo>
                  <a:lnTo>
                    <a:pt x="264375" y="867702"/>
                  </a:lnTo>
                  <a:lnTo>
                    <a:pt x="263029" y="867702"/>
                  </a:lnTo>
                  <a:lnTo>
                    <a:pt x="263601" y="865162"/>
                  </a:lnTo>
                  <a:lnTo>
                    <a:pt x="263398" y="863892"/>
                  </a:lnTo>
                  <a:lnTo>
                    <a:pt x="258279" y="863892"/>
                  </a:lnTo>
                  <a:lnTo>
                    <a:pt x="255790" y="865162"/>
                  </a:lnTo>
                  <a:lnTo>
                    <a:pt x="255917" y="867702"/>
                  </a:lnTo>
                  <a:lnTo>
                    <a:pt x="255968" y="868972"/>
                  </a:lnTo>
                  <a:lnTo>
                    <a:pt x="254114" y="870242"/>
                  </a:lnTo>
                  <a:lnTo>
                    <a:pt x="250850" y="870242"/>
                  </a:lnTo>
                  <a:lnTo>
                    <a:pt x="250850" y="894372"/>
                  </a:lnTo>
                  <a:lnTo>
                    <a:pt x="250799" y="894664"/>
                  </a:lnTo>
                  <a:lnTo>
                    <a:pt x="250596" y="895642"/>
                  </a:lnTo>
                  <a:lnTo>
                    <a:pt x="247789" y="893102"/>
                  </a:lnTo>
                  <a:lnTo>
                    <a:pt x="246405" y="894372"/>
                  </a:lnTo>
                  <a:lnTo>
                    <a:pt x="246113" y="894600"/>
                  </a:lnTo>
                  <a:lnTo>
                    <a:pt x="246202" y="894372"/>
                  </a:lnTo>
                  <a:lnTo>
                    <a:pt x="247154" y="891832"/>
                  </a:lnTo>
                  <a:lnTo>
                    <a:pt x="246519" y="890562"/>
                  </a:lnTo>
                  <a:lnTo>
                    <a:pt x="247332" y="890562"/>
                  </a:lnTo>
                  <a:lnTo>
                    <a:pt x="250444" y="891832"/>
                  </a:lnTo>
                  <a:lnTo>
                    <a:pt x="250698" y="893102"/>
                  </a:lnTo>
                  <a:lnTo>
                    <a:pt x="250850" y="894372"/>
                  </a:lnTo>
                  <a:lnTo>
                    <a:pt x="250850" y="870242"/>
                  </a:lnTo>
                  <a:lnTo>
                    <a:pt x="249389" y="870242"/>
                  </a:lnTo>
                  <a:lnTo>
                    <a:pt x="248716" y="868972"/>
                  </a:lnTo>
                  <a:lnTo>
                    <a:pt x="248107" y="871512"/>
                  </a:lnTo>
                  <a:lnTo>
                    <a:pt x="247815" y="871512"/>
                  </a:lnTo>
                  <a:lnTo>
                    <a:pt x="247561" y="872782"/>
                  </a:lnTo>
                  <a:lnTo>
                    <a:pt x="246227" y="872782"/>
                  </a:lnTo>
                  <a:lnTo>
                    <a:pt x="245452" y="874052"/>
                  </a:lnTo>
                  <a:lnTo>
                    <a:pt x="245097" y="874052"/>
                  </a:lnTo>
                  <a:lnTo>
                    <a:pt x="244805" y="875322"/>
                  </a:lnTo>
                  <a:lnTo>
                    <a:pt x="243268" y="875322"/>
                  </a:lnTo>
                  <a:lnTo>
                    <a:pt x="242570" y="877862"/>
                  </a:lnTo>
                  <a:lnTo>
                    <a:pt x="243916" y="880402"/>
                  </a:lnTo>
                  <a:lnTo>
                    <a:pt x="243395" y="880402"/>
                  </a:lnTo>
                  <a:lnTo>
                    <a:pt x="242836" y="881672"/>
                  </a:lnTo>
                  <a:lnTo>
                    <a:pt x="240080" y="884212"/>
                  </a:lnTo>
                  <a:lnTo>
                    <a:pt x="243941" y="886752"/>
                  </a:lnTo>
                  <a:lnTo>
                    <a:pt x="243751" y="888022"/>
                  </a:lnTo>
                  <a:lnTo>
                    <a:pt x="240411" y="889292"/>
                  </a:lnTo>
                  <a:lnTo>
                    <a:pt x="239979" y="890562"/>
                  </a:lnTo>
                  <a:lnTo>
                    <a:pt x="240030" y="891832"/>
                  </a:lnTo>
                  <a:lnTo>
                    <a:pt x="239128" y="891832"/>
                  </a:lnTo>
                  <a:lnTo>
                    <a:pt x="239077" y="889292"/>
                  </a:lnTo>
                  <a:lnTo>
                    <a:pt x="236740" y="888022"/>
                  </a:lnTo>
                  <a:lnTo>
                    <a:pt x="235661" y="888022"/>
                  </a:lnTo>
                  <a:lnTo>
                    <a:pt x="235229" y="885482"/>
                  </a:lnTo>
                  <a:lnTo>
                    <a:pt x="233680" y="885482"/>
                  </a:lnTo>
                  <a:lnTo>
                    <a:pt x="232905" y="886752"/>
                  </a:lnTo>
                  <a:lnTo>
                    <a:pt x="230568" y="886752"/>
                  </a:lnTo>
                  <a:lnTo>
                    <a:pt x="233248" y="889292"/>
                  </a:lnTo>
                  <a:lnTo>
                    <a:pt x="233426" y="890562"/>
                  </a:lnTo>
                  <a:lnTo>
                    <a:pt x="238874" y="893102"/>
                  </a:lnTo>
                  <a:lnTo>
                    <a:pt x="244652" y="895642"/>
                  </a:lnTo>
                  <a:lnTo>
                    <a:pt x="245960" y="894753"/>
                  </a:lnTo>
                  <a:lnTo>
                    <a:pt x="245300" y="895642"/>
                  </a:lnTo>
                  <a:lnTo>
                    <a:pt x="273989" y="908342"/>
                  </a:lnTo>
                  <a:lnTo>
                    <a:pt x="277761" y="908342"/>
                  </a:lnTo>
                  <a:lnTo>
                    <a:pt x="278142" y="907072"/>
                  </a:lnTo>
                  <a:lnTo>
                    <a:pt x="277964" y="905802"/>
                  </a:lnTo>
                  <a:lnTo>
                    <a:pt x="280873" y="905802"/>
                  </a:lnTo>
                  <a:lnTo>
                    <a:pt x="280339" y="903262"/>
                  </a:lnTo>
                  <a:lnTo>
                    <a:pt x="281292" y="901890"/>
                  </a:lnTo>
                  <a:lnTo>
                    <a:pt x="282409" y="903262"/>
                  </a:lnTo>
                  <a:lnTo>
                    <a:pt x="285089" y="904532"/>
                  </a:lnTo>
                  <a:lnTo>
                    <a:pt x="286918" y="904532"/>
                  </a:lnTo>
                  <a:lnTo>
                    <a:pt x="290817" y="908342"/>
                  </a:lnTo>
                  <a:lnTo>
                    <a:pt x="291998" y="899452"/>
                  </a:lnTo>
                  <a:lnTo>
                    <a:pt x="295313" y="903262"/>
                  </a:lnTo>
                  <a:lnTo>
                    <a:pt x="295452" y="903262"/>
                  </a:lnTo>
                  <a:lnTo>
                    <a:pt x="295478" y="904532"/>
                  </a:lnTo>
                  <a:lnTo>
                    <a:pt x="297268" y="905802"/>
                  </a:lnTo>
                  <a:lnTo>
                    <a:pt x="296583" y="907072"/>
                  </a:lnTo>
                  <a:lnTo>
                    <a:pt x="296291" y="909612"/>
                  </a:lnTo>
                  <a:lnTo>
                    <a:pt x="295910" y="910882"/>
                  </a:lnTo>
                  <a:lnTo>
                    <a:pt x="301028" y="910882"/>
                  </a:lnTo>
                  <a:lnTo>
                    <a:pt x="300583" y="914692"/>
                  </a:lnTo>
                  <a:lnTo>
                    <a:pt x="305854" y="914692"/>
                  </a:lnTo>
                  <a:lnTo>
                    <a:pt x="306324" y="917232"/>
                  </a:lnTo>
                  <a:lnTo>
                    <a:pt x="308432" y="918502"/>
                  </a:lnTo>
                  <a:lnTo>
                    <a:pt x="308635" y="918502"/>
                  </a:lnTo>
                  <a:lnTo>
                    <a:pt x="309041" y="919772"/>
                  </a:lnTo>
                  <a:lnTo>
                    <a:pt x="308838" y="919772"/>
                  </a:lnTo>
                  <a:lnTo>
                    <a:pt x="307162" y="918502"/>
                  </a:lnTo>
                  <a:lnTo>
                    <a:pt x="306349" y="919772"/>
                  </a:lnTo>
                  <a:lnTo>
                    <a:pt x="306374" y="922312"/>
                  </a:lnTo>
                  <a:lnTo>
                    <a:pt x="311645" y="924852"/>
                  </a:lnTo>
                  <a:lnTo>
                    <a:pt x="313410" y="922312"/>
                  </a:lnTo>
                  <a:lnTo>
                    <a:pt x="312953" y="921042"/>
                  </a:lnTo>
                  <a:lnTo>
                    <a:pt x="311353" y="919772"/>
                  </a:lnTo>
                  <a:lnTo>
                    <a:pt x="312280" y="919772"/>
                  </a:lnTo>
                  <a:lnTo>
                    <a:pt x="313359" y="918502"/>
                  </a:lnTo>
                  <a:lnTo>
                    <a:pt x="315747" y="917232"/>
                  </a:lnTo>
                  <a:lnTo>
                    <a:pt x="316750" y="915962"/>
                  </a:lnTo>
                  <a:lnTo>
                    <a:pt x="317830" y="913422"/>
                  </a:lnTo>
                  <a:lnTo>
                    <a:pt x="318427" y="912152"/>
                  </a:lnTo>
                  <a:lnTo>
                    <a:pt x="319354" y="910882"/>
                  </a:lnTo>
                  <a:lnTo>
                    <a:pt x="318122" y="910882"/>
                  </a:lnTo>
                  <a:lnTo>
                    <a:pt x="317969" y="909612"/>
                  </a:lnTo>
                  <a:lnTo>
                    <a:pt x="318427" y="908342"/>
                  </a:lnTo>
                  <a:lnTo>
                    <a:pt x="318122" y="905802"/>
                  </a:lnTo>
                  <a:lnTo>
                    <a:pt x="316344" y="904532"/>
                  </a:lnTo>
                  <a:lnTo>
                    <a:pt x="314617" y="904532"/>
                  </a:lnTo>
                  <a:lnTo>
                    <a:pt x="314185" y="903262"/>
                  </a:lnTo>
                  <a:lnTo>
                    <a:pt x="313512" y="903262"/>
                  </a:lnTo>
                  <a:lnTo>
                    <a:pt x="311924" y="901839"/>
                  </a:lnTo>
                  <a:lnTo>
                    <a:pt x="310667" y="899452"/>
                  </a:lnTo>
                  <a:lnTo>
                    <a:pt x="311429" y="898182"/>
                  </a:lnTo>
                  <a:lnTo>
                    <a:pt x="311353" y="896912"/>
                  </a:lnTo>
                  <a:lnTo>
                    <a:pt x="310819" y="896912"/>
                  </a:lnTo>
                  <a:lnTo>
                    <a:pt x="310946" y="895642"/>
                  </a:lnTo>
                  <a:lnTo>
                    <a:pt x="310667" y="895642"/>
                  </a:lnTo>
                  <a:lnTo>
                    <a:pt x="309943" y="893102"/>
                  </a:lnTo>
                  <a:lnTo>
                    <a:pt x="309791" y="891832"/>
                  </a:lnTo>
                  <a:lnTo>
                    <a:pt x="310413" y="889292"/>
                  </a:lnTo>
                  <a:lnTo>
                    <a:pt x="309562" y="889292"/>
                  </a:lnTo>
                  <a:lnTo>
                    <a:pt x="310172" y="888022"/>
                  </a:lnTo>
                  <a:lnTo>
                    <a:pt x="311302" y="888022"/>
                  </a:lnTo>
                  <a:lnTo>
                    <a:pt x="313728" y="885482"/>
                  </a:lnTo>
                  <a:lnTo>
                    <a:pt x="313639" y="884212"/>
                  </a:lnTo>
                  <a:lnTo>
                    <a:pt x="313550" y="882942"/>
                  </a:lnTo>
                  <a:lnTo>
                    <a:pt x="313461" y="881672"/>
                  </a:lnTo>
                  <a:lnTo>
                    <a:pt x="313410" y="880402"/>
                  </a:lnTo>
                  <a:lnTo>
                    <a:pt x="312978" y="880402"/>
                  </a:lnTo>
                  <a:lnTo>
                    <a:pt x="312801" y="879132"/>
                  </a:lnTo>
                  <a:lnTo>
                    <a:pt x="314109" y="879132"/>
                  </a:lnTo>
                  <a:lnTo>
                    <a:pt x="314515" y="880402"/>
                  </a:lnTo>
                  <a:lnTo>
                    <a:pt x="314642" y="881672"/>
                  </a:lnTo>
                  <a:lnTo>
                    <a:pt x="316369" y="882942"/>
                  </a:lnTo>
                  <a:lnTo>
                    <a:pt x="317220" y="884212"/>
                  </a:lnTo>
                  <a:lnTo>
                    <a:pt x="321233" y="879132"/>
                  </a:lnTo>
                  <a:lnTo>
                    <a:pt x="320509" y="877862"/>
                  </a:lnTo>
                  <a:lnTo>
                    <a:pt x="318554" y="876592"/>
                  </a:lnTo>
                  <a:lnTo>
                    <a:pt x="316865" y="875322"/>
                  </a:lnTo>
                  <a:lnTo>
                    <a:pt x="315747" y="875322"/>
                  </a:lnTo>
                  <a:lnTo>
                    <a:pt x="315709" y="874052"/>
                  </a:lnTo>
                  <a:lnTo>
                    <a:pt x="315671" y="872782"/>
                  </a:lnTo>
                  <a:lnTo>
                    <a:pt x="315988" y="871512"/>
                  </a:lnTo>
                  <a:lnTo>
                    <a:pt x="313029" y="871512"/>
                  </a:lnTo>
                  <a:lnTo>
                    <a:pt x="315315" y="868972"/>
                  </a:lnTo>
                  <a:lnTo>
                    <a:pt x="313461" y="868972"/>
                  </a:lnTo>
                  <a:lnTo>
                    <a:pt x="311899" y="867702"/>
                  </a:lnTo>
                  <a:lnTo>
                    <a:pt x="310819" y="867702"/>
                  </a:lnTo>
                  <a:lnTo>
                    <a:pt x="310908" y="868972"/>
                  </a:lnTo>
                  <a:lnTo>
                    <a:pt x="310997" y="870242"/>
                  </a:lnTo>
                  <a:lnTo>
                    <a:pt x="309892" y="871512"/>
                  </a:lnTo>
                  <a:lnTo>
                    <a:pt x="309867" y="870242"/>
                  </a:lnTo>
                  <a:lnTo>
                    <a:pt x="307987" y="867702"/>
                  </a:lnTo>
                  <a:lnTo>
                    <a:pt x="306857" y="863892"/>
                  </a:lnTo>
                  <a:lnTo>
                    <a:pt x="303314" y="864882"/>
                  </a:lnTo>
                  <a:lnTo>
                    <a:pt x="303314" y="875322"/>
                  </a:lnTo>
                  <a:lnTo>
                    <a:pt x="302983" y="876592"/>
                  </a:lnTo>
                  <a:lnTo>
                    <a:pt x="302361" y="876592"/>
                  </a:lnTo>
                  <a:lnTo>
                    <a:pt x="301955" y="877862"/>
                  </a:lnTo>
                  <a:lnTo>
                    <a:pt x="301612" y="877862"/>
                  </a:lnTo>
                  <a:lnTo>
                    <a:pt x="301256" y="876592"/>
                  </a:lnTo>
                  <a:lnTo>
                    <a:pt x="299694" y="877862"/>
                  </a:lnTo>
                  <a:lnTo>
                    <a:pt x="298945" y="877862"/>
                  </a:lnTo>
                  <a:lnTo>
                    <a:pt x="299580" y="879132"/>
                  </a:lnTo>
                  <a:lnTo>
                    <a:pt x="299643" y="880402"/>
                  </a:lnTo>
                  <a:lnTo>
                    <a:pt x="301853" y="880402"/>
                  </a:lnTo>
                  <a:lnTo>
                    <a:pt x="301459" y="881672"/>
                  </a:lnTo>
                  <a:lnTo>
                    <a:pt x="300901" y="882942"/>
                  </a:lnTo>
                  <a:lnTo>
                    <a:pt x="301307" y="885482"/>
                  </a:lnTo>
                  <a:lnTo>
                    <a:pt x="297497" y="885482"/>
                  </a:lnTo>
                  <a:lnTo>
                    <a:pt x="296316" y="884212"/>
                  </a:lnTo>
                  <a:lnTo>
                    <a:pt x="295452" y="888022"/>
                  </a:lnTo>
                  <a:lnTo>
                    <a:pt x="294678" y="888022"/>
                  </a:lnTo>
                  <a:lnTo>
                    <a:pt x="287045" y="889292"/>
                  </a:lnTo>
                  <a:lnTo>
                    <a:pt x="285419" y="890562"/>
                  </a:lnTo>
                  <a:lnTo>
                    <a:pt x="285521" y="893102"/>
                  </a:lnTo>
                  <a:lnTo>
                    <a:pt x="285635" y="895642"/>
                  </a:lnTo>
                  <a:lnTo>
                    <a:pt x="285673" y="899452"/>
                  </a:lnTo>
                  <a:lnTo>
                    <a:pt x="284784" y="899452"/>
                  </a:lnTo>
                  <a:lnTo>
                    <a:pt x="284441" y="898182"/>
                  </a:lnTo>
                  <a:lnTo>
                    <a:pt x="283654" y="896912"/>
                  </a:lnTo>
                  <a:lnTo>
                    <a:pt x="282549" y="895642"/>
                  </a:lnTo>
                  <a:lnTo>
                    <a:pt x="281470" y="895642"/>
                  </a:lnTo>
                  <a:lnTo>
                    <a:pt x="281254" y="895896"/>
                  </a:lnTo>
                  <a:lnTo>
                    <a:pt x="281254" y="901839"/>
                  </a:lnTo>
                  <a:lnTo>
                    <a:pt x="280847" y="900722"/>
                  </a:lnTo>
                  <a:lnTo>
                    <a:pt x="281254" y="901839"/>
                  </a:lnTo>
                  <a:lnTo>
                    <a:pt x="281254" y="895896"/>
                  </a:lnTo>
                  <a:lnTo>
                    <a:pt x="280390" y="896912"/>
                  </a:lnTo>
                  <a:lnTo>
                    <a:pt x="280365" y="899452"/>
                  </a:lnTo>
                  <a:lnTo>
                    <a:pt x="280695" y="900722"/>
                  </a:lnTo>
                  <a:lnTo>
                    <a:pt x="280149" y="899452"/>
                  </a:lnTo>
                  <a:lnTo>
                    <a:pt x="279285" y="899452"/>
                  </a:lnTo>
                  <a:lnTo>
                    <a:pt x="277812" y="898182"/>
                  </a:lnTo>
                  <a:lnTo>
                    <a:pt x="278485" y="896912"/>
                  </a:lnTo>
                  <a:lnTo>
                    <a:pt x="278980" y="895642"/>
                  </a:lnTo>
                  <a:lnTo>
                    <a:pt x="279971" y="893102"/>
                  </a:lnTo>
                  <a:lnTo>
                    <a:pt x="279006" y="891832"/>
                  </a:lnTo>
                  <a:lnTo>
                    <a:pt x="278041" y="890562"/>
                  </a:lnTo>
                  <a:lnTo>
                    <a:pt x="277304" y="888022"/>
                  </a:lnTo>
                  <a:lnTo>
                    <a:pt x="275094" y="888022"/>
                  </a:lnTo>
                  <a:lnTo>
                    <a:pt x="274193" y="889292"/>
                  </a:lnTo>
                  <a:lnTo>
                    <a:pt x="271386" y="890562"/>
                  </a:lnTo>
                  <a:lnTo>
                    <a:pt x="270433" y="890562"/>
                  </a:lnTo>
                  <a:lnTo>
                    <a:pt x="269900" y="891832"/>
                  </a:lnTo>
                  <a:lnTo>
                    <a:pt x="269811" y="890562"/>
                  </a:lnTo>
                  <a:lnTo>
                    <a:pt x="269722" y="889292"/>
                  </a:lnTo>
                  <a:lnTo>
                    <a:pt x="268592" y="886752"/>
                  </a:lnTo>
                  <a:lnTo>
                    <a:pt x="268617" y="884212"/>
                  </a:lnTo>
                  <a:lnTo>
                    <a:pt x="268020" y="884212"/>
                  </a:lnTo>
                  <a:lnTo>
                    <a:pt x="265633" y="881672"/>
                  </a:lnTo>
                  <a:lnTo>
                    <a:pt x="264642" y="880402"/>
                  </a:lnTo>
                  <a:lnTo>
                    <a:pt x="270459" y="880402"/>
                  </a:lnTo>
                  <a:lnTo>
                    <a:pt x="273418" y="882942"/>
                  </a:lnTo>
                  <a:lnTo>
                    <a:pt x="275577" y="884212"/>
                  </a:lnTo>
                  <a:lnTo>
                    <a:pt x="277888" y="880402"/>
                  </a:lnTo>
                  <a:lnTo>
                    <a:pt x="280149" y="879132"/>
                  </a:lnTo>
                  <a:lnTo>
                    <a:pt x="281927" y="882942"/>
                  </a:lnTo>
                  <a:lnTo>
                    <a:pt x="285165" y="882942"/>
                  </a:lnTo>
                  <a:lnTo>
                    <a:pt x="291947" y="882942"/>
                  </a:lnTo>
                  <a:lnTo>
                    <a:pt x="291820" y="881672"/>
                  </a:lnTo>
                  <a:lnTo>
                    <a:pt x="291693" y="880402"/>
                  </a:lnTo>
                  <a:lnTo>
                    <a:pt x="291134" y="879132"/>
                  </a:lnTo>
                  <a:lnTo>
                    <a:pt x="290588" y="877862"/>
                  </a:lnTo>
                  <a:lnTo>
                    <a:pt x="292747" y="876592"/>
                  </a:lnTo>
                  <a:lnTo>
                    <a:pt x="294347" y="876592"/>
                  </a:lnTo>
                  <a:lnTo>
                    <a:pt x="296608" y="877862"/>
                  </a:lnTo>
                  <a:lnTo>
                    <a:pt x="297497" y="877862"/>
                  </a:lnTo>
                  <a:lnTo>
                    <a:pt x="298157" y="876592"/>
                  </a:lnTo>
                  <a:lnTo>
                    <a:pt x="298818" y="875322"/>
                  </a:lnTo>
                  <a:lnTo>
                    <a:pt x="300482" y="875322"/>
                  </a:lnTo>
                  <a:lnTo>
                    <a:pt x="301205" y="874052"/>
                  </a:lnTo>
                  <a:lnTo>
                    <a:pt x="302387" y="874052"/>
                  </a:lnTo>
                  <a:lnTo>
                    <a:pt x="303161" y="875322"/>
                  </a:lnTo>
                  <a:lnTo>
                    <a:pt x="303314" y="875322"/>
                  </a:lnTo>
                  <a:lnTo>
                    <a:pt x="303314" y="864882"/>
                  </a:lnTo>
                  <a:lnTo>
                    <a:pt x="302260" y="865162"/>
                  </a:lnTo>
                  <a:lnTo>
                    <a:pt x="301485" y="865162"/>
                  </a:lnTo>
                  <a:lnTo>
                    <a:pt x="301510" y="863892"/>
                  </a:lnTo>
                  <a:lnTo>
                    <a:pt x="301104" y="862622"/>
                  </a:lnTo>
                  <a:lnTo>
                    <a:pt x="305244" y="860082"/>
                  </a:lnTo>
                  <a:lnTo>
                    <a:pt x="306781" y="860082"/>
                  </a:lnTo>
                  <a:lnTo>
                    <a:pt x="311569" y="863892"/>
                  </a:lnTo>
                  <a:lnTo>
                    <a:pt x="314782" y="863892"/>
                  </a:lnTo>
                  <a:lnTo>
                    <a:pt x="315417" y="862622"/>
                  </a:lnTo>
                  <a:lnTo>
                    <a:pt x="316966" y="862622"/>
                  </a:lnTo>
                  <a:lnTo>
                    <a:pt x="317855" y="860082"/>
                  </a:lnTo>
                  <a:lnTo>
                    <a:pt x="318300" y="858812"/>
                  </a:lnTo>
                  <a:lnTo>
                    <a:pt x="319709" y="857542"/>
                  </a:lnTo>
                  <a:lnTo>
                    <a:pt x="321360" y="855002"/>
                  </a:lnTo>
                  <a:lnTo>
                    <a:pt x="321741" y="856272"/>
                  </a:lnTo>
                  <a:lnTo>
                    <a:pt x="324777" y="858812"/>
                  </a:lnTo>
                  <a:lnTo>
                    <a:pt x="326390" y="856272"/>
                  </a:lnTo>
                  <a:lnTo>
                    <a:pt x="328625" y="855002"/>
                  </a:lnTo>
                  <a:lnTo>
                    <a:pt x="331584" y="853732"/>
                  </a:lnTo>
                  <a:lnTo>
                    <a:pt x="331660" y="851192"/>
                  </a:lnTo>
                  <a:lnTo>
                    <a:pt x="332359" y="847382"/>
                  </a:lnTo>
                  <a:lnTo>
                    <a:pt x="332333" y="846112"/>
                  </a:lnTo>
                  <a:lnTo>
                    <a:pt x="327787" y="843572"/>
                  </a:lnTo>
                  <a:lnTo>
                    <a:pt x="325551" y="843572"/>
                  </a:lnTo>
                  <a:lnTo>
                    <a:pt x="323824" y="844842"/>
                  </a:lnTo>
                  <a:lnTo>
                    <a:pt x="322999" y="843572"/>
                  </a:lnTo>
                  <a:lnTo>
                    <a:pt x="321614" y="842302"/>
                  </a:lnTo>
                  <a:lnTo>
                    <a:pt x="320040" y="844842"/>
                  </a:lnTo>
                  <a:lnTo>
                    <a:pt x="317576" y="844842"/>
                  </a:lnTo>
                  <a:lnTo>
                    <a:pt x="316268" y="846112"/>
                  </a:lnTo>
                  <a:lnTo>
                    <a:pt x="314667" y="843572"/>
                  </a:lnTo>
                  <a:lnTo>
                    <a:pt x="314007" y="843572"/>
                  </a:lnTo>
                  <a:lnTo>
                    <a:pt x="308330" y="844842"/>
                  </a:lnTo>
                  <a:lnTo>
                    <a:pt x="307276" y="847382"/>
                  </a:lnTo>
                  <a:lnTo>
                    <a:pt x="305803" y="851192"/>
                  </a:lnTo>
                  <a:lnTo>
                    <a:pt x="306146" y="851192"/>
                  </a:lnTo>
                  <a:lnTo>
                    <a:pt x="306120" y="852462"/>
                  </a:lnTo>
                  <a:lnTo>
                    <a:pt x="302463" y="852462"/>
                  </a:lnTo>
                  <a:lnTo>
                    <a:pt x="298792" y="853732"/>
                  </a:lnTo>
                  <a:lnTo>
                    <a:pt x="295008" y="852462"/>
                  </a:lnTo>
                  <a:lnTo>
                    <a:pt x="295884" y="851192"/>
                  </a:lnTo>
                  <a:lnTo>
                    <a:pt x="296176" y="849922"/>
                  </a:lnTo>
                  <a:lnTo>
                    <a:pt x="296456" y="848652"/>
                  </a:lnTo>
                  <a:lnTo>
                    <a:pt x="295656" y="848652"/>
                  </a:lnTo>
                  <a:lnTo>
                    <a:pt x="293179" y="847382"/>
                  </a:lnTo>
                  <a:lnTo>
                    <a:pt x="292468" y="844842"/>
                  </a:lnTo>
                  <a:lnTo>
                    <a:pt x="291515" y="843572"/>
                  </a:lnTo>
                  <a:lnTo>
                    <a:pt x="290563" y="842302"/>
                  </a:lnTo>
                  <a:lnTo>
                    <a:pt x="289102" y="841032"/>
                  </a:lnTo>
                  <a:lnTo>
                    <a:pt x="287845" y="842302"/>
                  </a:lnTo>
                  <a:lnTo>
                    <a:pt x="285318" y="841032"/>
                  </a:lnTo>
                  <a:lnTo>
                    <a:pt x="284518" y="842302"/>
                  </a:lnTo>
                  <a:lnTo>
                    <a:pt x="283908" y="843572"/>
                  </a:lnTo>
                  <a:lnTo>
                    <a:pt x="283908" y="842302"/>
                  </a:lnTo>
                  <a:lnTo>
                    <a:pt x="284340" y="841032"/>
                  </a:lnTo>
                  <a:lnTo>
                    <a:pt x="285242" y="838492"/>
                  </a:lnTo>
                  <a:lnTo>
                    <a:pt x="283629" y="833412"/>
                  </a:lnTo>
                  <a:lnTo>
                    <a:pt x="282829" y="832142"/>
                  </a:lnTo>
                  <a:lnTo>
                    <a:pt x="279196" y="833412"/>
                  </a:lnTo>
                  <a:lnTo>
                    <a:pt x="279044" y="833412"/>
                  </a:lnTo>
                  <a:lnTo>
                    <a:pt x="279438" y="832142"/>
                  </a:lnTo>
                  <a:lnTo>
                    <a:pt x="279793" y="830872"/>
                  </a:lnTo>
                  <a:lnTo>
                    <a:pt x="280276" y="830872"/>
                  </a:lnTo>
                  <a:lnTo>
                    <a:pt x="280441" y="829602"/>
                  </a:lnTo>
                  <a:lnTo>
                    <a:pt x="283260" y="829602"/>
                  </a:lnTo>
                  <a:lnTo>
                    <a:pt x="283133" y="828332"/>
                  </a:lnTo>
                  <a:lnTo>
                    <a:pt x="283032" y="827062"/>
                  </a:lnTo>
                  <a:lnTo>
                    <a:pt x="283730" y="827062"/>
                  </a:lnTo>
                  <a:lnTo>
                    <a:pt x="284060" y="825703"/>
                  </a:lnTo>
                  <a:lnTo>
                    <a:pt x="283883" y="825703"/>
                  </a:lnTo>
                  <a:lnTo>
                    <a:pt x="280047" y="823252"/>
                  </a:lnTo>
                  <a:lnTo>
                    <a:pt x="278257" y="823252"/>
                  </a:lnTo>
                  <a:lnTo>
                    <a:pt x="275983" y="827062"/>
                  </a:lnTo>
                  <a:lnTo>
                    <a:pt x="276275" y="829602"/>
                  </a:lnTo>
                  <a:lnTo>
                    <a:pt x="278358" y="829602"/>
                  </a:lnTo>
                  <a:lnTo>
                    <a:pt x="276009" y="832142"/>
                  </a:lnTo>
                  <a:lnTo>
                    <a:pt x="273697" y="833412"/>
                  </a:lnTo>
                  <a:lnTo>
                    <a:pt x="271907" y="828332"/>
                  </a:lnTo>
                  <a:lnTo>
                    <a:pt x="269773" y="827062"/>
                  </a:lnTo>
                  <a:lnTo>
                    <a:pt x="266674" y="825703"/>
                  </a:lnTo>
                  <a:lnTo>
                    <a:pt x="262470" y="823849"/>
                  </a:lnTo>
                  <a:lnTo>
                    <a:pt x="263029" y="823252"/>
                  </a:lnTo>
                  <a:lnTo>
                    <a:pt x="262623" y="821982"/>
                  </a:lnTo>
                  <a:lnTo>
                    <a:pt x="261416" y="818172"/>
                  </a:lnTo>
                  <a:lnTo>
                    <a:pt x="262089" y="815632"/>
                  </a:lnTo>
                  <a:lnTo>
                    <a:pt x="260159" y="813092"/>
                  </a:lnTo>
                  <a:lnTo>
                    <a:pt x="261366" y="813092"/>
                  </a:lnTo>
                  <a:lnTo>
                    <a:pt x="266687" y="814362"/>
                  </a:lnTo>
                  <a:lnTo>
                    <a:pt x="268173" y="813092"/>
                  </a:lnTo>
                  <a:lnTo>
                    <a:pt x="267500" y="809269"/>
                  </a:lnTo>
                  <a:lnTo>
                    <a:pt x="267068" y="806742"/>
                  </a:lnTo>
                  <a:lnTo>
                    <a:pt x="265912" y="805472"/>
                  </a:lnTo>
                  <a:lnTo>
                    <a:pt x="266776" y="802932"/>
                  </a:lnTo>
                  <a:lnTo>
                    <a:pt x="267271" y="801662"/>
                  </a:lnTo>
                  <a:lnTo>
                    <a:pt x="268757" y="800404"/>
                  </a:lnTo>
                  <a:lnTo>
                    <a:pt x="268668" y="802932"/>
                  </a:lnTo>
                  <a:lnTo>
                    <a:pt x="269278" y="804202"/>
                  </a:lnTo>
                  <a:lnTo>
                    <a:pt x="267639" y="804202"/>
                  </a:lnTo>
                  <a:lnTo>
                    <a:pt x="268770" y="806742"/>
                  </a:lnTo>
                  <a:lnTo>
                    <a:pt x="271030" y="806742"/>
                  </a:lnTo>
                  <a:lnTo>
                    <a:pt x="273570" y="808012"/>
                  </a:lnTo>
                  <a:lnTo>
                    <a:pt x="274624" y="809269"/>
                  </a:lnTo>
                  <a:lnTo>
                    <a:pt x="275348" y="806742"/>
                  </a:lnTo>
                  <a:lnTo>
                    <a:pt x="275196" y="806742"/>
                  </a:lnTo>
                  <a:lnTo>
                    <a:pt x="275805" y="805472"/>
                  </a:lnTo>
                  <a:lnTo>
                    <a:pt x="276377" y="805472"/>
                  </a:lnTo>
                  <a:lnTo>
                    <a:pt x="276809" y="804202"/>
                  </a:lnTo>
                  <a:lnTo>
                    <a:pt x="279234" y="804202"/>
                  </a:lnTo>
                  <a:lnTo>
                    <a:pt x="279895" y="805472"/>
                  </a:lnTo>
                  <a:lnTo>
                    <a:pt x="278815" y="805472"/>
                  </a:lnTo>
                  <a:lnTo>
                    <a:pt x="278815" y="808012"/>
                  </a:lnTo>
                  <a:lnTo>
                    <a:pt x="277749" y="809269"/>
                  </a:lnTo>
                  <a:lnTo>
                    <a:pt x="274624" y="809269"/>
                  </a:lnTo>
                  <a:lnTo>
                    <a:pt x="275145" y="811822"/>
                  </a:lnTo>
                  <a:lnTo>
                    <a:pt x="275247" y="813092"/>
                  </a:lnTo>
                  <a:lnTo>
                    <a:pt x="270954" y="813092"/>
                  </a:lnTo>
                  <a:lnTo>
                    <a:pt x="271614" y="814362"/>
                  </a:lnTo>
                  <a:lnTo>
                    <a:pt x="272135" y="815632"/>
                  </a:lnTo>
                  <a:lnTo>
                    <a:pt x="272084" y="818172"/>
                  </a:lnTo>
                  <a:lnTo>
                    <a:pt x="274345" y="816902"/>
                  </a:lnTo>
                  <a:lnTo>
                    <a:pt x="274993" y="816902"/>
                  </a:lnTo>
                  <a:lnTo>
                    <a:pt x="274904" y="818172"/>
                  </a:lnTo>
                  <a:lnTo>
                    <a:pt x="274650" y="819442"/>
                  </a:lnTo>
                  <a:lnTo>
                    <a:pt x="280898" y="821982"/>
                  </a:lnTo>
                  <a:lnTo>
                    <a:pt x="282778" y="820712"/>
                  </a:lnTo>
                  <a:lnTo>
                    <a:pt x="284238" y="820712"/>
                  </a:lnTo>
                  <a:lnTo>
                    <a:pt x="284238" y="819442"/>
                  </a:lnTo>
                  <a:lnTo>
                    <a:pt x="284937" y="818172"/>
                  </a:lnTo>
                  <a:lnTo>
                    <a:pt x="285813" y="816902"/>
                  </a:lnTo>
                  <a:lnTo>
                    <a:pt x="287070" y="816902"/>
                  </a:lnTo>
                  <a:lnTo>
                    <a:pt x="287197" y="818172"/>
                  </a:lnTo>
                  <a:lnTo>
                    <a:pt x="287477" y="818172"/>
                  </a:lnTo>
                  <a:lnTo>
                    <a:pt x="288785" y="820712"/>
                  </a:lnTo>
                  <a:lnTo>
                    <a:pt x="290233" y="819442"/>
                  </a:lnTo>
                  <a:lnTo>
                    <a:pt x="291160" y="818172"/>
                  </a:lnTo>
                  <a:lnTo>
                    <a:pt x="293878" y="818172"/>
                  </a:lnTo>
                  <a:lnTo>
                    <a:pt x="295503" y="819442"/>
                  </a:lnTo>
                  <a:lnTo>
                    <a:pt x="296964" y="820712"/>
                  </a:lnTo>
                  <a:lnTo>
                    <a:pt x="294652" y="821982"/>
                  </a:lnTo>
                  <a:lnTo>
                    <a:pt x="296265" y="824522"/>
                  </a:lnTo>
                  <a:lnTo>
                    <a:pt x="297472" y="829602"/>
                  </a:lnTo>
                  <a:lnTo>
                    <a:pt x="301586" y="830872"/>
                  </a:lnTo>
                  <a:lnTo>
                    <a:pt x="301701" y="832142"/>
                  </a:lnTo>
                  <a:lnTo>
                    <a:pt x="301815" y="833412"/>
                  </a:lnTo>
                  <a:lnTo>
                    <a:pt x="301942" y="835025"/>
                  </a:lnTo>
                  <a:lnTo>
                    <a:pt x="301955" y="835952"/>
                  </a:lnTo>
                  <a:lnTo>
                    <a:pt x="306730" y="835952"/>
                  </a:lnTo>
                  <a:lnTo>
                    <a:pt x="308483" y="832142"/>
                  </a:lnTo>
                  <a:lnTo>
                    <a:pt x="309194" y="830872"/>
                  </a:lnTo>
                  <a:lnTo>
                    <a:pt x="305625" y="829602"/>
                  </a:lnTo>
                  <a:lnTo>
                    <a:pt x="306171" y="828332"/>
                  </a:lnTo>
                  <a:lnTo>
                    <a:pt x="309168" y="828332"/>
                  </a:lnTo>
                  <a:lnTo>
                    <a:pt x="309918" y="827062"/>
                  </a:lnTo>
                  <a:lnTo>
                    <a:pt x="310032" y="825703"/>
                  </a:lnTo>
                  <a:lnTo>
                    <a:pt x="310146" y="824522"/>
                  </a:lnTo>
                  <a:lnTo>
                    <a:pt x="311873" y="824522"/>
                  </a:lnTo>
                  <a:lnTo>
                    <a:pt x="312674" y="827062"/>
                  </a:lnTo>
                  <a:lnTo>
                    <a:pt x="313931" y="824522"/>
                  </a:lnTo>
                  <a:lnTo>
                    <a:pt x="315290" y="824522"/>
                  </a:lnTo>
                  <a:lnTo>
                    <a:pt x="316242" y="821982"/>
                  </a:lnTo>
                  <a:lnTo>
                    <a:pt x="314642" y="819442"/>
                  </a:lnTo>
                  <a:lnTo>
                    <a:pt x="312597" y="818172"/>
                  </a:lnTo>
                  <a:lnTo>
                    <a:pt x="312356" y="818172"/>
                  </a:lnTo>
                  <a:lnTo>
                    <a:pt x="311429" y="819442"/>
                  </a:lnTo>
                  <a:lnTo>
                    <a:pt x="310515" y="819442"/>
                  </a:lnTo>
                  <a:lnTo>
                    <a:pt x="308610" y="818172"/>
                  </a:lnTo>
                  <a:lnTo>
                    <a:pt x="309435" y="816902"/>
                  </a:lnTo>
                  <a:lnTo>
                    <a:pt x="310070" y="816902"/>
                  </a:lnTo>
                  <a:lnTo>
                    <a:pt x="311327" y="814362"/>
                  </a:lnTo>
                  <a:lnTo>
                    <a:pt x="313309" y="813092"/>
                  </a:lnTo>
                  <a:lnTo>
                    <a:pt x="312077" y="810552"/>
                  </a:lnTo>
                  <a:lnTo>
                    <a:pt x="312026" y="808012"/>
                  </a:lnTo>
                  <a:lnTo>
                    <a:pt x="311327" y="806742"/>
                  </a:lnTo>
                  <a:lnTo>
                    <a:pt x="305625" y="802932"/>
                  </a:lnTo>
                  <a:lnTo>
                    <a:pt x="299974" y="797852"/>
                  </a:lnTo>
                  <a:lnTo>
                    <a:pt x="297688" y="797852"/>
                  </a:lnTo>
                  <a:lnTo>
                    <a:pt x="293700" y="801662"/>
                  </a:lnTo>
                  <a:lnTo>
                    <a:pt x="293128" y="802932"/>
                  </a:lnTo>
                  <a:lnTo>
                    <a:pt x="291744" y="806742"/>
                  </a:lnTo>
                  <a:lnTo>
                    <a:pt x="290131" y="805472"/>
                  </a:lnTo>
                  <a:lnTo>
                    <a:pt x="288328" y="805472"/>
                  </a:lnTo>
                  <a:lnTo>
                    <a:pt x="287172" y="804202"/>
                  </a:lnTo>
                  <a:lnTo>
                    <a:pt x="285635" y="802932"/>
                  </a:lnTo>
                  <a:lnTo>
                    <a:pt x="284086" y="801662"/>
                  </a:lnTo>
                  <a:lnTo>
                    <a:pt x="283235" y="801662"/>
                  </a:lnTo>
                  <a:lnTo>
                    <a:pt x="282829" y="802932"/>
                  </a:lnTo>
                  <a:lnTo>
                    <a:pt x="280949" y="802932"/>
                  </a:lnTo>
                  <a:lnTo>
                    <a:pt x="279463" y="801662"/>
                  </a:lnTo>
                  <a:lnTo>
                    <a:pt x="278269" y="800379"/>
                  </a:lnTo>
                  <a:lnTo>
                    <a:pt x="279819" y="799122"/>
                  </a:lnTo>
                  <a:lnTo>
                    <a:pt x="278688" y="795312"/>
                  </a:lnTo>
                  <a:lnTo>
                    <a:pt x="280225" y="794042"/>
                  </a:lnTo>
                  <a:lnTo>
                    <a:pt x="280047" y="792772"/>
                  </a:lnTo>
                  <a:lnTo>
                    <a:pt x="280301" y="791502"/>
                  </a:lnTo>
                  <a:lnTo>
                    <a:pt x="280492" y="791502"/>
                  </a:lnTo>
                  <a:lnTo>
                    <a:pt x="280619" y="792772"/>
                  </a:lnTo>
                  <a:lnTo>
                    <a:pt x="282257" y="792772"/>
                  </a:lnTo>
                  <a:lnTo>
                    <a:pt x="282473" y="794042"/>
                  </a:lnTo>
                  <a:lnTo>
                    <a:pt x="284035" y="794042"/>
                  </a:lnTo>
                  <a:lnTo>
                    <a:pt x="284810" y="795312"/>
                  </a:lnTo>
                  <a:lnTo>
                    <a:pt x="285343" y="795312"/>
                  </a:lnTo>
                  <a:lnTo>
                    <a:pt x="286766" y="796582"/>
                  </a:lnTo>
                  <a:lnTo>
                    <a:pt x="287756" y="795312"/>
                  </a:lnTo>
                  <a:lnTo>
                    <a:pt x="288759" y="795312"/>
                  </a:lnTo>
                  <a:lnTo>
                    <a:pt x="290029" y="796582"/>
                  </a:lnTo>
                  <a:lnTo>
                    <a:pt x="290690" y="794042"/>
                  </a:lnTo>
                  <a:lnTo>
                    <a:pt x="290944" y="794042"/>
                  </a:lnTo>
                  <a:lnTo>
                    <a:pt x="290664" y="792772"/>
                  </a:lnTo>
                  <a:lnTo>
                    <a:pt x="291719" y="792772"/>
                  </a:lnTo>
                  <a:lnTo>
                    <a:pt x="292620" y="791502"/>
                  </a:lnTo>
                  <a:lnTo>
                    <a:pt x="294652" y="788962"/>
                  </a:lnTo>
                  <a:lnTo>
                    <a:pt x="294449" y="786422"/>
                  </a:lnTo>
                  <a:lnTo>
                    <a:pt x="294843" y="783628"/>
                  </a:lnTo>
                  <a:lnTo>
                    <a:pt x="295884" y="784580"/>
                  </a:lnTo>
                  <a:lnTo>
                    <a:pt x="298450" y="784402"/>
                  </a:lnTo>
                  <a:lnTo>
                    <a:pt x="299097" y="784326"/>
                  </a:lnTo>
                  <a:lnTo>
                    <a:pt x="300024" y="783526"/>
                  </a:lnTo>
                  <a:lnTo>
                    <a:pt x="300951" y="782599"/>
                  </a:lnTo>
                  <a:lnTo>
                    <a:pt x="301536" y="783247"/>
                  </a:lnTo>
                  <a:lnTo>
                    <a:pt x="301739" y="784580"/>
                  </a:lnTo>
                  <a:lnTo>
                    <a:pt x="303936" y="783577"/>
                  </a:lnTo>
                  <a:lnTo>
                    <a:pt x="304546" y="782866"/>
                  </a:lnTo>
                  <a:lnTo>
                    <a:pt x="303339" y="781545"/>
                  </a:lnTo>
                  <a:lnTo>
                    <a:pt x="303009" y="780986"/>
                  </a:lnTo>
                  <a:lnTo>
                    <a:pt x="302564" y="780643"/>
                  </a:lnTo>
                  <a:lnTo>
                    <a:pt x="303288" y="779564"/>
                  </a:lnTo>
                  <a:lnTo>
                    <a:pt x="303847" y="778484"/>
                  </a:lnTo>
                  <a:lnTo>
                    <a:pt x="303618" y="775296"/>
                  </a:lnTo>
                  <a:lnTo>
                    <a:pt x="299669" y="771093"/>
                  </a:lnTo>
                  <a:lnTo>
                    <a:pt x="297040" y="773861"/>
                  </a:lnTo>
                  <a:lnTo>
                    <a:pt x="294525" y="773430"/>
                  </a:lnTo>
                  <a:lnTo>
                    <a:pt x="292214" y="776719"/>
                  </a:lnTo>
                  <a:lnTo>
                    <a:pt x="292747" y="777900"/>
                  </a:lnTo>
                  <a:lnTo>
                    <a:pt x="292849" y="778992"/>
                  </a:lnTo>
                  <a:lnTo>
                    <a:pt x="290156" y="776262"/>
                  </a:lnTo>
                  <a:lnTo>
                    <a:pt x="278460" y="776262"/>
                  </a:lnTo>
                  <a:lnTo>
                    <a:pt x="277914" y="777532"/>
                  </a:lnTo>
                  <a:lnTo>
                    <a:pt x="277533" y="777532"/>
                  </a:lnTo>
                  <a:lnTo>
                    <a:pt x="275424" y="776262"/>
                  </a:lnTo>
                  <a:lnTo>
                    <a:pt x="273443" y="774992"/>
                  </a:lnTo>
                  <a:lnTo>
                    <a:pt x="269252" y="774992"/>
                  </a:lnTo>
                  <a:lnTo>
                    <a:pt x="270281" y="773722"/>
                  </a:lnTo>
                  <a:lnTo>
                    <a:pt x="271132" y="772452"/>
                  </a:lnTo>
                  <a:lnTo>
                    <a:pt x="270954" y="771182"/>
                  </a:lnTo>
                  <a:lnTo>
                    <a:pt x="268147" y="774649"/>
                  </a:lnTo>
                  <a:lnTo>
                    <a:pt x="268147" y="792772"/>
                  </a:lnTo>
                  <a:lnTo>
                    <a:pt x="268147" y="794042"/>
                  </a:lnTo>
                  <a:lnTo>
                    <a:pt x="267563" y="795312"/>
                  </a:lnTo>
                  <a:lnTo>
                    <a:pt x="267741" y="795312"/>
                  </a:lnTo>
                  <a:lnTo>
                    <a:pt x="267868" y="796582"/>
                  </a:lnTo>
                  <a:lnTo>
                    <a:pt x="265239" y="796582"/>
                  </a:lnTo>
                  <a:lnTo>
                    <a:pt x="265734" y="799122"/>
                  </a:lnTo>
                  <a:lnTo>
                    <a:pt x="266484" y="800379"/>
                  </a:lnTo>
                  <a:lnTo>
                    <a:pt x="262826" y="799122"/>
                  </a:lnTo>
                  <a:lnTo>
                    <a:pt x="260845" y="797852"/>
                  </a:lnTo>
                  <a:lnTo>
                    <a:pt x="261493" y="794042"/>
                  </a:lnTo>
                  <a:lnTo>
                    <a:pt x="264248" y="794042"/>
                  </a:lnTo>
                  <a:lnTo>
                    <a:pt x="266611" y="792772"/>
                  </a:lnTo>
                  <a:lnTo>
                    <a:pt x="268147" y="792772"/>
                  </a:lnTo>
                  <a:lnTo>
                    <a:pt x="268147" y="774649"/>
                  </a:lnTo>
                  <a:lnTo>
                    <a:pt x="267868" y="774992"/>
                  </a:lnTo>
                  <a:lnTo>
                    <a:pt x="269303" y="771182"/>
                  </a:lnTo>
                  <a:lnTo>
                    <a:pt x="269621" y="768642"/>
                  </a:lnTo>
                  <a:lnTo>
                    <a:pt x="269201" y="768642"/>
                  </a:lnTo>
                  <a:lnTo>
                    <a:pt x="270459" y="767372"/>
                  </a:lnTo>
                  <a:lnTo>
                    <a:pt x="271754" y="766102"/>
                  </a:lnTo>
                  <a:lnTo>
                    <a:pt x="275094" y="766102"/>
                  </a:lnTo>
                  <a:lnTo>
                    <a:pt x="276504" y="763562"/>
                  </a:lnTo>
                  <a:lnTo>
                    <a:pt x="277063" y="762292"/>
                  </a:lnTo>
                  <a:lnTo>
                    <a:pt x="276580" y="761022"/>
                  </a:lnTo>
                  <a:lnTo>
                    <a:pt x="276098" y="759752"/>
                  </a:lnTo>
                  <a:lnTo>
                    <a:pt x="276987" y="759752"/>
                  </a:lnTo>
                  <a:lnTo>
                    <a:pt x="277355" y="758482"/>
                  </a:lnTo>
                  <a:lnTo>
                    <a:pt x="280339" y="761022"/>
                  </a:lnTo>
                  <a:lnTo>
                    <a:pt x="283337" y="761022"/>
                  </a:lnTo>
                  <a:lnTo>
                    <a:pt x="286346" y="759752"/>
                  </a:lnTo>
                  <a:lnTo>
                    <a:pt x="287655" y="758482"/>
                  </a:lnTo>
                  <a:lnTo>
                    <a:pt x="288709" y="759752"/>
                  </a:lnTo>
                  <a:lnTo>
                    <a:pt x="296291" y="759752"/>
                  </a:lnTo>
                  <a:lnTo>
                    <a:pt x="297840" y="758482"/>
                  </a:lnTo>
                  <a:lnTo>
                    <a:pt x="300926" y="755942"/>
                  </a:lnTo>
                  <a:lnTo>
                    <a:pt x="302234" y="753402"/>
                  </a:lnTo>
                  <a:lnTo>
                    <a:pt x="303745" y="750862"/>
                  </a:lnTo>
                  <a:lnTo>
                    <a:pt x="304495" y="749592"/>
                  </a:lnTo>
                  <a:lnTo>
                    <a:pt x="304139" y="748322"/>
                  </a:lnTo>
                  <a:lnTo>
                    <a:pt x="299872" y="748322"/>
                  </a:lnTo>
                  <a:lnTo>
                    <a:pt x="299377" y="747052"/>
                  </a:lnTo>
                  <a:lnTo>
                    <a:pt x="298869" y="745782"/>
                  </a:lnTo>
                  <a:lnTo>
                    <a:pt x="293420" y="741972"/>
                  </a:lnTo>
                  <a:lnTo>
                    <a:pt x="290614" y="741972"/>
                  </a:lnTo>
                  <a:lnTo>
                    <a:pt x="286842" y="744512"/>
                  </a:lnTo>
                  <a:lnTo>
                    <a:pt x="283629" y="747052"/>
                  </a:lnTo>
                  <a:lnTo>
                    <a:pt x="279819" y="745782"/>
                  </a:lnTo>
                  <a:lnTo>
                    <a:pt x="276352" y="747052"/>
                  </a:lnTo>
                  <a:lnTo>
                    <a:pt x="274091" y="747052"/>
                  </a:lnTo>
                  <a:lnTo>
                    <a:pt x="273519" y="745782"/>
                  </a:lnTo>
                  <a:lnTo>
                    <a:pt x="272618" y="744512"/>
                  </a:lnTo>
                  <a:lnTo>
                    <a:pt x="271640" y="744512"/>
                  </a:lnTo>
                  <a:lnTo>
                    <a:pt x="271614" y="743242"/>
                  </a:lnTo>
                  <a:lnTo>
                    <a:pt x="271284" y="743242"/>
                  </a:lnTo>
                  <a:lnTo>
                    <a:pt x="271614" y="740702"/>
                  </a:lnTo>
                  <a:lnTo>
                    <a:pt x="270129" y="741972"/>
                  </a:lnTo>
                  <a:lnTo>
                    <a:pt x="269621" y="741972"/>
                  </a:lnTo>
                  <a:lnTo>
                    <a:pt x="269049" y="743242"/>
                  </a:lnTo>
                  <a:lnTo>
                    <a:pt x="267398" y="740702"/>
                  </a:lnTo>
                  <a:lnTo>
                    <a:pt x="267639" y="740702"/>
                  </a:lnTo>
                  <a:lnTo>
                    <a:pt x="269481" y="738162"/>
                  </a:lnTo>
                  <a:lnTo>
                    <a:pt x="270179" y="738162"/>
                  </a:lnTo>
                  <a:lnTo>
                    <a:pt x="270954" y="736892"/>
                  </a:lnTo>
                  <a:lnTo>
                    <a:pt x="271284" y="736892"/>
                  </a:lnTo>
                  <a:lnTo>
                    <a:pt x="273570" y="739432"/>
                  </a:lnTo>
                  <a:lnTo>
                    <a:pt x="278282" y="739432"/>
                  </a:lnTo>
                  <a:lnTo>
                    <a:pt x="277660" y="740702"/>
                  </a:lnTo>
                  <a:lnTo>
                    <a:pt x="278688" y="740702"/>
                  </a:lnTo>
                  <a:lnTo>
                    <a:pt x="278790" y="743242"/>
                  </a:lnTo>
                  <a:lnTo>
                    <a:pt x="280200" y="743242"/>
                  </a:lnTo>
                  <a:lnTo>
                    <a:pt x="281228" y="744512"/>
                  </a:lnTo>
                  <a:lnTo>
                    <a:pt x="281749" y="743242"/>
                  </a:lnTo>
                  <a:lnTo>
                    <a:pt x="282549" y="741972"/>
                  </a:lnTo>
                  <a:lnTo>
                    <a:pt x="282651" y="740702"/>
                  </a:lnTo>
                  <a:lnTo>
                    <a:pt x="284861" y="740702"/>
                  </a:lnTo>
                  <a:lnTo>
                    <a:pt x="288048" y="741972"/>
                  </a:lnTo>
                  <a:lnTo>
                    <a:pt x="290639" y="739432"/>
                  </a:lnTo>
                  <a:lnTo>
                    <a:pt x="295529" y="738162"/>
                  </a:lnTo>
                  <a:lnTo>
                    <a:pt x="295871" y="736892"/>
                  </a:lnTo>
                  <a:lnTo>
                    <a:pt x="296214" y="735622"/>
                  </a:lnTo>
                  <a:lnTo>
                    <a:pt x="296138" y="734352"/>
                  </a:lnTo>
                  <a:lnTo>
                    <a:pt x="296037" y="731812"/>
                  </a:lnTo>
                  <a:lnTo>
                    <a:pt x="297345" y="731812"/>
                  </a:lnTo>
                  <a:lnTo>
                    <a:pt x="297815" y="734352"/>
                  </a:lnTo>
                  <a:lnTo>
                    <a:pt x="300253" y="735622"/>
                  </a:lnTo>
                  <a:lnTo>
                    <a:pt x="303161" y="736892"/>
                  </a:lnTo>
                  <a:lnTo>
                    <a:pt x="304190" y="736892"/>
                  </a:lnTo>
                  <a:lnTo>
                    <a:pt x="305193" y="734352"/>
                  </a:lnTo>
                  <a:lnTo>
                    <a:pt x="306552" y="733082"/>
                  </a:lnTo>
                  <a:lnTo>
                    <a:pt x="304800" y="731812"/>
                  </a:lnTo>
                  <a:lnTo>
                    <a:pt x="303644" y="730542"/>
                  </a:lnTo>
                  <a:lnTo>
                    <a:pt x="304038" y="730542"/>
                  </a:lnTo>
                  <a:lnTo>
                    <a:pt x="305346" y="729272"/>
                  </a:lnTo>
                  <a:lnTo>
                    <a:pt x="306006" y="725462"/>
                  </a:lnTo>
                  <a:lnTo>
                    <a:pt x="304850" y="722922"/>
                  </a:lnTo>
                  <a:lnTo>
                    <a:pt x="300304" y="721652"/>
                  </a:lnTo>
                  <a:lnTo>
                    <a:pt x="298894" y="721652"/>
                  </a:lnTo>
                  <a:lnTo>
                    <a:pt x="298742" y="722922"/>
                  </a:lnTo>
                  <a:lnTo>
                    <a:pt x="295529" y="722922"/>
                  </a:lnTo>
                  <a:lnTo>
                    <a:pt x="295109" y="722922"/>
                  </a:lnTo>
                  <a:lnTo>
                    <a:pt x="297040" y="725462"/>
                  </a:lnTo>
                  <a:lnTo>
                    <a:pt x="297472" y="728002"/>
                  </a:lnTo>
                  <a:lnTo>
                    <a:pt x="298272" y="729272"/>
                  </a:lnTo>
                  <a:lnTo>
                    <a:pt x="296684" y="729272"/>
                  </a:lnTo>
                  <a:lnTo>
                    <a:pt x="295287" y="726732"/>
                  </a:lnTo>
                  <a:lnTo>
                    <a:pt x="290766" y="726732"/>
                  </a:lnTo>
                  <a:lnTo>
                    <a:pt x="290639" y="725462"/>
                  </a:lnTo>
                  <a:lnTo>
                    <a:pt x="288975" y="722922"/>
                  </a:lnTo>
                  <a:lnTo>
                    <a:pt x="285242" y="724192"/>
                  </a:lnTo>
                  <a:lnTo>
                    <a:pt x="285991" y="720382"/>
                  </a:lnTo>
                  <a:lnTo>
                    <a:pt x="288785" y="719112"/>
                  </a:lnTo>
                  <a:lnTo>
                    <a:pt x="291617" y="719112"/>
                  </a:lnTo>
                  <a:lnTo>
                    <a:pt x="295529" y="722922"/>
                  </a:lnTo>
                  <a:lnTo>
                    <a:pt x="296938" y="721652"/>
                  </a:lnTo>
                  <a:lnTo>
                    <a:pt x="298399" y="721652"/>
                  </a:lnTo>
                  <a:lnTo>
                    <a:pt x="298716" y="720382"/>
                  </a:lnTo>
                  <a:lnTo>
                    <a:pt x="299643" y="719112"/>
                  </a:lnTo>
                  <a:lnTo>
                    <a:pt x="300253" y="717842"/>
                  </a:lnTo>
                  <a:lnTo>
                    <a:pt x="300659" y="717842"/>
                  </a:lnTo>
                  <a:lnTo>
                    <a:pt x="303415" y="716572"/>
                  </a:lnTo>
                  <a:lnTo>
                    <a:pt x="305879" y="715302"/>
                  </a:lnTo>
                  <a:lnTo>
                    <a:pt x="307936" y="714032"/>
                  </a:lnTo>
                  <a:lnTo>
                    <a:pt x="311772" y="714032"/>
                  </a:lnTo>
                  <a:lnTo>
                    <a:pt x="313004" y="716572"/>
                  </a:lnTo>
                  <a:lnTo>
                    <a:pt x="314706" y="717842"/>
                  </a:lnTo>
                  <a:lnTo>
                    <a:pt x="314782" y="719112"/>
                  </a:lnTo>
                  <a:lnTo>
                    <a:pt x="314883" y="721652"/>
                  </a:lnTo>
                  <a:lnTo>
                    <a:pt x="316014" y="721652"/>
                  </a:lnTo>
                  <a:lnTo>
                    <a:pt x="316598" y="722922"/>
                  </a:lnTo>
                  <a:lnTo>
                    <a:pt x="316471" y="724192"/>
                  </a:lnTo>
                  <a:lnTo>
                    <a:pt x="324154" y="724192"/>
                  </a:lnTo>
                  <a:lnTo>
                    <a:pt x="326440" y="720382"/>
                  </a:lnTo>
                  <a:lnTo>
                    <a:pt x="324129" y="719112"/>
                  </a:lnTo>
                  <a:lnTo>
                    <a:pt x="321208" y="719112"/>
                  </a:lnTo>
                  <a:lnTo>
                    <a:pt x="321843" y="717842"/>
                  </a:lnTo>
                  <a:lnTo>
                    <a:pt x="322872" y="716572"/>
                  </a:lnTo>
                  <a:lnTo>
                    <a:pt x="325081" y="717842"/>
                  </a:lnTo>
                  <a:lnTo>
                    <a:pt x="331101" y="717842"/>
                  </a:lnTo>
                  <a:lnTo>
                    <a:pt x="348856" y="717842"/>
                  </a:lnTo>
                  <a:lnTo>
                    <a:pt x="347281" y="716572"/>
                  </a:lnTo>
                  <a:lnTo>
                    <a:pt x="344131" y="714032"/>
                  </a:lnTo>
                  <a:lnTo>
                    <a:pt x="338810" y="714032"/>
                  </a:lnTo>
                  <a:lnTo>
                    <a:pt x="337527" y="712762"/>
                  </a:lnTo>
                  <a:lnTo>
                    <a:pt x="335445" y="710222"/>
                  </a:lnTo>
                  <a:lnTo>
                    <a:pt x="334746" y="708952"/>
                  </a:lnTo>
                  <a:lnTo>
                    <a:pt x="335953" y="707682"/>
                  </a:lnTo>
                  <a:lnTo>
                    <a:pt x="336854" y="707682"/>
                  </a:lnTo>
                  <a:lnTo>
                    <a:pt x="340563" y="708952"/>
                  </a:lnTo>
                  <a:lnTo>
                    <a:pt x="341591" y="707682"/>
                  </a:lnTo>
                  <a:lnTo>
                    <a:pt x="342620" y="705142"/>
                  </a:lnTo>
                  <a:lnTo>
                    <a:pt x="342874" y="706412"/>
                  </a:lnTo>
                  <a:lnTo>
                    <a:pt x="344258" y="706412"/>
                  </a:lnTo>
                  <a:lnTo>
                    <a:pt x="345440" y="707682"/>
                  </a:lnTo>
                  <a:lnTo>
                    <a:pt x="347040" y="705142"/>
                  </a:lnTo>
                  <a:lnTo>
                    <a:pt x="348678" y="703872"/>
                  </a:lnTo>
                  <a:lnTo>
                    <a:pt x="346773" y="702602"/>
                  </a:lnTo>
                  <a:lnTo>
                    <a:pt x="345719" y="702602"/>
                  </a:lnTo>
                  <a:lnTo>
                    <a:pt x="344665" y="701332"/>
                  </a:lnTo>
                  <a:lnTo>
                    <a:pt x="343585" y="702360"/>
                  </a:lnTo>
                  <a:lnTo>
                    <a:pt x="343535" y="701332"/>
                  </a:lnTo>
                  <a:lnTo>
                    <a:pt x="340766" y="700062"/>
                  </a:lnTo>
                  <a:lnTo>
                    <a:pt x="340664" y="697522"/>
                  </a:lnTo>
                  <a:lnTo>
                    <a:pt x="337527" y="696252"/>
                  </a:lnTo>
                  <a:lnTo>
                    <a:pt x="336677" y="694982"/>
                  </a:lnTo>
                  <a:lnTo>
                    <a:pt x="341325" y="693712"/>
                  </a:lnTo>
                  <a:lnTo>
                    <a:pt x="341325" y="692442"/>
                  </a:lnTo>
                  <a:lnTo>
                    <a:pt x="343839" y="689902"/>
                  </a:lnTo>
                  <a:lnTo>
                    <a:pt x="346367" y="687362"/>
                  </a:lnTo>
                  <a:lnTo>
                    <a:pt x="344030" y="682282"/>
                  </a:lnTo>
                  <a:lnTo>
                    <a:pt x="342925" y="681012"/>
                  </a:lnTo>
                  <a:lnTo>
                    <a:pt x="342099" y="681012"/>
                  </a:lnTo>
                  <a:lnTo>
                    <a:pt x="343535" y="677202"/>
                  </a:lnTo>
                  <a:lnTo>
                    <a:pt x="342747" y="675932"/>
                  </a:lnTo>
                  <a:lnTo>
                    <a:pt x="339090" y="673392"/>
                  </a:lnTo>
                  <a:lnTo>
                    <a:pt x="338607" y="674662"/>
                  </a:lnTo>
                  <a:lnTo>
                    <a:pt x="338264" y="674662"/>
                  </a:lnTo>
                  <a:lnTo>
                    <a:pt x="336854" y="678472"/>
                  </a:lnTo>
                  <a:lnTo>
                    <a:pt x="337629" y="679742"/>
                  </a:lnTo>
                  <a:lnTo>
                    <a:pt x="340067" y="681012"/>
                  </a:lnTo>
                  <a:lnTo>
                    <a:pt x="340601" y="681012"/>
                  </a:lnTo>
                  <a:lnTo>
                    <a:pt x="339915" y="682282"/>
                  </a:lnTo>
                  <a:lnTo>
                    <a:pt x="337451" y="682282"/>
                  </a:lnTo>
                  <a:lnTo>
                    <a:pt x="338734" y="684822"/>
                  </a:lnTo>
                  <a:lnTo>
                    <a:pt x="338696" y="684987"/>
                  </a:lnTo>
                  <a:lnTo>
                    <a:pt x="338467" y="686092"/>
                  </a:lnTo>
                  <a:lnTo>
                    <a:pt x="337210" y="687362"/>
                  </a:lnTo>
                  <a:lnTo>
                    <a:pt x="339394" y="688632"/>
                  </a:lnTo>
                  <a:lnTo>
                    <a:pt x="337629" y="689902"/>
                  </a:lnTo>
                  <a:lnTo>
                    <a:pt x="336321" y="689902"/>
                  </a:lnTo>
                  <a:lnTo>
                    <a:pt x="336626" y="687362"/>
                  </a:lnTo>
                  <a:lnTo>
                    <a:pt x="335902" y="686092"/>
                  </a:lnTo>
                  <a:lnTo>
                    <a:pt x="334721" y="684822"/>
                  </a:lnTo>
                  <a:lnTo>
                    <a:pt x="336473" y="683552"/>
                  </a:lnTo>
                  <a:lnTo>
                    <a:pt x="335216" y="679742"/>
                  </a:lnTo>
                  <a:lnTo>
                    <a:pt x="333133" y="678472"/>
                  </a:lnTo>
                  <a:lnTo>
                    <a:pt x="331177" y="677202"/>
                  </a:lnTo>
                  <a:lnTo>
                    <a:pt x="328218" y="681012"/>
                  </a:lnTo>
                  <a:lnTo>
                    <a:pt x="328320" y="682282"/>
                  </a:lnTo>
                  <a:lnTo>
                    <a:pt x="328422" y="683552"/>
                  </a:lnTo>
                  <a:lnTo>
                    <a:pt x="327164" y="683552"/>
                  </a:lnTo>
                  <a:lnTo>
                    <a:pt x="328168" y="684822"/>
                  </a:lnTo>
                  <a:lnTo>
                    <a:pt x="328498" y="684822"/>
                  </a:lnTo>
                  <a:lnTo>
                    <a:pt x="328714" y="683552"/>
                  </a:lnTo>
                  <a:lnTo>
                    <a:pt x="328968" y="684822"/>
                  </a:lnTo>
                  <a:lnTo>
                    <a:pt x="329044" y="684987"/>
                  </a:lnTo>
                  <a:lnTo>
                    <a:pt x="329577" y="686092"/>
                  </a:lnTo>
                  <a:lnTo>
                    <a:pt x="330098" y="688632"/>
                  </a:lnTo>
                  <a:lnTo>
                    <a:pt x="331812" y="691172"/>
                  </a:lnTo>
                  <a:lnTo>
                    <a:pt x="331152" y="692442"/>
                  </a:lnTo>
                  <a:lnTo>
                    <a:pt x="327494" y="693712"/>
                  </a:lnTo>
                  <a:lnTo>
                    <a:pt x="325310" y="694982"/>
                  </a:lnTo>
                  <a:lnTo>
                    <a:pt x="319811" y="693712"/>
                  </a:lnTo>
                  <a:lnTo>
                    <a:pt x="322021" y="697522"/>
                  </a:lnTo>
                  <a:lnTo>
                    <a:pt x="319836" y="698792"/>
                  </a:lnTo>
                  <a:lnTo>
                    <a:pt x="317525" y="698792"/>
                  </a:lnTo>
                  <a:lnTo>
                    <a:pt x="315595" y="700062"/>
                  </a:lnTo>
                  <a:lnTo>
                    <a:pt x="314985" y="698792"/>
                  </a:lnTo>
                  <a:lnTo>
                    <a:pt x="314883" y="697522"/>
                  </a:lnTo>
                  <a:lnTo>
                    <a:pt x="316547" y="696252"/>
                  </a:lnTo>
                  <a:lnTo>
                    <a:pt x="319455" y="696252"/>
                  </a:lnTo>
                  <a:lnTo>
                    <a:pt x="319379" y="694982"/>
                  </a:lnTo>
                  <a:lnTo>
                    <a:pt x="319252" y="692442"/>
                  </a:lnTo>
                  <a:lnTo>
                    <a:pt x="320611" y="692442"/>
                  </a:lnTo>
                  <a:lnTo>
                    <a:pt x="321640" y="689902"/>
                  </a:lnTo>
                  <a:lnTo>
                    <a:pt x="323951" y="688632"/>
                  </a:lnTo>
                  <a:lnTo>
                    <a:pt x="315290" y="688632"/>
                  </a:lnTo>
                  <a:lnTo>
                    <a:pt x="309270" y="691172"/>
                  </a:lnTo>
                  <a:lnTo>
                    <a:pt x="308864" y="692442"/>
                  </a:lnTo>
                  <a:lnTo>
                    <a:pt x="308838" y="693712"/>
                  </a:lnTo>
                  <a:lnTo>
                    <a:pt x="306806" y="693712"/>
                  </a:lnTo>
                  <a:lnTo>
                    <a:pt x="305727" y="694982"/>
                  </a:lnTo>
                  <a:lnTo>
                    <a:pt x="305066" y="694982"/>
                  </a:lnTo>
                  <a:lnTo>
                    <a:pt x="304419" y="696252"/>
                  </a:lnTo>
                  <a:lnTo>
                    <a:pt x="304088" y="694982"/>
                  </a:lnTo>
                  <a:lnTo>
                    <a:pt x="301663" y="694982"/>
                  </a:lnTo>
                  <a:lnTo>
                    <a:pt x="300710" y="693712"/>
                  </a:lnTo>
                  <a:lnTo>
                    <a:pt x="298894" y="691172"/>
                  </a:lnTo>
                  <a:lnTo>
                    <a:pt x="296659" y="691172"/>
                  </a:lnTo>
                  <a:lnTo>
                    <a:pt x="294424" y="692442"/>
                  </a:lnTo>
                  <a:lnTo>
                    <a:pt x="293674" y="691172"/>
                  </a:lnTo>
                  <a:lnTo>
                    <a:pt x="290995" y="689902"/>
                  </a:lnTo>
                  <a:lnTo>
                    <a:pt x="289661" y="691172"/>
                  </a:lnTo>
                  <a:lnTo>
                    <a:pt x="289433" y="692442"/>
                  </a:lnTo>
                  <a:lnTo>
                    <a:pt x="288950" y="692442"/>
                  </a:lnTo>
                  <a:lnTo>
                    <a:pt x="289356" y="693712"/>
                  </a:lnTo>
                  <a:lnTo>
                    <a:pt x="287655" y="693712"/>
                  </a:lnTo>
                  <a:lnTo>
                    <a:pt x="285940" y="692442"/>
                  </a:lnTo>
                  <a:lnTo>
                    <a:pt x="283184" y="692442"/>
                  </a:lnTo>
                  <a:lnTo>
                    <a:pt x="282600" y="696252"/>
                  </a:lnTo>
                  <a:lnTo>
                    <a:pt x="282803" y="697522"/>
                  </a:lnTo>
                  <a:lnTo>
                    <a:pt x="284441" y="698792"/>
                  </a:lnTo>
                  <a:lnTo>
                    <a:pt x="284835" y="698792"/>
                  </a:lnTo>
                  <a:lnTo>
                    <a:pt x="284492" y="700062"/>
                  </a:lnTo>
                  <a:lnTo>
                    <a:pt x="283959" y="701332"/>
                  </a:lnTo>
                  <a:lnTo>
                    <a:pt x="284759" y="707682"/>
                  </a:lnTo>
                  <a:lnTo>
                    <a:pt x="284518" y="708952"/>
                  </a:lnTo>
                  <a:lnTo>
                    <a:pt x="281305" y="708952"/>
                  </a:lnTo>
                  <a:lnTo>
                    <a:pt x="279971" y="707682"/>
                  </a:lnTo>
                  <a:lnTo>
                    <a:pt x="278206" y="706412"/>
                  </a:lnTo>
                  <a:lnTo>
                    <a:pt x="277558" y="707821"/>
                  </a:lnTo>
                  <a:lnTo>
                    <a:pt x="277558" y="722922"/>
                  </a:lnTo>
                  <a:lnTo>
                    <a:pt x="276148" y="724192"/>
                  </a:lnTo>
                  <a:lnTo>
                    <a:pt x="274396" y="724192"/>
                  </a:lnTo>
                  <a:lnTo>
                    <a:pt x="274497" y="725462"/>
                  </a:lnTo>
                  <a:lnTo>
                    <a:pt x="274320" y="725462"/>
                  </a:lnTo>
                  <a:lnTo>
                    <a:pt x="273723" y="724192"/>
                  </a:lnTo>
                  <a:lnTo>
                    <a:pt x="272796" y="721652"/>
                  </a:lnTo>
                  <a:lnTo>
                    <a:pt x="267487" y="721652"/>
                  </a:lnTo>
                  <a:lnTo>
                    <a:pt x="267042" y="724192"/>
                  </a:lnTo>
                  <a:lnTo>
                    <a:pt x="265087" y="724192"/>
                  </a:lnTo>
                  <a:lnTo>
                    <a:pt x="265709" y="726732"/>
                  </a:lnTo>
                  <a:lnTo>
                    <a:pt x="266407" y="728002"/>
                  </a:lnTo>
                  <a:lnTo>
                    <a:pt x="262470" y="728002"/>
                  </a:lnTo>
                  <a:lnTo>
                    <a:pt x="261239" y="726732"/>
                  </a:lnTo>
                  <a:lnTo>
                    <a:pt x="260870" y="726732"/>
                  </a:lnTo>
                  <a:lnTo>
                    <a:pt x="260591" y="728002"/>
                  </a:lnTo>
                  <a:lnTo>
                    <a:pt x="257962" y="728002"/>
                  </a:lnTo>
                  <a:lnTo>
                    <a:pt x="256171" y="729272"/>
                  </a:lnTo>
                  <a:lnTo>
                    <a:pt x="256908" y="730542"/>
                  </a:lnTo>
                  <a:lnTo>
                    <a:pt x="257098" y="731812"/>
                  </a:lnTo>
                  <a:lnTo>
                    <a:pt x="257327" y="731812"/>
                  </a:lnTo>
                  <a:lnTo>
                    <a:pt x="256794" y="733082"/>
                  </a:lnTo>
                  <a:lnTo>
                    <a:pt x="256590" y="733082"/>
                  </a:lnTo>
                  <a:lnTo>
                    <a:pt x="256590" y="828332"/>
                  </a:lnTo>
                  <a:lnTo>
                    <a:pt x="255473" y="829602"/>
                  </a:lnTo>
                  <a:lnTo>
                    <a:pt x="254469" y="833412"/>
                  </a:lnTo>
                  <a:lnTo>
                    <a:pt x="254584" y="834682"/>
                  </a:lnTo>
                  <a:lnTo>
                    <a:pt x="254431" y="833589"/>
                  </a:lnTo>
                  <a:lnTo>
                    <a:pt x="254406" y="833412"/>
                  </a:lnTo>
                  <a:lnTo>
                    <a:pt x="254215" y="832142"/>
                  </a:lnTo>
                  <a:lnTo>
                    <a:pt x="254050" y="831392"/>
                  </a:lnTo>
                  <a:lnTo>
                    <a:pt x="254050" y="835025"/>
                  </a:lnTo>
                  <a:lnTo>
                    <a:pt x="253809" y="835952"/>
                  </a:lnTo>
                  <a:lnTo>
                    <a:pt x="253961" y="837222"/>
                  </a:lnTo>
                  <a:lnTo>
                    <a:pt x="252806" y="837222"/>
                  </a:lnTo>
                  <a:lnTo>
                    <a:pt x="252552" y="835952"/>
                  </a:lnTo>
                  <a:lnTo>
                    <a:pt x="254050" y="835025"/>
                  </a:lnTo>
                  <a:lnTo>
                    <a:pt x="254050" y="831392"/>
                  </a:lnTo>
                  <a:lnTo>
                    <a:pt x="253936" y="830872"/>
                  </a:lnTo>
                  <a:lnTo>
                    <a:pt x="251879" y="830872"/>
                  </a:lnTo>
                  <a:lnTo>
                    <a:pt x="253238" y="829602"/>
                  </a:lnTo>
                  <a:lnTo>
                    <a:pt x="253657" y="828332"/>
                  </a:lnTo>
                  <a:lnTo>
                    <a:pt x="256590" y="828332"/>
                  </a:lnTo>
                  <a:lnTo>
                    <a:pt x="256590" y="733082"/>
                  </a:lnTo>
                  <a:lnTo>
                    <a:pt x="254520" y="733082"/>
                  </a:lnTo>
                  <a:lnTo>
                    <a:pt x="253238" y="735622"/>
                  </a:lnTo>
                  <a:lnTo>
                    <a:pt x="254114" y="738162"/>
                  </a:lnTo>
                  <a:lnTo>
                    <a:pt x="253682" y="739432"/>
                  </a:lnTo>
                  <a:lnTo>
                    <a:pt x="255841" y="740702"/>
                  </a:lnTo>
                  <a:lnTo>
                    <a:pt x="254812" y="740702"/>
                  </a:lnTo>
                  <a:lnTo>
                    <a:pt x="254215" y="741972"/>
                  </a:lnTo>
                  <a:lnTo>
                    <a:pt x="254038" y="743242"/>
                  </a:lnTo>
                  <a:lnTo>
                    <a:pt x="252476" y="741972"/>
                  </a:lnTo>
                  <a:lnTo>
                    <a:pt x="251752" y="741972"/>
                  </a:lnTo>
                  <a:lnTo>
                    <a:pt x="251053" y="740702"/>
                  </a:lnTo>
                  <a:lnTo>
                    <a:pt x="250977" y="739432"/>
                  </a:lnTo>
                  <a:lnTo>
                    <a:pt x="250050" y="738162"/>
                  </a:lnTo>
                  <a:lnTo>
                    <a:pt x="248996" y="738162"/>
                  </a:lnTo>
                  <a:lnTo>
                    <a:pt x="249770" y="736892"/>
                  </a:lnTo>
                  <a:lnTo>
                    <a:pt x="249148" y="735622"/>
                  </a:lnTo>
                  <a:lnTo>
                    <a:pt x="247586" y="735622"/>
                  </a:lnTo>
                  <a:lnTo>
                    <a:pt x="246227" y="734352"/>
                  </a:lnTo>
                  <a:lnTo>
                    <a:pt x="245173" y="733082"/>
                  </a:lnTo>
                  <a:lnTo>
                    <a:pt x="242887" y="736892"/>
                  </a:lnTo>
                  <a:lnTo>
                    <a:pt x="243446" y="738162"/>
                  </a:lnTo>
                  <a:lnTo>
                    <a:pt x="244551" y="738162"/>
                  </a:lnTo>
                  <a:lnTo>
                    <a:pt x="244144" y="739432"/>
                  </a:lnTo>
                  <a:lnTo>
                    <a:pt x="243916" y="739432"/>
                  </a:lnTo>
                  <a:lnTo>
                    <a:pt x="243776" y="740702"/>
                  </a:lnTo>
                  <a:lnTo>
                    <a:pt x="243141" y="740702"/>
                  </a:lnTo>
                  <a:lnTo>
                    <a:pt x="242595" y="741972"/>
                  </a:lnTo>
                  <a:lnTo>
                    <a:pt x="242163" y="743242"/>
                  </a:lnTo>
                  <a:lnTo>
                    <a:pt x="242062" y="741972"/>
                  </a:lnTo>
                  <a:lnTo>
                    <a:pt x="241655" y="739432"/>
                  </a:lnTo>
                  <a:lnTo>
                    <a:pt x="241287" y="738162"/>
                  </a:lnTo>
                  <a:lnTo>
                    <a:pt x="242062" y="736892"/>
                  </a:lnTo>
                  <a:lnTo>
                    <a:pt x="241261" y="734352"/>
                  </a:lnTo>
                  <a:lnTo>
                    <a:pt x="238302" y="734352"/>
                  </a:lnTo>
                  <a:lnTo>
                    <a:pt x="237972" y="735622"/>
                  </a:lnTo>
                  <a:lnTo>
                    <a:pt x="237324" y="736892"/>
                  </a:lnTo>
                  <a:lnTo>
                    <a:pt x="235508" y="736892"/>
                  </a:lnTo>
                  <a:lnTo>
                    <a:pt x="235280" y="735622"/>
                  </a:lnTo>
                  <a:lnTo>
                    <a:pt x="234759" y="735622"/>
                  </a:lnTo>
                  <a:lnTo>
                    <a:pt x="234734" y="734352"/>
                  </a:lnTo>
                  <a:lnTo>
                    <a:pt x="235610" y="734352"/>
                  </a:lnTo>
                  <a:lnTo>
                    <a:pt x="236461" y="733082"/>
                  </a:lnTo>
                  <a:lnTo>
                    <a:pt x="237121" y="733082"/>
                  </a:lnTo>
                  <a:lnTo>
                    <a:pt x="238696" y="731812"/>
                  </a:lnTo>
                  <a:lnTo>
                    <a:pt x="238175" y="731812"/>
                  </a:lnTo>
                  <a:lnTo>
                    <a:pt x="235559" y="729272"/>
                  </a:lnTo>
                  <a:lnTo>
                    <a:pt x="234010" y="729272"/>
                  </a:lnTo>
                  <a:lnTo>
                    <a:pt x="230492" y="730542"/>
                  </a:lnTo>
                  <a:lnTo>
                    <a:pt x="230695" y="729272"/>
                  </a:lnTo>
                  <a:lnTo>
                    <a:pt x="230111" y="728002"/>
                  </a:lnTo>
                  <a:lnTo>
                    <a:pt x="231724" y="726732"/>
                  </a:lnTo>
                  <a:lnTo>
                    <a:pt x="233502" y="726732"/>
                  </a:lnTo>
                  <a:lnTo>
                    <a:pt x="234226" y="725462"/>
                  </a:lnTo>
                  <a:lnTo>
                    <a:pt x="235508" y="725462"/>
                  </a:lnTo>
                  <a:lnTo>
                    <a:pt x="237718" y="726732"/>
                  </a:lnTo>
                  <a:lnTo>
                    <a:pt x="239877" y="725462"/>
                  </a:lnTo>
                  <a:lnTo>
                    <a:pt x="241084" y="724192"/>
                  </a:lnTo>
                  <a:lnTo>
                    <a:pt x="242316" y="725462"/>
                  </a:lnTo>
                  <a:lnTo>
                    <a:pt x="245656" y="725462"/>
                  </a:lnTo>
                  <a:lnTo>
                    <a:pt x="245795" y="724192"/>
                  </a:lnTo>
                  <a:lnTo>
                    <a:pt x="246075" y="721652"/>
                  </a:lnTo>
                  <a:lnTo>
                    <a:pt x="247180" y="719112"/>
                  </a:lnTo>
                  <a:lnTo>
                    <a:pt x="247332" y="717842"/>
                  </a:lnTo>
                  <a:lnTo>
                    <a:pt x="250926" y="716572"/>
                  </a:lnTo>
                  <a:lnTo>
                    <a:pt x="249567" y="715302"/>
                  </a:lnTo>
                  <a:lnTo>
                    <a:pt x="247891" y="712762"/>
                  </a:lnTo>
                  <a:lnTo>
                    <a:pt x="247688" y="712762"/>
                  </a:lnTo>
                  <a:lnTo>
                    <a:pt x="247383" y="711492"/>
                  </a:lnTo>
                  <a:lnTo>
                    <a:pt x="249047" y="711492"/>
                  </a:lnTo>
                  <a:lnTo>
                    <a:pt x="249135" y="711200"/>
                  </a:lnTo>
                  <a:lnTo>
                    <a:pt x="249440" y="710222"/>
                  </a:lnTo>
                  <a:lnTo>
                    <a:pt x="251206" y="707682"/>
                  </a:lnTo>
                  <a:lnTo>
                    <a:pt x="252476" y="708952"/>
                  </a:lnTo>
                  <a:lnTo>
                    <a:pt x="254190" y="711492"/>
                  </a:lnTo>
                  <a:lnTo>
                    <a:pt x="255168" y="711492"/>
                  </a:lnTo>
                  <a:lnTo>
                    <a:pt x="258000" y="710222"/>
                  </a:lnTo>
                  <a:lnTo>
                    <a:pt x="259689" y="708952"/>
                  </a:lnTo>
                  <a:lnTo>
                    <a:pt x="260350" y="707682"/>
                  </a:lnTo>
                  <a:lnTo>
                    <a:pt x="261010" y="706412"/>
                  </a:lnTo>
                  <a:lnTo>
                    <a:pt x="260972" y="707682"/>
                  </a:lnTo>
                  <a:lnTo>
                    <a:pt x="261239" y="708952"/>
                  </a:lnTo>
                  <a:lnTo>
                    <a:pt x="264160" y="710222"/>
                  </a:lnTo>
                  <a:lnTo>
                    <a:pt x="265912" y="708952"/>
                  </a:lnTo>
                  <a:lnTo>
                    <a:pt x="268871" y="711492"/>
                  </a:lnTo>
                  <a:lnTo>
                    <a:pt x="268897" y="714032"/>
                  </a:lnTo>
                  <a:lnTo>
                    <a:pt x="272567" y="714032"/>
                  </a:lnTo>
                  <a:lnTo>
                    <a:pt x="274066" y="715302"/>
                  </a:lnTo>
                  <a:lnTo>
                    <a:pt x="274599" y="714032"/>
                  </a:lnTo>
                  <a:lnTo>
                    <a:pt x="274218" y="712762"/>
                  </a:lnTo>
                  <a:lnTo>
                    <a:pt x="274675" y="711200"/>
                  </a:lnTo>
                  <a:lnTo>
                    <a:pt x="275018" y="711492"/>
                  </a:lnTo>
                  <a:lnTo>
                    <a:pt x="274904" y="714032"/>
                  </a:lnTo>
                  <a:lnTo>
                    <a:pt x="275043" y="714032"/>
                  </a:lnTo>
                  <a:lnTo>
                    <a:pt x="275196" y="715302"/>
                  </a:lnTo>
                  <a:lnTo>
                    <a:pt x="274447" y="716572"/>
                  </a:lnTo>
                  <a:lnTo>
                    <a:pt x="274370" y="719112"/>
                  </a:lnTo>
                  <a:lnTo>
                    <a:pt x="276377" y="720382"/>
                  </a:lnTo>
                  <a:lnTo>
                    <a:pt x="276275" y="721652"/>
                  </a:lnTo>
                  <a:lnTo>
                    <a:pt x="276174" y="722922"/>
                  </a:lnTo>
                  <a:lnTo>
                    <a:pt x="277558" y="722922"/>
                  </a:lnTo>
                  <a:lnTo>
                    <a:pt x="277558" y="707821"/>
                  </a:lnTo>
                  <a:lnTo>
                    <a:pt x="277037" y="708952"/>
                  </a:lnTo>
                  <a:lnTo>
                    <a:pt x="274396" y="709904"/>
                  </a:lnTo>
                  <a:lnTo>
                    <a:pt x="272745" y="708952"/>
                  </a:lnTo>
                  <a:lnTo>
                    <a:pt x="272669" y="707682"/>
                  </a:lnTo>
                  <a:lnTo>
                    <a:pt x="277139" y="707682"/>
                  </a:lnTo>
                  <a:lnTo>
                    <a:pt x="276047" y="706412"/>
                  </a:lnTo>
                  <a:lnTo>
                    <a:pt x="274942" y="705142"/>
                  </a:lnTo>
                  <a:lnTo>
                    <a:pt x="273367" y="702602"/>
                  </a:lnTo>
                  <a:lnTo>
                    <a:pt x="273329" y="702360"/>
                  </a:lnTo>
                  <a:lnTo>
                    <a:pt x="273164" y="701332"/>
                  </a:lnTo>
                  <a:lnTo>
                    <a:pt x="271310" y="700062"/>
                  </a:lnTo>
                  <a:lnTo>
                    <a:pt x="272491" y="697522"/>
                  </a:lnTo>
                  <a:lnTo>
                    <a:pt x="269074" y="700062"/>
                  </a:lnTo>
                  <a:lnTo>
                    <a:pt x="266814" y="701332"/>
                  </a:lnTo>
                  <a:lnTo>
                    <a:pt x="266166" y="698792"/>
                  </a:lnTo>
                  <a:lnTo>
                    <a:pt x="266039" y="697522"/>
                  </a:lnTo>
                  <a:lnTo>
                    <a:pt x="265582" y="697522"/>
                  </a:lnTo>
                  <a:lnTo>
                    <a:pt x="263956" y="698792"/>
                  </a:lnTo>
                  <a:lnTo>
                    <a:pt x="263423" y="700062"/>
                  </a:lnTo>
                  <a:lnTo>
                    <a:pt x="262953" y="701332"/>
                  </a:lnTo>
                  <a:lnTo>
                    <a:pt x="263042" y="700062"/>
                  </a:lnTo>
                  <a:lnTo>
                    <a:pt x="263131" y="698792"/>
                  </a:lnTo>
                  <a:lnTo>
                    <a:pt x="262826" y="696252"/>
                  </a:lnTo>
                  <a:lnTo>
                    <a:pt x="261289" y="693712"/>
                  </a:lnTo>
                  <a:lnTo>
                    <a:pt x="263575" y="694982"/>
                  </a:lnTo>
                  <a:lnTo>
                    <a:pt x="263334" y="693712"/>
                  </a:lnTo>
                  <a:lnTo>
                    <a:pt x="263055" y="691172"/>
                  </a:lnTo>
                  <a:lnTo>
                    <a:pt x="259943" y="691172"/>
                  </a:lnTo>
                  <a:lnTo>
                    <a:pt x="259638" y="689902"/>
                  </a:lnTo>
                  <a:lnTo>
                    <a:pt x="259410" y="689902"/>
                  </a:lnTo>
                  <a:lnTo>
                    <a:pt x="260515" y="688632"/>
                  </a:lnTo>
                  <a:lnTo>
                    <a:pt x="260845" y="687362"/>
                  </a:lnTo>
                  <a:lnTo>
                    <a:pt x="260718" y="686092"/>
                  </a:lnTo>
                  <a:lnTo>
                    <a:pt x="266039" y="686092"/>
                  </a:lnTo>
                  <a:lnTo>
                    <a:pt x="266001" y="684987"/>
                  </a:lnTo>
                  <a:lnTo>
                    <a:pt x="265963" y="683552"/>
                  </a:lnTo>
                  <a:lnTo>
                    <a:pt x="267601" y="681012"/>
                  </a:lnTo>
                  <a:lnTo>
                    <a:pt x="265899" y="679742"/>
                  </a:lnTo>
                  <a:lnTo>
                    <a:pt x="264210" y="678472"/>
                  </a:lnTo>
                  <a:lnTo>
                    <a:pt x="263398" y="675932"/>
                  </a:lnTo>
                  <a:lnTo>
                    <a:pt x="260070" y="679742"/>
                  </a:lnTo>
                  <a:lnTo>
                    <a:pt x="257835" y="678472"/>
                  </a:lnTo>
                  <a:lnTo>
                    <a:pt x="256946" y="681012"/>
                  </a:lnTo>
                  <a:lnTo>
                    <a:pt x="254038" y="681012"/>
                  </a:lnTo>
                  <a:lnTo>
                    <a:pt x="252082" y="682282"/>
                  </a:lnTo>
                  <a:lnTo>
                    <a:pt x="251256" y="683552"/>
                  </a:lnTo>
                  <a:lnTo>
                    <a:pt x="250901" y="683552"/>
                  </a:lnTo>
                  <a:lnTo>
                    <a:pt x="251129" y="684822"/>
                  </a:lnTo>
                  <a:lnTo>
                    <a:pt x="251066" y="684987"/>
                  </a:lnTo>
                  <a:lnTo>
                    <a:pt x="250596" y="686092"/>
                  </a:lnTo>
                  <a:lnTo>
                    <a:pt x="250024" y="686092"/>
                  </a:lnTo>
                  <a:lnTo>
                    <a:pt x="249377" y="689902"/>
                  </a:lnTo>
                  <a:lnTo>
                    <a:pt x="248869" y="689902"/>
                  </a:lnTo>
                  <a:lnTo>
                    <a:pt x="245275" y="687362"/>
                  </a:lnTo>
                  <a:lnTo>
                    <a:pt x="244983" y="687362"/>
                  </a:lnTo>
                  <a:lnTo>
                    <a:pt x="245503" y="686092"/>
                  </a:lnTo>
                  <a:lnTo>
                    <a:pt x="245859" y="684822"/>
                  </a:lnTo>
                  <a:lnTo>
                    <a:pt x="245948" y="684987"/>
                  </a:lnTo>
                  <a:lnTo>
                    <a:pt x="246608" y="686092"/>
                  </a:lnTo>
                  <a:lnTo>
                    <a:pt x="247662" y="684822"/>
                  </a:lnTo>
                  <a:lnTo>
                    <a:pt x="247942" y="684822"/>
                  </a:lnTo>
                  <a:lnTo>
                    <a:pt x="248018" y="683552"/>
                  </a:lnTo>
                  <a:lnTo>
                    <a:pt x="251129" y="684822"/>
                  </a:lnTo>
                  <a:lnTo>
                    <a:pt x="249872" y="683552"/>
                  </a:lnTo>
                  <a:lnTo>
                    <a:pt x="248615" y="682282"/>
                  </a:lnTo>
                  <a:lnTo>
                    <a:pt x="249948" y="681012"/>
                  </a:lnTo>
                  <a:lnTo>
                    <a:pt x="250253" y="679742"/>
                  </a:lnTo>
                  <a:lnTo>
                    <a:pt x="253390" y="677202"/>
                  </a:lnTo>
                  <a:lnTo>
                    <a:pt x="250304" y="675932"/>
                  </a:lnTo>
                  <a:lnTo>
                    <a:pt x="249669" y="673392"/>
                  </a:lnTo>
                  <a:lnTo>
                    <a:pt x="247967" y="673392"/>
                  </a:lnTo>
                  <a:lnTo>
                    <a:pt x="247256" y="672122"/>
                  </a:lnTo>
                  <a:lnTo>
                    <a:pt x="246659" y="670852"/>
                  </a:lnTo>
                  <a:lnTo>
                    <a:pt x="247662" y="668312"/>
                  </a:lnTo>
                  <a:lnTo>
                    <a:pt x="246786" y="665772"/>
                  </a:lnTo>
                  <a:lnTo>
                    <a:pt x="245351" y="663232"/>
                  </a:lnTo>
                  <a:lnTo>
                    <a:pt x="244449" y="663232"/>
                  </a:lnTo>
                  <a:lnTo>
                    <a:pt x="245859" y="661962"/>
                  </a:lnTo>
                  <a:lnTo>
                    <a:pt x="245173" y="659422"/>
                  </a:lnTo>
                  <a:lnTo>
                    <a:pt x="243420" y="656882"/>
                  </a:lnTo>
                  <a:lnTo>
                    <a:pt x="241515" y="656882"/>
                  </a:lnTo>
                  <a:lnTo>
                    <a:pt x="239712" y="655612"/>
                  </a:lnTo>
                  <a:lnTo>
                    <a:pt x="241719" y="653072"/>
                  </a:lnTo>
                  <a:lnTo>
                    <a:pt x="239331" y="651802"/>
                  </a:lnTo>
                  <a:lnTo>
                    <a:pt x="238874" y="651802"/>
                  </a:lnTo>
                  <a:lnTo>
                    <a:pt x="239509" y="650532"/>
                  </a:lnTo>
                  <a:lnTo>
                    <a:pt x="239979" y="650532"/>
                  </a:lnTo>
                  <a:lnTo>
                    <a:pt x="240588" y="649262"/>
                  </a:lnTo>
                  <a:lnTo>
                    <a:pt x="237477" y="649262"/>
                  </a:lnTo>
                  <a:lnTo>
                    <a:pt x="233807" y="647992"/>
                  </a:lnTo>
                  <a:lnTo>
                    <a:pt x="231952" y="645452"/>
                  </a:lnTo>
                  <a:lnTo>
                    <a:pt x="229412" y="642912"/>
                  </a:lnTo>
                  <a:lnTo>
                    <a:pt x="230314" y="642912"/>
                  </a:lnTo>
                  <a:lnTo>
                    <a:pt x="231368" y="641642"/>
                  </a:lnTo>
                  <a:lnTo>
                    <a:pt x="232130" y="641642"/>
                  </a:lnTo>
                  <a:lnTo>
                    <a:pt x="233273" y="642912"/>
                  </a:lnTo>
                  <a:lnTo>
                    <a:pt x="234988" y="642912"/>
                  </a:lnTo>
                  <a:lnTo>
                    <a:pt x="236067" y="644182"/>
                  </a:lnTo>
                  <a:lnTo>
                    <a:pt x="237121" y="642912"/>
                  </a:lnTo>
                  <a:lnTo>
                    <a:pt x="238429" y="641642"/>
                  </a:lnTo>
                  <a:lnTo>
                    <a:pt x="241719" y="644182"/>
                  </a:lnTo>
                  <a:lnTo>
                    <a:pt x="243751" y="644182"/>
                  </a:lnTo>
                  <a:lnTo>
                    <a:pt x="247205" y="641642"/>
                  </a:lnTo>
                  <a:lnTo>
                    <a:pt x="250647" y="639102"/>
                  </a:lnTo>
                  <a:lnTo>
                    <a:pt x="248094" y="636562"/>
                  </a:lnTo>
                  <a:lnTo>
                    <a:pt x="248589" y="635292"/>
                  </a:lnTo>
                  <a:lnTo>
                    <a:pt x="248513" y="634022"/>
                  </a:lnTo>
                  <a:lnTo>
                    <a:pt x="248005" y="633145"/>
                  </a:lnTo>
                  <a:lnTo>
                    <a:pt x="249491" y="634022"/>
                  </a:lnTo>
                  <a:lnTo>
                    <a:pt x="251256" y="634022"/>
                  </a:lnTo>
                  <a:lnTo>
                    <a:pt x="251371" y="635292"/>
                  </a:lnTo>
                  <a:lnTo>
                    <a:pt x="251828" y="636562"/>
                  </a:lnTo>
                  <a:lnTo>
                    <a:pt x="253314" y="637832"/>
                  </a:lnTo>
                  <a:lnTo>
                    <a:pt x="256946" y="637832"/>
                  </a:lnTo>
                  <a:lnTo>
                    <a:pt x="257975" y="636562"/>
                  </a:lnTo>
                  <a:lnTo>
                    <a:pt x="257975" y="634022"/>
                  </a:lnTo>
                  <a:lnTo>
                    <a:pt x="257975" y="633857"/>
                  </a:lnTo>
                  <a:lnTo>
                    <a:pt x="257924" y="633145"/>
                  </a:lnTo>
                  <a:lnTo>
                    <a:pt x="257822" y="632752"/>
                  </a:lnTo>
                  <a:lnTo>
                    <a:pt x="257975" y="632752"/>
                  </a:lnTo>
                  <a:lnTo>
                    <a:pt x="257987" y="633145"/>
                  </a:lnTo>
                  <a:lnTo>
                    <a:pt x="258152" y="634022"/>
                  </a:lnTo>
                  <a:lnTo>
                    <a:pt x="258000" y="634022"/>
                  </a:lnTo>
                  <a:lnTo>
                    <a:pt x="259956" y="635292"/>
                  </a:lnTo>
                  <a:lnTo>
                    <a:pt x="261188" y="635292"/>
                  </a:lnTo>
                  <a:lnTo>
                    <a:pt x="261632" y="634022"/>
                  </a:lnTo>
                  <a:lnTo>
                    <a:pt x="262978" y="630212"/>
                  </a:lnTo>
                  <a:lnTo>
                    <a:pt x="273875" y="630212"/>
                  </a:lnTo>
                  <a:lnTo>
                    <a:pt x="275577" y="628942"/>
                  </a:lnTo>
                  <a:lnTo>
                    <a:pt x="276263" y="627938"/>
                  </a:lnTo>
                  <a:lnTo>
                    <a:pt x="259918" y="627938"/>
                  </a:lnTo>
                  <a:lnTo>
                    <a:pt x="259918" y="630212"/>
                  </a:lnTo>
                  <a:lnTo>
                    <a:pt x="258178" y="631482"/>
                  </a:lnTo>
                  <a:lnTo>
                    <a:pt x="257784" y="631482"/>
                  </a:lnTo>
                  <a:lnTo>
                    <a:pt x="257695" y="632066"/>
                  </a:lnTo>
                  <a:lnTo>
                    <a:pt x="257606" y="632752"/>
                  </a:lnTo>
                  <a:lnTo>
                    <a:pt x="257124" y="631482"/>
                  </a:lnTo>
                  <a:lnTo>
                    <a:pt x="256349" y="630212"/>
                  </a:lnTo>
                  <a:lnTo>
                    <a:pt x="255104" y="628942"/>
                  </a:lnTo>
                  <a:lnTo>
                    <a:pt x="256374" y="628942"/>
                  </a:lnTo>
                  <a:lnTo>
                    <a:pt x="257175" y="630212"/>
                  </a:lnTo>
                  <a:lnTo>
                    <a:pt x="259918" y="630212"/>
                  </a:lnTo>
                  <a:lnTo>
                    <a:pt x="259918" y="627938"/>
                  </a:lnTo>
                  <a:lnTo>
                    <a:pt x="254127" y="627938"/>
                  </a:lnTo>
                  <a:lnTo>
                    <a:pt x="253542" y="627938"/>
                  </a:lnTo>
                  <a:lnTo>
                    <a:pt x="252336" y="628942"/>
                  </a:lnTo>
                  <a:lnTo>
                    <a:pt x="251574" y="630212"/>
                  </a:lnTo>
                  <a:lnTo>
                    <a:pt x="247535" y="630212"/>
                  </a:lnTo>
                  <a:lnTo>
                    <a:pt x="247408" y="631482"/>
                  </a:lnTo>
                  <a:lnTo>
                    <a:pt x="247383" y="632066"/>
                  </a:lnTo>
                  <a:lnTo>
                    <a:pt x="247040" y="631482"/>
                  </a:lnTo>
                  <a:lnTo>
                    <a:pt x="245706" y="628942"/>
                  </a:lnTo>
                  <a:lnTo>
                    <a:pt x="243649" y="627938"/>
                  </a:lnTo>
                  <a:lnTo>
                    <a:pt x="243065" y="627595"/>
                  </a:lnTo>
                  <a:lnTo>
                    <a:pt x="240411" y="631482"/>
                  </a:lnTo>
                  <a:lnTo>
                    <a:pt x="238594" y="627595"/>
                  </a:lnTo>
                  <a:lnTo>
                    <a:pt x="233934" y="627595"/>
                  </a:lnTo>
                  <a:lnTo>
                    <a:pt x="233959" y="623862"/>
                  </a:lnTo>
                  <a:lnTo>
                    <a:pt x="233553" y="622592"/>
                  </a:lnTo>
                  <a:lnTo>
                    <a:pt x="232524" y="622592"/>
                  </a:lnTo>
                  <a:lnTo>
                    <a:pt x="235318" y="621322"/>
                  </a:lnTo>
                  <a:lnTo>
                    <a:pt x="236270" y="620052"/>
                  </a:lnTo>
                  <a:lnTo>
                    <a:pt x="234988" y="614972"/>
                  </a:lnTo>
                  <a:lnTo>
                    <a:pt x="233730" y="613702"/>
                  </a:lnTo>
                  <a:lnTo>
                    <a:pt x="236842" y="614972"/>
                  </a:lnTo>
                  <a:lnTo>
                    <a:pt x="238226" y="613702"/>
                  </a:lnTo>
                  <a:lnTo>
                    <a:pt x="240880" y="613702"/>
                  </a:lnTo>
                  <a:lnTo>
                    <a:pt x="241033" y="614972"/>
                  </a:lnTo>
                  <a:lnTo>
                    <a:pt x="241338" y="616242"/>
                  </a:lnTo>
                  <a:lnTo>
                    <a:pt x="239636" y="614972"/>
                  </a:lnTo>
                  <a:lnTo>
                    <a:pt x="238252" y="616242"/>
                  </a:lnTo>
                  <a:lnTo>
                    <a:pt x="238125" y="621322"/>
                  </a:lnTo>
                  <a:lnTo>
                    <a:pt x="239001" y="623862"/>
                  </a:lnTo>
                  <a:lnTo>
                    <a:pt x="241058" y="626237"/>
                  </a:lnTo>
                  <a:lnTo>
                    <a:pt x="242785" y="627595"/>
                  </a:lnTo>
                  <a:lnTo>
                    <a:pt x="242951" y="627595"/>
                  </a:lnTo>
                  <a:lnTo>
                    <a:pt x="245757" y="625132"/>
                  </a:lnTo>
                  <a:lnTo>
                    <a:pt x="247256" y="625132"/>
                  </a:lnTo>
                  <a:lnTo>
                    <a:pt x="249377" y="623862"/>
                  </a:lnTo>
                  <a:lnTo>
                    <a:pt x="249720" y="622592"/>
                  </a:lnTo>
                  <a:lnTo>
                    <a:pt x="249516" y="621322"/>
                  </a:lnTo>
                  <a:lnTo>
                    <a:pt x="249923" y="621322"/>
                  </a:lnTo>
                  <a:lnTo>
                    <a:pt x="250050" y="620052"/>
                  </a:lnTo>
                  <a:lnTo>
                    <a:pt x="253263" y="620052"/>
                  </a:lnTo>
                  <a:lnTo>
                    <a:pt x="253466" y="621322"/>
                  </a:lnTo>
                  <a:lnTo>
                    <a:pt x="254190" y="622592"/>
                  </a:lnTo>
                  <a:lnTo>
                    <a:pt x="253987" y="622592"/>
                  </a:lnTo>
                  <a:lnTo>
                    <a:pt x="254038" y="623862"/>
                  </a:lnTo>
                  <a:lnTo>
                    <a:pt x="253466" y="623862"/>
                  </a:lnTo>
                  <a:lnTo>
                    <a:pt x="252984" y="625132"/>
                  </a:lnTo>
                  <a:lnTo>
                    <a:pt x="253314" y="625132"/>
                  </a:lnTo>
                  <a:lnTo>
                    <a:pt x="253288" y="627595"/>
                  </a:lnTo>
                  <a:lnTo>
                    <a:pt x="253796" y="627595"/>
                  </a:lnTo>
                  <a:lnTo>
                    <a:pt x="253949" y="627595"/>
                  </a:lnTo>
                  <a:lnTo>
                    <a:pt x="276491" y="627595"/>
                  </a:lnTo>
                  <a:lnTo>
                    <a:pt x="277495" y="626237"/>
                  </a:lnTo>
                  <a:lnTo>
                    <a:pt x="278688" y="625132"/>
                  </a:lnTo>
                  <a:lnTo>
                    <a:pt x="280822" y="625132"/>
                  </a:lnTo>
                  <a:lnTo>
                    <a:pt x="280784" y="626237"/>
                  </a:lnTo>
                  <a:lnTo>
                    <a:pt x="280631" y="626237"/>
                  </a:lnTo>
                  <a:lnTo>
                    <a:pt x="282854" y="628942"/>
                  </a:lnTo>
                  <a:lnTo>
                    <a:pt x="283781" y="630212"/>
                  </a:lnTo>
                  <a:lnTo>
                    <a:pt x="283857" y="631482"/>
                  </a:lnTo>
                  <a:lnTo>
                    <a:pt x="283540" y="631482"/>
                  </a:lnTo>
                  <a:lnTo>
                    <a:pt x="283629" y="632066"/>
                  </a:lnTo>
                  <a:lnTo>
                    <a:pt x="283743" y="632752"/>
                  </a:lnTo>
                  <a:lnTo>
                    <a:pt x="281901" y="631482"/>
                  </a:lnTo>
                  <a:lnTo>
                    <a:pt x="280454" y="632752"/>
                  </a:lnTo>
                  <a:lnTo>
                    <a:pt x="279666" y="632752"/>
                  </a:lnTo>
                  <a:lnTo>
                    <a:pt x="279019" y="634022"/>
                  </a:lnTo>
                  <a:lnTo>
                    <a:pt x="278041" y="632752"/>
                  </a:lnTo>
                  <a:lnTo>
                    <a:pt x="276758" y="631482"/>
                  </a:lnTo>
                  <a:lnTo>
                    <a:pt x="275132" y="632752"/>
                  </a:lnTo>
                  <a:lnTo>
                    <a:pt x="274497" y="634022"/>
                  </a:lnTo>
                  <a:lnTo>
                    <a:pt x="273646" y="635292"/>
                  </a:lnTo>
                  <a:lnTo>
                    <a:pt x="274980" y="636562"/>
                  </a:lnTo>
                  <a:lnTo>
                    <a:pt x="276059" y="637832"/>
                  </a:lnTo>
                  <a:lnTo>
                    <a:pt x="277736" y="637832"/>
                  </a:lnTo>
                  <a:lnTo>
                    <a:pt x="278066" y="640372"/>
                  </a:lnTo>
                  <a:lnTo>
                    <a:pt x="280530" y="640372"/>
                  </a:lnTo>
                  <a:lnTo>
                    <a:pt x="282663" y="641642"/>
                  </a:lnTo>
                  <a:lnTo>
                    <a:pt x="283514" y="641642"/>
                  </a:lnTo>
                  <a:lnTo>
                    <a:pt x="281927" y="644182"/>
                  </a:lnTo>
                  <a:lnTo>
                    <a:pt x="283591" y="646722"/>
                  </a:lnTo>
                  <a:lnTo>
                    <a:pt x="288404" y="653072"/>
                  </a:lnTo>
                  <a:lnTo>
                    <a:pt x="291642" y="655612"/>
                  </a:lnTo>
                  <a:lnTo>
                    <a:pt x="296545" y="658152"/>
                  </a:lnTo>
                  <a:lnTo>
                    <a:pt x="297624" y="658152"/>
                  </a:lnTo>
                  <a:lnTo>
                    <a:pt x="298018" y="659422"/>
                  </a:lnTo>
                  <a:lnTo>
                    <a:pt x="297865" y="660692"/>
                  </a:lnTo>
                  <a:lnTo>
                    <a:pt x="294855" y="663232"/>
                  </a:lnTo>
                  <a:lnTo>
                    <a:pt x="294754" y="665772"/>
                  </a:lnTo>
                  <a:lnTo>
                    <a:pt x="292049" y="665772"/>
                  </a:lnTo>
                  <a:lnTo>
                    <a:pt x="292341" y="664502"/>
                  </a:lnTo>
                  <a:lnTo>
                    <a:pt x="293001" y="664502"/>
                  </a:lnTo>
                  <a:lnTo>
                    <a:pt x="294551" y="663232"/>
                  </a:lnTo>
                  <a:lnTo>
                    <a:pt x="295135" y="660692"/>
                  </a:lnTo>
                  <a:lnTo>
                    <a:pt x="292569" y="659422"/>
                  </a:lnTo>
                  <a:lnTo>
                    <a:pt x="292569" y="656882"/>
                  </a:lnTo>
                  <a:lnTo>
                    <a:pt x="290258" y="656882"/>
                  </a:lnTo>
                  <a:lnTo>
                    <a:pt x="289839" y="655612"/>
                  </a:lnTo>
                  <a:lnTo>
                    <a:pt x="287756" y="655612"/>
                  </a:lnTo>
                  <a:lnTo>
                    <a:pt x="287883" y="656882"/>
                  </a:lnTo>
                  <a:lnTo>
                    <a:pt x="288632" y="659422"/>
                  </a:lnTo>
                  <a:lnTo>
                    <a:pt x="287959" y="660692"/>
                  </a:lnTo>
                  <a:lnTo>
                    <a:pt x="284187" y="660692"/>
                  </a:lnTo>
                  <a:lnTo>
                    <a:pt x="279946" y="658152"/>
                  </a:lnTo>
                  <a:lnTo>
                    <a:pt x="278117" y="659422"/>
                  </a:lnTo>
                  <a:lnTo>
                    <a:pt x="277660" y="661962"/>
                  </a:lnTo>
                  <a:lnTo>
                    <a:pt x="277863" y="663232"/>
                  </a:lnTo>
                  <a:lnTo>
                    <a:pt x="277914" y="664502"/>
                  </a:lnTo>
                  <a:lnTo>
                    <a:pt x="278384" y="665772"/>
                  </a:lnTo>
                  <a:lnTo>
                    <a:pt x="277964" y="667042"/>
                  </a:lnTo>
                  <a:lnTo>
                    <a:pt x="280225" y="668312"/>
                  </a:lnTo>
                  <a:lnTo>
                    <a:pt x="281152" y="668312"/>
                  </a:lnTo>
                  <a:lnTo>
                    <a:pt x="281724" y="669582"/>
                  </a:lnTo>
                  <a:lnTo>
                    <a:pt x="280746" y="670852"/>
                  </a:lnTo>
                  <a:lnTo>
                    <a:pt x="279298" y="673392"/>
                  </a:lnTo>
                  <a:lnTo>
                    <a:pt x="278790" y="674662"/>
                  </a:lnTo>
                  <a:lnTo>
                    <a:pt x="277139" y="670852"/>
                  </a:lnTo>
                  <a:lnTo>
                    <a:pt x="273367" y="667042"/>
                  </a:lnTo>
                  <a:lnTo>
                    <a:pt x="273418" y="668312"/>
                  </a:lnTo>
                  <a:lnTo>
                    <a:pt x="270205" y="670852"/>
                  </a:lnTo>
                  <a:lnTo>
                    <a:pt x="267017" y="672122"/>
                  </a:lnTo>
                  <a:lnTo>
                    <a:pt x="268744" y="677202"/>
                  </a:lnTo>
                  <a:lnTo>
                    <a:pt x="268478" y="677316"/>
                  </a:lnTo>
                  <a:lnTo>
                    <a:pt x="270484" y="678472"/>
                  </a:lnTo>
                  <a:lnTo>
                    <a:pt x="273748" y="678472"/>
                  </a:lnTo>
                  <a:lnTo>
                    <a:pt x="274142" y="681012"/>
                  </a:lnTo>
                  <a:lnTo>
                    <a:pt x="275577" y="679742"/>
                  </a:lnTo>
                  <a:lnTo>
                    <a:pt x="278409" y="679742"/>
                  </a:lnTo>
                  <a:lnTo>
                    <a:pt x="279196" y="678472"/>
                  </a:lnTo>
                  <a:lnTo>
                    <a:pt x="279590" y="678472"/>
                  </a:lnTo>
                  <a:lnTo>
                    <a:pt x="281673" y="679742"/>
                  </a:lnTo>
                  <a:lnTo>
                    <a:pt x="284568" y="679742"/>
                  </a:lnTo>
                  <a:lnTo>
                    <a:pt x="286448" y="684822"/>
                  </a:lnTo>
                  <a:lnTo>
                    <a:pt x="287299" y="683552"/>
                  </a:lnTo>
                  <a:lnTo>
                    <a:pt x="289077" y="683552"/>
                  </a:lnTo>
                  <a:lnTo>
                    <a:pt x="289687" y="682282"/>
                  </a:lnTo>
                  <a:lnTo>
                    <a:pt x="289610" y="679742"/>
                  </a:lnTo>
                  <a:lnTo>
                    <a:pt x="287997" y="682282"/>
                  </a:lnTo>
                  <a:lnTo>
                    <a:pt x="286448" y="681012"/>
                  </a:lnTo>
                  <a:lnTo>
                    <a:pt x="285623" y="679742"/>
                  </a:lnTo>
                  <a:lnTo>
                    <a:pt x="286905" y="677202"/>
                  </a:lnTo>
                  <a:lnTo>
                    <a:pt x="286042" y="675932"/>
                  </a:lnTo>
                  <a:lnTo>
                    <a:pt x="285115" y="674662"/>
                  </a:lnTo>
                  <a:lnTo>
                    <a:pt x="284518" y="674662"/>
                  </a:lnTo>
                  <a:lnTo>
                    <a:pt x="285064" y="673392"/>
                  </a:lnTo>
                  <a:lnTo>
                    <a:pt x="285546" y="672122"/>
                  </a:lnTo>
                  <a:lnTo>
                    <a:pt x="285470" y="670852"/>
                  </a:lnTo>
                  <a:lnTo>
                    <a:pt x="284594" y="670852"/>
                  </a:lnTo>
                  <a:lnTo>
                    <a:pt x="283692" y="669582"/>
                  </a:lnTo>
                  <a:lnTo>
                    <a:pt x="284962" y="669582"/>
                  </a:lnTo>
                  <a:lnTo>
                    <a:pt x="285800" y="670852"/>
                  </a:lnTo>
                  <a:lnTo>
                    <a:pt x="286854" y="672122"/>
                  </a:lnTo>
                  <a:lnTo>
                    <a:pt x="287655" y="672122"/>
                  </a:lnTo>
                  <a:lnTo>
                    <a:pt x="287731" y="677202"/>
                  </a:lnTo>
                  <a:lnTo>
                    <a:pt x="288810" y="677202"/>
                  </a:lnTo>
                  <a:lnTo>
                    <a:pt x="294627" y="675932"/>
                  </a:lnTo>
                  <a:lnTo>
                    <a:pt x="295313" y="674662"/>
                  </a:lnTo>
                  <a:lnTo>
                    <a:pt x="296113" y="673392"/>
                  </a:lnTo>
                  <a:lnTo>
                    <a:pt x="296316" y="672122"/>
                  </a:lnTo>
                  <a:lnTo>
                    <a:pt x="297662" y="670852"/>
                  </a:lnTo>
                  <a:lnTo>
                    <a:pt x="298869" y="670852"/>
                  </a:lnTo>
                  <a:lnTo>
                    <a:pt x="300609" y="672122"/>
                  </a:lnTo>
                  <a:lnTo>
                    <a:pt x="301231" y="674662"/>
                  </a:lnTo>
                  <a:lnTo>
                    <a:pt x="303466" y="674662"/>
                  </a:lnTo>
                  <a:lnTo>
                    <a:pt x="303720" y="673392"/>
                  </a:lnTo>
                  <a:lnTo>
                    <a:pt x="302971" y="672122"/>
                  </a:lnTo>
                  <a:lnTo>
                    <a:pt x="300812" y="672122"/>
                  </a:lnTo>
                  <a:lnTo>
                    <a:pt x="303009" y="670852"/>
                  </a:lnTo>
                  <a:lnTo>
                    <a:pt x="304215" y="669582"/>
                  </a:lnTo>
                  <a:lnTo>
                    <a:pt x="305079" y="669582"/>
                  </a:lnTo>
                  <a:lnTo>
                    <a:pt x="305701" y="668312"/>
                  </a:lnTo>
                  <a:lnTo>
                    <a:pt x="306730" y="668312"/>
                  </a:lnTo>
                  <a:lnTo>
                    <a:pt x="308013" y="667042"/>
                  </a:lnTo>
                  <a:lnTo>
                    <a:pt x="308165" y="668312"/>
                  </a:lnTo>
                  <a:lnTo>
                    <a:pt x="306476" y="670852"/>
                  </a:lnTo>
                  <a:lnTo>
                    <a:pt x="306654" y="672122"/>
                  </a:lnTo>
                  <a:lnTo>
                    <a:pt x="309816" y="672122"/>
                  </a:lnTo>
                  <a:lnTo>
                    <a:pt x="310692" y="673392"/>
                  </a:lnTo>
                  <a:lnTo>
                    <a:pt x="311632" y="673392"/>
                  </a:lnTo>
                  <a:lnTo>
                    <a:pt x="311696" y="674662"/>
                  </a:lnTo>
                  <a:lnTo>
                    <a:pt x="312153" y="675932"/>
                  </a:lnTo>
                  <a:lnTo>
                    <a:pt x="314960" y="675932"/>
                  </a:lnTo>
                  <a:lnTo>
                    <a:pt x="315595" y="675932"/>
                  </a:lnTo>
                  <a:lnTo>
                    <a:pt x="322389" y="675932"/>
                  </a:lnTo>
                  <a:lnTo>
                    <a:pt x="324535" y="674662"/>
                  </a:lnTo>
                  <a:lnTo>
                    <a:pt x="325805" y="670852"/>
                  </a:lnTo>
                  <a:lnTo>
                    <a:pt x="325386" y="669582"/>
                  </a:lnTo>
                  <a:lnTo>
                    <a:pt x="324459" y="668312"/>
                  </a:lnTo>
                  <a:lnTo>
                    <a:pt x="324675" y="667042"/>
                  </a:lnTo>
                  <a:lnTo>
                    <a:pt x="324891" y="665772"/>
                  </a:lnTo>
                  <a:lnTo>
                    <a:pt x="325564" y="661962"/>
                  </a:lnTo>
                  <a:lnTo>
                    <a:pt x="324180" y="659422"/>
                  </a:lnTo>
                  <a:lnTo>
                    <a:pt x="321068" y="655612"/>
                  </a:lnTo>
                  <a:lnTo>
                    <a:pt x="319557" y="654342"/>
                  </a:lnTo>
                  <a:lnTo>
                    <a:pt x="318122" y="654342"/>
                  </a:lnTo>
                  <a:lnTo>
                    <a:pt x="319100" y="651802"/>
                  </a:lnTo>
                  <a:lnTo>
                    <a:pt x="318681" y="649262"/>
                  </a:lnTo>
                  <a:lnTo>
                    <a:pt x="313588" y="645452"/>
                  </a:lnTo>
                  <a:lnTo>
                    <a:pt x="313156" y="644182"/>
                  </a:lnTo>
                  <a:lnTo>
                    <a:pt x="316445" y="635292"/>
                  </a:lnTo>
                  <a:lnTo>
                    <a:pt x="318503" y="635292"/>
                  </a:lnTo>
                  <a:lnTo>
                    <a:pt x="318782" y="636562"/>
                  </a:lnTo>
                  <a:lnTo>
                    <a:pt x="320890" y="636562"/>
                  </a:lnTo>
                  <a:lnTo>
                    <a:pt x="324434" y="635292"/>
                  </a:lnTo>
                  <a:lnTo>
                    <a:pt x="324726" y="634022"/>
                  </a:lnTo>
                  <a:lnTo>
                    <a:pt x="325310" y="631482"/>
                  </a:lnTo>
                  <a:lnTo>
                    <a:pt x="323303" y="630212"/>
                  </a:lnTo>
                  <a:lnTo>
                    <a:pt x="324307" y="630212"/>
                  </a:lnTo>
                  <a:lnTo>
                    <a:pt x="325234" y="628942"/>
                  </a:lnTo>
                  <a:lnTo>
                    <a:pt x="324523" y="627341"/>
                  </a:lnTo>
                  <a:lnTo>
                    <a:pt x="324104" y="626237"/>
                  </a:lnTo>
                  <a:lnTo>
                    <a:pt x="325234" y="625132"/>
                  </a:lnTo>
                  <a:lnTo>
                    <a:pt x="325932" y="622592"/>
                  </a:lnTo>
                  <a:lnTo>
                    <a:pt x="330047" y="621322"/>
                  </a:lnTo>
                  <a:lnTo>
                    <a:pt x="330403" y="618782"/>
                  </a:lnTo>
                  <a:lnTo>
                    <a:pt x="329971" y="617512"/>
                  </a:lnTo>
                  <a:lnTo>
                    <a:pt x="329946" y="614972"/>
                  </a:lnTo>
                  <a:lnTo>
                    <a:pt x="329222" y="613702"/>
                  </a:lnTo>
                  <a:lnTo>
                    <a:pt x="327266" y="612432"/>
                  </a:lnTo>
                  <a:lnTo>
                    <a:pt x="337159" y="613702"/>
                  </a:lnTo>
                  <a:lnTo>
                    <a:pt x="425221" y="613702"/>
                  </a:lnTo>
                  <a:lnTo>
                    <a:pt x="426173" y="614972"/>
                  </a:lnTo>
                  <a:lnTo>
                    <a:pt x="425069" y="614972"/>
                  </a:lnTo>
                  <a:lnTo>
                    <a:pt x="423938" y="617512"/>
                  </a:lnTo>
                  <a:lnTo>
                    <a:pt x="425361" y="622592"/>
                  </a:lnTo>
                  <a:lnTo>
                    <a:pt x="429031" y="625132"/>
                  </a:lnTo>
                  <a:lnTo>
                    <a:pt x="433120" y="623862"/>
                  </a:lnTo>
                  <a:lnTo>
                    <a:pt x="435838" y="620052"/>
                  </a:lnTo>
                  <a:lnTo>
                    <a:pt x="432993" y="618782"/>
                  </a:lnTo>
                  <a:lnTo>
                    <a:pt x="433451" y="616242"/>
                  </a:lnTo>
                  <a:lnTo>
                    <a:pt x="431241" y="614972"/>
                  </a:lnTo>
                  <a:lnTo>
                    <a:pt x="430682" y="614972"/>
                  </a:lnTo>
                  <a:lnTo>
                    <a:pt x="431914" y="613702"/>
                  </a:lnTo>
                  <a:lnTo>
                    <a:pt x="496811" y="613702"/>
                  </a:lnTo>
                  <a:lnTo>
                    <a:pt x="496709" y="614972"/>
                  </a:lnTo>
                  <a:lnTo>
                    <a:pt x="497382" y="617512"/>
                  </a:lnTo>
                  <a:lnTo>
                    <a:pt x="501256" y="621322"/>
                  </a:lnTo>
                  <a:lnTo>
                    <a:pt x="503567" y="621322"/>
                  </a:lnTo>
                  <a:lnTo>
                    <a:pt x="506374" y="627341"/>
                  </a:lnTo>
                  <a:lnTo>
                    <a:pt x="506526" y="627595"/>
                  </a:lnTo>
                  <a:lnTo>
                    <a:pt x="506450" y="626237"/>
                  </a:lnTo>
                  <a:lnTo>
                    <a:pt x="506323" y="623862"/>
                  </a:lnTo>
                  <a:lnTo>
                    <a:pt x="506260" y="622592"/>
                  </a:lnTo>
                  <a:lnTo>
                    <a:pt x="506196" y="621322"/>
                  </a:lnTo>
                  <a:lnTo>
                    <a:pt x="507453" y="622592"/>
                  </a:lnTo>
                  <a:lnTo>
                    <a:pt x="506374" y="620052"/>
                  </a:lnTo>
                  <a:lnTo>
                    <a:pt x="505040" y="620052"/>
                  </a:lnTo>
                  <a:lnTo>
                    <a:pt x="504291" y="618782"/>
                  </a:lnTo>
                  <a:lnTo>
                    <a:pt x="502183" y="613702"/>
                  </a:lnTo>
                  <a:lnTo>
                    <a:pt x="547662" y="612432"/>
                  </a:lnTo>
                  <a:lnTo>
                    <a:pt x="594448" y="612432"/>
                  </a:lnTo>
                  <a:lnTo>
                    <a:pt x="741426" y="608622"/>
                  </a:lnTo>
                  <a:lnTo>
                    <a:pt x="792226" y="606082"/>
                  </a:lnTo>
                  <a:lnTo>
                    <a:pt x="843711" y="604812"/>
                  </a:lnTo>
                  <a:lnTo>
                    <a:pt x="895781" y="602272"/>
                  </a:lnTo>
                  <a:lnTo>
                    <a:pt x="948296" y="598462"/>
                  </a:lnTo>
                  <a:lnTo>
                    <a:pt x="1001153" y="595922"/>
                  </a:lnTo>
                  <a:lnTo>
                    <a:pt x="1054214" y="592112"/>
                  </a:lnTo>
                  <a:lnTo>
                    <a:pt x="1107376" y="587032"/>
                  </a:lnTo>
                  <a:lnTo>
                    <a:pt x="1160487" y="583222"/>
                  </a:lnTo>
                  <a:lnTo>
                    <a:pt x="1213459" y="576872"/>
                  </a:lnTo>
                  <a:lnTo>
                    <a:pt x="1266151" y="571792"/>
                  </a:lnTo>
                  <a:lnTo>
                    <a:pt x="1318437" y="565442"/>
                  </a:lnTo>
                  <a:lnTo>
                    <a:pt x="1370203" y="557822"/>
                  </a:lnTo>
                  <a:lnTo>
                    <a:pt x="1421333" y="551472"/>
                  </a:lnTo>
                  <a:lnTo>
                    <a:pt x="1569643" y="524802"/>
                  </a:lnTo>
                  <a:lnTo>
                    <a:pt x="1616989" y="514642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703610" y="8766835"/>
              <a:ext cx="59690" cy="124460"/>
            </a:xfrm>
            <a:custGeom>
              <a:avLst/>
              <a:gdLst/>
              <a:ahLst/>
              <a:cxnLst/>
              <a:rect l="l" t="t" r="r" b="b"/>
              <a:pathLst>
                <a:path w="59689" h="124459">
                  <a:moveTo>
                    <a:pt x="3492" y="70688"/>
                  </a:moveTo>
                  <a:lnTo>
                    <a:pt x="3390" y="69888"/>
                  </a:lnTo>
                  <a:lnTo>
                    <a:pt x="3136" y="69202"/>
                  </a:lnTo>
                  <a:lnTo>
                    <a:pt x="2692" y="67894"/>
                  </a:lnTo>
                  <a:lnTo>
                    <a:pt x="1803" y="68046"/>
                  </a:lnTo>
                  <a:lnTo>
                    <a:pt x="558" y="68681"/>
                  </a:lnTo>
                  <a:lnTo>
                    <a:pt x="355" y="69176"/>
                  </a:lnTo>
                  <a:lnTo>
                    <a:pt x="0" y="69684"/>
                  </a:lnTo>
                  <a:lnTo>
                    <a:pt x="901" y="70027"/>
                  </a:lnTo>
                  <a:lnTo>
                    <a:pt x="1778" y="70637"/>
                  </a:lnTo>
                  <a:lnTo>
                    <a:pt x="3492" y="70688"/>
                  </a:lnTo>
                  <a:close/>
                </a:path>
                <a:path w="59689" h="124459">
                  <a:moveTo>
                    <a:pt x="11899" y="86677"/>
                  </a:moveTo>
                  <a:lnTo>
                    <a:pt x="11671" y="86753"/>
                  </a:lnTo>
                  <a:lnTo>
                    <a:pt x="11303" y="86779"/>
                  </a:lnTo>
                  <a:lnTo>
                    <a:pt x="11150" y="87223"/>
                  </a:lnTo>
                  <a:lnTo>
                    <a:pt x="11201" y="87604"/>
                  </a:lnTo>
                  <a:lnTo>
                    <a:pt x="11201" y="87985"/>
                  </a:lnTo>
                  <a:lnTo>
                    <a:pt x="11417" y="87909"/>
                  </a:lnTo>
                  <a:lnTo>
                    <a:pt x="11645" y="87858"/>
                  </a:lnTo>
                  <a:lnTo>
                    <a:pt x="11899" y="87757"/>
                  </a:lnTo>
                  <a:lnTo>
                    <a:pt x="11899" y="86677"/>
                  </a:lnTo>
                  <a:close/>
                </a:path>
                <a:path w="59689" h="124459">
                  <a:moveTo>
                    <a:pt x="12903" y="122923"/>
                  </a:moveTo>
                  <a:lnTo>
                    <a:pt x="12547" y="122529"/>
                  </a:lnTo>
                  <a:lnTo>
                    <a:pt x="11849" y="121666"/>
                  </a:lnTo>
                  <a:lnTo>
                    <a:pt x="11772" y="119811"/>
                  </a:lnTo>
                  <a:lnTo>
                    <a:pt x="9639" y="120535"/>
                  </a:lnTo>
                  <a:lnTo>
                    <a:pt x="9715" y="120840"/>
                  </a:lnTo>
                  <a:lnTo>
                    <a:pt x="9537" y="121119"/>
                  </a:lnTo>
                  <a:lnTo>
                    <a:pt x="9436" y="120764"/>
                  </a:lnTo>
                  <a:lnTo>
                    <a:pt x="9245" y="120484"/>
                  </a:lnTo>
                  <a:lnTo>
                    <a:pt x="8712" y="120446"/>
                  </a:lnTo>
                  <a:lnTo>
                    <a:pt x="8407" y="121119"/>
                  </a:lnTo>
                  <a:lnTo>
                    <a:pt x="8178" y="121640"/>
                  </a:lnTo>
                  <a:lnTo>
                    <a:pt x="8458" y="122021"/>
                  </a:lnTo>
                  <a:lnTo>
                    <a:pt x="8712" y="122643"/>
                  </a:lnTo>
                  <a:lnTo>
                    <a:pt x="9461" y="123075"/>
                  </a:lnTo>
                  <a:lnTo>
                    <a:pt x="9385" y="122694"/>
                  </a:lnTo>
                  <a:lnTo>
                    <a:pt x="9461" y="122555"/>
                  </a:lnTo>
                  <a:lnTo>
                    <a:pt x="9639" y="122923"/>
                  </a:lnTo>
                  <a:lnTo>
                    <a:pt x="9867" y="123202"/>
                  </a:lnTo>
                  <a:lnTo>
                    <a:pt x="10096" y="123507"/>
                  </a:lnTo>
                  <a:lnTo>
                    <a:pt x="10198" y="123748"/>
                  </a:lnTo>
                  <a:lnTo>
                    <a:pt x="10274" y="123875"/>
                  </a:lnTo>
                  <a:lnTo>
                    <a:pt x="10388" y="124053"/>
                  </a:lnTo>
                  <a:lnTo>
                    <a:pt x="10515" y="123774"/>
                  </a:lnTo>
                  <a:lnTo>
                    <a:pt x="10668" y="123698"/>
                  </a:lnTo>
                  <a:lnTo>
                    <a:pt x="10947" y="123850"/>
                  </a:lnTo>
                  <a:lnTo>
                    <a:pt x="11099" y="124206"/>
                  </a:lnTo>
                  <a:lnTo>
                    <a:pt x="11620" y="124002"/>
                  </a:lnTo>
                  <a:lnTo>
                    <a:pt x="12331" y="123659"/>
                  </a:lnTo>
                  <a:lnTo>
                    <a:pt x="12903" y="122923"/>
                  </a:lnTo>
                  <a:close/>
                </a:path>
                <a:path w="59689" h="124459">
                  <a:moveTo>
                    <a:pt x="18224" y="79400"/>
                  </a:moveTo>
                  <a:lnTo>
                    <a:pt x="17868" y="77736"/>
                  </a:lnTo>
                  <a:lnTo>
                    <a:pt x="16967" y="76009"/>
                  </a:lnTo>
                  <a:lnTo>
                    <a:pt x="16243" y="75057"/>
                  </a:lnTo>
                  <a:lnTo>
                    <a:pt x="16649" y="72542"/>
                  </a:lnTo>
                  <a:lnTo>
                    <a:pt x="14782" y="72923"/>
                  </a:lnTo>
                  <a:lnTo>
                    <a:pt x="12903" y="73266"/>
                  </a:lnTo>
                  <a:lnTo>
                    <a:pt x="11226" y="71843"/>
                  </a:lnTo>
                  <a:lnTo>
                    <a:pt x="6781" y="74752"/>
                  </a:lnTo>
                  <a:lnTo>
                    <a:pt x="5880" y="75958"/>
                  </a:lnTo>
                  <a:lnTo>
                    <a:pt x="7988" y="82130"/>
                  </a:lnTo>
                  <a:lnTo>
                    <a:pt x="11645" y="85217"/>
                  </a:lnTo>
                  <a:lnTo>
                    <a:pt x="13652" y="84289"/>
                  </a:lnTo>
                  <a:lnTo>
                    <a:pt x="15011" y="83667"/>
                  </a:lnTo>
                  <a:lnTo>
                    <a:pt x="16040" y="82156"/>
                  </a:lnTo>
                  <a:lnTo>
                    <a:pt x="18224" y="79400"/>
                  </a:lnTo>
                  <a:close/>
                </a:path>
                <a:path w="59689" h="124459">
                  <a:moveTo>
                    <a:pt x="40665" y="5715"/>
                  </a:moveTo>
                  <a:lnTo>
                    <a:pt x="38252" y="4165"/>
                  </a:lnTo>
                  <a:lnTo>
                    <a:pt x="37528" y="3708"/>
                  </a:lnTo>
                  <a:lnTo>
                    <a:pt x="36880" y="4635"/>
                  </a:lnTo>
                  <a:lnTo>
                    <a:pt x="36195" y="5549"/>
                  </a:lnTo>
                  <a:lnTo>
                    <a:pt x="35115" y="7099"/>
                  </a:lnTo>
                  <a:lnTo>
                    <a:pt x="35750" y="8204"/>
                  </a:lnTo>
                  <a:lnTo>
                    <a:pt x="36499" y="8775"/>
                  </a:lnTo>
                  <a:lnTo>
                    <a:pt x="35902" y="9385"/>
                  </a:lnTo>
                  <a:lnTo>
                    <a:pt x="35293" y="9956"/>
                  </a:lnTo>
                  <a:lnTo>
                    <a:pt x="34823" y="10464"/>
                  </a:lnTo>
                  <a:lnTo>
                    <a:pt x="34645" y="11290"/>
                  </a:lnTo>
                  <a:lnTo>
                    <a:pt x="34848" y="11341"/>
                  </a:lnTo>
                  <a:lnTo>
                    <a:pt x="36525" y="11061"/>
                  </a:lnTo>
                  <a:lnTo>
                    <a:pt x="37655" y="11061"/>
                  </a:lnTo>
                  <a:lnTo>
                    <a:pt x="37325" y="9410"/>
                  </a:lnTo>
                  <a:lnTo>
                    <a:pt x="37198" y="9283"/>
                  </a:lnTo>
                  <a:lnTo>
                    <a:pt x="38785" y="9359"/>
                  </a:lnTo>
                  <a:lnTo>
                    <a:pt x="39319" y="8026"/>
                  </a:lnTo>
                  <a:lnTo>
                    <a:pt x="39916" y="6997"/>
                  </a:lnTo>
                  <a:lnTo>
                    <a:pt x="40665" y="5715"/>
                  </a:lnTo>
                  <a:close/>
                </a:path>
                <a:path w="59689" h="124459">
                  <a:moveTo>
                    <a:pt x="59245" y="4686"/>
                  </a:moveTo>
                  <a:lnTo>
                    <a:pt x="58343" y="3429"/>
                  </a:lnTo>
                  <a:lnTo>
                    <a:pt x="56261" y="3505"/>
                  </a:lnTo>
                  <a:lnTo>
                    <a:pt x="55384" y="3657"/>
                  </a:lnTo>
                  <a:lnTo>
                    <a:pt x="54254" y="3784"/>
                  </a:lnTo>
                  <a:lnTo>
                    <a:pt x="53949" y="3784"/>
                  </a:lnTo>
                  <a:lnTo>
                    <a:pt x="53644" y="4064"/>
                  </a:lnTo>
                  <a:lnTo>
                    <a:pt x="53251" y="4114"/>
                  </a:lnTo>
                  <a:lnTo>
                    <a:pt x="53098" y="4038"/>
                  </a:lnTo>
                  <a:lnTo>
                    <a:pt x="50787" y="4191"/>
                  </a:lnTo>
                  <a:lnTo>
                    <a:pt x="49834" y="2781"/>
                  </a:lnTo>
                  <a:lnTo>
                    <a:pt x="45440" y="0"/>
                  </a:lnTo>
                  <a:lnTo>
                    <a:pt x="44081" y="2311"/>
                  </a:lnTo>
                  <a:lnTo>
                    <a:pt x="41376" y="5740"/>
                  </a:lnTo>
                  <a:lnTo>
                    <a:pt x="40614" y="9436"/>
                  </a:lnTo>
                  <a:lnTo>
                    <a:pt x="41643" y="10312"/>
                  </a:lnTo>
                  <a:lnTo>
                    <a:pt x="43002" y="11569"/>
                  </a:lnTo>
                  <a:lnTo>
                    <a:pt x="44538" y="13119"/>
                  </a:lnTo>
                  <a:lnTo>
                    <a:pt x="46215" y="13449"/>
                  </a:lnTo>
                  <a:lnTo>
                    <a:pt x="48399" y="13881"/>
                  </a:lnTo>
                  <a:lnTo>
                    <a:pt x="50787" y="13220"/>
                  </a:lnTo>
                  <a:lnTo>
                    <a:pt x="53822" y="12979"/>
                  </a:lnTo>
                  <a:lnTo>
                    <a:pt x="54724" y="11798"/>
                  </a:lnTo>
                  <a:lnTo>
                    <a:pt x="55257" y="10083"/>
                  </a:lnTo>
                  <a:lnTo>
                    <a:pt x="55854" y="8458"/>
                  </a:lnTo>
                  <a:lnTo>
                    <a:pt x="56883" y="7683"/>
                  </a:lnTo>
                  <a:lnTo>
                    <a:pt x="59245" y="4686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939751" y="8596934"/>
              <a:ext cx="231775" cy="784225"/>
            </a:xfrm>
            <a:custGeom>
              <a:avLst/>
              <a:gdLst/>
              <a:ahLst/>
              <a:cxnLst/>
              <a:rect l="l" t="t" r="r" b="b"/>
              <a:pathLst>
                <a:path w="231774" h="784225">
                  <a:moveTo>
                    <a:pt x="12128" y="423189"/>
                  </a:moveTo>
                  <a:lnTo>
                    <a:pt x="10693" y="422579"/>
                  </a:lnTo>
                  <a:lnTo>
                    <a:pt x="10490" y="422033"/>
                  </a:lnTo>
                  <a:lnTo>
                    <a:pt x="9994" y="420624"/>
                  </a:lnTo>
                  <a:lnTo>
                    <a:pt x="9309" y="419265"/>
                  </a:lnTo>
                  <a:lnTo>
                    <a:pt x="7912" y="417093"/>
                  </a:lnTo>
                  <a:lnTo>
                    <a:pt x="8242" y="414883"/>
                  </a:lnTo>
                  <a:lnTo>
                    <a:pt x="3517" y="417461"/>
                  </a:lnTo>
                  <a:lnTo>
                    <a:pt x="2463" y="419290"/>
                  </a:lnTo>
                  <a:lnTo>
                    <a:pt x="3771" y="422757"/>
                  </a:lnTo>
                  <a:lnTo>
                    <a:pt x="5854" y="423811"/>
                  </a:lnTo>
                  <a:lnTo>
                    <a:pt x="8483" y="426224"/>
                  </a:lnTo>
                  <a:lnTo>
                    <a:pt x="8890" y="425767"/>
                  </a:lnTo>
                  <a:lnTo>
                    <a:pt x="9563" y="424611"/>
                  </a:lnTo>
                  <a:lnTo>
                    <a:pt x="10566" y="424040"/>
                  </a:lnTo>
                  <a:lnTo>
                    <a:pt x="12128" y="423189"/>
                  </a:lnTo>
                  <a:close/>
                </a:path>
                <a:path w="231774" h="784225">
                  <a:moveTo>
                    <a:pt x="12204" y="539140"/>
                  </a:moveTo>
                  <a:lnTo>
                    <a:pt x="11671" y="535203"/>
                  </a:lnTo>
                  <a:lnTo>
                    <a:pt x="11277" y="533361"/>
                  </a:lnTo>
                  <a:lnTo>
                    <a:pt x="10947" y="529996"/>
                  </a:lnTo>
                  <a:lnTo>
                    <a:pt x="9740" y="530174"/>
                  </a:lnTo>
                  <a:lnTo>
                    <a:pt x="9461" y="530783"/>
                  </a:lnTo>
                  <a:lnTo>
                    <a:pt x="8509" y="532765"/>
                  </a:lnTo>
                  <a:lnTo>
                    <a:pt x="6032" y="531736"/>
                  </a:lnTo>
                  <a:lnTo>
                    <a:pt x="3898" y="535203"/>
                  </a:lnTo>
                  <a:lnTo>
                    <a:pt x="2590" y="536600"/>
                  </a:lnTo>
                  <a:lnTo>
                    <a:pt x="5295" y="537908"/>
                  </a:lnTo>
                  <a:lnTo>
                    <a:pt x="6299" y="538632"/>
                  </a:lnTo>
                  <a:lnTo>
                    <a:pt x="7226" y="539559"/>
                  </a:lnTo>
                  <a:lnTo>
                    <a:pt x="10172" y="540943"/>
                  </a:lnTo>
                  <a:lnTo>
                    <a:pt x="12204" y="539140"/>
                  </a:lnTo>
                  <a:close/>
                </a:path>
                <a:path w="231774" h="784225">
                  <a:moveTo>
                    <a:pt x="19685" y="564464"/>
                  </a:moveTo>
                  <a:lnTo>
                    <a:pt x="18122" y="562584"/>
                  </a:lnTo>
                  <a:lnTo>
                    <a:pt x="15265" y="562508"/>
                  </a:lnTo>
                  <a:lnTo>
                    <a:pt x="14109" y="561911"/>
                  </a:lnTo>
                  <a:lnTo>
                    <a:pt x="13004" y="561581"/>
                  </a:lnTo>
                  <a:lnTo>
                    <a:pt x="12306" y="558266"/>
                  </a:lnTo>
                  <a:lnTo>
                    <a:pt x="10198" y="555726"/>
                  </a:lnTo>
                  <a:lnTo>
                    <a:pt x="7162" y="552742"/>
                  </a:lnTo>
                  <a:lnTo>
                    <a:pt x="5321" y="552348"/>
                  </a:lnTo>
                  <a:lnTo>
                    <a:pt x="1384" y="555002"/>
                  </a:lnTo>
                  <a:lnTo>
                    <a:pt x="0" y="557136"/>
                  </a:lnTo>
                  <a:lnTo>
                    <a:pt x="279" y="565200"/>
                  </a:lnTo>
                  <a:lnTo>
                    <a:pt x="1663" y="567105"/>
                  </a:lnTo>
                  <a:lnTo>
                    <a:pt x="4978" y="566445"/>
                  </a:lnTo>
                  <a:lnTo>
                    <a:pt x="4089" y="566750"/>
                  </a:lnTo>
                  <a:lnTo>
                    <a:pt x="3289" y="567232"/>
                  </a:lnTo>
                  <a:lnTo>
                    <a:pt x="2844" y="568363"/>
                  </a:lnTo>
                  <a:lnTo>
                    <a:pt x="1562" y="570242"/>
                  </a:lnTo>
                  <a:lnTo>
                    <a:pt x="1930" y="570712"/>
                  </a:lnTo>
                  <a:lnTo>
                    <a:pt x="5295" y="573100"/>
                  </a:lnTo>
                  <a:lnTo>
                    <a:pt x="6197" y="573735"/>
                  </a:lnTo>
                  <a:lnTo>
                    <a:pt x="6959" y="573925"/>
                  </a:lnTo>
                  <a:lnTo>
                    <a:pt x="7658" y="573760"/>
                  </a:lnTo>
                  <a:lnTo>
                    <a:pt x="8991" y="575538"/>
                  </a:lnTo>
                  <a:lnTo>
                    <a:pt x="15621" y="577392"/>
                  </a:lnTo>
                  <a:lnTo>
                    <a:pt x="19608" y="573684"/>
                  </a:lnTo>
                  <a:lnTo>
                    <a:pt x="19685" y="564464"/>
                  </a:lnTo>
                  <a:close/>
                </a:path>
                <a:path w="231774" h="784225">
                  <a:moveTo>
                    <a:pt x="25958" y="607174"/>
                  </a:moveTo>
                  <a:lnTo>
                    <a:pt x="25425" y="603808"/>
                  </a:lnTo>
                  <a:lnTo>
                    <a:pt x="18884" y="599236"/>
                  </a:lnTo>
                  <a:lnTo>
                    <a:pt x="16090" y="599313"/>
                  </a:lnTo>
                  <a:lnTo>
                    <a:pt x="11430" y="600938"/>
                  </a:lnTo>
                  <a:lnTo>
                    <a:pt x="11849" y="603681"/>
                  </a:lnTo>
                  <a:lnTo>
                    <a:pt x="11468" y="608368"/>
                  </a:lnTo>
                  <a:lnTo>
                    <a:pt x="7785" y="607568"/>
                  </a:lnTo>
                  <a:lnTo>
                    <a:pt x="7302" y="610006"/>
                  </a:lnTo>
                  <a:lnTo>
                    <a:pt x="6832" y="611759"/>
                  </a:lnTo>
                  <a:lnTo>
                    <a:pt x="4292" y="612584"/>
                  </a:lnTo>
                  <a:lnTo>
                    <a:pt x="5295" y="615657"/>
                  </a:lnTo>
                  <a:lnTo>
                    <a:pt x="4140" y="617740"/>
                  </a:lnTo>
                  <a:lnTo>
                    <a:pt x="8940" y="616927"/>
                  </a:lnTo>
                  <a:lnTo>
                    <a:pt x="11976" y="619391"/>
                  </a:lnTo>
                  <a:lnTo>
                    <a:pt x="14592" y="618490"/>
                  </a:lnTo>
                  <a:lnTo>
                    <a:pt x="16090" y="618591"/>
                  </a:lnTo>
                  <a:lnTo>
                    <a:pt x="17500" y="618083"/>
                  </a:lnTo>
                  <a:lnTo>
                    <a:pt x="19202" y="615950"/>
                  </a:lnTo>
                  <a:lnTo>
                    <a:pt x="19100" y="615708"/>
                  </a:lnTo>
                  <a:lnTo>
                    <a:pt x="19278" y="615403"/>
                  </a:lnTo>
                  <a:lnTo>
                    <a:pt x="19862" y="615378"/>
                  </a:lnTo>
                  <a:lnTo>
                    <a:pt x="23393" y="615454"/>
                  </a:lnTo>
                  <a:lnTo>
                    <a:pt x="25285" y="612470"/>
                  </a:lnTo>
                  <a:lnTo>
                    <a:pt x="25958" y="607174"/>
                  </a:lnTo>
                  <a:close/>
                </a:path>
                <a:path w="231774" h="784225">
                  <a:moveTo>
                    <a:pt x="30353" y="417537"/>
                  </a:moveTo>
                  <a:lnTo>
                    <a:pt x="28790" y="412165"/>
                  </a:lnTo>
                  <a:lnTo>
                    <a:pt x="27940" y="409600"/>
                  </a:lnTo>
                  <a:lnTo>
                    <a:pt x="24904" y="407022"/>
                  </a:lnTo>
                  <a:lnTo>
                    <a:pt x="23901" y="406044"/>
                  </a:lnTo>
                  <a:lnTo>
                    <a:pt x="21869" y="408228"/>
                  </a:lnTo>
                  <a:lnTo>
                    <a:pt x="21183" y="409308"/>
                  </a:lnTo>
                  <a:lnTo>
                    <a:pt x="19507" y="411645"/>
                  </a:lnTo>
                  <a:lnTo>
                    <a:pt x="19253" y="410159"/>
                  </a:lnTo>
                  <a:lnTo>
                    <a:pt x="19735" y="404710"/>
                  </a:lnTo>
                  <a:lnTo>
                    <a:pt x="15494" y="406768"/>
                  </a:lnTo>
                  <a:lnTo>
                    <a:pt x="11645" y="403428"/>
                  </a:lnTo>
                  <a:lnTo>
                    <a:pt x="11518" y="406819"/>
                  </a:lnTo>
                  <a:lnTo>
                    <a:pt x="10274" y="407644"/>
                  </a:lnTo>
                  <a:lnTo>
                    <a:pt x="9093" y="407492"/>
                  </a:lnTo>
                  <a:lnTo>
                    <a:pt x="7937" y="407492"/>
                  </a:lnTo>
                  <a:lnTo>
                    <a:pt x="7010" y="408673"/>
                  </a:lnTo>
                  <a:lnTo>
                    <a:pt x="7035" y="409981"/>
                  </a:lnTo>
                  <a:lnTo>
                    <a:pt x="6731" y="411162"/>
                  </a:lnTo>
                  <a:lnTo>
                    <a:pt x="7429" y="411543"/>
                  </a:lnTo>
                  <a:lnTo>
                    <a:pt x="8140" y="411784"/>
                  </a:lnTo>
                  <a:lnTo>
                    <a:pt x="8839" y="411937"/>
                  </a:lnTo>
                  <a:lnTo>
                    <a:pt x="8737" y="414502"/>
                  </a:lnTo>
                  <a:lnTo>
                    <a:pt x="9385" y="417017"/>
                  </a:lnTo>
                  <a:lnTo>
                    <a:pt x="10490" y="419823"/>
                  </a:lnTo>
                  <a:lnTo>
                    <a:pt x="11176" y="419925"/>
                  </a:lnTo>
                  <a:lnTo>
                    <a:pt x="12026" y="419900"/>
                  </a:lnTo>
                  <a:lnTo>
                    <a:pt x="12534" y="421779"/>
                  </a:lnTo>
                  <a:lnTo>
                    <a:pt x="12204" y="423240"/>
                  </a:lnTo>
                  <a:lnTo>
                    <a:pt x="8661" y="427609"/>
                  </a:lnTo>
                  <a:lnTo>
                    <a:pt x="11976" y="426605"/>
                  </a:lnTo>
                  <a:lnTo>
                    <a:pt x="13868" y="427228"/>
                  </a:lnTo>
                  <a:lnTo>
                    <a:pt x="12852" y="428485"/>
                  </a:lnTo>
                  <a:lnTo>
                    <a:pt x="11277" y="430491"/>
                  </a:lnTo>
                  <a:lnTo>
                    <a:pt x="12306" y="431342"/>
                  </a:lnTo>
                  <a:lnTo>
                    <a:pt x="15544" y="433527"/>
                  </a:lnTo>
                  <a:lnTo>
                    <a:pt x="16471" y="433057"/>
                  </a:lnTo>
                  <a:lnTo>
                    <a:pt x="17272" y="431241"/>
                  </a:lnTo>
                  <a:lnTo>
                    <a:pt x="19354" y="429564"/>
                  </a:lnTo>
                  <a:lnTo>
                    <a:pt x="17653" y="428688"/>
                  </a:lnTo>
                  <a:lnTo>
                    <a:pt x="16192" y="427609"/>
                  </a:lnTo>
                  <a:lnTo>
                    <a:pt x="15214" y="426885"/>
                  </a:lnTo>
                  <a:lnTo>
                    <a:pt x="16116" y="426148"/>
                  </a:lnTo>
                  <a:lnTo>
                    <a:pt x="17475" y="423011"/>
                  </a:lnTo>
                  <a:lnTo>
                    <a:pt x="17475" y="421881"/>
                  </a:lnTo>
                  <a:lnTo>
                    <a:pt x="19862" y="424611"/>
                  </a:lnTo>
                  <a:lnTo>
                    <a:pt x="21209" y="424738"/>
                  </a:lnTo>
                  <a:lnTo>
                    <a:pt x="23291" y="425577"/>
                  </a:lnTo>
                  <a:lnTo>
                    <a:pt x="23126" y="425475"/>
                  </a:lnTo>
                  <a:lnTo>
                    <a:pt x="23291" y="425221"/>
                  </a:lnTo>
                  <a:lnTo>
                    <a:pt x="23571" y="423265"/>
                  </a:lnTo>
                  <a:lnTo>
                    <a:pt x="24053" y="421132"/>
                  </a:lnTo>
                  <a:lnTo>
                    <a:pt x="24726" y="421005"/>
                  </a:lnTo>
                  <a:lnTo>
                    <a:pt x="25425" y="420700"/>
                  </a:lnTo>
                  <a:lnTo>
                    <a:pt x="28016" y="418465"/>
                  </a:lnTo>
                  <a:lnTo>
                    <a:pt x="30353" y="417537"/>
                  </a:lnTo>
                  <a:close/>
                </a:path>
                <a:path w="231774" h="784225">
                  <a:moveTo>
                    <a:pt x="35648" y="531482"/>
                  </a:moveTo>
                  <a:lnTo>
                    <a:pt x="35572" y="528116"/>
                  </a:lnTo>
                  <a:lnTo>
                    <a:pt x="32156" y="524306"/>
                  </a:lnTo>
                  <a:lnTo>
                    <a:pt x="30505" y="523722"/>
                  </a:lnTo>
                  <a:lnTo>
                    <a:pt x="27813" y="527964"/>
                  </a:lnTo>
                  <a:lnTo>
                    <a:pt x="27444" y="527710"/>
                  </a:lnTo>
                  <a:lnTo>
                    <a:pt x="23469" y="524459"/>
                  </a:lnTo>
                  <a:lnTo>
                    <a:pt x="20535" y="524433"/>
                  </a:lnTo>
                  <a:lnTo>
                    <a:pt x="18351" y="525983"/>
                  </a:lnTo>
                  <a:lnTo>
                    <a:pt x="17272" y="524776"/>
                  </a:lnTo>
                  <a:lnTo>
                    <a:pt x="15760" y="524078"/>
                  </a:lnTo>
                  <a:lnTo>
                    <a:pt x="14033" y="524624"/>
                  </a:lnTo>
                  <a:lnTo>
                    <a:pt x="11645" y="525386"/>
                  </a:lnTo>
                  <a:lnTo>
                    <a:pt x="10642" y="527240"/>
                  </a:lnTo>
                  <a:lnTo>
                    <a:pt x="11328" y="530377"/>
                  </a:lnTo>
                  <a:lnTo>
                    <a:pt x="11544" y="530860"/>
                  </a:lnTo>
                  <a:lnTo>
                    <a:pt x="11696" y="531329"/>
                  </a:lnTo>
                  <a:lnTo>
                    <a:pt x="12801" y="531152"/>
                  </a:lnTo>
                  <a:lnTo>
                    <a:pt x="13830" y="530758"/>
                  </a:lnTo>
                  <a:lnTo>
                    <a:pt x="15697" y="532079"/>
                  </a:lnTo>
                  <a:lnTo>
                    <a:pt x="16522" y="532587"/>
                  </a:lnTo>
                  <a:lnTo>
                    <a:pt x="17424" y="532358"/>
                  </a:lnTo>
                  <a:lnTo>
                    <a:pt x="17602" y="532536"/>
                  </a:lnTo>
                  <a:lnTo>
                    <a:pt x="17551" y="532790"/>
                  </a:lnTo>
                  <a:lnTo>
                    <a:pt x="19634" y="534289"/>
                  </a:lnTo>
                  <a:lnTo>
                    <a:pt x="21183" y="537032"/>
                  </a:lnTo>
                  <a:lnTo>
                    <a:pt x="27292" y="535444"/>
                  </a:lnTo>
                  <a:lnTo>
                    <a:pt x="30632" y="534212"/>
                  </a:lnTo>
                  <a:lnTo>
                    <a:pt x="35648" y="531482"/>
                  </a:lnTo>
                  <a:close/>
                </a:path>
                <a:path w="231774" h="784225">
                  <a:moveTo>
                    <a:pt x="36550" y="646226"/>
                  </a:moveTo>
                  <a:lnTo>
                    <a:pt x="34645" y="644969"/>
                  </a:lnTo>
                  <a:lnTo>
                    <a:pt x="33667" y="644347"/>
                  </a:lnTo>
                  <a:lnTo>
                    <a:pt x="32943" y="645096"/>
                  </a:lnTo>
                  <a:lnTo>
                    <a:pt x="33185" y="645896"/>
                  </a:lnTo>
                  <a:lnTo>
                    <a:pt x="33845" y="646455"/>
                  </a:lnTo>
                  <a:lnTo>
                    <a:pt x="34721" y="647204"/>
                  </a:lnTo>
                  <a:lnTo>
                    <a:pt x="35775" y="647636"/>
                  </a:lnTo>
                  <a:lnTo>
                    <a:pt x="36550" y="646226"/>
                  </a:lnTo>
                  <a:close/>
                </a:path>
                <a:path w="231774" h="784225">
                  <a:moveTo>
                    <a:pt x="40995" y="613168"/>
                  </a:moveTo>
                  <a:lnTo>
                    <a:pt x="40741" y="610235"/>
                  </a:lnTo>
                  <a:lnTo>
                    <a:pt x="40487" y="607174"/>
                  </a:lnTo>
                  <a:lnTo>
                    <a:pt x="38658" y="607695"/>
                  </a:lnTo>
                  <a:lnTo>
                    <a:pt x="33489" y="606488"/>
                  </a:lnTo>
                  <a:lnTo>
                    <a:pt x="31254" y="605917"/>
                  </a:lnTo>
                  <a:lnTo>
                    <a:pt x="29273" y="608977"/>
                  </a:lnTo>
                  <a:lnTo>
                    <a:pt x="27889" y="610108"/>
                  </a:lnTo>
                  <a:lnTo>
                    <a:pt x="28892" y="611657"/>
                  </a:lnTo>
                  <a:lnTo>
                    <a:pt x="29121" y="615251"/>
                  </a:lnTo>
                  <a:lnTo>
                    <a:pt x="29171" y="617435"/>
                  </a:lnTo>
                  <a:lnTo>
                    <a:pt x="33870" y="615683"/>
                  </a:lnTo>
                  <a:lnTo>
                    <a:pt x="35521" y="615772"/>
                  </a:lnTo>
                  <a:lnTo>
                    <a:pt x="39712" y="614768"/>
                  </a:lnTo>
                  <a:lnTo>
                    <a:pt x="40995" y="613168"/>
                  </a:lnTo>
                  <a:close/>
                </a:path>
                <a:path w="231774" h="784225">
                  <a:moveTo>
                    <a:pt x="42075" y="597484"/>
                  </a:moveTo>
                  <a:lnTo>
                    <a:pt x="40170" y="596468"/>
                  </a:lnTo>
                  <a:lnTo>
                    <a:pt x="39484" y="596125"/>
                  </a:lnTo>
                  <a:lnTo>
                    <a:pt x="38557" y="596823"/>
                  </a:lnTo>
                  <a:lnTo>
                    <a:pt x="36474" y="595096"/>
                  </a:lnTo>
                  <a:lnTo>
                    <a:pt x="35140" y="592912"/>
                  </a:lnTo>
                  <a:lnTo>
                    <a:pt x="32232" y="597408"/>
                  </a:lnTo>
                  <a:lnTo>
                    <a:pt x="34467" y="597827"/>
                  </a:lnTo>
                  <a:lnTo>
                    <a:pt x="35521" y="599033"/>
                  </a:lnTo>
                  <a:lnTo>
                    <a:pt x="35775" y="599186"/>
                  </a:lnTo>
                  <a:lnTo>
                    <a:pt x="37426" y="600494"/>
                  </a:lnTo>
                  <a:lnTo>
                    <a:pt x="39217" y="602094"/>
                  </a:lnTo>
                  <a:lnTo>
                    <a:pt x="40424" y="602018"/>
                  </a:lnTo>
                  <a:lnTo>
                    <a:pt x="41503" y="599313"/>
                  </a:lnTo>
                  <a:lnTo>
                    <a:pt x="42075" y="597484"/>
                  </a:lnTo>
                  <a:close/>
                </a:path>
                <a:path w="231774" h="784225">
                  <a:moveTo>
                    <a:pt x="50304" y="594995"/>
                  </a:moveTo>
                  <a:lnTo>
                    <a:pt x="49911" y="594360"/>
                  </a:lnTo>
                  <a:lnTo>
                    <a:pt x="49758" y="594144"/>
                  </a:lnTo>
                  <a:lnTo>
                    <a:pt x="49034" y="594309"/>
                  </a:lnTo>
                  <a:lnTo>
                    <a:pt x="48577" y="594309"/>
                  </a:lnTo>
                  <a:lnTo>
                    <a:pt x="48399" y="594537"/>
                  </a:lnTo>
                  <a:lnTo>
                    <a:pt x="48158" y="594817"/>
                  </a:lnTo>
                  <a:lnTo>
                    <a:pt x="47396" y="594360"/>
                  </a:lnTo>
                  <a:lnTo>
                    <a:pt x="46520" y="593890"/>
                  </a:lnTo>
                  <a:lnTo>
                    <a:pt x="45859" y="592709"/>
                  </a:lnTo>
                  <a:lnTo>
                    <a:pt x="44691" y="593610"/>
                  </a:lnTo>
                  <a:lnTo>
                    <a:pt x="45034" y="594537"/>
                  </a:lnTo>
                  <a:lnTo>
                    <a:pt x="45339" y="595299"/>
                  </a:lnTo>
                  <a:lnTo>
                    <a:pt x="45961" y="595388"/>
                  </a:lnTo>
                  <a:lnTo>
                    <a:pt x="46824" y="595744"/>
                  </a:lnTo>
                  <a:lnTo>
                    <a:pt x="47498" y="595541"/>
                  </a:lnTo>
                  <a:lnTo>
                    <a:pt x="48323" y="595325"/>
                  </a:lnTo>
                  <a:lnTo>
                    <a:pt x="48221" y="595020"/>
                  </a:lnTo>
                  <a:lnTo>
                    <a:pt x="48526" y="595122"/>
                  </a:lnTo>
                  <a:lnTo>
                    <a:pt x="49009" y="595363"/>
                  </a:lnTo>
                  <a:lnTo>
                    <a:pt x="49479" y="595414"/>
                  </a:lnTo>
                  <a:lnTo>
                    <a:pt x="50063" y="595490"/>
                  </a:lnTo>
                  <a:lnTo>
                    <a:pt x="50304" y="594995"/>
                  </a:lnTo>
                  <a:close/>
                </a:path>
                <a:path w="231774" h="784225">
                  <a:moveTo>
                    <a:pt x="56959" y="478015"/>
                  </a:moveTo>
                  <a:lnTo>
                    <a:pt x="56210" y="477139"/>
                  </a:lnTo>
                  <a:lnTo>
                    <a:pt x="55359" y="476326"/>
                  </a:lnTo>
                  <a:lnTo>
                    <a:pt x="52171" y="476554"/>
                  </a:lnTo>
                  <a:lnTo>
                    <a:pt x="49707" y="477139"/>
                  </a:lnTo>
                  <a:lnTo>
                    <a:pt x="46164" y="477532"/>
                  </a:lnTo>
                  <a:lnTo>
                    <a:pt x="45415" y="478066"/>
                  </a:lnTo>
                  <a:lnTo>
                    <a:pt x="44513" y="480453"/>
                  </a:lnTo>
                  <a:lnTo>
                    <a:pt x="45796" y="481050"/>
                  </a:lnTo>
                  <a:lnTo>
                    <a:pt x="47167" y="481977"/>
                  </a:lnTo>
                  <a:lnTo>
                    <a:pt x="48221" y="482206"/>
                  </a:lnTo>
                  <a:lnTo>
                    <a:pt x="49428" y="484746"/>
                  </a:lnTo>
                  <a:lnTo>
                    <a:pt x="50685" y="483514"/>
                  </a:lnTo>
                  <a:lnTo>
                    <a:pt x="52438" y="481799"/>
                  </a:lnTo>
                  <a:lnTo>
                    <a:pt x="55524" y="482104"/>
                  </a:lnTo>
                  <a:lnTo>
                    <a:pt x="56565" y="478840"/>
                  </a:lnTo>
                  <a:lnTo>
                    <a:pt x="56959" y="478015"/>
                  </a:lnTo>
                  <a:close/>
                </a:path>
                <a:path w="231774" h="784225">
                  <a:moveTo>
                    <a:pt x="58420" y="582968"/>
                  </a:moveTo>
                  <a:lnTo>
                    <a:pt x="58267" y="580580"/>
                  </a:lnTo>
                  <a:lnTo>
                    <a:pt x="56235" y="577672"/>
                  </a:lnTo>
                  <a:lnTo>
                    <a:pt x="55778" y="576135"/>
                  </a:lnTo>
                  <a:lnTo>
                    <a:pt x="55499" y="569391"/>
                  </a:lnTo>
                  <a:lnTo>
                    <a:pt x="55105" y="567855"/>
                  </a:lnTo>
                  <a:lnTo>
                    <a:pt x="51066" y="563740"/>
                  </a:lnTo>
                  <a:lnTo>
                    <a:pt x="48602" y="562102"/>
                  </a:lnTo>
                  <a:lnTo>
                    <a:pt x="44589" y="564845"/>
                  </a:lnTo>
                  <a:lnTo>
                    <a:pt x="41249" y="564222"/>
                  </a:lnTo>
                  <a:lnTo>
                    <a:pt x="41249" y="562483"/>
                  </a:lnTo>
                  <a:lnTo>
                    <a:pt x="42900" y="560273"/>
                  </a:lnTo>
                  <a:lnTo>
                    <a:pt x="43611" y="559752"/>
                  </a:lnTo>
                  <a:lnTo>
                    <a:pt x="43027" y="555180"/>
                  </a:lnTo>
                  <a:lnTo>
                    <a:pt x="48526" y="546976"/>
                  </a:lnTo>
                  <a:lnTo>
                    <a:pt x="47929" y="543661"/>
                  </a:lnTo>
                  <a:lnTo>
                    <a:pt x="45135" y="540219"/>
                  </a:lnTo>
                  <a:lnTo>
                    <a:pt x="41795" y="540791"/>
                  </a:lnTo>
                  <a:lnTo>
                    <a:pt x="38912" y="538391"/>
                  </a:lnTo>
                  <a:lnTo>
                    <a:pt x="37680" y="540042"/>
                  </a:lnTo>
                  <a:lnTo>
                    <a:pt x="38633" y="543204"/>
                  </a:lnTo>
                  <a:lnTo>
                    <a:pt x="37007" y="543407"/>
                  </a:lnTo>
                  <a:lnTo>
                    <a:pt x="33108" y="543229"/>
                  </a:lnTo>
                  <a:lnTo>
                    <a:pt x="32181" y="544182"/>
                  </a:lnTo>
                  <a:lnTo>
                    <a:pt x="34772" y="548779"/>
                  </a:lnTo>
                  <a:lnTo>
                    <a:pt x="34493" y="551141"/>
                  </a:lnTo>
                  <a:lnTo>
                    <a:pt x="30848" y="554431"/>
                  </a:lnTo>
                  <a:lnTo>
                    <a:pt x="31280" y="556183"/>
                  </a:lnTo>
                  <a:lnTo>
                    <a:pt x="37236" y="556209"/>
                  </a:lnTo>
                  <a:lnTo>
                    <a:pt x="33388" y="561149"/>
                  </a:lnTo>
                  <a:lnTo>
                    <a:pt x="36106" y="562178"/>
                  </a:lnTo>
                  <a:lnTo>
                    <a:pt x="35674" y="562889"/>
                  </a:lnTo>
                  <a:lnTo>
                    <a:pt x="35369" y="564070"/>
                  </a:lnTo>
                  <a:lnTo>
                    <a:pt x="33337" y="564667"/>
                  </a:lnTo>
                  <a:lnTo>
                    <a:pt x="27139" y="564896"/>
                  </a:lnTo>
                  <a:lnTo>
                    <a:pt x="25755" y="566229"/>
                  </a:lnTo>
                  <a:lnTo>
                    <a:pt x="23698" y="574586"/>
                  </a:lnTo>
                  <a:lnTo>
                    <a:pt x="22339" y="579158"/>
                  </a:lnTo>
                  <a:lnTo>
                    <a:pt x="27889" y="581113"/>
                  </a:lnTo>
                  <a:lnTo>
                    <a:pt x="31813" y="583793"/>
                  </a:lnTo>
                  <a:lnTo>
                    <a:pt x="34086" y="587667"/>
                  </a:lnTo>
                  <a:lnTo>
                    <a:pt x="40614" y="585635"/>
                  </a:lnTo>
                  <a:lnTo>
                    <a:pt x="45034" y="591654"/>
                  </a:lnTo>
                  <a:lnTo>
                    <a:pt x="47752" y="589368"/>
                  </a:lnTo>
                  <a:lnTo>
                    <a:pt x="51435" y="588391"/>
                  </a:lnTo>
                  <a:lnTo>
                    <a:pt x="52247" y="586689"/>
                  </a:lnTo>
                  <a:lnTo>
                    <a:pt x="53467" y="585927"/>
                  </a:lnTo>
                  <a:lnTo>
                    <a:pt x="54825" y="585076"/>
                  </a:lnTo>
                  <a:lnTo>
                    <a:pt x="57365" y="586663"/>
                  </a:lnTo>
                  <a:lnTo>
                    <a:pt x="58420" y="582968"/>
                  </a:lnTo>
                  <a:close/>
                </a:path>
                <a:path w="231774" h="784225">
                  <a:moveTo>
                    <a:pt x="59448" y="411314"/>
                  </a:moveTo>
                  <a:lnTo>
                    <a:pt x="59397" y="410730"/>
                  </a:lnTo>
                  <a:lnTo>
                    <a:pt x="59347" y="410413"/>
                  </a:lnTo>
                  <a:lnTo>
                    <a:pt x="58915" y="410337"/>
                  </a:lnTo>
                  <a:lnTo>
                    <a:pt x="58470" y="410260"/>
                  </a:lnTo>
                  <a:lnTo>
                    <a:pt x="58013" y="410159"/>
                  </a:lnTo>
                  <a:lnTo>
                    <a:pt x="58039" y="410438"/>
                  </a:lnTo>
                  <a:lnTo>
                    <a:pt x="57988" y="410908"/>
                  </a:lnTo>
                  <a:lnTo>
                    <a:pt x="58115" y="410984"/>
                  </a:lnTo>
                  <a:lnTo>
                    <a:pt x="58521" y="411187"/>
                  </a:lnTo>
                  <a:lnTo>
                    <a:pt x="58991" y="411213"/>
                  </a:lnTo>
                  <a:lnTo>
                    <a:pt x="59448" y="411314"/>
                  </a:lnTo>
                  <a:close/>
                </a:path>
                <a:path w="231774" h="784225">
                  <a:moveTo>
                    <a:pt x="62458" y="421474"/>
                  </a:moveTo>
                  <a:lnTo>
                    <a:pt x="61404" y="419176"/>
                  </a:lnTo>
                  <a:lnTo>
                    <a:pt x="54406" y="415658"/>
                  </a:lnTo>
                  <a:lnTo>
                    <a:pt x="50012" y="413016"/>
                  </a:lnTo>
                  <a:lnTo>
                    <a:pt x="48133" y="413486"/>
                  </a:lnTo>
                  <a:lnTo>
                    <a:pt x="48501" y="413067"/>
                  </a:lnTo>
                  <a:lnTo>
                    <a:pt x="49352" y="412089"/>
                  </a:lnTo>
                  <a:lnTo>
                    <a:pt x="51333" y="411010"/>
                  </a:lnTo>
                  <a:lnTo>
                    <a:pt x="48653" y="408482"/>
                  </a:lnTo>
                  <a:lnTo>
                    <a:pt x="47472" y="406171"/>
                  </a:lnTo>
                  <a:lnTo>
                    <a:pt x="45389" y="408178"/>
                  </a:lnTo>
                  <a:lnTo>
                    <a:pt x="44805" y="409409"/>
                  </a:lnTo>
                  <a:lnTo>
                    <a:pt x="42583" y="410311"/>
                  </a:lnTo>
                  <a:lnTo>
                    <a:pt x="45262" y="412864"/>
                  </a:lnTo>
                  <a:lnTo>
                    <a:pt x="45847" y="414058"/>
                  </a:lnTo>
                  <a:lnTo>
                    <a:pt x="41668" y="415099"/>
                  </a:lnTo>
                  <a:lnTo>
                    <a:pt x="40424" y="417512"/>
                  </a:lnTo>
                  <a:lnTo>
                    <a:pt x="39941" y="420255"/>
                  </a:lnTo>
                  <a:lnTo>
                    <a:pt x="39687" y="421779"/>
                  </a:lnTo>
                  <a:lnTo>
                    <a:pt x="40322" y="422859"/>
                  </a:lnTo>
                  <a:lnTo>
                    <a:pt x="41249" y="423760"/>
                  </a:lnTo>
                  <a:lnTo>
                    <a:pt x="41567" y="424840"/>
                  </a:lnTo>
                  <a:lnTo>
                    <a:pt x="41897" y="425450"/>
                  </a:lnTo>
                  <a:lnTo>
                    <a:pt x="41122" y="425818"/>
                  </a:lnTo>
                  <a:lnTo>
                    <a:pt x="40297" y="426123"/>
                  </a:lnTo>
                  <a:lnTo>
                    <a:pt x="38379" y="428840"/>
                  </a:lnTo>
                  <a:lnTo>
                    <a:pt x="38735" y="430669"/>
                  </a:lnTo>
                  <a:lnTo>
                    <a:pt x="40170" y="432396"/>
                  </a:lnTo>
                  <a:lnTo>
                    <a:pt x="41529" y="433324"/>
                  </a:lnTo>
                  <a:lnTo>
                    <a:pt x="44564" y="432498"/>
                  </a:lnTo>
                  <a:lnTo>
                    <a:pt x="46189" y="430669"/>
                  </a:lnTo>
                  <a:lnTo>
                    <a:pt x="46139" y="430263"/>
                  </a:lnTo>
                  <a:lnTo>
                    <a:pt x="46342" y="429869"/>
                  </a:lnTo>
                  <a:lnTo>
                    <a:pt x="46596" y="429895"/>
                  </a:lnTo>
                  <a:lnTo>
                    <a:pt x="46748" y="430034"/>
                  </a:lnTo>
                  <a:lnTo>
                    <a:pt x="51041" y="429971"/>
                  </a:lnTo>
                  <a:lnTo>
                    <a:pt x="53174" y="428866"/>
                  </a:lnTo>
                  <a:lnTo>
                    <a:pt x="53543" y="428231"/>
                  </a:lnTo>
                  <a:lnTo>
                    <a:pt x="53797" y="427456"/>
                  </a:lnTo>
                  <a:lnTo>
                    <a:pt x="54851" y="427456"/>
                  </a:lnTo>
                  <a:lnTo>
                    <a:pt x="55829" y="427710"/>
                  </a:lnTo>
                  <a:lnTo>
                    <a:pt x="59296" y="426923"/>
                  </a:lnTo>
                  <a:lnTo>
                    <a:pt x="61252" y="426072"/>
                  </a:lnTo>
                  <a:lnTo>
                    <a:pt x="62458" y="421474"/>
                  </a:lnTo>
                  <a:close/>
                </a:path>
                <a:path w="231774" h="784225">
                  <a:moveTo>
                    <a:pt x="68237" y="456603"/>
                  </a:moveTo>
                  <a:lnTo>
                    <a:pt x="64389" y="452107"/>
                  </a:lnTo>
                  <a:lnTo>
                    <a:pt x="56032" y="452831"/>
                  </a:lnTo>
                  <a:lnTo>
                    <a:pt x="53073" y="450380"/>
                  </a:lnTo>
                  <a:lnTo>
                    <a:pt x="52717" y="447789"/>
                  </a:lnTo>
                  <a:lnTo>
                    <a:pt x="48933" y="446811"/>
                  </a:lnTo>
                  <a:lnTo>
                    <a:pt x="52197" y="445008"/>
                  </a:lnTo>
                  <a:lnTo>
                    <a:pt x="51638" y="442823"/>
                  </a:lnTo>
                  <a:lnTo>
                    <a:pt x="52362" y="440778"/>
                  </a:lnTo>
                  <a:lnTo>
                    <a:pt x="50965" y="440156"/>
                  </a:lnTo>
                  <a:lnTo>
                    <a:pt x="50558" y="439102"/>
                  </a:lnTo>
                  <a:lnTo>
                    <a:pt x="49809" y="439610"/>
                  </a:lnTo>
                  <a:lnTo>
                    <a:pt x="48679" y="439928"/>
                  </a:lnTo>
                  <a:lnTo>
                    <a:pt x="47828" y="442264"/>
                  </a:lnTo>
                  <a:lnTo>
                    <a:pt x="47853" y="444703"/>
                  </a:lnTo>
                  <a:lnTo>
                    <a:pt x="45085" y="440512"/>
                  </a:lnTo>
                  <a:lnTo>
                    <a:pt x="44513" y="439483"/>
                  </a:lnTo>
                  <a:lnTo>
                    <a:pt x="41541" y="435813"/>
                  </a:lnTo>
                  <a:lnTo>
                    <a:pt x="37503" y="435165"/>
                  </a:lnTo>
                  <a:lnTo>
                    <a:pt x="35928" y="440131"/>
                  </a:lnTo>
                  <a:lnTo>
                    <a:pt x="34645" y="440905"/>
                  </a:lnTo>
                  <a:lnTo>
                    <a:pt x="33210" y="441337"/>
                  </a:lnTo>
                  <a:lnTo>
                    <a:pt x="32639" y="441007"/>
                  </a:lnTo>
                  <a:lnTo>
                    <a:pt x="29921" y="441363"/>
                  </a:lnTo>
                  <a:lnTo>
                    <a:pt x="27660" y="441960"/>
                  </a:lnTo>
                  <a:lnTo>
                    <a:pt x="24371" y="442468"/>
                  </a:lnTo>
                  <a:lnTo>
                    <a:pt x="23418" y="443217"/>
                  </a:lnTo>
                  <a:lnTo>
                    <a:pt x="23571" y="443941"/>
                  </a:lnTo>
                  <a:lnTo>
                    <a:pt x="23444" y="444042"/>
                  </a:lnTo>
                  <a:lnTo>
                    <a:pt x="23469" y="444195"/>
                  </a:lnTo>
                  <a:lnTo>
                    <a:pt x="21742" y="445198"/>
                  </a:lnTo>
                  <a:lnTo>
                    <a:pt x="21069" y="446328"/>
                  </a:lnTo>
                  <a:lnTo>
                    <a:pt x="22415" y="448335"/>
                  </a:lnTo>
                  <a:lnTo>
                    <a:pt x="21386" y="449872"/>
                  </a:lnTo>
                  <a:lnTo>
                    <a:pt x="20993" y="450926"/>
                  </a:lnTo>
                  <a:lnTo>
                    <a:pt x="21094" y="451497"/>
                  </a:lnTo>
                  <a:lnTo>
                    <a:pt x="20866" y="451523"/>
                  </a:lnTo>
                  <a:lnTo>
                    <a:pt x="20789" y="451675"/>
                  </a:lnTo>
                  <a:lnTo>
                    <a:pt x="19075" y="451548"/>
                  </a:lnTo>
                  <a:lnTo>
                    <a:pt x="18503" y="455066"/>
                  </a:lnTo>
                  <a:lnTo>
                    <a:pt x="13563" y="456476"/>
                  </a:lnTo>
                  <a:lnTo>
                    <a:pt x="15417" y="463524"/>
                  </a:lnTo>
                  <a:lnTo>
                    <a:pt x="13589" y="467741"/>
                  </a:lnTo>
                  <a:lnTo>
                    <a:pt x="19431" y="469531"/>
                  </a:lnTo>
                  <a:lnTo>
                    <a:pt x="18961" y="470154"/>
                  </a:lnTo>
                  <a:lnTo>
                    <a:pt x="18808" y="472567"/>
                  </a:lnTo>
                  <a:lnTo>
                    <a:pt x="19812" y="474065"/>
                  </a:lnTo>
                  <a:lnTo>
                    <a:pt x="19227" y="476275"/>
                  </a:lnTo>
                  <a:lnTo>
                    <a:pt x="19939" y="477088"/>
                  </a:lnTo>
                  <a:lnTo>
                    <a:pt x="20840" y="477913"/>
                  </a:lnTo>
                  <a:lnTo>
                    <a:pt x="20358" y="478167"/>
                  </a:lnTo>
                  <a:lnTo>
                    <a:pt x="19659" y="478218"/>
                  </a:lnTo>
                  <a:lnTo>
                    <a:pt x="17780" y="480072"/>
                  </a:lnTo>
                  <a:lnTo>
                    <a:pt x="18173" y="483666"/>
                  </a:lnTo>
                  <a:lnTo>
                    <a:pt x="19608" y="484289"/>
                  </a:lnTo>
                  <a:lnTo>
                    <a:pt x="21259" y="485013"/>
                  </a:lnTo>
                  <a:lnTo>
                    <a:pt x="23228" y="485089"/>
                  </a:lnTo>
                  <a:lnTo>
                    <a:pt x="26657" y="481203"/>
                  </a:lnTo>
                  <a:lnTo>
                    <a:pt x="29019" y="479221"/>
                  </a:lnTo>
                  <a:lnTo>
                    <a:pt x="33972" y="475653"/>
                  </a:lnTo>
                  <a:lnTo>
                    <a:pt x="36550" y="473240"/>
                  </a:lnTo>
                  <a:lnTo>
                    <a:pt x="37376" y="465785"/>
                  </a:lnTo>
                  <a:lnTo>
                    <a:pt x="38290" y="465810"/>
                  </a:lnTo>
                  <a:lnTo>
                    <a:pt x="43078" y="470611"/>
                  </a:lnTo>
                  <a:lnTo>
                    <a:pt x="46774" y="470001"/>
                  </a:lnTo>
                  <a:lnTo>
                    <a:pt x="47294" y="473722"/>
                  </a:lnTo>
                  <a:lnTo>
                    <a:pt x="48679" y="474014"/>
                  </a:lnTo>
                  <a:lnTo>
                    <a:pt x="50152" y="471957"/>
                  </a:lnTo>
                  <a:lnTo>
                    <a:pt x="52616" y="470852"/>
                  </a:lnTo>
                  <a:lnTo>
                    <a:pt x="52311" y="467169"/>
                  </a:lnTo>
                  <a:lnTo>
                    <a:pt x="52120" y="465734"/>
                  </a:lnTo>
                  <a:lnTo>
                    <a:pt x="53276" y="466293"/>
                  </a:lnTo>
                  <a:lnTo>
                    <a:pt x="54597" y="466471"/>
                  </a:lnTo>
                  <a:lnTo>
                    <a:pt x="56781" y="465366"/>
                  </a:lnTo>
                  <a:lnTo>
                    <a:pt x="57365" y="466140"/>
                  </a:lnTo>
                  <a:lnTo>
                    <a:pt x="67805" y="470204"/>
                  </a:lnTo>
                  <a:lnTo>
                    <a:pt x="65697" y="468020"/>
                  </a:lnTo>
                  <a:lnTo>
                    <a:pt x="68237" y="456603"/>
                  </a:lnTo>
                  <a:close/>
                </a:path>
                <a:path w="231774" h="784225">
                  <a:moveTo>
                    <a:pt x="68986" y="550887"/>
                  </a:moveTo>
                  <a:lnTo>
                    <a:pt x="68757" y="550862"/>
                  </a:lnTo>
                  <a:lnTo>
                    <a:pt x="68630" y="550710"/>
                  </a:lnTo>
                  <a:lnTo>
                    <a:pt x="68859" y="551065"/>
                  </a:lnTo>
                  <a:lnTo>
                    <a:pt x="68986" y="550887"/>
                  </a:lnTo>
                  <a:close/>
                </a:path>
                <a:path w="231774" h="784225">
                  <a:moveTo>
                    <a:pt x="71843" y="751357"/>
                  </a:moveTo>
                  <a:lnTo>
                    <a:pt x="68402" y="749528"/>
                  </a:lnTo>
                  <a:lnTo>
                    <a:pt x="67843" y="749528"/>
                  </a:lnTo>
                  <a:lnTo>
                    <a:pt x="66078" y="750557"/>
                  </a:lnTo>
                  <a:lnTo>
                    <a:pt x="66205" y="754227"/>
                  </a:lnTo>
                  <a:lnTo>
                    <a:pt x="66294" y="754392"/>
                  </a:lnTo>
                  <a:lnTo>
                    <a:pt x="68110" y="757707"/>
                  </a:lnTo>
                  <a:lnTo>
                    <a:pt x="68910" y="758012"/>
                  </a:lnTo>
                  <a:lnTo>
                    <a:pt x="70104" y="757809"/>
                  </a:lnTo>
                  <a:lnTo>
                    <a:pt x="69583" y="758761"/>
                  </a:lnTo>
                  <a:lnTo>
                    <a:pt x="70485" y="757745"/>
                  </a:lnTo>
                  <a:lnTo>
                    <a:pt x="70637" y="757707"/>
                  </a:lnTo>
                  <a:lnTo>
                    <a:pt x="70510" y="757707"/>
                  </a:lnTo>
                  <a:lnTo>
                    <a:pt x="70167" y="757707"/>
                  </a:lnTo>
                  <a:lnTo>
                    <a:pt x="70091" y="757491"/>
                  </a:lnTo>
                  <a:lnTo>
                    <a:pt x="69964" y="756932"/>
                  </a:lnTo>
                  <a:lnTo>
                    <a:pt x="69710" y="754392"/>
                  </a:lnTo>
                  <a:lnTo>
                    <a:pt x="69837" y="754227"/>
                  </a:lnTo>
                  <a:lnTo>
                    <a:pt x="71843" y="751357"/>
                  </a:lnTo>
                  <a:close/>
                </a:path>
                <a:path w="231774" h="784225">
                  <a:moveTo>
                    <a:pt x="74383" y="778979"/>
                  </a:moveTo>
                  <a:lnTo>
                    <a:pt x="69557" y="774331"/>
                  </a:lnTo>
                  <a:lnTo>
                    <a:pt x="66027" y="775030"/>
                  </a:lnTo>
                  <a:lnTo>
                    <a:pt x="64541" y="777214"/>
                  </a:lnTo>
                  <a:lnTo>
                    <a:pt x="65214" y="778268"/>
                  </a:lnTo>
                  <a:lnTo>
                    <a:pt x="66776" y="780707"/>
                  </a:lnTo>
                  <a:lnTo>
                    <a:pt x="68707" y="782662"/>
                  </a:lnTo>
                  <a:lnTo>
                    <a:pt x="73558" y="783615"/>
                  </a:lnTo>
                  <a:lnTo>
                    <a:pt x="74180" y="782866"/>
                  </a:lnTo>
                  <a:lnTo>
                    <a:pt x="74206" y="781659"/>
                  </a:lnTo>
                  <a:lnTo>
                    <a:pt x="74383" y="778979"/>
                  </a:lnTo>
                  <a:close/>
                </a:path>
                <a:path w="231774" h="784225">
                  <a:moveTo>
                    <a:pt x="80835" y="613689"/>
                  </a:moveTo>
                  <a:lnTo>
                    <a:pt x="77089" y="608672"/>
                  </a:lnTo>
                  <a:lnTo>
                    <a:pt x="75133" y="606069"/>
                  </a:lnTo>
                  <a:lnTo>
                    <a:pt x="71323" y="605561"/>
                  </a:lnTo>
                  <a:lnTo>
                    <a:pt x="67805" y="607898"/>
                  </a:lnTo>
                  <a:lnTo>
                    <a:pt x="64516" y="606412"/>
                  </a:lnTo>
                  <a:lnTo>
                    <a:pt x="60579" y="612470"/>
                  </a:lnTo>
                  <a:lnTo>
                    <a:pt x="60807" y="617766"/>
                  </a:lnTo>
                  <a:lnTo>
                    <a:pt x="65697" y="622858"/>
                  </a:lnTo>
                  <a:lnTo>
                    <a:pt x="70015" y="622884"/>
                  </a:lnTo>
                  <a:lnTo>
                    <a:pt x="80200" y="616331"/>
                  </a:lnTo>
                  <a:lnTo>
                    <a:pt x="80835" y="613689"/>
                  </a:lnTo>
                  <a:close/>
                </a:path>
                <a:path w="231774" h="784225">
                  <a:moveTo>
                    <a:pt x="84251" y="725805"/>
                  </a:moveTo>
                  <a:lnTo>
                    <a:pt x="78727" y="723315"/>
                  </a:lnTo>
                  <a:lnTo>
                    <a:pt x="78003" y="722109"/>
                  </a:lnTo>
                  <a:lnTo>
                    <a:pt x="77724" y="719810"/>
                  </a:lnTo>
                  <a:lnTo>
                    <a:pt x="76593" y="719048"/>
                  </a:lnTo>
                  <a:lnTo>
                    <a:pt x="70091" y="718019"/>
                  </a:lnTo>
                  <a:lnTo>
                    <a:pt x="67259" y="720940"/>
                  </a:lnTo>
                  <a:lnTo>
                    <a:pt x="68237" y="728014"/>
                  </a:lnTo>
                  <a:lnTo>
                    <a:pt x="68313" y="729272"/>
                  </a:lnTo>
                  <a:lnTo>
                    <a:pt x="69392" y="733056"/>
                  </a:lnTo>
                  <a:lnTo>
                    <a:pt x="70942" y="734517"/>
                  </a:lnTo>
                  <a:lnTo>
                    <a:pt x="76669" y="733590"/>
                  </a:lnTo>
                  <a:lnTo>
                    <a:pt x="79527" y="733539"/>
                  </a:lnTo>
                  <a:lnTo>
                    <a:pt x="80632" y="730377"/>
                  </a:lnTo>
                  <a:lnTo>
                    <a:pt x="82791" y="728014"/>
                  </a:lnTo>
                  <a:lnTo>
                    <a:pt x="84251" y="725805"/>
                  </a:lnTo>
                  <a:close/>
                </a:path>
                <a:path w="231774" h="784225">
                  <a:moveTo>
                    <a:pt x="85826" y="673392"/>
                  </a:moveTo>
                  <a:lnTo>
                    <a:pt x="85623" y="673188"/>
                  </a:lnTo>
                  <a:lnTo>
                    <a:pt x="84899" y="672363"/>
                  </a:lnTo>
                  <a:lnTo>
                    <a:pt x="84251" y="672858"/>
                  </a:lnTo>
                  <a:lnTo>
                    <a:pt x="83743" y="673620"/>
                  </a:lnTo>
                  <a:lnTo>
                    <a:pt x="83591" y="674116"/>
                  </a:lnTo>
                  <a:lnTo>
                    <a:pt x="83172" y="674890"/>
                  </a:lnTo>
                  <a:lnTo>
                    <a:pt x="83350" y="675119"/>
                  </a:lnTo>
                  <a:lnTo>
                    <a:pt x="84074" y="675944"/>
                  </a:lnTo>
                  <a:lnTo>
                    <a:pt x="84772" y="675474"/>
                  </a:lnTo>
                  <a:lnTo>
                    <a:pt x="85204" y="674700"/>
                  </a:lnTo>
                  <a:lnTo>
                    <a:pt x="85458" y="674217"/>
                  </a:lnTo>
                  <a:lnTo>
                    <a:pt x="85826" y="673392"/>
                  </a:lnTo>
                  <a:close/>
                </a:path>
                <a:path w="231774" h="784225">
                  <a:moveTo>
                    <a:pt x="86207" y="454266"/>
                  </a:moveTo>
                  <a:lnTo>
                    <a:pt x="86156" y="453682"/>
                  </a:lnTo>
                  <a:lnTo>
                    <a:pt x="86106" y="453339"/>
                  </a:lnTo>
                  <a:lnTo>
                    <a:pt x="85674" y="453288"/>
                  </a:lnTo>
                  <a:lnTo>
                    <a:pt x="85229" y="453186"/>
                  </a:lnTo>
                  <a:lnTo>
                    <a:pt x="84772" y="453110"/>
                  </a:lnTo>
                  <a:lnTo>
                    <a:pt x="84797" y="453390"/>
                  </a:lnTo>
                  <a:lnTo>
                    <a:pt x="84747" y="453859"/>
                  </a:lnTo>
                  <a:lnTo>
                    <a:pt x="84874" y="453936"/>
                  </a:lnTo>
                  <a:lnTo>
                    <a:pt x="85280" y="454139"/>
                  </a:lnTo>
                  <a:lnTo>
                    <a:pt x="85750" y="454164"/>
                  </a:lnTo>
                  <a:lnTo>
                    <a:pt x="86207" y="454266"/>
                  </a:lnTo>
                  <a:close/>
                </a:path>
                <a:path w="231774" h="784225">
                  <a:moveTo>
                    <a:pt x="87833" y="641286"/>
                  </a:moveTo>
                  <a:lnTo>
                    <a:pt x="86156" y="638873"/>
                  </a:lnTo>
                  <a:lnTo>
                    <a:pt x="85598" y="638746"/>
                  </a:lnTo>
                  <a:lnTo>
                    <a:pt x="85051" y="638873"/>
                  </a:lnTo>
                  <a:lnTo>
                    <a:pt x="85559" y="637641"/>
                  </a:lnTo>
                  <a:lnTo>
                    <a:pt x="85852" y="636384"/>
                  </a:lnTo>
                  <a:lnTo>
                    <a:pt x="81737" y="634784"/>
                  </a:lnTo>
                  <a:lnTo>
                    <a:pt x="82092" y="632968"/>
                  </a:lnTo>
                  <a:lnTo>
                    <a:pt x="85979" y="632269"/>
                  </a:lnTo>
                  <a:lnTo>
                    <a:pt x="86956" y="630885"/>
                  </a:lnTo>
                  <a:lnTo>
                    <a:pt x="84404" y="629132"/>
                  </a:lnTo>
                  <a:lnTo>
                    <a:pt x="86906" y="625741"/>
                  </a:lnTo>
                  <a:lnTo>
                    <a:pt x="81864" y="625487"/>
                  </a:lnTo>
                  <a:lnTo>
                    <a:pt x="80886" y="625944"/>
                  </a:lnTo>
                  <a:lnTo>
                    <a:pt x="80010" y="626478"/>
                  </a:lnTo>
                  <a:lnTo>
                    <a:pt x="78803" y="625297"/>
                  </a:lnTo>
                  <a:lnTo>
                    <a:pt x="77647" y="626592"/>
                  </a:lnTo>
                  <a:lnTo>
                    <a:pt x="75057" y="628027"/>
                  </a:lnTo>
                  <a:lnTo>
                    <a:pt x="75234" y="629158"/>
                  </a:lnTo>
                  <a:lnTo>
                    <a:pt x="76390" y="630262"/>
                  </a:lnTo>
                  <a:lnTo>
                    <a:pt x="76644" y="630262"/>
                  </a:lnTo>
                  <a:lnTo>
                    <a:pt x="76898" y="630339"/>
                  </a:lnTo>
                  <a:lnTo>
                    <a:pt x="77216" y="631190"/>
                  </a:lnTo>
                  <a:lnTo>
                    <a:pt x="77901" y="632040"/>
                  </a:lnTo>
                  <a:lnTo>
                    <a:pt x="79705" y="635063"/>
                  </a:lnTo>
                  <a:lnTo>
                    <a:pt x="79679" y="636333"/>
                  </a:lnTo>
                  <a:lnTo>
                    <a:pt x="75768" y="636016"/>
                  </a:lnTo>
                  <a:lnTo>
                    <a:pt x="75133" y="636866"/>
                  </a:lnTo>
                  <a:lnTo>
                    <a:pt x="75285" y="637717"/>
                  </a:lnTo>
                  <a:lnTo>
                    <a:pt x="75692" y="639826"/>
                  </a:lnTo>
                  <a:lnTo>
                    <a:pt x="77343" y="641210"/>
                  </a:lnTo>
                  <a:lnTo>
                    <a:pt x="78524" y="642861"/>
                  </a:lnTo>
                  <a:lnTo>
                    <a:pt x="79451" y="642264"/>
                  </a:lnTo>
                  <a:lnTo>
                    <a:pt x="80187" y="641540"/>
                  </a:lnTo>
                  <a:lnTo>
                    <a:pt x="81915" y="641883"/>
                  </a:lnTo>
                  <a:lnTo>
                    <a:pt x="82486" y="642035"/>
                  </a:lnTo>
                  <a:lnTo>
                    <a:pt x="83019" y="642112"/>
                  </a:lnTo>
                  <a:lnTo>
                    <a:pt x="82969" y="642861"/>
                  </a:lnTo>
                  <a:lnTo>
                    <a:pt x="83019" y="643648"/>
                  </a:lnTo>
                  <a:lnTo>
                    <a:pt x="84023" y="645147"/>
                  </a:lnTo>
                  <a:lnTo>
                    <a:pt x="84924" y="645426"/>
                  </a:lnTo>
                  <a:lnTo>
                    <a:pt x="86029" y="644321"/>
                  </a:lnTo>
                  <a:lnTo>
                    <a:pt x="87058" y="643039"/>
                  </a:lnTo>
                  <a:lnTo>
                    <a:pt x="87833" y="641286"/>
                  </a:lnTo>
                  <a:close/>
                </a:path>
                <a:path w="231774" h="784225">
                  <a:moveTo>
                    <a:pt x="88938" y="620445"/>
                  </a:moveTo>
                  <a:lnTo>
                    <a:pt x="88112" y="618871"/>
                  </a:lnTo>
                  <a:lnTo>
                    <a:pt x="87185" y="617715"/>
                  </a:lnTo>
                  <a:lnTo>
                    <a:pt x="86436" y="616458"/>
                  </a:lnTo>
                  <a:lnTo>
                    <a:pt x="85559" y="615022"/>
                  </a:lnTo>
                  <a:lnTo>
                    <a:pt x="84518" y="615378"/>
                  </a:lnTo>
                  <a:lnTo>
                    <a:pt x="83566" y="616178"/>
                  </a:lnTo>
                  <a:lnTo>
                    <a:pt x="82334" y="617232"/>
                  </a:lnTo>
                  <a:lnTo>
                    <a:pt x="83197" y="618210"/>
                  </a:lnTo>
                  <a:lnTo>
                    <a:pt x="83769" y="618947"/>
                  </a:lnTo>
                  <a:lnTo>
                    <a:pt x="84543" y="620115"/>
                  </a:lnTo>
                  <a:lnTo>
                    <a:pt x="85051" y="621245"/>
                  </a:lnTo>
                  <a:lnTo>
                    <a:pt x="86537" y="622604"/>
                  </a:lnTo>
                  <a:lnTo>
                    <a:pt x="87566" y="622274"/>
                  </a:lnTo>
                  <a:lnTo>
                    <a:pt x="88544" y="621220"/>
                  </a:lnTo>
                  <a:lnTo>
                    <a:pt x="88938" y="620445"/>
                  </a:lnTo>
                  <a:close/>
                </a:path>
                <a:path w="231774" h="784225">
                  <a:moveTo>
                    <a:pt x="89725" y="741540"/>
                  </a:moveTo>
                  <a:lnTo>
                    <a:pt x="89293" y="741426"/>
                  </a:lnTo>
                  <a:lnTo>
                    <a:pt x="88836" y="741121"/>
                  </a:lnTo>
                  <a:lnTo>
                    <a:pt x="87617" y="741273"/>
                  </a:lnTo>
                  <a:lnTo>
                    <a:pt x="87579" y="741426"/>
                  </a:lnTo>
                  <a:lnTo>
                    <a:pt x="87388" y="741273"/>
                  </a:lnTo>
                  <a:lnTo>
                    <a:pt x="87033" y="740892"/>
                  </a:lnTo>
                  <a:lnTo>
                    <a:pt x="86614" y="740714"/>
                  </a:lnTo>
                  <a:lnTo>
                    <a:pt x="86106" y="740486"/>
                  </a:lnTo>
                  <a:lnTo>
                    <a:pt x="85699" y="740867"/>
                  </a:lnTo>
                  <a:lnTo>
                    <a:pt x="85902" y="741565"/>
                  </a:lnTo>
                  <a:lnTo>
                    <a:pt x="85979" y="741819"/>
                  </a:lnTo>
                  <a:lnTo>
                    <a:pt x="86677" y="741870"/>
                  </a:lnTo>
                  <a:lnTo>
                    <a:pt x="87109" y="742022"/>
                  </a:lnTo>
                  <a:lnTo>
                    <a:pt x="87515" y="741743"/>
                  </a:lnTo>
                  <a:lnTo>
                    <a:pt x="88239" y="742200"/>
                  </a:lnTo>
                  <a:lnTo>
                    <a:pt x="88595" y="742429"/>
                  </a:lnTo>
                  <a:lnTo>
                    <a:pt x="89115" y="742353"/>
                  </a:lnTo>
                  <a:lnTo>
                    <a:pt x="89547" y="742327"/>
                  </a:lnTo>
                  <a:lnTo>
                    <a:pt x="89649" y="741845"/>
                  </a:lnTo>
                  <a:lnTo>
                    <a:pt x="89725" y="741540"/>
                  </a:lnTo>
                  <a:close/>
                </a:path>
                <a:path w="231774" h="784225">
                  <a:moveTo>
                    <a:pt x="91249" y="708126"/>
                  </a:moveTo>
                  <a:lnTo>
                    <a:pt x="91173" y="702830"/>
                  </a:lnTo>
                  <a:lnTo>
                    <a:pt x="89319" y="702360"/>
                  </a:lnTo>
                  <a:lnTo>
                    <a:pt x="88671" y="702538"/>
                  </a:lnTo>
                  <a:lnTo>
                    <a:pt x="87934" y="702640"/>
                  </a:lnTo>
                  <a:lnTo>
                    <a:pt x="85153" y="698068"/>
                  </a:lnTo>
                  <a:lnTo>
                    <a:pt x="80759" y="698373"/>
                  </a:lnTo>
                  <a:lnTo>
                    <a:pt x="74383" y="697242"/>
                  </a:lnTo>
                  <a:lnTo>
                    <a:pt x="75844" y="701560"/>
                  </a:lnTo>
                  <a:lnTo>
                    <a:pt x="73329" y="702005"/>
                  </a:lnTo>
                  <a:lnTo>
                    <a:pt x="75133" y="703935"/>
                  </a:lnTo>
                  <a:lnTo>
                    <a:pt x="71818" y="707529"/>
                  </a:lnTo>
                  <a:lnTo>
                    <a:pt x="77165" y="709282"/>
                  </a:lnTo>
                  <a:lnTo>
                    <a:pt x="78981" y="712571"/>
                  </a:lnTo>
                  <a:lnTo>
                    <a:pt x="82638" y="708558"/>
                  </a:lnTo>
                  <a:lnTo>
                    <a:pt x="85407" y="709510"/>
                  </a:lnTo>
                  <a:lnTo>
                    <a:pt x="87236" y="709637"/>
                  </a:lnTo>
                  <a:lnTo>
                    <a:pt x="87261" y="709460"/>
                  </a:lnTo>
                  <a:lnTo>
                    <a:pt x="88290" y="710361"/>
                  </a:lnTo>
                  <a:lnTo>
                    <a:pt x="89319" y="710742"/>
                  </a:lnTo>
                  <a:lnTo>
                    <a:pt x="91249" y="708126"/>
                  </a:lnTo>
                  <a:close/>
                </a:path>
                <a:path w="231774" h="784225">
                  <a:moveTo>
                    <a:pt x="92811" y="607491"/>
                  </a:moveTo>
                  <a:lnTo>
                    <a:pt x="92684" y="607314"/>
                  </a:lnTo>
                  <a:lnTo>
                    <a:pt x="91884" y="605993"/>
                  </a:lnTo>
                  <a:lnTo>
                    <a:pt x="90297" y="606564"/>
                  </a:lnTo>
                  <a:lnTo>
                    <a:pt x="89115" y="606094"/>
                  </a:lnTo>
                  <a:lnTo>
                    <a:pt x="89115" y="607720"/>
                  </a:lnTo>
                  <a:lnTo>
                    <a:pt x="89827" y="608647"/>
                  </a:lnTo>
                  <a:lnTo>
                    <a:pt x="90525" y="609600"/>
                  </a:lnTo>
                  <a:lnTo>
                    <a:pt x="91808" y="608545"/>
                  </a:lnTo>
                  <a:lnTo>
                    <a:pt x="92202" y="608228"/>
                  </a:lnTo>
                  <a:lnTo>
                    <a:pt x="92811" y="607491"/>
                  </a:lnTo>
                  <a:close/>
                </a:path>
                <a:path w="231774" h="784225">
                  <a:moveTo>
                    <a:pt x="95389" y="590880"/>
                  </a:moveTo>
                  <a:lnTo>
                    <a:pt x="94068" y="589216"/>
                  </a:lnTo>
                  <a:lnTo>
                    <a:pt x="93306" y="588086"/>
                  </a:lnTo>
                  <a:lnTo>
                    <a:pt x="92887" y="586740"/>
                  </a:lnTo>
                  <a:lnTo>
                    <a:pt x="91986" y="586257"/>
                  </a:lnTo>
                  <a:lnTo>
                    <a:pt x="90932" y="585685"/>
                  </a:lnTo>
                  <a:lnTo>
                    <a:pt x="89344" y="585431"/>
                  </a:lnTo>
                  <a:lnTo>
                    <a:pt x="87693" y="585978"/>
                  </a:lnTo>
                  <a:lnTo>
                    <a:pt x="87210" y="588137"/>
                  </a:lnTo>
                  <a:lnTo>
                    <a:pt x="87617" y="588962"/>
                  </a:lnTo>
                  <a:lnTo>
                    <a:pt x="88265" y="590372"/>
                  </a:lnTo>
                  <a:lnTo>
                    <a:pt x="88836" y="592251"/>
                  </a:lnTo>
                  <a:lnTo>
                    <a:pt x="91046" y="592328"/>
                  </a:lnTo>
                  <a:lnTo>
                    <a:pt x="92151" y="592353"/>
                  </a:lnTo>
                  <a:lnTo>
                    <a:pt x="93256" y="592937"/>
                  </a:lnTo>
                  <a:lnTo>
                    <a:pt x="95389" y="590880"/>
                  </a:lnTo>
                  <a:close/>
                </a:path>
                <a:path w="231774" h="784225">
                  <a:moveTo>
                    <a:pt x="95999" y="345694"/>
                  </a:moveTo>
                  <a:lnTo>
                    <a:pt x="95923" y="345389"/>
                  </a:lnTo>
                  <a:lnTo>
                    <a:pt x="95897" y="345097"/>
                  </a:lnTo>
                  <a:lnTo>
                    <a:pt x="95846" y="344741"/>
                  </a:lnTo>
                  <a:lnTo>
                    <a:pt x="95389" y="344690"/>
                  </a:lnTo>
                  <a:lnTo>
                    <a:pt x="94945" y="344614"/>
                  </a:lnTo>
                  <a:lnTo>
                    <a:pt x="94462" y="344563"/>
                  </a:lnTo>
                  <a:lnTo>
                    <a:pt x="94513" y="344868"/>
                  </a:lnTo>
                  <a:lnTo>
                    <a:pt x="94462" y="345338"/>
                  </a:lnTo>
                  <a:lnTo>
                    <a:pt x="94615" y="345414"/>
                  </a:lnTo>
                  <a:lnTo>
                    <a:pt x="95046" y="345592"/>
                  </a:lnTo>
                  <a:lnTo>
                    <a:pt x="95516" y="345617"/>
                  </a:lnTo>
                  <a:lnTo>
                    <a:pt x="95999" y="345694"/>
                  </a:lnTo>
                  <a:close/>
                </a:path>
                <a:path w="231774" h="784225">
                  <a:moveTo>
                    <a:pt x="96469" y="651154"/>
                  </a:moveTo>
                  <a:lnTo>
                    <a:pt x="95643" y="649973"/>
                  </a:lnTo>
                  <a:lnTo>
                    <a:pt x="95719" y="648385"/>
                  </a:lnTo>
                  <a:lnTo>
                    <a:pt x="95364" y="646430"/>
                  </a:lnTo>
                  <a:lnTo>
                    <a:pt x="92100" y="643547"/>
                  </a:lnTo>
                  <a:lnTo>
                    <a:pt x="91528" y="645731"/>
                  </a:lnTo>
                  <a:lnTo>
                    <a:pt x="90449" y="646734"/>
                  </a:lnTo>
                  <a:lnTo>
                    <a:pt x="90500" y="647052"/>
                  </a:lnTo>
                  <a:lnTo>
                    <a:pt x="90297" y="647407"/>
                  </a:lnTo>
                  <a:lnTo>
                    <a:pt x="90043" y="647763"/>
                  </a:lnTo>
                  <a:lnTo>
                    <a:pt x="88912" y="647738"/>
                  </a:lnTo>
                  <a:lnTo>
                    <a:pt x="87706" y="647611"/>
                  </a:lnTo>
                  <a:lnTo>
                    <a:pt x="84823" y="649287"/>
                  </a:lnTo>
                  <a:lnTo>
                    <a:pt x="89065" y="654608"/>
                  </a:lnTo>
                  <a:lnTo>
                    <a:pt x="90970" y="656348"/>
                  </a:lnTo>
                  <a:lnTo>
                    <a:pt x="93916" y="654011"/>
                  </a:lnTo>
                  <a:lnTo>
                    <a:pt x="95745" y="656272"/>
                  </a:lnTo>
                  <a:lnTo>
                    <a:pt x="96367" y="652348"/>
                  </a:lnTo>
                  <a:lnTo>
                    <a:pt x="96469" y="651154"/>
                  </a:lnTo>
                  <a:close/>
                </a:path>
                <a:path w="231774" h="784225">
                  <a:moveTo>
                    <a:pt x="98907" y="754367"/>
                  </a:moveTo>
                  <a:lnTo>
                    <a:pt x="97002" y="754176"/>
                  </a:lnTo>
                  <a:lnTo>
                    <a:pt x="96177" y="753338"/>
                  </a:lnTo>
                  <a:lnTo>
                    <a:pt x="94792" y="752919"/>
                  </a:lnTo>
                  <a:lnTo>
                    <a:pt x="93738" y="750531"/>
                  </a:lnTo>
                  <a:lnTo>
                    <a:pt x="92024" y="752716"/>
                  </a:lnTo>
                  <a:lnTo>
                    <a:pt x="90652" y="754494"/>
                  </a:lnTo>
                  <a:lnTo>
                    <a:pt x="93154" y="754849"/>
                  </a:lnTo>
                  <a:lnTo>
                    <a:pt x="93256" y="755954"/>
                  </a:lnTo>
                  <a:lnTo>
                    <a:pt x="93459" y="757834"/>
                  </a:lnTo>
                  <a:lnTo>
                    <a:pt x="94284" y="758063"/>
                  </a:lnTo>
                  <a:lnTo>
                    <a:pt x="96596" y="757237"/>
                  </a:lnTo>
                  <a:lnTo>
                    <a:pt x="97421" y="757262"/>
                  </a:lnTo>
                  <a:lnTo>
                    <a:pt x="97878" y="756361"/>
                  </a:lnTo>
                  <a:lnTo>
                    <a:pt x="98907" y="754367"/>
                  </a:lnTo>
                  <a:close/>
                </a:path>
                <a:path w="231774" h="784225">
                  <a:moveTo>
                    <a:pt x="102146" y="731507"/>
                  </a:moveTo>
                  <a:lnTo>
                    <a:pt x="102120" y="727443"/>
                  </a:lnTo>
                  <a:lnTo>
                    <a:pt x="100634" y="725449"/>
                  </a:lnTo>
                  <a:lnTo>
                    <a:pt x="99339" y="723074"/>
                  </a:lnTo>
                  <a:lnTo>
                    <a:pt x="96278" y="724369"/>
                  </a:lnTo>
                  <a:lnTo>
                    <a:pt x="92202" y="719378"/>
                  </a:lnTo>
                  <a:lnTo>
                    <a:pt x="89852" y="722541"/>
                  </a:lnTo>
                  <a:lnTo>
                    <a:pt x="86207" y="727938"/>
                  </a:lnTo>
                  <a:lnTo>
                    <a:pt x="86461" y="732688"/>
                  </a:lnTo>
                  <a:lnTo>
                    <a:pt x="87160" y="737704"/>
                  </a:lnTo>
                  <a:lnTo>
                    <a:pt x="87782" y="738187"/>
                  </a:lnTo>
                  <a:lnTo>
                    <a:pt x="91046" y="739990"/>
                  </a:lnTo>
                  <a:lnTo>
                    <a:pt x="95745" y="739267"/>
                  </a:lnTo>
                  <a:lnTo>
                    <a:pt x="99009" y="735977"/>
                  </a:lnTo>
                  <a:lnTo>
                    <a:pt x="98780" y="734441"/>
                  </a:lnTo>
                  <a:lnTo>
                    <a:pt x="100037" y="733336"/>
                  </a:lnTo>
                  <a:lnTo>
                    <a:pt x="102146" y="731507"/>
                  </a:lnTo>
                  <a:close/>
                </a:path>
                <a:path w="231774" h="784225">
                  <a:moveTo>
                    <a:pt x="103454" y="603453"/>
                  </a:moveTo>
                  <a:lnTo>
                    <a:pt x="102577" y="601700"/>
                  </a:lnTo>
                  <a:lnTo>
                    <a:pt x="101625" y="599757"/>
                  </a:lnTo>
                  <a:lnTo>
                    <a:pt x="100761" y="597128"/>
                  </a:lnTo>
                  <a:lnTo>
                    <a:pt x="95719" y="596900"/>
                  </a:lnTo>
                  <a:lnTo>
                    <a:pt x="95262" y="599338"/>
                  </a:lnTo>
                  <a:lnTo>
                    <a:pt x="95046" y="600240"/>
                  </a:lnTo>
                  <a:lnTo>
                    <a:pt x="93065" y="603478"/>
                  </a:lnTo>
                  <a:lnTo>
                    <a:pt x="94589" y="606412"/>
                  </a:lnTo>
                  <a:lnTo>
                    <a:pt x="96875" y="607695"/>
                  </a:lnTo>
                  <a:lnTo>
                    <a:pt x="94437" y="610628"/>
                  </a:lnTo>
                  <a:lnTo>
                    <a:pt x="94234" y="611314"/>
                  </a:lnTo>
                  <a:lnTo>
                    <a:pt x="97332" y="613194"/>
                  </a:lnTo>
                  <a:lnTo>
                    <a:pt x="99085" y="612736"/>
                  </a:lnTo>
                  <a:lnTo>
                    <a:pt x="101447" y="611263"/>
                  </a:lnTo>
                  <a:lnTo>
                    <a:pt x="101295" y="609346"/>
                  </a:lnTo>
                  <a:lnTo>
                    <a:pt x="100736" y="607872"/>
                  </a:lnTo>
                  <a:lnTo>
                    <a:pt x="100914" y="607695"/>
                  </a:lnTo>
                  <a:lnTo>
                    <a:pt x="101142" y="607593"/>
                  </a:lnTo>
                  <a:lnTo>
                    <a:pt x="102895" y="605815"/>
                  </a:lnTo>
                  <a:lnTo>
                    <a:pt x="103454" y="603453"/>
                  </a:lnTo>
                  <a:close/>
                </a:path>
                <a:path w="231774" h="784225">
                  <a:moveTo>
                    <a:pt x="108419" y="740791"/>
                  </a:moveTo>
                  <a:lnTo>
                    <a:pt x="108102" y="739838"/>
                  </a:lnTo>
                  <a:lnTo>
                    <a:pt x="106743" y="738187"/>
                  </a:lnTo>
                  <a:lnTo>
                    <a:pt x="106006" y="738060"/>
                  </a:lnTo>
                  <a:lnTo>
                    <a:pt x="103733" y="739584"/>
                  </a:lnTo>
                  <a:lnTo>
                    <a:pt x="104178" y="740486"/>
                  </a:lnTo>
                  <a:lnTo>
                    <a:pt x="104813" y="741489"/>
                  </a:lnTo>
                  <a:lnTo>
                    <a:pt x="105537" y="742099"/>
                  </a:lnTo>
                  <a:lnTo>
                    <a:pt x="106159" y="742327"/>
                  </a:lnTo>
                  <a:lnTo>
                    <a:pt x="107061" y="741718"/>
                  </a:lnTo>
                  <a:lnTo>
                    <a:pt x="108419" y="740791"/>
                  </a:lnTo>
                  <a:close/>
                </a:path>
                <a:path w="231774" h="784225">
                  <a:moveTo>
                    <a:pt x="109004" y="608799"/>
                  </a:moveTo>
                  <a:lnTo>
                    <a:pt x="108724" y="608825"/>
                  </a:lnTo>
                  <a:lnTo>
                    <a:pt x="108242" y="608774"/>
                  </a:lnTo>
                  <a:lnTo>
                    <a:pt x="108165" y="608901"/>
                  </a:lnTo>
                  <a:lnTo>
                    <a:pt x="107975" y="609307"/>
                  </a:lnTo>
                  <a:lnTo>
                    <a:pt x="107950" y="609777"/>
                  </a:lnTo>
                  <a:lnTo>
                    <a:pt x="107848" y="610235"/>
                  </a:lnTo>
                  <a:lnTo>
                    <a:pt x="108419" y="610184"/>
                  </a:lnTo>
                  <a:lnTo>
                    <a:pt x="108775" y="610133"/>
                  </a:lnTo>
                  <a:lnTo>
                    <a:pt x="108851" y="609701"/>
                  </a:lnTo>
                  <a:lnTo>
                    <a:pt x="109004" y="608799"/>
                  </a:lnTo>
                  <a:close/>
                </a:path>
                <a:path w="231774" h="784225">
                  <a:moveTo>
                    <a:pt x="110604" y="614895"/>
                  </a:moveTo>
                  <a:lnTo>
                    <a:pt x="110261" y="614095"/>
                  </a:lnTo>
                  <a:lnTo>
                    <a:pt x="110159" y="613600"/>
                  </a:lnTo>
                  <a:lnTo>
                    <a:pt x="109728" y="612813"/>
                  </a:lnTo>
                  <a:lnTo>
                    <a:pt x="109156" y="612292"/>
                  </a:lnTo>
                  <a:lnTo>
                    <a:pt x="108369" y="613016"/>
                  </a:lnTo>
                  <a:lnTo>
                    <a:pt x="108165" y="613219"/>
                  </a:lnTo>
                  <a:lnTo>
                    <a:pt x="108445" y="614045"/>
                  </a:lnTo>
                  <a:lnTo>
                    <a:pt x="108648" y="614527"/>
                  </a:lnTo>
                  <a:lnTo>
                    <a:pt x="109004" y="615302"/>
                  </a:lnTo>
                  <a:lnTo>
                    <a:pt x="109626" y="615823"/>
                  </a:lnTo>
                  <a:lnTo>
                    <a:pt x="110401" y="615099"/>
                  </a:lnTo>
                  <a:lnTo>
                    <a:pt x="110604" y="614895"/>
                  </a:lnTo>
                  <a:close/>
                </a:path>
                <a:path w="231774" h="784225">
                  <a:moveTo>
                    <a:pt x="117106" y="711669"/>
                  </a:moveTo>
                  <a:lnTo>
                    <a:pt x="114693" y="707809"/>
                  </a:lnTo>
                  <a:lnTo>
                    <a:pt x="111785" y="706755"/>
                  </a:lnTo>
                  <a:lnTo>
                    <a:pt x="110832" y="707555"/>
                  </a:lnTo>
                  <a:lnTo>
                    <a:pt x="109448" y="708710"/>
                  </a:lnTo>
                  <a:lnTo>
                    <a:pt x="109105" y="712330"/>
                  </a:lnTo>
                  <a:lnTo>
                    <a:pt x="111988" y="716788"/>
                  </a:lnTo>
                  <a:lnTo>
                    <a:pt x="112293" y="716915"/>
                  </a:lnTo>
                  <a:lnTo>
                    <a:pt x="116509" y="713981"/>
                  </a:lnTo>
                  <a:lnTo>
                    <a:pt x="117106" y="711669"/>
                  </a:lnTo>
                  <a:close/>
                </a:path>
                <a:path w="231774" h="784225">
                  <a:moveTo>
                    <a:pt x="117779" y="435914"/>
                  </a:moveTo>
                  <a:lnTo>
                    <a:pt x="115722" y="429666"/>
                  </a:lnTo>
                  <a:lnTo>
                    <a:pt x="113093" y="429742"/>
                  </a:lnTo>
                  <a:lnTo>
                    <a:pt x="110134" y="428891"/>
                  </a:lnTo>
                  <a:lnTo>
                    <a:pt x="109499" y="428536"/>
                  </a:lnTo>
                  <a:lnTo>
                    <a:pt x="107467" y="428434"/>
                  </a:lnTo>
                  <a:lnTo>
                    <a:pt x="106387" y="428282"/>
                  </a:lnTo>
                  <a:lnTo>
                    <a:pt x="104686" y="427812"/>
                  </a:lnTo>
                  <a:lnTo>
                    <a:pt x="103682" y="429920"/>
                  </a:lnTo>
                  <a:lnTo>
                    <a:pt x="103657" y="432079"/>
                  </a:lnTo>
                  <a:lnTo>
                    <a:pt x="103403" y="432346"/>
                  </a:lnTo>
                  <a:lnTo>
                    <a:pt x="102793" y="432650"/>
                  </a:lnTo>
                  <a:lnTo>
                    <a:pt x="102527" y="432981"/>
                  </a:lnTo>
                  <a:lnTo>
                    <a:pt x="102476" y="433158"/>
                  </a:lnTo>
                  <a:lnTo>
                    <a:pt x="102679" y="430187"/>
                  </a:lnTo>
                  <a:lnTo>
                    <a:pt x="100418" y="429412"/>
                  </a:lnTo>
                  <a:lnTo>
                    <a:pt x="93078" y="431190"/>
                  </a:lnTo>
                  <a:lnTo>
                    <a:pt x="89090" y="433451"/>
                  </a:lnTo>
                  <a:lnTo>
                    <a:pt x="84772" y="430263"/>
                  </a:lnTo>
                  <a:lnTo>
                    <a:pt x="84493" y="430263"/>
                  </a:lnTo>
                  <a:lnTo>
                    <a:pt x="84099" y="428688"/>
                  </a:lnTo>
                  <a:lnTo>
                    <a:pt x="83070" y="426872"/>
                  </a:lnTo>
                  <a:lnTo>
                    <a:pt x="83273" y="426656"/>
                  </a:lnTo>
                  <a:lnTo>
                    <a:pt x="83464" y="426580"/>
                  </a:lnTo>
                  <a:lnTo>
                    <a:pt x="85725" y="422986"/>
                  </a:lnTo>
                  <a:lnTo>
                    <a:pt x="85483" y="421182"/>
                  </a:lnTo>
                  <a:lnTo>
                    <a:pt x="83642" y="419392"/>
                  </a:lnTo>
                  <a:lnTo>
                    <a:pt x="83743" y="418592"/>
                  </a:lnTo>
                  <a:lnTo>
                    <a:pt x="83489" y="418312"/>
                  </a:lnTo>
                  <a:lnTo>
                    <a:pt x="83273" y="418617"/>
                  </a:lnTo>
                  <a:lnTo>
                    <a:pt x="83019" y="418592"/>
                  </a:lnTo>
                  <a:lnTo>
                    <a:pt x="82740" y="418388"/>
                  </a:lnTo>
                  <a:lnTo>
                    <a:pt x="82816" y="418160"/>
                  </a:lnTo>
                  <a:lnTo>
                    <a:pt x="81089" y="417106"/>
                  </a:lnTo>
                  <a:lnTo>
                    <a:pt x="79832" y="416864"/>
                  </a:lnTo>
                  <a:lnTo>
                    <a:pt x="78676" y="417093"/>
                  </a:lnTo>
                  <a:lnTo>
                    <a:pt x="77012" y="414299"/>
                  </a:lnTo>
                  <a:lnTo>
                    <a:pt x="75590" y="411492"/>
                  </a:lnTo>
                  <a:lnTo>
                    <a:pt x="69761" y="412965"/>
                  </a:lnTo>
                  <a:lnTo>
                    <a:pt x="67398" y="414629"/>
                  </a:lnTo>
                  <a:lnTo>
                    <a:pt x="66522" y="421259"/>
                  </a:lnTo>
                  <a:lnTo>
                    <a:pt x="66370" y="421259"/>
                  </a:lnTo>
                  <a:lnTo>
                    <a:pt x="65925" y="421259"/>
                  </a:lnTo>
                  <a:lnTo>
                    <a:pt x="65824" y="422656"/>
                  </a:lnTo>
                  <a:lnTo>
                    <a:pt x="66052" y="423684"/>
                  </a:lnTo>
                  <a:lnTo>
                    <a:pt x="66052" y="424395"/>
                  </a:lnTo>
                  <a:lnTo>
                    <a:pt x="65214" y="429920"/>
                  </a:lnTo>
                  <a:lnTo>
                    <a:pt x="65544" y="439610"/>
                  </a:lnTo>
                  <a:lnTo>
                    <a:pt x="69532" y="442671"/>
                  </a:lnTo>
                  <a:lnTo>
                    <a:pt x="76365" y="439204"/>
                  </a:lnTo>
                  <a:lnTo>
                    <a:pt x="77927" y="439229"/>
                  </a:lnTo>
                  <a:lnTo>
                    <a:pt x="79832" y="441744"/>
                  </a:lnTo>
                  <a:lnTo>
                    <a:pt x="80937" y="444931"/>
                  </a:lnTo>
                  <a:lnTo>
                    <a:pt x="83693" y="445909"/>
                  </a:lnTo>
                  <a:lnTo>
                    <a:pt x="83921" y="447713"/>
                  </a:lnTo>
                  <a:lnTo>
                    <a:pt x="85623" y="450202"/>
                  </a:lnTo>
                  <a:lnTo>
                    <a:pt x="87490" y="450126"/>
                  </a:lnTo>
                  <a:lnTo>
                    <a:pt x="89890" y="449097"/>
                  </a:lnTo>
                  <a:lnTo>
                    <a:pt x="93357" y="450392"/>
                  </a:lnTo>
                  <a:lnTo>
                    <a:pt x="96647" y="449948"/>
                  </a:lnTo>
                  <a:lnTo>
                    <a:pt x="99733" y="445935"/>
                  </a:lnTo>
                  <a:lnTo>
                    <a:pt x="99758" y="445147"/>
                  </a:lnTo>
                  <a:lnTo>
                    <a:pt x="100114" y="444423"/>
                  </a:lnTo>
                  <a:lnTo>
                    <a:pt x="101688" y="445350"/>
                  </a:lnTo>
                  <a:lnTo>
                    <a:pt x="103073" y="445300"/>
                  </a:lnTo>
                  <a:lnTo>
                    <a:pt x="106362" y="442849"/>
                  </a:lnTo>
                  <a:lnTo>
                    <a:pt x="106540" y="441794"/>
                  </a:lnTo>
                  <a:lnTo>
                    <a:pt x="111036" y="441744"/>
                  </a:lnTo>
                  <a:lnTo>
                    <a:pt x="112636" y="441464"/>
                  </a:lnTo>
                  <a:lnTo>
                    <a:pt x="113842" y="441007"/>
                  </a:lnTo>
                  <a:lnTo>
                    <a:pt x="117081" y="441159"/>
                  </a:lnTo>
                  <a:lnTo>
                    <a:pt x="117779" y="435914"/>
                  </a:lnTo>
                  <a:close/>
                </a:path>
                <a:path w="231774" h="784225">
                  <a:moveTo>
                    <a:pt x="119672" y="271614"/>
                  </a:moveTo>
                  <a:lnTo>
                    <a:pt x="118008" y="271157"/>
                  </a:lnTo>
                  <a:lnTo>
                    <a:pt x="117055" y="270611"/>
                  </a:lnTo>
                  <a:lnTo>
                    <a:pt x="116332" y="271106"/>
                  </a:lnTo>
                  <a:lnTo>
                    <a:pt x="115951" y="271945"/>
                  </a:lnTo>
                  <a:lnTo>
                    <a:pt x="115430" y="273075"/>
                  </a:lnTo>
                  <a:lnTo>
                    <a:pt x="115354" y="274129"/>
                  </a:lnTo>
                  <a:lnTo>
                    <a:pt x="116928" y="274675"/>
                  </a:lnTo>
                  <a:lnTo>
                    <a:pt x="117983" y="275056"/>
                  </a:lnTo>
                  <a:lnTo>
                    <a:pt x="118668" y="274701"/>
                  </a:lnTo>
                  <a:lnTo>
                    <a:pt x="119062" y="273875"/>
                  </a:lnTo>
                  <a:lnTo>
                    <a:pt x="119595" y="272745"/>
                  </a:lnTo>
                  <a:lnTo>
                    <a:pt x="119672" y="271614"/>
                  </a:lnTo>
                  <a:close/>
                </a:path>
                <a:path w="231774" h="784225">
                  <a:moveTo>
                    <a:pt x="120853" y="671614"/>
                  </a:moveTo>
                  <a:lnTo>
                    <a:pt x="120751" y="670725"/>
                  </a:lnTo>
                  <a:lnTo>
                    <a:pt x="120700" y="669823"/>
                  </a:lnTo>
                  <a:lnTo>
                    <a:pt x="120548" y="668947"/>
                  </a:lnTo>
                  <a:lnTo>
                    <a:pt x="120446" y="668413"/>
                  </a:lnTo>
                  <a:lnTo>
                    <a:pt x="120294" y="667816"/>
                  </a:lnTo>
                  <a:lnTo>
                    <a:pt x="119418" y="666661"/>
                  </a:lnTo>
                  <a:lnTo>
                    <a:pt x="118440" y="666305"/>
                  </a:lnTo>
                  <a:lnTo>
                    <a:pt x="117690" y="666838"/>
                  </a:lnTo>
                  <a:lnTo>
                    <a:pt x="116751" y="667512"/>
                  </a:lnTo>
                  <a:lnTo>
                    <a:pt x="115976" y="668540"/>
                  </a:lnTo>
                  <a:lnTo>
                    <a:pt x="117513" y="670179"/>
                  </a:lnTo>
                  <a:lnTo>
                    <a:pt x="118008" y="670509"/>
                  </a:lnTo>
                  <a:lnTo>
                    <a:pt x="118884" y="671207"/>
                  </a:lnTo>
                  <a:lnTo>
                    <a:pt x="120040" y="671461"/>
                  </a:lnTo>
                  <a:lnTo>
                    <a:pt x="120853" y="671614"/>
                  </a:lnTo>
                  <a:close/>
                </a:path>
                <a:path w="231774" h="784225">
                  <a:moveTo>
                    <a:pt x="122961" y="234708"/>
                  </a:moveTo>
                  <a:lnTo>
                    <a:pt x="122199" y="233362"/>
                  </a:lnTo>
                  <a:lnTo>
                    <a:pt x="122097" y="233159"/>
                  </a:lnTo>
                  <a:lnTo>
                    <a:pt x="120751" y="232156"/>
                  </a:lnTo>
                  <a:lnTo>
                    <a:pt x="119926" y="231317"/>
                  </a:lnTo>
                  <a:lnTo>
                    <a:pt x="118643" y="231800"/>
                  </a:lnTo>
                  <a:lnTo>
                    <a:pt x="119087" y="232448"/>
                  </a:lnTo>
                  <a:lnTo>
                    <a:pt x="119418" y="233235"/>
                  </a:lnTo>
                  <a:lnTo>
                    <a:pt x="119989" y="233705"/>
                  </a:lnTo>
                  <a:lnTo>
                    <a:pt x="120802" y="234416"/>
                  </a:lnTo>
                  <a:lnTo>
                    <a:pt x="121704" y="235216"/>
                  </a:lnTo>
                  <a:lnTo>
                    <a:pt x="122961" y="234708"/>
                  </a:lnTo>
                  <a:close/>
                </a:path>
                <a:path w="231774" h="784225">
                  <a:moveTo>
                    <a:pt x="123431" y="607148"/>
                  </a:moveTo>
                  <a:lnTo>
                    <a:pt x="123355" y="606386"/>
                  </a:lnTo>
                  <a:lnTo>
                    <a:pt x="122707" y="605713"/>
                  </a:lnTo>
                  <a:lnTo>
                    <a:pt x="121805" y="604812"/>
                  </a:lnTo>
                  <a:lnTo>
                    <a:pt x="120751" y="604354"/>
                  </a:lnTo>
                  <a:lnTo>
                    <a:pt x="119748" y="605764"/>
                  </a:lnTo>
                  <a:lnTo>
                    <a:pt x="118910" y="606463"/>
                  </a:lnTo>
                  <a:lnTo>
                    <a:pt x="119113" y="607339"/>
                  </a:lnTo>
                  <a:lnTo>
                    <a:pt x="119773" y="607999"/>
                  </a:lnTo>
                  <a:lnTo>
                    <a:pt x="120650" y="608901"/>
                  </a:lnTo>
                  <a:lnTo>
                    <a:pt x="121627" y="609333"/>
                  </a:lnTo>
                  <a:lnTo>
                    <a:pt x="123431" y="607148"/>
                  </a:lnTo>
                  <a:close/>
                </a:path>
                <a:path w="231774" h="784225">
                  <a:moveTo>
                    <a:pt x="123863" y="573608"/>
                  </a:moveTo>
                  <a:lnTo>
                    <a:pt x="123761" y="573252"/>
                  </a:lnTo>
                  <a:lnTo>
                    <a:pt x="118770" y="573659"/>
                  </a:lnTo>
                  <a:lnTo>
                    <a:pt x="115354" y="573481"/>
                  </a:lnTo>
                  <a:lnTo>
                    <a:pt x="115722" y="579234"/>
                  </a:lnTo>
                  <a:lnTo>
                    <a:pt x="113423" y="580834"/>
                  </a:lnTo>
                  <a:lnTo>
                    <a:pt x="110782" y="578446"/>
                  </a:lnTo>
                  <a:lnTo>
                    <a:pt x="107518" y="581367"/>
                  </a:lnTo>
                  <a:lnTo>
                    <a:pt x="102920" y="578180"/>
                  </a:lnTo>
                  <a:lnTo>
                    <a:pt x="102400" y="575640"/>
                  </a:lnTo>
                  <a:lnTo>
                    <a:pt x="109804" y="574979"/>
                  </a:lnTo>
                  <a:lnTo>
                    <a:pt x="107365" y="571398"/>
                  </a:lnTo>
                  <a:lnTo>
                    <a:pt x="107365" y="567410"/>
                  </a:lnTo>
                  <a:lnTo>
                    <a:pt x="106921" y="566000"/>
                  </a:lnTo>
                  <a:lnTo>
                    <a:pt x="106667" y="564591"/>
                  </a:lnTo>
                  <a:lnTo>
                    <a:pt x="104584" y="565365"/>
                  </a:lnTo>
                  <a:lnTo>
                    <a:pt x="103403" y="563740"/>
                  </a:lnTo>
                  <a:lnTo>
                    <a:pt x="100495" y="562152"/>
                  </a:lnTo>
                  <a:lnTo>
                    <a:pt x="95897" y="565277"/>
                  </a:lnTo>
                  <a:lnTo>
                    <a:pt x="95237" y="567448"/>
                  </a:lnTo>
                  <a:lnTo>
                    <a:pt x="95237" y="568007"/>
                  </a:lnTo>
                  <a:lnTo>
                    <a:pt x="95148" y="568579"/>
                  </a:lnTo>
                  <a:lnTo>
                    <a:pt x="93941" y="567156"/>
                  </a:lnTo>
                  <a:lnTo>
                    <a:pt x="92887" y="565696"/>
                  </a:lnTo>
                  <a:lnTo>
                    <a:pt x="90322" y="563867"/>
                  </a:lnTo>
                  <a:lnTo>
                    <a:pt x="87706" y="566547"/>
                  </a:lnTo>
                  <a:lnTo>
                    <a:pt x="87566" y="570395"/>
                  </a:lnTo>
                  <a:lnTo>
                    <a:pt x="89319" y="573049"/>
                  </a:lnTo>
                  <a:lnTo>
                    <a:pt x="91986" y="571995"/>
                  </a:lnTo>
                  <a:lnTo>
                    <a:pt x="93408" y="570992"/>
                  </a:lnTo>
                  <a:lnTo>
                    <a:pt x="94970" y="570039"/>
                  </a:lnTo>
                  <a:lnTo>
                    <a:pt x="95021" y="571042"/>
                  </a:lnTo>
                  <a:lnTo>
                    <a:pt x="95288" y="572046"/>
                  </a:lnTo>
                  <a:lnTo>
                    <a:pt x="96850" y="574687"/>
                  </a:lnTo>
                  <a:lnTo>
                    <a:pt x="97231" y="577342"/>
                  </a:lnTo>
                  <a:lnTo>
                    <a:pt x="91478" y="578053"/>
                  </a:lnTo>
                  <a:lnTo>
                    <a:pt x="90576" y="579399"/>
                  </a:lnTo>
                  <a:lnTo>
                    <a:pt x="93738" y="582345"/>
                  </a:lnTo>
                  <a:lnTo>
                    <a:pt x="94996" y="583247"/>
                  </a:lnTo>
                  <a:lnTo>
                    <a:pt x="96443" y="584428"/>
                  </a:lnTo>
                  <a:lnTo>
                    <a:pt x="101600" y="589419"/>
                  </a:lnTo>
                  <a:lnTo>
                    <a:pt x="107442" y="590778"/>
                  </a:lnTo>
                  <a:lnTo>
                    <a:pt x="114617" y="587514"/>
                  </a:lnTo>
                  <a:lnTo>
                    <a:pt x="116484" y="586689"/>
                  </a:lnTo>
                  <a:lnTo>
                    <a:pt x="114566" y="583247"/>
                  </a:lnTo>
                  <a:lnTo>
                    <a:pt x="120777" y="586828"/>
                  </a:lnTo>
                  <a:lnTo>
                    <a:pt x="121069" y="583819"/>
                  </a:lnTo>
                  <a:lnTo>
                    <a:pt x="122529" y="579729"/>
                  </a:lnTo>
                  <a:lnTo>
                    <a:pt x="122478" y="577316"/>
                  </a:lnTo>
                  <a:lnTo>
                    <a:pt x="123863" y="573608"/>
                  </a:lnTo>
                  <a:close/>
                </a:path>
                <a:path w="231774" h="784225">
                  <a:moveTo>
                    <a:pt x="125412" y="627697"/>
                  </a:moveTo>
                  <a:lnTo>
                    <a:pt x="120548" y="629831"/>
                  </a:lnTo>
                  <a:lnTo>
                    <a:pt x="119341" y="628459"/>
                  </a:lnTo>
                  <a:lnTo>
                    <a:pt x="120319" y="625348"/>
                  </a:lnTo>
                  <a:lnTo>
                    <a:pt x="119087" y="623811"/>
                  </a:lnTo>
                  <a:lnTo>
                    <a:pt x="117805" y="622007"/>
                  </a:lnTo>
                  <a:lnTo>
                    <a:pt x="116903" y="621195"/>
                  </a:lnTo>
                  <a:lnTo>
                    <a:pt x="116801" y="618896"/>
                  </a:lnTo>
                  <a:lnTo>
                    <a:pt x="113195" y="619544"/>
                  </a:lnTo>
                  <a:lnTo>
                    <a:pt x="110502" y="620801"/>
                  </a:lnTo>
                  <a:lnTo>
                    <a:pt x="110375" y="624433"/>
                  </a:lnTo>
                  <a:lnTo>
                    <a:pt x="109677" y="627697"/>
                  </a:lnTo>
                  <a:lnTo>
                    <a:pt x="115404" y="630466"/>
                  </a:lnTo>
                  <a:lnTo>
                    <a:pt x="116611" y="634123"/>
                  </a:lnTo>
                  <a:lnTo>
                    <a:pt x="119824" y="636968"/>
                  </a:lnTo>
                  <a:lnTo>
                    <a:pt x="122529" y="639025"/>
                  </a:lnTo>
                  <a:lnTo>
                    <a:pt x="123037" y="635584"/>
                  </a:lnTo>
                  <a:lnTo>
                    <a:pt x="123228" y="634250"/>
                  </a:lnTo>
                  <a:lnTo>
                    <a:pt x="124942" y="633704"/>
                  </a:lnTo>
                  <a:lnTo>
                    <a:pt x="125310" y="629488"/>
                  </a:lnTo>
                  <a:lnTo>
                    <a:pt x="125412" y="627697"/>
                  </a:lnTo>
                  <a:close/>
                </a:path>
                <a:path w="231774" h="784225">
                  <a:moveTo>
                    <a:pt x="130683" y="223786"/>
                  </a:moveTo>
                  <a:lnTo>
                    <a:pt x="129438" y="220560"/>
                  </a:lnTo>
                  <a:lnTo>
                    <a:pt x="126949" y="217385"/>
                  </a:lnTo>
                  <a:lnTo>
                    <a:pt x="127622" y="215531"/>
                  </a:lnTo>
                  <a:lnTo>
                    <a:pt x="127406" y="209562"/>
                  </a:lnTo>
                  <a:lnTo>
                    <a:pt x="124282" y="209791"/>
                  </a:lnTo>
                  <a:lnTo>
                    <a:pt x="121475" y="209613"/>
                  </a:lnTo>
                  <a:lnTo>
                    <a:pt x="119189" y="209486"/>
                  </a:lnTo>
                  <a:lnTo>
                    <a:pt x="115201" y="211213"/>
                  </a:lnTo>
                  <a:lnTo>
                    <a:pt x="114744" y="214909"/>
                  </a:lnTo>
                  <a:lnTo>
                    <a:pt x="114300" y="217385"/>
                  </a:lnTo>
                  <a:lnTo>
                    <a:pt x="116154" y="221564"/>
                  </a:lnTo>
                  <a:lnTo>
                    <a:pt x="118338" y="223393"/>
                  </a:lnTo>
                  <a:lnTo>
                    <a:pt x="120599" y="226123"/>
                  </a:lnTo>
                  <a:lnTo>
                    <a:pt x="123177" y="226250"/>
                  </a:lnTo>
                  <a:lnTo>
                    <a:pt x="126415" y="225780"/>
                  </a:lnTo>
                  <a:lnTo>
                    <a:pt x="130683" y="223786"/>
                  </a:lnTo>
                  <a:close/>
                </a:path>
                <a:path w="231774" h="784225">
                  <a:moveTo>
                    <a:pt x="131368" y="309676"/>
                  </a:moveTo>
                  <a:lnTo>
                    <a:pt x="130987" y="308114"/>
                  </a:lnTo>
                  <a:lnTo>
                    <a:pt x="130060" y="306628"/>
                  </a:lnTo>
                  <a:lnTo>
                    <a:pt x="129514" y="306984"/>
                  </a:lnTo>
                  <a:lnTo>
                    <a:pt x="128854" y="307187"/>
                  </a:lnTo>
                  <a:lnTo>
                    <a:pt x="128625" y="307632"/>
                  </a:lnTo>
                  <a:lnTo>
                    <a:pt x="127749" y="309245"/>
                  </a:lnTo>
                  <a:lnTo>
                    <a:pt x="128079" y="310819"/>
                  </a:lnTo>
                  <a:lnTo>
                    <a:pt x="129286" y="312229"/>
                  </a:lnTo>
                  <a:lnTo>
                    <a:pt x="130314" y="311734"/>
                  </a:lnTo>
                  <a:lnTo>
                    <a:pt x="130543" y="311277"/>
                  </a:lnTo>
                  <a:lnTo>
                    <a:pt x="131368" y="309676"/>
                  </a:lnTo>
                  <a:close/>
                </a:path>
                <a:path w="231774" h="784225">
                  <a:moveTo>
                    <a:pt x="132943" y="331063"/>
                  </a:moveTo>
                  <a:lnTo>
                    <a:pt x="131343" y="328269"/>
                  </a:lnTo>
                  <a:lnTo>
                    <a:pt x="130187" y="326034"/>
                  </a:lnTo>
                  <a:lnTo>
                    <a:pt x="128460" y="324612"/>
                  </a:lnTo>
                  <a:lnTo>
                    <a:pt x="127381" y="323748"/>
                  </a:lnTo>
                  <a:lnTo>
                    <a:pt x="125310" y="323202"/>
                  </a:lnTo>
                  <a:lnTo>
                    <a:pt x="123507" y="324688"/>
                  </a:lnTo>
                  <a:lnTo>
                    <a:pt x="123278" y="324929"/>
                  </a:lnTo>
                  <a:lnTo>
                    <a:pt x="122529" y="323723"/>
                  </a:lnTo>
                  <a:lnTo>
                    <a:pt x="121373" y="323900"/>
                  </a:lnTo>
                  <a:lnTo>
                    <a:pt x="119392" y="326237"/>
                  </a:lnTo>
                  <a:lnTo>
                    <a:pt x="119240" y="326986"/>
                  </a:lnTo>
                  <a:lnTo>
                    <a:pt x="121424" y="327875"/>
                  </a:lnTo>
                  <a:lnTo>
                    <a:pt x="122008" y="328523"/>
                  </a:lnTo>
                  <a:lnTo>
                    <a:pt x="122605" y="328930"/>
                  </a:lnTo>
                  <a:lnTo>
                    <a:pt x="122732" y="330123"/>
                  </a:lnTo>
                  <a:lnTo>
                    <a:pt x="122326" y="331533"/>
                  </a:lnTo>
                  <a:lnTo>
                    <a:pt x="125717" y="331457"/>
                  </a:lnTo>
                  <a:lnTo>
                    <a:pt x="127000" y="331482"/>
                  </a:lnTo>
                  <a:lnTo>
                    <a:pt x="129108" y="334772"/>
                  </a:lnTo>
                  <a:lnTo>
                    <a:pt x="130263" y="332841"/>
                  </a:lnTo>
                  <a:lnTo>
                    <a:pt x="130784" y="332638"/>
                  </a:lnTo>
                  <a:lnTo>
                    <a:pt x="132346" y="331965"/>
                  </a:lnTo>
                  <a:lnTo>
                    <a:pt x="132943" y="331063"/>
                  </a:lnTo>
                  <a:close/>
                </a:path>
                <a:path w="231774" h="784225">
                  <a:moveTo>
                    <a:pt x="133019" y="615899"/>
                  </a:moveTo>
                  <a:lnTo>
                    <a:pt x="131191" y="613968"/>
                  </a:lnTo>
                  <a:lnTo>
                    <a:pt x="129006" y="611657"/>
                  </a:lnTo>
                  <a:lnTo>
                    <a:pt x="126771" y="611962"/>
                  </a:lnTo>
                  <a:lnTo>
                    <a:pt x="119799" y="616254"/>
                  </a:lnTo>
                  <a:lnTo>
                    <a:pt x="119087" y="616381"/>
                  </a:lnTo>
                  <a:lnTo>
                    <a:pt x="121551" y="621601"/>
                  </a:lnTo>
                  <a:lnTo>
                    <a:pt x="122580" y="622300"/>
                  </a:lnTo>
                  <a:lnTo>
                    <a:pt x="120878" y="624611"/>
                  </a:lnTo>
                  <a:lnTo>
                    <a:pt x="121373" y="625690"/>
                  </a:lnTo>
                  <a:lnTo>
                    <a:pt x="124587" y="627075"/>
                  </a:lnTo>
                  <a:lnTo>
                    <a:pt x="129565" y="625424"/>
                  </a:lnTo>
                  <a:lnTo>
                    <a:pt x="132816" y="621004"/>
                  </a:lnTo>
                  <a:lnTo>
                    <a:pt x="133019" y="615899"/>
                  </a:lnTo>
                  <a:close/>
                </a:path>
                <a:path w="231774" h="784225">
                  <a:moveTo>
                    <a:pt x="134327" y="547801"/>
                  </a:moveTo>
                  <a:lnTo>
                    <a:pt x="132016" y="545515"/>
                  </a:lnTo>
                  <a:lnTo>
                    <a:pt x="132168" y="543814"/>
                  </a:lnTo>
                  <a:lnTo>
                    <a:pt x="132422" y="540842"/>
                  </a:lnTo>
                  <a:lnTo>
                    <a:pt x="129565" y="543052"/>
                  </a:lnTo>
                  <a:lnTo>
                    <a:pt x="126746" y="540296"/>
                  </a:lnTo>
                  <a:lnTo>
                    <a:pt x="125539" y="542658"/>
                  </a:lnTo>
                  <a:lnTo>
                    <a:pt x="124383" y="545769"/>
                  </a:lnTo>
                  <a:lnTo>
                    <a:pt x="124587" y="547903"/>
                  </a:lnTo>
                  <a:lnTo>
                    <a:pt x="119989" y="545515"/>
                  </a:lnTo>
                  <a:lnTo>
                    <a:pt x="117614" y="545947"/>
                  </a:lnTo>
                  <a:lnTo>
                    <a:pt x="116700" y="548144"/>
                  </a:lnTo>
                  <a:lnTo>
                    <a:pt x="113919" y="549910"/>
                  </a:lnTo>
                  <a:lnTo>
                    <a:pt x="115074" y="551815"/>
                  </a:lnTo>
                  <a:lnTo>
                    <a:pt x="118719" y="558469"/>
                  </a:lnTo>
                  <a:lnTo>
                    <a:pt x="122885" y="560603"/>
                  </a:lnTo>
                  <a:lnTo>
                    <a:pt x="128905" y="559600"/>
                  </a:lnTo>
                  <a:lnTo>
                    <a:pt x="129832" y="558444"/>
                  </a:lnTo>
                  <a:lnTo>
                    <a:pt x="128574" y="556209"/>
                  </a:lnTo>
                  <a:lnTo>
                    <a:pt x="131737" y="554405"/>
                  </a:lnTo>
                  <a:lnTo>
                    <a:pt x="128181" y="550405"/>
                  </a:lnTo>
                  <a:lnTo>
                    <a:pt x="129184" y="549630"/>
                  </a:lnTo>
                  <a:lnTo>
                    <a:pt x="134327" y="547801"/>
                  </a:lnTo>
                  <a:close/>
                </a:path>
                <a:path w="231774" h="784225">
                  <a:moveTo>
                    <a:pt x="140004" y="502437"/>
                  </a:moveTo>
                  <a:lnTo>
                    <a:pt x="137363" y="502437"/>
                  </a:lnTo>
                  <a:lnTo>
                    <a:pt x="138074" y="502742"/>
                  </a:lnTo>
                  <a:lnTo>
                    <a:pt x="139890" y="502742"/>
                  </a:lnTo>
                  <a:lnTo>
                    <a:pt x="140004" y="502437"/>
                  </a:lnTo>
                  <a:close/>
                </a:path>
                <a:path w="231774" h="784225">
                  <a:moveTo>
                    <a:pt x="143548" y="502437"/>
                  </a:moveTo>
                  <a:lnTo>
                    <a:pt x="141655" y="498348"/>
                  </a:lnTo>
                  <a:lnTo>
                    <a:pt x="141592" y="498525"/>
                  </a:lnTo>
                  <a:lnTo>
                    <a:pt x="140004" y="502437"/>
                  </a:lnTo>
                  <a:lnTo>
                    <a:pt x="143548" y="502437"/>
                  </a:lnTo>
                  <a:close/>
                </a:path>
                <a:path w="231774" h="784225">
                  <a:moveTo>
                    <a:pt x="144602" y="504723"/>
                  </a:moveTo>
                  <a:lnTo>
                    <a:pt x="143979" y="503389"/>
                  </a:lnTo>
                  <a:lnTo>
                    <a:pt x="143878" y="503161"/>
                  </a:lnTo>
                  <a:lnTo>
                    <a:pt x="143764" y="502920"/>
                  </a:lnTo>
                  <a:lnTo>
                    <a:pt x="143687" y="502742"/>
                  </a:lnTo>
                  <a:lnTo>
                    <a:pt x="139890" y="502742"/>
                  </a:lnTo>
                  <a:lnTo>
                    <a:pt x="139814" y="502920"/>
                  </a:lnTo>
                  <a:lnTo>
                    <a:pt x="139712" y="503161"/>
                  </a:lnTo>
                  <a:lnTo>
                    <a:pt x="139623" y="503389"/>
                  </a:lnTo>
                  <a:lnTo>
                    <a:pt x="138074" y="502742"/>
                  </a:lnTo>
                  <a:lnTo>
                    <a:pt x="137045" y="502742"/>
                  </a:lnTo>
                  <a:lnTo>
                    <a:pt x="136690" y="502920"/>
                  </a:lnTo>
                  <a:lnTo>
                    <a:pt x="136588" y="503389"/>
                  </a:lnTo>
                  <a:lnTo>
                    <a:pt x="136410" y="503389"/>
                  </a:lnTo>
                  <a:lnTo>
                    <a:pt x="136055" y="503161"/>
                  </a:lnTo>
                  <a:lnTo>
                    <a:pt x="135953" y="502920"/>
                  </a:lnTo>
                  <a:lnTo>
                    <a:pt x="135928" y="502742"/>
                  </a:lnTo>
                  <a:lnTo>
                    <a:pt x="137045" y="502742"/>
                  </a:lnTo>
                  <a:lnTo>
                    <a:pt x="137363" y="502437"/>
                  </a:lnTo>
                  <a:lnTo>
                    <a:pt x="135750" y="502437"/>
                  </a:lnTo>
                  <a:lnTo>
                    <a:pt x="135813" y="502602"/>
                  </a:lnTo>
                  <a:lnTo>
                    <a:pt x="135432" y="502107"/>
                  </a:lnTo>
                  <a:lnTo>
                    <a:pt x="136207" y="500430"/>
                  </a:lnTo>
                  <a:lnTo>
                    <a:pt x="136258" y="498170"/>
                  </a:lnTo>
                  <a:lnTo>
                    <a:pt x="136690" y="495782"/>
                  </a:lnTo>
                  <a:lnTo>
                    <a:pt x="136766" y="495388"/>
                  </a:lnTo>
                  <a:lnTo>
                    <a:pt x="136880" y="494779"/>
                  </a:lnTo>
                  <a:lnTo>
                    <a:pt x="136969" y="494334"/>
                  </a:lnTo>
                  <a:lnTo>
                    <a:pt x="133756" y="495782"/>
                  </a:lnTo>
                  <a:lnTo>
                    <a:pt x="130251" y="494334"/>
                  </a:lnTo>
                  <a:lnTo>
                    <a:pt x="130505" y="494334"/>
                  </a:lnTo>
                  <a:lnTo>
                    <a:pt x="129311" y="492594"/>
                  </a:lnTo>
                  <a:lnTo>
                    <a:pt x="127647" y="492277"/>
                  </a:lnTo>
                  <a:lnTo>
                    <a:pt x="126098" y="491998"/>
                  </a:lnTo>
                  <a:lnTo>
                    <a:pt x="124129" y="491998"/>
                  </a:lnTo>
                  <a:lnTo>
                    <a:pt x="122656" y="494334"/>
                  </a:lnTo>
                  <a:lnTo>
                    <a:pt x="122567" y="494779"/>
                  </a:lnTo>
                  <a:lnTo>
                    <a:pt x="120192" y="494779"/>
                  </a:lnTo>
                  <a:lnTo>
                    <a:pt x="115379" y="495388"/>
                  </a:lnTo>
                  <a:lnTo>
                    <a:pt x="116509" y="498894"/>
                  </a:lnTo>
                  <a:lnTo>
                    <a:pt x="112433" y="502920"/>
                  </a:lnTo>
                  <a:lnTo>
                    <a:pt x="112255" y="502920"/>
                  </a:lnTo>
                  <a:lnTo>
                    <a:pt x="110134" y="500430"/>
                  </a:lnTo>
                  <a:lnTo>
                    <a:pt x="107048" y="496811"/>
                  </a:lnTo>
                  <a:lnTo>
                    <a:pt x="106768" y="496392"/>
                  </a:lnTo>
                  <a:lnTo>
                    <a:pt x="100749" y="500430"/>
                  </a:lnTo>
                  <a:lnTo>
                    <a:pt x="98132" y="498170"/>
                  </a:lnTo>
                  <a:lnTo>
                    <a:pt x="98005" y="498894"/>
                  </a:lnTo>
                  <a:lnTo>
                    <a:pt x="97002" y="504875"/>
                  </a:lnTo>
                  <a:lnTo>
                    <a:pt x="95377" y="503389"/>
                  </a:lnTo>
                  <a:lnTo>
                    <a:pt x="93230" y="501434"/>
                  </a:lnTo>
                  <a:lnTo>
                    <a:pt x="91973" y="503389"/>
                  </a:lnTo>
                  <a:lnTo>
                    <a:pt x="90995" y="503389"/>
                  </a:lnTo>
                  <a:lnTo>
                    <a:pt x="86233" y="502107"/>
                  </a:lnTo>
                  <a:lnTo>
                    <a:pt x="86106" y="503161"/>
                  </a:lnTo>
                  <a:lnTo>
                    <a:pt x="86080" y="503389"/>
                  </a:lnTo>
                  <a:lnTo>
                    <a:pt x="85598" y="507606"/>
                  </a:lnTo>
                  <a:lnTo>
                    <a:pt x="85763" y="507606"/>
                  </a:lnTo>
                  <a:lnTo>
                    <a:pt x="81191" y="512610"/>
                  </a:lnTo>
                  <a:lnTo>
                    <a:pt x="81191" y="516991"/>
                  </a:lnTo>
                  <a:lnTo>
                    <a:pt x="84505" y="519455"/>
                  </a:lnTo>
                  <a:lnTo>
                    <a:pt x="85331" y="521195"/>
                  </a:lnTo>
                  <a:lnTo>
                    <a:pt x="86487" y="522566"/>
                  </a:lnTo>
                  <a:lnTo>
                    <a:pt x="87668" y="523849"/>
                  </a:lnTo>
                  <a:lnTo>
                    <a:pt x="87642" y="525386"/>
                  </a:lnTo>
                  <a:lnTo>
                    <a:pt x="83667" y="524878"/>
                  </a:lnTo>
                  <a:lnTo>
                    <a:pt x="79806" y="525157"/>
                  </a:lnTo>
                  <a:lnTo>
                    <a:pt x="78828" y="525157"/>
                  </a:lnTo>
                  <a:lnTo>
                    <a:pt x="77089" y="526884"/>
                  </a:lnTo>
                  <a:lnTo>
                    <a:pt x="77089" y="527062"/>
                  </a:lnTo>
                  <a:lnTo>
                    <a:pt x="76949" y="527291"/>
                  </a:lnTo>
                  <a:lnTo>
                    <a:pt x="76352" y="526884"/>
                  </a:lnTo>
                  <a:lnTo>
                    <a:pt x="76923" y="526884"/>
                  </a:lnTo>
                  <a:lnTo>
                    <a:pt x="74891" y="526465"/>
                  </a:lnTo>
                  <a:lnTo>
                    <a:pt x="73850" y="526465"/>
                  </a:lnTo>
                  <a:lnTo>
                    <a:pt x="72517" y="525780"/>
                  </a:lnTo>
                  <a:lnTo>
                    <a:pt x="71869" y="525538"/>
                  </a:lnTo>
                  <a:lnTo>
                    <a:pt x="69672" y="526465"/>
                  </a:lnTo>
                  <a:lnTo>
                    <a:pt x="69202" y="526465"/>
                  </a:lnTo>
                  <a:lnTo>
                    <a:pt x="68313" y="525157"/>
                  </a:lnTo>
                  <a:lnTo>
                    <a:pt x="68389" y="524878"/>
                  </a:lnTo>
                  <a:lnTo>
                    <a:pt x="69138" y="522325"/>
                  </a:lnTo>
                  <a:lnTo>
                    <a:pt x="68630" y="522122"/>
                  </a:lnTo>
                  <a:lnTo>
                    <a:pt x="65125" y="520992"/>
                  </a:lnTo>
                  <a:lnTo>
                    <a:pt x="63792" y="522122"/>
                  </a:lnTo>
                  <a:lnTo>
                    <a:pt x="61455" y="524230"/>
                  </a:lnTo>
                  <a:lnTo>
                    <a:pt x="62357" y="525780"/>
                  </a:lnTo>
                  <a:lnTo>
                    <a:pt x="65100" y="527062"/>
                  </a:lnTo>
                  <a:lnTo>
                    <a:pt x="65189" y="527291"/>
                  </a:lnTo>
                  <a:lnTo>
                    <a:pt x="65722" y="528523"/>
                  </a:lnTo>
                  <a:lnTo>
                    <a:pt x="66446" y="530402"/>
                  </a:lnTo>
                  <a:lnTo>
                    <a:pt x="66103" y="531380"/>
                  </a:lnTo>
                  <a:lnTo>
                    <a:pt x="66001" y="532079"/>
                  </a:lnTo>
                  <a:lnTo>
                    <a:pt x="65951" y="532409"/>
                  </a:lnTo>
                  <a:lnTo>
                    <a:pt x="65824" y="533412"/>
                  </a:lnTo>
                  <a:lnTo>
                    <a:pt x="64871" y="532079"/>
                  </a:lnTo>
                  <a:lnTo>
                    <a:pt x="64808" y="531812"/>
                  </a:lnTo>
                  <a:lnTo>
                    <a:pt x="64706" y="531380"/>
                  </a:lnTo>
                  <a:lnTo>
                    <a:pt x="64490" y="530402"/>
                  </a:lnTo>
                  <a:lnTo>
                    <a:pt x="64325" y="529945"/>
                  </a:lnTo>
                  <a:lnTo>
                    <a:pt x="57734" y="530402"/>
                  </a:lnTo>
                  <a:lnTo>
                    <a:pt x="60782" y="530402"/>
                  </a:lnTo>
                  <a:lnTo>
                    <a:pt x="59296" y="531812"/>
                  </a:lnTo>
                  <a:lnTo>
                    <a:pt x="56057" y="533768"/>
                  </a:lnTo>
                  <a:lnTo>
                    <a:pt x="54622" y="534797"/>
                  </a:lnTo>
                  <a:lnTo>
                    <a:pt x="52171" y="536397"/>
                  </a:lnTo>
                  <a:lnTo>
                    <a:pt x="51015" y="537083"/>
                  </a:lnTo>
                  <a:lnTo>
                    <a:pt x="53797" y="540689"/>
                  </a:lnTo>
                  <a:lnTo>
                    <a:pt x="50203" y="541096"/>
                  </a:lnTo>
                  <a:lnTo>
                    <a:pt x="51536" y="546290"/>
                  </a:lnTo>
                  <a:lnTo>
                    <a:pt x="54825" y="542455"/>
                  </a:lnTo>
                  <a:lnTo>
                    <a:pt x="56870" y="547116"/>
                  </a:lnTo>
                  <a:lnTo>
                    <a:pt x="60680" y="547116"/>
                  </a:lnTo>
                  <a:lnTo>
                    <a:pt x="63538" y="552996"/>
                  </a:lnTo>
                  <a:lnTo>
                    <a:pt x="66497" y="552996"/>
                  </a:lnTo>
                  <a:lnTo>
                    <a:pt x="68630" y="550710"/>
                  </a:lnTo>
                  <a:lnTo>
                    <a:pt x="68630" y="549198"/>
                  </a:lnTo>
                  <a:lnTo>
                    <a:pt x="69583" y="548932"/>
                  </a:lnTo>
                  <a:lnTo>
                    <a:pt x="69862" y="549198"/>
                  </a:lnTo>
                  <a:lnTo>
                    <a:pt x="70015" y="549198"/>
                  </a:lnTo>
                  <a:lnTo>
                    <a:pt x="69557" y="550189"/>
                  </a:lnTo>
                  <a:lnTo>
                    <a:pt x="69265" y="550481"/>
                  </a:lnTo>
                  <a:lnTo>
                    <a:pt x="69113" y="550684"/>
                  </a:lnTo>
                  <a:lnTo>
                    <a:pt x="68872" y="550684"/>
                  </a:lnTo>
                  <a:lnTo>
                    <a:pt x="70891" y="552462"/>
                  </a:lnTo>
                  <a:lnTo>
                    <a:pt x="72898" y="552272"/>
                  </a:lnTo>
                  <a:lnTo>
                    <a:pt x="75704" y="550532"/>
                  </a:lnTo>
                  <a:lnTo>
                    <a:pt x="75755" y="550684"/>
                  </a:lnTo>
                  <a:lnTo>
                    <a:pt x="75844" y="551040"/>
                  </a:lnTo>
                  <a:lnTo>
                    <a:pt x="76187" y="551434"/>
                  </a:lnTo>
                  <a:lnTo>
                    <a:pt x="76657" y="551434"/>
                  </a:lnTo>
                  <a:lnTo>
                    <a:pt x="76923" y="551637"/>
                  </a:lnTo>
                  <a:lnTo>
                    <a:pt x="76796" y="552462"/>
                  </a:lnTo>
                  <a:lnTo>
                    <a:pt x="76682" y="553224"/>
                  </a:lnTo>
                  <a:lnTo>
                    <a:pt x="76644" y="553516"/>
                  </a:lnTo>
                  <a:lnTo>
                    <a:pt x="76085" y="555307"/>
                  </a:lnTo>
                  <a:lnTo>
                    <a:pt x="77749" y="558038"/>
                  </a:lnTo>
                  <a:lnTo>
                    <a:pt x="75742" y="560705"/>
                  </a:lnTo>
                  <a:lnTo>
                    <a:pt x="80200" y="561428"/>
                  </a:lnTo>
                  <a:lnTo>
                    <a:pt x="81038" y="564045"/>
                  </a:lnTo>
                  <a:lnTo>
                    <a:pt x="86004" y="563092"/>
                  </a:lnTo>
                  <a:lnTo>
                    <a:pt x="88861" y="562864"/>
                  </a:lnTo>
                  <a:lnTo>
                    <a:pt x="92303" y="561124"/>
                  </a:lnTo>
                  <a:lnTo>
                    <a:pt x="92278" y="558520"/>
                  </a:lnTo>
                  <a:lnTo>
                    <a:pt x="93611" y="554405"/>
                  </a:lnTo>
                  <a:lnTo>
                    <a:pt x="91427" y="553224"/>
                  </a:lnTo>
                  <a:lnTo>
                    <a:pt x="91313" y="552996"/>
                  </a:lnTo>
                  <a:lnTo>
                    <a:pt x="90004" y="550481"/>
                  </a:lnTo>
                  <a:lnTo>
                    <a:pt x="89750" y="549986"/>
                  </a:lnTo>
                  <a:lnTo>
                    <a:pt x="88963" y="549198"/>
                  </a:lnTo>
                  <a:lnTo>
                    <a:pt x="89179" y="548932"/>
                  </a:lnTo>
                  <a:lnTo>
                    <a:pt x="90525" y="547116"/>
                  </a:lnTo>
                  <a:lnTo>
                    <a:pt x="92011" y="545084"/>
                  </a:lnTo>
                  <a:lnTo>
                    <a:pt x="92837" y="542455"/>
                  </a:lnTo>
                  <a:lnTo>
                    <a:pt x="93040" y="541820"/>
                  </a:lnTo>
                  <a:lnTo>
                    <a:pt x="90995" y="539216"/>
                  </a:lnTo>
                  <a:lnTo>
                    <a:pt x="91198" y="538861"/>
                  </a:lnTo>
                  <a:lnTo>
                    <a:pt x="93256" y="538556"/>
                  </a:lnTo>
                  <a:lnTo>
                    <a:pt x="94538" y="537654"/>
                  </a:lnTo>
                  <a:lnTo>
                    <a:pt x="95288" y="536397"/>
                  </a:lnTo>
                  <a:lnTo>
                    <a:pt x="96570" y="536397"/>
                  </a:lnTo>
                  <a:lnTo>
                    <a:pt x="99009" y="536181"/>
                  </a:lnTo>
                  <a:lnTo>
                    <a:pt x="99161" y="535228"/>
                  </a:lnTo>
                  <a:lnTo>
                    <a:pt x="100088" y="533412"/>
                  </a:lnTo>
                  <a:lnTo>
                    <a:pt x="102069" y="529551"/>
                  </a:lnTo>
                  <a:lnTo>
                    <a:pt x="102501" y="527862"/>
                  </a:lnTo>
                  <a:lnTo>
                    <a:pt x="103136" y="527862"/>
                  </a:lnTo>
                  <a:lnTo>
                    <a:pt x="106210" y="528523"/>
                  </a:lnTo>
                  <a:lnTo>
                    <a:pt x="107505" y="528205"/>
                  </a:lnTo>
                  <a:lnTo>
                    <a:pt x="107403" y="529945"/>
                  </a:lnTo>
                  <a:lnTo>
                    <a:pt x="107340" y="530402"/>
                  </a:lnTo>
                  <a:lnTo>
                    <a:pt x="112064" y="534466"/>
                  </a:lnTo>
                  <a:lnTo>
                    <a:pt x="114820" y="537654"/>
                  </a:lnTo>
                  <a:lnTo>
                    <a:pt x="122593" y="532409"/>
                  </a:lnTo>
                  <a:lnTo>
                    <a:pt x="127508" y="530402"/>
                  </a:lnTo>
                  <a:lnTo>
                    <a:pt x="127368" y="530402"/>
                  </a:lnTo>
                  <a:lnTo>
                    <a:pt x="128727" y="528205"/>
                  </a:lnTo>
                  <a:lnTo>
                    <a:pt x="130213" y="525780"/>
                  </a:lnTo>
                  <a:lnTo>
                    <a:pt x="130467" y="525386"/>
                  </a:lnTo>
                  <a:lnTo>
                    <a:pt x="131622" y="523570"/>
                  </a:lnTo>
                  <a:lnTo>
                    <a:pt x="129413" y="520357"/>
                  </a:lnTo>
                  <a:lnTo>
                    <a:pt x="129159" y="519010"/>
                  </a:lnTo>
                  <a:lnTo>
                    <a:pt x="128778" y="517702"/>
                  </a:lnTo>
                  <a:lnTo>
                    <a:pt x="133070" y="518528"/>
                  </a:lnTo>
                  <a:lnTo>
                    <a:pt x="133731" y="517702"/>
                  </a:lnTo>
                  <a:lnTo>
                    <a:pt x="135432" y="515569"/>
                  </a:lnTo>
                  <a:lnTo>
                    <a:pt x="140335" y="512432"/>
                  </a:lnTo>
                  <a:lnTo>
                    <a:pt x="139649" y="510400"/>
                  </a:lnTo>
                  <a:lnTo>
                    <a:pt x="139344" y="508431"/>
                  </a:lnTo>
                  <a:lnTo>
                    <a:pt x="139623" y="508012"/>
                  </a:lnTo>
                  <a:lnTo>
                    <a:pt x="139966" y="507606"/>
                  </a:lnTo>
                  <a:lnTo>
                    <a:pt x="144348" y="507606"/>
                  </a:lnTo>
                  <a:lnTo>
                    <a:pt x="144589" y="504875"/>
                  </a:lnTo>
                  <a:lnTo>
                    <a:pt x="144602" y="504723"/>
                  </a:lnTo>
                  <a:close/>
                </a:path>
                <a:path w="231774" h="784225">
                  <a:moveTo>
                    <a:pt x="147637" y="357949"/>
                  </a:moveTo>
                  <a:lnTo>
                    <a:pt x="146875" y="352742"/>
                  </a:lnTo>
                  <a:lnTo>
                    <a:pt x="142938" y="353301"/>
                  </a:lnTo>
                  <a:lnTo>
                    <a:pt x="139700" y="352425"/>
                  </a:lnTo>
                  <a:lnTo>
                    <a:pt x="139103" y="352399"/>
                  </a:lnTo>
                  <a:lnTo>
                    <a:pt x="137947" y="351967"/>
                  </a:lnTo>
                  <a:lnTo>
                    <a:pt x="137617" y="352094"/>
                  </a:lnTo>
                  <a:lnTo>
                    <a:pt x="137388" y="352348"/>
                  </a:lnTo>
                  <a:lnTo>
                    <a:pt x="134683" y="350507"/>
                  </a:lnTo>
                  <a:lnTo>
                    <a:pt x="133451" y="349783"/>
                  </a:lnTo>
                  <a:lnTo>
                    <a:pt x="132295" y="349338"/>
                  </a:lnTo>
                  <a:lnTo>
                    <a:pt x="131216" y="349161"/>
                  </a:lnTo>
                  <a:lnTo>
                    <a:pt x="130911" y="347103"/>
                  </a:lnTo>
                  <a:lnTo>
                    <a:pt x="127749" y="341947"/>
                  </a:lnTo>
                  <a:lnTo>
                    <a:pt x="125768" y="344017"/>
                  </a:lnTo>
                  <a:lnTo>
                    <a:pt x="121551" y="345744"/>
                  </a:lnTo>
                  <a:lnTo>
                    <a:pt x="120116" y="345490"/>
                  </a:lnTo>
                  <a:lnTo>
                    <a:pt x="121119" y="341198"/>
                  </a:lnTo>
                  <a:lnTo>
                    <a:pt x="120269" y="340347"/>
                  </a:lnTo>
                  <a:lnTo>
                    <a:pt x="116903" y="340499"/>
                  </a:lnTo>
                  <a:lnTo>
                    <a:pt x="115125" y="342099"/>
                  </a:lnTo>
                  <a:lnTo>
                    <a:pt x="113068" y="343128"/>
                  </a:lnTo>
                  <a:lnTo>
                    <a:pt x="113588" y="344258"/>
                  </a:lnTo>
                  <a:lnTo>
                    <a:pt x="114274" y="345186"/>
                  </a:lnTo>
                  <a:lnTo>
                    <a:pt x="113347" y="347751"/>
                  </a:lnTo>
                  <a:lnTo>
                    <a:pt x="112014" y="349656"/>
                  </a:lnTo>
                  <a:lnTo>
                    <a:pt x="116306" y="350418"/>
                  </a:lnTo>
                  <a:lnTo>
                    <a:pt x="118287" y="353682"/>
                  </a:lnTo>
                  <a:lnTo>
                    <a:pt x="121500" y="348030"/>
                  </a:lnTo>
                  <a:lnTo>
                    <a:pt x="123431" y="348703"/>
                  </a:lnTo>
                  <a:lnTo>
                    <a:pt x="123532" y="352120"/>
                  </a:lnTo>
                  <a:lnTo>
                    <a:pt x="123888" y="352971"/>
                  </a:lnTo>
                  <a:lnTo>
                    <a:pt x="124333" y="353453"/>
                  </a:lnTo>
                  <a:lnTo>
                    <a:pt x="123139" y="356108"/>
                  </a:lnTo>
                  <a:lnTo>
                    <a:pt x="124637" y="358140"/>
                  </a:lnTo>
                  <a:lnTo>
                    <a:pt x="124866" y="361086"/>
                  </a:lnTo>
                  <a:lnTo>
                    <a:pt x="126301" y="361505"/>
                  </a:lnTo>
                  <a:lnTo>
                    <a:pt x="126022" y="362432"/>
                  </a:lnTo>
                  <a:lnTo>
                    <a:pt x="125717" y="362762"/>
                  </a:lnTo>
                  <a:lnTo>
                    <a:pt x="125171" y="362940"/>
                  </a:lnTo>
                  <a:lnTo>
                    <a:pt x="124460" y="362356"/>
                  </a:lnTo>
                  <a:lnTo>
                    <a:pt x="123329" y="361835"/>
                  </a:lnTo>
                  <a:lnTo>
                    <a:pt x="123139" y="361581"/>
                  </a:lnTo>
                  <a:lnTo>
                    <a:pt x="123139" y="361251"/>
                  </a:lnTo>
                  <a:lnTo>
                    <a:pt x="122910" y="361035"/>
                  </a:lnTo>
                  <a:lnTo>
                    <a:pt x="122034" y="358394"/>
                  </a:lnTo>
                  <a:lnTo>
                    <a:pt x="118960" y="357822"/>
                  </a:lnTo>
                  <a:lnTo>
                    <a:pt x="115176" y="352399"/>
                  </a:lnTo>
                  <a:lnTo>
                    <a:pt x="111861" y="354876"/>
                  </a:lnTo>
                  <a:lnTo>
                    <a:pt x="108445" y="353999"/>
                  </a:lnTo>
                  <a:lnTo>
                    <a:pt x="107772" y="354507"/>
                  </a:lnTo>
                  <a:lnTo>
                    <a:pt x="107086" y="354761"/>
                  </a:lnTo>
                  <a:lnTo>
                    <a:pt x="108191" y="352298"/>
                  </a:lnTo>
                  <a:lnTo>
                    <a:pt x="107772" y="351574"/>
                  </a:lnTo>
                  <a:lnTo>
                    <a:pt x="99339" y="351294"/>
                  </a:lnTo>
                  <a:lnTo>
                    <a:pt x="95364" y="354152"/>
                  </a:lnTo>
                  <a:lnTo>
                    <a:pt x="92151" y="356336"/>
                  </a:lnTo>
                  <a:lnTo>
                    <a:pt x="90271" y="358571"/>
                  </a:lnTo>
                  <a:lnTo>
                    <a:pt x="88988" y="359778"/>
                  </a:lnTo>
                  <a:lnTo>
                    <a:pt x="89496" y="361962"/>
                  </a:lnTo>
                  <a:lnTo>
                    <a:pt x="90119" y="364845"/>
                  </a:lnTo>
                  <a:lnTo>
                    <a:pt x="94564" y="364540"/>
                  </a:lnTo>
                  <a:lnTo>
                    <a:pt x="97358" y="363639"/>
                  </a:lnTo>
                  <a:lnTo>
                    <a:pt x="102743" y="366153"/>
                  </a:lnTo>
                  <a:lnTo>
                    <a:pt x="98806" y="368985"/>
                  </a:lnTo>
                  <a:lnTo>
                    <a:pt x="101688" y="380657"/>
                  </a:lnTo>
                  <a:lnTo>
                    <a:pt x="107289" y="382739"/>
                  </a:lnTo>
                  <a:lnTo>
                    <a:pt x="115354" y="379387"/>
                  </a:lnTo>
                  <a:lnTo>
                    <a:pt x="116001" y="379780"/>
                  </a:lnTo>
                  <a:lnTo>
                    <a:pt x="116586" y="380009"/>
                  </a:lnTo>
                  <a:lnTo>
                    <a:pt x="117157" y="379260"/>
                  </a:lnTo>
                  <a:lnTo>
                    <a:pt x="116954" y="378079"/>
                  </a:lnTo>
                  <a:lnTo>
                    <a:pt x="117830" y="376440"/>
                  </a:lnTo>
                  <a:lnTo>
                    <a:pt x="116827" y="374129"/>
                  </a:lnTo>
                  <a:lnTo>
                    <a:pt x="118846" y="372656"/>
                  </a:lnTo>
                  <a:lnTo>
                    <a:pt x="119164" y="372732"/>
                  </a:lnTo>
                  <a:lnTo>
                    <a:pt x="119875" y="372579"/>
                  </a:lnTo>
                  <a:lnTo>
                    <a:pt x="120548" y="373608"/>
                  </a:lnTo>
                  <a:lnTo>
                    <a:pt x="120929" y="375170"/>
                  </a:lnTo>
                  <a:lnTo>
                    <a:pt x="124142" y="373786"/>
                  </a:lnTo>
                  <a:lnTo>
                    <a:pt x="125488" y="372833"/>
                  </a:lnTo>
                  <a:lnTo>
                    <a:pt x="125641" y="370941"/>
                  </a:lnTo>
                  <a:lnTo>
                    <a:pt x="126644" y="371678"/>
                  </a:lnTo>
                  <a:lnTo>
                    <a:pt x="129882" y="373710"/>
                  </a:lnTo>
                  <a:lnTo>
                    <a:pt x="131889" y="373278"/>
                  </a:lnTo>
                  <a:lnTo>
                    <a:pt x="134759" y="369417"/>
                  </a:lnTo>
                  <a:lnTo>
                    <a:pt x="134683" y="368833"/>
                  </a:lnTo>
                  <a:lnTo>
                    <a:pt x="134937" y="368185"/>
                  </a:lnTo>
                  <a:lnTo>
                    <a:pt x="136156" y="368782"/>
                  </a:lnTo>
                  <a:lnTo>
                    <a:pt x="137490" y="369214"/>
                  </a:lnTo>
                  <a:lnTo>
                    <a:pt x="142709" y="372452"/>
                  </a:lnTo>
                  <a:lnTo>
                    <a:pt x="144818" y="370992"/>
                  </a:lnTo>
                  <a:lnTo>
                    <a:pt x="146431" y="364020"/>
                  </a:lnTo>
                  <a:lnTo>
                    <a:pt x="145821" y="360832"/>
                  </a:lnTo>
                  <a:lnTo>
                    <a:pt x="146926" y="359498"/>
                  </a:lnTo>
                  <a:lnTo>
                    <a:pt x="147637" y="357949"/>
                  </a:lnTo>
                  <a:close/>
                </a:path>
                <a:path w="231774" h="784225">
                  <a:moveTo>
                    <a:pt x="151650" y="238328"/>
                  </a:moveTo>
                  <a:lnTo>
                    <a:pt x="147205" y="235140"/>
                  </a:lnTo>
                  <a:lnTo>
                    <a:pt x="143344" y="235419"/>
                  </a:lnTo>
                  <a:lnTo>
                    <a:pt x="141528" y="235915"/>
                  </a:lnTo>
                  <a:lnTo>
                    <a:pt x="138823" y="239255"/>
                  </a:lnTo>
                  <a:lnTo>
                    <a:pt x="136512" y="240512"/>
                  </a:lnTo>
                  <a:lnTo>
                    <a:pt x="133883" y="235470"/>
                  </a:lnTo>
                  <a:lnTo>
                    <a:pt x="132321" y="235089"/>
                  </a:lnTo>
                  <a:lnTo>
                    <a:pt x="130683" y="239026"/>
                  </a:lnTo>
                  <a:lnTo>
                    <a:pt x="130289" y="240487"/>
                  </a:lnTo>
                  <a:lnTo>
                    <a:pt x="129705" y="242239"/>
                  </a:lnTo>
                  <a:lnTo>
                    <a:pt x="128854" y="244170"/>
                  </a:lnTo>
                  <a:lnTo>
                    <a:pt x="127025" y="243052"/>
                  </a:lnTo>
                  <a:lnTo>
                    <a:pt x="126746" y="241109"/>
                  </a:lnTo>
                  <a:lnTo>
                    <a:pt x="126352" y="238099"/>
                  </a:lnTo>
                  <a:lnTo>
                    <a:pt x="121704" y="240982"/>
                  </a:lnTo>
                  <a:lnTo>
                    <a:pt x="121958" y="237401"/>
                  </a:lnTo>
                  <a:lnTo>
                    <a:pt x="119799" y="237401"/>
                  </a:lnTo>
                  <a:lnTo>
                    <a:pt x="117614" y="237350"/>
                  </a:lnTo>
                  <a:lnTo>
                    <a:pt x="115023" y="237477"/>
                  </a:lnTo>
                  <a:lnTo>
                    <a:pt x="114592" y="238048"/>
                  </a:lnTo>
                  <a:lnTo>
                    <a:pt x="114020" y="238506"/>
                  </a:lnTo>
                  <a:lnTo>
                    <a:pt x="114896" y="242138"/>
                  </a:lnTo>
                  <a:lnTo>
                    <a:pt x="111582" y="245884"/>
                  </a:lnTo>
                  <a:lnTo>
                    <a:pt x="115277" y="250901"/>
                  </a:lnTo>
                  <a:lnTo>
                    <a:pt x="116078" y="250609"/>
                  </a:lnTo>
                  <a:lnTo>
                    <a:pt x="121170" y="254444"/>
                  </a:lnTo>
                  <a:lnTo>
                    <a:pt x="123939" y="249872"/>
                  </a:lnTo>
                  <a:lnTo>
                    <a:pt x="126911" y="249008"/>
                  </a:lnTo>
                  <a:lnTo>
                    <a:pt x="127622" y="254546"/>
                  </a:lnTo>
                  <a:lnTo>
                    <a:pt x="133096" y="260070"/>
                  </a:lnTo>
                  <a:lnTo>
                    <a:pt x="134048" y="261150"/>
                  </a:lnTo>
                  <a:lnTo>
                    <a:pt x="135483" y="260146"/>
                  </a:lnTo>
                  <a:lnTo>
                    <a:pt x="136156" y="260248"/>
                  </a:lnTo>
                  <a:lnTo>
                    <a:pt x="136410" y="260311"/>
                  </a:lnTo>
                  <a:lnTo>
                    <a:pt x="136563" y="260464"/>
                  </a:lnTo>
                  <a:lnTo>
                    <a:pt x="136664" y="260743"/>
                  </a:lnTo>
                  <a:lnTo>
                    <a:pt x="135839" y="265595"/>
                  </a:lnTo>
                  <a:lnTo>
                    <a:pt x="138696" y="264833"/>
                  </a:lnTo>
                  <a:lnTo>
                    <a:pt x="142989" y="264782"/>
                  </a:lnTo>
                  <a:lnTo>
                    <a:pt x="145199" y="263906"/>
                  </a:lnTo>
                  <a:lnTo>
                    <a:pt x="149110" y="263906"/>
                  </a:lnTo>
                  <a:lnTo>
                    <a:pt x="149390" y="263702"/>
                  </a:lnTo>
                  <a:lnTo>
                    <a:pt x="147307" y="259219"/>
                  </a:lnTo>
                  <a:lnTo>
                    <a:pt x="146278" y="255993"/>
                  </a:lnTo>
                  <a:lnTo>
                    <a:pt x="141732" y="258038"/>
                  </a:lnTo>
                  <a:lnTo>
                    <a:pt x="141554" y="257911"/>
                  </a:lnTo>
                  <a:lnTo>
                    <a:pt x="143865" y="256806"/>
                  </a:lnTo>
                  <a:lnTo>
                    <a:pt x="144526" y="255092"/>
                  </a:lnTo>
                  <a:lnTo>
                    <a:pt x="143713" y="254012"/>
                  </a:lnTo>
                  <a:lnTo>
                    <a:pt x="141211" y="252412"/>
                  </a:lnTo>
                  <a:lnTo>
                    <a:pt x="139877" y="252260"/>
                  </a:lnTo>
                  <a:lnTo>
                    <a:pt x="138468" y="253161"/>
                  </a:lnTo>
                  <a:lnTo>
                    <a:pt x="137566" y="251434"/>
                  </a:lnTo>
                  <a:lnTo>
                    <a:pt x="137261" y="250558"/>
                  </a:lnTo>
                  <a:lnTo>
                    <a:pt x="137795" y="248716"/>
                  </a:lnTo>
                  <a:lnTo>
                    <a:pt x="137160" y="248945"/>
                  </a:lnTo>
                  <a:lnTo>
                    <a:pt x="137160" y="248742"/>
                  </a:lnTo>
                  <a:lnTo>
                    <a:pt x="137071" y="248539"/>
                  </a:lnTo>
                  <a:lnTo>
                    <a:pt x="137718" y="246087"/>
                  </a:lnTo>
                  <a:lnTo>
                    <a:pt x="139877" y="244754"/>
                  </a:lnTo>
                  <a:lnTo>
                    <a:pt x="143040" y="251358"/>
                  </a:lnTo>
                  <a:lnTo>
                    <a:pt x="145503" y="247865"/>
                  </a:lnTo>
                  <a:lnTo>
                    <a:pt x="149186" y="246481"/>
                  </a:lnTo>
                  <a:lnTo>
                    <a:pt x="150317" y="245579"/>
                  </a:lnTo>
                  <a:lnTo>
                    <a:pt x="151523" y="244856"/>
                  </a:lnTo>
                  <a:lnTo>
                    <a:pt x="150088" y="243166"/>
                  </a:lnTo>
                  <a:lnTo>
                    <a:pt x="151193" y="241566"/>
                  </a:lnTo>
                  <a:lnTo>
                    <a:pt x="151650" y="238328"/>
                  </a:lnTo>
                  <a:close/>
                </a:path>
                <a:path w="231774" h="784225">
                  <a:moveTo>
                    <a:pt x="152057" y="191389"/>
                  </a:moveTo>
                  <a:lnTo>
                    <a:pt x="151853" y="191236"/>
                  </a:lnTo>
                  <a:lnTo>
                    <a:pt x="151193" y="190703"/>
                  </a:lnTo>
                  <a:lnTo>
                    <a:pt x="150622" y="189776"/>
                  </a:lnTo>
                  <a:lnTo>
                    <a:pt x="149466" y="190284"/>
                  </a:lnTo>
                  <a:lnTo>
                    <a:pt x="149440" y="190703"/>
                  </a:lnTo>
                  <a:lnTo>
                    <a:pt x="149186" y="191439"/>
                  </a:lnTo>
                  <a:lnTo>
                    <a:pt x="149390" y="191604"/>
                  </a:lnTo>
                  <a:lnTo>
                    <a:pt x="150037" y="192163"/>
                  </a:lnTo>
                  <a:lnTo>
                    <a:pt x="150672" y="193141"/>
                  </a:lnTo>
                  <a:lnTo>
                    <a:pt x="151701" y="192544"/>
                  </a:lnTo>
                  <a:lnTo>
                    <a:pt x="151955" y="192417"/>
                  </a:lnTo>
                  <a:lnTo>
                    <a:pt x="152057" y="191389"/>
                  </a:lnTo>
                  <a:close/>
                </a:path>
                <a:path w="231774" h="784225">
                  <a:moveTo>
                    <a:pt x="153377" y="213702"/>
                  </a:moveTo>
                  <a:lnTo>
                    <a:pt x="152704" y="208635"/>
                  </a:lnTo>
                  <a:lnTo>
                    <a:pt x="150037" y="206171"/>
                  </a:lnTo>
                  <a:lnTo>
                    <a:pt x="147485" y="203860"/>
                  </a:lnTo>
                  <a:lnTo>
                    <a:pt x="143586" y="204482"/>
                  </a:lnTo>
                  <a:lnTo>
                    <a:pt x="141058" y="207657"/>
                  </a:lnTo>
                  <a:lnTo>
                    <a:pt x="139471" y="209638"/>
                  </a:lnTo>
                  <a:lnTo>
                    <a:pt x="140208" y="214807"/>
                  </a:lnTo>
                  <a:lnTo>
                    <a:pt x="143840" y="217970"/>
                  </a:lnTo>
                  <a:lnTo>
                    <a:pt x="149974" y="217487"/>
                  </a:lnTo>
                  <a:lnTo>
                    <a:pt x="153377" y="213702"/>
                  </a:lnTo>
                  <a:close/>
                </a:path>
                <a:path w="231774" h="784225">
                  <a:moveTo>
                    <a:pt x="159486" y="506704"/>
                  </a:moveTo>
                  <a:lnTo>
                    <a:pt x="156667" y="503516"/>
                  </a:lnTo>
                  <a:lnTo>
                    <a:pt x="154990" y="501357"/>
                  </a:lnTo>
                  <a:lnTo>
                    <a:pt x="148234" y="502361"/>
                  </a:lnTo>
                  <a:lnTo>
                    <a:pt x="147383" y="505625"/>
                  </a:lnTo>
                  <a:lnTo>
                    <a:pt x="144818" y="509270"/>
                  </a:lnTo>
                  <a:lnTo>
                    <a:pt x="145249" y="511429"/>
                  </a:lnTo>
                  <a:lnTo>
                    <a:pt x="148259" y="514489"/>
                  </a:lnTo>
                  <a:lnTo>
                    <a:pt x="151726" y="514883"/>
                  </a:lnTo>
                  <a:lnTo>
                    <a:pt x="153225" y="513359"/>
                  </a:lnTo>
                  <a:lnTo>
                    <a:pt x="154305" y="512279"/>
                  </a:lnTo>
                  <a:lnTo>
                    <a:pt x="155092" y="510895"/>
                  </a:lnTo>
                  <a:lnTo>
                    <a:pt x="156248" y="509320"/>
                  </a:lnTo>
                  <a:lnTo>
                    <a:pt x="156540" y="508012"/>
                  </a:lnTo>
                  <a:lnTo>
                    <a:pt x="159486" y="506704"/>
                  </a:lnTo>
                  <a:close/>
                </a:path>
                <a:path w="231774" h="784225">
                  <a:moveTo>
                    <a:pt x="165633" y="724395"/>
                  </a:moveTo>
                  <a:lnTo>
                    <a:pt x="165201" y="724128"/>
                  </a:lnTo>
                  <a:lnTo>
                    <a:pt x="164096" y="723696"/>
                  </a:lnTo>
                  <a:lnTo>
                    <a:pt x="163449" y="722871"/>
                  </a:lnTo>
                  <a:lnTo>
                    <a:pt x="162445" y="721614"/>
                  </a:lnTo>
                  <a:lnTo>
                    <a:pt x="162115" y="722947"/>
                  </a:lnTo>
                  <a:lnTo>
                    <a:pt x="160489" y="723823"/>
                  </a:lnTo>
                  <a:lnTo>
                    <a:pt x="159359" y="724598"/>
                  </a:lnTo>
                  <a:lnTo>
                    <a:pt x="157594" y="726109"/>
                  </a:lnTo>
                  <a:lnTo>
                    <a:pt x="155613" y="726135"/>
                  </a:lnTo>
                  <a:lnTo>
                    <a:pt x="158534" y="729919"/>
                  </a:lnTo>
                  <a:lnTo>
                    <a:pt x="160286" y="730631"/>
                  </a:lnTo>
                  <a:lnTo>
                    <a:pt x="161836" y="729767"/>
                  </a:lnTo>
                  <a:lnTo>
                    <a:pt x="163169" y="729018"/>
                  </a:lnTo>
                  <a:lnTo>
                    <a:pt x="163855" y="727062"/>
                  </a:lnTo>
                  <a:lnTo>
                    <a:pt x="165633" y="724395"/>
                  </a:lnTo>
                  <a:close/>
                </a:path>
                <a:path w="231774" h="784225">
                  <a:moveTo>
                    <a:pt x="176657" y="772795"/>
                  </a:moveTo>
                  <a:lnTo>
                    <a:pt x="174790" y="769162"/>
                  </a:lnTo>
                  <a:lnTo>
                    <a:pt x="175793" y="767753"/>
                  </a:lnTo>
                  <a:lnTo>
                    <a:pt x="174891" y="764082"/>
                  </a:lnTo>
                  <a:lnTo>
                    <a:pt x="172605" y="762952"/>
                  </a:lnTo>
                  <a:lnTo>
                    <a:pt x="170751" y="764387"/>
                  </a:lnTo>
                  <a:lnTo>
                    <a:pt x="168389" y="766216"/>
                  </a:lnTo>
                  <a:lnTo>
                    <a:pt x="166687" y="766470"/>
                  </a:lnTo>
                  <a:lnTo>
                    <a:pt x="164553" y="763333"/>
                  </a:lnTo>
                  <a:lnTo>
                    <a:pt x="163347" y="763384"/>
                  </a:lnTo>
                  <a:lnTo>
                    <a:pt x="161696" y="763358"/>
                  </a:lnTo>
                  <a:lnTo>
                    <a:pt x="161036" y="763790"/>
                  </a:lnTo>
                  <a:lnTo>
                    <a:pt x="161061" y="765086"/>
                  </a:lnTo>
                  <a:lnTo>
                    <a:pt x="162725" y="766953"/>
                  </a:lnTo>
                  <a:lnTo>
                    <a:pt x="160782" y="774001"/>
                  </a:lnTo>
                  <a:lnTo>
                    <a:pt x="161594" y="774954"/>
                  </a:lnTo>
                  <a:lnTo>
                    <a:pt x="166128" y="775284"/>
                  </a:lnTo>
                  <a:lnTo>
                    <a:pt x="165506" y="776909"/>
                  </a:lnTo>
                  <a:lnTo>
                    <a:pt x="164782" y="779957"/>
                  </a:lnTo>
                  <a:lnTo>
                    <a:pt x="165684" y="780376"/>
                  </a:lnTo>
                  <a:lnTo>
                    <a:pt x="168795" y="780935"/>
                  </a:lnTo>
                  <a:lnTo>
                    <a:pt x="169951" y="780859"/>
                  </a:lnTo>
                  <a:lnTo>
                    <a:pt x="170053" y="776668"/>
                  </a:lnTo>
                  <a:lnTo>
                    <a:pt x="172415" y="775792"/>
                  </a:lnTo>
                  <a:lnTo>
                    <a:pt x="173520" y="772528"/>
                  </a:lnTo>
                  <a:lnTo>
                    <a:pt x="176657" y="772795"/>
                  </a:lnTo>
                  <a:close/>
                </a:path>
                <a:path w="231774" h="784225">
                  <a:moveTo>
                    <a:pt x="183235" y="548576"/>
                  </a:moveTo>
                  <a:lnTo>
                    <a:pt x="181546" y="547370"/>
                  </a:lnTo>
                  <a:lnTo>
                    <a:pt x="180695" y="545617"/>
                  </a:lnTo>
                  <a:lnTo>
                    <a:pt x="178308" y="541947"/>
                  </a:lnTo>
                  <a:lnTo>
                    <a:pt x="178079" y="541502"/>
                  </a:lnTo>
                  <a:lnTo>
                    <a:pt x="175844" y="542632"/>
                  </a:lnTo>
                  <a:lnTo>
                    <a:pt x="173939" y="541693"/>
                  </a:lnTo>
                  <a:lnTo>
                    <a:pt x="170827" y="543636"/>
                  </a:lnTo>
                  <a:lnTo>
                    <a:pt x="170129" y="545947"/>
                  </a:lnTo>
                  <a:lnTo>
                    <a:pt x="166204" y="549960"/>
                  </a:lnTo>
                  <a:lnTo>
                    <a:pt x="164833" y="553516"/>
                  </a:lnTo>
                  <a:lnTo>
                    <a:pt x="166331" y="559066"/>
                  </a:lnTo>
                  <a:lnTo>
                    <a:pt x="166484" y="560095"/>
                  </a:lnTo>
                  <a:lnTo>
                    <a:pt x="170078" y="560730"/>
                  </a:lnTo>
                  <a:lnTo>
                    <a:pt x="170383" y="561987"/>
                  </a:lnTo>
                  <a:lnTo>
                    <a:pt x="169443" y="565340"/>
                  </a:lnTo>
                  <a:lnTo>
                    <a:pt x="170751" y="566470"/>
                  </a:lnTo>
                  <a:lnTo>
                    <a:pt x="173812" y="569442"/>
                  </a:lnTo>
                  <a:lnTo>
                    <a:pt x="176149" y="567677"/>
                  </a:lnTo>
                  <a:lnTo>
                    <a:pt x="178409" y="564045"/>
                  </a:lnTo>
                  <a:lnTo>
                    <a:pt x="173240" y="559828"/>
                  </a:lnTo>
                  <a:lnTo>
                    <a:pt x="179311" y="561428"/>
                  </a:lnTo>
                  <a:lnTo>
                    <a:pt x="182346" y="554774"/>
                  </a:lnTo>
                  <a:lnTo>
                    <a:pt x="183235" y="548576"/>
                  </a:lnTo>
                  <a:close/>
                </a:path>
                <a:path w="231774" h="784225">
                  <a:moveTo>
                    <a:pt x="184289" y="28219"/>
                  </a:moveTo>
                  <a:lnTo>
                    <a:pt x="183756" y="26504"/>
                  </a:lnTo>
                  <a:lnTo>
                    <a:pt x="175425" y="17119"/>
                  </a:lnTo>
                  <a:lnTo>
                    <a:pt x="174117" y="13754"/>
                  </a:lnTo>
                  <a:lnTo>
                    <a:pt x="166331" y="12700"/>
                  </a:lnTo>
                  <a:lnTo>
                    <a:pt x="163703" y="10769"/>
                  </a:lnTo>
                  <a:lnTo>
                    <a:pt x="161036" y="5422"/>
                  </a:lnTo>
                  <a:lnTo>
                    <a:pt x="158978" y="2540"/>
                  </a:lnTo>
                  <a:lnTo>
                    <a:pt x="155841" y="2806"/>
                  </a:lnTo>
                  <a:lnTo>
                    <a:pt x="153835" y="1854"/>
                  </a:lnTo>
                  <a:lnTo>
                    <a:pt x="151955" y="1435"/>
                  </a:lnTo>
                  <a:lnTo>
                    <a:pt x="149339" y="2933"/>
                  </a:lnTo>
                  <a:lnTo>
                    <a:pt x="148005" y="1803"/>
                  </a:lnTo>
                  <a:lnTo>
                    <a:pt x="146685" y="3962"/>
                  </a:lnTo>
                  <a:lnTo>
                    <a:pt x="146710" y="5816"/>
                  </a:lnTo>
                  <a:lnTo>
                    <a:pt x="144068" y="8432"/>
                  </a:lnTo>
                  <a:lnTo>
                    <a:pt x="143497" y="9893"/>
                  </a:lnTo>
                  <a:lnTo>
                    <a:pt x="143992" y="13677"/>
                  </a:lnTo>
                  <a:lnTo>
                    <a:pt x="143560" y="15963"/>
                  </a:lnTo>
                  <a:lnTo>
                    <a:pt x="136207" y="19824"/>
                  </a:lnTo>
                  <a:lnTo>
                    <a:pt x="137109" y="24472"/>
                  </a:lnTo>
                  <a:lnTo>
                    <a:pt x="139827" y="34912"/>
                  </a:lnTo>
                  <a:lnTo>
                    <a:pt x="142214" y="40132"/>
                  </a:lnTo>
                  <a:lnTo>
                    <a:pt x="147535" y="45707"/>
                  </a:lnTo>
                  <a:lnTo>
                    <a:pt x="148285" y="46710"/>
                  </a:lnTo>
                  <a:lnTo>
                    <a:pt x="150901" y="45212"/>
                  </a:lnTo>
                  <a:lnTo>
                    <a:pt x="151930" y="45656"/>
                  </a:lnTo>
                  <a:lnTo>
                    <a:pt x="149390" y="50634"/>
                  </a:lnTo>
                  <a:lnTo>
                    <a:pt x="153403" y="54952"/>
                  </a:lnTo>
                  <a:lnTo>
                    <a:pt x="149745" y="61823"/>
                  </a:lnTo>
                  <a:lnTo>
                    <a:pt x="151320" y="62687"/>
                  </a:lnTo>
                  <a:lnTo>
                    <a:pt x="155371" y="63754"/>
                  </a:lnTo>
                  <a:lnTo>
                    <a:pt x="155270" y="64465"/>
                  </a:lnTo>
                  <a:lnTo>
                    <a:pt x="151777" y="66598"/>
                  </a:lnTo>
                  <a:lnTo>
                    <a:pt x="151396" y="67983"/>
                  </a:lnTo>
                  <a:lnTo>
                    <a:pt x="153962" y="69088"/>
                  </a:lnTo>
                  <a:lnTo>
                    <a:pt x="157378" y="70383"/>
                  </a:lnTo>
                  <a:lnTo>
                    <a:pt x="158597" y="64363"/>
                  </a:lnTo>
                  <a:lnTo>
                    <a:pt x="160210" y="62725"/>
                  </a:lnTo>
                  <a:lnTo>
                    <a:pt x="166281" y="62661"/>
                  </a:lnTo>
                  <a:lnTo>
                    <a:pt x="169418" y="61607"/>
                  </a:lnTo>
                  <a:lnTo>
                    <a:pt x="171157" y="56299"/>
                  </a:lnTo>
                  <a:lnTo>
                    <a:pt x="173189" y="55054"/>
                  </a:lnTo>
                  <a:lnTo>
                    <a:pt x="177927" y="50736"/>
                  </a:lnTo>
                  <a:lnTo>
                    <a:pt x="178562" y="47891"/>
                  </a:lnTo>
                  <a:lnTo>
                    <a:pt x="174167" y="40487"/>
                  </a:lnTo>
                  <a:lnTo>
                    <a:pt x="174840" y="37630"/>
                  </a:lnTo>
                  <a:lnTo>
                    <a:pt x="178663" y="34010"/>
                  </a:lnTo>
                  <a:lnTo>
                    <a:pt x="179209" y="33388"/>
                  </a:lnTo>
                  <a:lnTo>
                    <a:pt x="179412" y="33286"/>
                  </a:lnTo>
                  <a:lnTo>
                    <a:pt x="179412" y="33134"/>
                  </a:lnTo>
                  <a:lnTo>
                    <a:pt x="184289" y="28219"/>
                  </a:lnTo>
                  <a:close/>
                </a:path>
                <a:path w="231774" h="784225">
                  <a:moveTo>
                    <a:pt x="191719" y="335229"/>
                  </a:moveTo>
                  <a:lnTo>
                    <a:pt x="191516" y="335076"/>
                  </a:lnTo>
                  <a:lnTo>
                    <a:pt x="190855" y="334543"/>
                  </a:lnTo>
                  <a:lnTo>
                    <a:pt x="190284" y="333590"/>
                  </a:lnTo>
                  <a:lnTo>
                    <a:pt x="189128" y="334124"/>
                  </a:lnTo>
                  <a:lnTo>
                    <a:pt x="189103" y="334543"/>
                  </a:lnTo>
                  <a:lnTo>
                    <a:pt x="188849" y="335280"/>
                  </a:lnTo>
                  <a:lnTo>
                    <a:pt x="189712" y="336003"/>
                  </a:lnTo>
                  <a:lnTo>
                    <a:pt x="190334" y="336981"/>
                  </a:lnTo>
                  <a:lnTo>
                    <a:pt x="191363" y="336384"/>
                  </a:lnTo>
                  <a:lnTo>
                    <a:pt x="191592" y="336257"/>
                  </a:lnTo>
                  <a:lnTo>
                    <a:pt x="191719" y="335229"/>
                  </a:lnTo>
                  <a:close/>
                </a:path>
                <a:path w="231774" h="784225">
                  <a:moveTo>
                    <a:pt x="203339" y="87884"/>
                  </a:moveTo>
                  <a:lnTo>
                    <a:pt x="203187" y="87058"/>
                  </a:lnTo>
                  <a:lnTo>
                    <a:pt x="203060" y="86233"/>
                  </a:lnTo>
                  <a:lnTo>
                    <a:pt x="202831" y="85394"/>
                  </a:lnTo>
                  <a:lnTo>
                    <a:pt x="202704" y="84899"/>
                  </a:lnTo>
                  <a:lnTo>
                    <a:pt x="202514" y="84340"/>
                  </a:lnTo>
                  <a:lnTo>
                    <a:pt x="201574" y="83337"/>
                  </a:lnTo>
                  <a:lnTo>
                    <a:pt x="200621" y="83083"/>
                  </a:lnTo>
                  <a:lnTo>
                    <a:pt x="199974" y="83642"/>
                  </a:lnTo>
                  <a:lnTo>
                    <a:pt x="199174" y="84366"/>
                  </a:lnTo>
                  <a:lnTo>
                    <a:pt x="198488" y="85394"/>
                  </a:lnTo>
                  <a:lnTo>
                    <a:pt x="200101" y="86804"/>
                  </a:lnTo>
                  <a:lnTo>
                    <a:pt x="200596" y="87083"/>
                  </a:lnTo>
                  <a:lnTo>
                    <a:pt x="201460" y="87655"/>
                  </a:lnTo>
                  <a:lnTo>
                    <a:pt x="201803" y="87706"/>
                  </a:lnTo>
                  <a:lnTo>
                    <a:pt x="202590" y="87782"/>
                  </a:lnTo>
                  <a:lnTo>
                    <a:pt x="203339" y="87884"/>
                  </a:lnTo>
                  <a:close/>
                </a:path>
                <a:path w="231774" h="784225">
                  <a:moveTo>
                    <a:pt x="205803" y="26606"/>
                  </a:moveTo>
                  <a:lnTo>
                    <a:pt x="205473" y="25628"/>
                  </a:lnTo>
                  <a:lnTo>
                    <a:pt x="205295" y="24523"/>
                  </a:lnTo>
                  <a:lnTo>
                    <a:pt x="204343" y="23063"/>
                  </a:lnTo>
                  <a:lnTo>
                    <a:pt x="202933" y="22339"/>
                  </a:lnTo>
                  <a:lnTo>
                    <a:pt x="201510" y="23596"/>
                  </a:lnTo>
                  <a:lnTo>
                    <a:pt x="200647" y="24955"/>
                  </a:lnTo>
                  <a:lnTo>
                    <a:pt x="199771" y="26200"/>
                  </a:lnTo>
                  <a:lnTo>
                    <a:pt x="199872" y="25882"/>
                  </a:lnTo>
                  <a:lnTo>
                    <a:pt x="199720" y="25781"/>
                  </a:lnTo>
                  <a:lnTo>
                    <a:pt x="198818" y="25006"/>
                  </a:lnTo>
                  <a:lnTo>
                    <a:pt x="197789" y="24650"/>
                  </a:lnTo>
                  <a:lnTo>
                    <a:pt x="196938" y="26060"/>
                  </a:lnTo>
                  <a:lnTo>
                    <a:pt x="196202" y="26784"/>
                  </a:lnTo>
                  <a:lnTo>
                    <a:pt x="196481" y="27584"/>
                  </a:lnTo>
                  <a:lnTo>
                    <a:pt x="197307" y="28295"/>
                  </a:lnTo>
                  <a:lnTo>
                    <a:pt x="197485" y="28295"/>
                  </a:lnTo>
                  <a:lnTo>
                    <a:pt x="197662" y="28384"/>
                  </a:lnTo>
                  <a:lnTo>
                    <a:pt x="197739" y="29819"/>
                  </a:lnTo>
                  <a:lnTo>
                    <a:pt x="198018" y="30568"/>
                  </a:lnTo>
                  <a:lnTo>
                    <a:pt x="199072" y="30721"/>
                  </a:lnTo>
                  <a:lnTo>
                    <a:pt x="200177" y="30848"/>
                  </a:lnTo>
                  <a:lnTo>
                    <a:pt x="201231" y="32156"/>
                  </a:lnTo>
                  <a:lnTo>
                    <a:pt x="203733" y="29870"/>
                  </a:lnTo>
                  <a:lnTo>
                    <a:pt x="203111" y="26987"/>
                  </a:lnTo>
                  <a:lnTo>
                    <a:pt x="205803" y="26606"/>
                  </a:lnTo>
                  <a:close/>
                </a:path>
                <a:path w="231774" h="784225">
                  <a:moveTo>
                    <a:pt x="215633" y="36753"/>
                  </a:moveTo>
                  <a:lnTo>
                    <a:pt x="215239" y="36169"/>
                  </a:lnTo>
                  <a:lnTo>
                    <a:pt x="214884" y="36093"/>
                  </a:lnTo>
                  <a:lnTo>
                    <a:pt x="212750" y="34810"/>
                  </a:lnTo>
                  <a:lnTo>
                    <a:pt x="212204" y="32105"/>
                  </a:lnTo>
                  <a:lnTo>
                    <a:pt x="205295" y="34544"/>
                  </a:lnTo>
                  <a:lnTo>
                    <a:pt x="203060" y="34912"/>
                  </a:lnTo>
                  <a:lnTo>
                    <a:pt x="202234" y="38150"/>
                  </a:lnTo>
                  <a:lnTo>
                    <a:pt x="200698" y="42443"/>
                  </a:lnTo>
                  <a:lnTo>
                    <a:pt x="201828" y="45631"/>
                  </a:lnTo>
                  <a:lnTo>
                    <a:pt x="205867" y="48348"/>
                  </a:lnTo>
                  <a:lnTo>
                    <a:pt x="208432" y="49999"/>
                  </a:lnTo>
                  <a:lnTo>
                    <a:pt x="210362" y="49326"/>
                  </a:lnTo>
                  <a:lnTo>
                    <a:pt x="213804" y="45504"/>
                  </a:lnTo>
                  <a:lnTo>
                    <a:pt x="214160" y="45135"/>
                  </a:lnTo>
                  <a:lnTo>
                    <a:pt x="215633" y="36753"/>
                  </a:lnTo>
                  <a:close/>
                </a:path>
                <a:path w="231774" h="784225">
                  <a:moveTo>
                    <a:pt x="216814" y="13982"/>
                  </a:moveTo>
                  <a:lnTo>
                    <a:pt x="215290" y="7734"/>
                  </a:lnTo>
                  <a:lnTo>
                    <a:pt x="212204" y="5918"/>
                  </a:lnTo>
                  <a:lnTo>
                    <a:pt x="210870" y="5143"/>
                  </a:lnTo>
                  <a:lnTo>
                    <a:pt x="209588" y="5295"/>
                  </a:lnTo>
                  <a:lnTo>
                    <a:pt x="208305" y="5168"/>
                  </a:lnTo>
                  <a:lnTo>
                    <a:pt x="210439" y="3340"/>
                  </a:lnTo>
                  <a:lnTo>
                    <a:pt x="208508" y="2032"/>
                  </a:lnTo>
                  <a:lnTo>
                    <a:pt x="205841" y="0"/>
                  </a:lnTo>
                  <a:lnTo>
                    <a:pt x="204495" y="622"/>
                  </a:lnTo>
                  <a:lnTo>
                    <a:pt x="205968" y="5473"/>
                  </a:lnTo>
                  <a:lnTo>
                    <a:pt x="204470" y="6121"/>
                  </a:lnTo>
                  <a:lnTo>
                    <a:pt x="194144" y="8280"/>
                  </a:lnTo>
                  <a:lnTo>
                    <a:pt x="194195" y="8458"/>
                  </a:lnTo>
                  <a:lnTo>
                    <a:pt x="194144" y="17195"/>
                  </a:lnTo>
                  <a:lnTo>
                    <a:pt x="193827" y="17767"/>
                  </a:lnTo>
                  <a:lnTo>
                    <a:pt x="193217" y="19431"/>
                  </a:lnTo>
                  <a:lnTo>
                    <a:pt x="192544" y="20662"/>
                  </a:lnTo>
                  <a:lnTo>
                    <a:pt x="196456" y="22313"/>
                  </a:lnTo>
                  <a:lnTo>
                    <a:pt x="199301" y="21615"/>
                  </a:lnTo>
                  <a:lnTo>
                    <a:pt x="200926" y="20535"/>
                  </a:lnTo>
                  <a:lnTo>
                    <a:pt x="202730" y="19850"/>
                  </a:lnTo>
                  <a:lnTo>
                    <a:pt x="203060" y="20129"/>
                  </a:lnTo>
                  <a:lnTo>
                    <a:pt x="203263" y="20383"/>
                  </a:lnTo>
                  <a:lnTo>
                    <a:pt x="208762" y="24396"/>
                  </a:lnTo>
                  <a:lnTo>
                    <a:pt x="210489" y="24091"/>
                  </a:lnTo>
                  <a:lnTo>
                    <a:pt x="214287" y="18478"/>
                  </a:lnTo>
                  <a:lnTo>
                    <a:pt x="214731" y="18021"/>
                  </a:lnTo>
                  <a:lnTo>
                    <a:pt x="216814" y="13982"/>
                  </a:lnTo>
                  <a:close/>
                </a:path>
                <a:path w="231774" h="784225">
                  <a:moveTo>
                    <a:pt x="230974" y="246888"/>
                  </a:moveTo>
                  <a:lnTo>
                    <a:pt x="230847" y="246430"/>
                  </a:lnTo>
                  <a:lnTo>
                    <a:pt x="230771" y="245986"/>
                  </a:lnTo>
                  <a:lnTo>
                    <a:pt x="229971" y="246380"/>
                  </a:lnTo>
                  <a:lnTo>
                    <a:pt x="230047" y="246811"/>
                  </a:lnTo>
                  <a:lnTo>
                    <a:pt x="230124" y="247269"/>
                  </a:lnTo>
                  <a:lnTo>
                    <a:pt x="230225" y="247688"/>
                  </a:lnTo>
                  <a:lnTo>
                    <a:pt x="230479" y="247561"/>
                  </a:lnTo>
                  <a:lnTo>
                    <a:pt x="230924" y="247459"/>
                  </a:lnTo>
                  <a:lnTo>
                    <a:pt x="230949" y="247319"/>
                  </a:lnTo>
                  <a:lnTo>
                    <a:pt x="230974" y="246888"/>
                  </a:lnTo>
                  <a:close/>
                </a:path>
                <a:path w="231774" h="784225">
                  <a:moveTo>
                    <a:pt x="231457" y="455891"/>
                  </a:moveTo>
                  <a:lnTo>
                    <a:pt x="228765" y="452158"/>
                  </a:lnTo>
                  <a:lnTo>
                    <a:pt x="228460" y="447382"/>
                  </a:lnTo>
                  <a:lnTo>
                    <a:pt x="224472" y="445858"/>
                  </a:lnTo>
                  <a:lnTo>
                    <a:pt x="218122" y="441159"/>
                  </a:lnTo>
                  <a:lnTo>
                    <a:pt x="211569" y="441261"/>
                  </a:lnTo>
                  <a:lnTo>
                    <a:pt x="205168" y="445858"/>
                  </a:lnTo>
                  <a:lnTo>
                    <a:pt x="204216" y="446532"/>
                  </a:lnTo>
                  <a:lnTo>
                    <a:pt x="203911" y="448640"/>
                  </a:lnTo>
                  <a:lnTo>
                    <a:pt x="197434" y="446036"/>
                  </a:lnTo>
                  <a:lnTo>
                    <a:pt x="196862" y="450049"/>
                  </a:lnTo>
                  <a:lnTo>
                    <a:pt x="195656" y="456679"/>
                  </a:lnTo>
                  <a:lnTo>
                    <a:pt x="195427" y="460133"/>
                  </a:lnTo>
                  <a:lnTo>
                    <a:pt x="199224" y="467448"/>
                  </a:lnTo>
                  <a:lnTo>
                    <a:pt x="200977" y="466191"/>
                  </a:lnTo>
                  <a:lnTo>
                    <a:pt x="203911" y="464731"/>
                  </a:lnTo>
                  <a:lnTo>
                    <a:pt x="204216" y="461899"/>
                  </a:lnTo>
                  <a:lnTo>
                    <a:pt x="206476" y="461098"/>
                  </a:lnTo>
                  <a:lnTo>
                    <a:pt x="207149" y="464553"/>
                  </a:lnTo>
                  <a:lnTo>
                    <a:pt x="209715" y="462724"/>
                  </a:lnTo>
                  <a:lnTo>
                    <a:pt x="215036" y="463753"/>
                  </a:lnTo>
                  <a:lnTo>
                    <a:pt x="217893" y="464400"/>
                  </a:lnTo>
                  <a:lnTo>
                    <a:pt x="221132" y="459257"/>
                  </a:lnTo>
                  <a:lnTo>
                    <a:pt x="222592" y="460743"/>
                  </a:lnTo>
                  <a:lnTo>
                    <a:pt x="224345" y="464477"/>
                  </a:lnTo>
                  <a:lnTo>
                    <a:pt x="227711" y="465391"/>
                  </a:lnTo>
                  <a:lnTo>
                    <a:pt x="229489" y="463981"/>
                  </a:lnTo>
                  <a:lnTo>
                    <a:pt x="231457" y="455891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955765" y="8472944"/>
              <a:ext cx="210185" cy="677545"/>
            </a:xfrm>
            <a:custGeom>
              <a:avLst/>
              <a:gdLst/>
              <a:ahLst/>
              <a:cxnLst/>
              <a:rect l="l" t="t" r="r" b="b"/>
              <a:pathLst>
                <a:path w="210185" h="677545">
                  <a:moveTo>
                    <a:pt x="9385" y="674395"/>
                  </a:moveTo>
                  <a:lnTo>
                    <a:pt x="8293" y="671334"/>
                  </a:lnTo>
                  <a:lnTo>
                    <a:pt x="3924" y="667702"/>
                  </a:lnTo>
                  <a:lnTo>
                    <a:pt x="3314" y="670052"/>
                  </a:lnTo>
                  <a:lnTo>
                    <a:pt x="2260" y="671334"/>
                  </a:lnTo>
                  <a:lnTo>
                    <a:pt x="0" y="674395"/>
                  </a:lnTo>
                  <a:lnTo>
                    <a:pt x="3873" y="677341"/>
                  </a:lnTo>
                  <a:lnTo>
                    <a:pt x="7188" y="677341"/>
                  </a:lnTo>
                  <a:lnTo>
                    <a:pt x="9385" y="674395"/>
                  </a:lnTo>
                  <a:close/>
                </a:path>
                <a:path w="210185" h="677545">
                  <a:moveTo>
                    <a:pt x="23622" y="657707"/>
                  </a:moveTo>
                  <a:lnTo>
                    <a:pt x="23355" y="657733"/>
                  </a:lnTo>
                  <a:lnTo>
                    <a:pt x="22872" y="657682"/>
                  </a:lnTo>
                  <a:lnTo>
                    <a:pt x="22796" y="657809"/>
                  </a:lnTo>
                  <a:lnTo>
                    <a:pt x="22593" y="658202"/>
                  </a:lnTo>
                  <a:lnTo>
                    <a:pt x="22567" y="658685"/>
                  </a:lnTo>
                  <a:lnTo>
                    <a:pt x="22466" y="659142"/>
                  </a:lnTo>
                  <a:lnTo>
                    <a:pt x="22745" y="659117"/>
                  </a:lnTo>
                  <a:lnTo>
                    <a:pt x="23050" y="659066"/>
                  </a:lnTo>
                  <a:lnTo>
                    <a:pt x="23393" y="659041"/>
                  </a:lnTo>
                  <a:lnTo>
                    <a:pt x="23469" y="658609"/>
                  </a:lnTo>
                  <a:lnTo>
                    <a:pt x="23622" y="657707"/>
                  </a:lnTo>
                  <a:close/>
                </a:path>
                <a:path w="210185" h="677545">
                  <a:moveTo>
                    <a:pt x="27520" y="533069"/>
                  </a:moveTo>
                  <a:lnTo>
                    <a:pt x="26936" y="525919"/>
                  </a:lnTo>
                  <a:lnTo>
                    <a:pt x="22567" y="522655"/>
                  </a:lnTo>
                  <a:lnTo>
                    <a:pt x="21742" y="522579"/>
                  </a:lnTo>
                  <a:lnTo>
                    <a:pt x="21336" y="522808"/>
                  </a:lnTo>
                  <a:lnTo>
                    <a:pt x="18630" y="524230"/>
                  </a:lnTo>
                  <a:lnTo>
                    <a:pt x="17272" y="527723"/>
                  </a:lnTo>
                  <a:lnTo>
                    <a:pt x="13411" y="527850"/>
                  </a:lnTo>
                  <a:lnTo>
                    <a:pt x="13030" y="528104"/>
                  </a:lnTo>
                  <a:lnTo>
                    <a:pt x="12458" y="529501"/>
                  </a:lnTo>
                  <a:lnTo>
                    <a:pt x="13182" y="530936"/>
                  </a:lnTo>
                  <a:lnTo>
                    <a:pt x="13906" y="531888"/>
                  </a:lnTo>
                  <a:lnTo>
                    <a:pt x="15062" y="533615"/>
                  </a:lnTo>
                  <a:lnTo>
                    <a:pt x="15519" y="534377"/>
                  </a:lnTo>
                  <a:lnTo>
                    <a:pt x="18427" y="538289"/>
                  </a:lnTo>
                  <a:lnTo>
                    <a:pt x="20840" y="538518"/>
                  </a:lnTo>
                  <a:lnTo>
                    <a:pt x="27520" y="533069"/>
                  </a:lnTo>
                  <a:close/>
                </a:path>
                <a:path w="210185" h="677545">
                  <a:moveTo>
                    <a:pt x="46697" y="633806"/>
                  </a:moveTo>
                  <a:lnTo>
                    <a:pt x="45135" y="627405"/>
                  </a:lnTo>
                  <a:lnTo>
                    <a:pt x="41846" y="625297"/>
                  </a:lnTo>
                  <a:lnTo>
                    <a:pt x="35242" y="626630"/>
                  </a:lnTo>
                  <a:lnTo>
                    <a:pt x="34467" y="630339"/>
                  </a:lnTo>
                  <a:lnTo>
                    <a:pt x="34137" y="629488"/>
                  </a:lnTo>
                  <a:lnTo>
                    <a:pt x="30048" y="626935"/>
                  </a:lnTo>
                  <a:lnTo>
                    <a:pt x="28663" y="623785"/>
                  </a:lnTo>
                  <a:lnTo>
                    <a:pt x="32080" y="624598"/>
                  </a:lnTo>
                  <a:lnTo>
                    <a:pt x="34391" y="622465"/>
                  </a:lnTo>
                  <a:lnTo>
                    <a:pt x="36474" y="623112"/>
                  </a:lnTo>
                  <a:lnTo>
                    <a:pt x="38836" y="619594"/>
                  </a:lnTo>
                  <a:lnTo>
                    <a:pt x="37109" y="611873"/>
                  </a:lnTo>
                  <a:lnTo>
                    <a:pt x="31813" y="607529"/>
                  </a:lnTo>
                  <a:lnTo>
                    <a:pt x="29819" y="607822"/>
                  </a:lnTo>
                  <a:lnTo>
                    <a:pt x="26885" y="611339"/>
                  </a:lnTo>
                  <a:lnTo>
                    <a:pt x="25704" y="612952"/>
                  </a:lnTo>
                  <a:lnTo>
                    <a:pt x="23596" y="614248"/>
                  </a:lnTo>
                  <a:lnTo>
                    <a:pt x="24574" y="616737"/>
                  </a:lnTo>
                  <a:lnTo>
                    <a:pt x="25412" y="618820"/>
                  </a:lnTo>
                  <a:lnTo>
                    <a:pt x="25908" y="621017"/>
                  </a:lnTo>
                  <a:lnTo>
                    <a:pt x="22148" y="617969"/>
                  </a:lnTo>
                  <a:lnTo>
                    <a:pt x="16649" y="619048"/>
                  </a:lnTo>
                  <a:lnTo>
                    <a:pt x="15062" y="626122"/>
                  </a:lnTo>
                  <a:lnTo>
                    <a:pt x="13538" y="627329"/>
                  </a:lnTo>
                  <a:lnTo>
                    <a:pt x="8318" y="627710"/>
                  </a:lnTo>
                  <a:lnTo>
                    <a:pt x="7581" y="628535"/>
                  </a:lnTo>
                  <a:lnTo>
                    <a:pt x="6426" y="638073"/>
                  </a:lnTo>
                  <a:lnTo>
                    <a:pt x="10045" y="642086"/>
                  </a:lnTo>
                  <a:lnTo>
                    <a:pt x="17246" y="641235"/>
                  </a:lnTo>
                  <a:lnTo>
                    <a:pt x="18681" y="638530"/>
                  </a:lnTo>
                  <a:lnTo>
                    <a:pt x="20091" y="640257"/>
                  </a:lnTo>
                  <a:lnTo>
                    <a:pt x="26365" y="643750"/>
                  </a:lnTo>
                  <a:lnTo>
                    <a:pt x="29870" y="643102"/>
                  </a:lnTo>
                  <a:lnTo>
                    <a:pt x="32766" y="639305"/>
                  </a:lnTo>
                  <a:lnTo>
                    <a:pt x="33845" y="637895"/>
                  </a:lnTo>
                  <a:lnTo>
                    <a:pt x="34620" y="635812"/>
                  </a:lnTo>
                  <a:lnTo>
                    <a:pt x="34899" y="633882"/>
                  </a:lnTo>
                  <a:lnTo>
                    <a:pt x="36131" y="635546"/>
                  </a:lnTo>
                  <a:lnTo>
                    <a:pt x="35775" y="636689"/>
                  </a:lnTo>
                  <a:lnTo>
                    <a:pt x="36626" y="637425"/>
                  </a:lnTo>
                  <a:lnTo>
                    <a:pt x="44284" y="636346"/>
                  </a:lnTo>
                  <a:lnTo>
                    <a:pt x="46697" y="633806"/>
                  </a:lnTo>
                  <a:close/>
                </a:path>
                <a:path w="210185" h="677545">
                  <a:moveTo>
                    <a:pt x="48628" y="563714"/>
                  </a:moveTo>
                  <a:lnTo>
                    <a:pt x="44335" y="560285"/>
                  </a:lnTo>
                  <a:lnTo>
                    <a:pt x="42100" y="558825"/>
                  </a:lnTo>
                  <a:lnTo>
                    <a:pt x="40551" y="556285"/>
                  </a:lnTo>
                  <a:lnTo>
                    <a:pt x="39585" y="554736"/>
                  </a:lnTo>
                  <a:lnTo>
                    <a:pt x="35496" y="555307"/>
                  </a:lnTo>
                  <a:lnTo>
                    <a:pt x="33210" y="558596"/>
                  </a:lnTo>
                  <a:lnTo>
                    <a:pt x="32537" y="560501"/>
                  </a:lnTo>
                  <a:lnTo>
                    <a:pt x="34290" y="562686"/>
                  </a:lnTo>
                  <a:lnTo>
                    <a:pt x="38557" y="561479"/>
                  </a:lnTo>
                  <a:lnTo>
                    <a:pt x="37655" y="567436"/>
                  </a:lnTo>
                  <a:lnTo>
                    <a:pt x="43408" y="568515"/>
                  </a:lnTo>
                  <a:lnTo>
                    <a:pt x="44881" y="569772"/>
                  </a:lnTo>
                  <a:lnTo>
                    <a:pt x="48196" y="566204"/>
                  </a:lnTo>
                  <a:lnTo>
                    <a:pt x="48628" y="563714"/>
                  </a:lnTo>
                  <a:close/>
                </a:path>
                <a:path w="210185" h="677545">
                  <a:moveTo>
                    <a:pt x="50190" y="537210"/>
                  </a:moveTo>
                  <a:lnTo>
                    <a:pt x="49657" y="537387"/>
                  </a:lnTo>
                  <a:lnTo>
                    <a:pt x="48983" y="537387"/>
                  </a:lnTo>
                  <a:lnTo>
                    <a:pt x="48628" y="537743"/>
                  </a:lnTo>
                  <a:lnTo>
                    <a:pt x="47752" y="538594"/>
                  </a:lnTo>
                  <a:lnTo>
                    <a:pt x="47167" y="539623"/>
                  </a:lnTo>
                  <a:lnTo>
                    <a:pt x="48501" y="540600"/>
                  </a:lnTo>
                  <a:lnTo>
                    <a:pt x="49060" y="540778"/>
                  </a:lnTo>
                  <a:lnTo>
                    <a:pt x="49555" y="540981"/>
                  </a:lnTo>
                  <a:lnTo>
                    <a:pt x="50088" y="541147"/>
                  </a:lnTo>
                  <a:lnTo>
                    <a:pt x="50114" y="539851"/>
                  </a:lnTo>
                  <a:lnTo>
                    <a:pt x="50165" y="538543"/>
                  </a:lnTo>
                  <a:lnTo>
                    <a:pt x="50190" y="537210"/>
                  </a:lnTo>
                  <a:close/>
                </a:path>
                <a:path w="210185" h="677545">
                  <a:moveTo>
                    <a:pt x="62992" y="631253"/>
                  </a:moveTo>
                  <a:lnTo>
                    <a:pt x="61302" y="630389"/>
                  </a:lnTo>
                  <a:lnTo>
                    <a:pt x="60934" y="626808"/>
                  </a:lnTo>
                  <a:lnTo>
                    <a:pt x="59321" y="628357"/>
                  </a:lnTo>
                  <a:lnTo>
                    <a:pt x="58470" y="628357"/>
                  </a:lnTo>
                  <a:lnTo>
                    <a:pt x="54356" y="628459"/>
                  </a:lnTo>
                  <a:lnTo>
                    <a:pt x="51142" y="629742"/>
                  </a:lnTo>
                  <a:lnTo>
                    <a:pt x="45986" y="637070"/>
                  </a:lnTo>
                  <a:lnTo>
                    <a:pt x="45339" y="637324"/>
                  </a:lnTo>
                  <a:lnTo>
                    <a:pt x="48374" y="639686"/>
                  </a:lnTo>
                  <a:lnTo>
                    <a:pt x="49580" y="640283"/>
                  </a:lnTo>
                  <a:lnTo>
                    <a:pt x="50761" y="641032"/>
                  </a:lnTo>
                  <a:lnTo>
                    <a:pt x="55460" y="642848"/>
                  </a:lnTo>
                  <a:lnTo>
                    <a:pt x="58445" y="641388"/>
                  </a:lnTo>
                  <a:lnTo>
                    <a:pt x="61937" y="638149"/>
                  </a:lnTo>
                  <a:lnTo>
                    <a:pt x="62280" y="634682"/>
                  </a:lnTo>
                  <a:lnTo>
                    <a:pt x="62992" y="631253"/>
                  </a:lnTo>
                  <a:close/>
                </a:path>
                <a:path w="210185" h="677545">
                  <a:moveTo>
                    <a:pt x="65049" y="609815"/>
                  </a:moveTo>
                  <a:lnTo>
                    <a:pt x="61277" y="605497"/>
                  </a:lnTo>
                  <a:lnTo>
                    <a:pt x="60998" y="603910"/>
                  </a:lnTo>
                  <a:lnTo>
                    <a:pt x="64719" y="599160"/>
                  </a:lnTo>
                  <a:lnTo>
                    <a:pt x="62992" y="596125"/>
                  </a:lnTo>
                  <a:lnTo>
                    <a:pt x="61201" y="592709"/>
                  </a:lnTo>
                  <a:lnTo>
                    <a:pt x="60172" y="590753"/>
                  </a:lnTo>
                  <a:lnTo>
                    <a:pt x="60325" y="588467"/>
                  </a:lnTo>
                  <a:lnTo>
                    <a:pt x="53975" y="590156"/>
                  </a:lnTo>
                  <a:lnTo>
                    <a:pt x="52768" y="591781"/>
                  </a:lnTo>
                  <a:lnTo>
                    <a:pt x="53670" y="597052"/>
                  </a:lnTo>
                  <a:lnTo>
                    <a:pt x="53670" y="598716"/>
                  </a:lnTo>
                  <a:lnTo>
                    <a:pt x="56756" y="602259"/>
                  </a:lnTo>
                  <a:lnTo>
                    <a:pt x="55676" y="603732"/>
                  </a:lnTo>
                  <a:lnTo>
                    <a:pt x="49136" y="608304"/>
                  </a:lnTo>
                  <a:lnTo>
                    <a:pt x="49453" y="610006"/>
                  </a:lnTo>
                  <a:lnTo>
                    <a:pt x="53073" y="612698"/>
                  </a:lnTo>
                  <a:lnTo>
                    <a:pt x="54876" y="614273"/>
                  </a:lnTo>
                  <a:lnTo>
                    <a:pt x="57492" y="616280"/>
                  </a:lnTo>
                  <a:lnTo>
                    <a:pt x="62738" y="612546"/>
                  </a:lnTo>
                  <a:lnTo>
                    <a:pt x="65049" y="609815"/>
                  </a:lnTo>
                  <a:close/>
                </a:path>
                <a:path w="210185" h="677545">
                  <a:moveTo>
                    <a:pt x="67424" y="579513"/>
                  </a:moveTo>
                  <a:lnTo>
                    <a:pt x="63715" y="576516"/>
                  </a:lnTo>
                  <a:lnTo>
                    <a:pt x="61429" y="572477"/>
                  </a:lnTo>
                  <a:lnTo>
                    <a:pt x="60960" y="572554"/>
                  </a:lnTo>
                  <a:lnTo>
                    <a:pt x="59778" y="572528"/>
                  </a:lnTo>
                  <a:lnTo>
                    <a:pt x="58064" y="573239"/>
                  </a:lnTo>
                  <a:lnTo>
                    <a:pt x="57010" y="574090"/>
                  </a:lnTo>
                  <a:lnTo>
                    <a:pt x="57086" y="578637"/>
                  </a:lnTo>
                  <a:lnTo>
                    <a:pt x="58420" y="582269"/>
                  </a:lnTo>
                  <a:lnTo>
                    <a:pt x="61353" y="586257"/>
                  </a:lnTo>
                  <a:lnTo>
                    <a:pt x="62484" y="587641"/>
                  </a:lnTo>
                  <a:lnTo>
                    <a:pt x="64795" y="586333"/>
                  </a:lnTo>
                  <a:lnTo>
                    <a:pt x="65824" y="585228"/>
                  </a:lnTo>
                  <a:lnTo>
                    <a:pt x="66128" y="584149"/>
                  </a:lnTo>
                  <a:lnTo>
                    <a:pt x="67424" y="579513"/>
                  </a:lnTo>
                  <a:close/>
                </a:path>
                <a:path w="210185" h="677545">
                  <a:moveTo>
                    <a:pt x="84670" y="609714"/>
                  </a:moveTo>
                  <a:lnTo>
                    <a:pt x="83515" y="604189"/>
                  </a:lnTo>
                  <a:lnTo>
                    <a:pt x="81788" y="598411"/>
                  </a:lnTo>
                  <a:lnTo>
                    <a:pt x="80289" y="597154"/>
                  </a:lnTo>
                  <a:lnTo>
                    <a:pt x="80213" y="597001"/>
                  </a:lnTo>
                  <a:lnTo>
                    <a:pt x="79425" y="595172"/>
                  </a:lnTo>
                  <a:lnTo>
                    <a:pt x="73050" y="592963"/>
                  </a:lnTo>
                  <a:lnTo>
                    <a:pt x="72605" y="596353"/>
                  </a:lnTo>
                  <a:lnTo>
                    <a:pt x="70294" y="596760"/>
                  </a:lnTo>
                  <a:lnTo>
                    <a:pt x="68605" y="599313"/>
                  </a:lnTo>
                  <a:lnTo>
                    <a:pt x="69659" y="599948"/>
                  </a:lnTo>
                  <a:lnTo>
                    <a:pt x="70015" y="600697"/>
                  </a:lnTo>
                  <a:lnTo>
                    <a:pt x="70548" y="601522"/>
                  </a:lnTo>
                  <a:lnTo>
                    <a:pt x="71069" y="601675"/>
                  </a:lnTo>
                  <a:lnTo>
                    <a:pt x="71602" y="602208"/>
                  </a:lnTo>
                  <a:lnTo>
                    <a:pt x="71069" y="605790"/>
                  </a:lnTo>
                  <a:lnTo>
                    <a:pt x="72021" y="609180"/>
                  </a:lnTo>
                  <a:lnTo>
                    <a:pt x="72275" y="615276"/>
                  </a:lnTo>
                  <a:lnTo>
                    <a:pt x="73761" y="616966"/>
                  </a:lnTo>
                  <a:lnTo>
                    <a:pt x="77800" y="617791"/>
                  </a:lnTo>
                  <a:lnTo>
                    <a:pt x="80264" y="617334"/>
                  </a:lnTo>
                  <a:lnTo>
                    <a:pt x="81064" y="615162"/>
                  </a:lnTo>
                  <a:lnTo>
                    <a:pt x="84670" y="609714"/>
                  </a:lnTo>
                  <a:close/>
                </a:path>
                <a:path w="210185" h="677545">
                  <a:moveTo>
                    <a:pt x="85356" y="538645"/>
                  </a:moveTo>
                  <a:lnTo>
                    <a:pt x="83375" y="535305"/>
                  </a:lnTo>
                  <a:lnTo>
                    <a:pt x="82943" y="532066"/>
                  </a:lnTo>
                  <a:lnTo>
                    <a:pt x="82740" y="531507"/>
                  </a:lnTo>
                  <a:lnTo>
                    <a:pt x="82664" y="529805"/>
                  </a:lnTo>
                  <a:lnTo>
                    <a:pt x="82067" y="529780"/>
                  </a:lnTo>
                  <a:lnTo>
                    <a:pt x="79552" y="530339"/>
                  </a:lnTo>
                  <a:lnTo>
                    <a:pt x="78079" y="529450"/>
                  </a:lnTo>
                  <a:lnTo>
                    <a:pt x="72923" y="529653"/>
                  </a:lnTo>
                  <a:lnTo>
                    <a:pt x="69291" y="532320"/>
                  </a:lnTo>
                  <a:lnTo>
                    <a:pt x="68961" y="535774"/>
                  </a:lnTo>
                  <a:lnTo>
                    <a:pt x="68884" y="536663"/>
                  </a:lnTo>
                  <a:lnTo>
                    <a:pt x="68681" y="537438"/>
                  </a:lnTo>
                  <a:lnTo>
                    <a:pt x="69634" y="537845"/>
                  </a:lnTo>
                  <a:lnTo>
                    <a:pt x="71043" y="539013"/>
                  </a:lnTo>
                  <a:lnTo>
                    <a:pt x="72821" y="537108"/>
                  </a:lnTo>
                  <a:lnTo>
                    <a:pt x="76492" y="541096"/>
                  </a:lnTo>
                  <a:lnTo>
                    <a:pt x="79908" y="541909"/>
                  </a:lnTo>
                  <a:lnTo>
                    <a:pt x="85356" y="538645"/>
                  </a:lnTo>
                  <a:close/>
                </a:path>
                <a:path w="210185" h="677545">
                  <a:moveTo>
                    <a:pt x="89395" y="508317"/>
                  </a:moveTo>
                  <a:lnTo>
                    <a:pt x="88874" y="507314"/>
                  </a:lnTo>
                  <a:lnTo>
                    <a:pt x="87363" y="504558"/>
                  </a:lnTo>
                  <a:lnTo>
                    <a:pt x="82740" y="502094"/>
                  </a:lnTo>
                  <a:lnTo>
                    <a:pt x="79324" y="502894"/>
                  </a:lnTo>
                  <a:lnTo>
                    <a:pt x="78625" y="503643"/>
                  </a:lnTo>
                  <a:lnTo>
                    <a:pt x="78143" y="504304"/>
                  </a:lnTo>
                  <a:lnTo>
                    <a:pt x="77952" y="504558"/>
                  </a:lnTo>
                  <a:lnTo>
                    <a:pt x="78320" y="505434"/>
                  </a:lnTo>
                  <a:lnTo>
                    <a:pt x="79273" y="506463"/>
                  </a:lnTo>
                  <a:lnTo>
                    <a:pt x="80060" y="506958"/>
                  </a:lnTo>
                  <a:lnTo>
                    <a:pt x="80962" y="507695"/>
                  </a:lnTo>
                  <a:lnTo>
                    <a:pt x="82715" y="509676"/>
                  </a:lnTo>
                  <a:lnTo>
                    <a:pt x="85077" y="510654"/>
                  </a:lnTo>
                  <a:lnTo>
                    <a:pt x="88519" y="509295"/>
                  </a:lnTo>
                  <a:lnTo>
                    <a:pt x="89395" y="508317"/>
                  </a:lnTo>
                  <a:close/>
                </a:path>
                <a:path w="210185" h="677545">
                  <a:moveTo>
                    <a:pt x="101066" y="526516"/>
                  </a:moveTo>
                  <a:lnTo>
                    <a:pt x="96875" y="522554"/>
                  </a:lnTo>
                  <a:lnTo>
                    <a:pt x="96647" y="520065"/>
                  </a:lnTo>
                  <a:lnTo>
                    <a:pt x="94462" y="518985"/>
                  </a:lnTo>
                  <a:lnTo>
                    <a:pt x="93662" y="518312"/>
                  </a:lnTo>
                  <a:lnTo>
                    <a:pt x="92684" y="517232"/>
                  </a:lnTo>
                  <a:lnTo>
                    <a:pt x="90271" y="518655"/>
                  </a:lnTo>
                  <a:lnTo>
                    <a:pt x="90322" y="519938"/>
                  </a:lnTo>
                  <a:lnTo>
                    <a:pt x="90728" y="522681"/>
                  </a:lnTo>
                  <a:lnTo>
                    <a:pt x="91173" y="523976"/>
                  </a:lnTo>
                  <a:lnTo>
                    <a:pt x="89319" y="528955"/>
                  </a:lnTo>
                  <a:lnTo>
                    <a:pt x="92989" y="529158"/>
                  </a:lnTo>
                  <a:lnTo>
                    <a:pt x="94538" y="530580"/>
                  </a:lnTo>
                  <a:lnTo>
                    <a:pt x="95669" y="531609"/>
                  </a:lnTo>
                  <a:lnTo>
                    <a:pt x="96748" y="530161"/>
                  </a:lnTo>
                  <a:lnTo>
                    <a:pt x="97904" y="527469"/>
                  </a:lnTo>
                  <a:lnTo>
                    <a:pt x="101066" y="526516"/>
                  </a:lnTo>
                  <a:close/>
                </a:path>
                <a:path w="210185" h="677545">
                  <a:moveTo>
                    <a:pt x="104203" y="510273"/>
                  </a:moveTo>
                  <a:lnTo>
                    <a:pt x="103924" y="508215"/>
                  </a:lnTo>
                  <a:lnTo>
                    <a:pt x="100444" y="506387"/>
                  </a:lnTo>
                  <a:lnTo>
                    <a:pt x="99682" y="506082"/>
                  </a:lnTo>
                  <a:lnTo>
                    <a:pt x="97472" y="508546"/>
                  </a:lnTo>
                  <a:lnTo>
                    <a:pt x="95123" y="508241"/>
                  </a:lnTo>
                  <a:lnTo>
                    <a:pt x="96647" y="511657"/>
                  </a:lnTo>
                  <a:lnTo>
                    <a:pt x="97129" y="512813"/>
                  </a:lnTo>
                  <a:lnTo>
                    <a:pt x="94945" y="515975"/>
                  </a:lnTo>
                  <a:lnTo>
                    <a:pt x="97104" y="516280"/>
                  </a:lnTo>
                  <a:lnTo>
                    <a:pt x="97472" y="516674"/>
                  </a:lnTo>
                  <a:lnTo>
                    <a:pt x="98679" y="517829"/>
                  </a:lnTo>
                  <a:lnTo>
                    <a:pt x="99707" y="518033"/>
                  </a:lnTo>
                  <a:lnTo>
                    <a:pt x="101600" y="515543"/>
                  </a:lnTo>
                  <a:lnTo>
                    <a:pt x="103200" y="513664"/>
                  </a:lnTo>
                  <a:lnTo>
                    <a:pt x="103835" y="511556"/>
                  </a:lnTo>
                  <a:lnTo>
                    <a:pt x="104203" y="510273"/>
                  </a:lnTo>
                  <a:close/>
                </a:path>
                <a:path w="210185" h="677545">
                  <a:moveTo>
                    <a:pt x="107442" y="524510"/>
                  </a:moveTo>
                  <a:lnTo>
                    <a:pt x="104254" y="521754"/>
                  </a:lnTo>
                  <a:lnTo>
                    <a:pt x="103428" y="522478"/>
                  </a:lnTo>
                  <a:lnTo>
                    <a:pt x="101892" y="524586"/>
                  </a:lnTo>
                  <a:lnTo>
                    <a:pt x="100215" y="525589"/>
                  </a:lnTo>
                  <a:lnTo>
                    <a:pt x="102374" y="527494"/>
                  </a:lnTo>
                  <a:lnTo>
                    <a:pt x="103301" y="528218"/>
                  </a:lnTo>
                  <a:lnTo>
                    <a:pt x="104203" y="527621"/>
                  </a:lnTo>
                  <a:lnTo>
                    <a:pt x="104940" y="526542"/>
                  </a:lnTo>
                  <a:lnTo>
                    <a:pt x="105689" y="525437"/>
                  </a:lnTo>
                  <a:lnTo>
                    <a:pt x="107442" y="524510"/>
                  </a:lnTo>
                  <a:close/>
                </a:path>
                <a:path w="210185" h="677545">
                  <a:moveTo>
                    <a:pt x="107670" y="580263"/>
                  </a:moveTo>
                  <a:lnTo>
                    <a:pt x="106260" y="579056"/>
                  </a:lnTo>
                  <a:lnTo>
                    <a:pt x="104863" y="577824"/>
                  </a:lnTo>
                  <a:lnTo>
                    <a:pt x="103479" y="578231"/>
                  </a:lnTo>
                  <a:lnTo>
                    <a:pt x="100063" y="578561"/>
                  </a:lnTo>
                  <a:lnTo>
                    <a:pt x="99758" y="580313"/>
                  </a:lnTo>
                  <a:lnTo>
                    <a:pt x="98831" y="581190"/>
                  </a:lnTo>
                  <a:lnTo>
                    <a:pt x="98031" y="582295"/>
                  </a:lnTo>
                  <a:lnTo>
                    <a:pt x="96901" y="583247"/>
                  </a:lnTo>
                  <a:lnTo>
                    <a:pt x="98463" y="585685"/>
                  </a:lnTo>
                  <a:lnTo>
                    <a:pt x="99758" y="585660"/>
                  </a:lnTo>
                  <a:lnTo>
                    <a:pt x="102895" y="584860"/>
                  </a:lnTo>
                  <a:lnTo>
                    <a:pt x="107391" y="585228"/>
                  </a:lnTo>
                  <a:lnTo>
                    <a:pt x="104305" y="581990"/>
                  </a:lnTo>
                  <a:lnTo>
                    <a:pt x="105867" y="581113"/>
                  </a:lnTo>
                  <a:lnTo>
                    <a:pt x="106159" y="580910"/>
                  </a:lnTo>
                  <a:lnTo>
                    <a:pt x="107670" y="580263"/>
                  </a:lnTo>
                  <a:close/>
                </a:path>
                <a:path w="210185" h="677545">
                  <a:moveTo>
                    <a:pt x="114998" y="565708"/>
                  </a:moveTo>
                  <a:lnTo>
                    <a:pt x="114922" y="564629"/>
                  </a:lnTo>
                  <a:lnTo>
                    <a:pt x="113550" y="563143"/>
                  </a:lnTo>
                  <a:lnTo>
                    <a:pt x="112737" y="560501"/>
                  </a:lnTo>
                  <a:lnTo>
                    <a:pt x="111239" y="561784"/>
                  </a:lnTo>
                  <a:lnTo>
                    <a:pt x="107899" y="563791"/>
                  </a:lnTo>
                  <a:lnTo>
                    <a:pt x="108343" y="564769"/>
                  </a:lnTo>
                  <a:lnTo>
                    <a:pt x="110426" y="568540"/>
                  </a:lnTo>
                  <a:lnTo>
                    <a:pt x="111658" y="567893"/>
                  </a:lnTo>
                  <a:lnTo>
                    <a:pt x="113322" y="566813"/>
                  </a:lnTo>
                  <a:lnTo>
                    <a:pt x="114998" y="565708"/>
                  </a:lnTo>
                  <a:close/>
                </a:path>
                <a:path w="210185" h="677545">
                  <a:moveTo>
                    <a:pt x="121119" y="613981"/>
                  </a:moveTo>
                  <a:lnTo>
                    <a:pt x="120599" y="613702"/>
                  </a:lnTo>
                  <a:lnTo>
                    <a:pt x="120116" y="613676"/>
                  </a:lnTo>
                  <a:lnTo>
                    <a:pt x="119697" y="613575"/>
                  </a:lnTo>
                  <a:lnTo>
                    <a:pt x="119773" y="614502"/>
                  </a:lnTo>
                  <a:lnTo>
                    <a:pt x="120192" y="614578"/>
                  </a:lnTo>
                  <a:lnTo>
                    <a:pt x="121094" y="614730"/>
                  </a:lnTo>
                  <a:lnTo>
                    <a:pt x="121081" y="614451"/>
                  </a:lnTo>
                  <a:lnTo>
                    <a:pt x="121119" y="613981"/>
                  </a:lnTo>
                  <a:close/>
                </a:path>
                <a:path w="210185" h="677545">
                  <a:moveTo>
                    <a:pt x="127850" y="347484"/>
                  </a:moveTo>
                  <a:lnTo>
                    <a:pt x="126771" y="345198"/>
                  </a:lnTo>
                  <a:lnTo>
                    <a:pt x="126873" y="344817"/>
                  </a:lnTo>
                  <a:lnTo>
                    <a:pt x="125920" y="343687"/>
                  </a:lnTo>
                  <a:lnTo>
                    <a:pt x="127406" y="341477"/>
                  </a:lnTo>
                  <a:lnTo>
                    <a:pt x="123812" y="341503"/>
                  </a:lnTo>
                  <a:lnTo>
                    <a:pt x="122174" y="341553"/>
                  </a:lnTo>
                  <a:lnTo>
                    <a:pt x="121627" y="343217"/>
                  </a:lnTo>
                  <a:lnTo>
                    <a:pt x="120002" y="345122"/>
                  </a:lnTo>
                  <a:lnTo>
                    <a:pt x="120523" y="347103"/>
                  </a:lnTo>
                  <a:lnTo>
                    <a:pt x="122453" y="349643"/>
                  </a:lnTo>
                  <a:lnTo>
                    <a:pt x="123939" y="351167"/>
                  </a:lnTo>
                  <a:lnTo>
                    <a:pt x="126466" y="348957"/>
                  </a:lnTo>
                  <a:lnTo>
                    <a:pt x="127850" y="347484"/>
                  </a:lnTo>
                  <a:close/>
                </a:path>
                <a:path w="210185" h="677545">
                  <a:moveTo>
                    <a:pt x="132626" y="119849"/>
                  </a:moveTo>
                  <a:lnTo>
                    <a:pt x="130543" y="119519"/>
                  </a:lnTo>
                  <a:lnTo>
                    <a:pt x="129667" y="118567"/>
                  </a:lnTo>
                  <a:lnTo>
                    <a:pt x="128181" y="118033"/>
                  </a:lnTo>
                  <a:lnTo>
                    <a:pt x="127152" y="115354"/>
                  </a:lnTo>
                  <a:lnTo>
                    <a:pt x="125145" y="117665"/>
                  </a:lnTo>
                  <a:lnTo>
                    <a:pt x="123532" y="119545"/>
                  </a:lnTo>
                  <a:lnTo>
                    <a:pt x="126276" y="120053"/>
                  </a:lnTo>
                  <a:lnTo>
                    <a:pt x="126352" y="121272"/>
                  </a:lnTo>
                  <a:lnTo>
                    <a:pt x="126453" y="123355"/>
                  </a:lnTo>
                  <a:lnTo>
                    <a:pt x="127355" y="123659"/>
                  </a:lnTo>
                  <a:lnTo>
                    <a:pt x="129933" y="122885"/>
                  </a:lnTo>
                  <a:lnTo>
                    <a:pt x="130810" y="122936"/>
                  </a:lnTo>
                  <a:lnTo>
                    <a:pt x="132626" y="119849"/>
                  </a:lnTo>
                  <a:close/>
                </a:path>
                <a:path w="210185" h="677545">
                  <a:moveTo>
                    <a:pt x="132918" y="605790"/>
                  </a:moveTo>
                  <a:lnTo>
                    <a:pt x="131826" y="600697"/>
                  </a:lnTo>
                  <a:lnTo>
                    <a:pt x="128333" y="598462"/>
                  </a:lnTo>
                  <a:lnTo>
                    <a:pt x="127749" y="601599"/>
                  </a:lnTo>
                  <a:lnTo>
                    <a:pt x="125044" y="601179"/>
                  </a:lnTo>
                  <a:lnTo>
                    <a:pt x="126644" y="606018"/>
                  </a:lnTo>
                  <a:lnTo>
                    <a:pt x="128625" y="607822"/>
                  </a:lnTo>
                  <a:lnTo>
                    <a:pt x="130035" y="609231"/>
                  </a:lnTo>
                  <a:lnTo>
                    <a:pt x="131064" y="608584"/>
                  </a:lnTo>
                  <a:lnTo>
                    <a:pt x="132041" y="607098"/>
                  </a:lnTo>
                  <a:lnTo>
                    <a:pt x="132918" y="605790"/>
                  </a:lnTo>
                  <a:close/>
                </a:path>
                <a:path w="210185" h="677545">
                  <a:moveTo>
                    <a:pt x="136017" y="430276"/>
                  </a:moveTo>
                  <a:lnTo>
                    <a:pt x="133959" y="428688"/>
                  </a:lnTo>
                  <a:lnTo>
                    <a:pt x="127876" y="420928"/>
                  </a:lnTo>
                  <a:lnTo>
                    <a:pt x="122453" y="421640"/>
                  </a:lnTo>
                  <a:lnTo>
                    <a:pt x="118491" y="428612"/>
                  </a:lnTo>
                  <a:lnTo>
                    <a:pt x="116662" y="431825"/>
                  </a:lnTo>
                  <a:lnTo>
                    <a:pt x="117957" y="433984"/>
                  </a:lnTo>
                  <a:lnTo>
                    <a:pt x="119392" y="435914"/>
                  </a:lnTo>
                  <a:lnTo>
                    <a:pt x="120675" y="437832"/>
                  </a:lnTo>
                  <a:lnTo>
                    <a:pt x="122986" y="441617"/>
                  </a:lnTo>
                  <a:lnTo>
                    <a:pt x="130987" y="440766"/>
                  </a:lnTo>
                  <a:lnTo>
                    <a:pt x="131775" y="438556"/>
                  </a:lnTo>
                  <a:lnTo>
                    <a:pt x="132143" y="434911"/>
                  </a:lnTo>
                  <a:lnTo>
                    <a:pt x="132067" y="432727"/>
                  </a:lnTo>
                  <a:lnTo>
                    <a:pt x="136017" y="430276"/>
                  </a:lnTo>
                  <a:close/>
                </a:path>
                <a:path w="210185" h="677545">
                  <a:moveTo>
                    <a:pt x="136664" y="527596"/>
                  </a:moveTo>
                  <a:lnTo>
                    <a:pt x="136283" y="525157"/>
                  </a:lnTo>
                  <a:lnTo>
                    <a:pt x="136410" y="524510"/>
                  </a:lnTo>
                  <a:lnTo>
                    <a:pt x="136588" y="523887"/>
                  </a:lnTo>
                  <a:lnTo>
                    <a:pt x="136207" y="523100"/>
                  </a:lnTo>
                  <a:lnTo>
                    <a:pt x="136042" y="522706"/>
                  </a:lnTo>
                  <a:lnTo>
                    <a:pt x="135763" y="522351"/>
                  </a:lnTo>
                  <a:lnTo>
                    <a:pt x="135559" y="521970"/>
                  </a:lnTo>
                  <a:lnTo>
                    <a:pt x="135153" y="522249"/>
                  </a:lnTo>
                  <a:lnTo>
                    <a:pt x="134835" y="521627"/>
                  </a:lnTo>
                  <a:lnTo>
                    <a:pt x="134886" y="520839"/>
                  </a:lnTo>
                  <a:lnTo>
                    <a:pt x="133248" y="519087"/>
                  </a:lnTo>
                  <a:lnTo>
                    <a:pt x="133654" y="517525"/>
                  </a:lnTo>
                  <a:lnTo>
                    <a:pt x="132067" y="515848"/>
                  </a:lnTo>
                  <a:lnTo>
                    <a:pt x="131749" y="512508"/>
                  </a:lnTo>
                  <a:lnTo>
                    <a:pt x="129108" y="510197"/>
                  </a:lnTo>
                  <a:lnTo>
                    <a:pt x="121780" y="509295"/>
                  </a:lnTo>
                  <a:lnTo>
                    <a:pt x="120472" y="510095"/>
                  </a:lnTo>
                  <a:lnTo>
                    <a:pt x="119418" y="511175"/>
                  </a:lnTo>
                  <a:lnTo>
                    <a:pt x="117868" y="511022"/>
                  </a:lnTo>
                  <a:lnTo>
                    <a:pt x="114630" y="513994"/>
                  </a:lnTo>
                  <a:lnTo>
                    <a:pt x="112268" y="517499"/>
                  </a:lnTo>
                  <a:lnTo>
                    <a:pt x="112420" y="525106"/>
                  </a:lnTo>
                  <a:lnTo>
                    <a:pt x="112293" y="529297"/>
                  </a:lnTo>
                  <a:lnTo>
                    <a:pt x="116738" y="530580"/>
                  </a:lnTo>
                  <a:lnTo>
                    <a:pt x="119037" y="532688"/>
                  </a:lnTo>
                  <a:lnTo>
                    <a:pt x="121500" y="533374"/>
                  </a:lnTo>
                  <a:lnTo>
                    <a:pt x="128536" y="534949"/>
                  </a:lnTo>
                  <a:lnTo>
                    <a:pt x="133096" y="534327"/>
                  </a:lnTo>
                  <a:lnTo>
                    <a:pt x="136486" y="529983"/>
                  </a:lnTo>
                  <a:lnTo>
                    <a:pt x="136664" y="527596"/>
                  </a:lnTo>
                  <a:close/>
                </a:path>
                <a:path w="210185" h="677545">
                  <a:moveTo>
                    <a:pt x="139522" y="566902"/>
                  </a:moveTo>
                  <a:lnTo>
                    <a:pt x="139306" y="564743"/>
                  </a:lnTo>
                  <a:lnTo>
                    <a:pt x="139230" y="563816"/>
                  </a:lnTo>
                  <a:lnTo>
                    <a:pt x="139128" y="562559"/>
                  </a:lnTo>
                  <a:lnTo>
                    <a:pt x="139103" y="562317"/>
                  </a:lnTo>
                  <a:lnTo>
                    <a:pt x="138226" y="560882"/>
                  </a:lnTo>
                  <a:lnTo>
                    <a:pt x="134175" y="560882"/>
                  </a:lnTo>
                  <a:lnTo>
                    <a:pt x="135763" y="557669"/>
                  </a:lnTo>
                  <a:lnTo>
                    <a:pt x="134251" y="555307"/>
                  </a:lnTo>
                  <a:lnTo>
                    <a:pt x="134759" y="553935"/>
                  </a:lnTo>
                  <a:lnTo>
                    <a:pt x="134734" y="552996"/>
                  </a:lnTo>
                  <a:lnTo>
                    <a:pt x="134239" y="552069"/>
                  </a:lnTo>
                  <a:lnTo>
                    <a:pt x="133959" y="551522"/>
                  </a:lnTo>
                  <a:lnTo>
                    <a:pt x="132575" y="551827"/>
                  </a:lnTo>
                  <a:lnTo>
                    <a:pt x="130937" y="551319"/>
                  </a:lnTo>
                  <a:lnTo>
                    <a:pt x="130886" y="551522"/>
                  </a:lnTo>
                  <a:lnTo>
                    <a:pt x="130797" y="551827"/>
                  </a:lnTo>
                  <a:lnTo>
                    <a:pt x="131064" y="551827"/>
                  </a:lnTo>
                  <a:lnTo>
                    <a:pt x="130314" y="552069"/>
                  </a:lnTo>
                  <a:lnTo>
                    <a:pt x="130365" y="549884"/>
                  </a:lnTo>
                  <a:lnTo>
                    <a:pt x="129336" y="548563"/>
                  </a:lnTo>
                  <a:lnTo>
                    <a:pt x="120472" y="549884"/>
                  </a:lnTo>
                  <a:lnTo>
                    <a:pt x="113296" y="544436"/>
                  </a:lnTo>
                  <a:lnTo>
                    <a:pt x="112547" y="543039"/>
                  </a:lnTo>
                  <a:lnTo>
                    <a:pt x="111887" y="541782"/>
                  </a:lnTo>
                  <a:lnTo>
                    <a:pt x="108648" y="541782"/>
                  </a:lnTo>
                  <a:lnTo>
                    <a:pt x="104457" y="543039"/>
                  </a:lnTo>
                  <a:lnTo>
                    <a:pt x="103047" y="542556"/>
                  </a:lnTo>
                  <a:lnTo>
                    <a:pt x="104355" y="546379"/>
                  </a:lnTo>
                  <a:lnTo>
                    <a:pt x="103200" y="549465"/>
                  </a:lnTo>
                  <a:lnTo>
                    <a:pt x="110909" y="552996"/>
                  </a:lnTo>
                  <a:lnTo>
                    <a:pt x="112712" y="558317"/>
                  </a:lnTo>
                  <a:lnTo>
                    <a:pt x="120269" y="563816"/>
                  </a:lnTo>
                  <a:lnTo>
                    <a:pt x="121526" y="564527"/>
                  </a:lnTo>
                  <a:lnTo>
                    <a:pt x="127927" y="563816"/>
                  </a:lnTo>
                  <a:lnTo>
                    <a:pt x="128460" y="563245"/>
                  </a:lnTo>
                  <a:lnTo>
                    <a:pt x="128511" y="563092"/>
                  </a:lnTo>
                  <a:lnTo>
                    <a:pt x="128727" y="562559"/>
                  </a:lnTo>
                  <a:lnTo>
                    <a:pt x="131013" y="563448"/>
                  </a:lnTo>
                  <a:lnTo>
                    <a:pt x="131965" y="565632"/>
                  </a:lnTo>
                  <a:lnTo>
                    <a:pt x="133578" y="567156"/>
                  </a:lnTo>
                  <a:lnTo>
                    <a:pt x="134353" y="567931"/>
                  </a:lnTo>
                  <a:lnTo>
                    <a:pt x="136461" y="568083"/>
                  </a:lnTo>
                  <a:lnTo>
                    <a:pt x="139522" y="566902"/>
                  </a:lnTo>
                  <a:close/>
                </a:path>
                <a:path w="210185" h="677545">
                  <a:moveTo>
                    <a:pt x="140601" y="426110"/>
                  </a:moveTo>
                  <a:lnTo>
                    <a:pt x="138569" y="422287"/>
                  </a:lnTo>
                  <a:lnTo>
                    <a:pt x="136131" y="422440"/>
                  </a:lnTo>
                  <a:lnTo>
                    <a:pt x="135686" y="422440"/>
                  </a:lnTo>
                  <a:lnTo>
                    <a:pt x="135229" y="422541"/>
                  </a:lnTo>
                  <a:lnTo>
                    <a:pt x="134785" y="422617"/>
                  </a:lnTo>
                  <a:lnTo>
                    <a:pt x="134912" y="423138"/>
                  </a:lnTo>
                  <a:lnTo>
                    <a:pt x="135013" y="423646"/>
                  </a:lnTo>
                  <a:lnTo>
                    <a:pt x="135128" y="424167"/>
                  </a:lnTo>
                  <a:lnTo>
                    <a:pt x="135636" y="426961"/>
                  </a:lnTo>
                  <a:lnTo>
                    <a:pt x="138023" y="426580"/>
                  </a:lnTo>
                  <a:lnTo>
                    <a:pt x="140030" y="427037"/>
                  </a:lnTo>
                  <a:lnTo>
                    <a:pt x="140601" y="426110"/>
                  </a:lnTo>
                  <a:close/>
                </a:path>
                <a:path w="210185" h="677545">
                  <a:moveTo>
                    <a:pt x="141033" y="296418"/>
                  </a:moveTo>
                  <a:lnTo>
                    <a:pt x="140906" y="296176"/>
                  </a:lnTo>
                  <a:lnTo>
                    <a:pt x="140804" y="295694"/>
                  </a:lnTo>
                  <a:lnTo>
                    <a:pt x="140652" y="295694"/>
                  </a:lnTo>
                  <a:lnTo>
                    <a:pt x="140233" y="295643"/>
                  </a:lnTo>
                  <a:lnTo>
                    <a:pt x="139776" y="295770"/>
                  </a:lnTo>
                  <a:lnTo>
                    <a:pt x="139331" y="295846"/>
                  </a:lnTo>
                  <a:lnTo>
                    <a:pt x="139573" y="296341"/>
                  </a:lnTo>
                  <a:lnTo>
                    <a:pt x="139725" y="296672"/>
                  </a:lnTo>
                  <a:lnTo>
                    <a:pt x="140157" y="296595"/>
                  </a:lnTo>
                  <a:lnTo>
                    <a:pt x="140601" y="296519"/>
                  </a:lnTo>
                  <a:lnTo>
                    <a:pt x="141033" y="296418"/>
                  </a:lnTo>
                  <a:close/>
                </a:path>
                <a:path w="210185" h="677545">
                  <a:moveTo>
                    <a:pt x="143116" y="213677"/>
                  </a:moveTo>
                  <a:lnTo>
                    <a:pt x="139280" y="212902"/>
                  </a:lnTo>
                  <a:lnTo>
                    <a:pt x="139649" y="210616"/>
                  </a:lnTo>
                  <a:lnTo>
                    <a:pt x="138493" y="210845"/>
                  </a:lnTo>
                  <a:lnTo>
                    <a:pt x="136969" y="210667"/>
                  </a:lnTo>
                  <a:lnTo>
                    <a:pt x="136258" y="211353"/>
                  </a:lnTo>
                  <a:lnTo>
                    <a:pt x="135305" y="212305"/>
                  </a:lnTo>
                  <a:lnTo>
                    <a:pt x="137617" y="216242"/>
                  </a:lnTo>
                  <a:lnTo>
                    <a:pt x="139496" y="217068"/>
                  </a:lnTo>
                  <a:lnTo>
                    <a:pt x="140360" y="217474"/>
                  </a:lnTo>
                  <a:lnTo>
                    <a:pt x="141236" y="217373"/>
                  </a:lnTo>
                  <a:lnTo>
                    <a:pt x="141782" y="216319"/>
                  </a:lnTo>
                  <a:lnTo>
                    <a:pt x="143116" y="213677"/>
                  </a:lnTo>
                  <a:close/>
                </a:path>
                <a:path w="210185" h="677545">
                  <a:moveTo>
                    <a:pt x="143471" y="630694"/>
                  </a:moveTo>
                  <a:lnTo>
                    <a:pt x="140652" y="627507"/>
                  </a:lnTo>
                  <a:lnTo>
                    <a:pt x="138976" y="625348"/>
                  </a:lnTo>
                  <a:lnTo>
                    <a:pt x="132219" y="626351"/>
                  </a:lnTo>
                  <a:lnTo>
                    <a:pt x="131368" y="629615"/>
                  </a:lnTo>
                  <a:lnTo>
                    <a:pt x="128803" y="633260"/>
                  </a:lnTo>
                  <a:lnTo>
                    <a:pt x="129235" y="635419"/>
                  </a:lnTo>
                  <a:lnTo>
                    <a:pt x="132245" y="638479"/>
                  </a:lnTo>
                  <a:lnTo>
                    <a:pt x="135712" y="638873"/>
                  </a:lnTo>
                  <a:lnTo>
                    <a:pt x="137210" y="637349"/>
                  </a:lnTo>
                  <a:lnTo>
                    <a:pt x="138290" y="636270"/>
                  </a:lnTo>
                  <a:lnTo>
                    <a:pt x="139077" y="634885"/>
                  </a:lnTo>
                  <a:lnTo>
                    <a:pt x="140233" y="633310"/>
                  </a:lnTo>
                  <a:lnTo>
                    <a:pt x="140525" y="632002"/>
                  </a:lnTo>
                  <a:lnTo>
                    <a:pt x="143471" y="630694"/>
                  </a:lnTo>
                  <a:close/>
                </a:path>
                <a:path w="210185" h="677545">
                  <a:moveTo>
                    <a:pt x="145122" y="493763"/>
                  </a:moveTo>
                  <a:lnTo>
                    <a:pt x="143573" y="493229"/>
                  </a:lnTo>
                  <a:lnTo>
                    <a:pt x="142519" y="492874"/>
                  </a:lnTo>
                  <a:lnTo>
                    <a:pt x="141528" y="492480"/>
                  </a:lnTo>
                  <a:lnTo>
                    <a:pt x="137871" y="489445"/>
                  </a:lnTo>
                  <a:lnTo>
                    <a:pt x="132905" y="491070"/>
                  </a:lnTo>
                  <a:lnTo>
                    <a:pt x="131826" y="494309"/>
                  </a:lnTo>
                  <a:lnTo>
                    <a:pt x="131597" y="494614"/>
                  </a:lnTo>
                  <a:lnTo>
                    <a:pt x="131749" y="494893"/>
                  </a:lnTo>
                  <a:lnTo>
                    <a:pt x="131673" y="495185"/>
                  </a:lnTo>
                  <a:lnTo>
                    <a:pt x="130213" y="494461"/>
                  </a:lnTo>
                  <a:lnTo>
                    <a:pt x="128676" y="494512"/>
                  </a:lnTo>
                  <a:lnTo>
                    <a:pt x="123939" y="497878"/>
                  </a:lnTo>
                  <a:lnTo>
                    <a:pt x="123355" y="500214"/>
                  </a:lnTo>
                  <a:lnTo>
                    <a:pt x="126619" y="505155"/>
                  </a:lnTo>
                  <a:lnTo>
                    <a:pt x="128879" y="505155"/>
                  </a:lnTo>
                  <a:lnTo>
                    <a:pt x="132918" y="502513"/>
                  </a:lnTo>
                  <a:lnTo>
                    <a:pt x="133781" y="501789"/>
                  </a:lnTo>
                  <a:lnTo>
                    <a:pt x="135039" y="501345"/>
                  </a:lnTo>
                  <a:lnTo>
                    <a:pt x="135407" y="500405"/>
                  </a:lnTo>
                  <a:lnTo>
                    <a:pt x="136486" y="500811"/>
                  </a:lnTo>
                  <a:lnTo>
                    <a:pt x="137642" y="500913"/>
                  </a:lnTo>
                  <a:lnTo>
                    <a:pt x="140957" y="499808"/>
                  </a:lnTo>
                  <a:lnTo>
                    <a:pt x="144018" y="499300"/>
                  </a:lnTo>
                  <a:lnTo>
                    <a:pt x="145122" y="493763"/>
                  </a:lnTo>
                  <a:close/>
                </a:path>
                <a:path w="210185" h="677545">
                  <a:moveTo>
                    <a:pt x="147180" y="239191"/>
                  </a:moveTo>
                  <a:lnTo>
                    <a:pt x="144348" y="238810"/>
                  </a:lnTo>
                  <a:lnTo>
                    <a:pt x="143319" y="237705"/>
                  </a:lnTo>
                  <a:lnTo>
                    <a:pt x="139903" y="235445"/>
                  </a:lnTo>
                  <a:lnTo>
                    <a:pt x="137312" y="239407"/>
                  </a:lnTo>
                  <a:lnTo>
                    <a:pt x="137045" y="239915"/>
                  </a:lnTo>
                  <a:lnTo>
                    <a:pt x="136664" y="240347"/>
                  </a:lnTo>
                  <a:lnTo>
                    <a:pt x="134988" y="242100"/>
                  </a:lnTo>
                  <a:lnTo>
                    <a:pt x="135712" y="244055"/>
                  </a:lnTo>
                  <a:lnTo>
                    <a:pt x="137541" y="247116"/>
                  </a:lnTo>
                  <a:lnTo>
                    <a:pt x="139230" y="246113"/>
                  </a:lnTo>
                  <a:lnTo>
                    <a:pt x="141109" y="245859"/>
                  </a:lnTo>
                  <a:lnTo>
                    <a:pt x="141744" y="245668"/>
                  </a:lnTo>
                  <a:lnTo>
                    <a:pt x="141947" y="245668"/>
                  </a:lnTo>
                  <a:lnTo>
                    <a:pt x="145046" y="245389"/>
                  </a:lnTo>
                  <a:lnTo>
                    <a:pt x="145783" y="242722"/>
                  </a:lnTo>
                  <a:lnTo>
                    <a:pt x="147180" y="239191"/>
                  </a:lnTo>
                  <a:close/>
                </a:path>
                <a:path w="210185" h="677545">
                  <a:moveTo>
                    <a:pt x="148894" y="319239"/>
                  </a:moveTo>
                  <a:lnTo>
                    <a:pt x="147688" y="318363"/>
                  </a:lnTo>
                  <a:lnTo>
                    <a:pt x="145478" y="317982"/>
                  </a:lnTo>
                  <a:lnTo>
                    <a:pt x="143713" y="317538"/>
                  </a:lnTo>
                  <a:lnTo>
                    <a:pt x="142138" y="316026"/>
                  </a:lnTo>
                  <a:lnTo>
                    <a:pt x="139928" y="321805"/>
                  </a:lnTo>
                  <a:lnTo>
                    <a:pt x="141185" y="322605"/>
                  </a:lnTo>
                  <a:lnTo>
                    <a:pt x="145122" y="323430"/>
                  </a:lnTo>
                  <a:lnTo>
                    <a:pt x="146685" y="324942"/>
                  </a:lnTo>
                  <a:lnTo>
                    <a:pt x="147789" y="322097"/>
                  </a:lnTo>
                  <a:lnTo>
                    <a:pt x="148894" y="319239"/>
                  </a:lnTo>
                  <a:close/>
                </a:path>
                <a:path w="210185" h="677545">
                  <a:moveTo>
                    <a:pt x="150698" y="67678"/>
                  </a:moveTo>
                  <a:lnTo>
                    <a:pt x="150622" y="67411"/>
                  </a:lnTo>
                  <a:lnTo>
                    <a:pt x="150647" y="66954"/>
                  </a:lnTo>
                  <a:lnTo>
                    <a:pt x="150520" y="66903"/>
                  </a:lnTo>
                  <a:lnTo>
                    <a:pt x="150114" y="66751"/>
                  </a:lnTo>
                  <a:lnTo>
                    <a:pt x="149694" y="66751"/>
                  </a:lnTo>
                  <a:lnTo>
                    <a:pt x="149237" y="66700"/>
                  </a:lnTo>
                  <a:lnTo>
                    <a:pt x="149288" y="66979"/>
                  </a:lnTo>
                  <a:lnTo>
                    <a:pt x="149339" y="67233"/>
                  </a:lnTo>
                  <a:lnTo>
                    <a:pt x="149415" y="67551"/>
                  </a:lnTo>
                  <a:lnTo>
                    <a:pt x="149847" y="67576"/>
                  </a:lnTo>
                  <a:lnTo>
                    <a:pt x="150698" y="67678"/>
                  </a:lnTo>
                  <a:close/>
                </a:path>
                <a:path w="210185" h="677545">
                  <a:moveTo>
                    <a:pt x="151980" y="1206"/>
                  </a:moveTo>
                  <a:lnTo>
                    <a:pt x="151218" y="711"/>
                  </a:lnTo>
                  <a:lnTo>
                    <a:pt x="149999" y="25"/>
                  </a:lnTo>
                  <a:lnTo>
                    <a:pt x="149161" y="0"/>
                  </a:lnTo>
                  <a:lnTo>
                    <a:pt x="148996" y="1079"/>
                  </a:lnTo>
                  <a:lnTo>
                    <a:pt x="148945" y="1358"/>
                  </a:lnTo>
                  <a:lnTo>
                    <a:pt x="149745" y="1790"/>
                  </a:lnTo>
                  <a:lnTo>
                    <a:pt x="150088" y="2082"/>
                  </a:lnTo>
                  <a:lnTo>
                    <a:pt x="150952" y="2489"/>
                  </a:lnTo>
                  <a:lnTo>
                    <a:pt x="151752" y="2540"/>
                  </a:lnTo>
                  <a:lnTo>
                    <a:pt x="151930" y="1485"/>
                  </a:lnTo>
                  <a:lnTo>
                    <a:pt x="151980" y="1206"/>
                  </a:lnTo>
                  <a:close/>
                </a:path>
                <a:path w="210185" h="677545">
                  <a:moveTo>
                    <a:pt x="153479" y="87134"/>
                  </a:moveTo>
                  <a:lnTo>
                    <a:pt x="151777" y="81864"/>
                  </a:lnTo>
                  <a:lnTo>
                    <a:pt x="151053" y="79375"/>
                  </a:lnTo>
                  <a:lnTo>
                    <a:pt x="146100" y="76136"/>
                  </a:lnTo>
                  <a:lnTo>
                    <a:pt x="136537" y="76847"/>
                  </a:lnTo>
                  <a:lnTo>
                    <a:pt x="131864" y="82372"/>
                  </a:lnTo>
                  <a:lnTo>
                    <a:pt x="134683" y="85661"/>
                  </a:lnTo>
                  <a:lnTo>
                    <a:pt x="134962" y="89700"/>
                  </a:lnTo>
                  <a:lnTo>
                    <a:pt x="136512" y="90347"/>
                  </a:lnTo>
                  <a:lnTo>
                    <a:pt x="138849" y="92633"/>
                  </a:lnTo>
                  <a:lnTo>
                    <a:pt x="134962" y="93116"/>
                  </a:lnTo>
                  <a:lnTo>
                    <a:pt x="134912" y="94564"/>
                  </a:lnTo>
                  <a:lnTo>
                    <a:pt x="134150" y="95224"/>
                  </a:lnTo>
                  <a:lnTo>
                    <a:pt x="132676" y="97307"/>
                  </a:lnTo>
                  <a:lnTo>
                    <a:pt x="133197" y="100164"/>
                  </a:lnTo>
                  <a:lnTo>
                    <a:pt x="136740" y="103784"/>
                  </a:lnTo>
                  <a:lnTo>
                    <a:pt x="141287" y="104025"/>
                  </a:lnTo>
                  <a:lnTo>
                    <a:pt x="145249" y="101803"/>
                  </a:lnTo>
                  <a:lnTo>
                    <a:pt x="145783" y="98729"/>
                  </a:lnTo>
                  <a:lnTo>
                    <a:pt x="144475" y="94488"/>
                  </a:lnTo>
                  <a:lnTo>
                    <a:pt x="143243" y="92278"/>
                  </a:lnTo>
                  <a:lnTo>
                    <a:pt x="147434" y="91909"/>
                  </a:lnTo>
                  <a:lnTo>
                    <a:pt x="147891" y="89623"/>
                  </a:lnTo>
                  <a:lnTo>
                    <a:pt x="151676" y="88671"/>
                  </a:lnTo>
                  <a:lnTo>
                    <a:pt x="153479" y="87134"/>
                  </a:lnTo>
                  <a:close/>
                </a:path>
                <a:path w="210185" h="677545">
                  <a:moveTo>
                    <a:pt x="154533" y="216369"/>
                  </a:moveTo>
                  <a:lnTo>
                    <a:pt x="154343" y="216192"/>
                  </a:lnTo>
                  <a:lnTo>
                    <a:pt x="153606" y="215493"/>
                  </a:lnTo>
                  <a:lnTo>
                    <a:pt x="153035" y="215988"/>
                  </a:lnTo>
                  <a:lnTo>
                    <a:pt x="152603" y="216738"/>
                  </a:lnTo>
                  <a:lnTo>
                    <a:pt x="152501" y="217246"/>
                  </a:lnTo>
                  <a:lnTo>
                    <a:pt x="152133" y="218020"/>
                  </a:lnTo>
                  <a:lnTo>
                    <a:pt x="152323" y="218198"/>
                  </a:lnTo>
                  <a:lnTo>
                    <a:pt x="153085" y="218897"/>
                  </a:lnTo>
                  <a:lnTo>
                    <a:pt x="153708" y="218401"/>
                  </a:lnTo>
                  <a:lnTo>
                    <a:pt x="154063" y="217652"/>
                  </a:lnTo>
                  <a:lnTo>
                    <a:pt x="154266" y="217195"/>
                  </a:lnTo>
                  <a:lnTo>
                    <a:pt x="154533" y="216369"/>
                  </a:lnTo>
                  <a:close/>
                </a:path>
                <a:path w="210185" h="677545">
                  <a:moveTo>
                    <a:pt x="157302" y="219659"/>
                  </a:moveTo>
                  <a:lnTo>
                    <a:pt x="156972" y="219227"/>
                  </a:lnTo>
                  <a:lnTo>
                    <a:pt x="156667" y="218503"/>
                  </a:lnTo>
                  <a:lnTo>
                    <a:pt x="156273" y="218427"/>
                  </a:lnTo>
                  <a:lnTo>
                    <a:pt x="155511" y="218249"/>
                  </a:lnTo>
                  <a:lnTo>
                    <a:pt x="154660" y="218452"/>
                  </a:lnTo>
                  <a:lnTo>
                    <a:pt x="153860" y="218503"/>
                  </a:lnTo>
                  <a:lnTo>
                    <a:pt x="154533" y="219379"/>
                  </a:lnTo>
                  <a:lnTo>
                    <a:pt x="154787" y="219684"/>
                  </a:lnTo>
                  <a:lnTo>
                    <a:pt x="155714" y="220256"/>
                  </a:lnTo>
                  <a:lnTo>
                    <a:pt x="156527" y="220154"/>
                  </a:lnTo>
                  <a:lnTo>
                    <a:pt x="157302" y="219659"/>
                  </a:lnTo>
                  <a:close/>
                </a:path>
                <a:path w="210185" h="677545">
                  <a:moveTo>
                    <a:pt x="157505" y="22352"/>
                  </a:moveTo>
                  <a:lnTo>
                    <a:pt x="157429" y="20967"/>
                  </a:lnTo>
                  <a:lnTo>
                    <a:pt x="155460" y="16979"/>
                  </a:lnTo>
                  <a:lnTo>
                    <a:pt x="154457" y="16598"/>
                  </a:lnTo>
                  <a:lnTo>
                    <a:pt x="150139" y="18275"/>
                  </a:lnTo>
                  <a:lnTo>
                    <a:pt x="150025" y="20040"/>
                  </a:lnTo>
                  <a:lnTo>
                    <a:pt x="149161" y="22123"/>
                  </a:lnTo>
                  <a:lnTo>
                    <a:pt x="149136" y="22466"/>
                  </a:lnTo>
                  <a:lnTo>
                    <a:pt x="148666" y="23596"/>
                  </a:lnTo>
                  <a:lnTo>
                    <a:pt x="149948" y="25438"/>
                  </a:lnTo>
                  <a:lnTo>
                    <a:pt x="150876" y="23279"/>
                  </a:lnTo>
                  <a:lnTo>
                    <a:pt x="151904" y="23774"/>
                  </a:lnTo>
                  <a:lnTo>
                    <a:pt x="153187" y="24409"/>
                  </a:lnTo>
                  <a:lnTo>
                    <a:pt x="154139" y="23723"/>
                  </a:lnTo>
                  <a:lnTo>
                    <a:pt x="157505" y="22352"/>
                  </a:lnTo>
                  <a:close/>
                </a:path>
                <a:path w="210185" h="677545">
                  <a:moveTo>
                    <a:pt x="158229" y="455218"/>
                  </a:moveTo>
                  <a:lnTo>
                    <a:pt x="154533" y="452945"/>
                  </a:lnTo>
                  <a:lnTo>
                    <a:pt x="153035" y="451078"/>
                  </a:lnTo>
                  <a:lnTo>
                    <a:pt x="151079" y="451866"/>
                  </a:lnTo>
                  <a:lnTo>
                    <a:pt x="149390" y="452335"/>
                  </a:lnTo>
                  <a:lnTo>
                    <a:pt x="147459" y="452869"/>
                  </a:lnTo>
                  <a:lnTo>
                    <a:pt x="147866" y="454571"/>
                  </a:lnTo>
                  <a:lnTo>
                    <a:pt x="148336" y="457885"/>
                  </a:lnTo>
                  <a:lnTo>
                    <a:pt x="148869" y="458965"/>
                  </a:lnTo>
                  <a:lnTo>
                    <a:pt x="152323" y="462851"/>
                  </a:lnTo>
                  <a:lnTo>
                    <a:pt x="153136" y="463664"/>
                  </a:lnTo>
                  <a:lnTo>
                    <a:pt x="153809" y="463638"/>
                  </a:lnTo>
                  <a:lnTo>
                    <a:pt x="155244" y="463638"/>
                  </a:lnTo>
                  <a:lnTo>
                    <a:pt x="155841" y="462584"/>
                  </a:lnTo>
                  <a:lnTo>
                    <a:pt x="155321" y="458381"/>
                  </a:lnTo>
                  <a:lnTo>
                    <a:pt x="158229" y="455218"/>
                  </a:lnTo>
                  <a:close/>
                </a:path>
                <a:path w="210185" h="677545">
                  <a:moveTo>
                    <a:pt x="158610" y="462978"/>
                  </a:moveTo>
                  <a:lnTo>
                    <a:pt x="158305" y="463029"/>
                  </a:lnTo>
                  <a:lnTo>
                    <a:pt x="157822" y="462978"/>
                  </a:lnTo>
                  <a:lnTo>
                    <a:pt x="157746" y="463130"/>
                  </a:lnTo>
                  <a:lnTo>
                    <a:pt x="157607" y="463562"/>
                  </a:lnTo>
                  <a:lnTo>
                    <a:pt x="157581" y="464058"/>
                  </a:lnTo>
                  <a:lnTo>
                    <a:pt x="157505" y="464515"/>
                  </a:lnTo>
                  <a:lnTo>
                    <a:pt x="157797" y="464464"/>
                  </a:lnTo>
                  <a:lnTo>
                    <a:pt x="158280" y="464515"/>
                  </a:lnTo>
                  <a:lnTo>
                    <a:pt x="158330" y="464362"/>
                  </a:lnTo>
                  <a:lnTo>
                    <a:pt x="158508" y="463931"/>
                  </a:lnTo>
                  <a:lnTo>
                    <a:pt x="158534" y="463461"/>
                  </a:lnTo>
                  <a:lnTo>
                    <a:pt x="158610" y="462978"/>
                  </a:lnTo>
                  <a:close/>
                </a:path>
                <a:path w="210185" h="677545">
                  <a:moveTo>
                    <a:pt x="162471" y="248602"/>
                  </a:moveTo>
                  <a:lnTo>
                    <a:pt x="161988" y="243624"/>
                  </a:lnTo>
                  <a:lnTo>
                    <a:pt x="160883" y="243433"/>
                  </a:lnTo>
                  <a:lnTo>
                    <a:pt x="159664" y="243230"/>
                  </a:lnTo>
                  <a:lnTo>
                    <a:pt x="158280" y="243751"/>
                  </a:lnTo>
                  <a:lnTo>
                    <a:pt x="157353" y="243928"/>
                  </a:lnTo>
                  <a:lnTo>
                    <a:pt x="155867" y="245745"/>
                  </a:lnTo>
                  <a:lnTo>
                    <a:pt x="156527" y="248373"/>
                  </a:lnTo>
                  <a:lnTo>
                    <a:pt x="159639" y="251015"/>
                  </a:lnTo>
                  <a:lnTo>
                    <a:pt x="160743" y="251409"/>
                  </a:lnTo>
                  <a:lnTo>
                    <a:pt x="161798" y="249707"/>
                  </a:lnTo>
                  <a:lnTo>
                    <a:pt x="162471" y="248602"/>
                  </a:lnTo>
                  <a:close/>
                </a:path>
                <a:path w="210185" h="677545">
                  <a:moveTo>
                    <a:pt x="167995" y="209892"/>
                  </a:moveTo>
                  <a:lnTo>
                    <a:pt x="167817" y="208940"/>
                  </a:lnTo>
                  <a:lnTo>
                    <a:pt x="166814" y="208534"/>
                  </a:lnTo>
                  <a:lnTo>
                    <a:pt x="166014" y="207860"/>
                  </a:lnTo>
                  <a:lnTo>
                    <a:pt x="165112" y="208661"/>
                  </a:lnTo>
                  <a:lnTo>
                    <a:pt x="165201" y="209067"/>
                  </a:lnTo>
                  <a:lnTo>
                    <a:pt x="165176" y="209791"/>
                  </a:lnTo>
                  <a:lnTo>
                    <a:pt x="165430" y="209918"/>
                  </a:lnTo>
                  <a:lnTo>
                    <a:pt x="166166" y="210223"/>
                  </a:lnTo>
                  <a:lnTo>
                    <a:pt x="167043" y="210921"/>
                  </a:lnTo>
                  <a:lnTo>
                    <a:pt x="167817" y="210096"/>
                  </a:lnTo>
                  <a:lnTo>
                    <a:pt x="167995" y="209892"/>
                  </a:lnTo>
                  <a:close/>
                </a:path>
                <a:path w="210185" h="677545">
                  <a:moveTo>
                    <a:pt x="172415" y="497801"/>
                  </a:moveTo>
                  <a:lnTo>
                    <a:pt x="171754" y="495465"/>
                  </a:lnTo>
                  <a:lnTo>
                    <a:pt x="171005" y="492874"/>
                  </a:lnTo>
                  <a:lnTo>
                    <a:pt x="169621" y="490613"/>
                  </a:lnTo>
                  <a:lnTo>
                    <a:pt x="169519" y="490194"/>
                  </a:lnTo>
                  <a:lnTo>
                    <a:pt x="168313" y="485127"/>
                  </a:lnTo>
                  <a:lnTo>
                    <a:pt x="168198" y="484670"/>
                  </a:lnTo>
                  <a:lnTo>
                    <a:pt x="168122" y="484314"/>
                  </a:lnTo>
                  <a:lnTo>
                    <a:pt x="162471" y="482968"/>
                  </a:lnTo>
                  <a:lnTo>
                    <a:pt x="160007" y="484924"/>
                  </a:lnTo>
                  <a:lnTo>
                    <a:pt x="159956" y="485127"/>
                  </a:lnTo>
                  <a:lnTo>
                    <a:pt x="159829" y="484314"/>
                  </a:lnTo>
                  <a:lnTo>
                    <a:pt x="159473" y="482968"/>
                  </a:lnTo>
                  <a:lnTo>
                    <a:pt x="159321" y="482968"/>
                  </a:lnTo>
                  <a:lnTo>
                    <a:pt x="158584" y="482485"/>
                  </a:lnTo>
                  <a:lnTo>
                    <a:pt x="162445" y="472846"/>
                  </a:lnTo>
                  <a:lnTo>
                    <a:pt x="161086" y="471271"/>
                  </a:lnTo>
                  <a:lnTo>
                    <a:pt x="153136" y="472020"/>
                  </a:lnTo>
                  <a:lnTo>
                    <a:pt x="152158" y="472020"/>
                  </a:lnTo>
                  <a:lnTo>
                    <a:pt x="151396" y="471614"/>
                  </a:lnTo>
                  <a:lnTo>
                    <a:pt x="147828" y="472020"/>
                  </a:lnTo>
                  <a:lnTo>
                    <a:pt x="147383" y="472020"/>
                  </a:lnTo>
                  <a:lnTo>
                    <a:pt x="147332" y="472846"/>
                  </a:lnTo>
                  <a:lnTo>
                    <a:pt x="147180" y="475411"/>
                  </a:lnTo>
                  <a:lnTo>
                    <a:pt x="145681" y="477291"/>
                  </a:lnTo>
                  <a:lnTo>
                    <a:pt x="144500" y="478840"/>
                  </a:lnTo>
                  <a:lnTo>
                    <a:pt x="146354" y="480885"/>
                  </a:lnTo>
                  <a:lnTo>
                    <a:pt x="151193" y="482485"/>
                  </a:lnTo>
                  <a:lnTo>
                    <a:pt x="151358" y="482485"/>
                  </a:lnTo>
                  <a:lnTo>
                    <a:pt x="151320" y="482968"/>
                  </a:lnTo>
                  <a:lnTo>
                    <a:pt x="151206" y="485127"/>
                  </a:lnTo>
                  <a:lnTo>
                    <a:pt x="151612" y="490194"/>
                  </a:lnTo>
                  <a:lnTo>
                    <a:pt x="151345" y="490194"/>
                  </a:lnTo>
                  <a:lnTo>
                    <a:pt x="155346" y="491604"/>
                  </a:lnTo>
                  <a:lnTo>
                    <a:pt x="155575" y="491604"/>
                  </a:lnTo>
                  <a:lnTo>
                    <a:pt x="158051" y="490194"/>
                  </a:lnTo>
                  <a:lnTo>
                    <a:pt x="158026" y="491172"/>
                  </a:lnTo>
                  <a:lnTo>
                    <a:pt x="157746" y="491604"/>
                  </a:lnTo>
                  <a:lnTo>
                    <a:pt x="156921" y="493026"/>
                  </a:lnTo>
                  <a:lnTo>
                    <a:pt x="159385" y="493852"/>
                  </a:lnTo>
                  <a:lnTo>
                    <a:pt x="161467" y="495617"/>
                  </a:lnTo>
                  <a:lnTo>
                    <a:pt x="162521" y="496316"/>
                  </a:lnTo>
                  <a:lnTo>
                    <a:pt x="167538" y="499986"/>
                  </a:lnTo>
                  <a:lnTo>
                    <a:pt x="168694" y="501319"/>
                  </a:lnTo>
                  <a:lnTo>
                    <a:pt x="170954" y="499135"/>
                  </a:lnTo>
                  <a:lnTo>
                    <a:pt x="172415" y="497801"/>
                  </a:lnTo>
                  <a:close/>
                </a:path>
                <a:path w="210185" h="677545">
                  <a:moveTo>
                    <a:pt x="172415" y="65493"/>
                  </a:moveTo>
                  <a:lnTo>
                    <a:pt x="169354" y="60248"/>
                  </a:lnTo>
                  <a:lnTo>
                    <a:pt x="164477" y="58572"/>
                  </a:lnTo>
                  <a:lnTo>
                    <a:pt x="159931" y="60350"/>
                  </a:lnTo>
                  <a:lnTo>
                    <a:pt x="157149" y="64439"/>
                  </a:lnTo>
                  <a:lnTo>
                    <a:pt x="157530" y="67183"/>
                  </a:lnTo>
                  <a:lnTo>
                    <a:pt x="163804" y="69811"/>
                  </a:lnTo>
                  <a:lnTo>
                    <a:pt x="162648" y="71755"/>
                  </a:lnTo>
                  <a:lnTo>
                    <a:pt x="164249" y="75260"/>
                  </a:lnTo>
                  <a:lnTo>
                    <a:pt x="164884" y="77139"/>
                  </a:lnTo>
                  <a:lnTo>
                    <a:pt x="170929" y="74333"/>
                  </a:lnTo>
                  <a:lnTo>
                    <a:pt x="168821" y="72948"/>
                  </a:lnTo>
                  <a:lnTo>
                    <a:pt x="166839" y="69088"/>
                  </a:lnTo>
                  <a:lnTo>
                    <a:pt x="168325" y="69659"/>
                  </a:lnTo>
                  <a:lnTo>
                    <a:pt x="170853" y="70116"/>
                  </a:lnTo>
                  <a:lnTo>
                    <a:pt x="171627" y="69659"/>
                  </a:lnTo>
                  <a:lnTo>
                    <a:pt x="171780" y="68707"/>
                  </a:lnTo>
                  <a:lnTo>
                    <a:pt x="172415" y="65493"/>
                  </a:lnTo>
                  <a:close/>
                </a:path>
                <a:path w="210185" h="677545">
                  <a:moveTo>
                    <a:pt x="177888" y="565302"/>
                  </a:moveTo>
                  <a:lnTo>
                    <a:pt x="175653" y="564629"/>
                  </a:lnTo>
                  <a:lnTo>
                    <a:pt x="174269" y="563473"/>
                  </a:lnTo>
                  <a:lnTo>
                    <a:pt x="171221" y="561187"/>
                  </a:lnTo>
                  <a:lnTo>
                    <a:pt x="172059" y="559904"/>
                  </a:lnTo>
                  <a:lnTo>
                    <a:pt x="171538" y="558571"/>
                  </a:lnTo>
                  <a:lnTo>
                    <a:pt x="173621" y="554786"/>
                  </a:lnTo>
                  <a:lnTo>
                    <a:pt x="170307" y="554863"/>
                  </a:lnTo>
                  <a:lnTo>
                    <a:pt x="169545" y="553351"/>
                  </a:lnTo>
                  <a:lnTo>
                    <a:pt x="168249" y="552831"/>
                  </a:lnTo>
                  <a:lnTo>
                    <a:pt x="167271" y="550367"/>
                  </a:lnTo>
                  <a:lnTo>
                    <a:pt x="164401" y="552450"/>
                  </a:lnTo>
                  <a:lnTo>
                    <a:pt x="162547" y="552348"/>
                  </a:lnTo>
                  <a:lnTo>
                    <a:pt x="159829" y="554761"/>
                  </a:lnTo>
                  <a:lnTo>
                    <a:pt x="160616" y="557796"/>
                  </a:lnTo>
                  <a:lnTo>
                    <a:pt x="162674" y="559650"/>
                  </a:lnTo>
                  <a:lnTo>
                    <a:pt x="164604" y="561365"/>
                  </a:lnTo>
                  <a:lnTo>
                    <a:pt x="165074" y="561441"/>
                  </a:lnTo>
                  <a:lnTo>
                    <a:pt x="161645" y="566661"/>
                  </a:lnTo>
                  <a:lnTo>
                    <a:pt x="161391" y="574662"/>
                  </a:lnTo>
                  <a:lnTo>
                    <a:pt x="165011" y="578307"/>
                  </a:lnTo>
                  <a:lnTo>
                    <a:pt x="173786" y="577646"/>
                  </a:lnTo>
                  <a:lnTo>
                    <a:pt x="175729" y="575373"/>
                  </a:lnTo>
                  <a:lnTo>
                    <a:pt x="177660" y="573087"/>
                  </a:lnTo>
                  <a:lnTo>
                    <a:pt x="176809" y="570242"/>
                  </a:lnTo>
                  <a:lnTo>
                    <a:pt x="177888" y="565302"/>
                  </a:lnTo>
                  <a:close/>
                </a:path>
                <a:path w="210185" h="677545">
                  <a:moveTo>
                    <a:pt x="180365" y="153631"/>
                  </a:moveTo>
                  <a:lnTo>
                    <a:pt x="178181" y="151155"/>
                  </a:lnTo>
                  <a:lnTo>
                    <a:pt x="174244" y="147866"/>
                  </a:lnTo>
                  <a:lnTo>
                    <a:pt x="172237" y="145757"/>
                  </a:lnTo>
                  <a:lnTo>
                    <a:pt x="171627" y="141706"/>
                  </a:lnTo>
                  <a:lnTo>
                    <a:pt x="170599" y="141008"/>
                  </a:lnTo>
                  <a:lnTo>
                    <a:pt x="169049" y="140525"/>
                  </a:lnTo>
                  <a:lnTo>
                    <a:pt x="168275" y="141058"/>
                  </a:lnTo>
                  <a:lnTo>
                    <a:pt x="167970" y="142684"/>
                  </a:lnTo>
                  <a:lnTo>
                    <a:pt x="167716" y="143243"/>
                  </a:lnTo>
                  <a:lnTo>
                    <a:pt x="167513" y="143789"/>
                  </a:lnTo>
                  <a:lnTo>
                    <a:pt x="167119" y="145503"/>
                  </a:lnTo>
                  <a:lnTo>
                    <a:pt x="165404" y="147053"/>
                  </a:lnTo>
                  <a:lnTo>
                    <a:pt x="170751" y="148996"/>
                  </a:lnTo>
                  <a:lnTo>
                    <a:pt x="167170" y="152501"/>
                  </a:lnTo>
                  <a:lnTo>
                    <a:pt x="169722" y="154965"/>
                  </a:lnTo>
                  <a:lnTo>
                    <a:pt x="169799" y="155714"/>
                  </a:lnTo>
                  <a:lnTo>
                    <a:pt x="172034" y="157657"/>
                  </a:lnTo>
                  <a:lnTo>
                    <a:pt x="177203" y="157772"/>
                  </a:lnTo>
                  <a:lnTo>
                    <a:pt x="178409" y="156197"/>
                  </a:lnTo>
                  <a:lnTo>
                    <a:pt x="180365" y="153631"/>
                  </a:lnTo>
                  <a:close/>
                </a:path>
                <a:path w="210185" h="677545">
                  <a:moveTo>
                    <a:pt x="181025" y="204165"/>
                  </a:moveTo>
                  <a:lnTo>
                    <a:pt x="179108" y="203212"/>
                  </a:lnTo>
                  <a:lnTo>
                    <a:pt x="177812" y="202565"/>
                  </a:lnTo>
                  <a:lnTo>
                    <a:pt x="176072" y="201079"/>
                  </a:lnTo>
                  <a:lnTo>
                    <a:pt x="174498" y="202780"/>
                  </a:lnTo>
                  <a:lnTo>
                    <a:pt x="173570" y="203771"/>
                  </a:lnTo>
                  <a:lnTo>
                    <a:pt x="174790" y="206959"/>
                  </a:lnTo>
                  <a:lnTo>
                    <a:pt x="176530" y="208013"/>
                  </a:lnTo>
                  <a:lnTo>
                    <a:pt x="177558" y="208280"/>
                  </a:lnTo>
                  <a:lnTo>
                    <a:pt x="178739" y="208140"/>
                  </a:lnTo>
                  <a:lnTo>
                    <a:pt x="178892" y="205473"/>
                  </a:lnTo>
                  <a:lnTo>
                    <a:pt x="181025" y="204165"/>
                  </a:lnTo>
                  <a:close/>
                </a:path>
                <a:path w="210185" h="677545">
                  <a:moveTo>
                    <a:pt x="181622" y="655370"/>
                  </a:moveTo>
                  <a:lnTo>
                    <a:pt x="178968" y="652856"/>
                  </a:lnTo>
                  <a:lnTo>
                    <a:pt x="177431" y="653008"/>
                  </a:lnTo>
                  <a:lnTo>
                    <a:pt x="175094" y="653110"/>
                  </a:lnTo>
                  <a:lnTo>
                    <a:pt x="171831" y="653821"/>
                  </a:lnTo>
                  <a:lnTo>
                    <a:pt x="170459" y="654646"/>
                  </a:lnTo>
                  <a:lnTo>
                    <a:pt x="171005" y="657072"/>
                  </a:lnTo>
                  <a:lnTo>
                    <a:pt x="171780" y="658279"/>
                  </a:lnTo>
                  <a:lnTo>
                    <a:pt x="173596" y="659536"/>
                  </a:lnTo>
                  <a:lnTo>
                    <a:pt x="174942" y="659485"/>
                  </a:lnTo>
                  <a:lnTo>
                    <a:pt x="176123" y="659739"/>
                  </a:lnTo>
                  <a:lnTo>
                    <a:pt x="177533" y="660019"/>
                  </a:lnTo>
                  <a:lnTo>
                    <a:pt x="179336" y="660869"/>
                  </a:lnTo>
                  <a:lnTo>
                    <a:pt x="181051" y="657529"/>
                  </a:lnTo>
                  <a:lnTo>
                    <a:pt x="181622" y="655370"/>
                  </a:lnTo>
                  <a:close/>
                </a:path>
                <a:path w="210185" h="677545">
                  <a:moveTo>
                    <a:pt x="182079" y="119126"/>
                  </a:moveTo>
                  <a:lnTo>
                    <a:pt x="177406" y="119926"/>
                  </a:lnTo>
                  <a:lnTo>
                    <a:pt x="174155" y="119926"/>
                  </a:lnTo>
                  <a:lnTo>
                    <a:pt x="174980" y="125323"/>
                  </a:lnTo>
                  <a:lnTo>
                    <a:pt x="174701" y="125641"/>
                  </a:lnTo>
                  <a:lnTo>
                    <a:pt x="172961" y="127101"/>
                  </a:lnTo>
                  <a:lnTo>
                    <a:pt x="170307" y="125069"/>
                  </a:lnTo>
                  <a:lnTo>
                    <a:pt x="167462" y="128079"/>
                  </a:lnTo>
                  <a:lnTo>
                    <a:pt x="163296" y="125641"/>
                  </a:lnTo>
                  <a:lnTo>
                    <a:pt x="163220" y="125323"/>
                  </a:lnTo>
                  <a:lnTo>
                    <a:pt x="163156" y="125069"/>
                  </a:lnTo>
                  <a:lnTo>
                    <a:pt x="163055" y="124688"/>
                  </a:lnTo>
                  <a:lnTo>
                    <a:pt x="162953" y="124269"/>
                  </a:lnTo>
                  <a:lnTo>
                    <a:pt x="163550" y="123456"/>
                  </a:lnTo>
                  <a:lnTo>
                    <a:pt x="165557" y="123863"/>
                  </a:lnTo>
                  <a:lnTo>
                    <a:pt x="166001" y="123456"/>
                  </a:lnTo>
                  <a:lnTo>
                    <a:pt x="166992" y="122555"/>
                  </a:lnTo>
                  <a:lnTo>
                    <a:pt x="168198" y="119087"/>
                  </a:lnTo>
                  <a:lnTo>
                    <a:pt x="168846" y="117081"/>
                  </a:lnTo>
                  <a:lnTo>
                    <a:pt x="169252" y="115951"/>
                  </a:lnTo>
                  <a:lnTo>
                    <a:pt x="171030" y="110451"/>
                  </a:lnTo>
                  <a:lnTo>
                    <a:pt x="162979" y="107797"/>
                  </a:lnTo>
                  <a:lnTo>
                    <a:pt x="158826" y="109004"/>
                  </a:lnTo>
                  <a:lnTo>
                    <a:pt x="157022" y="112293"/>
                  </a:lnTo>
                  <a:lnTo>
                    <a:pt x="157073" y="112788"/>
                  </a:lnTo>
                  <a:lnTo>
                    <a:pt x="155994" y="113690"/>
                  </a:lnTo>
                  <a:lnTo>
                    <a:pt x="155067" y="114719"/>
                  </a:lnTo>
                  <a:lnTo>
                    <a:pt x="154571" y="117081"/>
                  </a:lnTo>
                  <a:lnTo>
                    <a:pt x="154482" y="119291"/>
                  </a:lnTo>
                  <a:lnTo>
                    <a:pt x="156832" y="122555"/>
                  </a:lnTo>
                  <a:lnTo>
                    <a:pt x="156997" y="123063"/>
                  </a:lnTo>
                  <a:lnTo>
                    <a:pt x="157086" y="123456"/>
                  </a:lnTo>
                  <a:lnTo>
                    <a:pt x="157175" y="123863"/>
                  </a:lnTo>
                  <a:lnTo>
                    <a:pt x="157276" y="124269"/>
                  </a:lnTo>
                  <a:lnTo>
                    <a:pt x="157378" y="124688"/>
                  </a:lnTo>
                  <a:lnTo>
                    <a:pt x="157467" y="125069"/>
                  </a:lnTo>
                  <a:lnTo>
                    <a:pt x="157708" y="125069"/>
                  </a:lnTo>
                  <a:lnTo>
                    <a:pt x="152107" y="126276"/>
                  </a:lnTo>
                  <a:lnTo>
                    <a:pt x="151371" y="127609"/>
                  </a:lnTo>
                  <a:lnTo>
                    <a:pt x="154584" y="130111"/>
                  </a:lnTo>
                  <a:lnTo>
                    <a:pt x="155816" y="130860"/>
                  </a:lnTo>
                  <a:lnTo>
                    <a:pt x="157302" y="131851"/>
                  </a:lnTo>
                  <a:lnTo>
                    <a:pt x="162521" y="136118"/>
                  </a:lnTo>
                  <a:lnTo>
                    <a:pt x="168148" y="136893"/>
                  </a:lnTo>
                  <a:lnTo>
                    <a:pt x="176301" y="132321"/>
                  </a:lnTo>
                  <a:lnTo>
                    <a:pt x="174218" y="129273"/>
                  </a:lnTo>
                  <a:lnTo>
                    <a:pt x="180365" y="132118"/>
                  </a:lnTo>
                  <a:lnTo>
                    <a:pt x="180390" y="129235"/>
                  </a:lnTo>
                  <a:lnTo>
                    <a:pt x="180721" y="128079"/>
                  </a:lnTo>
                  <a:lnTo>
                    <a:pt x="180987" y="127101"/>
                  </a:lnTo>
                  <a:lnTo>
                    <a:pt x="181381" y="125641"/>
                  </a:lnTo>
                  <a:lnTo>
                    <a:pt x="181292" y="123863"/>
                  </a:lnTo>
                  <a:lnTo>
                    <a:pt x="181203" y="123063"/>
                  </a:lnTo>
                  <a:lnTo>
                    <a:pt x="182079" y="119926"/>
                  </a:lnTo>
                  <a:lnTo>
                    <a:pt x="182079" y="119126"/>
                  </a:lnTo>
                  <a:close/>
                </a:path>
                <a:path w="210185" h="677545">
                  <a:moveTo>
                    <a:pt x="182549" y="493229"/>
                  </a:moveTo>
                  <a:lnTo>
                    <a:pt x="180022" y="489940"/>
                  </a:lnTo>
                  <a:lnTo>
                    <a:pt x="175780" y="489115"/>
                  </a:lnTo>
                  <a:lnTo>
                    <a:pt x="172542" y="490613"/>
                  </a:lnTo>
                  <a:lnTo>
                    <a:pt x="172834" y="491947"/>
                  </a:lnTo>
                  <a:lnTo>
                    <a:pt x="173367" y="494131"/>
                  </a:lnTo>
                  <a:lnTo>
                    <a:pt x="174472" y="496163"/>
                  </a:lnTo>
                  <a:lnTo>
                    <a:pt x="175425" y="498576"/>
                  </a:lnTo>
                  <a:lnTo>
                    <a:pt x="177634" y="497090"/>
                  </a:lnTo>
                  <a:lnTo>
                    <a:pt x="179819" y="496087"/>
                  </a:lnTo>
                  <a:lnTo>
                    <a:pt x="182549" y="493229"/>
                  </a:lnTo>
                  <a:close/>
                </a:path>
                <a:path w="210185" h="677545">
                  <a:moveTo>
                    <a:pt x="182854" y="30454"/>
                  </a:moveTo>
                  <a:lnTo>
                    <a:pt x="181495" y="29324"/>
                  </a:lnTo>
                  <a:lnTo>
                    <a:pt x="180848" y="28092"/>
                  </a:lnTo>
                  <a:lnTo>
                    <a:pt x="180467" y="27419"/>
                  </a:lnTo>
                  <a:lnTo>
                    <a:pt x="176885" y="29476"/>
                  </a:lnTo>
                  <a:lnTo>
                    <a:pt x="177152" y="31940"/>
                  </a:lnTo>
                  <a:lnTo>
                    <a:pt x="177863" y="33261"/>
                  </a:lnTo>
                  <a:lnTo>
                    <a:pt x="178384" y="34721"/>
                  </a:lnTo>
                  <a:lnTo>
                    <a:pt x="179641" y="33667"/>
                  </a:lnTo>
                  <a:lnTo>
                    <a:pt x="181444" y="33769"/>
                  </a:lnTo>
                  <a:lnTo>
                    <a:pt x="182130" y="32156"/>
                  </a:lnTo>
                  <a:lnTo>
                    <a:pt x="182854" y="30454"/>
                  </a:lnTo>
                  <a:close/>
                </a:path>
                <a:path w="210185" h="677545">
                  <a:moveTo>
                    <a:pt x="184137" y="202184"/>
                  </a:moveTo>
                  <a:lnTo>
                    <a:pt x="183934" y="201637"/>
                  </a:lnTo>
                  <a:lnTo>
                    <a:pt x="183857" y="201104"/>
                  </a:lnTo>
                  <a:lnTo>
                    <a:pt x="180390" y="202387"/>
                  </a:lnTo>
                  <a:lnTo>
                    <a:pt x="179717" y="203288"/>
                  </a:lnTo>
                  <a:lnTo>
                    <a:pt x="179946" y="203466"/>
                  </a:lnTo>
                  <a:lnTo>
                    <a:pt x="180771" y="203695"/>
                  </a:lnTo>
                  <a:lnTo>
                    <a:pt x="182156" y="204063"/>
                  </a:lnTo>
                  <a:lnTo>
                    <a:pt x="183502" y="204698"/>
                  </a:lnTo>
                  <a:lnTo>
                    <a:pt x="184035" y="202666"/>
                  </a:lnTo>
                  <a:lnTo>
                    <a:pt x="184137" y="202184"/>
                  </a:lnTo>
                  <a:close/>
                </a:path>
                <a:path w="210185" h="677545">
                  <a:moveTo>
                    <a:pt x="185318" y="245389"/>
                  </a:moveTo>
                  <a:lnTo>
                    <a:pt x="184607" y="241719"/>
                  </a:lnTo>
                  <a:lnTo>
                    <a:pt x="183134" y="244830"/>
                  </a:lnTo>
                  <a:lnTo>
                    <a:pt x="180975" y="243725"/>
                  </a:lnTo>
                  <a:lnTo>
                    <a:pt x="179920" y="243509"/>
                  </a:lnTo>
                  <a:lnTo>
                    <a:pt x="180924" y="239890"/>
                  </a:lnTo>
                  <a:lnTo>
                    <a:pt x="179641" y="238582"/>
                  </a:lnTo>
                  <a:lnTo>
                    <a:pt x="176974" y="235623"/>
                  </a:lnTo>
                  <a:lnTo>
                    <a:pt x="175501" y="235115"/>
                  </a:lnTo>
                  <a:lnTo>
                    <a:pt x="170205" y="235445"/>
                  </a:lnTo>
                  <a:lnTo>
                    <a:pt x="170878" y="237477"/>
                  </a:lnTo>
                  <a:lnTo>
                    <a:pt x="170205" y="238429"/>
                  </a:lnTo>
                  <a:lnTo>
                    <a:pt x="168490" y="241427"/>
                  </a:lnTo>
                  <a:lnTo>
                    <a:pt x="170027" y="242201"/>
                  </a:lnTo>
                  <a:lnTo>
                    <a:pt x="175145" y="243878"/>
                  </a:lnTo>
                  <a:lnTo>
                    <a:pt x="178739" y="243878"/>
                  </a:lnTo>
                  <a:lnTo>
                    <a:pt x="181851" y="248653"/>
                  </a:lnTo>
                  <a:lnTo>
                    <a:pt x="182600" y="246811"/>
                  </a:lnTo>
                  <a:lnTo>
                    <a:pt x="183705" y="246595"/>
                  </a:lnTo>
                  <a:lnTo>
                    <a:pt x="184734" y="246367"/>
                  </a:lnTo>
                  <a:lnTo>
                    <a:pt x="185318" y="245389"/>
                  </a:lnTo>
                  <a:close/>
                </a:path>
                <a:path w="210185" h="677545">
                  <a:moveTo>
                    <a:pt x="186486" y="345020"/>
                  </a:moveTo>
                  <a:lnTo>
                    <a:pt x="185610" y="343090"/>
                  </a:lnTo>
                  <a:lnTo>
                    <a:pt x="182587" y="336435"/>
                  </a:lnTo>
                  <a:lnTo>
                    <a:pt x="181927" y="334975"/>
                  </a:lnTo>
                  <a:lnTo>
                    <a:pt x="176999" y="333806"/>
                  </a:lnTo>
                  <a:lnTo>
                    <a:pt x="171729" y="334048"/>
                  </a:lnTo>
                  <a:lnTo>
                    <a:pt x="169456" y="334048"/>
                  </a:lnTo>
                  <a:lnTo>
                    <a:pt x="167144" y="334975"/>
                  </a:lnTo>
                  <a:lnTo>
                    <a:pt x="164858" y="336435"/>
                  </a:lnTo>
                  <a:lnTo>
                    <a:pt x="163830" y="332994"/>
                  </a:lnTo>
                  <a:lnTo>
                    <a:pt x="163715" y="332765"/>
                  </a:lnTo>
                  <a:lnTo>
                    <a:pt x="162699" y="330733"/>
                  </a:lnTo>
                  <a:lnTo>
                    <a:pt x="162090" y="329514"/>
                  </a:lnTo>
                  <a:lnTo>
                    <a:pt x="157302" y="327304"/>
                  </a:lnTo>
                  <a:lnTo>
                    <a:pt x="155067" y="329285"/>
                  </a:lnTo>
                  <a:lnTo>
                    <a:pt x="152679" y="330733"/>
                  </a:lnTo>
                  <a:lnTo>
                    <a:pt x="151523" y="330390"/>
                  </a:lnTo>
                  <a:lnTo>
                    <a:pt x="150495" y="330212"/>
                  </a:lnTo>
                  <a:lnTo>
                    <a:pt x="148513" y="331165"/>
                  </a:lnTo>
                  <a:lnTo>
                    <a:pt x="146977" y="332193"/>
                  </a:lnTo>
                  <a:lnTo>
                    <a:pt x="146062" y="332994"/>
                  </a:lnTo>
                  <a:lnTo>
                    <a:pt x="144526" y="332994"/>
                  </a:lnTo>
                  <a:lnTo>
                    <a:pt x="144170" y="332765"/>
                  </a:lnTo>
                  <a:lnTo>
                    <a:pt x="141655" y="331863"/>
                  </a:lnTo>
                  <a:lnTo>
                    <a:pt x="139293" y="332994"/>
                  </a:lnTo>
                  <a:lnTo>
                    <a:pt x="139026" y="332994"/>
                  </a:lnTo>
                  <a:lnTo>
                    <a:pt x="136283" y="337769"/>
                  </a:lnTo>
                  <a:lnTo>
                    <a:pt x="137287" y="342392"/>
                  </a:lnTo>
                  <a:lnTo>
                    <a:pt x="140627" y="345770"/>
                  </a:lnTo>
                  <a:lnTo>
                    <a:pt x="143865" y="345478"/>
                  </a:lnTo>
                  <a:lnTo>
                    <a:pt x="146710" y="343636"/>
                  </a:lnTo>
                  <a:lnTo>
                    <a:pt x="147129" y="343344"/>
                  </a:lnTo>
                  <a:lnTo>
                    <a:pt x="147561" y="343090"/>
                  </a:lnTo>
                  <a:lnTo>
                    <a:pt x="148793" y="343941"/>
                  </a:lnTo>
                  <a:lnTo>
                    <a:pt x="149644" y="343941"/>
                  </a:lnTo>
                  <a:lnTo>
                    <a:pt x="150774" y="344246"/>
                  </a:lnTo>
                  <a:lnTo>
                    <a:pt x="150952" y="344500"/>
                  </a:lnTo>
                  <a:lnTo>
                    <a:pt x="151142" y="345020"/>
                  </a:lnTo>
                  <a:lnTo>
                    <a:pt x="153657" y="345020"/>
                  </a:lnTo>
                  <a:lnTo>
                    <a:pt x="186486" y="345020"/>
                  </a:lnTo>
                  <a:close/>
                </a:path>
                <a:path w="210185" h="677545">
                  <a:moveTo>
                    <a:pt x="186740" y="348335"/>
                  </a:moveTo>
                  <a:lnTo>
                    <a:pt x="186626" y="345770"/>
                  </a:lnTo>
                  <a:lnTo>
                    <a:pt x="186588" y="345224"/>
                  </a:lnTo>
                  <a:lnTo>
                    <a:pt x="153771" y="345224"/>
                  </a:lnTo>
                  <a:lnTo>
                    <a:pt x="155371" y="348081"/>
                  </a:lnTo>
                  <a:lnTo>
                    <a:pt x="157099" y="348932"/>
                  </a:lnTo>
                  <a:lnTo>
                    <a:pt x="159181" y="348335"/>
                  </a:lnTo>
                  <a:lnTo>
                    <a:pt x="159308" y="350088"/>
                  </a:lnTo>
                  <a:lnTo>
                    <a:pt x="159588" y="351878"/>
                  </a:lnTo>
                  <a:lnTo>
                    <a:pt x="160667" y="357974"/>
                  </a:lnTo>
                  <a:lnTo>
                    <a:pt x="160934" y="358305"/>
                  </a:lnTo>
                  <a:lnTo>
                    <a:pt x="154876" y="358076"/>
                  </a:lnTo>
                  <a:lnTo>
                    <a:pt x="153962" y="358622"/>
                  </a:lnTo>
                  <a:lnTo>
                    <a:pt x="153530" y="361162"/>
                  </a:lnTo>
                  <a:lnTo>
                    <a:pt x="154368" y="361734"/>
                  </a:lnTo>
                  <a:lnTo>
                    <a:pt x="153365" y="361734"/>
                  </a:lnTo>
                  <a:lnTo>
                    <a:pt x="156019" y="362064"/>
                  </a:lnTo>
                  <a:lnTo>
                    <a:pt x="156806" y="362064"/>
                  </a:lnTo>
                  <a:lnTo>
                    <a:pt x="158051" y="360934"/>
                  </a:lnTo>
                  <a:lnTo>
                    <a:pt x="158153" y="363804"/>
                  </a:lnTo>
                  <a:lnTo>
                    <a:pt x="158229" y="365988"/>
                  </a:lnTo>
                  <a:lnTo>
                    <a:pt x="159651" y="368173"/>
                  </a:lnTo>
                  <a:lnTo>
                    <a:pt x="159499" y="368173"/>
                  </a:lnTo>
                  <a:lnTo>
                    <a:pt x="164350" y="370776"/>
                  </a:lnTo>
                  <a:lnTo>
                    <a:pt x="163322" y="371932"/>
                  </a:lnTo>
                  <a:lnTo>
                    <a:pt x="161798" y="374523"/>
                  </a:lnTo>
                  <a:lnTo>
                    <a:pt x="159778" y="375577"/>
                  </a:lnTo>
                  <a:lnTo>
                    <a:pt x="160540" y="377812"/>
                  </a:lnTo>
                  <a:lnTo>
                    <a:pt x="160616" y="378790"/>
                  </a:lnTo>
                  <a:lnTo>
                    <a:pt x="159296" y="378790"/>
                  </a:lnTo>
                  <a:lnTo>
                    <a:pt x="157251" y="379285"/>
                  </a:lnTo>
                  <a:lnTo>
                    <a:pt x="157314" y="378790"/>
                  </a:lnTo>
                  <a:lnTo>
                    <a:pt x="157441" y="377812"/>
                  </a:lnTo>
                  <a:lnTo>
                    <a:pt x="157518" y="377202"/>
                  </a:lnTo>
                  <a:lnTo>
                    <a:pt x="157556" y="376872"/>
                  </a:lnTo>
                  <a:lnTo>
                    <a:pt x="157657" y="376148"/>
                  </a:lnTo>
                  <a:lnTo>
                    <a:pt x="157721" y="375577"/>
                  </a:lnTo>
                  <a:lnTo>
                    <a:pt x="157810" y="374523"/>
                  </a:lnTo>
                  <a:lnTo>
                    <a:pt x="156578" y="372465"/>
                  </a:lnTo>
                  <a:lnTo>
                    <a:pt x="154266" y="372465"/>
                  </a:lnTo>
                  <a:lnTo>
                    <a:pt x="151701" y="370497"/>
                  </a:lnTo>
                  <a:lnTo>
                    <a:pt x="150317" y="372211"/>
                  </a:lnTo>
                  <a:lnTo>
                    <a:pt x="147866" y="375043"/>
                  </a:lnTo>
                  <a:lnTo>
                    <a:pt x="147739" y="376148"/>
                  </a:lnTo>
                  <a:lnTo>
                    <a:pt x="147256" y="377202"/>
                  </a:lnTo>
                  <a:lnTo>
                    <a:pt x="146126" y="376872"/>
                  </a:lnTo>
                  <a:lnTo>
                    <a:pt x="145402" y="376872"/>
                  </a:lnTo>
                  <a:lnTo>
                    <a:pt x="145275" y="377202"/>
                  </a:lnTo>
                  <a:lnTo>
                    <a:pt x="144195" y="380009"/>
                  </a:lnTo>
                  <a:lnTo>
                    <a:pt x="144272" y="382054"/>
                  </a:lnTo>
                  <a:lnTo>
                    <a:pt x="146151" y="383374"/>
                  </a:lnTo>
                  <a:lnTo>
                    <a:pt x="146456" y="383374"/>
                  </a:lnTo>
                  <a:lnTo>
                    <a:pt x="146507" y="384378"/>
                  </a:lnTo>
                  <a:lnTo>
                    <a:pt x="146583" y="385686"/>
                  </a:lnTo>
                  <a:lnTo>
                    <a:pt x="147650" y="387540"/>
                  </a:lnTo>
                  <a:lnTo>
                    <a:pt x="147180" y="387540"/>
                  </a:lnTo>
                  <a:lnTo>
                    <a:pt x="149136" y="388226"/>
                  </a:lnTo>
                  <a:lnTo>
                    <a:pt x="149720" y="387540"/>
                  </a:lnTo>
                  <a:lnTo>
                    <a:pt x="150393" y="387540"/>
                  </a:lnTo>
                  <a:lnTo>
                    <a:pt x="149440" y="388696"/>
                  </a:lnTo>
                  <a:lnTo>
                    <a:pt x="148437" y="389585"/>
                  </a:lnTo>
                  <a:lnTo>
                    <a:pt x="151193" y="391909"/>
                  </a:lnTo>
                  <a:lnTo>
                    <a:pt x="151815" y="391160"/>
                  </a:lnTo>
                  <a:lnTo>
                    <a:pt x="152374" y="390537"/>
                  </a:lnTo>
                  <a:lnTo>
                    <a:pt x="152857" y="390906"/>
                  </a:lnTo>
                  <a:lnTo>
                    <a:pt x="153327" y="391160"/>
                  </a:lnTo>
                  <a:lnTo>
                    <a:pt x="153949" y="390537"/>
                  </a:lnTo>
                  <a:lnTo>
                    <a:pt x="154266" y="390207"/>
                  </a:lnTo>
                  <a:lnTo>
                    <a:pt x="153949" y="389826"/>
                  </a:lnTo>
                  <a:lnTo>
                    <a:pt x="153822" y="389585"/>
                  </a:lnTo>
                  <a:lnTo>
                    <a:pt x="154127" y="389585"/>
                  </a:lnTo>
                  <a:lnTo>
                    <a:pt x="154990" y="389331"/>
                  </a:lnTo>
                  <a:lnTo>
                    <a:pt x="156121" y="388874"/>
                  </a:lnTo>
                  <a:lnTo>
                    <a:pt x="157454" y="389585"/>
                  </a:lnTo>
                  <a:lnTo>
                    <a:pt x="158051" y="389585"/>
                  </a:lnTo>
                  <a:lnTo>
                    <a:pt x="158026" y="392087"/>
                  </a:lnTo>
                  <a:lnTo>
                    <a:pt x="158851" y="393903"/>
                  </a:lnTo>
                  <a:lnTo>
                    <a:pt x="169354" y="392823"/>
                  </a:lnTo>
                  <a:lnTo>
                    <a:pt x="174117" y="389826"/>
                  </a:lnTo>
                  <a:lnTo>
                    <a:pt x="174726" y="388874"/>
                  </a:lnTo>
                  <a:lnTo>
                    <a:pt x="174828" y="388696"/>
                  </a:lnTo>
                  <a:lnTo>
                    <a:pt x="175133" y="388226"/>
                  </a:lnTo>
                  <a:lnTo>
                    <a:pt x="174904" y="388226"/>
                  </a:lnTo>
                  <a:lnTo>
                    <a:pt x="172186" y="386588"/>
                  </a:lnTo>
                  <a:lnTo>
                    <a:pt x="172872" y="384378"/>
                  </a:lnTo>
                  <a:lnTo>
                    <a:pt x="172986" y="384009"/>
                  </a:lnTo>
                  <a:lnTo>
                    <a:pt x="167436" y="384378"/>
                  </a:lnTo>
                  <a:lnTo>
                    <a:pt x="168821" y="380949"/>
                  </a:lnTo>
                  <a:lnTo>
                    <a:pt x="169849" y="379285"/>
                  </a:lnTo>
                  <a:lnTo>
                    <a:pt x="170776" y="377812"/>
                  </a:lnTo>
                  <a:lnTo>
                    <a:pt x="171754" y="374764"/>
                  </a:lnTo>
                  <a:lnTo>
                    <a:pt x="177482" y="373468"/>
                  </a:lnTo>
                  <a:lnTo>
                    <a:pt x="177203" y="371703"/>
                  </a:lnTo>
                  <a:lnTo>
                    <a:pt x="176326" y="368173"/>
                  </a:lnTo>
                  <a:lnTo>
                    <a:pt x="176834" y="366204"/>
                  </a:lnTo>
                  <a:lnTo>
                    <a:pt x="173723" y="363804"/>
                  </a:lnTo>
                  <a:lnTo>
                    <a:pt x="174663" y="362064"/>
                  </a:lnTo>
                  <a:lnTo>
                    <a:pt x="172110" y="362064"/>
                  </a:lnTo>
                  <a:lnTo>
                    <a:pt x="177825" y="361734"/>
                  </a:lnTo>
                  <a:lnTo>
                    <a:pt x="179235" y="361734"/>
                  </a:lnTo>
                  <a:lnTo>
                    <a:pt x="179336" y="361162"/>
                  </a:lnTo>
                  <a:lnTo>
                    <a:pt x="179374" y="360934"/>
                  </a:lnTo>
                  <a:lnTo>
                    <a:pt x="179768" y="358457"/>
                  </a:lnTo>
                  <a:lnTo>
                    <a:pt x="179920" y="358305"/>
                  </a:lnTo>
                  <a:lnTo>
                    <a:pt x="181571" y="356692"/>
                  </a:lnTo>
                  <a:lnTo>
                    <a:pt x="182206" y="355841"/>
                  </a:lnTo>
                  <a:lnTo>
                    <a:pt x="182727" y="355066"/>
                  </a:lnTo>
                  <a:lnTo>
                    <a:pt x="183337" y="354330"/>
                  </a:lnTo>
                  <a:lnTo>
                    <a:pt x="186702" y="350088"/>
                  </a:lnTo>
                  <a:lnTo>
                    <a:pt x="186740" y="348335"/>
                  </a:lnTo>
                  <a:close/>
                </a:path>
                <a:path w="210185" h="677545">
                  <a:moveTo>
                    <a:pt x="191439" y="519607"/>
                  </a:moveTo>
                  <a:lnTo>
                    <a:pt x="189814" y="517029"/>
                  </a:lnTo>
                  <a:lnTo>
                    <a:pt x="189077" y="515797"/>
                  </a:lnTo>
                  <a:lnTo>
                    <a:pt x="187769" y="514896"/>
                  </a:lnTo>
                  <a:lnTo>
                    <a:pt x="187502" y="514642"/>
                  </a:lnTo>
                  <a:lnTo>
                    <a:pt x="183007" y="511251"/>
                  </a:lnTo>
                  <a:lnTo>
                    <a:pt x="179844" y="515467"/>
                  </a:lnTo>
                  <a:lnTo>
                    <a:pt x="177152" y="519214"/>
                  </a:lnTo>
                  <a:lnTo>
                    <a:pt x="177609" y="520598"/>
                  </a:lnTo>
                  <a:lnTo>
                    <a:pt x="183654" y="521868"/>
                  </a:lnTo>
                  <a:lnTo>
                    <a:pt x="190182" y="521868"/>
                  </a:lnTo>
                  <a:lnTo>
                    <a:pt x="191439" y="519607"/>
                  </a:lnTo>
                  <a:close/>
                </a:path>
                <a:path w="210185" h="677545">
                  <a:moveTo>
                    <a:pt x="192062" y="652106"/>
                  </a:moveTo>
                  <a:lnTo>
                    <a:pt x="191338" y="646353"/>
                  </a:lnTo>
                  <a:lnTo>
                    <a:pt x="187452" y="643877"/>
                  </a:lnTo>
                  <a:lnTo>
                    <a:pt x="185013" y="641896"/>
                  </a:lnTo>
                  <a:lnTo>
                    <a:pt x="184111" y="646811"/>
                  </a:lnTo>
                  <a:lnTo>
                    <a:pt x="183235" y="648639"/>
                  </a:lnTo>
                  <a:lnTo>
                    <a:pt x="179565" y="651205"/>
                  </a:lnTo>
                  <a:lnTo>
                    <a:pt x="181127" y="652386"/>
                  </a:lnTo>
                  <a:lnTo>
                    <a:pt x="182130" y="653961"/>
                  </a:lnTo>
                  <a:lnTo>
                    <a:pt x="184289" y="657034"/>
                  </a:lnTo>
                  <a:lnTo>
                    <a:pt x="188023" y="657656"/>
                  </a:lnTo>
                  <a:lnTo>
                    <a:pt x="189877" y="655116"/>
                  </a:lnTo>
                  <a:lnTo>
                    <a:pt x="192062" y="652106"/>
                  </a:lnTo>
                  <a:close/>
                </a:path>
                <a:path w="210185" h="677545">
                  <a:moveTo>
                    <a:pt x="196557" y="450875"/>
                  </a:moveTo>
                  <a:lnTo>
                    <a:pt x="195059" y="449897"/>
                  </a:lnTo>
                  <a:lnTo>
                    <a:pt x="194297" y="449072"/>
                  </a:lnTo>
                  <a:lnTo>
                    <a:pt x="193421" y="449351"/>
                  </a:lnTo>
                  <a:lnTo>
                    <a:pt x="192773" y="450024"/>
                  </a:lnTo>
                  <a:lnTo>
                    <a:pt x="191897" y="450977"/>
                  </a:lnTo>
                  <a:lnTo>
                    <a:pt x="191490" y="451980"/>
                  </a:lnTo>
                  <a:lnTo>
                    <a:pt x="193827" y="453745"/>
                  </a:lnTo>
                  <a:lnTo>
                    <a:pt x="194602" y="453618"/>
                  </a:lnTo>
                  <a:lnTo>
                    <a:pt x="196138" y="451980"/>
                  </a:lnTo>
                  <a:lnTo>
                    <a:pt x="196557" y="450875"/>
                  </a:lnTo>
                  <a:close/>
                </a:path>
                <a:path w="210185" h="677545">
                  <a:moveTo>
                    <a:pt x="196811" y="467474"/>
                  </a:moveTo>
                  <a:lnTo>
                    <a:pt x="196405" y="466598"/>
                  </a:lnTo>
                  <a:lnTo>
                    <a:pt x="196138" y="466547"/>
                  </a:lnTo>
                  <a:lnTo>
                    <a:pt x="195059" y="466369"/>
                  </a:lnTo>
                  <a:lnTo>
                    <a:pt x="194830" y="467398"/>
                  </a:lnTo>
                  <a:lnTo>
                    <a:pt x="194424" y="468071"/>
                  </a:lnTo>
                  <a:lnTo>
                    <a:pt x="194297" y="468299"/>
                  </a:lnTo>
                  <a:lnTo>
                    <a:pt x="194729" y="468858"/>
                  </a:lnTo>
                  <a:lnTo>
                    <a:pt x="194881" y="469125"/>
                  </a:lnTo>
                  <a:lnTo>
                    <a:pt x="196164" y="469379"/>
                  </a:lnTo>
                  <a:lnTo>
                    <a:pt x="196265" y="468274"/>
                  </a:lnTo>
                  <a:lnTo>
                    <a:pt x="196684" y="467652"/>
                  </a:lnTo>
                  <a:lnTo>
                    <a:pt x="196811" y="467474"/>
                  </a:lnTo>
                  <a:close/>
                </a:path>
                <a:path w="210185" h="677545">
                  <a:moveTo>
                    <a:pt x="197840" y="98958"/>
                  </a:moveTo>
                  <a:lnTo>
                    <a:pt x="197243" y="98539"/>
                  </a:lnTo>
                  <a:lnTo>
                    <a:pt x="197040" y="98386"/>
                  </a:lnTo>
                  <a:lnTo>
                    <a:pt x="196405" y="98780"/>
                  </a:lnTo>
                  <a:lnTo>
                    <a:pt x="195986" y="98933"/>
                  </a:lnTo>
                  <a:lnTo>
                    <a:pt x="195910" y="99187"/>
                  </a:lnTo>
                  <a:lnTo>
                    <a:pt x="195821" y="99402"/>
                  </a:lnTo>
                  <a:lnTo>
                    <a:pt x="194576" y="99517"/>
                  </a:lnTo>
                  <a:lnTo>
                    <a:pt x="194195" y="99910"/>
                  </a:lnTo>
                  <a:lnTo>
                    <a:pt x="193878" y="100215"/>
                  </a:lnTo>
                  <a:lnTo>
                    <a:pt x="194106" y="100672"/>
                  </a:lnTo>
                  <a:lnTo>
                    <a:pt x="194221" y="100939"/>
                  </a:lnTo>
                  <a:lnTo>
                    <a:pt x="194627" y="100761"/>
                  </a:lnTo>
                  <a:lnTo>
                    <a:pt x="195186" y="100749"/>
                  </a:lnTo>
                  <a:lnTo>
                    <a:pt x="195453" y="100444"/>
                  </a:lnTo>
                  <a:lnTo>
                    <a:pt x="196062" y="99834"/>
                  </a:lnTo>
                  <a:lnTo>
                    <a:pt x="195986" y="99707"/>
                  </a:lnTo>
                  <a:lnTo>
                    <a:pt x="196240" y="99707"/>
                  </a:lnTo>
                  <a:lnTo>
                    <a:pt x="196761" y="99758"/>
                  </a:lnTo>
                  <a:lnTo>
                    <a:pt x="197243" y="99669"/>
                  </a:lnTo>
                  <a:lnTo>
                    <a:pt x="197789" y="99517"/>
                  </a:lnTo>
                  <a:lnTo>
                    <a:pt x="197840" y="98958"/>
                  </a:lnTo>
                  <a:close/>
                </a:path>
                <a:path w="210185" h="677545">
                  <a:moveTo>
                    <a:pt x="197916" y="118033"/>
                  </a:moveTo>
                  <a:lnTo>
                    <a:pt x="192163" y="115481"/>
                  </a:lnTo>
                  <a:lnTo>
                    <a:pt x="194081" y="112217"/>
                  </a:lnTo>
                  <a:lnTo>
                    <a:pt x="194030" y="111264"/>
                  </a:lnTo>
                  <a:lnTo>
                    <a:pt x="193929" y="109207"/>
                  </a:lnTo>
                  <a:lnTo>
                    <a:pt x="193802" y="106159"/>
                  </a:lnTo>
                  <a:lnTo>
                    <a:pt x="193675" y="103124"/>
                  </a:lnTo>
                  <a:lnTo>
                    <a:pt x="191846" y="100812"/>
                  </a:lnTo>
                  <a:lnTo>
                    <a:pt x="185940" y="98437"/>
                  </a:lnTo>
                  <a:lnTo>
                    <a:pt x="185089" y="97180"/>
                  </a:lnTo>
                  <a:lnTo>
                    <a:pt x="185559" y="96380"/>
                  </a:lnTo>
                  <a:lnTo>
                    <a:pt x="188048" y="95224"/>
                  </a:lnTo>
                  <a:lnTo>
                    <a:pt x="188849" y="94843"/>
                  </a:lnTo>
                  <a:lnTo>
                    <a:pt x="188607" y="93814"/>
                  </a:lnTo>
                  <a:lnTo>
                    <a:pt x="188175" y="92735"/>
                  </a:lnTo>
                  <a:lnTo>
                    <a:pt x="188607" y="92430"/>
                  </a:lnTo>
                  <a:lnTo>
                    <a:pt x="188849" y="91909"/>
                  </a:lnTo>
                  <a:lnTo>
                    <a:pt x="189179" y="90373"/>
                  </a:lnTo>
                  <a:lnTo>
                    <a:pt x="189090" y="90195"/>
                  </a:lnTo>
                  <a:lnTo>
                    <a:pt x="188937" y="89903"/>
                  </a:lnTo>
                  <a:lnTo>
                    <a:pt x="188823" y="89700"/>
                  </a:lnTo>
                  <a:lnTo>
                    <a:pt x="187274" y="89192"/>
                  </a:lnTo>
                  <a:lnTo>
                    <a:pt x="186105" y="89192"/>
                  </a:lnTo>
                  <a:lnTo>
                    <a:pt x="184607" y="89903"/>
                  </a:lnTo>
                  <a:lnTo>
                    <a:pt x="182206" y="87884"/>
                  </a:lnTo>
                  <a:lnTo>
                    <a:pt x="181254" y="90195"/>
                  </a:lnTo>
                  <a:lnTo>
                    <a:pt x="181203" y="90373"/>
                  </a:lnTo>
                  <a:lnTo>
                    <a:pt x="180441" y="93218"/>
                  </a:lnTo>
                  <a:lnTo>
                    <a:pt x="180555" y="93814"/>
                  </a:lnTo>
                  <a:lnTo>
                    <a:pt x="180797" y="95224"/>
                  </a:lnTo>
                  <a:lnTo>
                    <a:pt x="176276" y="93357"/>
                  </a:lnTo>
                  <a:lnTo>
                    <a:pt x="174599" y="93814"/>
                  </a:lnTo>
                  <a:lnTo>
                    <a:pt x="174091" y="93814"/>
                  </a:lnTo>
                  <a:lnTo>
                    <a:pt x="173393" y="96126"/>
                  </a:lnTo>
                  <a:lnTo>
                    <a:pt x="170903" y="97980"/>
                  </a:lnTo>
                  <a:lnTo>
                    <a:pt x="172161" y="99707"/>
                  </a:lnTo>
                  <a:lnTo>
                    <a:pt x="174675" y="103505"/>
                  </a:lnTo>
                  <a:lnTo>
                    <a:pt x="176250" y="104686"/>
                  </a:lnTo>
                  <a:lnTo>
                    <a:pt x="177965" y="105486"/>
                  </a:lnTo>
                  <a:lnTo>
                    <a:pt x="178028" y="106159"/>
                  </a:lnTo>
                  <a:lnTo>
                    <a:pt x="181127" y="111264"/>
                  </a:lnTo>
                  <a:lnTo>
                    <a:pt x="183235" y="116459"/>
                  </a:lnTo>
                  <a:lnTo>
                    <a:pt x="188569" y="123037"/>
                  </a:lnTo>
                  <a:lnTo>
                    <a:pt x="188379" y="123037"/>
                  </a:lnTo>
                  <a:lnTo>
                    <a:pt x="188099" y="123037"/>
                  </a:lnTo>
                  <a:lnTo>
                    <a:pt x="188417" y="123063"/>
                  </a:lnTo>
                  <a:lnTo>
                    <a:pt x="188734" y="123240"/>
                  </a:lnTo>
                  <a:lnTo>
                    <a:pt x="188595" y="123075"/>
                  </a:lnTo>
                  <a:lnTo>
                    <a:pt x="192722" y="123380"/>
                  </a:lnTo>
                  <a:lnTo>
                    <a:pt x="194678" y="123037"/>
                  </a:lnTo>
                  <a:lnTo>
                    <a:pt x="196735" y="120446"/>
                  </a:lnTo>
                  <a:lnTo>
                    <a:pt x="197916" y="118033"/>
                  </a:lnTo>
                  <a:close/>
                </a:path>
                <a:path w="210185" h="677545">
                  <a:moveTo>
                    <a:pt x="203669" y="463181"/>
                  </a:moveTo>
                  <a:lnTo>
                    <a:pt x="201231" y="460768"/>
                  </a:lnTo>
                  <a:lnTo>
                    <a:pt x="202755" y="457314"/>
                  </a:lnTo>
                  <a:lnTo>
                    <a:pt x="200901" y="455574"/>
                  </a:lnTo>
                  <a:lnTo>
                    <a:pt x="199669" y="454317"/>
                  </a:lnTo>
                  <a:lnTo>
                    <a:pt x="199402" y="452310"/>
                  </a:lnTo>
                  <a:lnTo>
                    <a:pt x="195859" y="454444"/>
                  </a:lnTo>
                  <a:lnTo>
                    <a:pt x="196240" y="456107"/>
                  </a:lnTo>
                  <a:lnTo>
                    <a:pt x="195884" y="457962"/>
                  </a:lnTo>
                  <a:lnTo>
                    <a:pt x="196735" y="459244"/>
                  </a:lnTo>
                  <a:lnTo>
                    <a:pt x="200177" y="459486"/>
                  </a:lnTo>
                  <a:lnTo>
                    <a:pt x="200456" y="462280"/>
                  </a:lnTo>
                  <a:lnTo>
                    <a:pt x="201955" y="463829"/>
                  </a:lnTo>
                  <a:lnTo>
                    <a:pt x="202311" y="464210"/>
                  </a:lnTo>
                  <a:lnTo>
                    <a:pt x="202933" y="464286"/>
                  </a:lnTo>
                  <a:lnTo>
                    <a:pt x="203441" y="464515"/>
                  </a:lnTo>
                  <a:lnTo>
                    <a:pt x="203441" y="463956"/>
                  </a:lnTo>
                  <a:lnTo>
                    <a:pt x="203669" y="463181"/>
                  </a:lnTo>
                  <a:close/>
                </a:path>
                <a:path w="210185" h="677545">
                  <a:moveTo>
                    <a:pt x="204089" y="320268"/>
                  </a:moveTo>
                  <a:lnTo>
                    <a:pt x="202311" y="319341"/>
                  </a:lnTo>
                  <a:lnTo>
                    <a:pt x="200304" y="317982"/>
                  </a:lnTo>
                  <a:lnTo>
                    <a:pt x="199148" y="317131"/>
                  </a:lnTo>
                  <a:lnTo>
                    <a:pt x="197764" y="315125"/>
                  </a:lnTo>
                  <a:lnTo>
                    <a:pt x="194195" y="320294"/>
                  </a:lnTo>
                  <a:lnTo>
                    <a:pt x="192951" y="322275"/>
                  </a:lnTo>
                  <a:lnTo>
                    <a:pt x="194754" y="325843"/>
                  </a:lnTo>
                  <a:lnTo>
                    <a:pt x="200596" y="323964"/>
                  </a:lnTo>
                  <a:lnTo>
                    <a:pt x="204089" y="320268"/>
                  </a:lnTo>
                  <a:close/>
                </a:path>
                <a:path w="210185" h="677545">
                  <a:moveTo>
                    <a:pt x="205879" y="408051"/>
                  </a:moveTo>
                  <a:lnTo>
                    <a:pt x="204724" y="407022"/>
                  </a:lnTo>
                  <a:lnTo>
                    <a:pt x="203644" y="406019"/>
                  </a:lnTo>
                  <a:lnTo>
                    <a:pt x="200507" y="406501"/>
                  </a:lnTo>
                  <a:lnTo>
                    <a:pt x="198488" y="409054"/>
                  </a:lnTo>
                  <a:lnTo>
                    <a:pt x="199771" y="410337"/>
                  </a:lnTo>
                  <a:lnTo>
                    <a:pt x="199644" y="411645"/>
                  </a:lnTo>
                  <a:lnTo>
                    <a:pt x="200507" y="412394"/>
                  </a:lnTo>
                  <a:lnTo>
                    <a:pt x="203136" y="411365"/>
                  </a:lnTo>
                  <a:lnTo>
                    <a:pt x="204368" y="409841"/>
                  </a:lnTo>
                  <a:lnTo>
                    <a:pt x="205879" y="408051"/>
                  </a:lnTo>
                  <a:close/>
                </a:path>
                <a:path w="210185" h="677545">
                  <a:moveTo>
                    <a:pt x="208737" y="378510"/>
                  </a:moveTo>
                  <a:lnTo>
                    <a:pt x="203390" y="378358"/>
                  </a:lnTo>
                  <a:lnTo>
                    <a:pt x="203492" y="376123"/>
                  </a:lnTo>
                  <a:lnTo>
                    <a:pt x="203492" y="375945"/>
                  </a:lnTo>
                  <a:lnTo>
                    <a:pt x="203111" y="375742"/>
                  </a:lnTo>
                  <a:lnTo>
                    <a:pt x="202831" y="375475"/>
                  </a:lnTo>
                  <a:lnTo>
                    <a:pt x="200253" y="374764"/>
                  </a:lnTo>
                  <a:lnTo>
                    <a:pt x="199961" y="375094"/>
                  </a:lnTo>
                  <a:lnTo>
                    <a:pt x="199961" y="381177"/>
                  </a:lnTo>
                  <a:lnTo>
                    <a:pt x="198666" y="379730"/>
                  </a:lnTo>
                  <a:lnTo>
                    <a:pt x="199428" y="379742"/>
                  </a:lnTo>
                  <a:lnTo>
                    <a:pt x="199961" y="381177"/>
                  </a:lnTo>
                  <a:lnTo>
                    <a:pt x="199961" y="375094"/>
                  </a:lnTo>
                  <a:lnTo>
                    <a:pt x="198462" y="376770"/>
                  </a:lnTo>
                  <a:lnTo>
                    <a:pt x="195249" y="378358"/>
                  </a:lnTo>
                  <a:lnTo>
                    <a:pt x="195465" y="378498"/>
                  </a:lnTo>
                  <a:lnTo>
                    <a:pt x="194398" y="378637"/>
                  </a:lnTo>
                  <a:lnTo>
                    <a:pt x="192595" y="380822"/>
                  </a:lnTo>
                  <a:lnTo>
                    <a:pt x="190284" y="383552"/>
                  </a:lnTo>
                  <a:lnTo>
                    <a:pt x="190436" y="388620"/>
                  </a:lnTo>
                  <a:lnTo>
                    <a:pt x="192900" y="390613"/>
                  </a:lnTo>
                  <a:lnTo>
                    <a:pt x="194271" y="391744"/>
                  </a:lnTo>
                  <a:lnTo>
                    <a:pt x="200621" y="391160"/>
                  </a:lnTo>
                  <a:lnTo>
                    <a:pt x="199618" y="387845"/>
                  </a:lnTo>
                  <a:lnTo>
                    <a:pt x="202285" y="386638"/>
                  </a:lnTo>
                  <a:lnTo>
                    <a:pt x="201701" y="384022"/>
                  </a:lnTo>
                  <a:lnTo>
                    <a:pt x="203835" y="383425"/>
                  </a:lnTo>
                  <a:lnTo>
                    <a:pt x="208737" y="378510"/>
                  </a:lnTo>
                  <a:close/>
                </a:path>
                <a:path w="210185" h="677545">
                  <a:moveTo>
                    <a:pt x="209689" y="306235"/>
                  </a:moveTo>
                  <a:lnTo>
                    <a:pt x="208229" y="304431"/>
                  </a:lnTo>
                  <a:lnTo>
                    <a:pt x="208305" y="302717"/>
                  </a:lnTo>
                  <a:lnTo>
                    <a:pt x="207759" y="302920"/>
                  </a:lnTo>
                  <a:lnTo>
                    <a:pt x="207073" y="302971"/>
                  </a:lnTo>
                  <a:lnTo>
                    <a:pt x="206730" y="303352"/>
                  </a:lnTo>
                  <a:lnTo>
                    <a:pt x="205168" y="304927"/>
                  </a:lnTo>
                  <a:lnTo>
                    <a:pt x="206476" y="306717"/>
                  </a:lnTo>
                  <a:lnTo>
                    <a:pt x="206476" y="308419"/>
                  </a:lnTo>
                  <a:lnTo>
                    <a:pt x="207010" y="308216"/>
                  </a:lnTo>
                  <a:lnTo>
                    <a:pt x="207683" y="308165"/>
                  </a:lnTo>
                  <a:lnTo>
                    <a:pt x="208064" y="307822"/>
                  </a:lnTo>
                  <a:lnTo>
                    <a:pt x="209689" y="306235"/>
                  </a:lnTo>
                  <a:close/>
                </a:path>
                <a:path w="210185" h="677545">
                  <a:moveTo>
                    <a:pt x="210096" y="289991"/>
                  </a:moveTo>
                  <a:lnTo>
                    <a:pt x="209943" y="289267"/>
                  </a:lnTo>
                  <a:lnTo>
                    <a:pt x="209283" y="288645"/>
                  </a:lnTo>
                  <a:lnTo>
                    <a:pt x="208965" y="288264"/>
                  </a:lnTo>
                  <a:lnTo>
                    <a:pt x="208254" y="287858"/>
                  </a:lnTo>
                  <a:lnTo>
                    <a:pt x="207860" y="287985"/>
                  </a:lnTo>
                  <a:lnTo>
                    <a:pt x="206552" y="288340"/>
                  </a:lnTo>
                  <a:lnTo>
                    <a:pt x="204965" y="287934"/>
                  </a:lnTo>
                  <a:lnTo>
                    <a:pt x="203161" y="290830"/>
                  </a:lnTo>
                  <a:lnTo>
                    <a:pt x="201409" y="290093"/>
                  </a:lnTo>
                  <a:lnTo>
                    <a:pt x="201002" y="285750"/>
                  </a:lnTo>
                  <a:lnTo>
                    <a:pt x="197510" y="287540"/>
                  </a:lnTo>
                  <a:lnTo>
                    <a:pt x="194449" y="284695"/>
                  </a:lnTo>
                  <a:lnTo>
                    <a:pt x="192189" y="285381"/>
                  </a:lnTo>
                  <a:lnTo>
                    <a:pt x="189458" y="289140"/>
                  </a:lnTo>
                  <a:lnTo>
                    <a:pt x="189280" y="289369"/>
                  </a:lnTo>
                  <a:lnTo>
                    <a:pt x="190182" y="286727"/>
                  </a:lnTo>
                  <a:lnTo>
                    <a:pt x="189230" y="285000"/>
                  </a:lnTo>
                  <a:lnTo>
                    <a:pt x="184988" y="283489"/>
                  </a:lnTo>
                  <a:lnTo>
                    <a:pt x="183083" y="282943"/>
                  </a:lnTo>
                  <a:lnTo>
                    <a:pt x="181152" y="281457"/>
                  </a:lnTo>
                  <a:lnTo>
                    <a:pt x="179184" y="283222"/>
                  </a:lnTo>
                  <a:lnTo>
                    <a:pt x="177558" y="284695"/>
                  </a:lnTo>
                  <a:lnTo>
                    <a:pt x="175450" y="286080"/>
                  </a:lnTo>
                  <a:lnTo>
                    <a:pt x="174040" y="289496"/>
                  </a:lnTo>
                  <a:lnTo>
                    <a:pt x="174523" y="292862"/>
                  </a:lnTo>
                  <a:lnTo>
                    <a:pt x="177279" y="294233"/>
                  </a:lnTo>
                  <a:lnTo>
                    <a:pt x="177380" y="296392"/>
                  </a:lnTo>
                  <a:lnTo>
                    <a:pt x="181356" y="297332"/>
                  </a:lnTo>
                  <a:lnTo>
                    <a:pt x="180695" y="297878"/>
                  </a:lnTo>
                  <a:lnTo>
                    <a:pt x="178689" y="297878"/>
                  </a:lnTo>
                  <a:lnTo>
                    <a:pt x="178485" y="297751"/>
                  </a:lnTo>
                  <a:lnTo>
                    <a:pt x="178308" y="297446"/>
                  </a:lnTo>
                  <a:lnTo>
                    <a:pt x="176936" y="297154"/>
                  </a:lnTo>
                  <a:lnTo>
                    <a:pt x="175552" y="298030"/>
                  </a:lnTo>
                  <a:lnTo>
                    <a:pt x="174917" y="299008"/>
                  </a:lnTo>
                  <a:lnTo>
                    <a:pt x="173990" y="297700"/>
                  </a:lnTo>
                  <a:lnTo>
                    <a:pt x="173012" y="296570"/>
                  </a:lnTo>
                  <a:lnTo>
                    <a:pt x="169748" y="297129"/>
                  </a:lnTo>
                  <a:lnTo>
                    <a:pt x="167119" y="297395"/>
                  </a:lnTo>
                  <a:lnTo>
                    <a:pt x="166560" y="298856"/>
                  </a:lnTo>
                  <a:lnTo>
                    <a:pt x="165506" y="299656"/>
                  </a:lnTo>
                  <a:lnTo>
                    <a:pt x="164731" y="294360"/>
                  </a:lnTo>
                  <a:lnTo>
                    <a:pt x="161721" y="293077"/>
                  </a:lnTo>
                  <a:lnTo>
                    <a:pt x="156222" y="297624"/>
                  </a:lnTo>
                  <a:lnTo>
                    <a:pt x="154038" y="299935"/>
                  </a:lnTo>
                  <a:lnTo>
                    <a:pt x="155994" y="302971"/>
                  </a:lnTo>
                  <a:lnTo>
                    <a:pt x="155587" y="307263"/>
                  </a:lnTo>
                  <a:lnTo>
                    <a:pt x="161391" y="305663"/>
                  </a:lnTo>
                  <a:lnTo>
                    <a:pt x="162420" y="306870"/>
                  </a:lnTo>
                  <a:lnTo>
                    <a:pt x="160540" y="311683"/>
                  </a:lnTo>
                  <a:lnTo>
                    <a:pt x="162039" y="313664"/>
                  </a:lnTo>
                  <a:lnTo>
                    <a:pt x="164630" y="314921"/>
                  </a:lnTo>
                  <a:lnTo>
                    <a:pt x="166090" y="315849"/>
                  </a:lnTo>
                  <a:lnTo>
                    <a:pt x="167995" y="317334"/>
                  </a:lnTo>
                  <a:lnTo>
                    <a:pt x="168795" y="316750"/>
                  </a:lnTo>
                  <a:lnTo>
                    <a:pt x="170802" y="313664"/>
                  </a:lnTo>
                  <a:lnTo>
                    <a:pt x="170675" y="310730"/>
                  </a:lnTo>
                  <a:lnTo>
                    <a:pt x="169570" y="308648"/>
                  </a:lnTo>
                  <a:lnTo>
                    <a:pt x="171386" y="308825"/>
                  </a:lnTo>
                  <a:lnTo>
                    <a:pt x="174574" y="306819"/>
                  </a:lnTo>
                  <a:lnTo>
                    <a:pt x="176072" y="304736"/>
                  </a:lnTo>
                  <a:lnTo>
                    <a:pt x="176758" y="305841"/>
                  </a:lnTo>
                  <a:lnTo>
                    <a:pt x="177457" y="306844"/>
                  </a:lnTo>
                  <a:lnTo>
                    <a:pt x="178587" y="307644"/>
                  </a:lnTo>
                  <a:lnTo>
                    <a:pt x="180124" y="308724"/>
                  </a:lnTo>
                  <a:lnTo>
                    <a:pt x="181000" y="308292"/>
                  </a:lnTo>
                  <a:lnTo>
                    <a:pt x="181546" y="307263"/>
                  </a:lnTo>
                  <a:lnTo>
                    <a:pt x="182206" y="307035"/>
                  </a:lnTo>
                  <a:lnTo>
                    <a:pt x="182930" y="307009"/>
                  </a:lnTo>
                  <a:lnTo>
                    <a:pt x="184505" y="304825"/>
                  </a:lnTo>
                  <a:lnTo>
                    <a:pt x="186372" y="302475"/>
                  </a:lnTo>
                  <a:lnTo>
                    <a:pt x="185267" y="299707"/>
                  </a:lnTo>
                  <a:lnTo>
                    <a:pt x="183476" y="296037"/>
                  </a:lnTo>
                  <a:lnTo>
                    <a:pt x="187998" y="293128"/>
                  </a:lnTo>
                  <a:lnTo>
                    <a:pt x="188442" y="291833"/>
                  </a:lnTo>
                  <a:lnTo>
                    <a:pt x="189712" y="294068"/>
                  </a:lnTo>
                  <a:lnTo>
                    <a:pt x="191008" y="294919"/>
                  </a:lnTo>
                  <a:lnTo>
                    <a:pt x="194297" y="291655"/>
                  </a:lnTo>
                  <a:lnTo>
                    <a:pt x="196354" y="294868"/>
                  </a:lnTo>
                  <a:lnTo>
                    <a:pt x="202882" y="298208"/>
                  </a:lnTo>
                  <a:lnTo>
                    <a:pt x="204851" y="297548"/>
                  </a:lnTo>
                  <a:lnTo>
                    <a:pt x="208102" y="292709"/>
                  </a:lnTo>
                  <a:lnTo>
                    <a:pt x="208711" y="291731"/>
                  </a:lnTo>
                  <a:lnTo>
                    <a:pt x="210096" y="289991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825438" y="8305634"/>
              <a:ext cx="459740" cy="1177290"/>
            </a:xfrm>
            <a:custGeom>
              <a:avLst/>
              <a:gdLst/>
              <a:ahLst/>
              <a:cxnLst/>
              <a:rect l="l" t="t" r="r" b="b"/>
              <a:pathLst>
                <a:path w="459739" h="1177290">
                  <a:moveTo>
                    <a:pt x="18592" y="954544"/>
                  </a:moveTo>
                  <a:lnTo>
                    <a:pt x="18389" y="954341"/>
                  </a:lnTo>
                  <a:lnTo>
                    <a:pt x="17792" y="953795"/>
                  </a:lnTo>
                  <a:lnTo>
                    <a:pt x="17246" y="952817"/>
                  </a:lnTo>
                  <a:lnTo>
                    <a:pt x="16192" y="953312"/>
                  </a:lnTo>
                  <a:lnTo>
                    <a:pt x="15938" y="953439"/>
                  </a:lnTo>
                  <a:lnTo>
                    <a:pt x="15786" y="954417"/>
                  </a:lnTo>
                  <a:lnTo>
                    <a:pt x="15989" y="954595"/>
                  </a:lnTo>
                  <a:lnTo>
                    <a:pt x="16586" y="955179"/>
                  </a:lnTo>
                  <a:lnTo>
                    <a:pt x="17119" y="956106"/>
                  </a:lnTo>
                  <a:lnTo>
                    <a:pt x="18275" y="955649"/>
                  </a:lnTo>
                  <a:lnTo>
                    <a:pt x="18326" y="955230"/>
                  </a:lnTo>
                  <a:lnTo>
                    <a:pt x="18592" y="954544"/>
                  </a:lnTo>
                  <a:close/>
                </a:path>
                <a:path w="459739" h="1177290">
                  <a:moveTo>
                    <a:pt x="23037" y="970737"/>
                  </a:moveTo>
                  <a:lnTo>
                    <a:pt x="22961" y="969987"/>
                  </a:lnTo>
                  <a:lnTo>
                    <a:pt x="22313" y="969314"/>
                  </a:lnTo>
                  <a:lnTo>
                    <a:pt x="21412" y="968400"/>
                  </a:lnTo>
                  <a:lnTo>
                    <a:pt x="20459" y="967981"/>
                  </a:lnTo>
                  <a:lnTo>
                    <a:pt x="19380" y="969289"/>
                  </a:lnTo>
                  <a:lnTo>
                    <a:pt x="18643" y="970165"/>
                  </a:lnTo>
                  <a:lnTo>
                    <a:pt x="18821" y="970838"/>
                  </a:lnTo>
                  <a:lnTo>
                    <a:pt x="19380" y="971638"/>
                  </a:lnTo>
                  <a:lnTo>
                    <a:pt x="20332" y="972400"/>
                  </a:lnTo>
                  <a:lnTo>
                    <a:pt x="21234" y="972921"/>
                  </a:lnTo>
                  <a:lnTo>
                    <a:pt x="23037" y="970737"/>
                  </a:lnTo>
                  <a:close/>
                </a:path>
                <a:path w="459739" h="1177290">
                  <a:moveTo>
                    <a:pt x="30543" y="981837"/>
                  </a:moveTo>
                  <a:lnTo>
                    <a:pt x="30187" y="980986"/>
                  </a:lnTo>
                  <a:lnTo>
                    <a:pt x="30048" y="980579"/>
                  </a:lnTo>
                  <a:lnTo>
                    <a:pt x="29692" y="980605"/>
                  </a:lnTo>
                  <a:lnTo>
                    <a:pt x="29413" y="980655"/>
                  </a:lnTo>
                  <a:lnTo>
                    <a:pt x="29121" y="980681"/>
                  </a:lnTo>
                  <a:lnTo>
                    <a:pt x="29286" y="981113"/>
                  </a:lnTo>
                  <a:lnTo>
                    <a:pt x="29438" y="981557"/>
                  </a:lnTo>
                  <a:lnTo>
                    <a:pt x="29718" y="981913"/>
                  </a:lnTo>
                  <a:lnTo>
                    <a:pt x="29819" y="982040"/>
                  </a:lnTo>
                  <a:lnTo>
                    <a:pt x="30264" y="981887"/>
                  </a:lnTo>
                  <a:lnTo>
                    <a:pt x="30543" y="981837"/>
                  </a:lnTo>
                  <a:close/>
                </a:path>
                <a:path w="459739" h="1177290">
                  <a:moveTo>
                    <a:pt x="33553" y="1139558"/>
                  </a:moveTo>
                  <a:lnTo>
                    <a:pt x="32829" y="1137348"/>
                  </a:lnTo>
                  <a:lnTo>
                    <a:pt x="32105" y="1135913"/>
                  </a:lnTo>
                  <a:lnTo>
                    <a:pt x="31292" y="1134262"/>
                  </a:lnTo>
                  <a:lnTo>
                    <a:pt x="29819" y="1134618"/>
                  </a:lnTo>
                  <a:lnTo>
                    <a:pt x="28562" y="1136142"/>
                  </a:lnTo>
                  <a:lnTo>
                    <a:pt x="28130" y="1136675"/>
                  </a:lnTo>
                  <a:lnTo>
                    <a:pt x="26733" y="1136269"/>
                  </a:lnTo>
                  <a:lnTo>
                    <a:pt x="25996" y="1136700"/>
                  </a:lnTo>
                  <a:lnTo>
                    <a:pt x="24599" y="1137475"/>
                  </a:lnTo>
                  <a:lnTo>
                    <a:pt x="24447" y="1141120"/>
                  </a:lnTo>
                  <a:lnTo>
                    <a:pt x="25628" y="1142339"/>
                  </a:lnTo>
                  <a:lnTo>
                    <a:pt x="26149" y="1142568"/>
                  </a:lnTo>
                  <a:lnTo>
                    <a:pt x="26784" y="1143127"/>
                  </a:lnTo>
                  <a:lnTo>
                    <a:pt x="28765" y="1142441"/>
                  </a:lnTo>
                  <a:lnTo>
                    <a:pt x="30467" y="1141920"/>
                  </a:lnTo>
                  <a:lnTo>
                    <a:pt x="31800" y="1140917"/>
                  </a:lnTo>
                  <a:lnTo>
                    <a:pt x="33553" y="1139558"/>
                  </a:lnTo>
                  <a:close/>
                </a:path>
                <a:path w="459739" h="1177290">
                  <a:moveTo>
                    <a:pt x="36499" y="918781"/>
                  </a:moveTo>
                  <a:lnTo>
                    <a:pt x="36118" y="917651"/>
                  </a:lnTo>
                  <a:lnTo>
                    <a:pt x="35915" y="917803"/>
                  </a:lnTo>
                  <a:lnTo>
                    <a:pt x="35521" y="917943"/>
                  </a:lnTo>
                  <a:lnTo>
                    <a:pt x="35521" y="918502"/>
                  </a:lnTo>
                  <a:lnTo>
                    <a:pt x="35712" y="918883"/>
                  </a:lnTo>
                  <a:lnTo>
                    <a:pt x="35814" y="919251"/>
                  </a:lnTo>
                  <a:lnTo>
                    <a:pt x="36017" y="919099"/>
                  </a:lnTo>
                  <a:lnTo>
                    <a:pt x="36245" y="918946"/>
                  </a:lnTo>
                  <a:lnTo>
                    <a:pt x="36499" y="918781"/>
                  </a:lnTo>
                  <a:close/>
                </a:path>
                <a:path w="459739" h="1177290">
                  <a:moveTo>
                    <a:pt x="39001" y="968476"/>
                  </a:moveTo>
                  <a:lnTo>
                    <a:pt x="36995" y="967028"/>
                  </a:lnTo>
                  <a:lnTo>
                    <a:pt x="33058" y="966597"/>
                  </a:lnTo>
                  <a:lnTo>
                    <a:pt x="33007" y="968209"/>
                  </a:lnTo>
                  <a:lnTo>
                    <a:pt x="33731" y="968933"/>
                  </a:lnTo>
                  <a:lnTo>
                    <a:pt x="33883" y="969213"/>
                  </a:lnTo>
                  <a:lnTo>
                    <a:pt x="36169" y="970915"/>
                  </a:lnTo>
                  <a:lnTo>
                    <a:pt x="37579" y="970711"/>
                  </a:lnTo>
                  <a:lnTo>
                    <a:pt x="38455" y="969264"/>
                  </a:lnTo>
                  <a:lnTo>
                    <a:pt x="38874" y="968552"/>
                  </a:lnTo>
                  <a:lnTo>
                    <a:pt x="39001" y="968476"/>
                  </a:lnTo>
                  <a:close/>
                </a:path>
                <a:path w="459739" h="1177290">
                  <a:moveTo>
                    <a:pt x="42773" y="1129220"/>
                  </a:moveTo>
                  <a:lnTo>
                    <a:pt x="42748" y="1128788"/>
                  </a:lnTo>
                  <a:lnTo>
                    <a:pt x="42646" y="1126109"/>
                  </a:lnTo>
                  <a:lnTo>
                    <a:pt x="38925" y="1123950"/>
                  </a:lnTo>
                  <a:lnTo>
                    <a:pt x="36499" y="1125118"/>
                  </a:lnTo>
                  <a:lnTo>
                    <a:pt x="36068" y="1125347"/>
                  </a:lnTo>
                  <a:lnTo>
                    <a:pt x="35585" y="1125982"/>
                  </a:lnTo>
                  <a:lnTo>
                    <a:pt x="35585" y="1126401"/>
                  </a:lnTo>
                  <a:lnTo>
                    <a:pt x="35687" y="1129093"/>
                  </a:lnTo>
                  <a:lnTo>
                    <a:pt x="39382" y="1131227"/>
                  </a:lnTo>
                  <a:lnTo>
                    <a:pt x="41871" y="1130096"/>
                  </a:lnTo>
                  <a:lnTo>
                    <a:pt x="42164" y="1129665"/>
                  </a:lnTo>
                  <a:lnTo>
                    <a:pt x="42773" y="1129220"/>
                  </a:lnTo>
                  <a:close/>
                </a:path>
                <a:path w="459739" h="1177290">
                  <a:moveTo>
                    <a:pt x="43802" y="889457"/>
                  </a:moveTo>
                  <a:lnTo>
                    <a:pt x="39852" y="885190"/>
                  </a:lnTo>
                  <a:lnTo>
                    <a:pt x="37528" y="885012"/>
                  </a:lnTo>
                  <a:lnTo>
                    <a:pt x="36423" y="884936"/>
                  </a:lnTo>
                  <a:lnTo>
                    <a:pt x="31902" y="888758"/>
                  </a:lnTo>
                  <a:lnTo>
                    <a:pt x="33007" y="892187"/>
                  </a:lnTo>
                  <a:lnTo>
                    <a:pt x="33655" y="894778"/>
                  </a:lnTo>
                  <a:lnTo>
                    <a:pt x="36169" y="894499"/>
                  </a:lnTo>
                  <a:lnTo>
                    <a:pt x="36576" y="896315"/>
                  </a:lnTo>
                  <a:lnTo>
                    <a:pt x="37553" y="896505"/>
                  </a:lnTo>
                  <a:lnTo>
                    <a:pt x="43002" y="892441"/>
                  </a:lnTo>
                  <a:lnTo>
                    <a:pt x="43802" y="889457"/>
                  </a:lnTo>
                  <a:close/>
                </a:path>
                <a:path w="459739" h="1177290">
                  <a:moveTo>
                    <a:pt x="53771" y="1137653"/>
                  </a:moveTo>
                  <a:lnTo>
                    <a:pt x="53568" y="1134389"/>
                  </a:lnTo>
                  <a:lnTo>
                    <a:pt x="51003" y="1131976"/>
                  </a:lnTo>
                  <a:lnTo>
                    <a:pt x="50228" y="1132954"/>
                  </a:lnTo>
                  <a:lnTo>
                    <a:pt x="49047" y="1134313"/>
                  </a:lnTo>
                  <a:lnTo>
                    <a:pt x="47561" y="1135989"/>
                  </a:lnTo>
                  <a:lnTo>
                    <a:pt x="47561" y="1136370"/>
                  </a:lnTo>
                  <a:lnTo>
                    <a:pt x="49568" y="1138072"/>
                  </a:lnTo>
                  <a:lnTo>
                    <a:pt x="50482" y="1138834"/>
                  </a:lnTo>
                  <a:lnTo>
                    <a:pt x="51358" y="1139837"/>
                  </a:lnTo>
                  <a:lnTo>
                    <a:pt x="52565" y="1138732"/>
                  </a:lnTo>
                  <a:lnTo>
                    <a:pt x="53771" y="1137653"/>
                  </a:lnTo>
                  <a:close/>
                </a:path>
                <a:path w="459739" h="1177290">
                  <a:moveTo>
                    <a:pt x="59182" y="1125728"/>
                  </a:moveTo>
                  <a:lnTo>
                    <a:pt x="57607" y="1125575"/>
                  </a:lnTo>
                  <a:lnTo>
                    <a:pt x="53492" y="1124699"/>
                  </a:lnTo>
                  <a:lnTo>
                    <a:pt x="51955" y="1124673"/>
                  </a:lnTo>
                  <a:lnTo>
                    <a:pt x="51981" y="1127277"/>
                  </a:lnTo>
                  <a:lnTo>
                    <a:pt x="51485" y="1130376"/>
                  </a:lnTo>
                  <a:lnTo>
                    <a:pt x="52514" y="1132903"/>
                  </a:lnTo>
                  <a:lnTo>
                    <a:pt x="56070" y="1133487"/>
                  </a:lnTo>
                  <a:lnTo>
                    <a:pt x="57632" y="1131404"/>
                  </a:lnTo>
                  <a:lnTo>
                    <a:pt x="58432" y="1128483"/>
                  </a:lnTo>
                  <a:lnTo>
                    <a:pt x="59182" y="1125728"/>
                  </a:lnTo>
                  <a:close/>
                </a:path>
                <a:path w="459739" h="1177290">
                  <a:moveTo>
                    <a:pt x="65760" y="1125093"/>
                  </a:moveTo>
                  <a:lnTo>
                    <a:pt x="63207" y="1121486"/>
                  </a:lnTo>
                  <a:lnTo>
                    <a:pt x="61277" y="1121714"/>
                  </a:lnTo>
                  <a:lnTo>
                    <a:pt x="60439" y="1122591"/>
                  </a:lnTo>
                  <a:lnTo>
                    <a:pt x="59461" y="1123213"/>
                  </a:lnTo>
                  <a:lnTo>
                    <a:pt x="60096" y="1124851"/>
                  </a:lnTo>
                  <a:lnTo>
                    <a:pt x="60769" y="1126274"/>
                  </a:lnTo>
                  <a:lnTo>
                    <a:pt x="62826" y="1126528"/>
                  </a:lnTo>
                  <a:lnTo>
                    <a:pt x="63830" y="1126629"/>
                  </a:lnTo>
                  <a:lnTo>
                    <a:pt x="64833" y="1127061"/>
                  </a:lnTo>
                  <a:lnTo>
                    <a:pt x="65443" y="1125804"/>
                  </a:lnTo>
                  <a:lnTo>
                    <a:pt x="65760" y="1125093"/>
                  </a:lnTo>
                  <a:close/>
                </a:path>
                <a:path w="459739" h="1177290">
                  <a:moveTo>
                    <a:pt x="70827" y="1040841"/>
                  </a:moveTo>
                  <a:lnTo>
                    <a:pt x="66548" y="1038428"/>
                  </a:lnTo>
                  <a:lnTo>
                    <a:pt x="66395" y="1038428"/>
                  </a:lnTo>
                  <a:lnTo>
                    <a:pt x="66319" y="1038809"/>
                  </a:lnTo>
                  <a:lnTo>
                    <a:pt x="66192" y="1039444"/>
                  </a:lnTo>
                  <a:lnTo>
                    <a:pt x="66116" y="1039825"/>
                  </a:lnTo>
                  <a:lnTo>
                    <a:pt x="66052" y="1040079"/>
                  </a:lnTo>
                  <a:lnTo>
                    <a:pt x="65976" y="1040460"/>
                  </a:lnTo>
                  <a:lnTo>
                    <a:pt x="65913" y="1040841"/>
                  </a:lnTo>
                  <a:lnTo>
                    <a:pt x="70827" y="1040841"/>
                  </a:lnTo>
                  <a:close/>
                </a:path>
                <a:path w="459739" h="1177290">
                  <a:moveTo>
                    <a:pt x="71729" y="1041349"/>
                  </a:moveTo>
                  <a:lnTo>
                    <a:pt x="71285" y="1041095"/>
                  </a:lnTo>
                  <a:lnTo>
                    <a:pt x="65874" y="1041095"/>
                  </a:lnTo>
                  <a:lnTo>
                    <a:pt x="65836" y="1041349"/>
                  </a:lnTo>
                  <a:lnTo>
                    <a:pt x="71729" y="1041349"/>
                  </a:lnTo>
                  <a:close/>
                </a:path>
                <a:path w="459739" h="1177290">
                  <a:moveTo>
                    <a:pt x="73177" y="1040841"/>
                  </a:moveTo>
                  <a:lnTo>
                    <a:pt x="70827" y="1040841"/>
                  </a:lnTo>
                  <a:lnTo>
                    <a:pt x="71285" y="1041095"/>
                  </a:lnTo>
                  <a:lnTo>
                    <a:pt x="72529" y="1041095"/>
                  </a:lnTo>
                  <a:lnTo>
                    <a:pt x="73177" y="1040841"/>
                  </a:lnTo>
                  <a:close/>
                </a:path>
                <a:path w="459739" h="1177290">
                  <a:moveTo>
                    <a:pt x="73736" y="1061796"/>
                  </a:moveTo>
                  <a:lnTo>
                    <a:pt x="58966" y="1061796"/>
                  </a:lnTo>
                  <a:lnTo>
                    <a:pt x="59474" y="1062558"/>
                  </a:lnTo>
                  <a:lnTo>
                    <a:pt x="60413" y="1063320"/>
                  </a:lnTo>
                  <a:lnTo>
                    <a:pt x="62611" y="1064971"/>
                  </a:lnTo>
                  <a:lnTo>
                    <a:pt x="65024" y="1064971"/>
                  </a:lnTo>
                  <a:lnTo>
                    <a:pt x="64998" y="1063320"/>
                  </a:lnTo>
                  <a:lnTo>
                    <a:pt x="65239" y="1062558"/>
                  </a:lnTo>
                  <a:lnTo>
                    <a:pt x="65290" y="1062177"/>
                  </a:lnTo>
                  <a:lnTo>
                    <a:pt x="66624" y="1062558"/>
                  </a:lnTo>
                  <a:lnTo>
                    <a:pt x="68580" y="1063320"/>
                  </a:lnTo>
                  <a:lnTo>
                    <a:pt x="68313" y="1063320"/>
                  </a:lnTo>
                  <a:lnTo>
                    <a:pt x="70459" y="1064717"/>
                  </a:lnTo>
                  <a:lnTo>
                    <a:pt x="72466" y="1063320"/>
                  </a:lnTo>
                  <a:lnTo>
                    <a:pt x="73418" y="1062177"/>
                  </a:lnTo>
                  <a:lnTo>
                    <a:pt x="73736" y="1061796"/>
                  </a:lnTo>
                  <a:close/>
                </a:path>
                <a:path w="459739" h="1177290">
                  <a:moveTo>
                    <a:pt x="74117" y="1061796"/>
                  </a:moveTo>
                  <a:lnTo>
                    <a:pt x="73837" y="1061669"/>
                  </a:lnTo>
                  <a:lnTo>
                    <a:pt x="73736" y="1061796"/>
                  </a:lnTo>
                  <a:lnTo>
                    <a:pt x="74117" y="1061796"/>
                  </a:lnTo>
                  <a:close/>
                </a:path>
                <a:path w="459739" h="1177290">
                  <a:moveTo>
                    <a:pt x="81749" y="752170"/>
                  </a:moveTo>
                  <a:lnTo>
                    <a:pt x="79578" y="750684"/>
                  </a:lnTo>
                  <a:lnTo>
                    <a:pt x="78943" y="750684"/>
                  </a:lnTo>
                  <a:lnTo>
                    <a:pt x="78447" y="750557"/>
                  </a:lnTo>
                  <a:lnTo>
                    <a:pt x="78447" y="754303"/>
                  </a:lnTo>
                  <a:lnTo>
                    <a:pt x="79070" y="755281"/>
                  </a:lnTo>
                  <a:lnTo>
                    <a:pt x="79324" y="755129"/>
                  </a:lnTo>
                  <a:lnTo>
                    <a:pt x="79819" y="754430"/>
                  </a:lnTo>
                  <a:lnTo>
                    <a:pt x="80670" y="753249"/>
                  </a:lnTo>
                  <a:lnTo>
                    <a:pt x="81749" y="752170"/>
                  </a:lnTo>
                  <a:close/>
                </a:path>
                <a:path w="459739" h="1177290">
                  <a:moveTo>
                    <a:pt x="83337" y="757936"/>
                  </a:moveTo>
                  <a:lnTo>
                    <a:pt x="80873" y="756831"/>
                  </a:lnTo>
                  <a:lnTo>
                    <a:pt x="80378" y="754354"/>
                  </a:lnTo>
                  <a:lnTo>
                    <a:pt x="78790" y="755827"/>
                  </a:lnTo>
                  <a:lnTo>
                    <a:pt x="77660" y="756831"/>
                  </a:lnTo>
                  <a:lnTo>
                    <a:pt x="75653" y="757961"/>
                  </a:lnTo>
                  <a:lnTo>
                    <a:pt x="76733" y="760069"/>
                  </a:lnTo>
                  <a:lnTo>
                    <a:pt x="77343" y="761301"/>
                  </a:lnTo>
                  <a:lnTo>
                    <a:pt x="80797" y="761250"/>
                  </a:lnTo>
                  <a:lnTo>
                    <a:pt x="82435" y="759993"/>
                  </a:lnTo>
                  <a:lnTo>
                    <a:pt x="83058" y="759117"/>
                  </a:lnTo>
                  <a:lnTo>
                    <a:pt x="83337" y="757936"/>
                  </a:lnTo>
                  <a:close/>
                </a:path>
                <a:path w="459739" h="1177290">
                  <a:moveTo>
                    <a:pt x="84061" y="1112850"/>
                  </a:moveTo>
                  <a:lnTo>
                    <a:pt x="83959" y="1112469"/>
                  </a:lnTo>
                  <a:lnTo>
                    <a:pt x="83858" y="1112088"/>
                  </a:lnTo>
                  <a:lnTo>
                    <a:pt x="83756" y="1111707"/>
                  </a:lnTo>
                  <a:lnTo>
                    <a:pt x="83553" y="1111707"/>
                  </a:lnTo>
                  <a:lnTo>
                    <a:pt x="81661" y="1110691"/>
                  </a:lnTo>
                  <a:lnTo>
                    <a:pt x="80975" y="1113104"/>
                  </a:lnTo>
                  <a:lnTo>
                    <a:pt x="82283" y="1113485"/>
                  </a:lnTo>
                  <a:lnTo>
                    <a:pt x="83413" y="1113485"/>
                  </a:lnTo>
                  <a:lnTo>
                    <a:pt x="84061" y="1112850"/>
                  </a:lnTo>
                  <a:close/>
                </a:path>
                <a:path w="459739" h="1177290">
                  <a:moveTo>
                    <a:pt x="88430" y="965758"/>
                  </a:moveTo>
                  <a:lnTo>
                    <a:pt x="81661" y="965758"/>
                  </a:lnTo>
                  <a:lnTo>
                    <a:pt x="83362" y="968298"/>
                  </a:lnTo>
                  <a:lnTo>
                    <a:pt x="87884" y="968298"/>
                  </a:lnTo>
                  <a:lnTo>
                    <a:pt x="88430" y="965758"/>
                  </a:lnTo>
                  <a:close/>
                </a:path>
                <a:path w="459739" h="1177290">
                  <a:moveTo>
                    <a:pt x="90487" y="1037539"/>
                  </a:moveTo>
                  <a:lnTo>
                    <a:pt x="89725" y="1036904"/>
                  </a:lnTo>
                  <a:lnTo>
                    <a:pt x="89192" y="1036523"/>
                  </a:lnTo>
                  <a:lnTo>
                    <a:pt x="88061" y="1035888"/>
                  </a:lnTo>
                  <a:lnTo>
                    <a:pt x="86448" y="1033475"/>
                  </a:lnTo>
                  <a:lnTo>
                    <a:pt x="86372" y="1032967"/>
                  </a:lnTo>
                  <a:lnTo>
                    <a:pt x="86245" y="1032205"/>
                  </a:lnTo>
                  <a:lnTo>
                    <a:pt x="86156" y="1031570"/>
                  </a:lnTo>
                  <a:lnTo>
                    <a:pt x="86029" y="1030808"/>
                  </a:lnTo>
                  <a:lnTo>
                    <a:pt x="85775" y="1029157"/>
                  </a:lnTo>
                  <a:lnTo>
                    <a:pt x="81775" y="1028522"/>
                  </a:lnTo>
                  <a:lnTo>
                    <a:pt x="78841" y="1032586"/>
                  </a:lnTo>
                  <a:lnTo>
                    <a:pt x="77266" y="1033856"/>
                  </a:lnTo>
                  <a:lnTo>
                    <a:pt x="77177" y="1034110"/>
                  </a:lnTo>
                  <a:lnTo>
                    <a:pt x="75107" y="1040079"/>
                  </a:lnTo>
                  <a:lnTo>
                    <a:pt x="73177" y="1040841"/>
                  </a:lnTo>
                  <a:lnTo>
                    <a:pt x="90030" y="1040841"/>
                  </a:lnTo>
                  <a:lnTo>
                    <a:pt x="90055" y="1040079"/>
                  </a:lnTo>
                  <a:lnTo>
                    <a:pt x="90170" y="1039444"/>
                  </a:lnTo>
                  <a:lnTo>
                    <a:pt x="90271" y="1038809"/>
                  </a:lnTo>
                  <a:lnTo>
                    <a:pt x="90335" y="1038428"/>
                  </a:lnTo>
                  <a:lnTo>
                    <a:pt x="90449" y="1037793"/>
                  </a:lnTo>
                  <a:lnTo>
                    <a:pt x="90487" y="1037539"/>
                  </a:lnTo>
                  <a:close/>
                </a:path>
                <a:path w="459739" h="1177290">
                  <a:moveTo>
                    <a:pt x="94195" y="1041095"/>
                  </a:moveTo>
                  <a:lnTo>
                    <a:pt x="94170" y="1040841"/>
                  </a:lnTo>
                  <a:lnTo>
                    <a:pt x="90030" y="1040841"/>
                  </a:lnTo>
                  <a:lnTo>
                    <a:pt x="90055" y="1041095"/>
                  </a:lnTo>
                  <a:lnTo>
                    <a:pt x="94195" y="1041095"/>
                  </a:lnTo>
                  <a:close/>
                </a:path>
                <a:path w="459739" h="1177290">
                  <a:moveTo>
                    <a:pt x="95008" y="760577"/>
                  </a:moveTo>
                  <a:lnTo>
                    <a:pt x="94729" y="760526"/>
                  </a:lnTo>
                  <a:lnTo>
                    <a:pt x="94310" y="760323"/>
                  </a:lnTo>
                  <a:lnTo>
                    <a:pt x="93903" y="760730"/>
                  </a:lnTo>
                  <a:lnTo>
                    <a:pt x="93726" y="761174"/>
                  </a:lnTo>
                  <a:lnTo>
                    <a:pt x="93535" y="761555"/>
                  </a:lnTo>
                  <a:lnTo>
                    <a:pt x="93802" y="761606"/>
                  </a:lnTo>
                  <a:lnTo>
                    <a:pt x="94081" y="761682"/>
                  </a:lnTo>
                  <a:lnTo>
                    <a:pt x="94411" y="761733"/>
                  </a:lnTo>
                  <a:lnTo>
                    <a:pt x="94615" y="761352"/>
                  </a:lnTo>
                  <a:lnTo>
                    <a:pt x="94805" y="760958"/>
                  </a:lnTo>
                  <a:lnTo>
                    <a:pt x="95008" y="760577"/>
                  </a:lnTo>
                  <a:close/>
                </a:path>
                <a:path w="459739" h="1177290">
                  <a:moveTo>
                    <a:pt x="99250" y="773455"/>
                  </a:moveTo>
                  <a:lnTo>
                    <a:pt x="98755" y="772553"/>
                  </a:lnTo>
                  <a:lnTo>
                    <a:pt x="97777" y="771296"/>
                  </a:lnTo>
                  <a:lnTo>
                    <a:pt x="97167" y="768286"/>
                  </a:lnTo>
                  <a:lnTo>
                    <a:pt x="94081" y="767981"/>
                  </a:lnTo>
                  <a:lnTo>
                    <a:pt x="90614" y="765492"/>
                  </a:lnTo>
                  <a:lnTo>
                    <a:pt x="89217" y="767930"/>
                  </a:lnTo>
                  <a:lnTo>
                    <a:pt x="86423" y="769137"/>
                  </a:lnTo>
                  <a:lnTo>
                    <a:pt x="85293" y="771093"/>
                  </a:lnTo>
                  <a:lnTo>
                    <a:pt x="82816" y="768261"/>
                  </a:lnTo>
                  <a:lnTo>
                    <a:pt x="82054" y="768464"/>
                  </a:lnTo>
                  <a:lnTo>
                    <a:pt x="80772" y="768908"/>
                  </a:lnTo>
                  <a:lnTo>
                    <a:pt x="80454" y="768832"/>
                  </a:lnTo>
                  <a:lnTo>
                    <a:pt x="80124" y="768680"/>
                  </a:lnTo>
                  <a:lnTo>
                    <a:pt x="79743" y="769086"/>
                  </a:lnTo>
                  <a:lnTo>
                    <a:pt x="79375" y="769391"/>
                  </a:lnTo>
                  <a:lnTo>
                    <a:pt x="79121" y="769759"/>
                  </a:lnTo>
                  <a:lnTo>
                    <a:pt x="75653" y="771766"/>
                  </a:lnTo>
                  <a:lnTo>
                    <a:pt x="73977" y="782535"/>
                  </a:lnTo>
                  <a:lnTo>
                    <a:pt x="76581" y="784948"/>
                  </a:lnTo>
                  <a:lnTo>
                    <a:pt x="80200" y="784174"/>
                  </a:lnTo>
                  <a:lnTo>
                    <a:pt x="81254" y="783945"/>
                  </a:lnTo>
                  <a:lnTo>
                    <a:pt x="82181" y="782840"/>
                  </a:lnTo>
                  <a:lnTo>
                    <a:pt x="83845" y="782612"/>
                  </a:lnTo>
                  <a:lnTo>
                    <a:pt x="84391" y="782993"/>
                  </a:lnTo>
                  <a:lnTo>
                    <a:pt x="85039" y="783221"/>
                  </a:lnTo>
                  <a:lnTo>
                    <a:pt x="84747" y="783844"/>
                  </a:lnTo>
                  <a:lnTo>
                    <a:pt x="84366" y="785253"/>
                  </a:lnTo>
                  <a:lnTo>
                    <a:pt x="85674" y="784847"/>
                  </a:lnTo>
                  <a:lnTo>
                    <a:pt x="84416" y="785723"/>
                  </a:lnTo>
                  <a:lnTo>
                    <a:pt x="83870" y="786003"/>
                  </a:lnTo>
                  <a:lnTo>
                    <a:pt x="81534" y="787933"/>
                  </a:lnTo>
                  <a:lnTo>
                    <a:pt x="81711" y="790600"/>
                  </a:lnTo>
                  <a:lnTo>
                    <a:pt x="86448" y="793229"/>
                  </a:lnTo>
                  <a:lnTo>
                    <a:pt x="89814" y="791959"/>
                  </a:lnTo>
                  <a:lnTo>
                    <a:pt x="91490" y="783348"/>
                  </a:lnTo>
                  <a:lnTo>
                    <a:pt x="93751" y="778649"/>
                  </a:lnTo>
                  <a:lnTo>
                    <a:pt x="99250" y="773455"/>
                  </a:lnTo>
                  <a:close/>
                </a:path>
                <a:path w="459739" h="1177290">
                  <a:moveTo>
                    <a:pt x="117602" y="1102436"/>
                  </a:moveTo>
                  <a:lnTo>
                    <a:pt x="115874" y="1099667"/>
                  </a:lnTo>
                  <a:lnTo>
                    <a:pt x="114490" y="1099591"/>
                  </a:lnTo>
                  <a:lnTo>
                    <a:pt x="112814" y="1099515"/>
                  </a:lnTo>
                  <a:lnTo>
                    <a:pt x="111379" y="1100543"/>
                  </a:lnTo>
                  <a:lnTo>
                    <a:pt x="110070" y="1104569"/>
                  </a:lnTo>
                  <a:lnTo>
                    <a:pt x="112509" y="1103909"/>
                  </a:lnTo>
                  <a:lnTo>
                    <a:pt x="113817" y="1104392"/>
                  </a:lnTo>
                  <a:lnTo>
                    <a:pt x="114947" y="1104341"/>
                  </a:lnTo>
                  <a:lnTo>
                    <a:pt x="116370" y="1105598"/>
                  </a:lnTo>
                  <a:lnTo>
                    <a:pt x="117602" y="1102436"/>
                  </a:lnTo>
                  <a:close/>
                </a:path>
                <a:path w="459739" h="1177290">
                  <a:moveTo>
                    <a:pt x="119964" y="1061796"/>
                  </a:moveTo>
                  <a:lnTo>
                    <a:pt x="94310" y="1061796"/>
                  </a:lnTo>
                  <a:lnTo>
                    <a:pt x="94703" y="1062558"/>
                  </a:lnTo>
                  <a:lnTo>
                    <a:pt x="93738" y="1062558"/>
                  </a:lnTo>
                  <a:lnTo>
                    <a:pt x="93827" y="1062431"/>
                  </a:lnTo>
                  <a:lnTo>
                    <a:pt x="94310" y="1061796"/>
                  </a:lnTo>
                  <a:lnTo>
                    <a:pt x="77508" y="1061796"/>
                  </a:lnTo>
                  <a:lnTo>
                    <a:pt x="77508" y="1063320"/>
                  </a:lnTo>
                  <a:lnTo>
                    <a:pt x="76860" y="1063574"/>
                  </a:lnTo>
                  <a:lnTo>
                    <a:pt x="76581" y="1063320"/>
                  </a:lnTo>
                  <a:lnTo>
                    <a:pt x="77508" y="1063320"/>
                  </a:lnTo>
                  <a:lnTo>
                    <a:pt x="77508" y="1061796"/>
                  </a:lnTo>
                  <a:lnTo>
                    <a:pt x="74117" y="1061796"/>
                  </a:lnTo>
                  <a:lnTo>
                    <a:pt x="75450" y="1062431"/>
                  </a:lnTo>
                  <a:lnTo>
                    <a:pt x="76466" y="1063320"/>
                  </a:lnTo>
                  <a:lnTo>
                    <a:pt x="76822" y="1063599"/>
                  </a:lnTo>
                  <a:lnTo>
                    <a:pt x="76212" y="1063828"/>
                  </a:lnTo>
                  <a:lnTo>
                    <a:pt x="75742" y="1063828"/>
                  </a:lnTo>
                  <a:lnTo>
                    <a:pt x="69075" y="1068273"/>
                  </a:lnTo>
                  <a:lnTo>
                    <a:pt x="69100" y="1067892"/>
                  </a:lnTo>
                  <a:lnTo>
                    <a:pt x="62585" y="1066126"/>
                  </a:lnTo>
                  <a:lnTo>
                    <a:pt x="62585" y="1103071"/>
                  </a:lnTo>
                  <a:lnTo>
                    <a:pt x="62077" y="1103833"/>
                  </a:lnTo>
                  <a:lnTo>
                    <a:pt x="60871" y="1103833"/>
                  </a:lnTo>
                  <a:lnTo>
                    <a:pt x="59347" y="1102817"/>
                  </a:lnTo>
                  <a:lnTo>
                    <a:pt x="58254" y="1102106"/>
                  </a:lnTo>
                  <a:lnTo>
                    <a:pt x="59055" y="1101547"/>
                  </a:lnTo>
                  <a:lnTo>
                    <a:pt x="59880" y="1102106"/>
                  </a:lnTo>
                  <a:lnTo>
                    <a:pt x="60274" y="1102436"/>
                  </a:lnTo>
                  <a:lnTo>
                    <a:pt x="60896" y="1103071"/>
                  </a:lnTo>
                  <a:lnTo>
                    <a:pt x="62585" y="1103071"/>
                  </a:lnTo>
                  <a:lnTo>
                    <a:pt x="62585" y="1066126"/>
                  </a:lnTo>
                  <a:lnTo>
                    <a:pt x="61150" y="1065733"/>
                  </a:lnTo>
                  <a:lnTo>
                    <a:pt x="59436" y="1064844"/>
                  </a:lnTo>
                  <a:lnTo>
                    <a:pt x="58534" y="1064971"/>
                  </a:lnTo>
                  <a:lnTo>
                    <a:pt x="58013" y="1064971"/>
                  </a:lnTo>
                  <a:lnTo>
                    <a:pt x="56426" y="1064971"/>
                  </a:lnTo>
                  <a:lnTo>
                    <a:pt x="56426" y="1065733"/>
                  </a:lnTo>
                  <a:lnTo>
                    <a:pt x="55600" y="1065733"/>
                  </a:lnTo>
                  <a:lnTo>
                    <a:pt x="56400" y="1065479"/>
                  </a:lnTo>
                  <a:lnTo>
                    <a:pt x="56426" y="1065733"/>
                  </a:lnTo>
                  <a:lnTo>
                    <a:pt x="56426" y="1064971"/>
                  </a:lnTo>
                  <a:lnTo>
                    <a:pt x="56286" y="1064082"/>
                  </a:lnTo>
                  <a:lnTo>
                    <a:pt x="56159" y="1063320"/>
                  </a:lnTo>
                  <a:lnTo>
                    <a:pt x="55270" y="1061681"/>
                  </a:lnTo>
                  <a:lnTo>
                    <a:pt x="55473" y="1061796"/>
                  </a:lnTo>
                  <a:lnTo>
                    <a:pt x="58966" y="1061796"/>
                  </a:lnTo>
                  <a:lnTo>
                    <a:pt x="58801" y="1061542"/>
                  </a:lnTo>
                  <a:lnTo>
                    <a:pt x="55206" y="1061542"/>
                  </a:lnTo>
                  <a:lnTo>
                    <a:pt x="55067" y="1061542"/>
                  </a:lnTo>
                  <a:lnTo>
                    <a:pt x="50406" y="1058621"/>
                  </a:lnTo>
                  <a:lnTo>
                    <a:pt x="49136" y="1058875"/>
                  </a:lnTo>
                  <a:lnTo>
                    <a:pt x="48590" y="1058875"/>
                  </a:lnTo>
                  <a:lnTo>
                    <a:pt x="43700" y="1065733"/>
                  </a:lnTo>
                  <a:lnTo>
                    <a:pt x="43599" y="1067130"/>
                  </a:lnTo>
                  <a:lnTo>
                    <a:pt x="43484" y="1068654"/>
                  </a:lnTo>
                  <a:lnTo>
                    <a:pt x="43459" y="1068908"/>
                  </a:lnTo>
                  <a:lnTo>
                    <a:pt x="43192" y="1072464"/>
                  </a:lnTo>
                  <a:lnTo>
                    <a:pt x="46685" y="1074115"/>
                  </a:lnTo>
                  <a:lnTo>
                    <a:pt x="52235" y="1074115"/>
                  </a:lnTo>
                  <a:lnTo>
                    <a:pt x="52908" y="1073734"/>
                  </a:lnTo>
                  <a:lnTo>
                    <a:pt x="53467" y="1073099"/>
                  </a:lnTo>
                  <a:lnTo>
                    <a:pt x="53517" y="1077671"/>
                  </a:lnTo>
                  <a:lnTo>
                    <a:pt x="55473" y="1081100"/>
                  </a:lnTo>
                  <a:lnTo>
                    <a:pt x="61595" y="1086053"/>
                  </a:lnTo>
                  <a:lnTo>
                    <a:pt x="60490" y="1087323"/>
                  </a:lnTo>
                  <a:lnTo>
                    <a:pt x="61379" y="1089863"/>
                  </a:lnTo>
                  <a:lnTo>
                    <a:pt x="61341" y="1090371"/>
                  </a:lnTo>
                  <a:lnTo>
                    <a:pt x="61328" y="1090752"/>
                  </a:lnTo>
                  <a:lnTo>
                    <a:pt x="61226" y="1091641"/>
                  </a:lnTo>
                  <a:lnTo>
                    <a:pt x="61150" y="1092276"/>
                  </a:lnTo>
                  <a:lnTo>
                    <a:pt x="61023" y="1094435"/>
                  </a:lnTo>
                  <a:lnTo>
                    <a:pt x="60248" y="1093165"/>
                  </a:lnTo>
                  <a:lnTo>
                    <a:pt x="59778" y="1092276"/>
                  </a:lnTo>
                  <a:lnTo>
                    <a:pt x="59423" y="1091641"/>
                  </a:lnTo>
                  <a:lnTo>
                    <a:pt x="58496" y="1090371"/>
                  </a:lnTo>
                  <a:lnTo>
                    <a:pt x="59867" y="1090371"/>
                  </a:lnTo>
                  <a:lnTo>
                    <a:pt x="61341" y="1090371"/>
                  </a:lnTo>
                  <a:lnTo>
                    <a:pt x="61341" y="1089863"/>
                  </a:lnTo>
                  <a:lnTo>
                    <a:pt x="57150" y="1089863"/>
                  </a:lnTo>
                  <a:lnTo>
                    <a:pt x="56324" y="1089863"/>
                  </a:lnTo>
                  <a:lnTo>
                    <a:pt x="56476" y="1089482"/>
                  </a:lnTo>
                  <a:lnTo>
                    <a:pt x="54546" y="1086053"/>
                  </a:lnTo>
                  <a:lnTo>
                    <a:pt x="52641" y="1086053"/>
                  </a:lnTo>
                  <a:lnTo>
                    <a:pt x="50406" y="1088847"/>
                  </a:lnTo>
                  <a:lnTo>
                    <a:pt x="49695" y="1089863"/>
                  </a:lnTo>
                  <a:lnTo>
                    <a:pt x="50101" y="1089863"/>
                  </a:lnTo>
                  <a:lnTo>
                    <a:pt x="49530" y="1090117"/>
                  </a:lnTo>
                  <a:lnTo>
                    <a:pt x="48069" y="1090752"/>
                  </a:lnTo>
                  <a:lnTo>
                    <a:pt x="50152" y="1094054"/>
                  </a:lnTo>
                  <a:lnTo>
                    <a:pt x="49479" y="1094689"/>
                  </a:lnTo>
                  <a:lnTo>
                    <a:pt x="48463" y="1095451"/>
                  </a:lnTo>
                  <a:lnTo>
                    <a:pt x="47409" y="1095832"/>
                  </a:lnTo>
                  <a:lnTo>
                    <a:pt x="46215" y="1094054"/>
                  </a:lnTo>
                  <a:lnTo>
                    <a:pt x="46278" y="1093165"/>
                  </a:lnTo>
                  <a:lnTo>
                    <a:pt x="46380" y="1091641"/>
                  </a:lnTo>
                  <a:lnTo>
                    <a:pt x="40716" y="1088847"/>
                  </a:lnTo>
                  <a:lnTo>
                    <a:pt x="38874" y="1088593"/>
                  </a:lnTo>
                  <a:lnTo>
                    <a:pt x="33870" y="1094359"/>
                  </a:lnTo>
                  <a:lnTo>
                    <a:pt x="33832" y="1093368"/>
                  </a:lnTo>
                  <a:lnTo>
                    <a:pt x="32473" y="1092390"/>
                  </a:lnTo>
                  <a:lnTo>
                    <a:pt x="31724" y="1091006"/>
                  </a:lnTo>
                  <a:lnTo>
                    <a:pt x="29870" y="1087640"/>
                  </a:lnTo>
                  <a:lnTo>
                    <a:pt x="29591" y="1087615"/>
                  </a:lnTo>
                  <a:lnTo>
                    <a:pt x="27076" y="1091209"/>
                  </a:lnTo>
                  <a:lnTo>
                    <a:pt x="26733" y="1090879"/>
                  </a:lnTo>
                  <a:lnTo>
                    <a:pt x="26428" y="1090434"/>
                  </a:lnTo>
                  <a:lnTo>
                    <a:pt x="24942" y="1089977"/>
                  </a:lnTo>
                  <a:lnTo>
                    <a:pt x="23990" y="1090155"/>
                  </a:lnTo>
                  <a:lnTo>
                    <a:pt x="23837" y="1091539"/>
                  </a:lnTo>
                  <a:lnTo>
                    <a:pt x="24041" y="1092492"/>
                  </a:lnTo>
                  <a:lnTo>
                    <a:pt x="24168" y="1092962"/>
                  </a:lnTo>
                  <a:lnTo>
                    <a:pt x="27025" y="1091311"/>
                  </a:lnTo>
                  <a:lnTo>
                    <a:pt x="25882" y="1092873"/>
                  </a:lnTo>
                  <a:lnTo>
                    <a:pt x="25171" y="1094447"/>
                  </a:lnTo>
                  <a:lnTo>
                    <a:pt x="28663" y="1095756"/>
                  </a:lnTo>
                  <a:lnTo>
                    <a:pt x="29095" y="1096352"/>
                  </a:lnTo>
                  <a:lnTo>
                    <a:pt x="29464" y="1098283"/>
                  </a:lnTo>
                  <a:lnTo>
                    <a:pt x="30022" y="1099845"/>
                  </a:lnTo>
                  <a:lnTo>
                    <a:pt x="32867" y="1098689"/>
                  </a:lnTo>
                  <a:lnTo>
                    <a:pt x="32550" y="1100531"/>
                  </a:lnTo>
                  <a:lnTo>
                    <a:pt x="36271" y="1103071"/>
                  </a:lnTo>
                  <a:lnTo>
                    <a:pt x="36766" y="1103071"/>
                  </a:lnTo>
                  <a:lnTo>
                    <a:pt x="41910" y="1103833"/>
                  </a:lnTo>
                  <a:lnTo>
                    <a:pt x="42913" y="1103833"/>
                  </a:lnTo>
                  <a:lnTo>
                    <a:pt x="44043" y="1102817"/>
                  </a:lnTo>
                  <a:lnTo>
                    <a:pt x="44411" y="1102436"/>
                  </a:lnTo>
                  <a:lnTo>
                    <a:pt x="45631" y="1100531"/>
                  </a:lnTo>
                  <a:lnTo>
                    <a:pt x="46012" y="1099515"/>
                  </a:lnTo>
                  <a:lnTo>
                    <a:pt x="47345" y="1098753"/>
                  </a:lnTo>
                  <a:lnTo>
                    <a:pt x="47790" y="1097864"/>
                  </a:lnTo>
                  <a:lnTo>
                    <a:pt x="48488" y="1097483"/>
                  </a:lnTo>
                  <a:lnTo>
                    <a:pt x="49225" y="1097229"/>
                  </a:lnTo>
                  <a:lnTo>
                    <a:pt x="49720" y="1097864"/>
                  </a:lnTo>
                  <a:lnTo>
                    <a:pt x="50101" y="1097864"/>
                  </a:lnTo>
                  <a:lnTo>
                    <a:pt x="54559" y="1105611"/>
                  </a:lnTo>
                  <a:lnTo>
                    <a:pt x="54775" y="1105611"/>
                  </a:lnTo>
                  <a:lnTo>
                    <a:pt x="54876" y="1105357"/>
                  </a:lnTo>
                  <a:lnTo>
                    <a:pt x="54927" y="1105230"/>
                  </a:lnTo>
                  <a:lnTo>
                    <a:pt x="55829" y="1103071"/>
                  </a:lnTo>
                  <a:lnTo>
                    <a:pt x="56248" y="1103071"/>
                  </a:lnTo>
                  <a:lnTo>
                    <a:pt x="56845" y="1102918"/>
                  </a:lnTo>
                  <a:lnTo>
                    <a:pt x="56832" y="1103071"/>
                  </a:lnTo>
                  <a:lnTo>
                    <a:pt x="56730" y="1103833"/>
                  </a:lnTo>
                  <a:lnTo>
                    <a:pt x="56616" y="1104722"/>
                  </a:lnTo>
                  <a:lnTo>
                    <a:pt x="56553" y="1105230"/>
                  </a:lnTo>
                  <a:lnTo>
                    <a:pt x="53746" y="1107643"/>
                  </a:lnTo>
                  <a:lnTo>
                    <a:pt x="50533" y="1109421"/>
                  </a:lnTo>
                  <a:lnTo>
                    <a:pt x="54190" y="1111707"/>
                  </a:lnTo>
                  <a:lnTo>
                    <a:pt x="54317" y="1112469"/>
                  </a:lnTo>
                  <a:lnTo>
                    <a:pt x="54419" y="1113104"/>
                  </a:lnTo>
                  <a:lnTo>
                    <a:pt x="54521" y="1113739"/>
                  </a:lnTo>
                  <a:lnTo>
                    <a:pt x="54597" y="1114247"/>
                  </a:lnTo>
                  <a:lnTo>
                    <a:pt x="55372" y="1119073"/>
                  </a:lnTo>
                  <a:lnTo>
                    <a:pt x="61226" y="1116787"/>
                  </a:lnTo>
                  <a:lnTo>
                    <a:pt x="61125" y="1120978"/>
                  </a:lnTo>
                  <a:lnTo>
                    <a:pt x="63881" y="1119581"/>
                  </a:lnTo>
                  <a:lnTo>
                    <a:pt x="65163" y="1123010"/>
                  </a:lnTo>
                  <a:lnTo>
                    <a:pt x="68046" y="1123010"/>
                  </a:lnTo>
                  <a:lnTo>
                    <a:pt x="68173" y="1122756"/>
                  </a:lnTo>
                  <a:lnTo>
                    <a:pt x="68580" y="1122756"/>
                  </a:lnTo>
                  <a:lnTo>
                    <a:pt x="68948" y="1123391"/>
                  </a:lnTo>
                  <a:lnTo>
                    <a:pt x="69367" y="1124661"/>
                  </a:lnTo>
                  <a:lnTo>
                    <a:pt x="70993" y="1130122"/>
                  </a:lnTo>
                  <a:lnTo>
                    <a:pt x="72644" y="1130884"/>
                  </a:lnTo>
                  <a:lnTo>
                    <a:pt x="79578" y="1129106"/>
                  </a:lnTo>
                  <a:lnTo>
                    <a:pt x="80213" y="1129487"/>
                  </a:lnTo>
                  <a:lnTo>
                    <a:pt x="83210" y="1129487"/>
                  </a:lnTo>
                  <a:lnTo>
                    <a:pt x="83769" y="1129106"/>
                  </a:lnTo>
                  <a:lnTo>
                    <a:pt x="84518" y="1128598"/>
                  </a:lnTo>
                  <a:lnTo>
                    <a:pt x="86233" y="1122756"/>
                  </a:lnTo>
                  <a:lnTo>
                    <a:pt x="86829" y="1120724"/>
                  </a:lnTo>
                  <a:lnTo>
                    <a:pt x="86182" y="1119581"/>
                  </a:lnTo>
                  <a:lnTo>
                    <a:pt x="85750" y="1118819"/>
                  </a:lnTo>
                  <a:lnTo>
                    <a:pt x="79006" y="1117803"/>
                  </a:lnTo>
                  <a:lnTo>
                    <a:pt x="79590" y="1117803"/>
                  </a:lnTo>
                  <a:lnTo>
                    <a:pt x="78257" y="1117168"/>
                  </a:lnTo>
                  <a:lnTo>
                    <a:pt x="76657" y="1117422"/>
                  </a:lnTo>
                  <a:lnTo>
                    <a:pt x="75057" y="1117803"/>
                  </a:lnTo>
                  <a:lnTo>
                    <a:pt x="75171" y="1117422"/>
                  </a:lnTo>
                  <a:lnTo>
                    <a:pt x="75285" y="1117041"/>
                  </a:lnTo>
                  <a:lnTo>
                    <a:pt x="75704" y="1116787"/>
                  </a:lnTo>
                  <a:lnTo>
                    <a:pt x="76288" y="1113739"/>
                  </a:lnTo>
                  <a:lnTo>
                    <a:pt x="74726" y="1112469"/>
                  </a:lnTo>
                  <a:lnTo>
                    <a:pt x="72288" y="1108532"/>
                  </a:lnTo>
                  <a:lnTo>
                    <a:pt x="72402" y="1108278"/>
                  </a:lnTo>
                  <a:lnTo>
                    <a:pt x="72682" y="1107643"/>
                  </a:lnTo>
                  <a:lnTo>
                    <a:pt x="73533" y="1105611"/>
                  </a:lnTo>
                  <a:lnTo>
                    <a:pt x="73634" y="1105230"/>
                  </a:lnTo>
                  <a:lnTo>
                    <a:pt x="74041" y="1103833"/>
                  </a:lnTo>
                  <a:lnTo>
                    <a:pt x="74079" y="1103706"/>
                  </a:lnTo>
                  <a:lnTo>
                    <a:pt x="74333" y="1102817"/>
                  </a:lnTo>
                  <a:lnTo>
                    <a:pt x="74460" y="1102436"/>
                  </a:lnTo>
                  <a:lnTo>
                    <a:pt x="74980" y="1101420"/>
                  </a:lnTo>
                  <a:lnTo>
                    <a:pt x="75184" y="1101039"/>
                  </a:lnTo>
                  <a:lnTo>
                    <a:pt x="77927" y="1101039"/>
                  </a:lnTo>
                  <a:lnTo>
                    <a:pt x="78473" y="1102106"/>
                  </a:lnTo>
                  <a:lnTo>
                    <a:pt x="78562" y="1102436"/>
                  </a:lnTo>
                  <a:lnTo>
                    <a:pt x="78676" y="1103071"/>
                  </a:lnTo>
                  <a:lnTo>
                    <a:pt x="78790" y="1103706"/>
                  </a:lnTo>
                  <a:lnTo>
                    <a:pt x="79019" y="1103706"/>
                  </a:lnTo>
                  <a:lnTo>
                    <a:pt x="79095" y="1104722"/>
                  </a:lnTo>
                  <a:lnTo>
                    <a:pt x="79197" y="1105357"/>
                  </a:lnTo>
                  <a:lnTo>
                    <a:pt x="80505" y="1107897"/>
                  </a:lnTo>
                  <a:lnTo>
                    <a:pt x="80772" y="1108278"/>
                  </a:lnTo>
                  <a:lnTo>
                    <a:pt x="81902" y="1109802"/>
                  </a:lnTo>
                  <a:lnTo>
                    <a:pt x="81800" y="1110183"/>
                  </a:lnTo>
                  <a:lnTo>
                    <a:pt x="81686" y="1110691"/>
                  </a:lnTo>
                  <a:lnTo>
                    <a:pt x="84670" y="1110437"/>
                  </a:lnTo>
                  <a:lnTo>
                    <a:pt x="87325" y="1110183"/>
                  </a:lnTo>
                  <a:lnTo>
                    <a:pt x="89814" y="1109294"/>
                  </a:lnTo>
                  <a:lnTo>
                    <a:pt x="92202" y="1105230"/>
                  </a:lnTo>
                  <a:lnTo>
                    <a:pt x="93230" y="1105611"/>
                  </a:lnTo>
                  <a:lnTo>
                    <a:pt x="94805" y="1107897"/>
                  </a:lnTo>
                  <a:lnTo>
                    <a:pt x="96037" y="1107643"/>
                  </a:lnTo>
                  <a:lnTo>
                    <a:pt x="98361" y="1105611"/>
                  </a:lnTo>
                  <a:lnTo>
                    <a:pt x="99085" y="1105611"/>
                  </a:lnTo>
                  <a:lnTo>
                    <a:pt x="100076" y="1108278"/>
                  </a:lnTo>
                  <a:lnTo>
                    <a:pt x="98602" y="1108278"/>
                  </a:lnTo>
                  <a:lnTo>
                    <a:pt x="96545" y="1110056"/>
                  </a:lnTo>
                  <a:lnTo>
                    <a:pt x="95351" y="1110691"/>
                  </a:lnTo>
                  <a:lnTo>
                    <a:pt x="94208" y="1111580"/>
                  </a:lnTo>
                  <a:lnTo>
                    <a:pt x="93599" y="1112088"/>
                  </a:lnTo>
                  <a:lnTo>
                    <a:pt x="91998" y="1112088"/>
                  </a:lnTo>
                  <a:lnTo>
                    <a:pt x="94640" y="1115771"/>
                  </a:lnTo>
                  <a:lnTo>
                    <a:pt x="92951" y="1118057"/>
                  </a:lnTo>
                  <a:lnTo>
                    <a:pt x="92862" y="1119073"/>
                  </a:lnTo>
                  <a:lnTo>
                    <a:pt x="92811" y="1119581"/>
                  </a:lnTo>
                  <a:lnTo>
                    <a:pt x="92697" y="1120978"/>
                  </a:lnTo>
                  <a:lnTo>
                    <a:pt x="92481" y="1123391"/>
                  </a:lnTo>
                  <a:lnTo>
                    <a:pt x="94538" y="1124661"/>
                  </a:lnTo>
                  <a:lnTo>
                    <a:pt x="103047" y="1124280"/>
                  </a:lnTo>
                  <a:lnTo>
                    <a:pt x="105333" y="1120724"/>
                  </a:lnTo>
                  <a:lnTo>
                    <a:pt x="110896" y="1114247"/>
                  </a:lnTo>
                  <a:lnTo>
                    <a:pt x="110782" y="1111707"/>
                  </a:lnTo>
                  <a:lnTo>
                    <a:pt x="110667" y="1110691"/>
                  </a:lnTo>
                  <a:lnTo>
                    <a:pt x="110642" y="1110437"/>
                  </a:lnTo>
                  <a:lnTo>
                    <a:pt x="110515" y="1109421"/>
                  </a:lnTo>
                  <a:lnTo>
                    <a:pt x="110413" y="1108532"/>
                  </a:lnTo>
                  <a:lnTo>
                    <a:pt x="110312" y="1107643"/>
                  </a:lnTo>
                  <a:lnTo>
                    <a:pt x="110070" y="1105611"/>
                  </a:lnTo>
                  <a:lnTo>
                    <a:pt x="109728" y="1105230"/>
                  </a:lnTo>
                  <a:lnTo>
                    <a:pt x="108813" y="1103706"/>
                  </a:lnTo>
                  <a:lnTo>
                    <a:pt x="107937" y="1102436"/>
                  </a:lnTo>
                  <a:lnTo>
                    <a:pt x="110045" y="1101039"/>
                  </a:lnTo>
                  <a:lnTo>
                    <a:pt x="111785" y="1099261"/>
                  </a:lnTo>
                  <a:lnTo>
                    <a:pt x="116268" y="1097483"/>
                  </a:lnTo>
                  <a:lnTo>
                    <a:pt x="116446" y="1097229"/>
                  </a:lnTo>
                  <a:lnTo>
                    <a:pt x="119710" y="1089863"/>
                  </a:lnTo>
                  <a:lnTo>
                    <a:pt x="119621" y="1089482"/>
                  </a:lnTo>
                  <a:lnTo>
                    <a:pt x="115341" y="1079195"/>
                  </a:lnTo>
                  <a:lnTo>
                    <a:pt x="111150" y="1081608"/>
                  </a:lnTo>
                  <a:lnTo>
                    <a:pt x="106730" y="1081608"/>
                  </a:lnTo>
                  <a:lnTo>
                    <a:pt x="106807" y="1081100"/>
                  </a:lnTo>
                  <a:lnTo>
                    <a:pt x="106883" y="1080592"/>
                  </a:lnTo>
                  <a:lnTo>
                    <a:pt x="106984" y="1079449"/>
                  </a:lnTo>
                  <a:lnTo>
                    <a:pt x="107061" y="1079195"/>
                  </a:lnTo>
                  <a:lnTo>
                    <a:pt x="107492" y="1077671"/>
                  </a:lnTo>
                  <a:lnTo>
                    <a:pt x="106743" y="1077671"/>
                  </a:lnTo>
                  <a:lnTo>
                    <a:pt x="104597" y="1077290"/>
                  </a:lnTo>
                  <a:lnTo>
                    <a:pt x="102209" y="1077290"/>
                  </a:lnTo>
                  <a:lnTo>
                    <a:pt x="102209" y="1073480"/>
                  </a:lnTo>
                  <a:lnTo>
                    <a:pt x="96570" y="1068908"/>
                  </a:lnTo>
                  <a:lnTo>
                    <a:pt x="92379" y="1071956"/>
                  </a:lnTo>
                  <a:lnTo>
                    <a:pt x="90817" y="1072718"/>
                  </a:lnTo>
                  <a:lnTo>
                    <a:pt x="89331" y="1073480"/>
                  </a:lnTo>
                  <a:lnTo>
                    <a:pt x="89154" y="1073099"/>
                  </a:lnTo>
                  <a:lnTo>
                    <a:pt x="89039" y="1072718"/>
                  </a:lnTo>
                  <a:lnTo>
                    <a:pt x="86677" y="1068654"/>
                  </a:lnTo>
                  <a:lnTo>
                    <a:pt x="86512" y="1068273"/>
                  </a:lnTo>
                  <a:lnTo>
                    <a:pt x="86220" y="1067638"/>
                  </a:lnTo>
                  <a:lnTo>
                    <a:pt x="84137" y="1065987"/>
                  </a:lnTo>
                  <a:lnTo>
                    <a:pt x="85344" y="1065733"/>
                  </a:lnTo>
                  <a:lnTo>
                    <a:pt x="85712" y="1065733"/>
                  </a:lnTo>
                  <a:lnTo>
                    <a:pt x="89319" y="1063828"/>
                  </a:lnTo>
                  <a:lnTo>
                    <a:pt x="90678" y="1063828"/>
                  </a:lnTo>
                  <a:lnTo>
                    <a:pt x="90830" y="1063828"/>
                  </a:lnTo>
                  <a:lnTo>
                    <a:pt x="91719" y="1064971"/>
                  </a:lnTo>
                  <a:lnTo>
                    <a:pt x="91922" y="1064971"/>
                  </a:lnTo>
                  <a:lnTo>
                    <a:pt x="92773" y="1063828"/>
                  </a:lnTo>
                  <a:lnTo>
                    <a:pt x="95364" y="1063828"/>
                  </a:lnTo>
                  <a:lnTo>
                    <a:pt x="95694" y="1064463"/>
                  </a:lnTo>
                  <a:lnTo>
                    <a:pt x="96240" y="1063828"/>
                  </a:lnTo>
                  <a:lnTo>
                    <a:pt x="98628" y="1063828"/>
                  </a:lnTo>
                  <a:lnTo>
                    <a:pt x="99275" y="1063828"/>
                  </a:lnTo>
                  <a:lnTo>
                    <a:pt x="101041" y="1064082"/>
                  </a:lnTo>
                  <a:lnTo>
                    <a:pt x="101714" y="1064082"/>
                  </a:lnTo>
                  <a:lnTo>
                    <a:pt x="101714" y="1064463"/>
                  </a:lnTo>
                  <a:lnTo>
                    <a:pt x="107340" y="1067130"/>
                  </a:lnTo>
                  <a:lnTo>
                    <a:pt x="111531" y="1064971"/>
                  </a:lnTo>
                  <a:lnTo>
                    <a:pt x="117944" y="1062558"/>
                  </a:lnTo>
                  <a:lnTo>
                    <a:pt x="119964" y="1061796"/>
                  </a:lnTo>
                  <a:close/>
                </a:path>
                <a:path w="459739" h="1177290">
                  <a:moveTo>
                    <a:pt x="125234" y="1050747"/>
                  </a:moveTo>
                  <a:lnTo>
                    <a:pt x="123825" y="1046429"/>
                  </a:lnTo>
                  <a:lnTo>
                    <a:pt x="123812" y="1044016"/>
                  </a:lnTo>
                  <a:lnTo>
                    <a:pt x="123812" y="1042619"/>
                  </a:lnTo>
                  <a:lnTo>
                    <a:pt x="92976" y="1042619"/>
                  </a:lnTo>
                  <a:lnTo>
                    <a:pt x="92100" y="1043508"/>
                  </a:lnTo>
                  <a:lnTo>
                    <a:pt x="91109" y="1044016"/>
                  </a:lnTo>
                  <a:lnTo>
                    <a:pt x="90487" y="1044016"/>
                  </a:lnTo>
                  <a:lnTo>
                    <a:pt x="90398" y="1043508"/>
                  </a:lnTo>
                  <a:lnTo>
                    <a:pt x="90284" y="1042873"/>
                  </a:lnTo>
                  <a:lnTo>
                    <a:pt x="90233" y="1042619"/>
                  </a:lnTo>
                  <a:lnTo>
                    <a:pt x="92976" y="1042619"/>
                  </a:lnTo>
                  <a:lnTo>
                    <a:pt x="93726" y="1041857"/>
                  </a:lnTo>
                  <a:lnTo>
                    <a:pt x="90131" y="1041857"/>
                  </a:lnTo>
                  <a:lnTo>
                    <a:pt x="90055" y="1041095"/>
                  </a:lnTo>
                  <a:lnTo>
                    <a:pt x="72529" y="1041095"/>
                  </a:lnTo>
                  <a:lnTo>
                    <a:pt x="71894" y="1041349"/>
                  </a:lnTo>
                  <a:lnTo>
                    <a:pt x="75399" y="1041349"/>
                  </a:lnTo>
                  <a:lnTo>
                    <a:pt x="72707" y="1041857"/>
                  </a:lnTo>
                  <a:lnTo>
                    <a:pt x="72491" y="1041857"/>
                  </a:lnTo>
                  <a:lnTo>
                    <a:pt x="68872" y="1042873"/>
                  </a:lnTo>
                  <a:lnTo>
                    <a:pt x="68757" y="1042619"/>
                  </a:lnTo>
                  <a:lnTo>
                    <a:pt x="68414" y="1041857"/>
                  </a:lnTo>
                  <a:lnTo>
                    <a:pt x="66662" y="1041857"/>
                  </a:lnTo>
                  <a:lnTo>
                    <a:pt x="66624" y="1041730"/>
                  </a:lnTo>
                  <a:lnTo>
                    <a:pt x="63842" y="1041095"/>
                  </a:lnTo>
                  <a:lnTo>
                    <a:pt x="63360" y="1041095"/>
                  </a:lnTo>
                  <a:lnTo>
                    <a:pt x="63271" y="1040968"/>
                  </a:lnTo>
                  <a:lnTo>
                    <a:pt x="63842" y="1041095"/>
                  </a:lnTo>
                  <a:lnTo>
                    <a:pt x="65874" y="1041095"/>
                  </a:lnTo>
                  <a:lnTo>
                    <a:pt x="65913" y="1040841"/>
                  </a:lnTo>
                  <a:lnTo>
                    <a:pt x="63182" y="1040841"/>
                  </a:lnTo>
                  <a:lnTo>
                    <a:pt x="61150" y="1037793"/>
                  </a:lnTo>
                  <a:lnTo>
                    <a:pt x="54965" y="1036904"/>
                  </a:lnTo>
                  <a:lnTo>
                    <a:pt x="53695" y="1039444"/>
                  </a:lnTo>
                  <a:lnTo>
                    <a:pt x="52019" y="1040079"/>
                  </a:lnTo>
                  <a:lnTo>
                    <a:pt x="51841" y="1040079"/>
                  </a:lnTo>
                  <a:lnTo>
                    <a:pt x="50609" y="1041095"/>
                  </a:lnTo>
                  <a:lnTo>
                    <a:pt x="45300" y="1043305"/>
                  </a:lnTo>
                  <a:lnTo>
                    <a:pt x="45453" y="1041628"/>
                  </a:lnTo>
                  <a:lnTo>
                    <a:pt x="43497" y="1038974"/>
                  </a:lnTo>
                  <a:lnTo>
                    <a:pt x="40436" y="1038821"/>
                  </a:lnTo>
                  <a:lnTo>
                    <a:pt x="35610" y="1042085"/>
                  </a:lnTo>
                  <a:lnTo>
                    <a:pt x="36118" y="1044892"/>
                  </a:lnTo>
                  <a:lnTo>
                    <a:pt x="36918" y="1046048"/>
                  </a:lnTo>
                  <a:lnTo>
                    <a:pt x="37579" y="1047102"/>
                  </a:lnTo>
                  <a:lnTo>
                    <a:pt x="34213" y="1047076"/>
                  </a:lnTo>
                  <a:lnTo>
                    <a:pt x="29095" y="1049159"/>
                  </a:lnTo>
                  <a:lnTo>
                    <a:pt x="28740" y="1051369"/>
                  </a:lnTo>
                  <a:lnTo>
                    <a:pt x="28435" y="1053198"/>
                  </a:lnTo>
                  <a:lnTo>
                    <a:pt x="30213" y="1053985"/>
                  </a:lnTo>
                  <a:lnTo>
                    <a:pt x="33261" y="1055712"/>
                  </a:lnTo>
                  <a:lnTo>
                    <a:pt x="35521" y="1053630"/>
                  </a:lnTo>
                  <a:lnTo>
                    <a:pt x="40005" y="1056716"/>
                  </a:lnTo>
                  <a:lnTo>
                    <a:pt x="40716" y="1054188"/>
                  </a:lnTo>
                  <a:lnTo>
                    <a:pt x="42672" y="1050950"/>
                  </a:lnTo>
                  <a:lnTo>
                    <a:pt x="39382" y="1049718"/>
                  </a:lnTo>
                  <a:lnTo>
                    <a:pt x="39903" y="1047610"/>
                  </a:lnTo>
                  <a:lnTo>
                    <a:pt x="42468" y="1047051"/>
                  </a:lnTo>
                  <a:lnTo>
                    <a:pt x="44729" y="1045476"/>
                  </a:lnTo>
                  <a:lnTo>
                    <a:pt x="45110" y="1048334"/>
                  </a:lnTo>
                  <a:lnTo>
                    <a:pt x="45885" y="1057859"/>
                  </a:lnTo>
                  <a:lnTo>
                    <a:pt x="50126" y="1058113"/>
                  </a:lnTo>
                  <a:lnTo>
                    <a:pt x="54902" y="1060145"/>
                  </a:lnTo>
                  <a:lnTo>
                    <a:pt x="56578" y="1060526"/>
                  </a:lnTo>
                  <a:lnTo>
                    <a:pt x="58280" y="1060780"/>
                  </a:lnTo>
                  <a:lnTo>
                    <a:pt x="58801" y="1061542"/>
                  </a:lnTo>
                  <a:lnTo>
                    <a:pt x="73583" y="1061542"/>
                  </a:lnTo>
                  <a:lnTo>
                    <a:pt x="73952" y="1061542"/>
                  </a:lnTo>
                  <a:lnTo>
                    <a:pt x="120637" y="1061542"/>
                  </a:lnTo>
                  <a:lnTo>
                    <a:pt x="121945" y="1058875"/>
                  </a:lnTo>
                  <a:lnTo>
                    <a:pt x="122047" y="1058621"/>
                  </a:lnTo>
                  <a:lnTo>
                    <a:pt x="125234" y="1050747"/>
                  </a:lnTo>
                  <a:close/>
                </a:path>
                <a:path w="459739" h="1177290">
                  <a:moveTo>
                    <a:pt x="130352" y="1041095"/>
                  </a:moveTo>
                  <a:lnTo>
                    <a:pt x="94195" y="1041095"/>
                  </a:lnTo>
                  <a:lnTo>
                    <a:pt x="94234" y="1041349"/>
                  </a:lnTo>
                  <a:lnTo>
                    <a:pt x="93726" y="1041857"/>
                  </a:lnTo>
                  <a:lnTo>
                    <a:pt x="121615" y="1041857"/>
                  </a:lnTo>
                  <a:lnTo>
                    <a:pt x="123799" y="1042250"/>
                  </a:lnTo>
                  <a:lnTo>
                    <a:pt x="123799" y="1041857"/>
                  </a:lnTo>
                  <a:lnTo>
                    <a:pt x="129286" y="1041857"/>
                  </a:lnTo>
                  <a:lnTo>
                    <a:pt x="130352" y="1041095"/>
                  </a:lnTo>
                  <a:close/>
                </a:path>
                <a:path w="459739" h="1177290">
                  <a:moveTo>
                    <a:pt x="133819" y="779373"/>
                  </a:moveTo>
                  <a:lnTo>
                    <a:pt x="131457" y="769366"/>
                  </a:lnTo>
                  <a:lnTo>
                    <a:pt x="127266" y="768756"/>
                  </a:lnTo>
                  <a:lnTo>
                    <a:pt x="126796" y="766279"/>
                  </a:lnTo>
                  <a:lnTo>
                    <a:pt x="123875" y="762635"/>
                  </a:lnTo>
                  <a:lnTo>
                    <a:pt x="120967" y="762812"/>
                  </a:lnTo>
                  <a:lnTo>
                    <a:pt x="118884" y="764019"/>
                  </a:lnTo>
                  <a:lnTo>
                    <a:pt x="117906" y="762381"/>
                  </a:lnTo>
                  <a:lnTo>
                    <a:pt x="116878" y="761530"/>
                  </a:lnTo>
                  <a:lnTo>
                    <a:pt x="115023" y="762508"/>
                  </a:lnTo>
                  <a:lnTo>
                    <a:pt x="114769" y="762508"/>
                  </a:lnTo>
                  <a:lnTo>
                    <a:pt x="114541" y="762635"/>
                  </a:lnTo>
                  <a:lnTo>
                    <a:pt x="114592" y="761860"/>
                  </a:lnTo>
                  <a:lnTo>
                    <a:pt x="114236" y="757288"/>
                  </a:lnTo>
                  <a:lnTo>
                    <a:pt x="110998" y="754748"/>
                  </a:lnTo>
                  <a:lnTo>
                    <a:pt x="109842" y="754278"/>
                  </a:lnTo>
                  <a:lnTo>
                    <a:pt x="109042" y="751992"/>
                  </a:lnTo>
                  <a:lnTo>
                    <a:pt x="105105" y="754049"/>
                  </a:lnTo>
                  <a:lnTo>
                    <a:pt x="104254" y="757466"/>
                  </a:lnTo>
                  <a:lnTo>
                    <a:pt x="101079" y="757859"/>
                  </a:lnTo>
                  <a:lnTo>
                    <a:pt x="101409" y="759929"/>
                  </a:lnTo>
                  <a:lnTo>
                    <a:pt x="101333" y="762127"/>
                  </a:lnTo>
                  <a:lnTo>
                    <a:pt x="102260" y="764286"/>
                  </a:lnTo>
                  <a:lnTo>
                    <a:pt x="102616" y="764197"/>
                  </a:lnTo>
                  <a:lnTo>
                    <a:pt x="102844" y="764336"/>
                  </a:lnTo>
                  <a:lnTo>
                    <a:pt x="102666" y="764311"/>
                  </a:lnTo>
                  <a:lnTo>
                    <a:pt x="102489" y="764362"/>
                  </a:lnTo>
                  <a:lnTo>
                    <a:pt x="100355" y="763866"/>
                  </a:lnTo>
                  <a:lnTo>
                    <a:pt x="100203" y="768578"/>
                  </a:lnTo>
                  <a:lnTo>
                    <a:pt x="100406" y="771842"/>
                  </a:lnTo>
                  <a:lnTo>
                    <a:pt x="101434" y="774915"/>
                  </a:lnTo>
                  <a:lnTo>
                    <a:pt x="101180" y="774966"/>
                  </a:lnTo>
                  <a:lnTo>
                    <a:pt x="100838" y="774814"/>
                  </a:lnTo>
                  <a:lnTo>
                    <a:pt x="100025" y="776668"/>
                  </a:lnTo>
                  <a:lnTo>
                    <a:pt x="98552" y="777392"/>
                  </a:lnTo>
                  <a:lnTo>
                    <a:pt x="98044" y="778802"/>
                  </a:lnTo>
                  <a:lnTo>
                    <a:pt x="97472" y="780402"/>
                  </a:lnTo>
                  <a:lnTo>
                    <a:pt x="99352" y="782447"/>
                  </a:lnTo>
                  <a:lnTo>
                    <a:pt x="102946" y="783247"/>
                  </a:lnTo>
                  <a:lnTo>
                    <a:pt x="104927" y="782789"/>
                  </a:lnTo>
                  <a:lnTo>
                    <a:pt x="106527" y="782066"/>
                  </a:lnTo>
                  <a:lnTo>
                    <a:pt x="108038" y="783170"/>
                  </a:lnTo>
                  <a:lnTo>
                    <a:pt x="109791" y="783615"/>
                  </a:lnTo>
                  <a:lnTo>
                    <a:pt x="115138" y="782586"/>
                  </a:lnTo>
                  <a:lnTo>
                    <a:pt x="116928" y="781862"/>
                  </a:lnTo>
                  <a:lnTo>
                    <a:pt x="115849" y="778471"/>
                  </a:lnTo>
                  <a:lnTo>
                    <a:pt x="119037" y="777024"/>
                  </a:lnTo>
                  <a:lnTo>
                    <a:pt x="120396" y="779272"/>
                  </a:lnTo>
                  <a:lnTo>
                    <a:pt x="122923" y="780478"/>
                  </a:lnTo>
                  <a:lnTo>
                    <a:pt x="126746" y="784999"/>
                  </a:lnTo>
                  <a:lnTo>
                    <a:pt x="132283" y="783526"/>
                  </a:lnTo>
                  <a:lnTo>
                    <a:pt x="133819" y="779373"/>
                  </a:lnTo>
                  <a:close/>
                </a:path>
                <a:path w="459739" h="1177290">
                  <a:moveTo>
                    <a:pt x="133997" y="1034110"/>
                  </a:moveTo>
                  <a:lnTo>
                    <a:pt x="133896" y="1033475"/>
                  </a:lnTo>
                  <a:lnTo>
                    <a:pt x="133819" y="1032967"/>
                  </a:lnTo>
                  <a:lnTo>
                    <a:pt x="133692" y="1032205"/>
                  </a:lnTo>
                  <a:lnTo>
                    <a:pt x="133591" y="1031570"/>
                  </a:lnTo>
                  <a:lnTo>
                    <a:pt x="133502" y="1028395"/>
                  </a:lnTo>
                  <a:lnTo>
                    <a:pt x="133489" y="1028268"/>
                  </a:lnTo>
                  <a:lnTo>
                    <a:pt x="131762" y="1028395"/>
                  </a:lnTo>
                  <a:lnTo>
                    <a:pt x="130403" y="1028268"/>
                  </a:lnTo>
                  <a:lnTo>
                    <a:pt x="130175" y="1028014"/>
                  </a:lnTo>
                  <a:lnTo>
                    <a:pt x="129794" y="1027633"/>
                  </a:lnTo>
                  <a:lnTo>
                    <a:pt x="129476" y="1027379"/>
                  </a:lnTo>
                  <a:lnTo>
                    <a:pt x="128981" y="1027633"/>
                  </a:lnTo>
                  <a:lnTo>
                    <a:pt x="128727" y="1027633"/>
                  </a:lnTo>
                  <a:lnTo>
                    <a:pt x="128727" y="1028014"/>
                  </a:lnTo>
                  <a:lnTo>
                    <a:pt x="125984" y="1027633"/>
                  </a:lnTo>
                  <a:lnTo>
                    <a:pt x="125768" y="1028014"/>
                  </a:lnTo>
                  <a:lnTo>
                    <a:pt x="125641" y="1028776"/>
                  </a:lnTo>
                  <a:lnTo>
                    <a:pt x="125577" y="1029157"/>
                  </a:lnTo>
                  <a:lnTo>
                    <a:pt x="125501" y="1029665"/>
                  </a:lnTo>
                  <a:lnTo>
                    <a:pt x="125183" y="1031570"/>
                  </a:lnTo>
                  <a:lnTo>
                    <a:pt x="124015" y="1031570"/>
                  </a:lnTo>
                  <a:lnTo>
                    <a:pt x="122669" y="1031570"/>
                  </a:lnTo>
                  <a:lnTo>
                    <a:pt x="122732" y="1030808"/>
                  </a:lnTo>
                  <a:lnTo>
                    <a:pt x="122148" y="1030808"/>
                  </a:lnTo>
                  <a:lnTo>
                    <a:pt x="119316" y="1028776"/>
                  </a:lnTo>
                  <a:lnTo>
                    <a:pt x="118872" y="1028395"/>
                  </a:lnTo>
                  <a:lnTo>
                    <a:pt x="116547" y="1026363"/>
                  </a:lnTo>
                  <a:lnTo>
                    <a:pt x="113855" y="1028395"/>
                  </a:lnTo>
                  <a:lnTo>
                    <a:pt x="113360" y="1028395"/>
                  </a:lnTo>
                  <a:lnTo>
                    <a:pt x="110375" y="1027252"/>
                  </a:lnTo>
                  <a:lnTo>
                    <a:pt x="106184" y="1031316"/>
                  </a:lnTo>
                  <a:lnTo>
                    <a:pt x="104394" y="1032205"/>
                  </a:lnTo>
                  <a:lnTo>
                    <a:pt x="98120" y="1029665"/>
                  </a:lnTo>
                  <a:lnTo>
                    <a:pt x="94081" y="1032967"/>
                  </a:lnTo>
                  <a:lnTo>
                    <a:pt x="94170" y="1040841"/>
                  </a:lnTo>
                  <a:lnTo>
                    <a:pt x="130708" y="1040841"/>
                  </a:lnTo>
                  <a:lnTo>
                    <a:pt x="131787" y="1039190"/>
                  </a:lnTo>
                  <a:lnTo>
                    <a:pt x="131902" y="1038809"/>
                  </a:lnTo>
                  <a:lnTo>
                    <a:pt x="132016" y="1038428"/>
                  </a:lnTo>
                  <a:lnTo>
                    <a:pt x="132588" y="1036523"/>
                  </a:lnTo>
                  <a:lnTo>
                    <a:pt x="131826" y="1035888"/>
                  </a:lnTo>
                  <a:lnTo>
                    <a:pt x="131330" y="1035634"/>
                  </a:lnTo>
                  <a:lnTo>
                    <a:pt x="131533" y="1035380"/>
                  </a:lnTo>
                  <a:lnTo>
                    <a:pt x="133997" y="1034110"/>
                  </a:lnTo>
                  <a:close/>
                </a:path>
                <a:path w="459739" h="1177290">
                  <a:moveTo>
                    <a:pt x="139573" y="1160145"/>
                  </a:moveTo>
                  <a:lnTo>
                    <a:pt x="139166" y="1158557"/>
                  </a:lnTo>
                  <a:lnTo>
                    <a:pt x="137909" y="1157401"/>
                  </a:lnTo>
                  <a:lnTo>
                    <a:pt x="137134" y="1156703"/>
                  </a:lnTo>
                  <a:lnTo>
                    <a:pt x="136486" y="1157033"/>
                  </a:lnTo>
                  <a:lnTo>
                    <a:pt x="135750" y="1157554"/>
                  </a:lnTo>
                  <a:lnTo>
                    <a:pt x="134442" y="1159090"/>
                  </a:lnTo>
                  <a:lnTo>
                    <a:pt x="135750" y="1160614"/>
                  </a:lnTo>
                  <a:lnTo>
                    <a:pt x="135801" y="1162177"/>
                  </a:lnTo>
                  <a:lnTo>
                    <a:pt x="136855" y="1161973"/>
                  </a:lnTo>
                  <a:lnTo>
                    <a:pt x="138569" y="1162075"/>
                  </a:lnTo>
                  <a:lnTo>
                    <a:pt x="138861" y="1161478"/>
                  </a:lnTo>
                  <a:lnTo>
                    <a:pt x="139573" y="1160145"/>
                  </a:lnTo>
                  <a:close/>
                </a:path>
                <a:path w="459739" h="1177290">
                  <a:moveTo>
                    <a:pt x="144208" y="1145235"/>
                  </a:moveTo>
                  <a:lnTo>
                    <a:pt x="143637" y="1144778"/>
                  </a:lnTo>
                  <a:lnTo>
                    <a:pt x="142887" y="1144231"/>
                  </a:lnTo>
                  <a:lnTo>
                    <a:pt x="141376" y="1143850"/>
                  </a:lnTo>
                  <a:lnTo>
                    <a:pt x="140347" y="1143469"/>
                  </a:lnTo>
                  <a:lnTo>
                    <a:pt x="139446" y="1144358"/>
                  </a:lnTo>
                  <a:lnTo>
                    <a:pt x="140068" y="1144727"/>
                  </a:lnTo>
                  <a:lnTo>
                    <a:pt x="140652" y="1145260"/>
                  </a:lnTo>
                  <a:lnTo>
                    <a:pt x="141300" y="1145489"/>
                  </a:lnTo>
                  <a:lnTo>
                    <a:pt x="142252" y="1145781"/>
                  </a:lnTo>
                  <a:lnTo>
                    <a:pt x="143332" y="1146111"/>
                  </a:lnTo>
                  <a:lnTo>
                    <a:pt x="144208" y="1145235"/>
                  </a:lnTo>
                  <a:close/>
                </a:path>
                <a:path w="459739" h="1177290">
                  <a:moveTo>
                    <a:pt x="144868" y="920038"/>
                  </a:moveTo>
                  <a:lnTo>
                    <a:pt x="144780" y="918768"/>
                  </a:lnTo>
                  <a:lnTo>
                    <a:pt x="144691" y="917498"/>
                  </a:lnTo>
                  <a:lnTo>
                    <a:pt x="141249" y="909878"/>
                  </a:lnTo>
                  <a:lnTo>
                    <a:pt x="135470" y="909878"/>
                  </a:lnTo>
                  <a:lnTo>
                    <a:pt x="130937" y="916228"/>
                  </a:lnTo>
                  <a:lnTo>
                    <a:pt x="129781" y="916228"/>
                  </a:lnTo>
                  <a:lnTo>
                    <a:pt x="130962" y="921308"/>
                  </a:lnTo>
                  <a:lnTo>
                    <a:pt x="128346" y="921308"/>
                  </a:lnTo>
                  <a:lnTo>
                    <a:pt x="121285" y="923645"/>
                  </a:lnTo>
                  <a:lnTo>
                    <a:pt x="120853" y="922578"/>
                  </a:lnTo>
                  <a:lnTo>
                    <a:pt x="120688" y="922172"/>
                  </a:lnTo>
                  <a:lnTo>
                    <a:pt x="120688" y="923848"/>
                  </a:lnTo>
                  <a:lnTo>
                    <a:pt x="117602" y="926388"/>
                  </a:lnTo>
                  <a:lnTo>
                    <a:pt x="117055" y="926388"/>
                  </a:lnTo>
                  <a:lnTo>
                    <a:pt x="117055" y="925118"/>
                  </a:lnTo>
                  <a:lnTo>
                    <a:pt x="115468" y="923848"/>
                  </a:lnTo>
                  <a:lnTo>
                    <a:pt x="120688" y="923848"/>
                  </a:lnTo>
                  <a:lnTo>
                    <a:pt x="120688" y="922172"/>
                  </a:lnTo>
                  <a:lnTo>
                    <a:pt x="120345" y="921308"/>
                  </a:lnTo>
                  <a:lnTo>
                    <a:pt x="119735" y="917498"/>
                  </a:lnTo>
                  <a:lnTo>
                    <a:pt x="118656" y="914958"/>
                  </a:lnTo>
                  <a:lnTo>
                    <a:pt x="118135" y="912418"/>
                  </a:lnTo>
                  <a:lnTo>
                    <a:pt x="117906" y="912418"/>
                  </a:lnTo>
                  <a:lnTo>
                    <a:pt x="114236" y="914958"/>
                  </a:lnTo>
                  <a:lnTo>
                    <a:pt x="111506" y="916228"/>
                  </a:lnTo>
                  <a:lnTo>
                    <a:pt x="114236" y="920038"/>
                  </a:lnTo>
                  <a:lnTo>
                    <a:pt x="113157" y="922578"/>
                  </a:lnTo>
                  <a:lnTo>
                    <a:pt x="111023" y="922578"/>
                  </a:lnTo>
                  <a:lnTo>
                    <a:pt x="109169" y="920038"/>
                  </a:lnTo>
                  <a:lnTo>
                    <a:pt x="107657" y="921308"/>
                  </a:lnTo>
                  <a:lnTo>
                    <a:pt x="105930" y="923848"/>
                  </a:lnTo>
                  <a:lnTo>
                    <a:pt x="105727" y="925118"/>
                  </a:lnTo>
                  <a:lnTo>
                    <a:pt x="103847" y="923848"/>
                  </a:lnTo>
                  <a:lnTo>
                    <a:pt x="102514" y="922578"/>
                  </a:lnTo>
                  <a:lnTo>
                    <a:pt x="107886" y="918768"/>
                  </a:lnTo>
                  <a:lnTo>
                    <a:pt x="104470" y="917498"/>
                  </a:lnTo>
                  <a:lnTo>
                    <a:pt x="103200" y="914958"/>
                  </a:lnTo>
                  <a:lnTo>
                    <a:pt x="103720" y="913688"/>
                  </a:lnTo>
                  <a:lnTo>
                    <a:pt x="106984" y="911148"/>
                  </a:lnTo>
                  <a:lnTo>
                    <a:pt x="108242" y="908608"/>
                  </a:lnTo>
                  <a:lnTo>
                    <a:pt x="108762" y="904798"/>
                  </a:lnTo>
                  <a:lnTo>
                    <a:pt x="108940" y="903528"/>
                  </a:lnTo>
                  <a:lnTo>
                    <a:pt x="108788" y="902258"/>
                  </a:lnTo>
                  <a:lnTo>
                    <a:pt x="108470" y="900988"/>
                  </a:lnTo>
                  <a:lnTo>
                    <a:pt x="110820" y="902258"/>
                  </a:lnTo>
                  <a:lnTo>
                    <a:pt x="113182" y="900988"/>
                  </a:lnTo>
                  <a:lnTo>
                    <a:pt x="116052" y="899718"/>
                  </a:lnTo>
                  <a:lnTo>
                    <a:pt x="116293" y="898448"/>
                  </a:lnTo>
                  <a:lnTo>
                    <a:pt x="114363" y="897178"/>
                  </a:lnTo>
                  <a:lnTo>
                    <a:pt x="115468" y="894638"/>
                  </a:lnTo>
                  <a:lnTo>
                    <a:pt x="116027" y="893368"/>
                  </a:lnTo>
                  <a:lnTo>
                    <a:pt x="112280" y="892098"/>
                  </a:lnTo>
                  <a:lnTo>
                    <a:pt x="112636" y="890828"/>
                  </a:lnTo>
                  <a:lnTo>
                    <a:pt x="113157" y="890828"/>
                  </a:lnTo>
                  <a:lnTo>
                    <a:pt x="113639" y="892098"/>
                  </a:lnTo>
                  <a:lnTo>
                    <a:pt x="118237" y="892098"/>
                  </a:lnTo>
                  <a:lnTo>
                    <a:pt x="119786" y="890828"/>
                  </a:lnTo>
                  <a:lnTo>
                    <a:pt x="121348" y="889558"/>
                  </a:lnTo>
                  <a:lnTo>
                    <a:pt x="122669" y="887018"/>
                  </a:lnTo>
                  <a:lnTo>
                    <a:pt x="123850" y="885748"/>
                  </a:lnTo>
                  <a:lnTo>
                    <a:pt x="124688" y="884478"/>
                  </a:lnTo>
                  <a:lnTo>
                    <a:pt x="125336" y="883208"/>
                  </a:lnTo>
                  <a:lnTo>
                    <a:pt x="128663" y="877938"/>
                  </a:lnTo>
                  <a:lnTo>
                    <a:pt x="128511" y="877938"/>
                  </a:lnTo>
                  <a:lnTo>
                    <a:pt x="128270" y="876744"/>
                  </a:lnTo>
                  <a:lnTo>
                    <a:pt x="127520" y="873048"/>
                  </a:lnTo>
                  <a:lnTo>
                    <a:pt x="118554" y="867968"/>
                  </a:lnTo>
                  <a:lnTo>
                    <a:pt x="109524" y="873048"/>
                  </a:lnTo>
                  <a:lnTo>
                    <a:pt x="109550" y="873175"/>
                  </a:lnTo>
                  <a:lnTo>
                    <a:pt x="109766" y="874318"/>
                  </a:lnTo>
                  <a:lnTo>
                    <a:pt x="109766" y="875588"/>
                  </a:lnTo>
                  <a:lnTo>
                    <a:pt x="108419" y="874179"/>
                  </a:lnTo>
                  <a:lnTo>
                    <a:pt x="108419" y="884478"/>
                  </a:lnTo>
                  <a:lnTo>
                    <a:pt x="108292" y="885748"/>
                  </a:lnTo>
                  <a:lnTo>
                    <a:pt x="107708" y="885748"/>
                  </a:lnTo>
                  <a:lnTo>
                    <a:pt x="107708" y="892098"/>
                  </a:lnTo>
                  <a:lnTo>
                    <a:pt x="103543" y="892098"/>
                  </a:lnTo>
                  <a:lnTo>
                    <a:pt x="102692" y="893368"/>
                  </a:lnTo>
                  <a:lnTo>
                    <a:pt x="102209" y="894638"/>
                  </a:lnTo>
                  <a:lnTo>
                    <a:pt x="98933" y="893368"/>
                  </a:lnTo>
                  <a:lnTo>
                    <a:pt x="94056" y="894638"/>
                  </a:lnTo>
                  <a:lnTo>
                    <a:pt x="90195" y="899718"/>
                  </a:lnTo>
                  <a:lnTo>
                    <a:pt x="87706" y="900988"/>
                  </a:lnTo>
                  <a:lnTo>
                    <a:pt x="87833" y="904798"/>
                  </a:lnTo>
                  <a:lnTo>
                    <a:pt x="85902" y="904798"/>
                  </a:lnTo>
                  <a:lnTo>
                    <a:pt x="85674" y="903528"/>
                  </a:lnTo>
                  <a:lnTo>
                    <a:pt x="85191" y="903528"/>
                  </a:lnTo>
                  <a:lnTo>
                    <a:pt x="84569" y="899718"/>
                  </a:lnTo>
                  <a:lnTo>
                    <a:pt x="83629" y="897178"/>
                  </a:lnTo>
                  <a:lnTo>
                    <a:pt x="83159" y="895908"/>
                  </a:lnTo>
                  <a:lnTo>
                    <a:pt x="83159" y="890828"/>
                  </a:lnTo>
                  <a:lnTo>
                    <a:pt x="82816" y="890828"/>
                  </a:lnTo>
                  <a:lnTo>
                    <a:pt x="82410" y="889558"/>
                  </a:lnTo>
                  <a:lnTo>
                    <a:pt x="86829" y="889558"/>
                  </a:lnTo>
                  <a:lnTo>
                    <a:pt x="88303" y="887018"/>
                  </a:lnTo>
                  <a:lnTo>
                    <a:pt x="96570" y="883208"/>
                  </a:lnTo>
                  <a:lnTo>
                    <a:pt x="97993" y="881938"/>
                  </a:lnTo>
                  <a:lnTo>
                    <a:pt x="98044" y="878141"/>
                  </a:lnTo>
                  <a:lnTo>
                    <a:pt x="98831" y="879398"/>
                  </a:lnTo>
                  <a:lnTo>
                    <a:pt x="99910" y="879398"/>
                  </a:lnTo>
                  <a:lnTo>
                    <a:pt x="101993" y="877938"/>
                  </a:lnTo>
                  <a:lnTo>
                    <a:pt x="103708" y="876744"/>
                  </a:lnTo>
                  <a:lnTo>
                    <a:pt x="102984" y="877938"/>
                  </a:lnTo>
                  <a:lnTo>
                    <a:pt x="101993" y="877938"/>
                  </a:lnTo>
                  <a:lnTo>
                    <a:pt x="100660" y="880668"/>
                  </a:lnTo>
                  <a:lnTo>
                    <a:pt x="101409" y="884478"/>
                  </a:lnTo>
                  <a:lnTo>
                    <a:pt x="105232" y="885748"/>
                  </a:lnTo>
                  <a:lnTo>
                    <a:pt x="106159" y="885748"/>
                  </a:lnTo>
                  <a:lnTo>
                    <a:pt x="106235" y="887018"/>
                  </a:lnTo>
                  <a:lnTo>
                    <a:pt x="106654" y="890828"/>
                  </a:lnTo>
                  <a:lnTo>
                    <a:pt x="107708" y="892098"/>
                  </a:lnTo>
                  <a:lnTo>
                    <a:pt x="107708" y="885748"/>
                  </a:lnTo>
                  <a:lnTo>
                    <a:pt x="106883" y="885748"/>
                  </a:lnTo>
                  <a:lnTo>
                    <a:pt x="108419" y="884478"/>
                  </a:lnTo>
                  <a:lnTo>
                    <a:pt x="108419" y="874179"/>
                  </a:lnTo>
                  <a:lnTo>
                    <a:pt x="107480" y="873175"/>
                  </a:lnTo>
                  <a:lnTo>
                    <a:pt x="107365" y="873048"/>
                  </a:lnTo>
                  <a:lnTo>
                    <a:pt x="107518" y="873048"/>
                  </a:lnTo>
                  <a:lnTo>
                    <a:pt x="108191" y="870508"/>
                  </a:lnTo>
                  <a:lnTo>
                    <a:pt x="105486" y="867968"/>
                  </a:lnTo>
                  <a:lnTo>
                    <a:pt x="104140" y="866698"/>
                  </a:lnTo>
                  <a:lnTo>
                    <a:pt x="102793" y="865428"/>
                  </a:lnTo>
                  <a:lnTo>
                    <a:pt x="100660" y="864158"/>
                  </a:lnTo>
                  <a:lnTo>
                    <a:pt x="100279" y="862888"/>
                  </a:lnTo>
                  <a:lnTo>
                    <a:pt x="101269" y="861618"/>
                  </a:lnTo>
                  <a:lnTo>
                    <a:pt x="103238" y="859078"/>
                  </a:lnTo>
                  <a:lnTo>
                    <a:pt x="102743" y="857808"/>
                  </a:lnTo>
                  <a:lnTo>
                    <a:pt x="102336" y="856538"/>
                  </a:lnTo>
                  <a:lnTo>
                    <a:pt x="102844" y="856538"/>
                  </a:lnTo>
                  <a:lnTo>
                    <a:pt x="103924" y="855268"/>
                  </a:lnTo>
                  <a:lnTo>
                    <a:pt x="106260" y="855268"/>
                  </a:lnTo>
                  <a:lnTo>
                    <a:pt x="105778" y="853998"/>
                  </a:lnTo>
                  <a:lnTo>
                    <a:pt x="106781" y="852728"/>
                  </a:lnTo>
                  <a:lnTo>
                    <a:pt x="107213" y="850188"/>
                  </a:lnTo>
                  <a:lnTo>
                    <a:pt x="105829" y="847648"/>
                  </a:lnTo>
                  <a:lnTo>
                    <a:pt x="104419" y="846378"/>
                  </a:lnTo>
                  <a:lnTo>
                    <a:pt x="104381" y="845070"/>
                  </a:lnTo>
                  <a:lnTo>
                    <a:pt x="102387" y="841298"/>
                  </a:lnTo>
                  <a:lnTo>
                    <a:pt x="101155" y="842568"/>
                  </a:lnTo>
                  <a:lnTo>
                    <a:pt x="98653" y="843838"/>
                  </a:lnTo>
                  <a:lnTo>
                    <a:pt x="98361" y="845070"/>
                  </a:lnTo>
                  <a:lnTo>
                    <a:pt x="96291" y="846378"/>
                  </a:lnTo>
                  <a:lnTo>
                    <a:pt x="94157" y="847648"/>
                  </a:lnTo>
                  <a:lnTo>
                    <a:pt x="93560" y="847648"/>
                  </a:lnTo>
                  <a:lnTo>
                    <a:pt x="94754" y="850188"/>
                  </a:lnTo>
                  <a:lnTo>
                    <a:pt x="92621" y="851458"/>
                  </a:lnTo>
                  <a:lnTo>
                    <a:pt x="93103" y="852728"/>
                  </a:lnTo>
                  <a:lnTo>
                    <a:pt x="92900" y="853998"/>
                  </a:lnTo>
                  <a:lnTo>
                    <a:pt x="92722" y="853998"/>
                  </a:lnTo>
                  <a:lnTo>
                    <a:pt x="91821" y="856538"/>
                  </a:lnTo>
                  <a:lnTo>
                    <a:pt x="91897" y="857808"/>
                  </a:lnTo>
                  <a:lnTo>
                    <a:pt x="91973" y="859078"/>
                  </a:lnTo>
                  <a:lnTo>
                    <a:pt x="92405" y="861618"/>
                  </a:lnTo>
                  <a:lnTo>
                    <a:pt x="91376" y="860348"/>
                  </a:lnTo>
                  <a:lnTo>
                    <a:pt x="89281" y="860348"/>
                  </a:lnTo>
                  <a:lnTo>
                    <a:pt x="88226" y="857808"/>
                  </a:lnTo>
                  <a:lnTo>
                    <a:pt x="86398" y="855268"/>
                  </a:lnTo>
                  <a:lnTo>
                    <a:pt x="83985" y="855268"/>
                  </a:lnTo>
                  <a:lnTo>
                    <a:pt x="85293" y="853998"/>
                  </a:lnTo>
                  <a:lnTo>
                    <a:pt x="86728" y="852728"/>
                  </a:lnTo>
                  <a:lnTo>
                    <a:pt x="91046" y="851458"/>
                  </a:lnTo>
                  <a:lnTo>
                    <a:pt x="91668" y="850188"/>
                  </a:lnTo>
                  <a:lnTo>
                    <a:pt x="93129" y="848918"/>
                  </a:lnTo>
                  <a:lnTo>
                    <a:pt x="92481" y="847648"/>
                  </a:lnTo>
                  <a:lnTo>
                    <a:pt x="92100" y="846378"/>
                  </a:lnTo>
                  <a:lnTo>
                    <a:pt x="91592" y="845070"/>
                  </a:lnTo>
                  <a:lnTo>
                    <a:pt x="91541" y="843838"/>
                  </a:lnTo>
                  <a:lnTo>
                    <a:pt x="90589" y="842568"/>
                  </a:lnTo>
                  <a:lnTo>
                    <a:pt x="90919" y="841298"/>
                  </a:lnTo>
                  <a:lnTo>
                    <a:pt x="90271" y="840028"/>
                  </a:lnTo>
                  <a:lnTo>
                    <a:pt x="89484" y="840028"/>
                  </a:lnTo>
                  <a:lnTo>
                    <a:pt x="88785" y="837488"/>
                  </a:lnTo>
                  <a:lnTo>
                    <a:pt x="88671" y="836803"/>
                  </a:lnTo>
                  <a:lnTo>
                    <a:pt x="88569" y="836218"/>
                  </a:lnTo>
                  <a:lnTo>
                    <a:pt x="88353" y="834948"/>
                  </a:lnTo>
                  <a:lnTo>
                    <a:pt x="88252" y="834174"/>
                  </a:lnTo>
                  <a:lnTo>
                    <a:pt x="88188" y="833678"/>
                  </a:lnTo>
                  <a:lnTo>
                    <a:pt x="89306" y="833678"/>
                  </a:lnTo>
                  <a:lnTo>
                    <a:pt x="90347" y="832408"/>
                  </a:lnTo>
                  <a:lnTo>
                    <a:pt x="91694" y="832408"/>
                  </a:lnTo>
                  <a:lnTo>
                    <a:pt x="91617" y="831138"/>
                  </a:lnTo>
                  <a:lnTo>
                    <a:pt x="92570" y="832408"/>
                  </a:lnTo>
                  <a:lnTo>
                    <a:pt x="94462" y="833678"/>
                  </a:lnTo>
                  <a:lnTo>
                    <a:pt x="96012" y="833678"/>
                  </a:lnTo>
                  <a:lnTo>
                    <a:pt x="96939" y="834948"/>
                  </a:lnTo>
                  <a:lnTo>
                    <a:pt x="97472" y="833678"/>
                  </a:lnTo>
                  <a:lnTo>
                    <a:pt x="97828" y="833678"/>
                  </a:lnTo>
                  <a:lnTo>
                    <a:pt x="98679" y="834948"/>
                  </a:lnTo>
                  <a:lnTo>
                    <a:pt x="97370" y="838758"/>
                  </a:lnTo>
                  <a:lnTo>
                    <a:pt x="102895" y="837488"/>
                  </a:lnTo>
                  <a:lnTo>
                    <a:pt x="105600" y="843838"/>
                  </a:lnTo>
                  <a:lnTo>
                    <a:pt x="109372" y="840028"/>
                  </a:lnTo>
                  <a:lnTo>
                    <a:pt x="112153" y="841298"/>
                  </a:lnTo>
                  <a:lnTo>
                    <a:pt x="113741" y="841298"/>
                  </a:lnTo>
                  <a:lnTo>
                    <a:pt x="115049" y="840028"/>
                  </a:lnTo>
                  <a:lnTo>
                    <a:pt x="114325" y="837488"/>
                  </a:lnTo>
                  <a:lnTo>
                    <a:pt x="113969" y="836218"/>
                  </a:lnTo>
                  <a:lnTo>
                    <a:pt x="113741" y="834948"/>
                  </a:lnTo>
                  <a:lnTo>
                    <a:pt x="108115" y="836218"/>
                  </a:lnTo>
                  <a:lnTo>
                    <a:pt x="104775" y="836218"/>
                  </a:lnTo>
                  <a:lnTo>
                    <a:pt x="103822" y="831138"/>
                  </a:lnTo>
                  <a:lnTo>
                    <a:pt x="97675" y="831138"/>
                  </a:lnTo>
                  <a:lnTo>
                    <a:pt x="96888" y="829868"/>
                  </a:lnTo>
                  <a:lnTo>
                    <a:pt x="95110" y="827328"/>
                  </a:lnTo>
                  <a:lnTo>
                    <a:pt x="92303" y="827328"/>
                  </a:lnTo>
                  <a:lnTo>
                    <a:pt x="92202" y="828598"/>
                  </a:lnTo>
                  <a:lnTo>
                    <a:pt x="91643" y="829868"/>
                  </a:lnTo>
                  <a:lnTo>
                    <a:pt x="91147" y="828598"/>
                  </a:lnTo>
                  <a:lnTo>
                    <a:pt x="89992" y="827328"/>
                  </a:lnTo>
                  <a:lnTo>
                    <a:pt x="89535" y="826058"/>
                  </a:lnTo>
                  <a:lnTo>
                    <a:pt x="89623" y="823417"/>
                  </a:lnTo>
                  <a:lnTo>
                    <a:pt x="89065" y="822248"/>
                  </a:lnTo>
                  <a:lnTo>
                    <a:pt x="88684" y="822248"/>
                  </a:lnTo>
                  <a:lnTo>
                    <a:pt x="89090" y="818438"/>
                  </a:lnTo>
                  <a:lnTo>
                    <a:pt x="87579" y="817168"/>
                  </a:lnTo>
                  <a:lnTo>
                    <a:pt x="86880" y="815898"/>
                  </a:lnTo>
                  <a:lnTo>
                    <a:pt x="85471" y="813358"/>
                  </a:lnTo>
                  <a:lnTo>
                    <a:pt x="82715" y="813358"/>
                  </a:lnTo>
                  <a:lnTo>
                    <a:pt x="80302" y="814628"/>
                  </a:lnTo>
                  <a:lnTo>
                    <a:pt x="79375" y="815898"/>
                  </a:lnTo>
                  <a:lnTo>
                    <a:pt x="77114" y="814628"/>
                  </a:lnTo>
                  <a:lnTo>
                    <a:pt x="76555" y="815898"/>
                  </a:lnTo>
                  <a:lnTo>
                    <a:pt x="75526" y="817168"/>
                  </a:lnTo>
                  <a:lnTo>
                    <a:pt x="75526" y="818438"/>
                  </a:lnTo>
                  <a:lnTo>
                    <a:pt x="74409" y="817232"/>
                  </a:lnTo>
                  <a:lnTo>
                    <a:pt x="75311" y="814870"/>
                  </a:lnTo>
                  <a:lnTo>
                    <a:pt x="75209" y="814679"/>
                  </a:lnTo>
                  <a:lnTo>
                    <a:pt x="74853" y="814095"/>
                  </a:lnTo>
                  <a:lnTo>
                    <a:pt x="75234" y="814679"/>
                  </a:lnTo>
                  <a:lnTo>
                    <a:pt x="76034" y="814679"/>
                  </a:lnTo>
                  <a:lnTo>
                    <a:pt x="77203" y="814095"/>
                  </a:lnTo>
                  <a:lnTo>
                    <a:pt x="77800" y="813739"/>
                  </a:lnTo>
                  <a:lnTo>
                    <a:pt x="78016" y="813498"/>
                  </a:lnTo>
                  <a:lnTo>
                    <a:pt x="78397" y="813066"/>
                  </a:lnTo>
                  <a:lnTo>
                    <a:pt x="76885" y="810755"/>
                  </a:lnTo>
                  <a:lnTo>
                    <a:pt x="76161" y="810602"/>
                  </a:lnTo>
                  <a:lnTo>
                    <a:pt x="74523" y="811428"/>
                  </a:lnTo>
                  <a:lnTo>
                    <a:pt x="74523" y="813498"/>
                  </a:lnTo>
                  <a:lnTo>
                    <a:pt x="74002" y="812571"/>
                  </a:lnTo>
                  <a:lnTo>
                    <a:pt x="74002" y="856538"/>
                  </a:lnTo>
                  <a:lnTo>
                    <a:pt x="70662" y="859078"/>
                  </a:lnTo>
                  <a:lnTo>
                    <a:pt x="67843" y="861618"/>
                  </a:lnTo>
                  <a:lnTo>
                    <a:pt x="66789" y="866698"/>
                  </a:lnTo>
                  <a:lnTo>
                    <a:pt x="61899" y="866698"/>
                  </a:lnTo>
                  <a:lnTo>
                    <a:pt x="62826" y="865428"/>
                  </a:lnTo>
                  <a:lnTo>
                    <a:pt x="62953" y="864158"/>
                  </a:lnTo>
                  <a:lnTo>
                    <a:pt x="62382" y="864158"/>
                  </a:lnTo>
                  <a:lnTo>
                    <a:pt x="60718" y="862888"/>
                  </a:lnTo>
                  <a:lnTo>
                    <a:pt x="60210" y="861618"/>
                  </a:lnTo>
                  <a:lnTo>
                    <a:pt x="59690" y="860348"/>
                  </a:lnTo>
                  <a:lnTo>
                    <a:pt x="56019" y="861618"/>
                  </a:lnTo>
                  <a:lnTo>
                    <a:pt x="55321" y="860348"/>
                  </a:lnTo>
                  <a:lnTo>
                    <a:pt x="55854" y="860348"/>
                  </a:lnTo>
                  <a:lnTo>
                    <a:pt x="58508" y="855268"/>
                  </a:lnTo>
                  <a:lnTo>
                    <a:pt x="50927" y="855268"/>
                  </a:lnTo>
                  <a:lnTo>
                    <a:pt x="49618" y="853998"/>
                  </a:lnTo>
                  <a:lnTo>
                    <a:pt x="48094" y="853998"/>
                  </a:lnTo>
                  <a:lnTo>
                    <a:pt x="46685" y="852728"/>
                  </a:lnTo>
                  <a:lnTo>
                    <a:pt x="45834" y="851458"/>
                  </a:lnTo>
                  <a:lnTo>
                    <a:pt x="46164" y="851458"/>
                  </a:lnTo>
                  <a:lnTo>
                    <a:pt x="46558" y="850188"/>
                  </a:lnTo>
                  <a:lnTo>
                    <a:pt x="46761" y="850188"/>
                  </a:lnTo>
                  <a:lnTo>
                    <a:pt x="46850" y="849350"/>
                  </a:lnTo>
                  <a:lnTo>
                    <a:pt x="48425" y="850188"/>
                  </a:lnTo>
                  <a:lnTo>
                    <a:pt x="50558" y="848918"/>
                  </a:lnTo>
                  <a:lnTo>
                    <a:pt x="51981" y="846378"/>
                  </a:lnTo>
                  <a:lnTo>
                    <a:pt x="51003" y="845070"/>
                  </a:lnTo>
                  <a:lnTo>
                    <a:pt x="52362" y="842568"/>
                  </a:lnTo>
                  <a:lnTo>
                    <a:pt x="52755" y="842568"/>
                  </a:lnTo>
                  <a:lnTo>
                    <a:pt x="52933" y="841298"/>
                  </a:lnTo>
                  <a:lnTo>
                    <a:pt x="54089" y="841298"/>
                  </a:lnTo>
                  <a:lnTo>
                    <a:pt x="54698" y="840028"/>
                  </a:lnTo>
                  <a:lnTo>
                    <a:pt x="54787" y="838758"/>
                  </a:lnTo>
                  <a:lnTo>
                    <a:pt x="54889" y="837488"/>
                  </a:lnTo>
                  <a:lnTo>
                    <a:pt x="54940" y="836803"/>
                  </a:lnTo>
                  <a:lnTo>
                    <a:pt x="56984" y="838758"/>
                  </a:lnTo>
                  <a:lnTo>
                    <a:pt x="57251" y="838758"/>
                  </a:lnTo>
                  <a:lnTo>
                    <a:pt x="57658" y="840028"/>
                  </a:lnTo>
                  <a:lnTo>
                    <a:pt x="57531" y="842568"/>
                  </a:lnTo>
                  <a:lnTo>
                    <a:pt x="59156" y="845070"/>
                  </a:lnTo>
                  <a:lnTo>
                    <a:pt x="62776" y="846378"/>
                  </a:lnTo>
                  <a:lnTo>
                    <a:pt x="64312" y="846378"/>
                  </a:lnTo>
                  <a:lnTo>
                    <a:pt x="64223" y="847648"/>
                  </a:lnTo>
                  <a:lnTo>
                    <a:pt x="64135" y="848918"/>
                  </a:lnTo>
                  <a:lnTo>
                    <a:pt x="65189" y="850188"/>
                  </a:lnTo>
                  <a:lnTo>
                    <a:pt x="67995" y="851458"/>
                  </a:lnTo>
                  <a:lnTo>
                    <a:pt x="68503" y="851458"/>
                  </a:lnTo>
                  <a:lnTo>
                    <a:pt x="68999" y="852728"/>
                  </a:lnTo>
                  <a:lnTo>
                    <a:pt x="69786" y="852728"/>
                  </a:lnTo>
                  <a:lnTo>
                    <a:pt x="69811" y="853998"/>
                  </a:lnTo>
                  <a:lnTo>
                    <a:pt x="70281" y="856538"/>
                  </a:lnTo>
                  <a:lnTo>
                    <a:pt x="74002" y="856538"/>
                  </a:lnTo>
                  <a:lnTo>
                    <a:pt x="74002" y="812571"/>
                  </a:lnTo>
                  <a:lnTo>
                    <a:pt x="73952" y="812444"/>
                  </a:lnTo>
                  <a:lnTo>
                    <a:pt x="74523" y="813498"/>
                  </a:lnTo>
                  <a:lnTo>
                    <a:pt x="74523" y="811428"/>
                  </a:lnTo>
                  <a:lnTo>
                    <a:pt x="74371" y="811504"/>
                  </a:lnTo>
                  <a:lnTo>
                    <a:pt x="73875" y="812253"/>
                  </a:lnTo>
                  <a:lnTo>
                    <a:pt x="73291" y="811009"/>
                  </a:lnTo>
                  <a:lnTo>
                    <a:pt x="71767" y="808799"/>
                  </a:lnTo>
                  <a:lnTo>
                    <a:pt x="70510" y="807847"/>
                  </a:lnTo>
                  <a:lnTo>
                    <a:pt x="68529" y="809282"/>
                  </a:lnTo>
                  <a:lnTo>
                    <a:pt x="67729" y="810425"/>
                  </a:lnTo>
                  <a:lnTo>
                    <a:pt x="67602" y="811009"/>
                  </a:lnTo>
                  <a:lnTo>
                    <a:pt x="67500" y="811504"/>
                  </a:lnTo>
                  <a:lnTo>
                    <a:pt x="67297" y="812546"/>
                  </a:lnTo>
                  <a:lnTo>
                    <a:pt x="67843" y="813739"/>
                  </a:lnTo>
                  <a:lnTo>
                    <a:pt x="67970" y="814324"/>
                  </a:lnTo>
                  <a:lnTo>
                    <a:pt x="68072" y="814870"/>
                  </a:lnTo>
                  <a:lnTo>
                    <a:pt x="68351" y="816254"/>
                  </a:lnTo>
                  <a:lnTo>
                    <a:pt x="68249" y="818184"/>
                  </a:lnTo>
                  <a:lnTo>
                    <a:pt x="71869" y="818489"/>
                  </a:lnTo>
                  <a:lnTo>
                    <a:pt x="72288" y="818438"/>
                  </a:lnTo>
                  <a:lnTo>
                    <a:pt x="71437" y="819708"/>
                  </a:lnTo>
                  <a:lnTo>
                    <a:pt x="69126" y="819708"/>
                  </a:lnTo>
                  <a:lnTo>
                    <a:pt x="66446" y="824788"/>
                  </a:lnTo>
                  <a:lnTo>
                    <a:pt x="62420" y="826058"/>
                  </a:lnTo>
                  <a:lnTo>
                    <a:pt x="56349" y="831138"/>
                  </a:lnTo>
                  <a:lnTo>
                    <a:pt x="55130" y="834174"/>
                  </a:lnTo>
                  <a:lnTo>
                    <a:pt x="55168" y="833678"/>
                  </a:lnTo>
                  <a:lnTo>
                    <a:pt x="52438" y="832408"/>
                  </a:lnTo>
                  <a:lnTo>
                    <a:pt x="51765" y="831138"/>
                  </a:lnTo>
                  <a:lnTo>
                    <a:pt x="51104" y="829868"/>
                  </a:lnTo>
                  <a:lnTo>
                    <a:pt x="50431" y="829868"/>
                  </a:lnTo>
                  <a:lnTo>
                    <a:pt x="51282" y="828598"/>
                  </a:lnTo>
                  <a:lnTo>
                    <a:pt x="54165" y="827328"/>
                  </a:lnTo>
                  <a:lnTo>
                    <a:pt x="55295" y="826058"/>
                  </a:lnTo>
                  <a:lnTo>
                    <a:pt x="55473" y="824788"/>
                  </a:lnTo>
                  <a:lnTo>
                    <a:pt x="55613" y="823417"/>
                  </a:lnTo>
                  <a:lnTo>
                    <a:pt x="55460" y="823417"/>
                  </a:lnTo>
                  <a:lnTo>
                    <a:pt x="53809" y="822248"/>
                  </a:lnTo>
                  <a:lnTo>
                    <a:pt x="52006" y="820978"/>
                  </a:lnTo>
                  <a:lnTo>
                    <a:pt x="49796" y="820978"/>
                  </a:lnTo>
                  <a:lnTo>
                    <a:pt x="50609" y="819708"/>
                  </a:lnTo>
                  <a:lnTo>
                    <a:pt x="52387" y="818438"/>
                  </a:lnTo>
                  <a:lnTo>
                    <a:pt x="55041" y="822248"/>
                  </a:lnTo>
                  <a:lnTo>
                    <a:pt x="57505" y="822248"/>
                  </a:lnTo>
                  <a:lnTo>
                    <a:pt x="61899" y="818438"/>
                  </a:lnTo>
                  <a:lnTo>
                    <a:pt x="61302" y="815898"/>
                  </a:lnTo>
                  <a:lnTo>
                    <a:pt x="60413" y="812088"/>
                  </a:lnTo>
                  <a:lnTo>
                    <a:pt x="53822" y="809574"/>
                  </a:lnTo>
                  <a:lnTo>
                    <a:pt x="52057" y="810818"/>
                  </a:lnTo>
                  <a:lnTo>
                    <a:pt x="53771" y="809548"/>
                  </a:lnTo>
                  <a:lnTo>
                    <a:pt x="55016" y="808278"/>
                  </a:lnTo>
                  <a:lnTo>
                    <a:pt x="57404" y="804468"/>
                  </a:lnTo>
                  <a:lnTo>
                    <a:pt x="57734" y="804468"/>
                  </a:lnTo>
                  <a:lnTo>
                    <a:pt x="55905" y="801928"/>
                  </a:lnTo>
                  <a:lnTo>
                    <a:pt x="55994" y="800658"/>
                  </a:lnTo>
                  <a:lnTo>
                    <a:pt x="54470" y="799388"/>
                  </a:lnTo>
                  <a:lnTo>
                    <a:pt x="53695" y="799388"/>
                  </a:lnTo>
                  <a:lnTo>
                    <a:pt x="55956" y="798118"/>
                  </a:lnTo>
                  <a:lnTo>
                    <a:pt x="58204" y="798118"/>
                  </a:lnTo>
                  <a:lnTo>
                    <a:pt x="62750" y="799388"/>
                  </a:lnTo>
                  <a:lnTo>
                    <a:pt x="65392" y="798118"/>
                  </a:lnTo>
                  <a:lnTo>
                    <a:pt x="65405" y="796848"/>
                  </a:lnTo>
                  <a:lnTo>
                    <a:pt x="65443" y="794308"/>
                  </a:lnTo>
                  <a:lnTo>
                    <a:pt x="65468" y="793038"/>
                  </a:lnTo>
                  <a:lnTo>
                    <a:pt x="68351" y="790498"/>
                  </a:lnTo>
                  <a:lnTo>
                    <a:pt x="62979" y="787958"/>
                  </a:lnTo>
                  <a:lnTo>
                    <a:pt x="62420" y="785418"/>
                  </a:lnTo>
                  <a:lnTo>
                    <a:pt x="62471" y="784148"/>
                  </a:lnTo>
                  <a:lnTo>
                    <a:pt x="62928" y="781608"/>
                  </a:lnTo>
                  <a:lnTo>
                    <a:pt x="62953" y="779068"/>
                  </a:lnTo>
                  <a:lnTo>
                    <a:pt x="60617" y="777798"/>
                  </a:lnTo>
                  <a:lnTo>
                    <a:pt x="59715" y="776528"/>
                  </a:lnTo>
                  <a:lnTo>
                    <a:pt x="58788" y="776528"/>
                  </a:lnTo>
                  <a:lnTo>
                    <a:pt x="57429" y="773988"/>
                  </a:lnTo>
                  <a:lnTo>
                    <a:pt x="56121" y="772718"/>
                  </a:lnTo>
                  <a:lnTo>
                    <a:pt x="54495" y="767638"/>
                  </a:lnTo>
                  <a:lnTo>
                    <a:pt x="54622" y="762558"/>
                  </a:lnTo>
                  <a:lnTo>
                    <a:pt x="51981" y="762558"/>
                  </a:lnTo>
                  <a:lnTo>
                    <a:pt x="51981" y="811352"/>
                  </a:lnTo>
                  <a:lnTo>
                    <a:pt x="51879" y="812088"/>
                  </a:lnTo>
                  <a:lnTo>
                    <a:pt x="51536" y="814628"/>
                  </a:lnTo>
                  <a:lnTo>
                    <a:pt x="51981" y="815898"/>
                  </a:lnTo>
                  <a:lnTo>
                    <a:pt x="49720" y="814628"/>
                  </a:lnTo>
                  <a:lnTo>
                    <a:pt x="48691" y="812088"/>
                  </a:lnTo>
                  <a:lnTo>
                    <a:pt x="50203" y="812088"/>
                  </a:lnTo>
                  <a:lnTo>
                    <a:pt x="51981" y="811352"/>
                  </a:lnTo>
                  <a:lnTo>
                    <a:pt x="51981" y="762558"/>
                  </a:lnTo>
                  <a:lnTo>
                    <a:pt x="51130" y="762558"/>
                  </a:lnTo>
                  <a:lnTo>
                    <a:pt x="53860" y="760018"/>
                  </a:lnTo>
                  <a:lnTo>
                    <a:pt x="51104" y="758748"/>
                  </a:lnTo>
                  <a:lnTo>
                    <a:pt x="50584" y="757478"/>
                  </a:lnTo>
                  <a:lnTo>
                    <a:pt x="50355" y="757478"/>
                  </a:lnTo>
                  <a:lnTo>
                    <a:pt x="49542" y="756208"/>
                  </a:lnTo>
                  <a:lnTo>
                    <a:pt x="47510" y="752398"/>
                  </a:lnTo>
                  <a:lnTo>
                    <a:pt x="46431" y="752398"/>
                  </a:lnTo>
                  <a:lnTo>
                    <a:pt x="44602" y="754938"/>
                  </a:lnTo>
                  <a:lnTo>
                    <a:pt x="43662" y="756183"/>
                  </a:lnTo>
                  <a:lnTo>
                    <a:pt x="42976" y="755446"/>
                  </a:lnTo>
                  <a:lnTo>
                    <a:pt x="42976" y="823417"/>
                  </a:lnTo>
                  <a:lnTo>
                    <a:pt x="42837" y="823417"/>
                  </a:lnTo>
                  <a:lnTo>
                    <a:pt x="41973" y="824788"/>
                  </a:lnTo>
                  <a:lnTo>
                    <a:pt x="41313" y="826058"/>
                  </a:lnTo>
                  <a:lnTo>
                    <a:pt x="36842" y="826058"/>
                  </a:lnTo>
                  <a:lnTo>
                    <a:pt x="35585" y="829868"/>
                  </a:lnTo>
                  <a:lnTo>
                    <a:pt x="32829" y="828598"/>
                  </a:lnTo>
                  <a:lnTo>
                    <a:pt x="33261" y="826058"/>
                  </a:lnTo>
                  <a:lnTo>
                    <a:pt x="33185" y="824788"/>
                  </a:lnTo>
                  <a:lnTo>
                    <a:pt x="33096" y="823417"/>
                  </a:lnTo>
                  <a:lnTo>
                    <a:pt x="39839" y="822248"/>
                  </a:lnTo>
                  <a:lnTo>
                    <a:pt x="41211" y="822248"/>
                  </a:lnTo>
                  <a:lnTo>
                    <a:pt x="42976" y="823417"/>
                  </a:lnTo>
                  <a:lnTo>
                    <a:pt x="42976" y="755446"/>
                  </a:lnTo>
                  <a:lnTo>
                    <a:pt x="42519" y="754938"/>
                  </a:lnTo>
                  <a:lnTo>
                    <a:pt x="43649" y="749858"/>
                  </a:lnTo>
                  <a:lnTo>
                    <a:pt x="41821" y="747318"/>
                  </a:lnTo>
                  <a:lnTo>
                    <a:pt x="39331" y="746048"/>
                  </a:lnTo>
                  <a:lnTo>
                    <a:pt x="37820" y="746048"/>
                  </a:lnTo>
                  <a:lnTo>
                    <a:pt x="37020" y="743508"/>
                  </a:lnTo>
                  <a:lnTo>
                    <a:pt x="33312" y="746048"/>
                  </a:lnTo>
                  <a:lnTo>
                    <a:pt x="31673" y="748588"/>
                  </a:lnTo>
                  <a:lnTo>
                    <a:pt x="34683" y="749858"/>
                  </a:lnTo>
                  <a:lnTo>
                    <a:pt x="33261" y="752398"/>
                  </a:lnTo>
                  <a:lnTo>
                    <a:pt x="34340" y="756208"/>
                  </a:lnTo>
                  <a:lnTo>
                    <a:pt x="34632" y="758748"/>
                  </a:lnTo>
                  <a:lnTo>
                    <a:pt x="34112" y="760018"/>
                  </a:lnTo>
                  <a:lnTo>
                    <a:pt x="32524" y="760018"/>
                  </a:lnTo>
                  <a:lnTo>
                    <a:pt x="31280" y="757478"/>
                  </a:lnTo>
                  <a:lnTo>
                    <a:pt x="28829" y="752398"/>
                  </a:lnTo>
                  <a:lnTo>
                    <a:pt x="28206" y="751128"/>
                  </a:lnTo>
                  <a:lnTo>
                    <a:pt x="26784" y="748588"/>
                  </a:lnTo>
                  <a:lnTo>
                    <a:pt x="22618" y="748588"/>
                  </a:lnTo>
                  <a:lnTo>
                    <a:pt x="20955" y="749858"/>
                  </a:lnTo>
                  <a:lnTo>
                    <a:pt x="18973" y="749858"/>
                  </a:lnTo>
                  <a:lnTo>
                    <a:pt x="14859" y="751128"/>
                  </a:lnTo>
                  <a:lnTo>
                    <a:pt x="13627" y="751128"/>
                  </a:lnTo>
                  <a:lnTo>
                    <a:pt x="12420" y="752398"/>
                  </a:lnTo>
                  <a:lnTo>
                    <a:pt x="12395" y="749858"/>
                  </a:lnTo>
                  <a:lnTo>
                    <a:pt x="12014" y="748588"/>
                  </a:lnTo>
                  <a:lnTo>
                    <a:pt x="11341" y="748588"/>
                  </a:lnTo>
                  <a:lnTo>
                    <a:pt x="11468" y="751128"/>
                  </a:lnTo>
                  <a:lnTo>
                    <a:pt x="11518" y="752398"/>
                  </a:lnTo>
                  <a:lnTo>
                    <a:pt x="11645" y="754938"/>
                  </a:lnTo>
                  <a:lnTo>
                    <a:pt x="11772" y="757478"/>
                  </a:lnTo>
                  <a:lnTo>
                    <a:pt x="11836" y="758748"/>
                  </a:lnTo>
                  <a:lnTo>
                    <a:pt x="11912" y="760018"/>
                  </a:lnTo>
                  <a:lnTo>
                    <a:pt x="12547" y="798118"/>
                  </a:lnTo>
                  <a:lnTo>
                    <a:pt x="12725" y="798118"/>
                  </a:lnTo>
                  <a:lnTo>
                    <a:pt x="13068" y="796848"/>
                  </a:lnTo>
                  <a:lnTo>
                    <a:pt x="13144" y="795578"/>
                  </a:lnTo>
                  <a:lnTo>
                    <a:pt x="16662" y="798118"/>
                  </a:lnTo>
                  <a:lnTo>
                    <a:pt x="19329" y="795578"/>
                  </a:lnTo>
                  <a:lnTo>
                    <a:pt x="20650" y="794308"/>
                  </a:lnTo>
                  <a:lnTo>
                    <a:pt x="23012" y="800658"/>
                  </a:lnTo>
                  <a:lnTo>
                    <a:pt x="24371" y="799388"/>
                  </a:lnTo>
                  <a:lnTo>
                    <a:pt x="27228" y="796848"/>
                  </a:lnTo>
                  <a:lnTo>
                    <a:pt x="28892" y="798118"/>
                  </a:lnTo>
                  <a:lnTo>
                    <a:pt x="30416" y="799388"/>
                  </a:lnTo>
                  <a:lnTo>
                    <a:pt x="29718" y="799388"/>
                  </a:lnTo>
                  <a:lnTo>
                    <a:pt x="29235" y="800658"/>
                  </a:lnTo>
                  <a:lnTo>
                    <a:pt x="29159" y="801928"/>
                  </a:lnTo>
                  <a:lnTo>
                    <a:pt x="29413" y="803198"/>
                  </a:lnTo>
                  <a:lnTo>
                    <a:pt x="28689" y="804468"/>
                  </a:lnTo>
                  <a:lnTo>
                    <a:pt x="25069" y="800658"/>
                  </a:lnTo>
                  <a:lnTo>
                    <a:pt x="23368" y="803198"/>
                  </a:lnTo>
                  <a:lnTo>
                    <a:pt x="16967" y="804468"/>
                  </a:lnTo>
                  <a:lnTo>
                    <a:pt x="20358" y="808278"/>
                  </a:lnTo>
                  <a:lnTo>
                    <a:pt x="18249" y="809548"/>
                  </a:lnTo>
                  <a:lnTo>
                    <a:pt x="20205" y="810818"/>
                  </a:lnTo>
                  <a:lnTo>
                    <a:pt x="19126" y="813358"/>
                  </a:lnTo>
                  <a:lnTo>
                    <a:pt x="24625" y="814628"/>
                  </a:lnTo>
                  <a:lnTo>
                    <a:pt x="28943" y="814628"/>
                  </a:lnTo>
                  <a:lnTo>
                    <a:pt x="28155" y="815898"/>
                  </a:lnTo>
                  <a:lnTo>
                    <a:pt x="28054" y="818438"/>
                  </a:lnTo>
                  <a:lnTo>
                    <a:pt x="29845" y="819708"/>
                  </a:lnTo>
                  <a:lnTo>
                    <a:pt x="30022" y="819708"/>
                  </a:lnTo>
                  <a:lnTo>
                    <a:pt x="32181" y="822960"/>
                  </a:lnTo>
                  <a:lnTo>
                    <a:pt x="31000" y="822248"/>
                  </a:lnTo>
                  <a:lnTo>
                    <a:pt x="26809" y="822248"/>
                  </a:lnTo>
                  <a:lnTo>
                    <a:pt x="26504" y="820978"/>
                  </a:lnTo>
                  <a:lnTo>
                    <a:pt x="26200" y="819708"/>
                  </a:lnTo>
                  <a:lnTo>
                    <a:pt x="23164" y="815898"/>
                  </a:lnTo>
                  <a:lnTo>
                    <a:pt x="21285" y="814628"/>
                  </a:lnTo>
                  <a:lnTo>
                    <a:pt x="18719" y="818438"/>
                  </a:lnTo>
                  <a:lnTo>
                    <a:pt x="17919" y="818438"/>
                  </a:lnTo>
                  <a:lnTo>
                    <a:pt x="17741" y="819708"/>
                  </a:lnTo>
                  <a:lnTo>
                    <a:pt x="17665" y="820978"/>
                  </a:lnTo>
                  <a:lnTo>
                    <a:pt x="16713" y="819708"/>
                  </a:lnTo>
                  <a:lnTo>
                    <a:pt x="16167" y="818438"/>
                  </a:lnTo>
                  <a:lnTo>
                    <a:pt x="16840" y="815898"/>
                  </a:lnTo>
                  <a:lnTo>
                    <a:pt x="14084" y="815898"/>
                  </a:lnTo>
                  <a:lnTo>
                    <a:pt x="13068" y="814628"/>
                  </a:lnTo>
                  <a:lnTo>
                    <a:pt x="12903" y="815898"/>
                  </a:lnTo>
                  <a:lnTo>
                    <a:pt x="12827" y="817168"/>
                  </a:lnTo>
                  <a:lnTo>
                    <a:pt x="12573" y="817168"/>
                  </a:lnTo>
                  <a:lnTo>
                    <a:pt x="12395" y="818438"/>
                  </a:lnTo>
                  <a:lnTo>
                    <a:pt x="12293" y="822248"/>
                  </a:lnTo>
                  <a:lnTo>
                    <a:pt x="12192" y="824788"/>
                  </a:lnTo>
                  <a:lnTo>
                    <a:pt x="12103" y="827328"/>
                  </a:lnTo>
                  <a:lnTo>
                    <a:pt x="12014" y="829868"/>
                  </a:lnTo>
                  <a:lnTo>
                    <a:pt x="15862" y="831138"/>
                  </a:lnTo>
                  <a:lnTo>
                    <a:pt x="19431" y="832408"/>
                  </a:lnTo>
                  <a:lnTo>
                    <a:pt x="20104" y="832408"/>
                  </a:lnTo>
                  <a:lnTo>
                    <a:pt x="20878" y="831138"/>
                  </a:lnTo>
                  <a:lnTo>
                    <a:pt x="20980" y="832408"/>
                  </a:lnTo>
                  <a:lnTo>
                    <a:pt x="21615" y="833678"/>
                  </a:lnTo>
                  <a:lnTo>
                    <a:pt x="24866" y="834948"/>
                  </a:lnTo>
                  <a:lnTo>
                    <a:pt x="26962" y="838758"/>
                  </a:lnTo>
                  <a:lnTo>
                    <a:pt x="31229" y="834948"/>
                  </a:lnTo>
                  <a:lnTo>
                    <a:pt x="31318" y="836218"/>
                  </a:lnTo>
                  <a:lnTo>
                    <a:pt x="31432" y="836803"/>
                  </a:lnTo>
                  <a:lnTo>
                    <a:pt x="31546" y="837488"/>
                  </a:lnTo>
                  <a:lnTo>
                    <a:pt x="31000" y="838758"/>
                  </a:lnTo>
                  <a:lnTo>
                    <a:pt x="30568" y="838758"/>
                  </a:lnTo>
                  <a:lnTo>
                    <a:pt x="30568" y="848918"/>
                  </a:lnTo>
                  <a:lnTo>
                    <a:pt x="29311" y="848918"/>
                  </a:lnTo>
                  <a:lnTo>
                    <a:pt x="28054" y="850188"/>
                  </a:lnTo>
                  <a:lnTo>
                    <a:pt x="27178" y="851458"/>
                  </a:lnTo>
                  <a:lnTo>
                    <a:pt x="26962" y="851458"/>
                  </a:lnTo>
                  <a:lnTo>
                    <a:pt x="26555" y="852728"/>
                  </a:lnTo>
                  <a:lnTo>
                    <a:pt x="26276" y="852728"/>
                  </a:lnTo>
                  <a:lnTo>
                    <a:pt x="26555" y="851458"/>
                  </a:lnTo>
                  <a:lnTo>
                    <a:pt x="26454" y="850188"/>
                  </a:lnTo>
                  <a:lnTo>
                    <a:pt x="25920" y="850188"/>
                  </a:lnTo>
                  <a:lnTo>
                    <a:pt x="26428" y="848918"/>
                  </a:lnTo>
                  <a:lnTo>
                    <a:pt x="27025" y="848918"/>
                  </a:lnTo>
                  <a:lnTo>
                    <a:pt x="26555" y="847648"/>
                  </a:lnTo>
                  <a:lnTo>
                    <a:pt x="25527" y="847648"/>
                  </a:lnTo>
                  <a:lnTo>
                    <a:pt x="27508" y="845083"/>
                  </a:lnTo>
                  <a:lnTo>
                    <a:pt x="27990" y="846378"/>
                  </a:lnTo>
                  <a:lnTo>
                    <a:pt x="28562" y="847648"/>
                  </a:lnTo>
                  <a:lnTo>
                    <a:pt x="30568" y="848918"/>
                  </a:lnTo>
                  <a:lnTo>
                    <a:pt x="30568" y="838758"/>
                  </a:lnTo>
                  <a:lnTo>
                    <a:pt x="30340" y="838758"/>
                  </a:lnTo>
                  <a:lnTo>
                    <a:pt x="29235" y="841298"/>
                  </a:lnTo>
                  <a:lnTo>
                    <a:pt x="25781" y="842568"/>
                  </a:lnTo>
                  <a:lnTo>
                    <a:pt x="27076" y="843838"/>
                  </a:lnTo>
                  <a:lnTo>
                    <a:pt x="27508" y="845070"/>
                  </a:lnTo>
                  <a:lnTo>
                    <a:pt x="26733" y="845070"/>
                  </a:lnTo>
                  <a:lnTo>
                    <a:pt x="25120" y="842568"/>
                  </a:lnTo>
                  <a:lnTo>
                    <a:pt x="25044" y="840028"/>
                  </a:lnTo>
                  <a:lnTo>
                    <a:pt x="19177" y="840028"/>
                  </a:lnTo>
                  <a:lnTo>
                    <a:pt x="15786" y="838758"/>
                  </a:lnTo>
                  <a:lnTo>
                    <a:pt x="15913" y="840028"/>
                  </a:lnTo>
                  <a:lnTo>
                    <a:pt x="16040" y="841298"/>
                  </a:lnTo>
                  <a:lnTo>
                    <a:pt x="16167" y="842568"/>
                  </a:lnTo>
                  <a:lnTo>
                    <a:pt x="16281" y="843838"/>
                  </a:lnTo>
                  <a:lnTo>
                    <a:pt x="16408" y="845070"/>
                  </a:lnTo>
                  <a:lnTo>
                    <a:pt x="12979" y="846378"/>
                  </a:lnTo>
                  <a:lnTo>
                    <a:pt x="14427" y="850188"/>
                  </a:lnTo>
                  <a:lnTo>
                    <a:pt x="13068" y="850188"/>
                  </a:lnTo>
                  <a:lnTo>
                    <a:pt x="11950" y="851458"/>
                  </a:lnTo>
                  <a:lnTo>
                    <a:pt x="11315" y="852728"/>
                  </a:lnTo>
                  <a:lnTo>
                    <a:pt x="11036" y="853998"/>
                  </a:lnTo>
                  <a:lnTo>
                    <a:pt x="10871" y="853998"/>
                  </a:lnTo>
                  <a:lnTo>
                    <a:pt x="10185" y="865428"/>
                  </a:lnTo>
                  <a:lnTo>
                    <a:pt x="10083" y="866698"/>
                  </a:lnTo>
                  <a:lnTo>
                    <a:pt x="9994" y="867968"/>
                  </a:lnTo>
                  <a:lnTo>
                    <a:pt x="9207" y="879398"/>
                  </a:lnTo>
                  <a:lnTo>
                    <a:pt x="9093" y="880668"/>
                  </a:lnTo>
                  <a:lnTo>
                    <a:pt x="8978" y="881938"/>
                  </a:lnTo>
                  <a:lnTo>
                    <a:pt x="8877" y="883208"/>
                  </a:lnTo>
                  <a:lnTo>
                    <a:pt x="8763" y="884478"/>
                  </a:lnTo>
                  <a:lnTo>
                    <a:pt x="8661" y="885748"/>
                  </a:lnTo>
                  <a:lnTo>
                    <a:pt x="10820" y="885748"/>
                  </a:lnTo>
                  <a:lnTo>
                    <a:pt x="11747" y="884478"/>
                  </a:lnTo>
                  <a:lnTo>
                    <a:pt x="14224" y="884478"/>
                  </a:lnTo>
                  <a:lnTo>
                    <a:pt x="14173" y="885748"/>
                  </a:lnTo>
                  <a:lnTo>
                    <a:pt x="11468" y="885748"/>
                  </a:lnTo>
                  <a:lnTo>
                    <a:pt x="9804" y="888288"/>
                  </a:lnTo>
                  <a:lnTo>
                    <a:pt x="8305" y="889558"/>
                  </a:lnTo>
                  <a:lnTo>
                    <a:pt x="8204" y="890828"/>
                  </a:lnTo>
                  <a:lnTo>
                    <a:pt x="8115" y="892098"/>
                  </a:lnTo>
                  <a:lnTo>
                    <a:pt x="8026" y="893368"/>
                  </a:lnTo>
                  <a:lnTo>
                    <a:pt x="7924" y="894638"/>
                  </a:lnTo>
                  <a:lnTo>
                    <a:pt x="7454" y="898448"/>
                  </a:lnTo>
                  <a:lnTo>
                    <a:pt x="7340" y="899718"/>
                  </a:lnTo>
                  <a:lnTo>
                    <a:pt x="7239" y="900988"/>
                  </a:lnTo>
                  <a:lnTo>
                    <a:pt x="7124" y="902258"/>
                  </a:lnTo>
                  <a:lnTo>
                    <a:pt x="7023" y="903528"/>
                  </a:lnTo>
                  <a:lnTo>
                    <a:pt x="9855" y="904798"/>
                  </a:lnTo>
                  <a:lnTo>
                    <a:pt x="12115" y="907338"/>
                  </a:lnTo>
                  <a:lnTo>
                    <a:pt x="14782" y="908608"/>
                  </a:lnTo>
                  <a:lnTo>
                    <a:pt x="16789" y="909878"/>
                  </a:lnTo>
                  <a:lnTo>
                    <a:pt x="18516" y="911148"/>
                  </a:lnTo>
                  <a:lnTo>
                    <a:pt x="20574" y="908608"/>
                  </a:lnTo>
                  <a:lnTo>
                    <a:pt x="24333" y="905967"/>
                  </a:lnTo>
                  <a:lnTo>
                    <a:pt x="24180" y="905967"/>
                  </a:lnTo>
                  <a:lnTo>
                    <a:pt x="22834" y="898448"/>
                  </a:lnTo>
                  <a:lnTo>
                    <a:pt x="23698" y="898448"/>
                  </a:lnTo>
                  <a:lnTo>
                    <a:pt x="25019" y="895908"/>
                  </a:lnTo>
                  <a:lnTo>
                    <a:pt x="25996" y="894638"/>
                  </a:lnTo>
                  <a:lnTo>
                    <a:pt x="22733" y="890828"/>
                  </a:lnTo>
                  <a:lnTo>
                    <a:pt x="23990" y="889558"/>
                  </a:lnTo>
                  <a:lnTo>
                    <a:pt x="24803" y="888288"/>
                  </a:lnTo>
                  <a:lnTo>
                    <a:pt x="28740" y="888288"/>
                  </a:lnTo>
                  <a:lnTo>
                    <a:pt x="29044" y="887018"/>
                  </a:lnTo>
                  <a:lnTo>
                    <a:pt x="29565" y="885748"/>
                  </a:lnTo>
                  <a:lnTo>
                    <a:pt x="31470" y="885748"/>
                  </a:lnTo>
                  <a:lnTo>
                    <a:pt x="31546" y="884478"/>
                  </a:lnTo>
                  <a:lnTo>
                    <a:pt x="31623" y="883208"/>
                  </a:lnTo>
                  <a:lnTo>
                    <a:pt x="31724" y="881938"/>
                  </a:lnTo>
                  <a:lnTo>
                    <a:pt x="30594" y="880668"/>
                  </a:lnTo>
                  <a:lnTo>
                    <a:pt x="29159" y="879398"/>
                  </a:lnTo>
                  <a:lnTo>
                    <a:pt x="30340" y="879398"/>
                  </a:lnTo>
                  <a:lnTo>
                    <a:pt x="33388" y="876744"/>
                  </a:lnTo>
                  <a:lnTo>
                    <a:pt x="34798" y="876744"/>
                  </a:lnTo>
                  <a:lnTo>
                    <a:pt x="34696" y="877938"/>
                  </a:lnTo>
                  <a:lnTo>
                    <a:pt x="34569" y="879398"/>
                  </a:lnTo>
                  <a:lnTo>
                    <a:pt x="34455" y="880668"/>
                  </a:lnTo>
                  <a:lnTo>
                    <a:pt x="34340" y="881938"/>
                  </a:lnTo>
                  <a:lnTo>
                    <a:pt x="34239" y="883208"/>
                  </a:lnTo>
                  <a:lnTo>
                    <a:pt x="42773" y="885748"/>
                  </a:lnTo>
                  <a:lnTo>
                    <a:pt x="45085" y="884478"/>
                  </a:lnTo>
                  <a:lnTo>
                    <a:pt x="48463" y="880668"/>
                  </a:lnTo>
                  <a:lnTo>
                    <a:pt x="47904" y="879398"/>
                  </a:lnTo>
                  <a:lnTo>
                    <a:pt x="47167" y="877938"/>
                  </a:lnTo>
                  <a:lnTo>
                    <a:pt x="46126" y="876744"/>
                  </a:lnTo>
                  <a:lnTo>
                    <a:pt x="43980" y="874318"/>
                  </a:lnTo>
                  <a:lnTo>
                    <a:pt x="43370" y="873048"/>
                  </a:lnTo>
                  <a:lnTo>
                    <a:pt x="43243" y="870508"/>
                  </a:lnTo>
                  <a:lnTo>
                    <a:pt x="44107" y="871778"/>
                  </a:lnTo>
                  <a:lnTo>
                    <a:pt x="45212" y="871778"/>
                  </a:lnTo>
                  <a:lnTo>
                    <a:pt x="49644" y="870508"/>
                  </a:lnTo>
                  <a:lnTo>
                    <a:pt x="50304" y="867968"/>
                  </a:lnTo>
                  <a:lnTo>
                    <a:pt x="54851" y="867968"/>
                  </a:lnTo>
                  <a:lnTo>
                    <a:pt x="54775" y="870508"/>
                  </a:lnTo>
                  <a:lnTo>
                    <a:pt x="54343" y="871778"/>
                  </a:lnTo>
                  <a:lnTo>
                    <a:pt x="52006" y="873048"/>
                  </a:lnTo>
                  <a:lnTo>
                    <a:pt x="52095" y="873175"/>
                  </a:lnTo>
                  <a:lnTo>
                    <a:pt x="52857" y="874318"/>
                  </a:lnTo>
                  <a:lnTo>
                    <a:pt x="53517" y="875588"/>
                  </a:lnTo>
                  <a:lnTo>
                    <a:pt x="54394" y="875588"/>
                  </a:lnTo>
                  <a:lnTo>
                    <a:pt x="54902" y="876744"/>
                  </a:lnTo>
                  <a:lnTo>
                    <a:pt x="57480" y="881938"/>
                  </a:lnTo>
                  <a:lnTo>
                    <a:pt x="62001" y="887018"/>
                  </a:lnTo>
                  <a:lnTo>
                    <a:pt x="56654" y="892098"/>
                  </a:lnTo>
                  <a:lnTo>
                    <a:pt x="58178" y="897178"/>
                  </a:lnTo>
                  <a:lnTo>
                    <a:pt x="55524" y="897178"/>
                  </a:lnTo>
                  <a:lnTo>
                    <a:pt x="50533" y="895908"/>
                  </a:lnTo>
                  <a:lnTo>
                    <a:pt x="49618" y="897178"/>
                  </a:lnTo>
                  <a:lnTo>
                    <a:pt x="49403" y="898448"/>
                  </a:lnTo>
                  <a:lnTo>
                    <a:pt x="48653" y="904798"/>
                  </a:lnTo>
                  <a:lnTo>
                    <a:pt x="49809" y="911148"/>
                  </a:lnTo>
                  <a:lnTo>
                    <a:pt x="53682" y="916228"/>
                  </a:lnTo>
                  <a:lnTo>
                    <a:pt x="61074" y="920038"/>
                  </a:lnTo>
                  <a:lnTo>
                    <a:pt x="58039" y="921308"/>
                  </a:lnTo>
                  <a:lnTo>
                    <a:pt x="60071" y="922578"/>
                  </a:lnTo>
                  <a:lnTo>
                    <a:pt x="58204" y="922578"/>
                  </a:lnTo>
                  <a:lnTo>
                    <a:pt x="52285" y="917498"/>
                  </a:lnTo>
                  <a:lnTo>
                    <a:pt x="51955" y="917498"/>
                  </a:lnTo>
                  <a:lnTo>
                    <a:pt x="47637" y="922578"/>
                  </a:lnTo>
                  <a:lnTo>
                    <a:pt x="46990" y="921308"/>
                  </a:lnTo>
                  <a:lnTo>
                    <a:pt x="46088" y="921308"/>
                  </a:lnTo>
                  <a:lnTo>
                    <a:pt x="43345" y="920038"/>
                  </a:lnTo>
                  <a:lnTo>
                    <a:pt x="42506" y="920483"/>
                  </a:lnTo>
                  <a:lnTo>
                    <a:pt x="43141" y="919835"/>
                  </a:lnTo>
                  <a:lnTo>
                    <a:pt x="44132" y="919175"/>
                  </a:lnTo>
                  <a:lnTo>
                    <a:pt x="44653" y="918375"/>
                  </a:lnTo>
                  <a:lnTo>
                    <a:pt x="46913" y="918400"/>
                  </a:lnTo>
                  <a:lnTo>
                    <a:pt x="45808" y="915809"/>
                  </a:lnTo>
                  <a:lnTo>
                    <a:pt x="45326" y="915263"/>
                  </a:lnTo>
                  <a:lnTo>
                    <a:pt x="43218" y="914679"/>
                  </a:lnTo>
                  <a:lnTo>
                    <a:pt x="42291" y="916190"/>
                  </a:lnTo>
                  <a:lnTo>
                    <a:pt x="41186" y="916940"/>
                  </a:lnTo>
                  <a:lnTo>
                    <a:pt x="40690" y="917321"/>
                  </a:lnTo>
                  <a:lnTo>
                    <a:pt x="40868" y="918578"/>
                  </a:lnTo>
                  <a:lnTo>
                    <a:pt x="40589" y="919403"/>
                  </a:lnTo>
                  <a:lnTo>
                    <a:pt x="40233" y="920508"/>
                  </a:lnTo>
                  <a:lnTo>
                    <a:pt x="40792" y="920991"/>
                  </a:lnTo>
                  <a:lnTo>
                    <a:pt x="42443" y="920534"/>
                  </a:lnTo>
                  <a:lnTo>
                    <a:pt x="40982" y="921308"/>
                  </a:lnTo>
                  <a:lnTo>
                    <a:pt x="37769" y="921308"/>
                  </a:lnTo>
                  <a:lnTo>
                    <a:pt x="37528" y="922578"/>
                  </a:lnTo>
                  <a:lnTo>
                    <a:pt x="38849" y="923848"/>
                  </a:lnTo>
                  <a:lnTo>
                    <a:pt x="38760" y="925118"/>
                  </a:lnTo>
                  <a:lnTo>
                    <a:pt x="36791" y="925118"/>
                  </a:lnTo>
                  <a:lnTo>
                    <a:pt x="33909" y="923848"/>
                  </a:lnTo>
                  <a:lnTo>
                    <a:pt x="33464" y="923848"/>
                  </a:lnTo>
                  <a:lnTo>
                    <a:pt x="33464" y="949248"/>
                  </a:lnTo>
                  <a:lnTo>
                    <a:pt x="29743" y="949248"/>
                  </a:lnTo>
                  <a:lnTo>
                    <a:pt x="28638" y="950518"/>
                  </a:lnTo>
                  <a:lnTo>
                    <a:pt x="27635" y="950518"/>
                  </a:lnTo>
                  <a:lnTo>
                    <a:pt x="29019" y="947978"/>
                  </a:lnTo>
                  <a:lnTo>
                    <a:pt x="29718" y="946708"/>
                  </a:lnTo>
                  <a:lnTo>
                    <a:pt x="32029" y="947978"/>
                  </a:lnTo>
                  <a:lnTo>
                    <a:pt x="33464" y="949248"/>
                  </a:lnTo>
                  <a:lnTo>
                    <a:pt x="33464" y="923848"/>
                  </a:lnTo>
                  <a:lnTo>
                    <a:pt x="32931" y="923848"/>
                  </a:lnTo>
                  <a:lnTo>
                    <a:pt x="29743" y="925334"/>
                  </a:lnTo>
                  <a:lnTo>
                    <a:pt x="29743" y="930198"/>
                  </a:lnTo>
                  <a:lnTo>
                    <a:pt x="28016" y="930198"/>
                  </a:lnTo>
                  <a:lnTo>
                    <a:pt x="27051" y="931468"/>
                  </a:lnTo>
                  <a:lnTo>
                    <a:pt x="27203" y="930198"/>
                  </a:lnTo>
                  <a:lnTo>
                    <a:pt x="28282" y="928458"/>
                  </a:lnTo>
                  <a:lnTo>
                    <a:pt x="29743" y="930198"/>
                  </a:lnTo>
                  <a:lnTo>
                    <a:pt x="29743" y="925334"/>
                  </a:lnTo>
                  <a:lnTo>
                    <a:pt x="27457" y="926388"/>
                  </a:lnTo>
                  <a:lnTo>
                    <a:pt x="26555" y="926388"/>
                  </a:lnTo>
                  <a:lnTo>
                    <a:pt x="26149" y="926388"/>
                  </a:lnTo>
                  <a:lnTo>
                    <a:pt x="27203" y="925118"/>
                  </a:lnTo>
                  <a:lnTo>
                    <a:pt x="28232" y="925118"/>
                  </a:lnTo>
                  <a:lnTo>
                    <a:pt x="32004" y="923848"/>
                  </a:lnTo>
                  <a:lnTo>
                    <a:pt x="31940" y="923645"/>
                  </a:lnTo>
                  <a:lnTo>
                    <a:pt x="30899" y="920038"/>
                  </a:lnTo>
                  <a:lnTo>
                    <a:pt x="32219" y="917498"/>
                  </a:lnTo>
                  <a:lnTo>
                    <a:pt x="32880" y="916228"/>
                  </a:lnTo>
                  <a:lnTo>
                    <a:pt x="30022" y="916228"/>
                  </a:lnTo>
                  <a:lnTo>
                    <a:pt x="28638" y="913688"/>
                  </a:lnTo>
                  <a:lnTo>
                    <a:pt x="28041" y="913688"/>
                  </a:lnTo>
                  <a:lnTo>
                    <a:pt x="26936" y="912418"/>
                  </a:lnTo>
                  <a:lnTo>
                    <a:pt x="24777" y="908608"/>
                  </a:lnTo>
                  <a:lnTo>
                    <a:pt x="20828" y="911148"/>
                  </a:lnTo>
                  <a:lnTo>
                    <a:pt x="15113" y="912418"/>
                  </a:lnTo>
                  <a:lnTo>
                    <a:pt x="13271" y="914958"/>
                  </a:lnTo>
                  <a:lnTo>
                    <a:pt x="12090" y="917498"/>
                  </a:lnTo>
                  <a:lnTo>
                    <a:pt x="12192" y="916228"/>
                  </a:lnTo>
                  <a:lnTo>
                    <a:pt x="10668" y="913688"/>
                  </a:lnTo>
                  <a:lnTo>
                    <a:pt x="6121" y="913688"/>
                  </a:lnTo>
                  <a:lnTo>
                    <a:pt x="4991" y="923848"/>
                  </a:lnTo>
                  <a:lnTo>
                    <a:pt x="4864" y="925118"/>
                  </a:lnTo>
                  <a:lnTo>
                    <a:pt x="4737" y="926388"/>
                  </a:lnTo>
                  <a:lnTo>
                    <a:pt x="4610" y="927658"/>
                  </a:lnTo>
                  <a:lnTo>
                    <a:pt x="4483" y="928928"/>
                  </a:lnTo>
                  <a:lnTo>
                    <a:pt x="4368" y="930198"/>
                  </a:lnTo>
                  <a:lnTo>
                    <a:pt x="4241" y="931468"/>
                  </a:lnTo>
                  <a:lnTo>
                    <a:pt x="3035" y="941628"/>
                  </a:lnTo>
                  <a:lnTo>
                    <a:pt x="2857" y="942898"/>
                  </a:lnTo>
                  <a:lnTo>
                    <a:pt x="3657" y="942898"/>
                  </a:lnTo>
                  <a:lnTo>
                    <a:pt x="4013" y="945438"/>
                  </a:lnTo>
                  <a:lnTo>
                    <a:pt x="5397" y="946708"/>
                  </a:lnTo>
                  <a:lnTo>
                    <a:pt x="9690" y="949248"/>
                  </a:lnTo>
                  <a:lnTo>
                    <a:pt x="9182" y="950010"/>
                  </a:lnTo>
                  <a:lnTo>
                    <a:pt x="6565" y="949934"/>
                  </a:lnTo>
                  <a:lnTo>
                    <a:pt x="6019" y="951039"/>
                  </a:lnTo>
                  <a:lnTo>
                    <a:pt x="6299" y="953020"/>
                  </a:lnTo>
                  <a:lnTo>
                    <a:pt x="4686" y="952741"/>
                  </a:lnTo>
                  <a:lnTo>
                    <a:pt x="3086" y="952144"/>
                  </a:lnTo>
                  <a:lnTo>
                    <a:pt x="1422" y="952309"/>
                  </a:lnTo>
                  <a:lnTo>
                    <a:pt x="495" y="959891"/>
                  </a:lnTo>
                  <a:lnTo>
                    <a:pt x="0" y="963637"/>
                  </a:lnTo>
                  <a:lnTo>
                    <a:pt x="165" y="963917"/>
                  </a:lnTo>
                  <a:lnTo>
                    <a:pt x="647" y="964438"/>
                  </a:lnTo>
                  <a:lnTo>
                    <a:pt x="723" y="964996"/>
                  </a:lnTo>
                  <a:lnTo>
                    <a:pt x="952" y="965314"/>
                  </a:lnTo>
                  <a:lnTo>
                    <a:pt x="1295" y="965492"/>
                  </a:lnTo>
                  <a:lnTo>
                    <a:pt x="571" y="968959"/>
                  </a:lnTo>
                  <a:lnTo>
                    <a:pt x="3530" y="969530"/>
                  </a:lnTo>
                  <a:lnTo>
                    <a:pt x="8077" y="970140"/>
                  </a:lnTo>
                  <a:lnTo>
                    <a:pt x="10960" y="970343"/>
                  </a:lnTo>
                  <a:lnTo>
                    <a:pt x="12166" y="969289"/>
                  </a:lnTo>
                  <a:lnTo>
                    <a:pt x="13957" y="967371"/>
                  </a:lnTo>
                  <a:lnTo>
                    <a:pt x="14351" y="966444"/>
                  </a:lnTo>
                  <a:lnTo>
                    <a:pt x="14630" y="961999"/>
                  </a:lnTo>
                  <a:lnTo>
                    <a:pt x="13119" y="959319"/>
                  </a:lnTo>
                  <a:lnTo>
                    <a:pt x="11391" y="955852"/>
                  </a:lnTo>
                  <a:lnTo>
                    <a:pt x="8585" y="956183"/>
                  </a:lnTo>
                  <a:lnTo>
                    <a:pt x="10985" y="952792"/>
                  </a:lnTo>
                  <a:lnTo>
                    <a:pt x="10109" y="950010"/>
                  </a:lnTo>
                  <a:lnTo>
                    <a:pt x="9880" y="949248"/>
                  </a:lnTo>
                  <a:lnTo>
                    <a:pt x="14630" y="949248"/>
                  </a:lnTo>
                  <a:lnTo>
                    <a:pt x="19799" y="947978"/>
                  </a:lnTo>
                  <a:lnTo>
                    <a:pt x="24866" y="951788"/>
                  </a:lnTo>
                  <a:lnTo>
                    <a:pt x="25908" y="951788"/>
                  </a:lnTo>
                  <a:lnTo>
                    <a:pt x="25781" y="953058"/>
                  </a:lnTo>
                  <a:lnTo>
                    <a:pt x="25654" y="954328"/>
                  </a:lnTo>
                  <a:lnTo>
                    <a:pt x="24447" y="956868"/>
                  </a:lnTo>
                  <a:lnTo>
                    <a:pt x="28587" y="956868"/>
                  </a:lnTo>
                  <a:lnTo>
                    <a:pt x="28105" y="958138"/>
                  </a:lnTo>
                  <a:lnTo>
                    <a:pt x="27940" y="959408"/>
                  </a:lnTo>
                  <a:lnTo>
                    <a:pt x="27813" y="960678"/>
                  </a:lnTo>
                  <a:lnTo>
                    <a:pt x="27279" y="960678"/>
                  </a:lnTo>
                  <a:lnTo>
                    <a:pt x="29070" y="961948"/>
                  </a:lnTo>
                  <a:lnTo>
                    <a:pt x="30238" y="963218"/>
                  </a:lnTo>
                  <a:lnTo>
                    <a:pt x="36322" y="960678"/>
                  </a:lnTo>
                  <a:lnTo>
                    <a:pt x="37820" y="956868"/>
                  </a:lnTo>
                  <a:lnTo>
                    <a:pt x="34620" y="950518"/>
                  </a:lnTo>
                  <a:lnTo>
                    <a:pt x="34391" y="950061"/>
                  </a:lnTo>
                  <a:lnTo>
                    <a:pt x="34912" y="950518"/>
                  </a:lnTo>
                  <a:lnTo>
                    <a:pt x="35610" y="950518"/>
                  </a:lnTo>
                  <a:lnTo>
                    <a:pt x="39357" y="951788"/>
                  </a:lnTo>
                  <a:lnTo>
                    <a:pt x="40767" y="954328"/>
                  </a:lnTo>
                  <a:lnTo>
                    <a:pt x="37325" y="959408"/>
                  </a:lnTo>
                  <a:lnTo>
                    <a:pt x="36868" y="960678"/>
                  </a:lnTo>
                  <a:lnTo>
                    <a:pt x="39865" y="964488"/>
                  </a:lnTo>
                  <a:lnTo>
                    <a:pt x="40360" y="967028"/>
                  </a:lnTo>
                  <a:lnTo>
                    <a:pt x="39154" y="968298"/>
                  </a:lnTo>
                  <a:lnTo>
                    <a:pt x="40309" y="970838"/>
                  </a:lnTo>
                  <a:lnTo>
                    <a:pt x="42189" y="973378"/>
                  </a:lnTo>
                  <a:lnTo>
                    <a:pt x="41668" y="978458"/>
                  </a:lnTo>
                  <a:lnTo>
                    <a:pt x="37719" y="977188"/>
                  </a:lnTo>
                  <a:lnTo>
                    <a:pt x="36906" y="979639"/>
                  </a:lnTo>
                  <a:lnTo>
                    <a:pt x="36271" y="980998"/>
                  </a:lnTo>
                  <a:lnTo>
                    <a:pt x="34963" y="982268"/>
                  </a:lnTo>
                  <a:lnTo>
                    <a:pt x="35242" y="983538"/>
                  </a:lnTo>
                  <a:lnTo>
                    <a:pt x="36017" y="984808"/>
                  </a:lnTo>
                  <a:lnTo>
                    <a:pt x="36245" y="984808"/>
                  </a:lnTo>
                  <a:lnTo>
                    <a:pt x="36944" y="986078"/>
                  </a:lnTo>
                  <a:lnTo>
                    <a:pt x="38227" y="986078"/>
                  </a:lnTo>
                  <a:lnTo>
                    <a:pt x="40005" y="987348"/>
                  </a:lnTo>
                  <a:lnTo>
                    <a:pt x="41490" y="986078"/>
                  </a:lnTo>
                  <a:lnTo>
                    <a:pt x="45453" y="986078"/>
                  </a:lnTo>
                  <a:lnTo>
                    <a:pt x="45656" y="987348"/>
                  </a:lnTo>
                  <a:lnTo>
                    <a:pt x="45237" y="989888"/>
                  </a:lnTo>
                  <a:lnTo>
                    <a:pt x="45427" y="991158"/>
                  </a:lnTo>
                  <a:lnTo>
                    <a:pt x="46113" y="992428"/>
                  </a:lnTo>
                  <a:lnTo>
                    <a:pt x="46964" y="992428"/>
                  </a:lnTo>
                  <a:lnTo>
                    <a:pt x="48374" y="993698"/>
                  </a:lnTo>
                  <a:lnTo>
                    <a:pt x="52590" y="993698"/>
                  </a:lnTo>
                  <a:lnTo>
                    <a:pt x="53936" y="992428"/>
                  </a:lnTo>
                  <a:lnTo>
                    <a:pt x="54698" y="991158"/>
                  </a:lnTo>
                  <a:lnTo>
                    <a:pt x="56756" y="991158"/>
                  </a:lnTo>
                  <a:lnTo>
                    <a:pt x="61175" y="989888"/>
                  </a:lnTo>
                  <a:lnTo>
                    <a:pt x="55981" y="987348"/>
                  </a:lnTo>
                  <a:lnTo>
                    <a:pt x="57099" y="984808"/>
                  </a:lnTo>
                  <a:lnTo>
                    <a:pt x="56527" y="984808"/>
                  </a:lnTo>
                  <a:lnTo>
                    <a:pt x="54267" y="982268"/>
                  </a:lnTo>
                  <a:lnTo>
                    <a:pt x="58458" y="982268"/>
                  </a:lnTo>
                  <a:lnTo>
                    <a:pt x="59118" y="983538"/>
                  </a:lnTo>
                  <a:lnTo>
                    <a:pt x="60121" y="984808"/>
                  </a:lnTo>
                  <a:lnTo>
                    <a:pt x="63677" y="984808"/>
                  </a:lnTo>
                  <a:lnTo>
                    <a:pt x="65493" y="986078"/>
                  </a:lnTo>
                  <a:lnTo>
                    <a:pt x="68453" y="984808"/>
                  </a:lnTo>
                  <a:lnTo>
                    <a:pt x="69430" y="984808"/>
                  </a:lnTo>
                  <a:lnTo>
                    <a:pt x="71018" y="982268"/>
                  </a:lnTo>
                  <a:lnTo>
                    <a:pt x="70027" y="982268"/>
                  </a:lnTo>
                  <a:lnTo>
                    <a:pt x="68072" y="980998"/>
                  </a:lnTo>
                  <a:lnTo>
                    <a:pt x="67703" y="979639"/>
                  </a:lnTo>
                  <a:lnTo>
                    <a:pt x="68783" y="978458"/>
                  </a:lnTo>
                  <a:lnTo>
                    <a:pt x="69507" y="977188"/>
                  </a:lnTo>
                  <a:lnTo>
                    <a:pt x="69938" y="974648"/>
                  </a:lnTo>
                  <a:lnTo>
                    <a:pt x="71208" y="974648"/>
                  </a:lnTo>
                  <a:lnTo>
                    <a:pt x="72618" y="973378"/>
                  </a:lnTo>
                  <a:lnTo>
                    <a:pt x="76530" y="973378"/>
                  </a:lnTo>
                  <a:lnTo>
                    <a:pt x="77482" y="970838"/>
                  </a:lnTo>
                  <a:lnTo>
                    <a:pt x="76212" y="968298"/>
                  </a:lnTo>
                  <a:lnTo>
                    <a:pt x="76034" y="968298"/>
                  </a:lnTo>
                  <a:lnTo>
                    <a:pt x="76733" y="967028"/>
                  </a:lnTo>
                  <a:lnTo>
                    <a:pt x="77089" y="967028"/>
                  </a:lnTo>
                  <a:lnTo>
                    <a:pt x="79146" y="965758"/>
                  </a:lnTo>
                  <a:lnTo>
                    <a:pt x="78943" y="965758"/>
                  </a:lnTo>
                  <a:lnTo>
                    <a:pt x="78003" y="964488"/>
                  </a:lnTo>
                  <a:lnTo>
                    <a:pt x="76136" y="961948"/>
                  </a:lnTo>
                  <a:lnTo>
                    <a:pt x="73469" y="963218"/>
                  </a:lnTo>
                  <a:lnTo>
                    <a:pt x="72517" y="963218"/>
                  </a:lnTo>
                  <a:lnTo>
                    <a:pt x="71818" y="964488"/>
                  </a:lnTo>
                  <a:lnTo>
                    <a:pt x="70993" y="963218"/>
                  </a:lnTo>
                  <a:lnTo>
                    <a:pt x="68402" y="963218"/>
                  </a:lnTo>
                  <a:lnTo>
                    <a:pt x="66967" y="961948"/>
                  </a:lnTo>
                  <a:lnTo>
                    <a:pt x="68097" y="961948"/>
                  </a:lnTo>
                  <a:lnTo>
                    <a:pt x="69024" y="960678"/>
                  </a:lnTo>
                  <a:lnTo>
                    <a:pt x="65760" y="960678"/>
                  </a:lnTo>
                  <a:lnTo>
                    <a:pt x="64287" y="959408"/>
                  </a:lnTo>
                  <a:lnTo>
                    <a:pt x="62649" y="958138"/>
                  </a:lnTo>
                  <a:lnTo>
                    <a:pt x="57759" y="958138"/>
                  </a:lnTo>
                  <a:lnTo>
                    <a:pt x="58966" y="956868"/>
                  </a:lnTo>
                  <a:lnTo>
                    <a:pt x="60540" y="956868"/>
                  </a:lnTo>
                  <a:lnTo>
                    <a:pt x="64935" y="959408"/>
                  </a:lnTo>
                  <a:lnTo>
                    <a:pt x="66040" y="956868"/>
                  </a:lnTo>
                  <a:lnTo>
                    <a:pt x="68529" y="954328"/>
                  </a:lnTo>
                  <a:lnTo>
                    <a:pt x="68427" y="953058"/>
                  </a:lnTo>
                  <a:lnTo>
                    <a:pt x="69710" y="950518"/>
                  </a:lnTo>
                  <a:lnTo>
                    <a:pt x="72339" y="950518"/>
                  </a:lnTo>
                  <a:lnTo>
                    <a:pt x="72250" y="950061"/>
                  </a:lnTo>
                  <a:lnTo>
                    <a:pt x="72085" y="949248"/>
                  </a:lnTo>
                  <a:lnTo>
                    <a:pt x="71589" y="946708"/>
                  </a:lnTo>
                  <a:lnTo>
                    <a:pt x="70459" y="945438"/>
                  </a:lnTo>
                  <a:lnTo>
                    <a:pt x="67652" y="944168"/>
                  </a:lnTo>
                  <a:lnTo>
                    <a:pt x="66649" y="942898"/>
                  </a:lnTo>
                  <a:lnTo>
                    <a:pt x="65862" y="941628"/>
                  </a:lnTo>
                  <a:lnTo>
                    <a:pt x="63550" y="937742"/>
                  </a:lnTo>
                  <a:lnTo>
                    <a:pt x="62623" y="936548"/>
                  </a:lnTo>
                  <a:lnTo>
                    <a:pt x="59512" y="936548"/>
                  </a:lnTo>
                  <a:lnTo>
                    <a:pt x="60096" y="935278"/>
                  </a:lnTo>
                  <a:lnTo>
                    <a:pt x="60312" y="934008"/>
                  </a:lnTo>
                  <a:lnTo>
                    <a:pt x="60439" y="931468"/>
                  </a:lnTo>
                  <a:lnTo>
                    <a:pt x="62153" y="932738"/>
                  </a:lnTo>
                  <a:lnTo>
                    <a:pt x="62776" y="935278"/>
                  </a:lnTo>
                  <a:lnTo>
                    <a:pt x="67919" y="935278"/>
                  </a:lnTo>
                  <a:lnTo>
                    <a:pt x="69126" y="934008"/>
                  </a:lnTo>
                  <a:lnTo>
                    <a:pt x="68872" y="935278"/>
                  </a:lnTo>
                  <a:lnTo>
                    <a:pt x="69837" y="936548"/>
                  </a:lnTo>
                  <a:lnTo>
                    <a:pt x="72021" y="936548"/>
                  </a:lnTo>
                  <a:lnTo>
                    <a:pt x="71208" y="939088"/>
                  </a:lnTo>
                  <a:lnTo>
                    <a:pt x="71310" y="940358"/>
                  </a:lnTo>
                  <a:lnTo>
                    <a:pt x="73164" y="944168"/>
                  </a:lnTo>
                  <a:lnTo>
                    <a:pt x="73875" y="944168"/>
                  </a:lnTo>
                  <a:lnTo>
                    <a:pt x="74879" y="946708"/>
                  </a:lnTo>
                  <a:lnTo>
                    <a:pt x="76238" y="949248"/>
                  </a:lnTo>
                  <a:lnTo>
                    <a:pt x="77889" y="951788"/>
                  </a:lnTo>
                  <a:lnTo>
                    <a:pt x="82384" y="949248"/>
                  </a:lnTo>
                  <a:lnTo>
                    <a:pt x="85039" y="949248"/>
                  </a:lnTo>
                  <a:lnTo>
                    <a:pt x="84366" y="951788"/>
                  </a:lnTo>
                  <a:lnTo>
                    <a:pt x="84747" y="953058"/>
                  </a:lnTo>
                  <a:lnTo>
                    <a:pt x="84670" y="955598"/>
                  </a:lnTo>
                  <a:lnTo>
                    <a:pt x="87579" y="956868"/>
                  </a:lnTo>
                  <a:lnTo>
                    <a:pt x="91871" y="956868"/>
                  </a:lnTo>
                  <a:lnTo>
                    <a:pt x="89687" y="960678"/>
                  </a:lnTo>
                  <a:lnTo>
                    <a:pt x="86855" y="958138"/>
                  </a:lnTo>
                  <a:lnTo>
                    <a:pt x="83489" y="961948"/>
                  </a:lnTo>
                  <a:lnTo>
                    <a:pt x="79552" y="961948"/>
                  </a:lnTo>
                  <a:lnTo>
                    <a:pt x="79197" y="964488"/>
                  </a:lnTo>
                  <a:lnTo>
                    <a:pt x="80822" y="964488"/>
                  </a:lnTo>
                  <a:lnTo>
                    <a:pt x="88709" y="964488"/>
                  </a:lnTo>
                  <a:lnTo>
                    <a:pt x="88988" y="963218"/>
                  </a:lnTo>
                  <a:lnTo>
                    <a:pt x="92494" y="965758"/>
                  </a:lnTo>
                  <a:lnTo>
                    <a:pt x="93103" y="963218"/>
                  </a:lnTo>
                  <a:lnTo>
                    <a:pt x="93408" y="961948"/>
                  </a:lnTo>
                  <a:lnTo>
                    <a:pt x="96139" y="963218"/>
                  </a:lnTo>
                  <a:lnTo>
                    <a:pt x="97294" y="963218"/>
                  </a:lnTo>
                  <a:lnTo>
                    <a:pt x="97396" y="961948"/>
                  </a:lnTo>
                  <a:lnTo>
                    <a:pt x="97497" y="960678"/>
                  </a:lnTo>
                  <a:lnTo>
                    <a:pt x="98628" y="959408"/>
                  </a:lnTo>
                  <a:lnTo>
                    <a:pt x="96570" y="956868"/>
                  </a:lnTo>
                  <a:lnTo>
                    <a:pt x="93052" y="956868"/>
                  </a:lnTo>
                  <a:lnTo>
                    <a:pt x="94564" y="954328"/>
                  </a:lnTo>
                  <a:lnTo>
                    <a:pt x="96393" y="954328"/>
                  </a:lnTo>
                  <a:lnTo>
                    <a:pt x="97955" y="951788"/>
                  </a:lnTo>
                  <a:lnTo>
                    <a:pt x="97777" y="951788"/>
                  </a:lnTo>
                  <a:lnTo>
                    <a:pt x="96240" y="950518"/>
                  </a:lnTo>
                  <a:lnTo>
                    <a:pt x="94653" y="950518"/>
                  </a:lnTo>
                  <a:lnTo>
                    <a:pt x="94538" y="949248"/>
                  </a:lnTo>
                  <a:lnTo>
                    <a:pt x="94157" y="949248"/>
                  </a:lnTo>
                  <a:lnTo>
                    <a:pt x="94513" y="947978"/>
                  </a:lnTo>
                  <a:lnTo>
                    <a:pt x="94729" y="947978"/>
                  </a:lnTo>
                  <a:lnTo>
                    <a:pt x="94818" y="946708"/>
                  </a:lnTo>
                  <a:lnTo>
                    <a:pt x="94894" y="945438"/>
                  </a:lnTo>
                  <a:lnTo>
                    <a:pt x="94970" y="944168"/>
                  </a:lnTo>
                  <a:lnTo>
                    <a:pt x="95046" y="942898"/>
                  </a:lnTo>
                  <a:lnTo>
                    <a:pt x="95135" y="941628"/>
                  </a:lnTo>
                  <a:lnTo>
                    <a:pt x="95211" y="940358"/>
                  </a:lnTo>
                  <a:lnTo>
                    <a:pt x="89687" y="939088"/>
                  </a:lnTo>
                  <a:lnTo>
                    <a:pt x="85839" y="935278"/>
                  </a:lnTo>
                  <a:lnTo>
                    <a:pt x="83261" y="932738"/>
                  </a:lnTo>
                  <a:lnTo>
                    <a:pt x="79273" y="934008"/>
                  </a:lnTo>
                  <a:lnTo>
                    <a:pt x="74955" y="934008"/>
                  </a:lnTo>
                  <a:lnTo>
                    <a:pt x="74447" y="935278"/>
                  </a:lnTo>
                  <a:lnTo>
                    <a:pt x="74269" y="934008"/>
                  </a:lnTo>
                  <a:lnTo>
                    <a:pt x="75780" y="932738"/>
                  </a:lnTo>
                  <a:lnTo>
                    <a:pt x="78270" y="928928"/>
                  </a:lnTo>
                  <a:lnTo>
                    <a:pt x="78371" y="927658"/>
                  </a:lnTo>
                  <a:lnTo>
                    <a:pt x="75933" y="926388"/>
                  </a:lnTo>
                  <a:lnTo>
                    <a:pt x="75107" y="926388"/>
                  </a:lnTo>
                  <a:lnTo>
                    <a:pt x="75933" y="925118"/>
                  </a:lnTo>
                  <a:lnTo>
                    <a:pt x="76682" y="923848"/>
                  </a:lnTo>
                  <a:lnTo>
                    <a:pt x="78536" y="923848"/>
                  </a:lnTo>
                  <a:lnTo>
                    <a:pt x="79400" y="925118"/>
                  </a:lnTo>
                  <a:lnTo>
                    <a:pt x="80022" y="925118"/>
                  </a:lnTo>
                  <a:lnTo>
                    <a:pt x="83896" y="923848"/>
                  </a:lnTo>
                  <a:lnTo>
                    <a:pt x="87731" y="925118"/>
                  </a:lnTo>
                  <a:lnTo>
                    <a:pt x="93154" y="925118"/>
                  </a:lnTo>
                  <a:lnTo>
                    <a:pt x="94640" y="923848"/>
                  </a:lnTo>
                  <a:lnTo>
                    <a:pt x="96139" y="925118"/>
                  </a:lnTo>
                  <a:lnTo>
                    <a:pt x="95961" y="923848"/>
                  </a:lnTo>
                  <a:lnTo>
                    <a:pt x="97802" y="923848"/>
                  </a:lnTo>
                  <a:lnTo>
                    <a:pt x="99199" y="926388"/>
                  </a:lnTo>
                  <a:lnTo>
                    <a:pt x="95059" y="928928"/>
                  </a:lnTo>
                  <a:lnTo>
                    <a:pt x="94957" y="930198"/>
                  </a:lnTo>
                  <a:lnTo>
                    <a:pt x="98653" y="931468"/>
                  </a:lnTo>
                  <a:lnTo>
                    <a:pt x="101612" y="931468"/>
                  </a:lnTo>
                  <a:lnTo>
                    <a:pt x="102336" y="932738"/>
                  </a:lnTo>
                  <a:lnTo>
                    <a:pt x="103695" y="932738"/>
                  </a:lnTo>
                  <a:lnTo>
                    <a:pt x="103492" y="934008"/>
                  </a:lnTo>
                  <a:lnTo>
                    <a:pt x="102717" y="936548"/>
                  </a:lnTo>
                  <a:lnTo>
                    <a:pt x="103365" y="936548"/>
                  </a:lnTo>
                  <a:lnTo>
                    <a:pt x="107340" y="941628"/>
                  </a:lnTo>
                  <a:lnTo>
                    <a:pt x="109842" y="941628"/>
                  </a:lnTo>
                  <a:lnTo>
                    <a:pt x="114312" y="936548"/>
                  </a:lnTo>
                  <a:lnTo>
                    <a:pt x="115417" y="934008"/>
                  </a:lnTo>
                  <a:lnTo>
                    <a:pt x="116078" y="936548"/>
                  </a:lnTo>
                  <a:lnTo>
                    <a:pt x="116471" y="937742"/>
                  </a:lnTo>
                  <a:lnTo>
                    <a:pt x="114642" y="939088"/>
                  </a:lnTo>
                  <a:lnTo>
                    <a:pt x="113030" y="944168"/>
                  </a:lnTo>
                  <a:lnTo>
                    <a:pt x="113944" y="946708"/>
                  </a:lnTo>
                  <a:lnTo>
                    <a:pt x="115290" y="946708"/>
                  </a:lnTo>
                  <a:lnTo>
                    <a:pt x="114719" y="947978"/>
                  </a:lnTo>
                  <a:lnTo>
                    <a:pt x="113982" y="947978"/>
                  </a:lnTo>
                  <a:lnTo>
                    <a:pt x="111633" y="946708"/>
                  </a:lnTo>
                  <a:lnTo>
                    <a:pt x="112153" y="949248"/>
                  </a:lnTo>
                  <a:lnTo>
                    <a:pt x="111760" y="950518"/>
                  </a:lnTo>
                  <a:lnTo>
                    <a:pt x="111125" y="953058"/>
                  </a:lnTo>
                  <a:lnTo>
                    <a:pt x="111277" y="954328"/>
                  </a:lnTo>
                  <a:lnTo>
                    <a:pt x="113563" y="954328"/>
                  </a:lnTo>
                  <a:lnTo>
                    <a:pt x="114236" y="953058"/>
                  </a:lnTo>
                  <a:lnTo>
                    <a:pt x="114896" y="953058"/>
                  </a:lnTo>
                  <a:lnTo>
                    <a:pt x="116827" y="955598"/>
                  </a:lnTo>
                  <a:lnTo>
                    <a:pt x="118452" y="956868"/>
                  </a:lnTo>
                  <a:lnTo>
                    <a:pt x="124053" y="953058"/>
                  </a:lnTo>
                  <a:lnTo>
                    <a:pt x="126288" y="951788"/>
                  </a:lnTo>
                  <a:lnTo>
                    <a:pt x="126403" y="950518"/>
                  </a:lnTo>
                  <a:lnTo>
                    <a:pt x="126517" y="949248"/>
                  </a:lnTo>
                  <a:lnTo>
                    <a:pt x="126631" y="947978"/>
                  </a:lnTo>
                  <a:lnTo>
                    <a:pt x="126746" y="946708"/>
                  </a:lnTo>
                  <a:lnTo>
                    <a:pt x="127698" y="946708"/>
                  </a:lnTo>
                  <a:lnTo>
                    <a:pt x="131991" y="945438"/>
                  </a:lnTo>
                  <a:lnTo>
                    <a:pt x="134124" y="944168"/>
                  </a:lnTo>
                  <a:lnTo>
                    <a:pt x="140322" y="944168"/>
                  </a:lnTo>
                  <a:lnTo>
                    <a:pt x="141605" y="941628"/>
                  </a:lnTo>
                  <a:lnTo>
                    <a:pt x="143408" y="935278"/>
                  </a:lnTo>
                  <a:lnTo>
                    <a:pt x="143611" y="934008"/>
                  </a:lnTo>
                  <a:lnTo>
                    <a:pt x="144018" y="931468"/>
                  </a:lnTo>
                  <a:lnTo>
                    <a:pt x="140550" y="926388"/>
                  </a:lnTo>
                  <a:lnTo>
                    <a:pt x="140639" y="925118"/>
                  </a:lnTo>
                  <a:lnTo>
                    <a:pt x="140728" y="923848"/>
                  </a:lnTo>
                  <a:lnTo>
                    <a:pt x="144868" y="920038"/>
                  </a:lnTo>
                  <a:close/>
                </a:path>
                <a:path w="459739" h="1177290">
                  <a:moveTo>
                    <a:pt x="146697" y="1132954"/>
                  </a:moveTo>
                  <a:lnTo>
                    <a:pt x="144411" y="1130668"/>
                  </a:lnTo>
                  <a:lnTo>
                    <a:pt x="143230" y="1130071"/>
                  </a:lnTo>
                  <a:lnTo>
                    <a:pt x="141300" y="1129068"/>
                  </a:lnTo>
                  <a:lnTo>
                    <a:pt x="140995" y="1127455"/>
                  </a:lnTo>
                  <a:lnTo>
                    <a:pt x="140373" y="1125931"/>
                  </a:lnTo>
                  <a:lnTo>
                    <a:pt x="141922" y="1125601"/>
                  </a:lnTo>
                  <a:lnTo>
                    <a:pt x="140525" y="1124419"/>
                  </a:lnTo>
                  <a:lnTo>
                    <a:pt x="142938" y="1121562"/>
                  </a:lnTo>
                  <a:lnTo>
                    <a:pt x="140474" y="1119746"/>
                  </a:lnTo>
                  <a:lnTo>
                    <a:pt x="140271" y="1115580"/>
                  </a:lnTo>
                  <a:lnTo>
                    <a:pt x="138087" y="1115885"/>
                  </a:lnTo>
                  <a:lnTo>
                    <a:pt x="136702" y="1115364"/>
                  </a:lnTo>
                  <a:lnTo>
                    <a:pt x="137007" y="1115314"/>
                  </a:lnTo>
                  <a:lnTo>
                    <a:pt x="137261" y="1115136"/>
                  </a:lnTo>
                  <a:lnTo>
                    <a:pt x="140322" y="1115339"/>
                  </a:lnTo>
                  <a:lnTo>
                    <a:pt x="141973" y="1113878"/>
                  </a:lnTo>
                  <a:lnTo>
                    <a:pt x="142125" y="1111021"/>
                  </a:lnTo>
                  <a:lnTo>
                    <a:pt x="143179" y="1108938"/>
                  </a:lnTo>
                  <a:lnTo>
                    <a:pt x="141947" y="1107351"/>
                  </a:lnTo>
                  <a:lnTo>
                    <a:pt x="139471" y="1104963"/>
                  </a:lnTo>
                  <a:lnTo>
                    <a:pt x="138061" y="1105916"/>
                  </a:lnTo>
                  <a:lnTo>
                    <a:pt x="136652" y="1107554"/>
                  </a:lnTo>
                  <a:lnTo>
                    <a:pt x="135178" y="1107998"/>
                  </a:lnTo>
                  <a:lnTo>
                    <a:pt x="134366" y="1107300"/>
                  </a:lnTo>
                  <a:lnTo>
                    <a:pt x="133616" y="1106805"/>
                  </a:lnTo>
                  <a:lnTo>
                    <a:pt x="132638" y="1107071"/>
                  </a:lnTo>
                  <a:lnTo>
                    <a:pt x="133438" y="1108430"/>
                  </a:lnTo>
                  <a:lnTo>
                    <a:pt x="132638" y="1108532"/>
                  </a:lnTo>
                  <a:lnTo>
                    <a:pt x="129984" y="1109256"/>
                  </a:lnTo>
                  <a:lnTo>
                    <a:pt x="128371" y="1109891"/>
                  </a:lnTo>
                  <a:lnTo>
                    <a:pt x="128727" y="1112596"/>
                  </a:lnTo>
                  <a:lnTo>
                    <a:pt x="128879" y="1112647"/>
                  </a:lnTo>
                  <a:lnTo>
                    <a:pt x="128295" y="1112723"/>
                  </a:lnTo>
                  <a:lnTo>
                    <a:pt x="127825" y="1113294"/>
                  </a:lnTo>
                  <a:lnTo>
                    <a:pt x="127165" y="1113726"/>
                  </a:lnTo>
                  <a:lnTo>
                    <a:pt x="127241" y="1114183"/>
                  </a:lnTo>
                  <a:lnTo>
                    <a:pt x="127114" y="1114628"/>
                  </a:lnTo>
                  <a:lnTo>
                    <a:pt x="127063" y="1115085"/>
                  </a:lnTo>
                  <a:lnTo>
                    <a:pt x="127063" y="1114958"/>
                  </a:lnTo>
                  <a:lnTo>
                    <a:pt x="125907" y="1114628"/>
                  </a:lnTo>
                  <a:lnTo>
                    <a:pt x="124904" y="1114704"/>
                  </a:lnTo>
                  <a:lnTo>
                    <a:pt x="124726" y="1116266"/>
                  </a:lnTo>
                  <a:lnTo>
                    <a:pt x="124383" y="1117168"/>
                  </a:lnTo>
                  <a:lnTo>
                    <a:pt x="124929" y="1117739"/>
                  </a:lnTo>
                  <a:lnTo>
                    <a:pt x="126034" y="1118069"/>
                  </a:lnTo>
                  <a:lnTo>
                    <a:pt x="126288" y="1117993"/>
                  </a:lnTo>
                  <a:lnTo>
                    <a:pt x="126568" y="1117993"/>
                  </a:lnTo>
                  <a:lnTo>
                    <a:pt x="125806" y="1120432"/>
                  </a:lnTo>
                  <a:lnTo>
                    <a:pt x="124904" y="1122921"/>
                  </a:lnTo>
                  <a:lnTo>
                    <a:pt x="127368" y="1126934"/>
                  </a:lnTo>
                  <a:lnTo>
                    <a:pt x="128244" y="1126705"/>
                  </a:lnTo>
                  <a:lnTo>
                    <a:pt x="129197" y="1127556"/>
                  </a:lnTo>
                  <a:lnTo>
                    <a:pt x="129552" y="1127556"/>
                  </a:lnTo>
                  <a:lnTo>
                    <a:pt x="129933" y="1127785"/>
                  </a:lnTo>
                  <a:lnTo>
                    <a:pt x="129603" y="1128382"/>
                  </a:lnTo>
                  <a:lnTo>
                    <a:pt x="129044" y="1129068"/>
                  </a:lnTo>
                  <a:lnTo>
                    <a:pt x="129781" y="1131379"/>
                  </a:lnTo>
                  <a:lnTo>
                    <a:pt x="130327" y="1133665"/>
                  </a:lnTo>
                  <a:lnTo>
                    <a:pt x="133489" y="1136523"/>
                  </a:lnTo>
                  <a:lnTo>
                    <a:pt x="136055" y="1137272"/>
                  </a:lnTo>
                  <a:lnTo>
                    <a:pt x="139014" y="1138758"/>
                  </a:lnTo>
                  <a:lnTo>
                    <a:pt x="141249" y="1137881"/>
                  </a:lnTo>
                  <a:lnTo>
                    <a:pt x="143840" y="1136269"/>
                  </a:lnTo>
                  <a:lnTo>
                    <a:pt x="146697" y="1132954"/>
                  </a:lnTo>
                  <a:close/>
                </a:path>
                <a:path w="459739" h="1177290">
                  <a:moveTo>
                    <a:pt x="151447" y="1104887"/>
                  </a:moveTo>
                  <a:lnTo>
                    <a:pt x="151345" y="1102956"/>
                  </a:lnTo>
                  <a:lnTo>
                    <a:pt x="150964" y="1101305"/>
                  </a:lnTo>
                  <a:lnTo>
                    <a:pt x="150444" y="1099947"/>
                  </a:lnTo>
                  <a:lnTo>
                    <a:pt x="149504" y="1099718"/>
                  </a:lnTo>
                  <a:lnTo>
                    <a:pt x="148805" y="1100175"/>
                  </a:lnTo>
                  <a:lnTo>
                    <a:pt x="146850" y="1101407"/>
                  </a:lnTo>
                  <a:lnTo>
                    <a:pt x="146697" y="1103312"/>
                  </a:lnTo>
                  <a:lnTo>
                    <a:pt x="147675" y="1106322"/>
                  </a:lnTo>
                  <a:lnTo>
                    <a:pt x="148653" y="1106525"/>
                  </a:lnTo>
                  <a:lnTo>
                    <a:pt x="151447" y="1104887"/>
                  </a:lnTo>
                  <a:close/>
                </a:path>
                <a:path w="459739" h="1177290">
                  <a:moveTo>
                    <a:pt x="152920" y="1081773"/>
                  </a:moveTo>
                  <a:lnTo>
                    <a:pt x="152793" y="1080897"/>
                  </a:lnTo>
                  <a:lnTo>
                    <a:pt x="149186" y="1078026"/>
                  </a:lnTo>
                  <a:lnTo>
                    <a:pt x="145948" y="1076921"/>
                  </a:lnTo>
                  <a:lnTo>
                    <a:pt x="138264" y="1078484"/>
                  </a:lnTo>
                  <a:lnTo>
                    <a:pt x="139293" y="1081747"/>
                  </a:lnTo>
                  <a:lnTo>
                    <a:pt x="138760" y="1084110"/>
                  </a:lnTo>
                  <a:lnTo>
                    <a:pt x="135280" y="1083602"/>
                  </a:lnTo>
                  <a:lnTo>
                    <a:pt x="130886" y="1085088"/>
                  </a:lnTo>
                  <a:lnTo>
                    <a:pt x="130098" y="1088948"/>
                  </a:lnTo>
                  <a:lnTo>
                    <a:pt x="129400" y="1091539"/>
                  </a:lnTo>
                  <a:lnTo>
                    <a:pt x="130962" y="1096098"/>
                  </a:lnTo>
                  <a:lnTo>
                    <a:pt x="133121" y="1098232"/>
                  </a:lnTo>
                  <a:lnTo>
                    <a:pt x="135255" y="1101356"/>
                  </a:lnTo>
                  <a:lnTo>
                    <a:pt x="137960" y="1101699"/>
                  </a:lnTo>
                  <a:lnTo>
                    <a:pt x="141427" y="1101496"/>
                  </a:lnTo>
                  <a:lnTo>
                    <a:pt x="145973" y="1099845"/>
                  </a:lnTo>
                  <a:lnTo>
                    <a:pt x="145161" y="1096860"/>
                  </a:lnTo>
                  <a:lnTo>
                    <a:pt x="144386" y="1095425"/>
                  </a:lnTo>
                  <a:lnTo>
                    <a:pt x="146392" y="1094143"/>
                  </a:lnTo>
                  <a:lnTo>
                    <a:pt x="147675" y="1092365"/>
                  </a:lnTo>
                  <a:lnTo>
                    <a:pt x="146977" y="1090587"/>
                  </a:lnTo>
                  <a:lnTo>
                    <a:pt x="146672" y="1088351"/>
                  </a:lnTo>
                  <a:lnTo>
                    <a:pt x="146342" y="1087513"/>
                  </a:lnTo>
                  <a:lnTo>
                    <a:pt x="146126" y="1084529"/>
                  </a:lnTo>
                  <a:lnTo>
                    <a:pt x="146773" y="1083449"/>
                  </a:lnTo>
                  <a:lnTo>
                    <a:pt x="149161" y="1084605"/>
                  </a:lnTo>
                  <a:lnTo>
                    <a:pt x="151193" y="1085507"/>
                  </a:lnTo>
                  <a:lnTo>
                    <a:pt x="151345" y="1083424"/>
                  </a:lnTo>
                  <a:lnTo>
                    <a:pt x="152196" y="1082522"/>
                  </a:lnTo>
                  <a:lnTo>
                    <a:pt x="152920" y="1081773"/>
                  </a:lnTo>
                  <a:close/>
                </a:path>
                <a:path w="459739" h="1177290">
                  <a:moveTo>
                    <a:pt x="161086" y="1000963"/>
                  </a:moveTo>
                  <a:lnTo>
                    <a:pt x="157848" y="998474"/>
                  </a:lnTo>
                  <a:lnTo>
                    <a:pt x="156413" y="997369"/>
                  </a:lnTo>
                  <a:lnTo>
                    <a:pt x="155409" y="996924"/>
                  </a:lnTo>
                  <a:lnTo>
                    <a:pt x="153720" y="999134"/>
                  </a:lnTo>
                  <a:lnTo>
                    <a:pt x="151892" y="999134"/>
                  </a:lnTo>
                  <a:lnTo>
                    <a:pt x="153822" y="996670"/>
                  </a:lnTo>
                  <a:lnTo>
                    <a:pt x="153047" y="995045"/>
                  </a:lnTo>
                  <a:lnTo>
                    <a:pt x="155663" y="991704"/>
                  </a:lnTo>
                  <a:lnTo>
                    <a:pt x="156362" y="990650"/>
                  </a:lnTo>
                  <a:lnTo>
                    <a:pt x="156591" y="989787"/>
                  </a:lnTo>
                  <a:lnTo>
                    <a:pt x="157314" y="989571"/>
                  </a:lnTo>
                  <a:lnTo>
                    <a:pt x="155765" y="987412"/>
                  </a:lnTo>
                  <a:lnTo>
                    <a:pt x="151320" y="983437"/>
                  </a:lnTo>
                  <a:lnTo>
                    <a:pt x="147751" y="981481"/>
                  </a:lnTo>
                  <a:lnTo>
                    <a:pt x="137337" y="981786"/>
                  </a:lnTo>
                  <a:lnTo>
                    <a:pt x="136525" y="979957"/>
                  </a:lnTo>
                  <a:lnTo>
                    <a:pt x="141897" y="972616"/>
                  </a:lnTo>
                  <a:lnTo>
                    <a:pt x="139915" y="969378"/>
                  </a:lnTo>
                  <a:lnTo>
                    <a:pt x="142176" y="963129"/>
                  </a:lnTo>
                  <a:lnTo>
                    <a:pt x="138544" y="960348"/>
                  </a:lnTo>
                  <a:lnTo>
                    <a:pt x="133413" y="962710"/>
                  </a:lnTo>
                  <a:lnTo>
                    <a:pt x="131152" y="963079"/>
                  </a:lnTo>
                  <a:lnTo>
                    <a:pt x="125564" y="968133"/>
                  </a:lnTo>
                  <a:lnTo>
                    <a:pt x="121691" y="967600"/>
                  </a:lnTo>
                  <a:lnTo>
                    <a:pt x="117906" y="961847"/>
                  </a:lnTo>
                  <a:lnTo>
                    <a:pt x="117703" y="961809"/>
                  </a:lnTo>
                  <a:lnTo>
                    <a:pt x="115570" y="964387"/>
                  </a:lnTo>
                  <a:lnTo>
                    <a:pt x="124333" y="969378"/>
                  </a:lnTo>
                  <a:lnTo>
                    <a:pt x="117195" y="967054"/>
                  </a:lnTo>
                  <a:lnTo>
                    <a:pt x="114795" y="966851"/>
                  </a:lnTo>
                  <a:lnTo>
                    <a:pt x="113665" y="967244"/>
                  </a:lnTo>
                  <a:lnTo>
                    <a:pt x="112877" y="966343"/>
                  </a:lnTo>
                  <a:lnTo>
                    <a:pt x="112026" y="965873"/>
                  </a:lnTo>
                  <a:lnTo>
                    <a:pt x="108419" y="968806"/>
                  </a:lnTo>
                  <a:lnTo>
                    <a:pt x="110451" y="971842"/>
                  </a:lnTo>
                  <a:lnTo>
                    <a:pt x="111404" y="972502"/>
                  </a:lnTo>
                  <a:lnTo>
                    <a:pt x="112839" y="971715"/>
                  </a:lnTo>
                  <a:lnTo>
                    <a:pt x="113360" y="972502"/>
                  </a:lnTo>
                  <a:lnTo>
                    <a:pt x="114134" y="973023"/>
                  </a:lnTo>
                  <a:lnTo>
                    <a:pt x="118059" y="971321"/>
                  </a:lnTo>
                  <a:lnTo>
                    <a:pt x="119405" y="971423"/>
                  </a:lnTo>
                  <a:lnTo>
                    <a:pt x="117551" y="978319"/>
                  </a:lnTo>
                  <a:lnTo>
                    <a:pt x="117551" y="981176"/>
                  </a:lnTo>
                  <a:lnTo>
                    <a:pt x="121970" y="987679"/>
                  </a:lnTo>
                  <a:lnTo>
                    <a:pt x="124333" y="988758"/>
                  </a:lnTo>
                  <a:lnTo>
                    <a:pt x="128854" y="988618"/>
                  </a:lnTo>
                  <a:lnTo>
                    <a:pt x="130098" y="989863"/>
                  </a:lnTo>
                  <a:lnTo>
                    <a:pt x="131508" y="992047"/>
                  </a:lnTo>
                  <a:lnTo>
                    <a:pt x="129959" y="992886"/>
                  </a:lnTo>
                  <a:lnTo>
                    <a:pt x="128905" y="996048"/>
                  </a:lnTo>
                  <a:lnTo>
                    <a:pt x="127965" y="998359"/>
                  </a:lnTo>
                  <a:lnTo>
                    <a:pt x="128524" y="1002220"/>
                  </a:lnTo>
                  <a:lnTo>
                    <a:pt x="132892" y="1000213"/>
                  </a:lnTo>
                  <a:lnTo>
                    <a:pt x="132715" y="1003731"/>
                  </a:lnTo>
                  <a:lnTo>
                    <a:pt x="134327" y="1003122"/>
                  </a:lnTo>
                  <a:lnTo>
                    <a:pt x="136359" y="1004785"/>
                  </a:lnTo>
                  <a:lnTo>
                    <a:pt x="134569" y="1004506"/>
                  </a:lnTo>
                  <a:lnTo>
                    <a:pt x="133438" y="1009853"/>
                  </a:lnTo>
                  <a:lnTo>
                    <a:pt x="133845" y="1010399"/>
                  </a:lnTo>
                  <a:lnTo>
                    <a:pt x="134975" y="1012583"/>
                  </a:lnTo>
                  <a:lnTo>
                    <a:pt x="137007" y="1012710"/>
                  </a:lnTo>
                  <a:lnTo>
                    <a:pt x="139700" y="1012266"/>
                  </a:lnTo>
                  <a:lnTo>
                    <a:pt x="140601" y="1009650"/>
                  </a:lnTo>
                  <a:lnTo>
                    <a:pt x="140970" y="1007668"/>
                  </a:lnTo>
                  <a:lnTo>
                    <a:pt x="142125" y="1007948"/>
                  </a:lnTo>
                  <a:lnTo>
                    <a:pt x="147345" y="1007389"/>
                  </a:lnTo>
                  <a:lnTo>
                    <a:pt x="148729" y="1006868"/>
                  </a:lnTo>
                  <a:lnTo>
                    <a:pt x="149961" y="1012317"/>
                  </a:lnTo>
                  <a:lnTo>
                    <a:pt x="153123" y="1010805"/>
                  </a:lnTo>
                  <a:lnTo>
                    <a:pt x="157467" y="1010056"/>
                  </a:lnTo>
                  <a:lnTo>
                    <a:pt x="159245" y="1008164"/>
                  </a:lnTo>
                  <a:lnTo>
                    <a:pt x="157238" y="1003871"/>
                  </a:lnTo>
                  <a:lnTo>
                    <a:pt x="161086" y="1000963"/>
                  </a:lnTo>
                  <a:close/>
                </a:path>
                <a:path w="459739" h="1177290">
                  <a:moveTo>
                    <a:pt x="170472" y="1157262"/>
                  </a:moveTo>
                  <a:lnTo>
                    <a:pt x="170345" y="1154468"/>
                  </a:lnTo>
                  <a:lnTo>
                    <a:pt x="169265" y="1153845"/>
                  </a:lnTo>
                  <a:lnTo>
                    <a:pt x="165049" y="1153210"/>
                  </a:lnTo>
                  <a:lnTo>
                    <a:pt x="163969" y="1154341"/>
                  </a:lnTo>
                  <a:lnTo>
                    <a:pt x="163093" y="1159395"/>
                  </a:lnTo>
                  <a:lnTo>
                    <a:pt x="163360" y="1160322"/>
                  </a:lnTo>
                  <a:lnTo>
                    <a:pt x="161759" y="1162354"/>
                  </a:lnTo>
                  <a:lnTo>
                    <a:pt x="164744" y="1162075"/>
                  </a:lnTo>
                  <a:lnTo>
                    <a:pt x="167614" y="1161923"/>
                  </a:lnTo>
                  <a:lnTo>
                    <a:pt x="167538" y="1160919"/>
                  </a:lnTo>
                  <a:lnTo>
                    <a:pt x="167386" y="1158138"/>
                  </a:lnTo>
                  <a:lnTo>
                    <a:pt x="170472" y="1157262"/>
                  </a:lnTo>
                  <a:close/>
                </a:path>
                <a:path w="459739" h="1177290">
                  <a:moveTo>
                    <a:pt x="181914" y="1081570"/>
                  </a:moveTo>
                  <a:lnTo>
                    <a:pt x="179031" y="1077353"/>
                  </a:lnTo>
                  <a:lnTo>
                    <a:pt x="173228" y="1078230"/>
                  </a:lnTo>
                  <a:lnTo>
                    <a:pt x="171996" y="1078788"/>
                  </a:lnTo>
                  <a:lnTo>
                    <a:pt x="173634" y="1074242"/>
                  </a:lnTo>
                  <a:lnTo>
                    <a:pt x="172427" y="1073581"/>
                  </a:lnTo>
                  <a:lnTo>
                    <a:pt x="169240" y="1068514"/>
                  </a:lnTo>
                  <a:lnTo>
                    <a:pt x="166154" y="1068539"/>
                  </a:lnTo>
                  <a:lnTo>
                    <a:pt x="163220" y="1074521"/>
                  </a:lnTo>
                  <a:lnTo>
                    <a:pt x="162217" y="1077302"/>
                  </a:lnTo>
                  <a:lnTo>
                    <a:pt x="165049" y="1079131"/>
                  </a:lnTo>
                  <a:lnTo>
                    <a:pt x="166331" y="1082954"/>
                  </a:lnTo>
                  <a:lnTo>
                    <a:pt x="169722" y="1080185"/>
                  </a:lnTo>
                  <a:lnTo>
                    <a:pt x="170675" y="1079411"/>
                  </a:lnTo>
                  <a:lnTo>
                    <a:pt x="171996" y="1080033"/>
                  </a:lnTo>
                  <a:lnTo>
                    <a:pt x="172224" y="1084859"/>
                  </a:lnTo>
                  <a:lnTo>
                    <a:pt x="174256" y="1085989"/>
                  </a:lnTo>
                  <a:lnTo>
                    <a:pt x="176949" y="1086091"/>
                  </a:lnTo>
                  <a:lnTo>
                    <a:pt x="177723" y="1086243"/>
                  </a:lnTo>
                  <a:lnTo>
                    <a:pt x="178523" y="1086345"/>
                  </a:lnTo>
                  <a:lnTo>
                    <a:pt x="180733" y="1086866"/>
                  </a:lnTo>
                  <a:lnTo>
                    <a:pt x="181216" y="1086065"/>
                  </a:lnTo>
                  <a:lnTo>
                    <a:pt x="181914" y="1081570"/>
                  </a:lnTo>
                  <a:close/>
                </a:path>
                <a:path w="459739" h="1177290">
                  <a:moveTo>
                    <a:pt x="209550" y="1176782"/>
                  </a:moveTo>
                  <a:lnTo>
                    <a:pt x="208356" y="1173327"/>
                  </a:lnTo>
                  <a:lnTo>
                    <a:pt x="207949" y="1173594"/>
                  </a:lnTo>
                  <a:lnTo>
                    <a:pt x="207441" y="1173822"/>
                  </a:lnTo>
                  <a:lnTo>
                    <a:pt x="207149" y="1174229"/>
                  </a:lnTo>
                  <a:lnTo>
                    <a:pt x="206146" y="1175486"/>
                  </a:lnTo>
                  <a:lnTo>
                    <a:pt x="207098" y="1176134"/>
                  </a:lnTo>
                  <a:lnTo>
                    <a:pt x="208000" y="1176782"/>
                  </a:lnTo>
                  <a:lnTo>
                    <a:pt x="209550" y="1176782"/>
                  </a:lnTo>
                  <a:close/>
                </a:path>
                <a:path w="459739" h="1177290">
                  <a:moveTo>
                    <a:pt x="219583" y="1153236"/>
                  </a:moveTo>
                  <a:lnTo>
                    <a:pt x="217017" y="1148600"/>
                  </a:lnTo>
                  <a:lnTo>
                    <a:pt x="216585" y="1147813"/>
                  </a:lnTo>
                  <a:lnTo>
                    <a:pt x="208521" y="1145679"/>
                  </a:lnTo>
                  <a:lnTo>
                    <a:pt x="204812" y="1147610"/>
                  </a:lnTo>
                  <a:lnTo>
                    <a:pt x="204876" y="1147813"/>
                  </a:lnTo>
                  <a:lnTo>
                    <a:pt x="204736" y="1147610"/>
                  </a:lnTo>
                  <a:lnTo>
                    <a:pt x="204368" y="1147152"/>
                  </a:lnTo>
                  <a:lnTo>
                    <a:pt x="204368" y="1148600"/>
                  </a:lnTo>
                  <a:lnTo>
                    <a:pt x="202704" y="1153236"/>
                  </a:lnTo>
                  <a:lnTo>
                    <a:pt x="202628" y="1154087"/>
                  </a:lnTo>
                  <a:lnTo>
                    <a:pt x="202526" y="1154925"/>
                  </a:lnTo>
                  <a:lnTo>
                    <a:pt x="202450" y="1153769"/>
                  </a:lnTo>
                  <a:lnTo>
                    <a:pt x="202006" y="1152740"/>
                  </a:lnTo>
                  <a:lnTo>
                    <a:pt x="201168" y="1151915"/>
                  </a:lnTo>
                  <a:lnTo>
                    <a:pt x="201879" y="1151458"/>
                  </a:lnTo>
                  <a:lnTo>
                    <a:pt x="202374" y="1150861"/>
                  </a:lnTo>
                  <a:lnTo>
                    <a:pt x="202425" y="1150073"/>
                  </a:lnTo>
                  <a:lnTo>
                    <a:pt x="202526" y="1148600"/>
                  </a:lnTo>
                  <a:lnTo>
                    <a:pt x="204368" y="1148600"/>
                  </a:lnTo>
                  <a:lnTo>
                    <a:pt x="204368" y="1147152"/>
                  </a:lnTo>
                  <a:lnTo>
                    <a:pt x="202349" y="1144574"/>
                  </a:lnTo>
                  <a:lnTo>
                    <a:pt x="201218" y="1144384"/>
                  </a:lnTo>
                  <a:lnTo>
                    <a:pt x="198615" y="1146467"/>
                  </a:lnTo>
                  <a:lnTo>
                    <a:pt x="198018" y="1147165"/>
                  </a:lnTo>
                  <a:lnTo>
                    <a:pt x="193090" y="1147165"/>
                  </a:lnTo>
                  <a:lnTo>
                    <a:pt x="192963" y="1147813"/>
                  </a:lnTo>
                  <a:lnTo>
                    <a:pt x="192582" y="1149794"/>
                  </a:lnTo>
                  <a:lnTo>
                    <a:pt x="192493" y="1153769"/>
                  </a:lnTo>
                  <a:lnTo>
                    <a:pt x="192252" y="1154087"/>
                  </a:lnTo>
                  <a:lnTo>
                    <a:pt x="190652" y="1155623"/>
                  </a:lnTo>
                  <a:lnTo>
                    <a:pt x="190436" y="1155623"/>
                  </a:lnTo>
                  <a:lnTo>
                    <a:pt x="193738" y="1156601"/>
                  </a:lnTo>
                  <a:lnTo>
                    <a:pt x="193865" y="1156246"/>
                  </a:lnTo>
                  <a:lnTo>
                    <a:pt x="194119" y="1156055"/>
                  </a:lnTo>
                  <a:lnTo>
                    <a:pt x="194183" y="1156601"/>
                  </a:lnTo>
                  <a:lnTo>
                    <a:pt x="194538" y="1158113"/>
                  </a:lnTo>
                  <a:lnTo>
                    <a:pt x="196024" y="1158341"/>
                  </a:lnTo>
                  <a:lnTo>
                    <a:pt x="196850" y="1159141"/>
                  </a:lnTo>
                  <a:lnTo>
                    <a:pt x="197878" y="1159814"/>
                  </a:lnTo>
                  <a:lnTo>
                    <a:pt x="199085" y="1160970"/>
                  </a:lnTo>
                  <a:lnTo>
                    <a:pt x="200964" y="1158684"/>
                  </a:lnTo>
                  <a:lnTo>
                    <a:pt x="202196" y="1157376"/>
                  </a:lnTo>
                  <a:lnTo>
                    <a:pt x="202285" y="1156601"/>
                  </a:lnTo>
                  <a:lnTo>
                    <a:pt x="202349" y="1156055"/>
                  </a:lnTo>
                  <a:lnTo>
                    <a:pt x="202399" y="1155623"/>
                  </a:lnTo>
                  <a:lnTo>
                    <a:pt x="202374" y="1158684"/>
                  </a:lnTo>
                  <a:lnTo>
                    <a:pt x="202222" y="1158684"/>
                  </a:lnTo>
                  <a:lnTo>
                    <a:pt x="204482" y="1161173"/>
                  </a:lnTo>
                  <a:lnTo>
                    <a:pt x="214731" y="1165034"/>
                  </a:lnTo>
                  <a:lnTo>
                    <a:pt x="216255" y="1164336"/>
                  </a:lnTo>
                  <a:lnTo>
                    <a:pt x="218363" y="1158113"/>
                  </a:lnTo>
                  <a:lnTo>
                    <a:pt x="218668" y="1157579"/>
                  </a:lnTo>
                  <a:lnTo>
                    <a:pt x="218706" y="1157376"/>
                  </a:lnTo>
                  <a:lnTo>
                    <a:pt x="219240" y="1154925"/>
                  </a:lnTo>
                  <a:lnTo>
                    <a:pt x="219494" y="1153769"/>
                  </a:lnTo>
                  <a:lnTo>
                    <a:pt x="219583" y="1153236"/>
                  </a:lnTo>
                  <a:close/>
                </a:path>
                <a:path w="459739" h="1177290">
                  <a:moveTo>
                    <a:pt x="247256" y="1149921"/>
                  </a:moveTo>
                  <a:lnTo>
                    <a:pt x="244576" y="1149019"/>
                  </a:lnTo>
                  <a:lnTo>
                    <a:pt x="242087" y="1150607"/>
                  </a:lnTo>
                  <a:lnTo>
                    <a:pt x="241744" y="1152004"/>
                  </a:lnTo>
                  <a:lnTo>
                    <a:pt x="241363" y="1153566"/>
                  </a:lnTo>
                  <a:lnTo>
                    <a:pt x="242938" y="1154163"/>
                  </a:lnTo>
                  <a:lnTo>
                    <a:pt x="243319" y="1155319"/>
                  </a:lnTo>
                  <a:lnTo>
                    <a:pt x="244322" y="1155649"/>
                  </a:lnTo>
                  <a:lnTo>
                    <a:pt x="246202" y="1153769"/>
                  </a:lnTo>
                  <a:lnTo>
                    <a:pt x="247256" y="1149921"/>
                  </a:lnTo>
                  <a:close/>
                </a:path>
                <a:path w="459739" h="1177290">
                  <a:moveTo>
                    <a:pt x="248716" y="754773"/>
                  </a:moveTo>
                  <a:lnTo>
                    <a:pt x="247840" y="751039"/>
                  </a:lnTo>
                  <a:lnTo>
                    <a:pt x="248564" y="748347"/>
                  </a:lnTo>
                  <a:lnTo>
                    <a:pt x="245757" y="746010"/>
                  </a:lnTo>
                  <a:lnTo>
                    <a:pt x="243916" y="745667"/>
                  </a:lnTo>
                  <a:lnTo>
                    <a:pt x="241439" y="745083"/>
                  </a:lnTo>
                  <a:lnTo>
                    <a:pt x="238455" y="744816"/>
                  </a:lnTo>
                  <a:lnTo>
                    <a:pt x="237223" y="746493"/>
                  </a:lnTo>
                  <a:lnTo>
                    <a:pt x="237426" y="746925"/>
                  </a:lnTo>
                  <a:lnTo>
                    <a:pt x="238531" y="749528"/>
                  </a:lnTo>
                  <a:lnTo>
                    <a:pt x="239610" y="752271"/>
                  </a:lnTo>
                  <a:lnTo>
                    <a:pt x="242595" y="755954"/>
                  </a:lnTo>
                  <a:lnTo>
                    <a:pt x="244779" y="754405"/>
                  </a:lnTo>
                  <a:lnTo>
                    <a:pt x="247154" y="754227"/>
                  </a:lnTo>
                  <a:lnTo>
                    <a:pt x="248716" y="754773"/>
                  </a:lnTo>
                  <a:close/>
                </a:path>
                <a:path w="459739" h="1177290">
                  <a:moveTo>
                    <a:pt x="251447" y="781291"/>
                  </a:moveTo>
                  <a:lnTo>
                    <a:pt x="250926" y="781011"/>
                  </a:lnTo>
                  <a:lnTo>
                    <a:pt x="250444" y="780986"/>
                  </a:lnTo>
                  <a:lnTo>
                    <a:pt x="250024" y="780884"/>
                  </a:lnTo>
                  <a:lnTo>
                    <a:pt x="250101" y="781812"/>
                  </a:lnTo>
                  <a:lnTo>
                    <a:pt x="250520" y="781888"/>
                  </a:lnTo>
                  <a:lnTo>
                    <a:pt x="251421" y="782040"/>
                  </a:lnTo>
                  <a:lnTo>
                    <a:pt x="251409" y="781761"/>
                  </a:lnTo>
                  <a:lnTo>
                    <a:pt x="251447" y="781291"/>
                  </a:lnTo>
                  <a:close/>
                </a:path>
                <a:path w="459739" h="1177290">
                  <a:moveTo>
                    <a:pt x="252107" y="1047432"/>
                  </a:moveTo>
                  <a:lnTo>
                    <a:pt x="252006" y="1046632"/>
                  </a:lnTo>
                  <a:lnTo>
                    <a:pt x="251028" y="1045502"/>
                  </a:lnTo>
                  <a:lnTo>
                    <a:pt x="250355" y="1045044"/>
                  </a:lnTo>
                  <a:lnTo>
                    <a:pt x="248488" y="1045375"/>
                  </a:lnTo>
                  <a:lnTo>
                    <a:pt x="246862" y="1044790"/>
                  </a:lnTo>
                  <a:lnTo>
                    <a:pt x="244703" y="1047686"/>
                  </a:lnTo>
                  <a:lnTo>
                    <a:pt x="242887" y="1046746"/>
                  </a:lnTo>
                  <a:lnTo>
                    <a:pt x="242887" y="1042111"/>
                  </a:lnTo>
                  <a:lnTo>
                    <a:pt x="239026" y="1043686"/>
                  </a:lnTo>
                  <a:lnTo>
                    <a:pt x="236042" y="1040422"/>
                  </a:lnTo>
                  <a:lnTo>
                    <a:pt x="233603" y="1040955"/>
                  </a:lnTo>
                  <a:lnTo>
                    <a:pt x="230390" y="1044663"/>
                  </a:lnTo>
                  <a:lnTo>
                    <a:pt x="228638" y="1046480"/>
                  </a:lnTo>
                  <a:lnTo>
                    <a:pt x="230187" y="1049870"/>
                  </a:lnTo>
                  <a:lnTo>
                    <a:pt x="231470" y="1050899"/>
                  </a:lnTo>
                  <a:lnTo>
                    <a:pt x="235267" y="1047737"/>
                  </a:lnTo>
                  <a:lnTo>
                    <a:pt x="237121" y="1051318"/>
                  </a:lnTo>
                  <a:lnTo>
                    <a:pt x="243725" y="1055408"/>
                  </a:lnTo>
                  <a:lnTo>
                    <a:pt x="245859" y="1054887"/>
                  </a:lnTo>
                  <a:lnTo>
                    <a:pt x="248996" y="1051013"/>
                  </a:lnTo>
                  <a:lnTo>
                    <a:pt x="249770" y="1050112"/>
                  </a:lnTo>
                  <a:lnTo>
                    <a:pt x="250469" y="1049108"/>
                  </a:lnTo>
                  <a:lnTo>
                    <a:pt x="251333" y="1048232"/>
                  </a:lnTo>
                  <a:lnTo>
                    <a:pt x="252107" y="1047432"/>
                  </a:lnTo>
                  <a:close/>
                </a:path>
                <a:path w="459739" h="1177290">
                  <a:moveTo>
                    <a:pt x="256819" y="569188"/>
                  </a:moveTo>
                  <a:lnTo>
                    <a:pt x="255866" y="568515"/>
                  </a:lnTo>
                  <a:lnTo>
                    <a:pt x="254469" y="567486"/>
                  </a:lnTo>
                  <a:lnTo>
                    <a:pt x="253606" y="568185"/>
                  </a:lnTo>
                  <a:lnTo>
                    <a:pt x="252488" y="570141"/>
                  </a:lnTo>
                  <a:lnTo>
                    <a:pt x="252603" y="570928"/>
                  </a:lnTo>
                  <a:lnTo>
                    <a:pt x="253568" y="571601"/>
                  </a:lnTo>
                  <a:lnTo>
                    <a:pt x="254965" y="572630"/>
                  </a:lnTo>
                  <a:lnTo>
                    <a:pt x="255714" y="571855"/>
                  </a:lnTo>
                  <a:lnTo>
                    <a:pt x="256476" y="570877"/>
                  </a:lnTo>
                  <a:lnTo>
                    <a:pt x="256819" y="569912"/>
                  </a:lnTo>
                  <a:lnTo>
                    <a:pt x="256819" y="569188"/>
                  </a:lnTo>
                  <a:close/>
                </a:path>
                <a:path w="459739" h="1177290">
                  <a:moveTo>
                    <a:pt x="257175" y="738111"/>
                  </a:moveTo>
                  <a:lnTo>
                    <a:pt x="255600" y="735076"/>
                  </a:lnTo>
                  <a:lnTo>
                    <a:pt x="255117" y="732561"/>
                  </a:lnTo>
                  <a:lnTo>
                    <a:pt x="251726" y="732459"/>
                  </a:lnTo>
                  <a:lnTo>
                    <a:pt x="249974" y="733590"/>
                  </a:lnTo>
                  <a:lnTo>
                    <a:pt x="249948" y="734288"/>
                  </a:lnTo>
                  <a:lnTo>
                    <a:pt x="249821" y="736371"/>
                  </a:lnTo>
                  <a:lnTo>
                    <a:pt x="249872" y="738733"/>
                  </a:lnTo>
                  <a:lnTo>
                    <a:pt x="250799" y="740524"/>
                  </a:lnTo>
                  <a:lnTo>
                    <a:pt x="251447" y="741718"/>
                  </a:lnTo>
                  <a:lnTo>
                    <a:pt x="253657" y="741997"/>
                  </a:lnTo>
                  <a:lnTo>
                    <a:pt x="255397" y="741299"/>
                  </a:lnTo>
                  <a:lnTo>
                    <a:pt x="256679" y="739965"/>
                  </a:lnTo>
                  <a:lnTo>
                    <a:pt x="257175" y="738111"/>
                  </a:lnTo>
                  <a:close/>
                </a:path>
                <a:path w="459739" h="1177290">
                  <a:moveTo>
                    <a:pt x="263232" y="758469"/>
                  </a:moveTo>
                  <a:lnTo>
                    <a:pt x="259994" y="756056"/>
                  </a:lnTo>
                  <a:lnTo>
                    <a:pt x="258660" y="757034"/>
                  </a:lnTo>
                  <a:lnTo>
                    <a:pt x="256844" y="757389"/>
                  </a:lnTo>
                  <a:lnTo>
                    <a:pt x="256019" y="758647"/>
                  </a:lnTo>
                  <a:lnTo>
                    <a:pt x="257073" y="761834"/>
                  </a:lnTo>
                  <a:lnTo>
                    <a:pt x="254685" y="763117"/>
                  </a:lnTo>
                  <a:lnTo>
                    <a:pt x="253631" y="765517"/>
                  </a:lnTo>
                  <a:lnTo>
                    <a:pt x="253784" y="766127"/>
                  </a:lnTo>
                  <a:lnTo>
                    <a:pt x="253784" y="766648"/>
                  </a:lnTo>
                  <a:lnTo>
                    <a:pt x="254266" y="766445"/>
                  </a:lnTo>
                  <a:lnTo>
                    <a:pt x="255066" y="766356"/>
                  </a:lnTo>
                  <a:lnTo>
                    <a:pt x="256324" y="763257"/>
                  </a:lnTo>
                  <a:lnTo>
                    <a:pt x="260019" y="763358"/>
                  </a:lnTo>
                  <a:lnTo>
                    <a:pt x="260870" y="761022"/>
                  </a:lnTo>
                  <a:lnTo>
                    <a:pt x="261543" y="759447"/>
                  </a:lnTo>
                  <a:lnTo>
                    <a:pt x="263232" y="758469"/>
                  </a:lnTo>
                  <a:close/>
                </a:path>
                <a:path w="459739" h="1177290">
                  <a:moveTo>
                    <a:pt x="295681" y="1121664"/>
                  </a:moveTo>
                  <a:lnTo>
                    <a:pt x="293624" y="1119352"/>
                  </a:lnTo>
                  <a:lnTo>
                    <a:pt x="293179" y="1116711"/>
                  </a:lnTo>
                  <a:lnTo>
                    <a:pt x="292950" y="1115479"/>
                  </a:lnTo>
                  <a:lnTo>
                    <a:pt x="291871" y="1114577"/>
                  </a:lnTo>
                  <a:lnTo>
                    <a:pt x="289458" y="1108786"/>
                  </a:lnTo>
                  <a:lnTo>
                    <a:pt x="282575" y="1105725"/>
                  </a:lnTo>
                  <a:lnTo>
                    <a:pt x="276656" y="1108659"/>
                  </a:lnTo>
                  <a:lnTo>
                    <a:pt x="274726" y="1109865"/>
                  </a:lnTo>
                  <a:lnTo>
                    <a:pt x="272415" y="1113675"/>
                  </a:lnTo>
                  <a:lnTo>
                    <a:pt x="271589" y="1115910"/>
                  </a:lnTo>
                  <a:lnTo>
                    <a:pt x="267271" y="1117473"/>
                  </a:lnTo>
                  <a:lnTo>
                    <a:pt x="267296" y="1119505"/>
                  </a:lnTo>
                  <a:lnTo>
                    <a:pt x="266992" y="1121308"/>
                  </a:lnTo>
                  <a:lnTo>
                    <a:pt x="266319" y="1123162"/>
                  </a:lnTo>
                  <a:lnTo>
                    <a:pt x="267500" y="1124877"/>
                  </a:lnTo>
                  <a:lnTo>
                    <a:pt x="267500" y="1127379"/>
                  </a:lnTo>
                  <a:lnTo>
                    <a:pt x="267893" y="1127760"/>
                  </a:lnTo>
                  <a:lnTo>
                    <a:pt x="268224" y="1128217"/>
                  </a:lnTo>
                  <a:lnTo>
                    <a:pt x="266446" y="1130376"/>
                  </a:lnTo>
                  <a:lnTo>
                    <a:pt x="264782" y="1133157"/>
                  </a:lnTo>
                  <a:lnTo>
                    <a:pt x="268351" y="1137018"/>
                  </a:lnTo>
                  <a:lnTo>
                    <a:pt x="266890" y="1141818"/>
                  </a:lnTo>
                  <a:lnTo>
                    <a:pt x="270662" y="1145705"/>
                  </a:lnTo>
                  <a:lnTo>
                    <a:pt x="272186" y="1146416"/>
                  </a:lnTo>
                  <a:lnTo>
                    <a:pt x="273824" y="1146987"/>
                  </a:lnTo>
                  <a:lnTo>
                    <a:pt x="274142" y="1147572"/>
                  </a:lnTo>
                  <a:lnTo>
                    <a:pt x="274421" y="1148245"/>
                  </a:lnTo>
                  <a:lnTo>
                    <a:pt x="275323" y="1148168"/>
                  </a:lnTo>
                  <a:lnTo>
                    <a:pt x="275882" y="1148397"/>
                  </a:lnTo>
                  <a:lnTo>
                    <a:pt x="276034" y="1147914"/>
                  </a:lnTo>
                  <a:lnTo>
                    <a:pt x="276352" y="1147660"/>
                  </a:lnTo>
                  <a:lnTo>
                    <a:pt x="278091" y="1147965"/>
                  </a:lnTo>
                  <a:lnTo>
                    <a:pt x="279692" y="1147991"/>
                  </a:lnTo>
                  <a:lnTo>
                    <a:pt x="283083" y="1143050"/>
                  </a:lnTo>
                  <a:lnTo>
                    <a:pt x="287426" y="1140866"/>
                  </a:lnTo>
                  <a:lnTo>
                    <a:pt x="291096" y="1137704"/>
                  </a:lnTo>
                  <a:lnTo>
                    <a:pt x="291160" y="1136243"/>
                  </a:lnTo>
                  <a:lnTo>
                    <a:pt x="292773" y="1135672"/>
                  </a:lnTo>
                  <a:lnTo>
                    <a:pt x="292519" y="1132433"/>
                  </a:lnTo>
                  <a:lnTo>
                    <a:pt x="290537" y="1129792"/>
                  </a:lnTo>
                  <a:lnTo>
                    <a:pt x="291947" y="1128356"/>
                  </a:lnTo>
                  <a:lnTo>
                    <a:pt x="293154" y="1126655"/>
                  </a:lnTo>
                  <a:lnTo>
                    <a:pt x="295681" y="1121664"/>
                  </a:lnTo>
                  <a:close/>
                </a:path>
                <a:path w="459739" h="1177290">
                  <a:moveTo>
                    <a:pt x="438277" y="4241"/>
                  </a:moveTo>
                  <a:lnTo>
                    <a:pt x="436740" y="1435"/>
                  </a:lnTo>
                  <a:lnTo>
                    <a:pt x="436181" y="482"/>
                  </a:lnTo>
                  <a:lnTo>
                    <a:pt x="435889" y="0"/>
                  </a:lnTo>
                  <a:lnTo>
                    <a:pt x="434555" y="673"/>
                  </a:lnTo>
                  <a:lnTo>
                    <a:pt x="433197" y="1308"/>
                  </a:lnTo>
                  <a:lnTo>
                    <a:pt x="430809" y="2565"/>
                  </a:lnTo>
                  <a:lnTo>
                    <a:pt x="430834" y="5194"/>
                  </a:lnTo>
                  <a:lnTo>
                    <a:pt x="433730" y="7581"/>
                  </a:lnTo>
                  <a:lnTo>
                    <a:pt x="435229" y="6121"/>
                  </a:lnTo>
                  <a:lnTo>
                    <a:pt x="438277" y="4241"/>
                  </a:lnTo>
                  <a:close/>
                </a:path>
                <a:path w="459739" h="1177290">
                  <a:moveTo>
                    <a:pt x="440855" y="74955"/>
                  </a:moveTo>
                  <a:lnTo>
                    <a:pt x="439826" y="71196"/>
                  </a:lnTo>
                  <a:lnTo>
                    <a:pt x="438594" y="68478"/>
                  </a:lnTo>
                  <a:lnTo>
                    <a:pt x="437197" y="65900"/>
                  </a:lnTo>
                  <a:lnTo>
                    <a:pt x="436511" y="64693"/>
                  </a:lnTo>
                  <a:lnTo>
                    <a:pt x="435940" y="65951"/>
                  </a:lnTo>
                  <a:lnTo>
                    <a:pt x="435711" y="66319"/>
                  </a:lnTo>
                  <a:lnTo>
                    <a:pt x="434047" y="69456"/>
                  </a:lnTo>
                  <a:lnTo>
                    <a:pt x="435635" y="72174"/>
                  </a:lnTo>
                  <a:lnTo>
                    <a:pt x="436232" y="76085"/>
                  </a:lnTo>
                  <a:lnTo>
                    <a:pt x="437019" y="77241"/>
                  </a:lnTo>
                  <a:lnTo>
                    <a:pt x="440448" y="77190"/>
                  </a:lnTo>
                  <a:lnTo>
                    <a:pt x="440855" y="74955"/>
                  </a:lnTo>
                  <a:close/>
                </a:path>
                <a:path w="459739" h="1177290">
                  <a:moveTo>
                    <a:pt x="441680" y="100291"/>
                  </a:moveTo>
                  <a:lnTo>
                    <a:pt x="441248" y="100291"/>
                  </a:lnTo>
                  <a:lnTo>
                    <a:pt x="440550" y="98310"/>
                  </a:lnTo>
                  <a:lnTo>
                    <a:pt x="439381" y="96469"/>
                  </a:lnTo>
                  <a:lnTo>
                    <a:pt x="438658" y="95097"/>
                  </a:lnTo>
                  <a:lnTo>
                    <a:pt x="437464" y="95097"/>
                  </a:lnTo>
                  <a:lnTo>
                    <a:pt x="436206" y="96951"/>
                  </a:lnTo>
                  <a:lnTo>
                    <a:pt x="437591" y="98310"/>
                  </a:lnTo>
                  <a:lnTo>
                    <a:pt x="438734" y="100291"/>
                  </a:lnTo>
                  <a:lnTo>
                    <a:pt x="439928" y="100761"/>
                  </a:lnTo>
                  <a:lnTo>
                    <a:pt x="441274" y="100406"/>
                  </a:lnTo>
                  <a:lnTo>
                    <a:pt x="441604" y="101346"/>
                  </a:lnTo>
                  <a:lnTo>
                    <a:pt x="441680" y="100291"/>
                  </a:lnTo>
                  <a:close/>
                </a:path>
                <a:path w="459739" h="1177290">
                  <a:moveTo>
                    <a:pt x="442366" y="172504"/>
                  </a:moveTo>
                  <a:lnTo>
                    <a:pt x="439928" y="161518"/>
                  </a:lnTo>
                  <a:lnTo>
                    <a:pt x="434022" y="158457"/>
                  </a:lnTo>
                  <a:lnTo>
                    <a:pt x="424967" y="164909"/>
                  </a:lnTo>
                  <a:lnTo>
                    <a:pt x="421576" y="166662"/>
                  </a:lnTo>
                  <a:lnTo>
                    <a:pt x="421982" y="170395"/>
                  </a:lnTo>
                  <a:lnTo>
                    <a:pt x="422376" y="174142"/>
                  </a:lnTo>
                  <a:lnTo>
                    <a:pt x="425970" y="174320"/>
                  </a:lnTo>
                  <a:lnTo>
                    <a:pt x="429412" y="175602"/>
                  </a:lnTo>
                  <a:lnTo>
                    <a:pt x="432625" y="178358"/>
                  </a:lnTo>
                  <a:lnTo>
                    <a:pt x="435991" y="175996"/>
                  </a:lnTo>
                  <a:lnTo>
                    <a:pt x="441515" y="173215"/>
                  </a:lnTo>
                  <a:lnTo>
                    <a:pt x="442366" y="172504"/>
                  </a:lnTo>
                  <a:close/>
                </a:path>
                <a:path w="459739" h="1177290">
                  <a:moveTo>
                    <a:pt x="448945" y="9766"/>
                  </a:moveTo>
                  <a:lnTo>
                    <a:pt x="448005" y="6807"/>
                  </a:lnTo>
                  <a:lnTo>
                    <a:pt x="444525" y="5092"/>
                  </a:lnTo>
                  <a:lnTo>
                    <a:pt x="440182" y="7581"/>
                  </a:lnTo>
                  <a:lnTo>
                    <a:pt x="439420" y="9690"/>
                  </a:lnTo>
                  <a:lnTo>
                    <a:pt x="438365" y="12547"/>
                  </a:lnTo>
                  <a:lnTo>
                    <a:pt x="439877" y="14439"/>
                  </a:lnTo>
                  <a:lnTo>
                    <a:pt x="447865" y="17653"/>
                  </a:lnTo>
                  <a:lnTo>
                    <a:pt x="447078" y="14033"/>
                  </a:lnTo>
                  <a:lnTo>
                    <a:pt x="448106" y="12306"/>
                  </a:lnTo>
                  <a:lnTo>
                    <a:pt x="448945" y="9766"/>
                  </a:lnTo>
                  <a:close/>
                </a:path>
                <a:path w="459739" h="1177290">
                  <a:moveTo>
                    <a:pt x="453288" y="190665"/>
                  </a:moveTo>
                  <a:lnTo>
                    <a:pt x="452958" y="189903"/>
                  </a:lnTo>
                  <a:lnTo>
                    <a:pt x="452399" y="188620"/>
                  </a:lnTo>
                  <a:lnTo>
                    <a:pt x="452234" y="186918"/>
                  </a:lnTo>
                  <a:lnTo>
                    <a:pt x="449770" y="186270"/>
                  </a:lnTo>
                  <a:lnTo>
                    <a:pt x="448945" y="186664"/>
                  </a:lnTo>
                  <a:lnTo>
                    <a:pt x="447662" y="187325"/>
                  </a:lnTo>
                  <a:lnTo>
                    <a:pt x="446354" y="187947"/>
                  </a:lnTo>
                  <a:lnTo>
                    <a:pt x="447128" y="189179"/>
                  </a:lnTo>
                  <a:lnTo>
                    <a:pt x="447738" y="190588"/>
                  </a:lnTo>
                  <a:lnTo>
                    <a:pt x="449592" y="192316"/>
                  </a:lnTo>
                  <a:lnTo>
                    <a:pt x="453288" y="190665"/>
                  </a:lnTo>
                  <a:close/>
                </a:path>
                <a:path w="459739" h="1177290">
                  <a:moveTo>
                    <a:pt x="454164" y="112407"/>
                  </a:moveTo>
                  <a:lnTo>
                    <a:pt x="449999" y="108927"/>
                  </a:lnTo>
                  <a:lnTo>
                    <a:pt x="446405" y="109855"/>
                  </a:lnTo>
                  <a:lnTo>
                    <a:pt x="444093" y="113817"/>
                  </a:lnTo>
                  <a:lnTo>
                    <a:pt x="444842" y="117309"/>
                  </a:lnTo>
                  <a:lnTo>
                    <a:pt x="446481" y="118237"/>
                  </a:lnTo>
                  <a:lnTo>
                    <a:pt x="448716" y="118808"/>
                  </a:lnTo>
                  <a:lnTo>
                    <a:pt x="450646" y="117983"/>
                  </a:lnTo>
                  <a:lnTo>
                    <a:pt x="451345" y="115951"/>
                  </a:lnTo>
                  <a:lnTo>
                    <a:pt x="451929" y="114300"/>
                  </a:lnTo>
                  <a:lnTo>
                    <a:pt x="454164" y="112407"/>
                  </a:lnTo>
                  <a:close/>
                </a:path>
                <a:path w="459739" h="1177290">
                  <a:moveTo>
                    <a:pt x="455764" y="404482"/>
                  </a:moveTo>
                  <a:lnTo>
                    <a:pt x="454837" y="404037"/>
                  </a:lnTo>
                  <a:lnTo>
                    <a:pt x="453707" y="403631"/>
                  </a:lnTo>
                  <a:lnTo>
                    <a:pt x="452755" y="403606"/>
                  </a:lnTo>
                  <a:lnTo>
                    <a:pt x="452107" y="403809"/>
                  </a:lnTo>
                  <a:lnTo>
                    <a:pt x="451751" y="404863"/>
                  </a:lnTo>
                  <a:lnTo>
                    <a:pt x="451218" y="406450"/>
                  </a:lnTo>
                  <a:lnTo>
                    <a:pt x="452107" y="407022"/>
                  </a:lnTo>
                  <a:lnTo>
                    <a:pt x="454215" y="407504"/>
                  </a:lnTo>
                  <a:lnTo>
                    <a:pt x="454888" y="407149"/>
                  </a:lnTo>
                  <a:lnTo>
                    <a:pt x="455764" y="404482"/>
                  </a:lnTo>
                  <a:close/>
                </a:path>
                <a:path w="459739" h="1177290">
                  <a:moveTo>
                    <a:pt x="456819" y="100863"/>
                  </a:moveTo>
                  <a:lnTo>
                    <a:pt x="455587" y="100368"/>
                  </a:lnTo>
                  <a:lnTo>
                    <a:pt x="455015" y="97650"/>
                  </a:lnTo>
                  <a:lnTo>
                    <a:pt x="451675" y="97345"/>
                  </a:lnTo>
                  <a:lnTo>
                    <a:pt x="452526" y="94157"/>
                  </a:lnTo>
                  <a:lnTo>
                    <a:pt x="452831" y="93052"/>
                  </a:lnTo>
                  <a:lnTo>
                    <a:pt x="449999" y="92176"/>
                  </a:lnTo>
                  <a:lnTo>
                    <a:pt x="445820" y="93281"/>
                  </a:lnTo>
                  <a:lnTo>
                    <a:pt x="444017" y="95719"/>
                  </a:lnTo>
                  <a:lnTo>
                    <a:pt x="445122" y="99390"/>
                  </a:lnTo>
                  <a:lnTo>
                    <a:pt x="445731" y="101942"/>
                  </a:lnTo>
                  <a:lnTo>
                    <a:pt x="450291" y="100368"/>
                  </a:lnTo>
                  <a:lnTo>
                    <a:pt x="451827" y="100063"/>
                  </a:lnTo>
                  <a:lnTo>
                    <a:pt x="453237" y="104457"/>
                  </a:lnTo>
                  <a:lnTo>
                    <a:pt x="454215" y="103428"/>
                  </a:lnTo>
                  <a:lnTo>
                    <a:pt x="454888" y="102527"/>
                  </a:lnTo>
                  <a:lnTo>
                    <a:pt x="456819" y="100863"/>
                  </a:lnTo>
                  <a:close/>
                </a:path>
                <a:path w="459739" h="1177290">
                  <a:moveTo>
                    <a:pt x="459130" y="336283"/>
                  </a:moveTo>
                  <a:lnTo>
                    <a:pt x="457796" y="335381"/>
                  </a:lnTo>
                  <a:lnTo>
                    <a:pt x="457377" y="334149"/>
                  </a:lnTo>
                  <a:lnTo>
                    <a:pt x="456946" y="334505"/>
                  </a:lnTo>
                  <a:lnTo>
                    <a:pt x="456349" y="334746"/>
                  </a:lnTo>
                  <a:lnTo>
                    <a:pt x="455637" y="336334"/>
                  </a:lnTo>
                  <a:lnTo>
                    <a:pt x="455510" y="337439"/>
                  </a:lnTo>
                  <a:lnTo>
                    <a:pt x="457073" y="337870"/>
                  </a:lnTo>
                  <a:lnTo>
                    <a:pt x="457644" y="337845"/>
                  </a:lnTo>
                  <a:lnTo>
                    <a:pt x="458584" y="337934"/>
                  </a:lnTo>
                  <a:lnTo>
                    <a:pt x="458660" y="337769"/>
                  </a:lnTo>
                  <a:lnTo>
                    <a:pt x="459130" y="336283"/>
                  </a:lnTo>
                  <a:close/>
                </a:path>
                <a:path w="459739" h="1177290">
                  <a:moveTo>
                    <a:pt x="459714" y="162966"/>
                  </a:moveTo>
                  <a:lnTo>
                    <a:pt x="458901" y="161721"/>
                  </a:lnTo>
                  <a:lnTo>
                    <a:pt x="458482" y="160489"/>
                  </a:lnTo>
                  <a:lnTo>
                    <a:pt x="457327" y="161594"/>
                  </a:lnTo>
                  <a:lnTo>
                    <a:pt x="456996" y="161886"/>
                  </a:lnTo>
                  <a:lnTo>
                    <a:pt x="456615" y="163372"/>
                  </a:lnTo>
                  <a:lnTo>
                    <a:pt x="455637" y="164706"/>
                  </a:lnTo>
                  <a:lnTo>
                    <a:pt x="457301" y="165735"/>
                  </a:lnTo>
                  <a:lnTo>
                    <a:pt x="459511" y="164706"/>
                  </a:lnTo>
                  <a:lnTo>
                    <a:pt x="459587" y="164122"/>
                  </a:lnTo>
                  <a:lnTo>
                    <a:pt x="459714" y="162966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2827" y="6901309"/>
              <a:ext cx="151536" cy="67303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2930912" y="8142465"/>
              <a:ext cx="372110" cy="1278255"/>
            </a:xfrm>
            <a:custGeom>
              <a:avLst/>
              <a:gdLst/>
              <a:ahLst/>
              <a:cxnLst/>
              <a:rect l="l" t="t" r="r" b="b"/>
              <a:pathLst>
                <a:path w="372110" h="1278254">
                  <a:moveTo>
                    <a:pt x="21145" y="777138"/>
                  </a:moveTo>
                  <a:lnTo>
                    <a:pt x="21018" y="777062"/>
                  </a:lnTo>
                  <a:lnTo>
                    <a:pt x="20612" y="776871"/>
                  </a:lnTo>
                  <a:lnTo>
                    <a:pt x="20142" y="776846"/>
                  </a:lnTo>
                  <a:lnTo>
                    <a:pt x="19685" y="776744"/>
                  </a:lnTo>
                  <a:lnTo>
                    <a:pt x="19735" y="777316"/>
                  </a:lnTo>
                  <a:lnTo>
                    <a:pt x="19786" y="777671"/>
                  </a:lnTo>
                  <a:lnTo>
                    <a:pt x="20218" y="777748"/>
                  </a:lnTo>
                  <a:lnTo>
                    <a:pt x="21120" y="777900"/>
                  </a:lnTo>
                  <a:lnTo>
                    <a:pt x="21094" y="777621"/>
                  </a:lnTo>
                  <a:lnTo>
                    <a:pt x="21145" y="777138"/>
                  </a:lnTo>
                  <a:close/>
                </a:path>
                <a:path w="372110" h="1278254">
                  <a:moveTo>
                    <a:pt x="49530" y="280327"/>
                  </a:moveTo>
                  <a:lnTo>
                    <a:pt x="47752" y="279400"/>
                  </a:lnTo>
                  <a:lnTo>
                    <a:pt x="47167" y="279400"/>
                  </a:lnTo>
                  <a:lnTo>
                    <a:pt x="46672" y="279298"/>
                  </a:lnTo>
                  <a:lnTo>
                    <a:pt x="46926" y="281736"/>
                  </a:lnTo>
                  <a:lnTo>
                    <a:pt x="47078" y="282968"/>
                  </a:lnTo>
                  <a:lnTo>
                    <a:pt x="47548" y="282740"/>
                  </a:lnTo>
                  <a:lnTo>
                    <a:pt x="48031" y="282536"/>
                  </a:lnTo>
                  <a:lnTo>
                    <a:pt x="48501" y="282308"/>
                  </a:lnTo>
                  <a:lnTo>
                    <a:pt x="49161" y="281330"/>
                  </a:lnTo>
                  <a:lnTo>
                    <a:pt x="49530" y="280327"/>
                  </a:lnTo>
                  <a:close/>
                </a:path>
                <a:path w="372110" h="1278254">
                  <a:moveTo>
                    <a:pt x="53390" y="844130"/>
                  </a:moveTo>
                  <a:lnTo>
                    <a:pt x="42443" y="844130"/>
                  </a:lnTo>
                  <a:lnTo>
                    <a:pt x="43078" y="844638"/>
                  </a:lnTo>
                  <a:lnTo>
                    <a:pt x="47282" y="845654"/>
                  </a:lnTo>
                  <a:lnTo>
                    <a:pt x="47625" y="845654"/>
                  </a:lnTo>
                  <a:lnTo>
                    <a:pt x="49885" y="847305"/>
                  </a:lnTo>
                  <a:lnTo>
                    <a:pt x="50165" y="847305"/>
                  </a:lnTo>
                  <a:lnTo>
                    <a:pt x="51968" y="845019"/>
                  </a:lnTo>
                  <a:lnTo>
                    <a:pt x="53390" y="844130"/>
                  </a:lnTo>
                  <a:close/>
                </a:path>
                <a:path w="372110" h="1278254">
                  <a:moveTo>
                    <a:pt x="53505" y="225323"/>
                  </a:moveTo>
                  <a:lnTo>
                    <a:pt x="49885" y="221335"/>
                  </a:lnTo>
                  <a:lnTo>
                    <a:pt x="45288" y="220281"/>
                  </a:lnTo>
                  <a:lnTo>
                    <a:pt x="42024" y="222910"/>
                  </a:lnTo>
                  <a:lnTo>
                    <a:pt x="39370" y="228866"/>
                  </a:lnTo>
                  <a:lnTo>
                    <a:pt x="40195" y="231698"/>
                  </a:lnTo>
                  <a:lnTo>
                    <a:pt x="42976" y="232702"/>
                  </a:lnTo>
                  <a:lnTo>
                    <a:pt x="44767" y="233387"/>
                  </a:lnTo>
                  <a:lnTo>
                    <a:pt x="52349" y="230466"/>
                  </a:lnTo>
                  <a:lnTo>
                    <a:pt x="53149" y="228790"/>
                  </a:lnTo>
                  <a:lnTo>
                    <a:pt x="53428" y="228244"/>
                  </a:lnTo>
                  <a:lnTo>
                    <a:pt x="53505" y="225323"/>
                  </a:lnTo>
                  <a:close/>
                </a:path>
                <a:path w="372110" h="1278254">
                  <a:moveTo>
                    <a:pt x="54025" y="260248"/>
                  </a:moveTo>
                  <a:lnTo>
                    <a:pt x="53327" y="256984"/>
                  </a:lnTo>
                  <a:lnTo>
                    <a:pt x="48831" y="256197"/>
                  </a:lnTo>
                  <a:lnTo>
                    <a:pt x="47218" y="258508"/>
                  </a:lnTo>
                  <a:lnTo>
                    <a:pt x="44996" y="259118"/>
                  </a:lnTo>
                  <a:lnTo>
                    <a:pt x="45288" y="259892"/>
                  </a:lnTo>
                  <a:lnTo>
                    <a:pt x="45516" y="260692"/>
                  </a:lnTo>
                  <a:lnTo>
                    <a:pt x="45948" y="261404"/>
                  </a:lnTo>
                  <a:lnTo>
                    <a:pt x="46901" y="262902"/>
                  </a:lnTo>
                  <a:lnTo>
                    <a:pt x="46799" y="264934"/>
                  </a:lnTo>
                  <a:lnTo>
                    <a:pt x="49326" y="265620"/>
                  </a:lnTo>
                  <a:lnTo>
                    <a:pt x="51816" y="266268"/>
                  </a:lnTo>
                  <a:lnTo>
                    <a:pt x="52539" y="265493"/>
                  </a:lnTo>
                  <a:lnTo>
                    <a:pt x="52971" y="263436"/>
                  </a:lnTo>
                  <a:lnTo>
                    <a:pt x="54025" y="260248"/>
                  </a:lnTo>
                  <a:close/>
                </a:path>
                <a:path w="372110" h="1278254">
                  <a:moveTo>
                    <a:pt x="56286" y="214287"/>
                  </a:moveTo>
                  <a:lnTo>
                    <a:pt x="54902" y="213347"/>
                  </a:lnTo>
                  <a:lnTo>
                    <a:pt x="53721" y="214376"/>
                  </a:lnTo>
                  <a:lnTo>
                    <a:pt x="52476" y="214426"/>
                  </a:lnTo>
                  <a:lnTo>
                    <a:pt x="52666" y="214909"/>
                  </a:lnTo>
                  <a:lnTo>
                    <a:pt x="52768" y="215531"/>
                  </a:lnTo>
                  <a:lnTo>
                    <a:pt x="53124" y="215836"/>
                  </a:lnTo>
                  <a:lnTo>
                    <a:pt x="54025" y="216585"/>
                  </a:lnTo>
                  <a:lnTo>
                    <a:pt x="55029" y="216992"/>
                  </a:lnTo>
                  <a:lnTo>
                    <a:pt x="55829" y="215658"/>
                  </a:lnTo>
                  <a:lnTo>
                    <a:pt x="55956" y="215138"/>
                  </a:lnTo>
                  <a:lnTo>
                    <a:pt x="56286" y="214287"/>
                  </a:lnTo>
                  <a:close/>
                </a:path>
                <a:path w="372110" h="1278254">
                  <a:moveTo>
                    <a:pt x="58242" y="840828"/>
                  </a:moveTo>
                  <a:lnTo>
                    <a:pt x="56337" y="838415"/>
                  </a:lnTo>
                  <a:lnTo>
                    <a:pt x="56159" y="838034"/>
                  </a:lnTo>
                  <a:lnTo>
                    <a:pt x="56769" y="833970"/>
                  </a:lnTo>
                  <a:lnTo>
                    <a:pt x="56883" y="833208"/>
                  </a:lnTo>
                  <a:lnTo>
                    <a:pt x="54673" y="833970"/>
                  </a:lnTo>
                  <a:lnTo>
                    <a:pt x="49225" y="833462"/>
                  </a:lnTo>
                  <a:lnTo>
                    <a:pt x="50419" y="833462"/>
                  </a:lnTo>
                  <a:lnTo>
                    <a:pt x="48628" y="832065"/>
                  </a:lnTo>
                  <a:lnTo>
                    <a:pt x="47879" y="830922"/>
                  </a:lnTo>
                  <a:lnTo>
                    <a:pt x="46647" y="829017"/>
                  </a:lnTo>
                  <a:lnTo>
                    <a:pt x="46215" y="829017"/>
                  </a:lnTo>
                  <a:lnTo>
                    <a:pt x="45808" y="828636"/>
                  </a:lnTo>
                  <a:lnTo>
                    <a:pt x="47739" y="828636"/>
                  </a:lnTo>
                  <a:lnTo>
                    <a:pt x="50584" y="828001"/>
                  </a:lnTo>
                  <a:lnTo>
                    <a:pt x="50520" y="827874"/>
                  </a:lnTo>
                  <a:lnTo>
                    <a:pt x="50177" y="827239"/>
                  </a:lnTo>
                  <a:lnTo>
                    <a:pt x="49555" y="826096"/>
                  </a:lnTo>
                  <a:lnTo>
                    <a:pt x="49669" y="824699"/>
                  </a:lnTo>
                  <a:lnTo>
                    <a:pt x="49784" y="823937"/>
                  </a:lnTo>
                  <a:lnTo>
                    <a:pt x="50546" y="823048"/>
                  </a:lnTo>
                  <a:lnTo>
                    <a:pt x="52539" y="823048"/>
                  </a:lnTo>
                  <a:lnTo>
                    <a:pt x="53403" y="822413"/>
                  </a:lnTo>
                  <a:lnTo>
                    <a:pt x="53975" y="821651"/>
                  </a:lnTo>
                  <a:lnTo>
                    <a:pt x="41452" y="821651"/>
                  </a:lnTo>
                  <a:lnTo>
                    <a:pt x="41452" y="843368"/>
                  </a:lnTo>
                  <a:lnTo>
                    <a:pt x="39408" y="843368"/>
                  </a:lnTo>
                  <a:lnTo>
                    <a:pt x="39458" y="842987"/>
                  </a:lnTo>
                  <a:lnTo>
                    <a:pt x="39598" y="842733"/>
                  </a:lnTo>
                  <a:lnTo>
                    <a:pt x="41452" y="843368"/>
                  </a:lnTo>
                  <a:lnTo>
                    <a:pt x="41452" y="821651"/>
                  </a:lnTo>
                  <a:lnTo>
                    <a:pt x="39738" y="821651"/>
                  </a:lnTo>
                  <a:lnTo>
                    <a:pt x="39624" y="822413"/>
                  </a:lnTo>
                  <a:lnTo>
                    <a:pt x="39560" y="822540"/>
                  </a:lnTo>
                  <a:lnTo>
                    <a:pt x="38138" y="825588"/>
                  </a:lnTo>
                  <a:lnTo>
                    <a:pt x="38023" y="826096"/>
                  </a:lnTo>
                  <a:lnTo>
                    <a:pt x="37985" y="826985"/>
                  </a:lnTo>
                  <a:lnTo>
                    <a:pt x="37528" y="827239"/>
                  </a:lnTo>
                  <a:lnTo>
                    <a:pt x="37020" y="827125"/>
                  </a:lnTo>
                  <a:lnTo>
                    <a:pt x="35331" y="828382"/>
                  </a:lnTo>
                  <a:lnTo>
                    <a:pt x="35242" y="828636"/>
                  </a:lnTo>
                  <a:lnTo>
                    <a:pt x="35128" y="829017"/>
                  </a:lnTo>
                  <a:lnTo>
                    <a:pt x="35039" y="829271"/>
                  </a:lnTo>
                  <a:lnTo>
                    <a:pt x="34848" y="829906"/>
                  </a:lnTo>
                  <a:lnTo>
                    <a:pt x="34798" y="830160"/>
                  </a:lnTo>
                  <a:lnTo>
                    <a:pt x="34696" y="830541"/>
                  </a:lnTo>
                  <a:lnTo>
                    <a:pt x="34594" y="830922"/>
                  </a:lnTo>
                  <a:lnTo>
                    <a:pt x="33286" y="830541"/>
                  </a:lnTo>
                  <a:lnTo>
                    <a:pt x="32232" y="830160"/>
                  </a:lnTo>
                  <a:lnTo>
                    <a:pt x="30835" y="830160"/>
                  </a:lnTo>
                  <a:lnTo>
                    <a:pt x="33439" y="829017"/>
                  </a:lnTo>
                  <a:lnTo>
                    <a:pt x="31737" y="824699"/>
                  </a:lnTo>
                  <a:lnTo>
                    <a:pt x="35280" y="824191"/>
                  </a:lnTo>
                  <a:lnTo>
                    <a:pt x="35191" y="823937"/>
                  </a:lnTo>
                  <a:lnTo>
                    <a:pt x="35064" y="823556"/>
                  </a:lnTo>
                  <a:lnTo>
                    <a:pt x="34899" y="823048"/>
                  </a:lnTo>
                  <a:lnTo>
                    <a:pt x="34734" y="822540"/>
                  </a:lnTo>
                  <a:lnTo>
                    <a:pt x="34594" y="822540"/>
                  </a:lnTo>
                  <a:lnTo>
                    <a:pt x="33299" y="821651"/>
                  </a:lnTo>
                  <a:lnTo>
                    <a:pt x="33096" y="821651"/>
                  </a:lnTo>
                  <a:lnTo>
                    <a:pt x="33108" y="821524"/>
                  </a:lnTo>
                  <a:lnTo>
                    <a:pt x="33299" y="821651"/>
                  </a:lnTo>
                  <a:lnTo>
                    <a:pt x="39738" y="821651"/>
                  </a:lnTo>
                  <a:lnTo>
                    <a:pt x="39738" y="821397"/>
                  </a:lnTo>
                  <a:lnTo>
                    <a:pt x="33134" y="821397"/>
                  </a:lnTo>
                  <a:lnTo>
                    <a:pt x="33235" y="820508"/>
                  </a:lnTo>
                  <a:lnTo>
                    <a:pt x="33362" y="819492"/>
                  </a:lnTo>
                  <a:lnTo>
                    <a:pt x="32486" y="819492"/>
                  </a:lnTo>
                  <a:lnTo>
                    <a:pt x="34544" y="818083"/>
                  </a:lnTo>
                  <a:lnTo>
                    <a:pt x="34620" y="812088"/>
                  </a:lnTo>
                  <a:lnTo>
                    <a:pt x="29121" y="808748"/>
                  </a:lnTo>
                  <a:lnTo>
                    <a:pt x="26911" y="807288"/>
                  </a:lnTo>
                  <a:lnTo>
                    <a:pt x="23596" y="807313"/>
                  </a:lnTo>
                  <a:lnTo>
                    <a:pt x="22923" y="806183"/>
                  </a:lnTo>
                  <a:lnTo>
                    <a:pt x="22225" y="807745"/>
                  </a:lnTo>
                  <a:lnTo>
                    <a:pt x="19354" y="813993"/>
                  </a:lnTo>
                  <a:lnTo>
                    <a:pt x="21717" y="819442"/>
                  </a:lnTo>
                  <a:lnTo>
                    <a:pt x="29324" y="821245"/>
                  </a:lnTo>
                  <a:lnTo>
                    <a:pt x="30378" y="821245"/>
                  </a:lnTo>
                  <a:lnTo>
                    <a:pt x="31178" y="820394"/>
                  </a:lnTo>
                  <a:lnTo>
                    <a:pt x="31572" y="820127"/>
                  </a:lnTo>
                  <a:lnTo>
                    <a:pt x="31254" y="820889"/>
                  </a:lnTo>
                  <a:lnTo>
                    <a:pt x="31026" y="821143"/>
                  </a:lnTo>
                  <a:lnTo>
                    <a:pt x="29997" y="822540"/>
                  </a:lnTo>
                  <a:lnTo>
                    <a:pt x="28651" y="822540"/>
                  </a:lnTo>
                  <a:lnTo>
                    <a:pt x="27990" y="823048"/>
                  </a:lnTo>
                  <a:lnTo>
                    <a:pt x="27698" y="823048"/>
                  </a:lnTo>
                  <a:lnTo>
                    <a:pt x="26149" y="821651"/>
                  </a:lnTo>
                  <a:lnTo>
                    <a:pt x="24638" y="820889"/>
                  </a:lnTo>
                  <a:lnTo>
                    <a:pt x="23964" y="820889"/>
                  </a:lnTo>
                  <a:lnTo>
                    <a:pt x="21323" y="821651"/>
                  </a:lnTo>
                  <a:lnTo>
                    <a:pt x="21120" y="821651"/>
                  </a:lnTo>
                  <a:lnTo>
                    <a:pt x="21818" y="820508"/>
                  </a:lnTo>
                  <a:lnTo>
                    <a:pt x="21653" y="820508"/>
                  </a:lnTo>
                  <a:lnTo>
                    <a:pt x="21297" y="820000"/>
                  </a:lnTo>
                  <a:lnTo>
                    <a:pt x="21056" y="819492"/>
                  </a:lnTo>
                  <a:lnTo>
                    <a:pt x="19862" y="819492"/>
                  </a:lnTo>
                  <a:lnTo>
                    <a:pt x="19583" y="820508"/>
                  </a:lnTo>
                  <a:lnTo>
                    <a:pt x="19037" y="821397"/>
                  </a:lnTo>
                  <a:lnTo>
                    <a:pt x="19481" y="822032"/>
                  </a:lnTo>
                  <a:lnTo>
                    <a:pt x="15621" y="823048"/>
                  </a:lnTo>
                  <a:lnTo>
                    <a:pt x="11722" y="823683"/>
                  </a:lnTo>
                  <a:lnTo>
                    <a:pt x="2260" y="828001"/>
                  </a:lnTo>
                  <a:lnTo>
                    <a:pt x="2019" y="828001"/>
                  </a:lnTo>
                  <a:lnTo>
                    <a:pt x="1917" y="828382"/>
                  </a:lnTo>
                  <a:lnTo>
                    <a:pt x="1854" y="828636"/>
                  </a:lnTo>
                  <a:lnTo>
                    <a:pt x="1752" y="829017"/>
                  </a:lnTo>
                  <a:lnTo>
                    <a:pt x="1689" y="829271"/>
                  </a:lnTo>
                  <a:lnTo>
                    <a:pt x="711" y="832954"/>
                  </a:lnTo>
                  <a:lnTo>
                    <a:pt x="7112" y="838415"/>
                  </a:lnTo>
                  <a:lnTo>
                    <a:pt x="7010" y="839177"/>
                  </a:lnTo>
                  <a:lnTo>
                    <a:pt x="6959" y="839558"/>
                  </a:lnTo>
                  <a:lnTo>
                    <a:pt x="6883" y="840193"/>
                  </a:lnTo>
                  <a:lnTo>
                    <a:pt x="8737" y="841743"/>
                  </a:lnTo>
                  <a:lnTo>
                    <a:pt x="7886" y="841590"/>
                  </a:lnTo>
                  <a:lnTo>
                    <a:pt x="4025" y="843368"/>
                  </a:lnTo>
                  <a:lnTo>
                    <a:pt x="3924" y="847305"/>
                  </a:lnTo>
                  <a:lnTo>
                    <a:pt x="330" y="847305"/>
                  </a:lnTo>
                  <a:lnTo>
                    <a:pt x="241" y="849210"/>
                  </a:lnTo>
                  <a:lnTo>
                    <a:pt x="0" y="849210"/>
                  </a:lnTo>
                  <a:lnTo>
                    <a:pt x="914" y="849718"/>
                  </a:lnTo>
                  <a:lnTo>
                    <a:pt x="685" y="849718"/>
                  </a:lnTo>
                  <a:lnTo>
                    <a:pt x="711" y="851242"/>
                  </a:lnTo>
                  <a:lnTo>
                    <a:pt x="825" y="851623"/>
                  </a:lnTo>
                  <a:lnTo>
                    <a:pt x="1231" y="852512"/>
                  </a:lnTo>
                  <a:lnTo>
                    <a:pt x="2895" y="854163"/>
                  </a:lnTo>
                  <a:lnTo>
                    <a:pt x="3022" y="854544"/>
                  </a:lnTo>
                  <a:lnTo>
                    <a:pt x="2895" y="854544"/>
                  </a:lnTo>
                  <a:lnTo>
                    <a:pt x="5372" y="856322"/>
                  </a:lnTo>
                  <a:lnTo>
                    <a:pt x="6184" y="856068"/>
                  </a:lnTo>
                  <a:lnTo>
                    <a:pt x="6832" y="855268"/>
                  </a:lnTo>
                  <a:lnTo>
                    <a:pt x="12649" y="855687"/>
                  </a:lnTo>
                  <a:lnTo>
                    <a:pt x="12738" y="855179"/>
                  </a:lnTo>
                  <a:lnTo>
                    <a:pt x="12827" y="854544"/>
                  </a:lnTo>
                  <a:lnTo>
                    <a:pt x="12890" y="854163"/>
                  </a:lnTo>
                  <a:lnTo>
                    <a:pt x="12992" y="853528"/>
                  </a:lnTo>
                  <a:lnTo>
                    <a:pt x="13360" y="851115"/>
                  </a:lnTo>
                  <a:lnTo>
                    <a:pt x="15519" y="848194"/>
                  </a:lnTo>
                  <a:lnTo>
                    <a:pt x="15443" y="847940"/>
                  </a:lnTo>
                  <a:lnTo>
                    <a:pt x="14643" y="845019"/>
                  </a:lnTo>
                  <a:lnTo>
                    <a:pt x="15036" y="845654"/>
                  </a:lnTo>
                  <a:lnTo>
                    <a:pt x="15748" y="846543"/>
                  </a:lnTo>
                  <a:lnTo>
                    <a:pt x="18656" y="847940"/>
                  </a:lnTo>
                  <a:lnTo>
                    <a:pt x="20561" y="847940"/>
                  </a:lnTo>
                  <a:lnTo>
                    <a:pt x="24777" y="848575"/>
                  </a:lnTo>
                  <a:lnTo>
                    <a:pt x="27317" y="848575"/>
                  </a:lnTo>
                  <a:lnTo>
                    <a:pt x="27571" y="849210"/>
                  </a:lnTo>
                  <a:lnTo>
                    <a:pt x="27965" y="849718"/>
                  </a:lnTo>
                  <a:lnTo>
                    <a:pt x="28028" y="850099"/>
                  </a:lnTo>
                  <a:lnTo>
                    <a:pt x="28143" y="850480"/>
                  </a:lnTo>
                  <a:lnTo>
                    <a:pt x="28486" y="851623"/>
                  </a:lnTo>
                  <a:lnTo>
                    <a:pt x="28879" y="851623"/>
                  </a:lnTo>
                  <a:lnTo>
                    <a:pt x="32131" y="850480"/>
                  </a:lnTo>
                  <a:lnTo>
                    <a:pt x="31927" y="850480"/>
                  </a:lnTo>
                  <a:lnTo>
                    <a:pt x="34505" y="849210"/>
                  </a:lnTo>
                  <a:lnTo>
                    <a:pt x="34086" y="849210"/>
                  </a:lnTo>
                  <a:lnTo>
                    <a:pt x="34467" y="848194"/>
                  </a:lnTo>
                  <a:lnTo>
                    <a:pt x="31508" y="845400"/>
                  </a:lnTo>
                  <a:lnTo>
                    <a:pt x="31572" y="845019"/>
                  </a:lnTo>
                  <a:lnTo>
                    <a:pt x="31635" y="844638"/>
                  </a:lnTo>
                  <a:lnTo>
                    <a:pt x="31711" y="844130"/>
                  </a:lnTo>
                  <a:lnTo>
                    <a:pt x="36576" y="846924"/>
                  </a:lnTo>
                  <a:lnTo>
                    <a:pt x="36639" y="846543"/>
                  </a:lnTo>
                  <a:lnTo>
                    <a:pt x="37007" y="844130"/>
                  </a:lnTo>
                  <a:lnTo>
                    <a:pt x="37388" y="844130"/>
                  </a:lnTo>
                  <a:lnTo>
                    <a:pt x="39420" y="843749"/>
                  </a:lnTo>
                  <a:lnTo>
                    <a:pt x="39433" y="844130"/>
                  </a:lnTo>
                  <a:lnTo>
                    <a:pt x="42443" y="844130"/>
                  </a:lnTo>
                  <a:lnTo>
                    <a:pt x="41478" y="843368"/>
                  </a:lnTo>
                  <a:lnTo>
                    <a:pt x="54584" y="843368"/>
                  </a:lnTo>
                  <a:lnTo>
                    <a:pt x="55499" y="842733"/>
                  </a:lnTo>
                  <a:lnTo>
                    <a:pt x="56934" y="841743"/>
                  </a:lnTo>
                  <a:lnTo>
                    <a:pt x="58242" y="840828"/>
                  </a:lnTo>
                  <a:close/>
                </a:path>
                <a:path w="372110" h="1278254">
                  <a:moveTo>
                    <a:pt x="68313" y="821397"/>
                  </a:moveTo>
                  <a:lnTo>
                    <a:pt x="64973" y="821397"/>
                  </a:lnTo>
                  <a:lnTo>
                    <a:pt x="64554" y="821651"/>
                  </a:lnTo>
                  <a:lnTo>
                    <a:pt x="53975" y="821651"/>
                  </a:lnTo>
                  <a:lnTo>
                    <a:pt x="54254" y="822032"/>
                  </a:lnTo>
                  <a:lnTo>
                    <a:pt x="58674" y="825207"/>
                  </a:lnTo>
                  <a:lnTo>
                    <a:pt x="58877" y="825207"/>
                  </a:lnTo>
                  <a:lnTo>
                    <a:pt x="58953" y="824953"/>
                  </a:lnTo>
                  <a:lnTo>
                    <a:pt x="62814" y="822413"/>
                  </a:lnTo>
                  <a:lnTo>
                    <a:pt x="64655" y="821651"/>
                  </a:lnTo>
                  <a:lnTo>
                    <a:pt x="68084" y="821651"/>
                  </a:lnTo>
                  <a:lnTo>
                    <a:pt x="68313" y="821397"/>
                  </a:lnTo>
                  <a:close/>
                </a:path>
                <a:path w="372110" h="1278254">
                  <a:moveTo>
                    <a:pt x="70497" y="746239"/>
                  </a:moveTo>
                  <a:lnTo>
                    <a:pt x="70472" y="745210"/>
                  </a:lnTo>
                  <a:lnTo>
                    <a:pt x="69735" y="744715"/>
                  </a:lnTo>
                  <a:lnTo>
                    <a:pt x="68783" y="744080"/>
                  </a:lnTo>
                  <a:lnTo>
                    <a:pt x="67576" y="743712"/>
                  </a:lnTo>
                  <a:lnTo>
                    <a:pt x="66598" y="745718"/>
                  </a:lnTo>
                  <a:lnTo>
                    <a:pt x="66471" y="746290"/>
                  </a:lnTo>
                  <a:lnTo>
                    <a:pt x="66128" y="747318"/>
                  </a:lnTo>
                  <a:lnTo>
                    <a:pt x="66179" y="747699"/>
                  </a:lnTo>
                  <a:lnTo>
                    <a:pt x="66433" y="749274"/>
                  </a:lnTo>
                  <a:lnTo>
                    <a:pt x="67208" y="748880"/>
                  </a:lnTo>
                  <a:lnTo>
                    <a:pt x="68033" y="748525"/>
                  </a:lnTo>
                  <a:lnTo>
                    <a:pt x="68783" y="748093"/>
                  </a:lnTo>
                  <a:lnTo>
                    <a:pt x="69215" y="747801"/>
                  </a:lnTo>
                  <a:lnTo>
                    <a:pt x="69710" y="747471"/>
                  </a:lnTo>
                  <a:lnTo>
                    <a:pt x="69989" y="747014"/>
                  </a:lnTo>
                  <a:lnTo>
                    <a:pt x="70497" y="746239"/>
                  </a:lnTo>
                  <a:close/>
                </a:path>
                <a:path w="372110" h="1278254">
                  <a:moveTo>
                    <a:pt x="71970" y="342404"/>
                  </a:moveTo>
                  <a:lnTo>
                    <a:pt x="71678" y="342036"/>
                  </a:lnTo>
                  <a:lnTo>
                    <a:pt x="71551" y="341782"/>
                  </a:lnTo>
                  <a:lnTo>
                    <a:pt x="70573" y="342684"/>
                  </a:lnTo>
                  <a:lnTo>
                    <a:pt x="70967" y="343484"/>
                  </a:lnTo>
                  <a:lnTo>
                    <a:pt x="71297" y="343179"/>
                  </a:lnTo>
                  <a:lnTo>
                    <a:pt x="71678" y="342912"/>
                  </a:lnTo>
                  <a:lnTo>
                    <a:pt x="71894" y="342531"/>
                  </a:lnTo>
                  <a:lnTo>
                    <a:pt x="71970" y="342404"/>
                  </a:lnTo>
                  <a:close/>
                </a:path>
                <a:path w="372110" h="1278254">
                  <a:moveTo>
                    <a:pt x="79032" y="317080"/>
                  </a:moveTo>
                  <a:lnTo>
                    <a:pt x="78955" y="316204"/>
                  </a:lnTo>
                  <a:lnTo>
                    <a:pt x="78473" y="315341"/>
                  </a:lnTo>
                  <a:lnTo>
                    <a:pt x="78232" y="314871"/>
                  </a:lnTo>
                  <a:lnTo>
                    <a:pt x="78003" y="314236"/>
                  </a:lnTo>
                  <a:lnTo>
                    <a:pt x="78155" y="313766"/>
                  </a:lnTo>
                  <a:lnTo>
                    <a:pt x="78371" y="312915"/>
                  </a:lnTo>
                  <a:lnTo>
                    <a:pt x="78473" y="312178"/>
                  </a:lnTo>
                  <a:lnTo>
                    <a:pt x="77851" y="311454"/>
                  </a:lnTo>
                  <a:lnTo>
                    <a:pt x="77292" y="312026"/>
                  </a:lnTo>
                  <a:lnTo>
                    <a:pt x="76720" y="312610"/>
                  </a:lnTo>
                  <a:lnTo>
                    <a:pt x="76492" y="312864"/>
                  </a:lnTo>
                  <a:lnTo>
                    <a:pt x="76149" y="313918"/>
                  </a:lnTo>
                  <a:lnTo>
                    <a:pt x="75869" y="314439"/>
                  </a:lnTo>
                  <a:lnTo>
                    <a:pt x="75590" y="316598"/>
                  </a:lnTo>
                  <a:lnTo>
                    <a:pt x="76822" y="317080"/>
                  </a:lnTo>
                  <a:lnTo>
                    <a:pt x="79032" y="317080"/>
                  </a:lnTo>
                  <a:close/>
                </a:path>
                <a:path w="372110" h="1278254">
                  <a:moveTo>
                    <a:pt x="83667" y="716902"/>
                  </a:moveTo>
                  <a:lnTo>
                    <a:pt x="83223" y="716343"/>
                  </a:lnTo>
                  <a:lnTo>
                    <a:pt x="83070" y="716140"/>
                  </a:lnTo>
                  <a:lnTo>
                    <a:pt x="82397" y="716368"/>
                  </a:lnTo>
                  <a:lnTo>
                    <a:pt x="81965" y="716394"/>
                  </a:lnTo>
                  <a:lnTo>
                    <a:pt x="81813" y="716622"/>
                  </a:lnTo>
                  <a:lnTo>
                    <a:pt x="81686" y="716813"/>
                  </a:lnTo>
                  <a:lnTo>
                    <a:pt x="80505" y="716597"/>
                  </a:lnTo>
                  <a:lnTo>
                    <a:pt x="80060" y="716851"/>
                  </a:lnTo>
                  <a:lnTo>
                    <a:pt x="79679" y="717042"/>
                  </a:lnTo>
                  <a:lnTo>
                    <a:pt x="79756" y="717524"/>
                  </a:lnTo>
                  <a:lnTo>
                    <a:pt x="79806" y="717804"/>
                  </a:lnTo>
                  <a:lnTo>
                    <a:pt x="80238" y="717753"/>
                  </a:lnTo>
                  <a:lnTo>
                    <a:pt x="80733" y="717854"/>
                  </a:lnTo>
                  <a:lnTo>
                    <a:pt x="81788" y="717245"/>
                  </a:lnTo>
                  <a:lnTo>
                    <a:pt x="81749" y="717105"/>
                  </a:lnTo>
                  <a:lnTo>
                    <a:pt x="82016" y="717169"/>
                  </a:lnTo>
                  <a:lnTo>
                    <a:pt x="82473" y="717372"/>
                  </a:lnTo>
                  <a:lnTo>
                    <a:pt x="82918" y="717372"/>
                  </a:lnTo>
                  <a:lnTo>
                    <a:pt x="83477" y="717397"/>
                  </a:lnTo>
                  <a:lnTo>
                    <a:pt x="83667" y="716902"/>
                  </a:lnTo>
                  <a:close/>
                </a:path>
                <a:path w="372110" h="1278254">
                  <a:moveTo>
                    <a:pt x="85509" y="743178"/>
                  </a:moveTo>
                  <a:lnTo>
                    <a:pt x="85382" y="742276"/>
                  </a:lnTo>
                  <a:lnTo>
                    <a:pt x="83820" y="741578"/>
                  </a:lnTo>
                  <a:lnTo>
                    <a:pt x="82689" y="741146"/>
                  </a:lnTo>
                  <a:lnTo>
                    <a:pt x="80886" y="741095"/>
                  </a:lnTo>
                  <a:lnTo>
                    <a:pt x="79857" y="742480"/>
                  </a:lnTo>
                  <a:lnTo>
                    <a:pt x="79375" y="743102"/>
                  </a:lnTo>
                  <a:lnTo>
                    <a:pt x="80162" y="744689"/>
                  </a:lnTo>
                  <a:lnTo>
                    <a:pt x="80391" y="745845"/>
                  </a:lnTo>
                  <a:lnTo>
                    <a:pt x="81991" y="745337"/>
                  </a:lnTo>
                  <a:lnTo>
                    <a:pt x="84124" y="746061"/>
                  </a:lnTo>
                  <a:lnTo>
                    <a:pt x="85509" y="743178"/>
                  </a:lnTo>
                  <a:close/>
                </a:path>
                <a:path w="372110" h="1278254">
                  <a:moveTo>
                    <a:pt x="86842" y="329057"/>
                  </a:moveTo>
                  <a:lnTo>
                    <a:pt x="83604" y="323634"/>
                  </a:lnTo>
                  <a:lnTo>
                    <a:pt x="77901" y="321221"/>
                  </a:lnTo>
                  <a:lnTo>
                    <a:pt x="76098" y="322173"/>
                  </a:lnTo>
                  <a:lnTo>
                    <a:pt x="71348" y="329057"/>
                  </a:lnTo>
                  <a:lnTo>
                    <a:pt x="70789" y="333641"/>
                  </a:lnTo>
                  <a:lnTo>
                    <a:pt x="72453" y="335800"/>
                  </a:lnTo>
                  <a:lnTo>
                    <a:pt x="74282" y="338264"/>
                  </a:lnTo>
                  <a:lnTo>
                    <a:pt x="78828" y="339521"/>
                  </a:lnTo>
                  <a:lnTo>
                    <a:pt x="82372" y="338696"/>
                  </a:lnTo>
                  <a:lnTo>
                    <a:pt x="83896" y="338340"/>
                  </a:lnTo>
                  <a:lnTo>
                    <a:pt x="85229" y="337858"/>
                  </a:lnTo>
                  <a:lnTo>
                    <a:pt x="84226" y="334327"/>
                  </a:lnTo>
                  <a:lnTo>
                    <a:pt x="85585" y="333451"/>
                  </a:lnTo>
                  <a:lnTo>
                    <a:pt x="86842" y="329057"/>
                  </a:lnTo>
                  <a:close/>
                </a:path>
                <a:path w="372110" h="1278254">
                  <a:moveTo>
                    <a:pt x="87642" y="721741"/>
                  </a:moveTo>
                  <a:lnTo>
                    <a:pt x="84823" y="718731"/>
                  </a:lnTo>
                  <a:lnTo>
                    <a:pt x="83019" y="719785"/>
                  </a:lnTo>
                  <a:lnTo>
                    <a:pt x="81559" y="720280"/>
                  </a:lnTo>
                  <a:lnTo>
                    <a:pt x="80708" y="720559"/>
                  </a:lnTo>
                  <a:lnTo>
                    <a:pt x="80162" y="721995"/>
                  </a:lnTo>
                  <a:lnTo>
                    <a:pt x="79679" y="722998"/>
                  </a:lnTo>
                  <a:lnTo>
                    <a:pt x="79502" y="723328"/>
                  </a:lnTo>
                  <a:lnTo>
                    <a:pt x="79933" y="723976"/>
                  </a:lnTo>
                  <a:lnTo>
                    <a:pt x="80111" y="724471"/>
                  </a:lnTo>
                  <a:lnTo>
                    <a:pt x="82016" y="725754"/>
                  </a:lnTo>
                  <a:lnTo>
                    <a:pt x="83870" y="725258"/>
                  </a:lnTo>
                  <a:lnTo>
                    <a:pt x="85280" y="723773"/>
                  </a:lnTo>
                  <a:lnTo>
                    <a:pt x="86106" y="722922"/>
                  </a:lnTo>
                  <a:lnTo>
                    <a:pt x="87642" y="721741"/>
                  </a:lnTo>
                  <a:close/>
                </a:path>
                <a:path w="372110" h="1278254">
                  <a:moveTo>
                    <a:pt x="90322" y="357339"/>
                  </a:moveTo>
                  <a:lnTo>
                    <a:pt x="89649" y="355257"/>
                  </a:lnTo>
                  <a:lnTo>
                    <a:pt x="89573" y="354406"/>
                  </a:lnTo>
                  <a:lnTo>
                    <a:pt x="89395" y="353580"/>
                  </a:lnTo>
                  <a:lnTo>
                    <a:pt x="88112" y="353910"/>
                  </a:lnTo>
                  <a:lnTo>
                    <a:pt x="86741" y="354076"/>
                  </a:lnTo>
                  <a:lnTo>
                    <a:pt x="85128" y="354914"/>
                  </a:lnTo>
                  <a:lnTo>
                    <a:pt x="84924" y="356184"/>
                  </a:lnTo>
                  <a:lnTo>
                    <a:pt x="85102" y="356844"/>
                  </a:lnTo>
                  <a:lnTo>
                    <a:pt x="85305" y="357517"/>
                  </a:lnTo>
                  <a:lnTo>
                    <a:pt x="86080" y="358051"/>
                  </a:lnTo>
                  <a:lnTo>
                    <a:pt x="86614" y="358597"/>
                  </a:lnTo>
                  <a:lnTo>
                    <a:pt x="87033" y="359054"/>
                  </a:lnTo>
                  <a:lnTo>
                    <a:pt x="86156" y="360553"/>
                  </a:lnTo>
                  <a:lnTo>
                    <a:pt x="87718" y="360083"/>
                  </a:lnTo>
                  <a:lnTo>
                    <a:pt x="88163" y="359930"/>
                  </a:lnTo>
                  <a:lnTo>
                    <a:pt x="88468" y="359371"/>
                  </a:lnTo>
                  <a:lnTo>
                    <a:pt x="88849" y="359003"/>
                  </a:lnTo>
                  <a:lnTo>
                    <a:pt x="89369" y="358101"/>
                  </a:lnTo>
                  <a:lnTo>
                    <a:pt x="90322" y="357339"/>
                  </a:lnTo>
                  <a:close/>
                </a:path>
                <a:path w="372110" h="1278254">
                  <a:moveTo>
                    <a:pt x="93814" y="796886"/>
                  </a:moveTo>
                  <a:lnTo>
                    <a:pt x="93687" y="794727"/>
                  </a:lnTo>
                  <a:lnTo>
                    <a:pt x="92633" y="790155"/>
                  </a:lnTo>
                  <a:lnTo>
                    <a:pt x="88480" y="789139"/>
                  </a:lnTo>
                  <a:lnTo>
                    <a:pt x="88849" y="789139"/>
                  </a:lnTo>
                  <a:lnTo>
                    <a:pt x="86588" y="787107"/>
                  </a:lnTo>
                  <a:lnTo>
                    <a:pt x="85737" y="786345"/>
                  </a:lnTo>
                  <a:lnTo>
                    <a:pt x="84480" y="786599"/>
                  </a:lnTo>
                  <a:lnTo>
                    <a:pt x="83197" y="787107"/>
                  </a:lnTo>
                  <a:lnTo>
                    <a:pt x="83286" y="786599"/>
                  </a:lnTo>
                  <a:lnTo>
                    <a:pt x="83400" y="785964"/>
                  </a:lnTo>
                  <a:lnTo>
                    <a:pt x="83604" y="784821"/>
                  </a:lnTo>
                  <a:lnTo>
                    <a:pt x="84175" y="782662"/>
                  </a:lnTo>
                  <a:lnTo>
                    <a:pt x="84721" y="776693"/>
                  </a:lnTo>
                  <a:lnTo>
                    <a:pt x="84797" y="775931"/>
                  </a:lnTo>
                  <a:lnTo>
                    <a:pt x="84861" y="775296"/>
                  </a:lnTo>
                  <a:lnTo>
                    <a:pt x="84924" y="774534"/>
                  </a:lnTo>
                  <a:lnTo>
                    <a:pt x="85051" y="773137"/>
                  </a:lnTo>
                  <a:lnTo>
                    <a:pt x="81661" y="769835"/>
                  </a:lnTo>
                  <a:lnTo>
                    <a:pt x="75069" y="770089"/>
                  </a:lnTo>
                  <a:lnTo>
                    <a:pt x="73329" y="770089"/>
                  </a:lnTo>
                  <a:lnTo>
                    <a:pt x="71196" y="770724"/>
                  </a:lnTo>
                  <a:lnTo>
                    <a:pt x="72250" y="775296"/>
                  </a:lnTo>
                  <a:lnTo>
                    <a:pt x="71196" y="776693"/>
                  </a:lnTo>
                  <a:lnTo>
                    <a:pt x="67462" y="774534"/>
                  </a:lnTo>
                  <a:lnTo>
                    <a:pt x="66929" y="775931"/>
                  </a:lnTo>
                  <a:lnTo>
                    <a:pt x="66078" y="777074"/>
                  </a:lnTo>
                  <a:lnTo>
                    <a:pt x="65595" y="778217"/>
                  </a:lnTo>
                  <a:lnTo>
                    <a:pt x="63563" y="779614"/>
                  </a:lnTo>
                  <a:lnTo>
                    <a:pt x="67779" y="783551"/>
                  </a:lnTo>
                  <a:lnTo>
                    <a:pt x="66484" y="785964"/>
                  </a:lnTo>
                  <a:lnTo>
                    <a:pt x="64566" y="788758"/>
                  </a:lnTo>
                  <a:lnTo>
                    <a:pt x="64490" y="789139"/>
                  </a:lnTo>
                  <a:lnTo>
                    <a:pt x="62458" y="790155"/>
                  </a:lnTo>
                  <a:lnTo>
                    <a:pt x="61925" y="791679"/>
                  </a:lnTo>
                  <a:lnTo>
                    <a:pt x="62039" y="793457"/>
                  </a:lnTo>
                  <a:lnTo>
                    <a:pt x="62153" y="794727"/>
                  </a:lnTo>
                  <a:lnTo>
                    <a:pt x="62268" y="796251"/>
                  </a:lnTo>
                  <a:lnTo>
                    <a:pt x="62293" y="796886"/>
                  </a:lnTo>
                  <a:lnTo>
                    <a:pt x="93814" y="796886"/>
                  </a:lnTo>
                  <a:close/>
                </a:path>
                <a:path w="372110" h="1278254">
                  <a:moveTo>
                    <a:pt x="95046" y="303072"/>
                  </a:moveTo>
                  <a:lnTo>
                    <a:pt x="94767" y="300482"/>
                  </a:lnTo>
                  <a:lnTo>
                    <a:pt x="93065" y="299300"/>
                  </a:lnTo>
                  <a:lnTo>
                    <a:pt x="90703" y="297726"/>
                  </a:lnTo>
                  <a:lnTo>
                    <a:pt x="88595" y="298831"/>
                  </a:lnTo>
                  <a:lnTo>
                    <a:pt x="85178" y="300736"/>
                  </a:lnTo>
                  <a:lnTo>
                    <a:pt x="83578" y="301091"/>
                  </a:lnTo>
                  <a:lnTo>
                    <a:pt x="81013" y="303491"/>
                  </a:lnTo>
                  <a:lnTo>
                    <a:pt x="80111" y="305854"/>
                  </a:lnTo>
                  <a:lnTo>
                    <a:pt x="81064" y="309219"/>
                  </a:lnTo>
                  <a:lnTo>
                    <a:pt x="82969" y="310883"/>
                  </a:lnTo>
                  <a:lnTo>
                    <a:pt x="87109" y="312635"/>
                  </a:lnTo>
                  <a:lnTo>
                    <a:pt x="88976" y="309143"/>
                  </a:lnTo>
                  <a:lnTo>
                    <a:pt x="91986" y="309994"/>
                  </a:lnTo>
                  <a:lnTo>
                    <a:pt x="93357" y="310426"/>
                  </a:lnTo>
                  <a:lnTo>
                    <a:pt x="93218" y="307721"/>
                  </a:lnTo>
                  <a:lnTo>
                    <a:pt x="93891" y="306641"/>
                  </a:lnTo>
                  <a:lnTo>
                    <a:pt x="95046" y="303072"/>
                  </a:lnTo>
                  <a:close/>
                </a:path>
                <a:path w="372110" h="1278254">
                  <a:moveTo>
                    <a:pt x="95148" y="312432"/>
                  </a:moveTo>
                  <a:lnTo>
                    <a:pt x="94945" y="311734"/>
                  </a:lnTo>
                  <a:lnTo>
                    <a:pt x="94945" y="311200"/>
                  </a:lnTo>
                  <a:lnTo>
                    <a:pt x="93586" y="311962"/>
                  </a:lnTo>
                  <a:lnTo>
                    <a:pt x="93014" y="312254"/>
                  </a:lnTo>
                  <a:lnTo>
                    <a:pt x="93014" y="313563"/>
                  </a:lnTo>
                  <a:lnTo>
                    <a:pt x="92989" y="314096"/>
                  </a:lnTo>
                  <a:lnTo>
                    <a:pt x="93611" y="313664"/>
                  </a:lnTo>
                  <a:lnTo>
                    <a:pt x="94399" y="313309"/>
                  </a:lnTo>
                  <a:lnTo>
                    <a:pt x="95148" y="312432"/>
                  </a:lnTo>
                  <a:close/>
                </a:path>
                <a:path w="372110" h="1278254">
                  <a:moveTo>
                    <a:pt x="96316" y="844130"/>
                  </a:moveTo>
                  <a:lnTo>
                    <a:pt x="64020" y="844130"/>
                  </a:lnTo>
                  <a:lnTo>
                    <a:pt x="63944" y="843368"/>
                  </a:lnTo>
                  <a:lnTo>
                    <a:pt x="54610" y="843368"/>
                  </a:lnTo>
                  <a:lnTo>
                    <a:pt x="53390" y="844130"/>
                  </a:lnTo>
                  <a:lnTo>
                    <a:pt x="63436" y="844130"/>
                  </a:lnTo>
                  <a:lnTo>
                    <a:pt x="63995" y="844130"/>
                  </a:lnTo>
                  <a:lnTo>
                    <a:pt x="62484" y="844384"/>
                  </a:lnTo>
                  <a:lnTo>
                    <a:pt x="60985" y="844638"/>
                  </a:lnTo>
                  <a:lnTo>
                    <a:pt x="61531" y="844638"/>
                  </a:lnTo>
                  <a:lnTo>
                    <a:pt x="58686" y="845400"/>
                  </a:lnTo>
                  <a:lnTo>
                    <a:pt x="58216" y="845527"/>
                  </a:lnTo>
                  <a:lnTo>
                    <a:pt x="57746" y="845654"/>
                  </a:lnTo>
                  <a:lnTo>
                    <a:pt x="58191" y="845654"/>
                  </a:lnTo>
                  <a:lnTo>
                    <a:pt x="57137" y="849718"/>
                  </a:lnTo>
                  <a:lnTo>
                    <a:pt x="61709" y="854544"/>
                  </a:lnTo>
                  <a:lnTo>
                    <a:pt x="64122" y="855179"/>
                  </a:lnTo>
                  <a:lnTo>
                    <a:pt x="66624" y="854544"/>
                  </a:lnTo>
                  <a:lnTo>
                    <a:pt x="66497" y="855179"/>
                  </a:lnTo>
                  <a:lnTo>
                    <a:pt x="67335" y="855179"/>
                  </a:lnTo>
                  <a:lnTo>
                    <a:pt x="67411" y="854544"/>
                  </a:lnTo>
                  <a:lnTo>
                    <a:pt x="67437" y="854163"/>
                  </a:lnTo>
                  <a:lnTo>
                    <a:pt x="68986" y="853528"/>
                  </a:lnTo>
                  <a:lnTo>
                    <a:pt x="70688" y="852512"/>
                  </a:lnTo>
                  <a:lnTo>
                    <a:pt x="72974" y="850099"/>
                  </a:lnTo>
                  <a:lnTo>
                    <a:pt x="73545" y="848715"/>
                  </a:lnTo>
                  <a:lnTo>
                    <a:pt x="76187" y="850480"/>
                  </a:lnTo>
                  <a:lnTo>
                    <a:pt x="78219" y="851242"/>
                  </a:lnTo>
                  <a:lnTo>
                    <a:pt x="78625" y="851242"/>
                  </a:lnTo>
                  <a:lnTo>
                    <a:pt x="76225" y="855179"/>
                  </a:lnTo>
                  <a:lnTo>
                    <a:pt x="75679" y="855179"/>
                  </a:lnTo>
                  <a:lnTo>
                    <a:pt x="77774" y="857719"/>
                  </a:lnTo>
                  <a:lnTo>
                    <a:pt x="77470" y="861275"/>
                  </a:lnTo>
                  <a:lnTo>
                    <a:pt x="83451" y="863815"/>
                  </a:lnTo>
                  <a:lnTo>
                    <a:pt x="89852" y="861783"/>
                  </a:lnTo>
                  <a:lnTo>
                    <a:pt x="94856" y="855179"/>
                  </a:lnTo>
                  <a:lnTo>
                    <a:pt x="94678" y="855179"/>
                  </a:lnTo>
                  <a:lnTo>
                    <a:pt x="94742" y="853528"/>
                  </a:lnTo>
                  <a:lnTo>
                    <a:pt x="92964" y="851623"/>
                  </a:lnTo>
                  <a:lnTo>
                    <a:pt x="93218" y="851242"/>
                  </a:lnTo>
                  <a:lnTo>
                    <a:pt x="93637" y="851115"/>
                  </a:lnTo>
                  <a:lnTo>
                    <a:pt x="93992" y="850480"/>
                  </a:lnTo>
                  <a:lnTo>
                    <a:pt x="95529" y="849210"/>
                  </a:lnTo>
                  <a:lnTo>
                    <a:pt x="95389" y="849210"/>
                  </a:lnTo>
                  <a:lnTo>
                    <a:pt x="95440" y="848575"/>
                  </a:lnTo>
                  <a:lnTo>
                    <a:pt x="95478" y="848194"/>
                  </a:lnTo>
                  <a:lnTo>
                    <a:pt x="95580" y="847305"/>
                  </a:lnTo>
                  <a:lnTo>
                    <a:pt x="95656" y="846924"/>
                  </a:lnTo>
                  <a:lnTo>
                    <a:pt x="95745" y="846543"/>
                  </a:lnTo>
                  <a:lnTo>
                    <a:pt x="95948" y="845654"/>
                  </a:lnTo>
                  <a:lnTo>
                    <a:pt x="96177" y="845654"/>
                  </a:lnTo>
                  <a:lnTo>
                    <a:pt x="96202" y="845400"/>
                  </a:lnTo>
                  <a:lnTo>
                    <a:pt x="96316" y="844130"/>
                  </a:lnTo>
                  <a:close/>
                </a:path>
                <a:path w="372110" h="1278254">
                  <a:moveTo>
                    <a:pt x="96989" y="821397"/>
                  </a:moveTo>
                  <a:lnTo>
                    <a:pt x="96164" y="820127"/>
                  </a:lnTo>
                  <a:lnTo>
                    <a:pt x="96177" y="820000"/>
                  </a:lnTo>
                  <a:lnTo>
                    <a:pt x="94894" y="815936"/>
                  </a:lnTo>
                  <a:lnTo>
                    <a:pt x="95008" y="815301"/>
                  </a:lnTo>
                  <a:lnTo>
                    <a:pt x="95542" y="812380"/>
                  </a:lnTo>
                  <a:lnTo>
                    <a:pt x="95631" y="811618"/>
                  </a:lnTo>
                  <a:lnTo>
                    <a:pt x="95707" y="810983"/>
                  </a:lnTo>
                  <a:lnTo>
                    <a:pt x="95758" y="810602"/>
                  </a:lnTo>
                  <a:lnTo>
                    <a:pt x="95872" y="809586"/>
                  </a:lnTo>
                  <a:lnTo>
                    <a:pt x="95973" y="808697"/>
                  </a:lnTo>
                  <a:lnTo>
                    <a:pt x="96075" y="807808"/>
                  </a:lnTo>
                  <a:lnTo>
                    <a:pt x="93535" y="806665"/>
                  </a:lnTo>
                  <a:lnTo>
                    <a:pt x="89522" y="804379"/>
                  </a:lnTo>
                  <a:lnTo>
                    <a:pt x="88531" y="804633"/>
                  </a:lnTo>
                  <a:lnTo>
                    <a:pt x="87782" y="804633"/>
                  </a:lnTo>
                  <a:lnTo>
                    <a:pt x="84582" y="808062"/>
                  </a:lnTo>
                  <a:lnTo>
                    <a:pt x="84645" y="809840"/>
                  </a:lnTo>
                  <a:lnTo>
                    <a:pt x="84950" y="810983"/>
                  </a:lnTo>
                  <a:lnTo>
                    <a:pt x="81534" y="809840"/>
                  </a:lnTo>
                  <a:lnTo>
                    <a:pt x="81394" y="809840"/>
                  </a:lnTo>
                  <a:lnTo>
                    <a:pt x="80365" y="809586"/>
                  </a:lnTo>
                  <a:lnTo>
                    <a:pt x="79286" y="808697"/>
                  </a:lnTo>
                  <a:lnTo>
                    <a:pt x="77495" y="808316"/>
                  </a:lnTo>
                  <a:lnTo>
                    <a:pt x="76238" y="806030"/>
                  </a:lnTo>
                  <a:lnTo>
                    <a:pt x="78587" y="804633"/>
                  </a:lnTo>
                  <a:lnTo>
                    <a:pt x="80657" y="803490"/>
                  </a:lnTo>
                  <a:lnTo>
                    <a:pt x="80568" y="802728"/>
                  </a:lnTo>
                  <a:lnTo>
                    <a:pt x="80137" y="799172"/>
                  </a:lnTo>
                  <a:lnTo>
                    <a:pt x="80632" y="798410"/>
                  </a:lnTo>
                  <a:lnTo>
                    <a:pt x="81216" y="797648"/>
                  </a:lnTo>
                  <a:lnTo>
                    <a:pt x="83375" y="798410"/>
                  </a:lnTo>
                  <a:lnTo>
                    <a:pt x="83972" y="798410"/>
                  </a:lnTo>
                  <a:lnTo>
                    <a:pt x="85496" y="797648"/>
                  </a:lnTo>
                  <a:lnTo>
                    <a:pt x="86004" y="797394"/>
                  </a:lnTo>
                  <a:lnTo>
                    <a:pt x="88112" y="799807"/>
                  </a:lnTo>
                  <a:lnTo>
                    <a:pt x="91351" y="799807"/>
                  </a:lnTo>
                  <a:lnTo>
                    <a:pt x="92113" y="798410"/>
                  </a:lnTo>
                  <a:lnTo>
                    <a:pt x="92659" y="797648"/>
                  </a:lnTo>
                  <a:lnTo>
                    <a:pt x="93433" y="797140"/>
                  </a:lnTo>
                  <a:lnTo>
                    <a:pt x="86512" y="797140"/>
                  </a:lnTo>
                  <a:lnTo>
                    <a:pt x="85788" y="797140"/>
                  </a:lnTo>
                  <a:lnTo>
                    <a:pt x="62306" y="797140"/>
                  </a:lnTo>
                  <a:lnTo>
                    <a:pt x="62293" y="796886"/>
                  </a:lnTo>
                  <a:lnTo>
                    <a:pt x="62115" y="796886"/>
                  </a:lnTo>
                  <a:lnTo>
                    <a:pt x="62115" y="797140"/>
                  </a:lnTo>
                  <a:lnTo>
                    <a:pt x="61988" y="797140"/>
                  </a:lnTo>
                  <a:lnTo>
                    <a:pt x="61887" y="797013"/>
                  </a:lnTo>
                  <a:lnTo>
                    <a:pt x="62115" y="797140"/>
                  </a:lnTo>
                  <a:lnTo>
                    <a:pt x="62115" y="796886"/>
                  </a:lnTo>
                  <a:lnTo>
                    <a:pt x="61785" y="796886"/>
                  </a:lnTo>
                  <a:lnTo>
                    <a:pt x="61658" y="796886"/>
                  </a:lnTo>
                  <a:lnTo>
                    <a:pt x="60502" y="796251"/>
                  </a:lnTo>
                  <a:lnTo>
                    <a:pt x="57454" y="795489"/>
                  </a:lnTo>
                  <a:lnTo>
                    <a:pt x="58750" y="795489"/>
                  </a:lnTo>
                  <a:lnTo>
                    <a:pt x="59042" y="795362"/>
                  </a:lnTo>
                  <a:lnTo>
                    <a:pt x="59461" y="794727"/>
                  </a:lnTo>
                  <a:lnTo>
                    <a:pt x="59791" y="794092"/>
                  </a:lnTo>
                  <a:lnTo>
                    <a:pt x="59728" y="793457"/>
                  </a:lnTo>
                  <a:lnTo>
                    <a:pt x="57492" y="791679"/>
                  </a:lnTo>
                  <a:lnTo>
                    <a:pt x="56743" y="792441"/>
                  </a:lnTo>
                  <a:lnTo>
                    <a:pt x="55930" y="793330"/>
                  </a:lnTo>
                  <a:lnTo>
                    <a:pt x="55880" y="793457"/>
                  </a:lnTo>
                  <a:lnTo>
                    <a:pt x="55613" y="794092"/>
                  </a:lnTo>
                  <a:lnTo>
                    <a:pt x="55778" y="794727"/>
                  </a:lnTo>
                  <a:lnTo>
                    <a:pt x="56337" y="795362"/>
                  </a:lnTo>
                  <a:lnTo>
                    <a:pt x="52501" y="794981"/>
                  </a:lnTo>
                  <a:lnTo>
                    <a:pt x="49733" y="797140"/>
                  </a:lnTo>
                  <a:lnTo>
                    <a:pt x="47701" y="802728"/>
                  </a:lnTo>
                  <a:lnTo>
                    <a:pt x="47625" y="803744"/>
                  </a:lnTo>
                  <a:lnTo>
                    <a:pt x="48006" y="804633"/>
                  </a:lnTo>
                  <a:lnTo>
                    <a:pt x="46774" y="805776"/>
                  </a:lnTo>
                  <a:lnTo>
                    <a:pt x="46659" y="806030"/>
                  </a:lnTo>
                  <a:lnTo>
                    <a:pt x="46075" y="807300"/>
                  </a:lnTo>
                  <a:lnTo>
                    <a:pt x="47371" y="809840"/>
                  </a:lnTo>
                  <a:lnTo>
                    <a:pt x="47828" y="810602"/>
                  </a:lnTo>
                  <a:lnTo>
                    <a:pt x="48234" y="811364"/>
                  </a:lnTo>
                  <a:lnTo>
                    <a:pt x="46050" y="811618"/>
                  </a:lnTo>
                  <a:lnTo>
                    <a:pt x="44056" y="812634"/>
                  </a:lnTo>
                  <a:lnTo>
                    <a:pt x="42875" y="815301"/>
                  </a:lnTo>
                  <a:lnTo>
                    <a:pt x="39738" y="818095"/>
                  </a:lnTo>
                  <a:lnTo>
                    <a:pt x="39738" y="821397"/>
                  </a:lnTo>
                  <a:lnTo>
                    <a:pt x="64973" y="821397"/>
                  </a:lnTo>
                  <a:lnTo>
                    <a:pt x="65405" y="821143"/>
                  </a:lnTo>
                  <a:lnTo>
                    <a:pt x="66154" y="820508"/>
                  </a:lnTo>
                  <a:lnTo>
                    <a:pt x="66522" y="820508"/>
                  </a:lnTo>
                  <a:lnTo>
                    <a:pt x="67729" y="820127"/>
                  </a:lnTo>
                  <a:lnTo>
                    <a:pt x="69367" y="820127"/>
                  </a:lnTo>
                  <a:lnTo>
                    <a:pt x="68783" y="820889"/>
                  </a:lnTo>
                  <a:lnTo>
                    <a:pt x="68313" y="821397"/>
                  </a:lnTo>
                  <a:lnTo>
                    <a:pt x="96989" y="821397"/>
                  </a:lnTo>
                  <a:close/>
                </a:path>
                <a:path w="372110" h="1278254">
                  <a:moveTo>
                    <a:pt x="99263" y="822540"/>
                  </a:moveTo>
                  <a:lnTo>
                    <a:pt x="97485" y="822540"/>
                  </a:lnTo>
                  <a:lnTo>
                    <a:pt x="97434" y="822413"/>
                  </a:lnTo>
                  <a:lnTo>
                    <a:pt x="97256" y="822032"/>
                  </a:lnTo>
                  <a:lnTo>
                    <a:pt x="97116" y="821651"/>
                  </a:lnTo>
                  <a:lnTo>
                    <a:pt x="68084" y="821651"/>
                  </a:lnTo>
                  <a:lnTo>
                    <a:pt x="68008" y="822032"/>
                  </a:lnTo>
                  <a:lnTo>
                    <a:pt x="67894" y="822540"/>
                  </a:lnTo>
                  <a:lnTo>
                    <a:pt x="67856" y="824699"/>
                  </a:lnTo>
                  <a:lnTo>
                    <a:pt x="68681" y="826096"/>
                  </a:lnTo>
                  <a:lnTo>
                    <a:pt x="71272" y="825715"/>
                  </a:lnTo>
                  <a:lnTo>
                    <a:pt x="73329" y="824953"/>
                  </a:lnTo>
                  <a:lnTo>
                    <a:pt x="73431" y="827874"/>
                  </a:lnTo>
                  <a:lnTo>
                    <a:pt x="73533" y="828001"/>
                  </a:lnTo>
                  <a:lnTo>
                    <a:pt x="74015" y="828636"/>
                  </a:lnTo>
                  <a:lnTo>
                    <a:pt x="74739" y="829271"/>
                  </a:lnTo>
                  <a:lnTo>
                    <a:pt x="73901" y="829906"/>
                  </a:lnTo>
                  <a:lnTo>
                    <a:pt x="73634" y="829906"/>
                  </a:lnTo>
                  <a:lnTo>
                    <a:pt x="71094" y="832700"/>
                  </a:lnTo>
                  <a:lnTo>
                    <a:pt x="71018" y="835113"/>
                  </a:lnTo>
                  <a:lnTo>
                    <a:pt x="71424" y="838415"/>
                  </a:lnTo>
                  <a:lnTo>
                    <a:pt x="71145" y="838796"/>
                  </a:lnTo>
                  <a:lnTo>
                    <a:pt x="71145" y="839177"/>
                  </a:lnTo>
                  <a:lnTo>
                    <a:pt x="69265" y="839558"/>
                  </a:lnTo>
                  <a:lnTo>
                    <a:pt x="67691" y="840193"/>
                  </a:lnTo>
                  <a:lnTo>
                    <a:pt x="67462" y="840193"/>
                  </a:lnTo>
                  <a:lnTo>
                    <a:pt x="66459" y="841743"/>
                  </a:lnTo>
                  <a:lnTo>
                    <a:pt x="66294" y="841743"/>
                  </a:lnTo>
                  <a:lnTo>
                    <a:pt x="66332" y="842987"/>
                  </a:lnTo>
                  <a:lnTo>
                    <a:pt x="64643" y="842987"/>
                  </a:lnTo>
                  <a:lnTo>
                    <a:pt x="64236" y="843368"/>
                  </a:lnTo>
                  <a:lnTo>
                    <a:pt x="96862" y="843368"/>
                  </a:lnTo>
                  <a:lnTo>
                    <a:pt x="98869" y="840193"/>
                  </a:lnTo>
                  <a:lnTo>
                    <a:pt x="98272" y="840193"/>
                  </a:lnTo>
                  <a:lnTo>
                    <a:pt x="95224" y="838415"/>
                  </a:lnTo>
                  <a:lnTo>
                    <a:pt x="95173" y="838034"/>
                  </a:lnTo>
                  <a:lnTo>
                    <a:pt x="94665" y="834351"/>
                  </a:lnTo>
                  <a:lnTo>
                    <a:pt x="93560" y="833462"/>
                  </a:lnTo>
                  <a:lnTo>
                    <a:pt x="92240" y="832700"/>
                  </a:lnTo>
                  <a:lnTo>
                    <a:pt x="91579" y="831176"/>
                  </a:lnTo>
                  <a:lnTo>
                    <a:pt x="91084" y="830541"/>
                  </a:lnTo>
                  <a:lnTo>
                    <a:pt x="91973" y="829906"/>
                  </a:lnTo>
                  <a:lnTo>
                    <a:pt x="92811" y="829271"/>
                  </a:lnTo>
                  <a:lnTo>
                    <a:pt x="93891" y="828382"/>
                  </a:lnTo>
                  <a:lnTo>
                    <a:pt x="95580" y="826096"/>
                  </a:lnTo>
                  <a:lnTo>
                    <a:pt x="95529" y="825588"/>
                  </a:lnTo>
                  <a:lnTo>
                    <a:pt x="95402" y="825207"/>
                  </a:lnTo>
                  <a:lnTo>
                    <a:pt x="95377" y="824953"/>
                  </a:lnTo>
                  <a:lnTo>
                    <a:pt x="95338" y="824191"/>
                  </a:lnTo>
                  <a:lnTo>
                    <a:pt x="95224" y="823683"/>
                  </a:lnTo>
                  <a:lnTo>
                    <a:pt x="95110" y="823048"/>
                  </a:lnTo>
                  <a:lnTo>
                    <a:pt x="95948" y="823048"/>
                  </a:lnTo>
                  <a:lnTo>
                    <a:pt x="99263" y="822540"/>
                  </a:lnTo>
                  <a:close/>
                </a:path>
                <a:path w="372110" h="1278254">
                  <a:moveTo>
                    <a:pt x="100545" y="271386"/>
                  </a:moveTo>
                  <a:lnTo>
                    <a:pt x="99860" y="267881"/>
                  </a:lnTo>
                  <a:lnTo>
                    <a:pt x="99110" y="265722"/>
                  </a:lnTo>
                  <a:lnTo>
                    <a:pt x="98285" y="262674"/>
                  </a:lnTo>
                  <a:lnTo>
                    <a:pt x="98005" y="262928"/>
                  </a:lnTo>
                  <a:lnTo>
                    <a:pt x="96977" y="263182"/>
                  </a:lnTo>
                  <a:lnTo>
                    <a:pt x="96850" y="262826"/>
                  </a:lnTo>
                  <a:lnTo>
                    <a:pt x="96570" y="262559"/>
                  </a:lnTo>
                  <a:lnTo>
                    <a:pt x="96570" y="262128"/>
                  </a:lnTo>
                  <a:lnTo>
                    <a:pt x="95516" y="262153"/>
                  </a:lnTo>
                  <a:lnTo>
                    <a:pt x="95046" y="262851"/>
                  </a:lnTo>
                  <a:lnTo>
                    <a:pt x="94640" y="263588"/>
                  </a:lnTo>
                  <a:lnTo>
                    <a:pt x="92430" y="263931"/>
                  </a:lnTo>
                  <a:lnTo>
                    <a:pt x="90347" y="264490"/>
                  </a:lnTo>
                  <a:lnTo>
                    <a:pt x="89623" y="268757"/>
                  </a:lnTo>
                  <a:lnTo>
                    <a:pt x="88646" y="268909"/>
                  </a:lnTo>
                  <a:lnTo>
                    <a:pt x="87083" y="269582"/>
                  </a:lnTo>
                  <a:lnTo>
                    <a:pt x="85636" y="271043"/>
                  </a:lnTo>
                  <a:lnTo>
                    <a:pt x="85737" y="264617"/>
                  </a:lnTo>
                  <a:lnTo>
                    <a:pt x="84632" y="261175"/>
                  </a:lnTo>
                  <a:lnTo>
                    <a:pt x="80137" y="258381"/>
                  </a:lnTo>
                  <a:lnTo>
                    <a:pt x="79959" y="257835"/>
                  </a:lnTo>
                  <a:lnTo>
                    <a:pt x="80162" y="253034"/>
                  </a:lnTo>
                  <a:lnTo>
                    <a:pt x="77343" y="253466"/>
                  </a:lnTo>
                  <a:lnTo>
                    <a:pt x="71755" y="255346"/>
                  </a:lnTo>
                  <a:lnTo>
                    <a:pt x="69761" y="258241"/>
                  </a:lnTo>
                  <a:lnTo>
                    <a:pt x="68808" y="261797"/>
                  </a:lnTo>
                  <a:lnTo>
                    <a:pt x="67132" y="267144"/>
                  </a:lnTo>
                  <a:lnTo>
                    <a:pt x="68757" y="272719"/>
                  </a:lnTo>
                  <a:lnTo>
                    <a:pt x="77368" y="277761"/>
                  </a:lnTo>
                  <a:lnTo>
                    <a:pt x="81165" y="276860"/>
                  </a:lnTo>
                  <a:lnTo>
                    <a:pt x="84505" y="272618"/>
                  </a:lnTo>
                  <a:lnTo>
                    <a:pt x="84975" y="272288"/>
                  </a:lnTo>
                  <a:lnTo>
                    <a:pt x="85407" y="271919"/>
                  </a:lnTo>
                  <a:lnTo>
                    <a:pt x="86055" y="272669"/>
                  </a:lnTo>
                  <a:lnTo>
                    <a:pt x="85585" y="273519"/>
                  </a:lnTo>
                  <a:lnTo>
                    <a:pt x="85953" y="276339"/>
                  </a:lnTo>
                  <a:lnTo>
                    <a:pt x="86741" y="277964"/>
                  </a:lnTo>
                  <a:lnTo>
                    <a:pt x="91833" y="280123"/>
                  </a:lnTo>
                  <a:lnTo>
                    <a:pt x="92011" y="276567"/>
                  </a:lnTo>
                  <a:lnTo>
                    <a:pt x="97282" y="278345"/>
                  </a:lnTo>
                  <a:lnTo>
                    <a:pt x="96329" y="273697"/>
                  </a:lnTo>
                  <a:lnTo>
                    <a:pt x="98361" y="272719"/>
                  </a:lnTo>
                  <a:lnTo>
                    <a:pt x="99542" y="272148"/>
                  </a:lnTo>
                  <a:lnTo>
                    <a:pt x="100545" y="271386"/>
                  </a:lnTo>
                  <a:close/>
                </a:path>
                <a:path w="372110" h="1278254">
                  <a:moveTo>
                    <a:pt x="111518" y="733336"/>
                  </a:moveTo>
                  <a:lnTo>
                    <a:pt x="110832" y="730834"/>
                  </a:lnTo>
                  <a:lnTo>
                    <a:pt x="105206" y="726681"/>
                  </a:lnTo>
                  <a:lnTo>
                    <a:pt x="102603" y="726782"/>
                  </a:lnTo>
                  <a:lnTo>
                    <a:pt x="98933" y="731329"/>
                  </a:lnTo>
                  <a:lnTo>
                    <a:pt x="99390" y="733945"/>
                  </a:lnTo>
                  <a:lnTo>
                    <a:pt x="105206" y="738632"/>
                  </a:lnTo>
                  <a:lnTo>
                    <a:pt x="108102" y="738479"/>
                  </a:lnTo>
                  <a:lnTo>
                    <a:pt x="109931" y="735723"/>
                  </a:lnTo>
                  <a:lnTo>
                    <a:pt x="111518" y="733336"/>
                  </a:lnTo>
                  <a:close/>
                </a:path>
                <a:path w="372110" h="1278254">
                  <a:moveTo>
                    <a:pt x="130797" y="209588"/>
                  </a:moveTo>
                  <a:lnTo>
                    <a:pt x="129933" y="208813"/>
                  </a:lnTo>
                  <a:lnTo>
                    <a:pt x="129743" y="208635"/>
                  </a:lnTo>
                  <a:lnTo>
                    <a:pt x="128778" y="208838"/>
                  </a:lnTo>
                  <a:lnTo>
                    <a:pt x="128689" y="209054"/>
                  </a:lnTo>
                  <a:lnTo>
                    <a:pt x="128384" y="209816"/>
                  </a:lnTo>
                  <a:lnTo>
                    <a:pt x="127698" y="210616"/>
                  </a:lnTo>
                  <a:lnTo>
                    <a:pt x="128511" y="211518"/>
                  </a:lnTo>
                  <a:lnTo>
                    <a:pt x="128905" y="211416"/>
                  </a:lnTo>
                  <a:lnTo>
                    <a:pt x="129641" y="211442"/>
                  </a:lnTo>
                  <a:lnTo>
                    <a:pt x="129768" y="211188"/>
                  </a:lnTo>
                  <a:lnTo>
                    <a:pt x="130060" y="210439"/>
                  </a:lnTo>
                  <a:lnTo>
                    <a:pt x="130797" y="209588"/>
                  </a:lnTo>
                  <a:close/>
                </a:path>
                <a:path w="372110" h="1278254">
                  <a:moveTo>
                    <a:pt x="142646" y="753491"/>
                  </a:moveTo>
                  <a:lnTo>
                    <a:pt x="141566" y="750862"/>
                  </a:lnTo>
                  <a:lnTo>
                    <a:pt x="139573" y="747166"/>
                  </a:lnTo>
                  <a:lnTo>
                    <a:pt x="137274" y="745591"/>
                  </a:lnTo>
                  <a:lnTo>
                    <a:pt x="132321" y="746366"/>
                  </a:lnTo>
                  <a:lnTo>
                    <a:pt x="129413" y="747903"/>
                  </a:lnTo>
                  <a:lnTo>
                    <a:pt x="128104" y="746569"/>
                  </a:lnTo>
                  <a:lnTo>
                    <a:pt x="122936" y="742873"/>
                  </a:lnTo>
                  <a:lnTo>
                    <a:pt x="119164" y="742746"/>
                  </a:lnTo>
                  <a:lnTo>
                    <a:pt x="115277" y="745693"/>
                  </a:lnTo>
                  <a:lnTo>
                    <a:pt x="114808" y="743712"/>
                  </a:lnTo>
                  <a:lnTo>
                    <a:pt x="113499" y="744537"/>
                  </a:lnTo>
                  <a:lnTo>
                    <a:pt x="109931" y="742302"/>
                  </a:lnTo>
                  <a:lnTo>
                    <a:pt x="109258" y="744258"/>
                  </a:lnTo>
                  <a:lnTo>
                    <a:pt x="107823" y="746340"/>
                  </a:lnTo>
                  <a:lnTo>
                    <a:pt x="105918" y="748118"/>
                  </a:lnTo>
                  <a:lnTo>
                    <a:pt x="105664" y="750379"/>
                  </a:lnTo>
                  <a:lnTo>
                    <a:pt x="105638" y="752843"/>
                  </a:lnTo>
                  <a:lnTo>
                    <a:pt x="102095" y="750163"/>
                  </a:lnTo>
                  <a:lnTo>
                    <a:pt x="98386" y="749833"/>
                  </a:lnTo>
                  <a:lnTo>
                    <a:pt x="97536" y="755408"/>
                  </a:lnTo>
                  <a:lnTo>
                    <a:pt x="96507" y="755853"/>
                  </a:lnTo>
                  <a:lnTo>
                    <a:pt x="91960" y="755853"/>
                  </a:lnTo>
                  <a:lnTo>
                    <a:pt x="89293" y="756361"/>
                  </a:lnTo>
                  <a:lnTo>
                    <a:pt x="83654" y="753922"/>
                  </a:lnTo>
                  <a:lnTo>
                    <a:pt x="80911" y="756208"/>
                  </a:lnTo>
                  <a:lnTo>
                    <a:pt x="78955" y="759942"/>
                  </a:lnTo>
                  <a:lnTo>
                    <a:pt x="79286" y="763562"/>
                  </a:lnTo>
                  <a:lnTo>
                    <a:pt x="81686" y="765594"/>
                  </a:lnTo>
                  <a:lnTo>
                    <a:pt x="84353" y="767829"/>
                  </a:lnTo>
                  <a:lnTo>
                    <a:pt x="86766" y="767359"/>
                  </a:lnTo>
                  <a:lnTo>
                    <a:pt x="90004" y="762762"/>
                  </a:lnTo>
                  <a:lnTo>
                    <a:pt x="91681" y="763536"/>
                  </a:lnTo>
                  <a:lnTo>
                    <a:pt x="93218" y="763714"/>
                  </a:lnTo>
                  <a:lnTo>
                    <a:pt x="92278" y="766279"/>
                  </a:lnTo>
                  <a:lnTo>
                    <a:pt x="91960" y="769162"/>
                  </a:lnTo>
                  <a:lnTo>
                    <a:pt x="88925" y="770318"/>
                  </a:lnTo>
                  <a:lnTo>
                    <a:pt x="91173" y="783018"/>
                  </a:lnTo>
                  <a:lnTo>
                    <a:pt x="94538" y="784847"/>
                  </a:lnTo>
                  <a:lnTo>
                    <a:pt x="99491" y="782739"/>
                  </a:lnTo>
                  <a:lnTo>
                    <a:pt x="99314" y="783767"/>
                  </a:lnTo>
                  <a:lnTo>
                    <a:pt x="99263" y="785202"/>
                  </a:lnTo>
                  <a:lnTo>
                    <a:pt x="101917" y="785583"/>
                  </a:lnTo>
                  <a:lnTo>
                    <a:pt x="103479" y="788390"/>
                  </a:lnTo>
                  <a:lnTo>
                    <a:pt x="107099" y="787958"/>
                  </a:lnTo>
                  <a:lnTo>
                    <a:pt x="108254" y="788466"/>
                  </a:lnTo>
                  <a:lnTo>
                    <a:pt x="109334" y="787311"/>
                  </a:lnTo>
                  <a:lnTo>
                    <a:pt x="108305" y="786587"/>
                  </a:lnTo>
                  <a:lnTo>
                    <a:pt x="107569" y="785177"/>
                  </a:lnTo>
                  <a:lnTo>
                    <a:pt x="106895" y="782535"/>
                  </a:lnTo>
                  <a:lnTo>
                    <a:pt x="104127" y="782459"/>
                  </a:lnTo>
                  <a:lnTo>
                    <a:pt x="101574" y="781913"/>
                  </a:lnTo>
                  <a:lnTo>
                    <a:pt x="105765" y="779653"/>
                  </a:lnTo>
                  <a:lnTo>
                    <a:pt x="107772" y="778421"/>
                  </a:lnTo>
                  <a:lnTo>
                    <a:pt x="108673" y="780237"/>
                  </a:lnTo>
                  <a:lnTo>
                    <a:pt x="110807" y="783717"/>
                  </a:lnTo>
                  <a:lnTo>
                    <a:pt x="113601" y="782510"/>
                  </a:lnTo>
                  <a:lnTo>
                    <a:pt x="116560" y="782218"/>
                  </a:lnTo>
                  <a:lnTo>
                    <a:pt x="117335" y="782370"/>
                  </a:lnTo>
                  <a:lnTo>
                    <a:pt x="120129" y="785355"/>
                  </a:lnTo>
                  <a:lnTo>
                    <a:pt x="122910" y="783590"/>
                  </a:lnTo>
                  <a:lnTo>
                    <a:pt x="127177" y="783399"/>
                  </a:lnTo>
                  <a:lnTo>
                    <a:pt x="127279" y="781812"/>
                  </a:lnTo>
                  <a:lnTo>
                    <a:pt x="128181" y="781037"/>
                  </a:lnTo>
                  <a:lnTo>
                    <a:pt x="127876" y="780707"/>
                  </a:lnTo>
                  <a:lnTo>
                    <a:pt x="127927" y="780453"/>
                  </a:lnTo>
                  <a:lnTo>
                    <a:pt x="127723" y="780161"/>
                  </a:lnTo>
                  <a:lnTo>
                    <a:pt x="128384" y="779703"/>
                  </a:lnTo>
                  <a:lnTo>
                    <a:pt x="128803" y="779221"/>
                  </a:lnTo>
                  <a:lnTo>
                    <a:pt x="128333" y="778395"/>
                  </a:lnTo>
                  <a:lnTo>
                    <a:pt x="127228" y="778268"/>
                  </a:lnTo>
                  <a:lnTo>
                    <a:pt x="126746" y="778052"/>
                  </a:lnTo>
                  <a:lnTo>
                    <a:pt x="126695" y="775563"/>
                  </a:lnTo>
                  <a:lnTo>
                    <a:pt x="129514" y="773633"/>
                  </a:lnTo>
                  <a:lnTo>
                    <a:pt x="131445" y="766102"/>
                  </a:lnTo>
                  <a:lnTo>
                    <a:pt x="128054" y="762406"/>
                  </a:lnTo>
                  <a:lnTo>
                    <a:pt x="122351" y="763765"/>
                  </a:lnTo>
                  <a:lnTo>
                    <a:pt x="121983" y="764387"/>
                  </a:lnTo>
                  <a:lnTo>
                    <a:pt x="120269" y="765175"/>
                  </a:lnTo>
                  <a:lnTo>
                    <a:pt x="119976" y="765225"/>
                  </a:lnTo>
                  <a:lnTo>
                    <a:pt x="119595" y="764794"/>
                  </a:lnTo>
                  <a:lnTo>
                    <a:pt x="120218" y="763562"/>
                  </a:lnTo>
                  <a:lnTo>
                    <a:pt x="120218" y="762736"/>
                  </a:lnTo>
                  <a:lnTo>
                    <a:pt x="120027" y="762127"/>
                  </a:lnTo>
                  <a:lnTo>
                    <a:pt x="120218" y="761784"/>
                  </a:lnTo>
                  <a:lnTo>
                    <a:pt x="120053" y="761504"/>
                  </a:lnTo>
                  <a:lnTo>
                    <a:pt x="122085" y="759421"/>
                  </a:lnTo>
                  <a:lnTo>
                    <a:pt x="125641" y="756412"/>
                  </a:lnTo>
                  <a:lnTo>
                    <a:pt x="126022" y="757237"/>
                  </a:lnTo>
                  <a:lnTo>
                    <a:pt x="126530" y="757936"/>
                  </a:lnTo>
                  <a:lnTo>
                    <a:pt x="133477" y="762685"/>
                  </a:lnTo>
                  <a:lnTo>
                    <a:pt x="137693" y="761860"/>
                  </a:lnTo>
                  <a:lnTo>
                    <a:pt x="142646" y="753491"/>
                  </a:lnTo>
                  <a:close/>
                </a:path>
                <a:path w="372110" h="1278254">
                  <a:moveTo>
                    <a:pt x="155143" y="542759"/>
                  </a:moveTo>
                  <a:lnTo>
                    <a:pt x="151650" y="539838"/>
                  </a:lnTo>
                  <a:lnTo>
                    <a:pt x="152082" y="536359"/>
                  </a:lnTo>
                  <a:lnTo>
                    <a:pt x="151599" y="529120"/>
                  </a:lnTo>
                  <a:lnTo>
                    <a:pt x="148818" y="527265"/>
                  </a:lnTo>
                  <a:lnTo>
                    <a:pt x="142836" y="524662"/>
                  </a:lnTo>
                  <a:lnTo>
                    <a:pt x="139700" y="526618"/>
                  </a:lnTo>
                  <a:lnTo>
                    <a:pt x="136271" y="527113"/>
                  </a:lnTo>
                  <a:lnTo>
                    <a:pt x="135661" y="528066"/>
                  </a:lnTo>
                  <a:lnTo>
                    <a:pt x="136512" y="531037"/>
                  </a:lnTo>
                  <a:lnTo>
                    <a:pt x="133908" y="534047"/>
                  </a:lnTo>
                  <a:lnTo>
                    <a:pt x="137972" y="537413"/>
                  </a:lnTo>
                  <a:lnTo>
                    <a:pt x="138252" y="539496"/>
                  </a:lnTo>
                  <a:lnTo>
                    <a:pt x="136093" y="542886"/>
                  </a:lnTo>
                  <a:lnTo>
                    <a:pt x="138074" y="543636"/>
                  </a:lnTo>
                  <a:lnTo>
                    <a:pt x="139700" y="544715"/>
                  </a:lnTo>
                  <a:lnTo>
                    <a:pt x="141516" y="545896"/>
                  </a:lnTo>
                  <a:lnTo>
                    <a:pt x="142811" y="547420"/>
                  </a:lnTo>
                  <a:lnTo>
                    <a:pt x="145122" y="550443"/>
                  </a:lnTo>
                  <a:lnTo>
                    <a:pt x="152908" y="546493"/>
                  </a:lnTo>
                  <a:lnTo>
                    <a:pt x="154216" y="544410"/>
                  </a:lnTo>
                  <a:lnTo>
                    <a:pt x="154813" y="543763"/>
                  </a:lnTo>
                  <a:lnTo>
                    <a:pt x="155143" y="542759"/>
                  </a:lnTo>
                  <a:close/>
                </a:path>
                <a:path w="372110" h="1278254">
                  <a:moveTo>
                    <a:pt x="161798" y="634225"/>
                  </a:moveTo>
                  <a:lnTo>
                    <a:pt x="160108" y="631317"/>
                  </a:lnTo>
                  <a:lnTo>
                    <a:pt x="161366" y="627849"/>
                  </a:lnTo>
                  <a:lnTo>
                    <a:pt x="159410" y="627278"/>
                  </a:lnTo>
                  <a:lnTo>
                    <a:pt x="156819" y="629234"/>
                  </a:lnTo>
                  <a:lnTo>
                    <a:pt x="156070" y="627799"/>
                  </a:lnTo>
                  <a:lnTo>
                    <a:pt x="154914" y="624166"/>
                  </a:lnTo>
                  <a:lnTo>
                    <a:pt x="153708" y="623608"/>
                  </a:lnTo>
                  <a:lnTo>
                    <a:pt x="150368" y="627583"/>
                  </a:lnTo>
                  <a:lnTo>
                    <a:pt x="148094" y="628129"/>
                  </a:lnTo>
                  <a:lnTo>
                    <a:pt x="144894" y="626478"/>
                  </a:lnTo>
                  <a:lnTo>
                    <a:pt x="144703" y="626656"/>
                  </a:lnTo>
                  <a:lnTo>
                    <a:pt x="144424" y="626630"/>
                  </a:lnTo>
                  <a:lnTo>
                    <a:pt x="144678" y="625119"/>
                  </a:lnTo>
                  <a:lnTo>
                    <a:pt x="145275" y="625449"/>
                  </a:lnTo>
                  <a:lnTo>
                    <a:pt x="143319" y="622452"/>
                  </a:lnTo>
                  <a:lnTo>
                    <a:pt x="141935" y="623531"/>
                  </a:lnTo>
                  <a:lnTo>
                    <a:pt x="140004" y="620649"/>
                  </a:lnTo>
                  <a:lnTo>
                    <a:pt x="141986" y="622211"/>
                  </a:lnTo>
                  <a:lnTo>
                    <a:pt x="143497" y="622401"/>
                  </a:lnTo>
                  <a:lnTo>
                    <a:pt x="145224" y="619772"/>
                  </a:lnTo>
                  <a:lnTo>
                    <a:pt x="147561" y="617715"/>
                  </a:lnTo>
                  <a:lnTo>
                    <a:pt x="145529" y="614045"/>
                  </a:lnTo>
                  <a:lnTo>
                    <a:pt x="148234" y="612089"/>
                  </a:lnTo>
                  <a:lnTo>
                    <a:pt x="147891" y="611060"/>
                  </a:lnTo>
                  <a:lnTo>
                    <a:pt x="144881" y="608647"/>
                  </a:lnTo>
                  <a:lnTo>
                    <a:pt x="141439" y="608228"/>
                  </a:lnTo>
                  <a:lnTo>
                    <a:pt x="135712" y="608253"/>
                  </a:lnTo>
                  <a:lnTo>
                    <a:pt x="134912" y="610336"/>
                  </a:lnTo>
                  <a:lnTo>
                    <a:pt x="134861" y="612889"/>
                  </a:lnTo>
                  <a:lnTo>
                    <a:pt x="133096" y="610362"/>
                  </a:lnTo>
                  <a:lnTo>
                    <a:pt x="131699" y="610755"/>
                  </a:lnTo>
                  <a:lnTo>
                    <a:pt x="130987" y="611835"/>
                  </a:lnTo>
                  <a:lnTo>
                    <a:pt x="130898" y="610438"/>
                  </a:lnTo>
                  <a:lnTo>
                    <a:pt x="130390" y="609231"/>
                  </a:lnTo>
                  <a:lnTo>
                    <a:pt x="127927" y="609333"/>
                  </a:lnTo>
                  <a:lnTo>
                    <a:pt x="126276" y="608926"/>
                  </a:lnTo>
                  <a:lnTo>
                    <a:pt x="124561" y="607326"/>
                  </a:lnTo>
                  <a:lnTo>
                    <a:pt x="123088" y="611809"/>
                  </a:lnTo>
                  <a:lnTo>
                    <a:pt x="121678" y="611060"/>
                  </a:lnTo>
                  <a:lnTo>
                    <a:pt x="119773" y="610463"/>
                  </a:lnTo>
                  <a:lnTo>
                    <a:pt x="118770" y="609701"/>
                  </a:lnTo>
                  <a:lnTo>
                    <a:pt x="117817" y="611009"/>
                  </a:lnTo>
                  <a:lnTo>
                    <a:pt x="117792" y="611543"/>
                  </a:lnTo>
                  <a:lnTo>
                    <a:pt x="117538" y="612038"/>
                  </a:lnTo>
                  <a:lnTo>
                    <a:pt x="117386" y="611987"/>
                  </a:lnTo>
                  <a:lnTo>
                    <a:pt x="117132" y="612114"/>
                  </a:lnTo>
                  <a:lnTo>
                    <a:pt x="117233" y="612838"/>
                  </a:lnTo>
                  <a:lnTo>
                    <a:pt x="117132" y="613194"/>
                  </a:lnTo>
                  <a:lnTo>
                    <a:pt x="116814" y="613498"/>
                  </a:lnTo>
                  <a:lnTo>
                    <a:pt x="117309" y="619721"/>
                  </a:lnTo>
                  <a:lnTo>
                    <a:pt x="122110" y="622134"/>
                  </a:lnTo>
                  <a:lnTo>
                    <a:pt x="129159" y="619544"/>
                  </a:lnTo>
                  <a:lnTo>
                    <a:pt x="130289" y="618312"/>
                  </a:lnTo>
                  <a:lnTo>
                    <a:pt x="130987" y="620395"/>
                  </a:lnTo>
                  <a:lnTo>
                    <a:pt x="132651" y="622185"/>
                  </a:lnTo>
                  <a:lnTo>
                    <a:pt x="137769" y="625843"/>
                  </a:lnTo>
                  <a:lnTo>
                    <a:pt x="140512" y="625348"/>
                  </a:lnTo>
                  <a:lnTo>
                    <a:pt x="142290" y="627583"/>
                  </a:lnTo>
                  <a:lnTo>
                    <a:pt x="142468" y="627532"/>
                  </a:lnTo>
                  <a:lnTo>
                    <a:pt x="142760" y="627849"/>
                  </a:lnTo>
                  <a:lnTo>
                    <a:pt x="144322" y="632421"/>
                  </a:lnTo>
                  <a:lnTo>
                    <a:pt x="138442" y="630567"/>
                  </a:lnTo>
                  <a:lnTo>
                    <a:pt x="138404" y="633399"/>
                  </a:lnTo>
                  <a:lnTo>
                    <a:pt x="137591" y="633247"/>
                  </a:lnTo>
                  <a:lnTo>
                    <a:pt x="136410" y="633374"/>
                  </a:lnTo>
                  <a:lnTo>
                    <a:pt x="135166" y="631698"/>
                  </a:lnTo>
                  <a:lnTo>
                    <a:pt x="132829" y="626046"/>
                  </a:lnTo>
                  <a:lnTo>
                    <a:pt x="131114" y="625221"/>
                  </a:lnTo>
                  <a:lnTo>
                    <a:pt x="122707" y="626173"/>
                  </a:lnTo>
                  <a:lnTo>
                    <a:pt x="118033" y="626503"/>
                  </a:lnTo>
                  <a:lnTo>
                    <a:pt x="118059" y="632294"/>
                  </a:lnTo>
                  <a:lnTo>
                    <a:pt x="117157" y="633196"/>
                  </a:lnTo>
                  <a:lnTo>
                    <a:pt x="117208" y="633730"/>
                  </a:lnTo>
                  <a:lnTo>
                    <a:pt x="117487" y="634187"/>
                  </a:lnTo>
                  <a:lnTo>
                    <a:pt x="116255" y="637794"/>
                  </a:lnTo>
                  <a:lnTo>
                    <a:pt x="114630" y="640829"/>
                  </a:lnTo>
                  <a:lnTo>
                    <a:pt x="118313" y="645579"/>
                  </a:lnTo>
                  <a:lnTo>
                    <a:pt x="114249" y="651751"/>
                  </a:lnTo>
                  <a:lnTo>
                    <a:pt x="117284" y="653465"/>
                  </a:lnTo>
                  <a:lnTo>
                    <a:pt x="118719" y="655523"/>
                  </a:lnTo>
                  <a:lnTo>
                    <a:pt x="119418" y="656551"/>
                  </a:lnTo>
                  <a:lnTo>
                    <a:pt x="121297" y="656729"/>
                  </a:lnTo>
                  <a:lnTo>
                    <a:pt x="123659" y="658533"/>
                  </a:lnTo>
                  <a:lnTo>
                    <a:pt x="123063" y="661416"/>
                  </a:lnTo>
                  <a:lnTo>
                    <a:pt x="126822" y="661136"/>
                  </a:lnTo>
                  <a:lnTo>
                    <a:pt x="128981" y="660184"/>
                  </a:lnTo>
                  <a:lnTo>
                    <a:pt x="130962" y="657301"/>
                  </a:lnTo>
                  <a:lnTo>
                    <a:pt x="132245" y="656374"/>
                  </a:lnTo>
                  <a:lnTo>
                    <a:pt x="133908" y="655675"/>
                  </a:lnTo>
                  <a:lnTo>
                    <a:pt x="134137" y="655739"/>
                  </a:lnTo>
                  <a:lnTo>
                    <a:pt x="134226" y="656018"/>
                  </a:lnTo>
                  <a:lnTo>
                    <a:pt x="135788" y="656247"/>
                  </a:lnTo>
                  <a:lnTo>
                    <a:pt x="137020" y="656170"/>
                  </a:lnTo>
                  <a:lnTo>
                    <a:pt x="140957" y="658228"/>
                  </a:lnTo>
                  <a:lnTo>
                    <a:pt x="143192" y="657529"/>
                  </a:lnTo>
                  <a:lnTo>
                    <a:pt x="144602" y="654761"/>
                  </a:lnTo>
                  <a:lnTo>
                    <a:pt x="146507" y="653186"/>
                  </a:lnTo>
                  <a:lnTo>
                    <a:pt x="145999" y="651103"/>
                  </a:lnTo>
                  <a:lnTo>
                    <a:pt x="144602" y="647687"/>
                  </a:lnTo>
                  <a:lnTo>
                    <a:pt x="142811" y="647992"/>
                  </a:lnTo>
                  <a:lnTo>
                    <a:pt x="141516" y="648589"/>
                  </a:lnTo>
                  <a:lnTo>
                    <a:pt x="142163" y="646404"/>
                  </a:lnTo>
                  <a:lnTo>
                    <a:pt x="141935" y="644347"/>
                  </a:lnTo>
                  <a:lnTo>
                    <a:pt x="138849" y="642162"/>
                  </a:lnTo>
                  <a:lnTo>
                    <a:pt x="138303" y="638873"/>
                  </a:lnTo>
                  <a:lnTo>
                    <a:pt x="139903" y="638276"/>
                  </a:lnTo>
                  <a:lnTo>
                    <a:pt x="142494" y="639051"/>
                  </a:lnTo>
                  <a:lnTo>
                    <a:pt x="143243" y="639508"/>
                  </a:lnTo>
                  <a:lnTo>
                    <a:pt x="147256" y="637400"/>
                  </a:lnTo>
                  <a:lnTo>
                    <a:pt x="156718" y="639648"/>
                  </a:lnTo>
                  <a:lnTo>
                    <a:pt x="159562" y="637971"/>
                  </a:lnTo>
                  <a:lnTo>
                    <a:pt x="161798" y="634225"/>
                  </a:lnTo>
                  <a:close/>
                </a:path>
                <a:path w="372110" h="1278254">
                  <a:moveTo>
                    <a:pt x="165011" y="131394"/>
                  </a:moveTo>
                  <a:lnTo>
                    <a:pt x="157822" y="125044"/>
                  </a:lnTo>
                  <a:lnTo>
                    <a:pt x="153708" y="125336"/>
                  </a:lnTo>
                  <a:lnTo>
                    <a:pt x="149872" y="134150"/>
                  </a:lnTo>
                  <a:lnTo>
                    <a:pt x="148996" y="134823"/>
                  </a:lnTo>
                  <a:lnTo>
                    <a:pt x="144246" y="132892"/>
                  </a:lnTo>
                  <a:lnTo>
                    <a:pt x="142735" y="135178"/>
                  </a:lnTo>
                  <a:lnTo>
                    <a:pt x="139979" y="135928"/>
                  </a:lnTo>
                  <a:lnTo>
                    <a:pt x="139700" y="136232"/>
                  </a:lnTo>
                  <a:lnTo>
                    <a:pt x="140258" y="137312"/>
                  </a:lnTo>
                  <a:lnTo>
                    <a:pt x="140754" y="137871"/>
                  </a:lnTo>
                  <a:lnTo>
                    <a:pt x="140728" y="139369"/>
                  </a:lnTo>
                  <a:lnTo>
                    <a:pt x="142113" y="139623"/>
                  </a:lnTo>
                  <a:lnTo>
                    <a:pt x="139954" y="144640"/>
                  </a:lnTo>
                  <a:lnTo>
                    <a:pt x="140385" y="144487"/>
                  </a:lnTo>
                  <a:lnTo>
                    <a:pt x="143776" y="144348"/>
                  </a:lnTo>
                  <a:lnTo>
                    <a:pt x="152006" y="143941"/>
                  </a:lnTo>
                  <a:lnTo>
                    <a:pt x="156527" y="136740"/>
                  </a:lnTo>
                  <a:lnTo>
                    <a:pt x="164084" y="133527"/>
                  </a:lnTo>
                  <a:lnTo>
                    <a:pt x="165011" y="131394"/>
                  </a:lnTo>
                  <a:close/>
                </a:path>
                <a:path w="372110" h="1278254">
                  <a:moveTo>
                    <a:pt x="166116" y="202476"/>
                  </a:moveTo>
                  <a:lnTo>
                    <a:pt x="161086" y="198120"/>
                  </a:lnTo>
                  <a:lnTo>
                    <a:pt x="158711" y="198615"/>
                  </a:lnTo>
                  <a:lnTo>
                    <a:pt x="155422" y="199974"/>
                  </a:lnTo>
                  <a:lnTo>
                    <a:pt x="155016" y="200342"/>
                  </a:lnTo>
                  <a:lnTo>
                    <a:pt x="154559" y="200647"/>
                  </a:lnTo>
                  <a:lnTo>
                    <a:pt x="156768" y="201523"/>
                  </a:lnTo>
                  <a:lnTo>
                    <a:pt x="157099" y="204546"/>
                  </a:lnTo>
                  <a:lnTo>
                    <a:pt x="159613" y="205066"/>
                  </a:lnTo>
                  <a:lnTo>
                    <a:pt x="159918" y="205117"/>
                  </a:lnTo>
                  <a:lnTo>
                    <a:pt x="160185" y="205244"/>
                  </a:lnTo>
                  <a:lnTo>
                    <a:pt x="160769" y="205447"/>
                  </a:lnTo>
                  <a:lnTo>
                    <a:pt x="161772" y="205320"/>
                  </a:lnTo>
                  <a:lnTo>
                    <a:pt x="163372" y="207327"/>
                  </a:lnTo>
                  <a:lnTo>
                    <a:pt x="164833" y="203784"/>
                  </a:lnTo>
                  <a:lnTo>
                    <a:pt x="166116" y="202476"/>
                  </a:lnTo>
                  <a:close/>
                </a:path>
                <a:path w="372110" h="1278254">
                  <a:moveTo>
                    <a:pt x="201231" y="316623"/>
                  </a:moveTo>
                  <a:lnTo>
                    <a:pt x="198094" y="311810"/>
                  </a:lnTo>
                  <a:lnTo>
                    <a:pt x="196735" y="309041"/>
                  </a:lnTo>
                  <a:lnTo>
                    <a:pt x="193268" y="299808"/>
                  </a:lnTo>
                  <a:lnTo>
                    <a:pt x="190715" y="298170"/>
                  </a:lnTo>
                  <a:lnTo>
                    <a:pt x="183629" y="300253"/>
                  </a:lnTo>
                  <a:lnTo>
                    <a:pt x="182460" y="300812"/>
                  </a:lnTo>
                  <a:lnTo>
                    <a:pt x="178409" y="304025"/>
                  </a:lnTo>
                  <a:lnTo>
                    <a:pt x="176580" y="301993"/>
                  </a:lnTo>
                  <a:lnTo>
                    <a:pt x="172466" y="298196"/>
                  </a:lnTo>
                  <a:lnTo>
                    <a:pt x="172288" y="295287"/>
                  </a:lnTo>
                  <a:lnTo>
                    <a:pt x="168325" y="293230"/>
                  </a:lnTo>
                  <a:lnTo>
                    <a:pt x="167398" y="290868"/>
                  </a:lnTo>
                  <a:lnTo>
                    <a:pt x="167220" y="287858"/>
                  </a:lnTo>
                  <a:lnTo>
                    <a:pt x="169773" y="287375"/>
                  </a:lnTo>
                  <a:lnTo>
                    <a:pt x="170205" y="283311"/>
                  </a:lnTo>
                  <a:lnTo>
                    <a:pt x="172745" y="282892"/>
                  </a:lnTo>
                  <a:lnTo>
                    <a:pt x="175044" y="277114"/>
                  </a:lnTo>
                  <a:lnTo>
                    <a:pt x="173939" y="273354"/>
                  </a:lnTo>
                  <a:lnTo>
                    <a:pt x="175044" y="269633"/>
                  </a:lnTo>
                  <a:lnTo>
                    <a:pt x="177482" y="270090"/>
                  </a:lnTo>
                  <a:lnTo>
                    <a:pt x="180276" y="269608"/>
                  </a:lnTo>
                  <a:lnTo>
                    <a:pt x="186524" y="266293"/>
                  </a:lnTo>
                  <a:lnTo>
                    <a:pt x="183553" y="263232"/>
                  </a:lnTo>
                  <a:lnTo>
                    <a:pt x="188861" y="259067"/>
                  </a:lnTo>
                  <a:lnTo>
                    <a:pt x="186867" y="249250"/>
                  </a:lnTo>
                  <a:lnTo>
                    <a:pt x="185547" y="247218"/>
                  </a:lnTo>
                  <a:lnTo>
                    <a:pt x="179997" y="248970"/>
                  </a:lnTo>
                  <a:lnTo>
                    <a:pt x="177355" y="247345"/>
                  </a:lnTo>
                  <a:lnTo>
                    <a:pt x="171665" y="249174"/>
                  </a:lnTo>
                  <a:lnTo>
                    <a:pt x="172961" y="247497"/>
                  </a:lnTo>
                  <a:lnTo>
                    <a:pt x="174828" y="242951"/>
                  </a:lnTo>
                  <a:lnTo>
                    <a:pt x="174345" y="242493"/>
                  </a:lnTo>
                  <a:lnTo>
                    <a:pt x="169621" y="242747"/>
                  </a:lnTo>
                  <a:lnTo>
                    <a:pt x="167271" y="243878"/>
                  </a:lnTo>
                  <a:lnTo>
                    <a:pt x="167868" y="242646"/>
                  </a:lnTo>
                  <a:lnTo>
                    <a:pt x="171208" y="238937"/>
                  </a:lnTo>
                  <a:lnTo>
                    <a:pt x="169583" y="231546"/>
                  </a:lnTo>
                  <a:lnTo>
                    <a:pt x="163245" y="229323"/>
                  </a:lnTo>
                  <a:lnTo>
                    <a:pt x="162420" y="227088"/>
                  </a:lnTo>
                  <a:lnTo>
                    <a:pt x="157124" y="224802"/>
                  </a:lnTo>
                  <a:lnTo>
                    <a:pt x="155549" y="228092"/>
                  </a:lnTo>
                  <a:lnTo>
                    <a:pt x="150469" y="227584"/>
                  </a:lnTo>
                  <a:lnTo>
                    <a:pt x="148234" y="228041"/>
                  </a:lnTo>
                  <a:lnTo>
                    <a:pt x="145554" y="227177"/>
                  </a:lnTo>
                  <a:lnTo>
                    <a:pt x="145249" y="227634"/>
                  </a:lnTo>
                  <a:lnTo>
                    <a:pt x="144894" y="227685"/>
                  </a:lnTo>
                  <a:lnTo>
                    <a:pt x="142836" y="226301"/>
                  </a:lnTo>
                  <a:lnTo>
                    <a:pt x="141033" y="227114"/>
                  </a:lnTo>
                  <a:lnTo>
                    <a:pt x="137147" y="229641"/>
                  </a:lnTo>
                  <a:lnTo>
                    <a:pt x="134658" y="232778"/>
                  </a:lnTo>
                  <a:lnTo>
                    <a:pt x="136017" y="237477"/>
                  </a:lnTo>
                  <a:lnTo>
                    <a:pt x="138404" y="237045"/>
                  </a:lnTo>
                  <a:lnTo>
                    <a:pt x="141414" y="237947"/>
                  </a:lnTo>
                  <a:lnTo>
                    <a:pt x="143344" y="237756"/>
                  </a:lnTo>
                  <a:lnTo>
                    <a:pt x="143814" y="238201"/>
                  </a:lnTo>
                  <a:lnTo>
                    <a:pt x="145554" y="238531"/>
                  </a:lnTo>
                  <a:lnTo>
                    <a:pt x="145859" y="238429"/>
                  </a:lnTo>
                  <a:lnTo>
                    <a:pt x="146634" y="239153"/>
                  </a:lnTo>
                  <a:lnTo>
                    <a:pt x="149517" y="238937"/>
                  </a:lnTo>
                  <a:lnTo>
                    <a:pt x="150520" y="236702"/>
                  </a:lnTo>
                  <a:lnTo>
                    <a:pt x="152552" y="234670"/>
                  </a:lnTo>
                  <a:lnTo>
                    <a:pt x="154889" y="238226"/>
                  </a:lnTo>
                  <a:lnTo>
                    <a:pt x="156768" y="238810"/>
                  </a:lnTo>
                  <a:lnTo>
                    <a:pt x="156222" y="243598"/>
                  </a:lnTo>
                  <a:lnTo>
                    <a:pt x="154444" y="245935"/>
                  </a:lnTo>
                  <a:lnTo>
                    <a:pt x="157772" y="249974"/>
                  </a:lnTo>
                  <a:lnTo>
                    <a:pt x="155473" y="249224"/>
                  </a:lnTo>
                  <a:lnTo>
                    <a:pt x="152527" y="249377"/>
                  </a:lnTo>
                  <a:lnTo>
                    <a:pt x="152781" y="251256"/>
                  </a:lnTo>
                  <a:lnTo>
                    <a:pt x="151892" y="253504"/>
                  </a:lnTo>
                  <a:lnTo>
                    <a:pt x="147916" y="250024"/>
                  </a:lnTo>
                  <a:lnTo>
                    <a:pt x="139306" y="248767"/>
                  </a:lnTo>
                  <a:lnTo>
                    <a:pt x="137744" y="248424"/>
                  </a:lnTo>
                  <a:lnTo>
                    <a:pt x="138823" y="252615"/>
                  </a:lnTo>
                  <a:lnTo>
                    <a:pt x="136410" y="253873"/>
                  </a:lnTo>
                  <a:lnTo>
                    <a:pt x="134200" y="258635"/>
                  </a:lnTo>
                  <a:lnTo>
                    <a:pt x="134302" y="261480"/>
                  </a:lnTo>
                  <a:lnTo>
                    <a:pt x="134708" y="264388"/>
                  </a:lnTo>
                  <a:lnTo>
                    <a:pt x="131953" y="264337"/>
                  </a:lnTo>
                  <a:lnTo>
                    <a:pt x="130238" y="265417"/>
                  </a:lnTo>
                  <a:lnTo>
                    <a:pt x="129959" y="270179"/>
                  </a:lnTo>
                  <a:lnTo>
                    <a:pt x="131572" y="271487"/>
                  </a:lnTo>
                  <a:lnTo>
                    <a:pt x="126580" y="271094"/>
                  </a:lnTo>
                  <a:lnTo>
                    <a:pt x="124561" y="271716"/>
                  </a:lnTo>
                  <a:lnTo>
                    <a:pt x="123786" y="274523"/>
                  </a:lnTo>
                  <a:lnTo>
                    <a:pt x="123139" y="276834"/>
                  </a:lnTo>
                  <a:lnTo>
                    <a:pt x="122326" y="279095"/>
                  </a:lnTo>
                  <a:lnTo>
                    <a:pt x="121653" y="281686"/>
                  </a:lnTo>
                  <a:lnTo>
                    <a:pt x="122377" y="282308"/>
                  </a:lnTo>
                  <a:lnTo>
                    <a:pt x="124688" y="283362"/>
                  </a:lnTo>
                  <a:lnTo>
                    <a:pt x="125018" y="286004"/>
                  </a:lnTo>
                  <a:lnTo>
                    <a:pt x="129311" y="286207"/>
                  </a:lnTo>
                  <a:lnTo>
                    <a:pt x="129209" y="288366"/>
                  </a:lnTo>
                  <a:lnTo>
                    <a:pt x="125996" y="289890"/>
                  </a:lnTo>
                  <a:lnTo>
                    <a:pt x="127685" y="292455"/>
                  </a:lnTo>
                  <a:lnTo>
                    <a:pt x="123240" y="297065"/>
                  </a:lnTo>
                  <a:lnTo>
                    <a:pt x="125501" y="300253"/>
                  </a:lnTo>
                  <a:lnTo>
                    <a:pt x="127876" y="305879"/>
                  </a:lnTo>
                  <a:lnTo>
                    <a:pt x="129819" y="306362"/>
                  </a:lnTo>
                  <a:lnTo>
                    <a:pt x="132829" y="306006"/>
                  </a:lnTo>
                  <a:lnTo>
                    <a:pt x="134886" y="305409"/>
                  </a:lnTo>
                  <a:lnTo>
                    <a:pt x="135864" y="298805"/>
                  </a:lnTo>
                  <a:lnTo>
                    <a:pt x="139547" y="295160"/>
                  </a:lnTo>
                  <a:lnTo>
                    <a:pt x="137363" y="289471"/>
                  </a:lnTo>
                  <a:lnTo>
                    <a:pt x="138099" y="287324"/>
                  </a:lnTo>
                  <a:lnTo>
                    <a:pt x="142443" y="285724"/>
                  </a:lnTo>
                  <a:lnTo>
                    <a:pt x="141681" y="282079"/>
                  </a:lnTo>
                  <a:lnTo>
                    <a:pt x="142811" y="280250"/>
                  </a:lnTo>
                  <a:lnTo>
                    <a:pt x="144526" y="276783"/>
                  </a:lnTo>
                  <a:lnTo>
                    <a:pt x="144627" y="274002"/>
                  </a:lnTo>
                  <a:lnTo>
                    <a:pt x="144094" y="271589"/>
                  </a:lnTo>
                  <a:lnTo>
                    <a:pt x="144894" y="271513"/>
                  </a:lnTo>
                  <a:lnTo>
                    <a:pt x="145707" y="271564"/>
                  </a:lnTo>
                  <a:lnTo>
                    <a:pt x="149923" y="269430"/>
                  </a:lnTo>
                  <a:lnTo>
                    <a:pt x="153136" y="267347"/>
                  </a:lnTo>
                  <a:lnTo>
                    <a:pt x="155765" y="263055"/>
                  </a:lnTo>
                  <a:lnTo>
                    <a:pt x="155473" y="262331"/>
                  </a:lnTo>
                  <a:lnTo>
                    <a:pt x="154838" y="258191"/>
                  </a:lnTo>
                  <a:lnTo>
                    <a:pt x="153758" y="255104"/>
                  </a:lnTo>
                  <a:lnTo>
                    <a:pt x="153123" y="254558"/>
                  </a:lnTo>
                  <a:lnTo>
                    <a:pt x="154266" y="254876"/>
                  </a:lnTo>
                  <a:lnTo>
                    <a:pt x="155270" y="255397"/>
                  </a:lnTo>
                  <a:lnTo>
                    <a:pt x="156552" y="255727"/>
                  </a:lnTo>
                  <a:lnTo>
                    <a:pt x="157848" y="254393"/>
                  </a:lnTo>
                  <a:lnTo>
                    <a:pt x="158737" y="256298"/>
                  </a:lnTo>
                  <a:lnTo>
                    <a:pt x="162521" y="255727"/>
                  </a:lnTo>
                  <a:lnTo>
                    <a:pt x="165061" y="254622"/>
                  </a:lnTo>
                  <a:lnTo>
                    <a:pt x="170357" y="256578"/>
                  </a:lnTo>
                  <a:lnTo>
                    <a:pt x="166890" y="259562"/>
                  </a:lnTo>
                  <a:lnTo>
                    <a:pt x="167995" y="262534"/>
                  </a:lnTo>
                  <a:lnTo>
                    <a:pt x="166839" y="263029"/>
                  </a:lnTo>
                  <a:lnTo>
                    <a:pt x="165760" y="263753"/>
                  </a:lnTo>
                  <a:lnTo>
                    <a:pt x="163144" y="264541"/>
                  </a:lnTo>
                  <a:lnTo>
                    <a:pt x="163131" y="265861"/>
                  </a:lnTo>
                  <a:lnTo>
                    <a:pt x="161594" y="269862"/>
                  </a:lnTo>
                  <a:lnTo>
                    <a:pt x="160985" y="272923"/>
                  </a:lnTo>
                  <a:lnTo>
                    <a:pt x="156654" y="276491"/>
                  </a:lnTo>
                  <a:lnTo>
                    <a:pt x="157276" y="279920"/>
                  </a:lnTo>
                  <a:lnTo>
                    <a:pt x="154343" y="280657"/>
                  </a:lnTo>
                  <a:lnTo>
                    <a:pt x="158584" y="289636"/>
                  </a:lnTo>
                  <a:lnTo>
                    <a:pt x="159867" y="291896"/>
                  </a:lnTo>
                  <a:lnTo>
                    <a:pt x="165303" y="292481"/>
                  </a:lnTo>
                  <a:lnTo>
                    <a:pt x="166014" y="294690"/>
                  </a:lnTo>
                  <a:lnTo>
                    <a:pt x="166090" y="297624"/>
                  </a:lnTo>
                  <a:lnTo>
                    <a:pt x="165836" y="299326"/>
                  </a:lnTo>
                  <a:lnTo>
                    <a:pt x="171234" y="303542"/>
                  </a:lnTo>
                  <a:lnTo>
                    <a:pt x="170281" y="307543"/>
                  </a:lnTo>
                  <a:lnTo>
                    <a:pt x="167589" y="314718"/>
                  </a:lnTo>
                  <a:lnTo>
                    <a:pt x="168592" y="316572"/>
                  </a:lnTo>
                  <a:lnTo>
                    <a:pt x="174091" y="319443"/>
                  </a:lnTo>
                  <a:lnTo>
                    <a:pt x="175983" y="321297"/>
                  </a:lnTo>
                  <a:lnTo>
                    <a:pt x="177038" y="328574"/>
                  </a:lnTo>
                  <a:lnTo>
                    <a:pt x="179692" y="332168"/>
                  </a:lnTo>
                  <a:lnTo>
                    <a:pt x="186220" y="334048"/>
                  </a:lnTo>
                  <a:lnTo>
                    <a:pt x="187198" y="336664"/>
                  </a:lnTo>
                  <a:lnTo>
                    <a:pt x="190588" y="338035"/>
                  </a:lnTo>
                  <a:lnTo>
                    <a:pt x="190538" y="340347"/>
                  </a:lnTo>
                  <a:lnTo>
                    <a:pt x="193471" y="338467"/>
                  </a:lnTo>
                  <a:lnTo>
                    <a:pt x="195110" y="339166"/>
                  </a:lnTo>
                  <a:lnTo>
                    <a:pt x="197396" y="337515"/>
                  </a:lnTo>
                  <a:lnTo>
                    <a:pt x="197497" y="332841"/>
                  </a:lnTo>
                  <a:lnTo>
                    <a:pt x="195986" y="329958"/>
                  </a:lnTo>
                  <a:lnTo>
                    <a:pt x="193421" y="331381"/>
                  </a:lnTo>
                  <a:lnTo>
                    <a:pt x="192189" y="331241"/>
                  </a:lnTo>
                  <a:lnTo>
                    <a:pt x="191020" y="328104"/>
                  </a:lnTo>
                  <a:lnTo>
                    <a:pt x="196507" y="325488"/>
                  </a:lnTo>
                  <a:lnTo>
                    <a:pt x="199796" y="324866"/>
                  </a:lnTo>
                  <a:lnTo>
                    <a:pt x="199974" y="321043"/>
                  </a:lnTo>
                  <a:lnTo>
                    <a:pt x="201155" y="318731"/>
                  </a:lnTo>
                  <a:lnTo>
                    <a:pt x="201231" y="316623"/>
                  </a:lnTo>
                  <a:close/>
                </a:path>
                <a:path w="372110" h="1278254">
                  <a:moveTo>
                    <a:pt x="224802" y="1022172"/>
                  </a:moveTo>
                  <a:lnTo>
                    <a:pt x="220129" y="1013142"/>
                  </a:lnTo>
                  <a:lnTo>
                    <a:pt x="216141" y="1014069"/>
                  </a:lnTo>
                  <a:lnTo>
                    <a:pt x="209245" y="1014323"/>
                  </a:lnTo>
                  <a:lnTo>
                    <a:pt x="206883" y="1017206"/>
                  </a:lnTo>
                  <a:lnTo>
                    <a:pt x="203034" y="1014768"/>
                  </a:lnTo>
                  <a:lnTo>
                    <a:pt x="202234" y="1015149"/>
                  </a:lnTo>
                  <a:lnTo>
                    <a:pt x="202488" y="1018705"/>
                  </a:lnTo>
                  <a:lnTo>
                    <a:pt x="200279" y="1020267"/>
                  </a:lnTo>
                  <a:lnTo>
                    <a:pt x="199821" y="1024712"/>
                  </a:lnTo>
                  <a:lnTo>
                    <a:pt x="202158" y="1027049"/>
                  </a:lnTo>
                  <a:lnTo>
                    <a:pt x="198145" y="1031684"/>
                  </a:lnTo>
                  <a:lnTo>
                    <a:pt x="194576" y="1029855"/>
                  </a:lnTo>
                  <a:lnTo>
                    <a:pt x="191820" y="1032548"/>
                  </a:lnTo>
                  <a:lnTo>
                    <a:pt x="189687" y="1032344"/>
                  </a:lnTo>
                  <a:lnTo>
                    <a:pt x="184188" y="1033424"/>
                  </a:lnTo>
                  <a:lnTo>
                    <a:pt x="183159" y="1035075"/>
                  </a:lnTo>
                  <a:lnTo>
                    <a:pt x="185089" y="1038745"/>
                  </a:lnTo>
                  <a:lnTo>
                    <a:pt x="185940" y="1041247"/>
                  </a:lnTo>
                  <a:lnTo>
                    <a:pt x="187604" y="1041400"/>
                  </a:lnTo>
                  <a:lnTo>
                    <a:pt x="192392" y="1040701"/>
                  </a:lnTo>
                  <a:lnTo>
                    <a:pt x="195160" y="1038974"/>
                  </a:lnTo>
                  <a:lnTo>
                    <a:pt x="198818" y="1043292"/>
                  </a:lnTo>
                  <a:lnTo>
                    <a:pt x="200253" y="1042504"/>
                  </a:lnTo>
                  <a:lnTo>
                    <a:pt x="203568" y="1039571"/>
                  </a:lnTo>
                  <a:lnTo>
                    <a:pt x="207530" y="1038872"/>
                  </a:lnTo>
                  <a:lnTo>
                    <a:pt x="205600" y="1032941"/>
                  </a:lnTo>
                  <a:lnTo>
                    <a:pt x="207327" y="1033970"/>
                  </a:lnTo>
                  <a:lnTo>
                    <a:pt x="209334" y="1034402"/>
                  </a:lnTo>
                  <a:lnTo>
                    <a:pt x="212801" y="1035202"/>
                  </a:lnTo>
                  <a:lnTo>
                    <a:pt x="215138" y="1035507"/>
                  </a:lnTo>
                  <a:lnTo>
                    <a:pt x="216293" y="1036739"/>
                  </a:lnTo>
                  <a:lnTo>
                    <a:pt x="216776" y="1032014"/>
                  </a:lnTo>
                  <a:lnTo>
                    <a:pt x="220103" y="1032192"/>
                  </a:lnTo>
                  <a:lnTo>
                    <a:pt x="223621" y="1026337"/>
                  </a:lnTo>
                  <a:lnTo>
                    <a:pt x="224802" y="1022172"/>
                  </a:lnTo>
                  <a:close/>
                </a:path>
                <a:path w="372110" h="1278254">
                  <a:moveTo>
                    <a:pt x="224878" y="1263789"/>
                  </a:moveTo>
                  <a:lnTo>
                    <a:pt x="223202" y="1261402"/>
                  </a:lnTo>
                  <a:lnTo>
                    <a:pt x="217246" y="1262341"/>
                  </a:lnTo>
                  <a:lnTo>
                    <a:pt x="215417" y="1261656"/>
                  </a:lnTo>
                  <a:lnTo>
                    <a:pt x="215011" y="1257363"/>
                  </a:lnTo>
                  <a:lnTo>
                    <a:pt x="212153" y="1255839"/>
                  </a:lnTo>
                  <a:lnTo>
                    <a:pt x="211277" y="1255915"/>
                  </a:lnTo>
                  <a:lnTo>
                    <a:pt x="210591" y="1257211"/>
                  </a:lnTo>
                  <a:lnTo>
                    <a:pt x="211201" y="1259979"/>
                  </a:lnTo>
                  <a:lnTo>
                    <a:pt x="205422" y="1265948"/>
                  </a:lnTo>
                  <a:lnTo>
                    <a:pt x="205701" y="1267333"/>
                  </a:lnTo>
                  <a:lnTo>
                    <a:pt x="210045" y="1270165"/>
                  </a:lnTo>
                  <a:lnTo>
                    <a:pt x="208534" y="1271447"/>
                  </a:lnTo>
                  <a:lnTo>
                    <a:pt x="206146" y="1274064"/>
                  </a:lnTo>
                  <a:lnTo>
                    <a:pt x="206806" y="1274965"/>
                  </a:lnTo>
                  <a:lnTo>
                    <a:pt x="208216" y="1276121"/>
                  </a:lnTo>
                  <a:lnTo>
                    <a:pt x="209613" y="1277251"/>
                  </a:lnTo>
                  <a:lnTo>
                    <a:pt x="210794" y="1277797"/>
                  </a:lnTo>
                  <a:lnTo>
                    <a:pt x="213207" y="1273683"/>
                  </a:lnTo>
                  <a:lnTo>
                    <a:pt x="216014" y="1274114"/>
                  </a:lnTo>
                  <a:lnTo>
                    <a:pt x="218884" y="1271473"/>
                  </a:lnTo>
                  <a:lnTo>
                    <a:pt x="221843" y="1273479"/>
                  </a:lnTo>
                  <a:lnTo>
                    <a:pt x="221996" y="1268844"/>
                  </a:lnTo>
                  <a:lnTo>
                    <a:pt x="223748" y="1267980"/>
                  </a:lnTo>
                  <a:lnTo>
                    <a:pt x="224878" y="1263789"/>
                  </a:lnTo>
                  <a:close/>
                </a:path>
                <a:path w="372110" h="1278254">
                  <a:moveTo>
                    <a:pt x="230530" y="457225"/>
                  </a:moveTo>
                  <a:lnTo>
                    <a:pt x="229704" y="456476"/>
                  </a:lnTo>
                  <a:lnTo>
                    <a:pt x="228549" y="457301"/>
                  </a:lnTo>
                  <a:lnTo>
                    <a:pt x="226733" y="457149"/>
                  </a:lnTo>
                  <a:lnTo>
                    <a:pt x="226237" y="458889"/>
                  </a:lnTo>
                  <a:lnTo>
                    <a:pt x="226263" y="459409"/>
                  </a:lnTo>
                  <a:lnTo>
                    <a:pt x="226110" y="460235"/>
                  </a:lnTo>
                  <a:lnTo>
                    <a:pt x="226390" y="460438"/>
                  </a:lnTo>
                  <a:lnTo>
                    <a:pt x="227012" y="460870"/>
                  </a:lnTo>
                  <a:lnTo>
                    <a:pt x="227838" y="461048"/>
                  </a:lnTo>
                  <a:lnTo>
                    <a:pt x="228841" y="461276"/>
                  </a:lnTo>
                  <a:lnTo>
                    <a:pt x="229298" y="461048"/>
                  </a:lnTo>
                  <a:lnTo>
                    <a:pt x="229793" y="459765"/>
                  </a:lnTo>
                  <a:lnTo>
                    <a:pt x="230225" y="458635"/>
                  </a:lnTo>
                  <a:lnTo>
                    <a:pt x="230479" y="457504"/>
                  </a:lnTo>
                  <a:lnTo>
                    <a:pt x="230530" y="457225"/>
                  </a:lnTo>
                  <a:close/>
                </a:path>
                <a:path w="372110" h="1278254">
                  <a:moveTo>
                    <a:pt x="232308" y="105879"/>
                  </a:moveTo>
                  <a:lnTo>
                    <a:pt x="229768" y="101638"/>
                  </a:lnTo>
                  <a:lnTo>
                    <a:pt x="226288" y="102400"/>
                  </a:lnTo>
                  <a:lnTo>
                    <a:pt x="225933" y="99402"/>
                  </a:lnTo>
                  <a:lnTo>
                    <a:pt x="225475" y="99606"/>
                  </a:lnTo>
                  <a:lnTo>
                    <a:pt x="224650" y="99809"/>
                  </a:lnTo>
                  <a:lnTo>
                    <a:pt x="224523" y="103301"/>
                  </a:lnTo>
                  <a:lnTo>
                    <a:pt x="220687" y="104178"/>
                  </a:lnTo>
                  <a:lnTo>
                    <a:pt x="219837" y="109169"/>
                  </a:lnTo>
                  <a:lnTo>
                    <a:pt x="219024" y="110832"/>
                  </a:lnTo>
                  <a:lnTo>
                    <a:pt x="223100" y="111429"/>
                  </a:lnTo>
                  <a:lnTo>
                    <a:pt x="223647" y="112331"/>
                  </a:lnTo>
                  <a:lnTo>
                    <a:pt x="224345" y="113385"/>
                  </a:lnTo>
                  <a:lnTo>
                    <a:pt x="226212" y="116205"/>
                  </a:lnTo>
                  <a:lnTo>
                    <a:pt x="228066" y="113715"/>
                  </a:lnTo>
                  <a:lnTo>
                    <a:pt x="230403" y="112483"/>
                  </a:lnTo>
                  <a:lnTo>
                    <a:pt x="230479" y="110756"/>
                  </a:lnTo>
                  <a:lnTo>
                    <a:pt x="230974" y="109270"/>
                  </a:lnTo>
                  <a:lnTo>
                    <a:pt x="231787" y="107696"/>
                  </a:lnTo>
                  <a:lnTo>
                    <a:pt x="232308" y="105879"/>
                  </a:lnTo>
                  <a:close/>
                </a:path>
                <a:path w="372110" h="1278254">
                  <a:moveTo>
                    <a:pt x="233083" y="195021"/>
                  </a:moveTo>
                  <a:lnTo>
                    <a:pt x="230555" y="193446"/>
                  </a:lnTo>
                  <a:lnTo>
                    <a:pt x="230251" y="191338"/>
                  </a:lnTo>
                  <a:lnTo>
                    <a:pt x="230327" y="190677"/>
                  </a:lnTo>
                  <a:lnTo>
                    <a:pt x="232816" y="185610"/>
                  </a:lnTo>
                  <a:lnTo>
                    <a:pt x="227965" y="184353"/>
                  </a:lnTo>
                  <a:lnTo>
                    <a:pt x="224904" y="179489"/>
                  </a:lnTo>
                  <a:lnTo>
                    <a:pt x="222046" y="181521"/>
                  </a:lnTo>
                  <a:lnTo>
                    <a:pt x="217068" y="181114"/>
                  </a:lnTo>
                  <a:lnTo>
                    <a:pt x="217906" y="183730"/>
                  </a:lnTo>
                  <a:lnTo>
                    <a:pt x="217043" y="185039"/>
                  </a:lnTo>
                  <a:lnTo>
                    <a:pt x="216725" y="185508"/>
                  </a:lnTo>
                  <a:lnTo>
                    <a:pt x="216649" y="186169"/>
                  </a:lnTo>
                  <a:lnTo>
                    <a:pt x="216217" y="187401"/>
                  </a:lnTo>
                  <a:lnTo>
                    <a:pt x="212382" y="190804"/>
                  </a:lnTo>
                  <a:lnTo>
                    <a:pt x="216547" y="193446"/>
                  </a:lnTo>
                  <a:lnTo>
                    <a:pt x="219989" y="199097"/>
                  </a:lnTo>
                  <a:lnTo>
                    <a:pt x="224802" y="200698"/>
                  </a:lnTo>
                  <a:lnTo>
                    <a:pt x="229501" y="199593"/>
                  </a:lnTo>
                  <a:lnTo>
                    <a:pt x="230149" y="197459"/>
                  </a:lnTo>
                  <a:lnTo>
                    <a:pt x="233083" y="195021"/>
                  </a:lnTo>
                  <a:close/>
                </a:path>
                <a:path w="372110" h="1278254">
                  <a:moveTo>
                    <a:pt x="235572" y="934161"/>
                  </a:moveTo>
                  <a:lnTo>
                    <a:pt x="233413" y="930376"/>
                  </a:lnTo>
                  <a:lnTo>
                    <a:pt x="232283" y="929271"/>
                  </a:lnTo>
                  <a:lnTo>
                    <a:pt x="228841" y="929271"/>
                  </a:lnTo>
                  <a:lnTo>
                    <a:pt x="227736" y="929919"/>
                  </a:lnTo>
                  <a:lnTo>
                    <a:pt x="226910" y="930871"/>
                  </a:lnTo>
                  <a:lnTo>
                    <a:pt x="226733" y="930630"/>
                  </a:lnTo>
                  <a:lnTo>
                    <a:pt x="224751" y="928992"/>
                  </a:lnTo>
                  <a:lnTo>
                    <a:pt x="222046" y="929144"/>
                  </a:lnTo>
                  <a:lnTo>
                    <a:pt x="219684" y="931379"/>
                  </a:lnTo>
                  <a:lnTo>
                    <a:pt x="219557" y="932205"/>
                  </a:lnTo>
                  <a:lnTo>
                    <a:pt x="221183" y="934364"/>
                  </a:lnTo>
                  <a:lnTo>
                    <a:pt x="223075" y="933107"/>
                  </a:lnTo>
                  <a:lnTo>
                    <a:pt x="225183" y="933005"/>
                  </a:lnTo>
                  <a:lnTo>
                    <a:pt x="225983" y="932853"/>
                  </a:lnTo>
                  <a:lnTo>
                    <a:pt x="225933" y="933081"/>
                  </a:lnTo>
                  <a:lnTo>
                    <a:pt x="225729" y="933183"/>
                  </a:lnTo>
                  <a:lnTo>
                    <a:pt x="225475" y="935951"/>
                  </a:lnTo>
                  <a:lnTo>
                    <a:pt x="226860" y="937653"/>
                  </a:lnTo>
                  <a:lnTo>
                    <a:pt x="229577" y="938136"/>
                  </a:lnTo>
                  <a:lnTo>
                    <a:pt x="230098" y="938225"/>
                  </a:lnTo>
                  <a:lnTo>
                    <a:pt x="230632" y="938199"/>
                  </a:lnTo>
                  <a:lnTo>
                    <a:pt x="231127" y="938250"/>
                  </a:lnTo>
                  <a:lnTo>
                    <a:pt x="231381" y="937120"/>
                  </a:lnTo>
                  <a:lnTo>
                    <a:pt x="231406" y="936002"/>
                  </a:lnTo>
                  <a:lnTo>
                    <a:pt x="233718" y="934567"/>
                  </a:lnTo>
                  <a:lnTo>
                    <a:pt x="235572" y="934161"/>
                  </a:lnTo>
                  <a:close/>
                </a:path>
                <a:path w="372110" h="1278254">
                  <a:moveTo>
                    <a:pt x="237032" y="470966"/>
                  </a:moveTo>
                  <a:lnTo>
                    <a:pt x="236905" y="470509"/>
                  </a:lnTo>
                  <a:lnTo>
                    <a:pt x="236829" y="470052"/>
                  </a:lnTo>
                  <a:lnTo>
                    <a:pt x="236029" y="470458"/>
                  </a:lnTo>
                  <a:lnTo>
                    <a:pt x="236080" y="470890"/>
                  </a:lnTo>
                  <a:lnTo>
                    <a:pt x="236169" y="471335"/>
                  </a:lnTo>
                  <a:lnTo>
                    <a:pt x="236245" y="471766"/>
                  </a:lnTo>
                  <a:lnTo>
                    <a:pt x="236499" y="471639"/>
                  </a:lnTo>
                  <a:lnTo>
                    <a:pt x="236956" y="471538"/>
                  </a:lnTo>
                  <a:lnTo>
                    <a:pt x="236982" y="471385"/>
                  </a:lnTo>
                  <a:lnTo>
                    <a:pt x="237032" y="470966"/>
                  </a:lnTo>
                  <a:close/>
                </a:path>
                <a:path w="372110" h="1278254">
                  <a:moveTo>
                    <a:pt x="241147" y="425704"/>
                  </a:moveTo>
                  <a:lnTo>
                    <a:pt x="236524" y="423786"/>
                  </a:lnTo>
                  <a:lnTo>
                    <a:pt x="233997" y="424815"/>
                  </a:lnTo>
                  <a:lnTo>
                    <a:pt x="232206" y="429615"/>
                  </a:lnTo>
                  <a:lnTo>
                    <a:pt x="232384" y="430149"/>
                  </a:lnTo>
                  <a:lnTo>
                    <a:pt x="236728" y="432181"/>
                  </a:lnTo>
                  <a:lnTo>
                    <a:pt x="239318" y="431076"/>
                  </a:lnTo>
                  <a:lnTo>
                    <a:pt x="240512" y="427812"/>
                  </a:lnTo>
                  <a:lnTo>
                    <a:pt x="240944" y="426681"/>
                  </a:lnTo>
                  <a:lnTo>
                    <a:pt x="241147" y="425704"/>
                  </a:lnTo>
                  <a:close/>
                </a:path>
                <a:path w="372110" h="1278254">
                  <a:moveTo>
                    <a:pt x="242455" y="73406"/>
                  </a:moveTo>
                  <a:lnTo>
                    <a:pt x="240461" y="73799"/>
                  </a:lnTo>
                  <a:lnTo>
                    <a:pt x="239344" y="73126"/>
                  </a:lnTo>
                  <a:lnTo>
                    <a:pt x="238036" y="72999"/>
                  </a:lnTo>
                  <a:lnTo>
                    <a:pt x="236677" y="71424"/>
                  </a:lnTo>
                  <a:lnTo>
                    <a:pt x="235496" y="73279"/>
                  </a:lnTo>
                  <a:lnTo>
                    <a:pt x="234721" y="74536"/>
                  </a:lnTo>
                  <a:lnTo>
                    <a:pt x="236156" y="77825"/>
                  </a:lnTo>
                  <a:lnTo>
                    <a:pt x="239115" y="78828"/>
                  </a:lnTo>
                  <a:lnTo>
                    <a:pt x="242328" y="76962"/>
                  </a:lnTo>
                  <a:lnTo>
                    <a:pt x="242379" y="75539"/>
                  </a:lnTo>
                  <a:lnTo>
                    <a:pt x="242455" y="73406"/>
                  </a:lnTo>
                  <a:close/>
                </a:path>
                <a:path w="372110" h="1278254">
                  <a:moveTo>
                    <a:pt x="243979" y="438899"/>
                  </a:moveTo>
                  <a:lnTo>
                    <a:pt x="243852" y="438454"/>
                  </a:lnTo>
                  <a:lnTo>
                    <a:pt x="243776" y="437997"/>
                  </a:lnTo>
                  <a:lnTo>
                    <a:pt x="242976" y="438404"/>
                  </a:lnTo>
                  <a:lnTo>
                    <a:pt x="243052" y="438797"/>
                  </a:lnTo>
                  <a:lnTo>
                    <a:pt x="243205" y="439712"/>
                  </a:lnTo>
                  <a:lnTo>
                    <a:pt x="243459" y="439585"/>
                  </a:lnTo>
                  <a:lnTo>
                    <a:pt x="243903" y="439483"/>
                  </a:lnTo>
                  <a:lnTo>
                    <a:pt x="243928" y="439331"/>
                  </a:lnTo>
                  <a:lnTo>
                    <a:pt x="243979" y="438899"/>
                  </a:lnTo>
                  <a:close/>
                </a:path>
                <a:path w="372110" h="1278254">
                  <a:moveTo>
                    <a:pt x="260654" y="273227"/>
                  </a:moveTo>
                  <a:lnTo>
                    <a:pt x="258787" y="269100"/>
                  </a:lnTo>
                  <a:lnTo>
                    <a:pt x="256959" y="267093"/>
                  </a:lnTo>
                  <a:lnTo>
                    <a:pt x="252412" y="266141"/>
                  </a:lnTo>
                  <a:lnTo>
                    <a:pt x="249631" y="268478"/>
                  </a:lnTo>
                  <a:lnTo>
                    <a:pt x="245440" y="268122"/>
                  </a:lnTo>
                  <a:lnTo>
                    <a:pt x="243611" y="264934"/>
                  </a:lnTo>
                  <a:lnTo>
                    <a:pt x="240893" y="262699"/>
                  </a:lnTo>
                  <a:lnTo>
                    <a:pt x="239864" y="262623"/>
                  </a:lnTo>
                  <a:lnTo>
                    <a:pt x="234645" y="260845"/>
                  </a:lnTo>
                  <a:lnTo>
                    <a:pt x="233032" y="260845"/>
                  </a:lnTo>
                  <a:lnTo>
                    <a:pt x="231533" y="262356"/>
                  </a:lnTo>
                  <a:lnTo>
                    <a:pt x="229971" y="263906"/>
                  </a:lnTo>
                  <a:lnTo>
                    <a:pt x="229120" y="269938"/>
                  </a:lnTo>
                  <a:lnTo>
                    <a:pt x="231660" y="275526"/>
                  </a:lnTo>
                  <a:lnTo>
                    <a:pt x="236054" y="277190"/>
                  </a:lnTo>
                  <a:lnTo>
                    <a:pt x="241998" y="274332"/>
                  </a:lnTo>
                  <a:lnTo>
                    <a:pt x="244411" y="271640"/>
                  </a:lnTo>
                  <a:lnTo>
                    <a:pt x="249809" y="270256"/>
                  </a:lnTo>
                  <a:lnTo>
                    <a:pt x="249428" y="276009"/>
                  </a:lnTo>
                  <a:lnTo>
                    <a:pt x="253771" y="278066"/>
                  </a:lnTo>
                  <a:lnTo>
                    <a:pt x="257086" y="277495"/>
                  </a:lnTo>
                  <a:lnTo>
                    <a:pt x="256806" y="275386"/>
                  </a:lnTo>
                  <a:lnTo>
                    <a:pt x="259791" y="274180"/>
                  </a:lnTo>
                  <a:lnTo>
                    <a:pt x="260654" y="273227"/>
                  </a:lnTo>
                  <a:close/>
                </a:path>
                <a:path w="372110" h="1278254">
                  <a:moveTo>
                    <a:pt x="266344" y="566978"/>
                  </a:moveTo>
                  <a:lnTo>
                    <a:pt x="265798" y="566407"/>
                  </a:lnTo>
                  <a:lnTo>
                    <a:pt x="265214" y="565823"/>
                  </a:lnTo>
                  <a:lnTo>
                    <a:pt x="264769" y="565353"/>
                  </a:lnTo>
                  <a:lnTo>
                    <a:pt x="263994" y="565543"/>
                  </a:lnTo>
                  <a:lnTo>
                    <a:pt x="263461" y="565696"/>
                  </a:lnTo>
                  <a:lnTo>
                    <a:pt x="262940" y="565823"/>
                  </a:lnTo>
                  <a:lnTo>
                    <a:pt x="263537" y="566356"/>
                  </a:lnTo>
                  <a:lnTo>
                    <a:pt x="264083" y="567029"/>
                  </a:lnTo>
                  <a:lnTo>
                    <a:pt x="264795" y="567359"/>
                  </a:lnTo>
                  <a:lnTo>
                    <a:pt x="265163" y="567537"/>
                  </a:lnTo>
                  <a:lnTo>
                    <a:pt x="265823" y="567131"/>
                  </a:lnTo>
                  <a:lnTo>
                    <a:pt x="266344" y="566978"/>
                  </a:lnTo>
                  <a:close/>
                </a:path>
                <a:path w="372110" h="1278254">
                  <a:moveTo>
                    <a:pt x="267233" y="386181"/>
                  </a:moveTo>
                  <a:lnTo>
                    <a:pt x="266661" y="385305"/>
                  </a:lnTo>
                  <a:lnTo>
                    <a:pt x="265963" y="384200"/>
                  </a:lnTo>
                  <a:lnTo>
                    <a:pt x="265544" y="383552"/>
                  </a:lnTo>
                  <a:lnTo>
                    <a:pt x="259778" y="382524"/>
                  </a:lnTo>
                  <a:lnTo>
                    <a:pt x="257340" y="384200"/>
                  </a:lnTo>
                  <a:lnTo>
                    <a:pt x="255625" y="375564"/>
                  </a:lnTo>
                  <a:lnTo>
                    <a:pt x="250710" y="377101"/>
                  </a:lnTo>
                  <a:lnTo>
                    <a:pt x="247472" y="377482"/>
                  </a:lnTo>
                  <a:lnTo>
                    <a:pt x="246621" y="381393"/>
                  </a:lnTo>
                  <a:lnTo>
                    <a:pt x="246341" y="381939"/>
                  </a:lnTo>
                  <a:lnTo>
                    <a:pt x="245516" y="384937"/>
                  </a:lnTo>
                  <a:lnTo>
                    <a:pt x="244284" y="385305"/>
                  </a:lnTo>
                  <a:lnTo>
                    <a:pt x="238912" y="379882"/>
                  </a:lnTo>
                  <a:lnTo>
                    <a:pt x="238391" y="379882"/>
                  </a:lnTo>
                  <a:lnTo>
                    <a:pt x="234378" y="379234"/>
                  </a:lnTo>
                  <a:lnTo>
                    <a:pt x="228384" y="379882"/>
                  </a:lnTo>
                  <a:lnTo>
                    <a:pt x="228066" y="379882"/>
                  </a:lnTo>
                  <a:lnTo>
                    <a:pt x="228193" y="379209"/>
                  </a:lnTo>
                  <a:lnTo>
                    <a:pt x="227291" y="378929"/>
                  </a:lnTo>
                  <a:lnTo>
                    <a:pt x="226834" y="378752"/>
                  </a:lnTo>
                  <a:lnTo>
                    <a:pt x="228841" y="376897"/>
                  </a:lnTo>
                  <a:lnTo>
                    <a:pt x="230124" y="376174"/>
                  </a:lnTo>
                  <a:lnTo>
                    <a:pt x="236651" y="377329"/>
                  </a:lnTo>
                  <a:lnTo>
                    <a:pt x="237731" y="376174"/>
                  </a:lnTo>
                  <a:lnTo>
                    <a:pt x="239141" y="374662"/>
                  </a:lnTo>
                  <a:lnTo>
                    <a:pt x="238709" y="374116"/>
                  </a:lnTo>
                  <a:lnTo>
                    <a:pt x="237185" y="372160"/>
                  </a:lnTo>
                  <a:lnTo>
                    <a:pt x="236004" y="370624"/>
                  </a:lnTo>
                  <a:lnTo>
                    <a:pt x="234670" y="367207"/>
                  </a:lnTo>
                  <a:lnTo>
                    <a:pt x="233083" y="367004"/>
                  </a:lnTo>
                  <a:lnTo>
                    <a:pt x="229146" y="370001"/>
                  </a:lnTo>
                  <a:lnTo>
                    <a:pt x="227215" y="372160"/>
                  </a:lnTo>
                  <a:lnTo>
                    <a:pt x="222516" y="369138"/>
                  </a:lnTo>
                  <a:lnTo>
                    <a:pt x="220764" y="370166"/>
                  </a:lnTo>
                  <a:lnTo>
                    <a:pt x="217982" y="374116"/>
                  </a:lnTo>
                  <a:lnTo>
                    <a:pt x="214909" y="374116"/>
                  </a:lnTo>
                  <a:lnTo>
                    <a:pt x="208813" y="373087"/>
                  </a:lnTo>
                  <a:lnTo>
                    <a:pt x="206857" y="373913"/>
                  </a:lnTo>
                  <a:lnTo>
                    <a:pt x="206794" y="374116"/>
                  </a:lnTo>
                  <a:lnTo>
                    <a:pt x="205105" y="379882"/>
                  </a:lnTo>
                  <a:lnTo>
                    <a:pt x="204495" y="381800"/>
                  </a:lnTo>
                  <a:lnTo>
                    <a:pt x="204533" y="381939"/>
                  </a:lnTo>
                  <a:lnTo>
                    <a:pt x="204647" y="382524"/>
                  </a:lnTo>
                  <a:lnTo>
                    <a:pt x="204724" y="382879"/>
                  </a:lnTo>
                  <a:lnTo>
                    <a:pt x="205625" y="387019"/>
                  </a:lnTo>
                  <a:lnTo>
                    <a:pt x="208661" y="389978"/>
                  </a:lnTo>
                  <a:lnTo>
                    <a:pt x="204787" y="392607"/>
                  </a:lnTo>
                  <a:lnTo>
                    <a:pt x="203949" y="393166"/>
                  </a:lnTo>
                  <a:lnTo>
                    <a:pt x="205168" y="396024"/>
                  </a:lnTo>
                  <a:lnTo>
                    <a:pt x="209130" y="397764"/>
                  </a:lnTo>
                  <a:lnTo>
                    <a:pt x="212293" y="397764"/>
                  </a:lnTo>
                  <a:lnTo>
                    <a:pt x="218478" y="395528"/>
                  </a:lnTo>
                  <a:lnTo>
                    <a:pt x="219341" y="395249"/>
                  </a:lnTo>
                  <a:lnTo>
                    <a:pt x="224396" y="394042"/>
                  </a:lnTo>
                  <a:lnTo>
                    <a:pt x="224485" y="394271"/>
                  </a:lnTo>
                  <a:lnTo>
                    <a:pt x="227190" y="401955"/>
                  </a:lnTo>
                  <a:lnTo>
                    <a:pt x="227457" y="401955"/>
                  </a:lnTo>
                  <a:lnTo>
                    <a:pt x="228130" y="401726"/>
                  </a:lnTo>
                  <a:lnTo>
                    <a:pt x="229438" y="398741"/>
                  </a:lnTo>
                  <a:lnTo>
                    <a:pt x="230124" y="396506"/>
                  </a:lnTo>
                  <a:lnTo>
                    <a:pt x="230949" y="394271"/>
                  </a:lnTo>
                  <a:lnTo>
                    <a:pt x="233108" y="395249"/>
                  </a:lnTo>
                  <a:lnTo>
                    <a:pt x="234772" y="397103"/>
                  </a:lnTo>
                  <a:lnTo>
                    <a:pt x="238264" y="397764"/>
                  </a:lnTo>
                  <a:lnTo>
                    <a:pt x="238950" y="397764"/>
                  </a:lnTo>
                  <a:lnTo>
                    <a:pt x="239052" y="397103"/>
                  </a:lnTo>
                  <a:lnTo>
                    <a:pt x="239090" y="396875"/>
                  </a:lnTo>
                  <a:lnTo>
                    <a:pt x="241338" y="394271"/>
                  </a:lnTo>
                  <a:lnTo>
                    <a:pt x="241541" y="394042"/>
                  </a:lnTo>
                  <a:lnTo>
                    <a:pt x="243560" y="392607"/>
                  </a:lnTo>
                  <a:lnTo>
                    <a:pt x="245821" y="390232"/>
                  </a:lnTo>
                  <a:lnTo>
                    <a:pt x="245846" y="389978"/>
                  </a:lnTo>
                  <a:lnTo>
                    <a:pt x="245960" y="389229"/>
                  </a:lnTo>
                  <a:lnTo>
                    <a:pt x="246938" y="389623"/>
                  </a:lnTo>
                  <a:lnTo>
                    <a:pt x="247192" y="389623"/>
                  </a:lnTo>
                  <a:lnTo>
                    <a:pt x="247065" y="390232"/>
                  </a:lnTo>
                  <a:lnTo>
                    <a:pt x="246964" y="390677"/>
                  </a:lnTo>
                  <a:lnTo>
                    <a:pt x="249224" y="398741"/>
                  </a:lnTo>
                  <a:lnTo>
                    <a:pt x="249504" y="398945"/>
                  </a:lnTo>
                  <a:lnTo>
                    <a:pt x="256387" y="397764"/>
                  </a:lnTo>
                  <a:lnTo>
                    <a:pt x="255460" y="400075"/>
                  </a:lnTo>
                  <a:lnTo>
                    <a:pt x="255358" y="401104"/>
                  </a:lnTo>
                  <a:lnTo>
                    <a:pt x="255308" y="401726"/>
                  </a:lnTo>
                  <a:lnTo>
                    <a:pt x="258394" y="404990"/>
                  </a:lnTo>
                  <a:lnTo>
                    <a:pt x="259473" y="402501"/>
                  </a:lnTo>
                  <a:lnTo>
                    <a:pt x="262051" y="401955"/>
                  </a:lnTo>
                  <a:lnTo>
                    <a:pt x="263055" y="401104"/>
                  </a:lnTo>
                  <a:lnTo>
                    <a:pt x="265188" y="400291"/>
                  </a:lnTo>
                  <a:lnTo>
                    <a:pt x="265874" y="399161"/>
                  </a:lnTo>
                  <a:lnTo>
                    <a:pt x="265061" y="397764"/>
                  </a:lnTo>
                  <a:lnTo>
                    <a:pt x="263791" y="395528"/>
                  </a:lnTo>
                  <a:lnTo>
                    <a:pt x="266103" y="392988"/>
                  </a:lnTo>
                  <a:lnTo>
                    <a:pt x="266166" y="392607"/>
                  </a:lnTo>
                  <a:lnTo>
                    <a:pt x="266725" y="389229"/>
                  </a:lnTo>
                  <a:lnTo>
                    <a:pt x="267233" y="386181"/>
                  </a:lnTo>
                  <a:close/>
                </a:path>
                <a:path w="372110" h="1278254">
                  <a:moveTo>
                    <a:pt x="268262" y="469684"/>
                  </a:moveTo>
                  <a:lnTo>
                    <a:pt x="267754" y="465861"/>
                  </a:lnTo>
                  <a:lnTo>
                    <a:pt x="267131" y="464578"/>
                  </a:lnTo>
                  <a:lnTo>
                    <a:pt x="264896" y="460121"/>
                  </a:lnTo>
                  <a:lnTo>
                    <a:pt x="261607" y="460667"/>
                  </a:lnTo>
                  <a:lnTo>
                    <a:pt x="252920" y="461365"/>
                  </a:lnTo>
                  <a:lnTo>
                    <a:pt x="250990" y="463003"/>
                  </a:lnTo>
                  <a:lnTo>
                    <a:pt x="250482" y="466420"/>
                  </a:lnTo>
                  <a:lnTo>
                    <a:pt x="248348" y="472770"/>
                  </a:lnTo>
                  <a:lnTo>
                    <a:pt x="249351" y="475081"/>
                  </a:lnTo>
                  <a:lnTo>
                    <a:pt x="256514" y="478891"/>
                  </a:lnTo>
                  <a:lnTo>
                    <a:pt x="259994" y="481380"/>
                  </a:lnTo>
                  <a:lnTo>
                    <a:pt x="262331" y="481609"/>
                  </a:lnTo>
                  <a:lnTo>
                    <a:pt x="264287" y="476110"/>
                  </a:lnTo>
                  <a:lnTo>
                    <a:pt x="267703" y="474726"/>
                  </a:lnTo>
                  <a:lnTo>
                    <a:pt x="268262" y="469684"/>
                  </a:lnTo>
                  <a:close/>
                </a:path>
                <a:path w="372110" h="1278254">
                  <a:moveTo>
                    <a:pt x="272630" y="137007"/>
                  </a:moveTo>
                  <a:lnTo>
                    <a:pt x="271119" y="132715"/>
                  </a:lnTo>
                  <a:lnTo>
                    <a:pt x="272300" y="130530"/>
                  </a:lnTo>
                  <a:lnTo>
                    <a:pt x="270065" y="128257"/>
                  </a:lnTo>
                  <a:lnTo>
                    <a:pt x="269938" y="127304"/>
                  </a:lnTo>
                  <a:lnTo>
                    <a:pt x="267182" y="126619"/>
                  </a:lnTo>
                  <a:lnTo>
                    <a:pt x="266776" y="127723"/>
                  </a:lnTo>
                  <a:lnTo>
                    <a:pt x="266026" y="131241"/>
                  </a:lnTo>
                  <a:lnTo>
                    <a:pt x="264947" y="131394"/>
                  </a:lnTo>
                  <a:lnTo>
                    <a:pt x="259943" y="130213"/>
                  </a:lnTo>
                  <a:lnTo>
                    <a:pt x="256730" y="124358"/>
                  </a:lnTo>
                  <a:lnTo>
                    <a:pt x="254025" y="124256"/>
                  </a:lnTo>
                  <a:lnTo>
                    <a:pt x="252717" y="125971"/>
                  </a:lnTo>
                  <a:lnTo>
                    <a:pt x="251841" y="127101"/>
                  </a:lnTo>
                  <a:lnTo>
                    <a:pt x="251383" y="128524"/>
                  </a:lnTo>
                  <a:lnTo>
                    <a:pt x="250888" y="129578"/>
                  </a:lnTo>
                  <a:lnTo>
                    <a:pt x="250685" y="131292"/>
                  </a:lnTo>
                  <a:lnTo>
                    <a:pt x="249402" y="132499"/>
                  </a:lnTo>
                  <a:lnTo>
                    <a:pt x="251256" y="135864"/>
                  </a:lnTo>
                  <a:lnTo>
                    <a:pt x="252361" y="137617"/>
                  </a:lnTo>
                  <a:lnTo>
                    <a:pt x="251612" y="140525"/>
                  </a:lnTo>
                  <a:lnTo>
                    <a:pt x="252387" y="140106"/>
                  </a:lnTo>
                  <a:lnTo>
                    <a:pt x="258013" y="140500"/>
                  </a:lnTo>
                  <a:lnTo>
                    <a:pt x="263029" y="140576"/>
                  </a:lnTo>
                  <a:lnTo>
                    <a:pt x="270560" y="139242"/>
                  </a:lnTo>
                  <a:lnTo>
                    <a:pt x="272630" y="137007"/>
                  </a:lnTo>
                  <a:close/>
                </a:path>
                <a:path w="372110" h="1278254">
                  <a:moveTo>
                    <a:pt x="272923" y="9613"/>
                  </a:moveTo>
                  <a:lnTo>
                    <a:pt x="270446" y="4673"/>
                  </a:lnTo>
                  <a:lnTo>
                    <a:pt x="269557" y="2057"/>
                  </a:lnTo>
                  <a:lnTo>
                    <a:pt x="266344" y="1981"/>
                  </a:lnTo>
                  <a:lnTo>
                    <a:pt x="263588" y="698"/>
                  </a:lnTo>
                  <a:lnTo>
                    <a:pt x="261124" y="0"/>
                  </a:lnTo>
                  <a:lnTo>
                    <a:pt x="260451" y="5778"/>
                  </a:lnTo>
                  <a:lnTo>
                    <a:pt x="259549" y="6781"/>
                  </a:lnTo>
                  <a:lnTo>
                    <a:pt x="257517" y="7708"/>
                  </a:lnTo>
                  <a:lnTo>
                    <a:pt x="257136" y="8991"/>
                  </a:lnTo>
                  <a:lnTo>
                    <a:pt x="258064" y="15214"/>
                  </a:lnTo>
                  <a:lnTo>
                    <a:pt x="261581" y="16967"/>
                  </a:lnTo>
                  <a:lnTo>
                    <a:pt x="267754" y="13982"/>
                  </a:lnTo>
                  <a:lnTo>
                    <a:pt x="268884" y="13550"/>
                  </a:lnTo>
                  <a:lnTo>
                    <a:pt x="272021" y="11468"/>
                  </a:lnTo>
                  <a:lnTo>
                    <a:pt x="272923" y="9613"/>
                  </a:lnTo>
                  <a:close/>
                </a:path>
                <a:path w="372110" h="1278254">
                  <a:moveTo>
                    <a:pt x="274713" y="559028"/>
                  </a:moveTo>
                  <a:lnTo>
                    <a:pt x="273329" y="556641"/>
                  </a:lnTo>
                  <a:lnTo>
                    <a:pt x="268528" y="555358"/>
                  </a:lnTo>
                  <a:lnTo>
                    <a:pt x="268084" y="556183"/>
                  </a:lnTo>
                  <a:lnTo>
                    <a:pt x="267779" y="557009"/>
                  </a:lnTo>
                  <a:lnTo>
                    <a:pt x="266623" y="560679"/>
                  </a:lnTo>
                  <a:lnTo>
                    <a:pt x="268033" y="563067"/>
                  </a:lnTo>
                  <a:lnTo>
                    <a:pt x="271195" y="563892"/>
                  </a:lnTo>
                  <a:lnTo>
                    <a:pt x="272796" y="564324"/>
                  </a:lnTo>
                  <a:lnTo>
                    <a:pt x="273278" y="563511"/>
                  </a:lnTo>
                  <a:lnTo>
                    <a:pt x="274713" y="559028"/>
                  </a:lnTo>
                  <a:close/>
                </a:path>
                <a:path w="372110" h="1278254">
                  <a:moveTo>
                    <a:pt x="277266" y="30530"/>
                  </a:moveTo>
                  <a:lnTo>
                    <a:pt x="275005" y="29692"/>
                  </a:lnTo>
                  <a:lnTo>
                    <a:pt x="273354" y="29070"/>
                  </a:lnTo>
                  <a:lnTo>
                    <a:pt x="272999" y="30175"/>
                  </a:lnTo>
                  <a:lnTo>
                    <a:pt x="272554" y="31330"/>
                  </a:lnTo>
                  <a:lnTo>
                    <a:pt x="272326" y="32588"/>
                  </a:lnTo>
                  <a:lnTo>
                    <a:pt x="271018" y="34036"/>
                  </a:lnTo>
                  <a:lnTo>
                    <a:pt x="274929" y="35471"/>
                  </a:lnTo>
                  <a:lnTo>
                    <a:pt x="275386" y="34417"/>
                  </a:lnTo>
                  <a:lnTo>
                    <a:pt x="276059" y="31978"/>
                  </a:lnTo>
                  <a:lnTo>
                    <a:pt x="277266" y="30530"/>
                  </a:lnTo>
                  <a:close/>
                </a:path>
                <a:path w="372110" h="1278254">
                  <a:moveTo>
                    <a:pt x="278498" y="452132"/>
                  </a:moveTo>
                  <a:lnTo>
                    <a:pt x="270192" y="450875"/>
                  </a:lnTo>
                  <a:lnTo>
                    <a:pt x="272097" y="449872"/>
                  </a:lnTo>
                  <a:lnTo>
                    <a:pt x="273431" y="448716"/>
                  </a:lnTo>
                  <a:lnTo>
                    <a:pt x="274078" y="447738"/>
                  </a:lnTo>
                  <a:lnTo>
                    <a:pt x="273481" y="443979"/>
                  </a:lnTo>
                  <a:lnTo>
                    <a:pt x="270916" y="442976"/>
                  </a:lnTo>
                  <a:lnTo>
                    <a:pt x="268262" y="442417"/>
                  </a:lnTo>
                  <a:lnTo>
                    <a:pt x="266026" y="441972"/>
                  </a:lnTo>
                  <a:lnTo>
                    <a:pt x="264414" y="442950"/>
                  </a:lnTo>
                  <a:lnTo>
                    <a:pt x="260654" y="450621"/>
                  </a:lnTo>
                  <a:lnTo>
                    <a:pt x="260870" y="451231"/>
                  </a:lnTo>
                  <a:lnTo>
                    <a:pt x="267830" y="453720"/>
                  </a:lnTo>
                  <a:lnTo>
                    <a:pt x="268236" y="453415"/>
                  </a:lnTo>
                  <a:lnTo>
                    <a:pt x="267030" y="456984"/>
                  </a:lnTo>
                  <a:lnTo>
                    <a:pt x="265569" y="459816"/>
                  </a:lnTo>
                  <a:lnTo>
                    <a:pt x="266928" y="462953"/>
                  </a:lnTo>
                  <a:lnTo>
                    <a:pt x="268262" y="463677"/>
                  </a:lnTo>
                  <a:lnTo>
                    <a:pt x="269138" y="462000"/>
                  </a:lnTo>
                  <a:lnTo>
                    <a:pt x="272846" y="462724"/>
                  </a:lnTo>
                  <a:lnTo>
                    <a:pt x="276212" y="460946"/>
                  </a:lnTo>
                  <a:lnTo>
                    <a:pt x="273875" y="456907"/>
                  </a:lnTo>
                  <a:lnTo>
                    <a:pt x="278498" y="452132"/>
                  </a:lnTo>
                  <a:close/>
                </a:path>
                <a:path w="372110" h="1278254">
                  <a:moveTo>
                    <a:pt x="279704" y="613867"/>
                  </a:moveTo>
                  <a:lnTo>
                    <a:pt x="278930" y="612736"/>
                  </a:lnTo>
                  <a:lnTo>
                    <a:pt x="278803" y="612546"/>
                  </a:lnTo>
                  <a:lnTo>
                    <a:pt x="277469" y="612940"/>
                  </a:lnTo>
                  <a:lnTo>
                    <a:pt x="275259" y="614324"/>
                  </a:lnTo>
                  <a:lnTo>
                    <a:pt x="272796" y="614349"/>
                  </a:lnTo>
                  <a:lnTo>
                    <a:pt x="272529" y="616966"/>
                  </a:lnTo>
                  <a:lnTo>
                    <a:pt x="272872" y="617385"/>
                  </a:lnTo>
                  <a:lnTo>
                    <a:pt x="273151" y="617943"/>
                  </a:lnTo>
                  <a:lnTo>
                    <a:pt x="274027" y="618413"/>
                  </a:lnTo>
                  <a:lnTo>
                    <a:pt x="274713" y="618540"/>
                  </a:lnTo>
                  <a:lnTo>
                    <a:pt x="275158" y="618363"/>
                  </a:lnTo>
                  <a:lnTo>
                    <a:pt x="276567" y="617867"/>
                  </a:lnTo>
                  <a:lnTo>
                    <a:pt x="276339" y="615861"/>
                  </a:lnTo>
                  <a:lnTo>
                    <a:pt x="278066" y="615454"/>
                  </a:lnTo>
                  <a:lnTo>
                    <a:pt x="279323" y="615175"/>
                  </a:lnTo>
                  <a:lnTo>
                    <a:pt x="279704" y="613867"/>
                  </a:lnTo>
                  <a:close/>
                </a:path>
                <a:path w="372110" h="1278254">
                  <a:moveTo>
                    <a:pt x="279831" y="99402"/>
                  </a:moveTo>
                  <a:lnTo>
                    <a:pt x="277012" y="95072"/>
                  </a:lnTo>
                  <a:lnTo>
                    <a:pt x="272072" y="94056"/>
                  </a:lnTo>
                  <a:lnTo>
                    <a:pt x="267703" y="96570"/>
                  </a:lnTo>
                  <a:lnTo>
                    <a:pt x="267004" y="99009"/>
                  </a:lnTo>
                  <a:lnTo>
                    <a:pt x="265696" y="102400"/>
                  </a:lnTo>
                  <a:lnTo>
                    <a:pt x="268884" y="103327"/>
                  </a:lnTo>
                  <a:lnTo>
                    <a:pt x="271614" y="107340"/>
                  </a:lnTo>
                  <a:lnTo>
                    <a:pt x="273151" y="107950"/>
                  </a:lnTo>
                  <a:lnTo>
                    <a:pt x="278269" y="106908"/>
                  </a:lnTo>
                  <a:lnTo>
                    <a:pt x="278777" y="104381"/>
                  </a:lnTo>
                  <a:lnTo>
                    <a:pt x="279831" y="99402"/>
                  </a:lnTo>
                  <a:close/>
                </a:path>
                <a:path w="372110" h="1278254">
                  <a:moveTo>
                    <a:pt x="283718" y="332511"/>
                  </a:moveTo>
                  <a:lnTo>
                    <a:pt x="282765" y="330835"/>
                  </a:lnTo>
                  <a:lnTo>
                    <a:pt x="280555" y="329857"/>
                  </a:lnTo>
                  <a:lnTo>
                    <a:pt x="279031" y="329184"/>
                  </a:lnTo>
                  <a:lnTo>
                    <a:pt x="277418" y="330301"/>
                  </a:lnTo>
                  <a:lnTo>
                    <a:pt x="273202" y="329133"/>
                  </a:lnTo>
                  <a:lnTo>
                    <a:pt x="272605" y="331190"/>
                  </a:lnTo>
                  <a:lnTo>
                    <a:pt x="272326" y="335229"/>
                  </a:lnTo>
                  <a:lnTo>
                    <a:pt x="273227" y="337210"/>
                  </a:lnTo>
                  <a:lnTo>
                    <a:pt x="275793" y="337807"/>
                  </a:lnTo>
                  <a:lnTo>
                    <a:pt x="277215" y="338937"/>
                  </a:lnTo>
                  <a:lnTo>
                    <a:pt x="278650" y="336981"/>
                  </a:lnTo>
                  <a:lnTo>
                    <a:pt x="282613" y="338366"/>
                  </a:lnTo>
                  <a:lnTo>
                    <a:pt x="282892" y="336461"/>
                  </a:lnTo>
                  <a:lnTo>
                    <a:pt x="283718" y="332511"/>
                  </a:lnTo>
                  <a:close/>
                </a:path>
                <a:path w="372110" h="1278254">
                  <a:moveTo>
                    <a:pt x="284048" y="676884"/>
                  </a:moveTo>
                  <a:lnTo>
                    <a:pt x="283997" y="670750"/>
                  </a:lnTo>
                  <a:lnTo>
                    <a:pt x="281381" y="668274"/>
                  </a:lnTo>
                  <a:lnTo>
                    <a:pt x="275310" y="669658"/>
                  </a:lnTo>
                  <a:lnTo>
                    <a:pt x="273900" y="671791"/>
                  </a:lnTo>
                  <a:lnTo>
                    <a:pt x="272503" y="674014"/>
                  </a:lnTo>
                  <a:lnTo>
                    <a:pt x="273253" y="676529"/>
                  </a:lnTo>
                  <a:lnTo>
                    <a:pt x="275958" y="678688"/>
                  </a:lnTo>
                  <a:lnTo>
                    <a:pt x="277317" y="679742"/>
                  </a:lnTo>
                  <a:lnTo>
                    <a:pt x="282117" y="679437"/>
                  </a:lnTo>
                  <a:lnTo>
                    <a:pt x="284048" y="676884"/>
                  </a:lnTo>
                  <a:close/>
                </a:path>
                <a:path w="372110" h="1278254">
                  <a:moveTo>
                    <a:pt x="285229" y="510628"/>
                  </a:moveTo>
                  <a:lnTo>
                    <a:pt x="285076" y="510070"/>
                  </a:lnTo>
                  <a:lnTo>
                    <a:pt x="285051" y="509524"/>
                  </a:lnTo>
                  <a:lnTo>
                    <a:pt x="283845" y="509993"/>
                  </a:lnTo>
                  <a:lnTo>
                    <a:pt x="282663" y="510476"/>
                  </a:lnTo>
                  <a:lnTo>
                    <a:pt x="281457" y="510946"/>
                  </a:lnTo>
                  <a:lnTo>
                    <a:pt x="281813" y="511378"/>
                  </a:lnTo>
                  <a:lnTo>
                    <a:pt x="282168" y="511784"/>
                  </a:lnTo>
                  <a:lnTo>
                    <a:pt x="282511" y="512203"/>
                  </a:lnTo>
                  <a:lnTo>
                    <a:pt x="283692" y="512610"/>
                  </a:lnTo>
                  <a:lnTo>
                    <a:pt x="284797" y="512711"/>
                  </a:lnTo>
                  <a:lnTo>
                    <a:pt x="285229" y="510628"/>
                  </a:lnTo>
                  <a:close/>
                </a:path>
                <a:path w="372110" h="1278254">
                  <a:moveTo>
                    <a:pt x="285673" y="595376"/>
                  </a:moveTo>
                  <a:lnTo>
                    <a:pt x="285597" y="594944"/>
                  </a:lnTo>
                  <a:lnTo>
                    <a:pt x="285496" y="594423"/>
                  </a:lnTo>
                  <a:lnTo>
                    <a:pt x="284975" y="591654"/>
                  </a:lnTo>
                  <a:lnTo>
                    <a:pt x="285229" y="590956"/>
                  </a:lnTo>
                  <a:lnTo>
                    <a:pt x="285191" y="590600"/>
                  </a:lnTo>
                  <a:lnTo>
                    <a:pt x="285013" y="590130"/>
                  </a:lnTo>
                  <a:lnTo>
                    <a:pt x="284480" y="589622"/>
                  </a:lnTo>
                  <a:lnTo>
                    <a:pt x="283400" y="587235"/>
                  </a:lnTo>
                  <a:lnTo>
                    <a:pt x="281546" y="585101"/>
                  </a:lnTo>
                  <a:lnTo>
                    <a:pt x="278269" y="581393"/>
                  </a:lnTo>
                  <a:lnTo>
                    <a:pt x="275107" y="581393"/>
                  </a:lnTo>
                  <a:lnTo>
                    <a:pt x="272580" y="583996"/>
                  </a:lnTo>
                  <a:lnTo>
                    <a:pt x="271919" y="585101"/>
                  </a:lnTo>
                  <a:lnTo>
                    <a:pt x="270344" y="587235"/>
                  </a:lnTo>
                  <a:lnTo>
                    <a:pt x="268135" y="590600"/>
                  </a:lnTo>
                  <a:lnTo>
                    <a:pt x="268020" y="590956"/>
                  </a:lnTo>
                  <a:lnTo>
                    <a:pt x="267614" y="592277"/>
                  </a:lnTo>
                  <a:lnTo>
                    <a:pt x="266598" y="590778"/>
                  </a:lnTo>
                  <a:lnTo>
                    <a:pt x="264134" y="590130"/>
                  </a:lnTo>
                  <a:lnTo>
                    <a:pt x="263093" y="590130"/>
                  </a:lnTo>
                  <a:lnTo>
                    <a:pt x="262750" y="589622"/>
                  </a:lnTo>
                  <a:lnTo>
                    <a:pt x="262610" y="589114"/>
                  </a:lnTo>
                  <a:lnTo>
                    <a:pt x="258419" y="586333"/>
                  </a:lnTo>
                  <a:lnTo>
                    <a:pt x="256489" y="586917"/>
                  </a:lnTo>
                  <a:lnTo>
                    <a:pt x="256362" y="587082"/>
                  </a:lnTo>
                  <a:lnTo>
                    <a:pt x="256247" y="587235"/>
                  </a:lnTo>
                  <a:lnTo>
                    <a:pt x="250583" y="595172"/>
                  </a:lnTo>
                  <a:lnTo>
                    <a:pt x="250621" y="595376"/>
                  </a:lnTo>
                  <a:lnTo>
                    <a:pt x="250913" y="597179"/>
                  </a:lnTo>
                  <a:lnTo>
                    <a:pt x="250710" y="597179"/>
                  </a:lnTo>
                  <a:lnTo>
                    <a:pt x="257086" y="601370"/>
                  </a:lnTo>
                  <a:lnTo>
                    <a:pt x="260299" y="599859"/>
                  </a:lnTo>
                  <a:lnTo>
                    <a:pt x="262636" y="597230"/>
                  </a:lnTo>
                  <a:lnTo>
                    <a:pt x="265074" y="598208"/>
                  </a:lnTo>
                  <a:lnTo>
                    <a:pt x="265277" y="598208"/>
                  </a:lnTo>
                  <a:lnTo>
                    <a:pt x="266992" y="597179"/>
                  </a:lnTo>
                  <a:lnTo>
                    <a:pt x="267385" y="596607"/>
                  </a:lnTo>
                  <a:lnTo>
                    <a:pt x="268147" y="595376"/>
                  </a:lnTo>
                  <a:lnTo>
                    <a:pt x="268084" y="594944"/>
                  </a:lnTo>
                  <a:lnTo>
                    <a:pt x="268185" y="595172"/>
                  </a:lnTo>
                  <a:lnTo>
                    <a:pt x="268287" y="595376"/>
                  </a:lnTo>
                  <a:lnTo>
                    <a:pt x="268859" y="596607"/>
                  </a:lnTo>
                  <a:lnTo>
                    <a:pt x="271043" y="597700"/>
                  </a:lnTo>
                  <a:lnTo>
                    <a:pt x="276186" y="598766"/>
                  </a:lnTo>
                  <a:lnTo>
                    <a:pt x="277469" y="599465"/>
                  </a:lnTo>
                  <a:lnTo>
                    <a:pt x="279057" y="599109"/>
                  </a:lnTo>
                  <a:lnTo>
                    <a:pt x="283540" y="598208"/>
                  </a:lnTo>
                  <a:lnTo>
                    <a:pt x="285673" y="595376"/>
                  </a:lnTo>
                  <a:close/>
                </a:path>
                <a:path w="372110" h="1278254">
                  <a:moveTo>
                    <a:pt x="286702" y="490308"/>
                  </a:moveTo>
                  <a:lnTo>
                    <a:pt x="283146" y="488505"/>
                  </a:lnTo>
                  <a:lnTo>
                    <a:pt x="280301" y="487095"/>
                  </a:lnTo>
                  <a:lnTo>
                    <a:pt x="277977" y="488302"/>
                  </a:lnTo>
                  <a:lnTo>
                    <a:pt x="274485" y="489381"/>
                  </a:lnTo>
                  <a:lnTo>
                    <a:pt x="274586" y="490435"/>
                  </a:lnTo>
                  <a:lnTo>
                    <a:pt x="274828" y="491591"/>
                  </a:lnTo>
                  <a:lnTo>
                    <a:pt x="274586" y="491591"/>
                  </a:lnTo>
                  <a:lnTo>
                    <a:pt x="274053" y="492594"/>
                  </a:lnTo>
                  <a:lnTo>
                    <a:pt x="274459" y="493877"/>
                  </a:lnTo>
                  <a:lnTo>
                    <a:pt x="275107" y="495033"/>
                  </a:lnTo>
                  <a:lnTo>
                    <a:pt x="274929" y="496443"/>
                  </a:lnTo>
                  <a:lnTo>
                    <a:pt x="274281" y="497141"/>
                  </a:lnTo>
                  <a:lnTo>
                    <a:pt x="271348" y="495566"/>
                  </a:lnTo>
                  <a:lnTo>
                    <a:pt x="270344" y="496138"/>
                  </a:lnTo>
                  <a:lnTo>
                    <a:pt x="269608" y="499275"/>
                  </a:lnTo>
                  <a:lnTo>
                    <a:pt x="270662" y="501332"/>
                  </a:lnTo>
                  <a:lnTo>
                    <a:pt x="271094" y="503466"/>
                  </a:lnTo>
                  <a:lnTo>
                    <a:pt x="272275" y="503262"/>
                  </a:lnTo>
                  <a:lnTo>
                    <a:pt x="273304" y="502869"/>
                  </a:lnTo>
                  <a:lnTo>
                    <a:pt x="275412" y="504393"/>
                  </a:lnTo>
                  <a:lnTo>
                    <a:pt x="276847" y="506107"/>
                  </a:lnTo>
                  <a:lnTo>
                    <a:pt x="278625" y="502310"/>
                  </a:lnTo>
                  <a:lnTo>
                    <a:pt x="282143" y="501332"/>
                  </a:lnTo>
                  <a:lnTo>
                    <a:pt x="277749" y="496912"/>
                  </a:lnTo>
                  <a:lnTo>
                    <a:pt x="278879" y="495287"/>
                  </a:lnTo>
                  <a:lnTo>
                    <a:pt x="282994" y="496290"/>
                  </a:lnTo>
                  <a:lnTo>
                    <a:pt x="284543" y="495388"/>
                  </a:lnTo>
                  <a:lnTo>
                    <a:pt x="284048" y="494538"/>
                  </a:lnTo>
                  <a:lnTo>
                    <a:pt x="282765" y="492544"/>
                  </a:lnTo>
                  <a:lnTo>
                    <a:pt x="286702" y="490308"/>
                  </a:lnTo>
                  <a:close/>
                </a:path>
                <a:path w="372110" h="1278254">
                  <a:moveTo>
                    <a:pt x="301142" y="373303"/>
                  </a:moveTo>
                  <a:lnTo>
                    <a:pt x="299008" y="372427"/>
                  </a:lnTo>
                  <a:lnTo>
                    <a:pt x="298107" y="372732"/>
                  </a:lnTo>
                  <a:lnTo>
                    <a:pt x="297307" y="372783"/>
                  </a:lnTo>
                  <a:lnTo>
                    <a:pt x="297827" y="373811"/>
                  </a:lnTo>
                  <a:lnTo>
                    <a:pt x="298386" y="374815"/>
                  </a:lnTo>
                  <a:lnTo>
                    <a:pt x="298932" y="375920"/>
                  </a:lnTo>
                  <a:lnTo>
                    <a:pt x="299262" y="375818"/>
                  </a:lnTo>
                  <a:lnTo>
                    <a:pt x="299961" y="375843"/>
                  </a:lnTo>
                  <a:lnTo>
                    <a:pt x="300113" y="375564"/>
                  </a:lnTo>
                  <a:lnTo>
                    <a:pt x="300634" y="374561"/>
                  </a:lnTo>
                  <a:lnTo>
                    <a:pt x="301142" y="373303"/>
                  </a:lnTo>
                  <a:close/>
                </a:path>
                <a:path w="372110" h="1278254">
                  <a:moveTo>
                    <a:pt x="302971" y="262128"/>
                  </a:moveTo>
                  <a:lnTo>
                    <a:pt x="301574" y="258686"/>
                  </a:lnTo>
                  <a:lnTo>
                    <a:pt x="299580" y="252818"/>
                  </a:lnTo>
                  <a:lnTo>
                    <a:pt x="296443" y="253517"/>
                  </a:lnTo>
                  <a:lnTo>
                    <a:pt x="294767" y="252463"/>
                  </a:lnTo>
                  <a:lnTo>
                    <a:pt x="287362" y="248996"/>
                  </a:lnTo>
                  <a:lnTo>
                    <a:pt x="280060" y="252285"/>
                  </a:lnTo>
                  <a:lnTo>
                    <a:pt x="277088" y="262902"/>
                  </a:lnTo>
                  <a:lnTo>
                    <a:pt x="275107" y="264566"/>
                  </a:lnTo>
                  <a:lnTo>
                    <a:pt x="271018" y="271310"/>
                  </a:lnTo>
                  <a:lnTo>
                    <a:pt x="273926" y="276085"/>
                  </a:lnTo>
                  <a:lnTo>
                    <a:pt x="281114" y="275704"/>
                  </a:lnTo>
                  <a:lnTo>
                    <a:pt x="282638" y="272999"/>
                  </a:lnTo>
                  <a:lnTo>
                    <a:pt x="286308" y="274802"/>
                  </a:lnTo>
                  <a:lnTo>
                    <a:pt x="287185" y="275729"/>
                  </a:lnTo>
                  <a:lnTo>
                    <a:pt x="296875" y="275513"/>
                  </a:lnTo>
                  <a:lnTo>
                    <a:pt x="301993" y="272313"/>
                  </a:lnTo>
                  <a:lnTo>
                    <a:pt x="302971" y="262128"/>
                  </a:lnTo>
                  <a:close/>
                </a:path>
                <a:path w="372110" h="1278254">
                  <a:moveTo>
                    <a:pt x="310057" y="454672"/>
                  </a:moveTo>
                  <a:lnTo>
                    <a:pt x="309499" y="450621"/>
                  </a:lnTo>
                  <a:lnTo>
                    <a:pt x="308521" y="450278"/>
                  </a:lnTo>
                  <a:lnTo>
                    <a:pt x="307086" y="451078"/>
                  </a:lnTo>
                  <a:lnTo>
                    <a:pt x="304634" y="451104"/>
                  </a:lnTo>
                  <a:lnTo>
                    <a:pt x="304812" y="455218"/>
                  </a:lnTo>
                  <a:lnTo>
                    <a:pt x="306311" y="457479"/>
                  </a:lnTo>
                  <a:lnTo>
                    <a:pt x="301117" y="455218"/>
                  </a:lnTo>
                  <a:lnTo>
                    <a:pt x="299681" y="454647"/>
                  </a:lnTo>
                  <a:lnTo>
                    <a:pt x="295414" y="453986"/>
                  </a:lnTo>
                  <a:lnTo>
                    <a:pt x="293509" y="456476"/>
                  </a:lnTo>
                  <a:lnTo>
                    <a:pt x="294386" y="459206"/>
                  </a:lnTo>
                  <a:lnTo>
                    <a:pt x="296951" y="467118"/>
                  </a:lnTo>
                  <a:lnTo>
                    <a:pt x="297599" y="467321"/>
                  </a:lnTo>
                  <a:lnTo>
                    <a:pt x="307213" y="462305"/>
                  </a:lnTo>
                  <a:lnTo>
                    <a:pt x="308775" y="460717"/>
                  </a:lnTo>
                  <a:lnTo>
                    <a:pt x="307644" y="456730"/>
                  </a:lnTo>
                  <a:lnTo>
                    <a:pt x="307721" y="456450"/>
                  </a:lnTo>
                  <a:lnTo>
                    <a:pt x="310057" y="454672"/>
                  </a:lnTo>
                  <a:close/>
                </a:path>
                <a:path w="372110" h="1278254">
                  <a:moveTo>
                    <a:pt x="312712" y="468274"/>
                  </a:moveTo>
                  <a:lnTo>
                    <a:pt x="307848" y="465886"/>
                  </a:lnTo>
                  <a:lnTo>
                    <a:pt x="306971" y="467169"/>
                  </a:lnTo>
                  <a:lnTo>
                    <a:pt x="306362" y="468045"/>
                  </a:lnTo>
                  <a:lnTo>
                    <a:pt x="305765" y="468845"/>
                  </a:lnTo>
                  <a:lnTo>
                    <a:pt x="302018" y="471462"/>
                  </a:lnTo>
                  <a:lnTo>
                    <a:pt x="302247" y="476453"/>
                  </a:lnTo>
                  <a:lnTo>
                    <a:pt x="304977" y="478294"/>
                  </a:lnTo>
                  <a:lnTo>
                    <a:pt x="306031" y="479615"/>
                  </a:lnTo>
                  <a:lnTo>
                    <a:pt x="307543" y="479094"/>
                  </a:lnTo>
                  <a:lnTo>
                    <a:pt x="311035" y="477735"/>
                  </a:lnTo>
                  <a:lnTo>
                    <a:pt x="312585" y="475653"/>
                  </a:lnTo>
                  <a:lnTo>
                    <a:pt x="312394" y="471233"/>
                  </a:lnTo>
                  <a:lnTo>
                    <a:pt x="312712" y="468274"/>
                  </a:lnTo>
                  <a:close/>
                </a:path>
                <a:path w="372110" h="1278254">
                  <a:moveTo>
                    <a:pt x="313194" y="598855"/>
                  </a:moveTo>
                  <a:lnTo>
                    <a:pt x="309956" y="593839"/>
                  </a:lnTo>
                  <a:lnTo>
                    <a:pt x="307594" y="593293"/>
                  </a:lnTo>
                  <a:lnTo>
                    <a:pt x="304660" y="592632"/>
                  </a:lnTo>
                  <a:lnTo>
                    <a:pt x="303098" y="593788"/>
                  </a:lnTo>
                  <a:lnTo>
                    <a:pt x="300837" y="601218"/>
                  </a:lnTo>
                  <a:lnTo>
                    <a:pt x="302069" y="603148"/>
                  </a:lnTo>
                  <a:lnTo>
                    <a:pt x="306362" y="604354"/>
                  </a:lnTo>
                  <a:lnTo>
                    <a:pt x="307162" y="604583"/>
                  </a:lnTo>
                  <a:lnTo>
                    <a:pt x="308419" y="605485"/>
                  </a:lnTo>
                  <a:lnTo>
                    <a:pt x="308775" y="604507"/>
                  </a:lnTo>
                  <a:lnTo>
                    <a:pt x="309473" y="602678"/>
                  </a:lnTo>
                  <a:lnTo>
                    <a:pt x="311531" y="602373"/>
                  </a:lnTo>
                  <a:lnTo>
                    <a:pt x="313194" y="598855"/>
                  </a:lnTo>
                  <a:close/>
                </a:path>
                <a:path w="372110" h="1278254">
                  <a:moveTo>
                    <a:pt x="316179" y="554977"/>
                  </a:moveTo>
                  <a:lnTo>
                    <a:pt x="315747" y="553580"/>
                  </a:lnTo>
                  <a:lnTo>
                    <a:pt x="314401" y="553529"/>
                  </a:lnTo>
                  <a:lnTo>
                    <a:pt x="312369" y="552919"/>
                  </a:lnTo>
                  <a:lnTo>
                    <a:pt x="312064" y="552145"/>
                  </a:lnTo>
                  <a:lnTo>
                    <a:pt x="311531" y="551446"/>
                  </a:lnTo>
                  <a:lnTo>
                    <a:pt x="310261" y="549732"/>
                  </a:lnTo>
                  <a:lnTo>
                    <a:pt x="308698" y="552373"/>
                  </a:lnTo>
                  <a:lnTo>
                    <a:pt x="306209" y="550684"/>
                  </a:lnTo>
                  <a:lnTo>
                    <a:pt x="305612" y="552742"/>
                  </a:lnTo>
                  <a:lnTo>
                    <a:pt x="305181" y="553897"/>
                  </a:lnTo>
                  <a:lnTo>
                    <a:pt x="304787" y="554710"/>
                  </a:lnTo>
                  <a:lnTo>
                    <a:pt x="304838" y="555536"/>
                  </a:lnTo>
                  <a:lnTo>
                    <a:pt x="307365" y="558469"/>
                  </a:lnTo>
                  <a:lnTo>
                    <a:pt x="310908" y="555205"/>
                  </a:lnTo>
                  <a:lnTo>
                    <a:pt x="312559" y="558368"/>
                  </a:lnTo>
                  <a:lnTo>
                    <a:pt x="313867" y="557339"/>
                  </a:lnTo>
                  <a:lnTo>
                    <a:pt x="314350" y="555434"/>
                  </a:lnTo>
                  <a:lnTo>
                    <a:pt x="316179" y="554977"/>
                  </a:lnTo>
                  <a:close/>
                </a:path>
                <a:path w="372110" h="1278254">
                  <a:moveTo>
                    <a:pt x="321398" y="432155"/>
                  </a:moveTo>
                  <a:lnTo>
                    <a:pt x="320954" y="429996"/>
                  </a:lnTo>
                  <a:lnTo>
                    <a:pt x="316407" y="427710"/>
                  </a:lnTo>
                  <a:lnTo>
                    <a:pt x="316484" y="430022"/>
                  </a:lnTo>
                  <a:lnTo>
                    <a:pt x="315747" y="431342"/>
                  </a:lnTo>
                  <a:lnTo>
                    <a:pt x="315747" y="431673"/>
                  </a:lnTo>
                  <a:lnTo>
                    <a:pt x="315607" y="432028"/>
                  </a:lnTo>
                  <a:lnTo>
                    <a:pt x="315480" y="432396"/>
                  </a:lnTo>
                  <a:lnTo>
                    <a:pt x="314172" y="432752"/>
                  </a:lnTo>
                  <a:lnTo>
                    <a:pt x="312788" y="433527"/>
                  </a:lnTo>
                  <a:lnTo>
                    <a:pt x="311378" y="436372"/>
                  </a:lnTo>
                  <a:lnTo>
                    <a:pt x="311962" y="439762"/>
                  </a:lnTo>
                  <a:lnTo>
                    <a:pt x="313270" y="439788"/>
                  </a:lnTo>
                  <a:lnTo>
                    <a:pt x="315429" y="439877"/>
                  </a:lnTo>
                  <a:lnTo>
                    <a:pt x="317588" y="439381"/>
                  </a:lnTo>
                  <a:lnTo>
                    <a:pt x="320040" y="439127"/>
                  </a:lnTo>
                  <a:lnTo>
                    <a:pt x="319697" y="438048"/>
                  </a:lnTo>
                  <a:lnTo>
                    <a:pt x="319316" y="437197"/>
                  </a:lnTo>
                  <a:lnTo>
                    <a:pt x="319011" y="436194"/>
                  </a:lnTo>
                  <a:lnTo>
                    <a:pt x="319620" y="436118"/>
                  </a:lnTo>
                  <a:lnTo>
                    <a:pt x="320116" y="435762"/>
                  </a:lnTo>
                  <a:lnTo>
                    <a:pt x="321398" y="432155"/>
                  </a:lnTo>
                  <a:close/>
                </a:path>
                <a:path w="372110" h="1278254">
                  <a:moveTo>
                    <a:pt x="323456" y="346049"/>
                  </a:moveTo>
                  <a:lnTo>
                    <a:pt x="320294" y="345338"/>
                  </a:lnTo>
                  <a:lnTo>
                    <a:pt x="320522" y="343712"/>
                  </a:lnTo>
                  <a:lnTo>
                    <a:pt x="318719" y="342430"/>
                  </a:lnTo>
                  <a:lnTo>
                    <a:pt x="317538" y="342087"/>
                  </a:lnTo>
                  <a:lnTo>
                    <a:pt x="316687" y="343509"/>
                  </a:lnTo>
                  <a:lnTo>
                    <a:pt x="315429" y="345567"/>
                  </a:lnTo>
                  <a:lnTo>
                    <a:pt x="315899" y="347383"/>
                  </a:lnTo>
                  <a:lnTo>
                    <a:pt x="317982" y="348208"/>
                  </a:lnTo>
                  <a:lnTo>
                    <a:pt x="319112" y="348551"/>
                  </a:lnTo>
                  <a:lnTo>
                    <a:pt x="319671" y="348780"/>
                  </a:lnTo>
                  <a:lnTo>
                    <a:pt x="320751" y="349186"/>
                  </a:lnTo>
                  <a:lnTo>
                    <a:pt x="321957" y="349808"/>
                  </a:lnTo>
                  <a:lnTo>
                    <a:pt x="322681" y="348386"/>
                  </a:lnTo>
                  <a:lnTo>
                    <a:pt x="323202" y="347306"/>
                  </a:lnTo>
                  <a:lnTo>
                    <a:pt x="323456" y="346049"/>
                  </a:lnTo>
                  <a:close/>
                </a:path>
                <a:path w="372110" h="1278254">
                  <a:moveTo>
                    <a:pt x="324218" y="293281"/>
                  </a:moveTo>
                  <a:lnTo>
                    <a:pt x="321017" y="291452"/>
                  </a:lnTo>
                  <a:lnTo>
                    <a:pt x="318643" y="292900"/>
                  </a:lnTo>
                  <a:lnTo>
                    <a:pt x="317766" y="295744"/>
                  </a:lnTo>
                  <a:lnTo>
                    <a:pt x="318008" y="298170"/>
                  </a:lnTo>
                  <a:lnTo>
                    <a:pt x="318909" y="300685"/>
                  </a:lnTo>
                  <a:lnTo>
                    <a:pt x="321652" y="299631"/>
                  </a:lnTo>
                  <a:lnTo>
                    <a:pt x="322427" y="298005"/>
                  </a:lnTo>
                  <a:lnTo>
                    <a:pt x="322783" y="297218"/>
                  </a:lnTo>
                  <a:lnTo>
                    <a:pt x="322986" y="296367"/>
                  </a:lnTo>
                  <a:lnTo>
                    <a:pt x="323405" y="295109"/>
                  </a:lnTo>
                  <a:lnTo>
                    <a:pt x="323837" y="294436"/>
                  </a:lnTo>
                  <a:lnTo>
                    <a:pt x="324218" y="293281"/>
                  </a:lnTo>
                  <a:close/>
                </a:path>
                <a:path w="372110" h="1278254">
                  <a:moveTo>
                    <a:pt x="324307" y="402082"/>
                  </a:moveTo>
                  <a:lnTo>
                    <a:pt x="318960" y="402551"/>
                  </a:lnTo>
                  <a:lnTo>
                    <a:pt x="318795" y="396252"/>
                  </a:lnTo>
                  <a:lnTo>
                    <a:pt x="315531" y="398919"/>
                  </a:lnTo>
                  <a:lnTo>
                    <a:pt x="314274" y="398106"/>
                  </a:lnTo>
                  <a:lnTo>
                    <a:pt x="312458" y="396925"/>
                  </a:lnTo>
                  <a:lnTo>
                    <a:pt x="313296" y="394398"/>
                  </a:lnTo>
                  <a:lnTo>
                    <a:pt x="312585" y="392163"/>
                  </a:lnTo>
                  <a:lnTo>
                    <a:pt x="311556" y="392163"/>
                  </a:lnTo>
                  <a:lnTo>
                    <a:pt x="307644" y="388289"/>
                  </a:lnTo>
                  <a:lnTo>
                    <a:pt x="304634" y="393788"/>
                  </a:lnTo>
                  <a:lnTo>
                    <a:pt x="300570" y="392112"/>
                  </a:lnTo>
                  <a:lnTo>
                    <a:pt x="300012" y="392938"/>
                  </a:lnTo>
                  <a:lnTo>
                    <a:pt x="301866" y="395020"/>
                  </a:lnTo>
                  <a:lnTo>
                    <a:pt x="300367" y="397256"/>
                  </a:lnTo>
                  <a:lnTo>
                    <a:pt x="303098" y="401269"/>
                  </a:lnTo>
                  <a:lnTo>
                    <a:pt x="304076" y="398614"/>
                  </a:lnTo>
                  <a:lnTo>
                    <a:pt x="306006" y="399770"/>
                  </a:lnTo>
                  <a:lnTo>
                    <a:pt x="306946" y="399923"/>
                  </a:lnTo>
                  <a:lnTo>
                    <a:pt x="307797" y="400215"/>
                  </a:lnTo>
                  <a:lnTo>
                    <a:pt x="312610" y="401675"/>
                  </a:lnTo>
                  <a:lnTo>
                    <a:pt x="313016" y="402653"/>
                  </a:lnTo>
                  <a:lnTo>
                    <a:pt x="310451" y="407327"/>
                  </a:lnTo>
                  <a:lnTo>
                    <a:pt x="310375" y="407606"/>
                  </a:lnTo>
                  <a:lnTo>
                    <a:pt x="307136" y="412750"/>
                  </a:lnTo>
                  <a:lnTo>
                    <a:pt x="307543" y="414782"/>
                  </a:lnTo>
                  <a:lnTo>
                    <a:pt x="315899" y="418820"/>
                  </a:lnTo>
                  <a:lnTo>
                    <a:pt x="318490" y="418998"/>
                  </a:lnTo>
                  <a:lnTo>
                    <a:pt x="321322" y="416090"/>
                  </a:lnTo>
                  <a:lnTo>
                    <a:pt x="321703" y="415010"/>
                  </a:lnTo>
                  <a:lnTo>
                    <a:pt x="323430" y="414058"/>
                  </a:lnTo>
                  <a:lnTo>
                    <a:pt x="324116" y="412877"/>
                  </a:lnTo>
                  <a:lnTo>
                    <a:pt x="323380" y="410108"/>
                  </a:lnTo>
                  <a:lnTo>
                    <a:pt x="321119" y="408406"/>
                  </a:lnTo>
                  <a:lnTo>
                    <a:pt x="324307" y="402082"/>
                  </a:lnTo>
                  <a:close/>
                </a:path>
                <a:path w="372110" h="1278254">
                  <a:moveTo>
                    <a:pt x="324383" y="463384"/>
                  </a:moveTo>
                  <a:lnTo>
                    <a:pt x="322808" y="462102"/>
                  </a:lnTo>
                  <a:lnTo>
                    <a:pt x="322148" y="460590"/>
                  </a:lnTo>
                  <a:lnTo>
                    <a:pt x="321602" y="461175"/>
                  </a:lnTo>
                  <a:lnTo>
                    <a:pt x="321017" y="461746"/>
                  </a:lnTo>
                  <a:lnTo>
                    <a:pt x="320700" y="462102"/>
                  </a:lnTo>
                  <a:lnTo>
                    <a:pt x="320344" y="463778"/>
                  </a:lnTo>
                  <a:lnTo>
                    <a:pt x="319163" y="465213"/>
                  </a:lnTo>
                  <a:lnTo>
                    <a:pt x="321373" y="466039"/>
                  </a:lnTo>
                  <a:lnTo>
                    <a:pt x="322427" y="466445"/>
                  </a:lnTo>
                  <a:lnTo>
                    <a:pt x="323113" y="466064"/>
                  </a:lnTo>
                  <a:lnTo>
                    <a:pt x="324383" y="463384"/>
                  </a:lnTo>
                  <a:close/>
                </a:path>
                <a:path w="372110" h="1278254">
                  <a:moveTo>
                    <a:pt x="332270" y="573176"/>
                  </a:moveTo>
                  <a:lnTo>
                    <a:pt x="329565" y="567982"/>
                  </a:lnTo>
                  <a:lnTo>
                    <a:pt x="329133" y="562635"/>
                  </a:lnTo>
                  <a:lnTo>
                    <a:pt x="323405" y="562305"/>
                  </a:lnTo>
                  <a:lnTo>
                    <a:pt x="319773" y="560374"/>
                  </a:lnTo>
                  <a:lnTo>
                    <a:pt x="315976" y="561784"/>
                  </a:lnTo>
                  <a:lnTo>
                    <a:pt x="311962" y="561403"/>
                  </a:lnTo>
                  <a:lnTo>
                    <a:pt x="309829" y="561276"/>
                  </a:lnTo>
                  <a:lnTo>
                    <a:pt x="310857" y="566127"/>
                  </a:lnTo>
                  <a:lnTo>
                    <a:pt x="311264" y="568960"/>
                  </a:lnTo>
                  <a:lnTo>
                    <a:pt x="312864" y="571500"/>
                  </a:lnTo>
                  <a:lnTo>
                    <a:pt x="314426" y="573862"/>
                  </a:lnTo>
                  <a:lnTo>
                    <a:pt x="315899" y="572147"/>
                  </a:lnTo>
                  <a:lnTo>
                    <a:pt x="317487" y="571804"/>
                  </a:lnTo>
                  <a:lnTo>
                    <a:pt x="317957" y="571703"/>
                  </a:lnTo>
                  <a:lnTo>
                    <a:pt x="318909" y="572020"/>
                  </a:lnTo>
                  <a:lnTo>
                    <a:pt x="321322" y="577621"/>
                  </a:lnTo>
                  <a:lnTo>
                    <a:pt x="325691" y="573151"/>
                  </a:lnTo>
                  <a:lnTo>
                    <a:pt x="329780" y="574840"/>
                  </a:lnTo>
                  <a:lnTo>
                    <a:pt x="332270" y="573176"/>
                  </a:lnTo>
                  <a:close/>
                </a:path>
                <a:path w="372110" h="1278254">
                  <a:moveTo>
                    <a:pt x="333019" y="351243"/>
                  </a:moveTo>
                  <a:lnTo>
                    <a:pt x="331368" y="350786"/>
                  </a:lnTo>
                  <a:lnTo>
                    <a:pt x="330441" y="350266"/>
                  </a:lnTo>
                  <a:lnTo>
                    <a:pt x="329704" y="350761"/>
                  </a:lnTo>
                  <a:lnTo>
                    <a:pt x="329311" y="351574"/>
                  </a:lnTo>
                  <a:lnTo>
                    <a:pt x="328777" y="352704"/>
                  </a:lnTo>
                  <a:lnTo>
                    <a:pt x="328701" y="353758"/>
                  </a:lnTo>
                  <a:lnTo>
                    <a:pt x="330288" y="354279"/>
                  </a:lnTo>
                  <a:lnTo>
                    <a:pt x="331343" y="354660"/>
                  </a:lnTo>
                  <a:lnTo>
                    <a:pt x="332016" y="354304"/>
                  </a:lnTo>
                  <a:lnTo>
                    <a:pt x="332397" y="353479"/>
                  </a:lnTo>
                  <a:lnTo>
                    <a:pt x="332943" y="352374"/>
                  </a:lnTo>
                  <a:lnTo>
                    <a:pt x="333019" y="351243"/>
                  </a:lnTo>
                  <a:close/>
                </a:path>
                <a:path w="372110" h="1278254">
                  <a:moveTo>
                    <a:pt x="351497" y="528599"/>
                  </a:moveTo>
                  <a:lnTo>
                    <a:pt x="351370" y="528142"/>
                  </a:lnTo>
                  <a:lnTo>
                    <a:pt x="351294" y="527697"/>
                  </a:lnTo>
                  <a:lnTo>
                    <a:pt x="350494" y="528091"/>
                  </a:lnTo>
                  <a:lnTo>
                    <a:pt x="350545" y="528523"/>
                  </a:lnTo>
                  <a:lnTo>
                    <a:pt x="350621" y="528967"/>
                  </a:lnTo>
                  <a:lnTo>
                    <a:pt x="350723" y="529399"/>
                  </a:lnTo>
                  <a:lnTo>
                    <a:pt x="350977" y="529272"/>
                  </a:lnTo>
                  <a:lnTo>
                    <a:pt x="351421" y="529170"/>
                  </a:lnTo>
                  <a:lnTo>
                    <a:pt x="351447" y="529018"/>
                  </a:lnTo>
                  <a:lnTo>
                    <a:pt x="351497" y="528599"/>
                  </a:lnTo>
                  <a:close/>
                </a:path>
                <a:path w="372110" h="1278254">
                  <a:moveTo>
                    <a:pt x="355346" y="514159"/>
                  </a:moveTo>
                  <a:lnTo>
                    <a:pt x="354380" y="507492"/>
                  </a:lnTo>
                  <a:lnTo>
                    <a:pt x="353187" y="504444"/>
                  </a:lnTo>
                  <a:lnTo>
                    <a:pt x="351370" y="504825"/>
                  </a:lnTo>
                  <a:lnTo>
                    <a:pt x="348361" y="505396"/>
                  </a:lnTo>
                  <a:lnTo>
                    <a:pt x="347154" y="507758"/>
                  </a:lnTo>
                  <a:lnTo>
                    <a:pt x="346481" y="510794"/>
                  </a:lnTo>
                  <a:lnTo>
                    <a:pt x="346354" y="511073"/>
                  </a:lnTo>
                  <a:lnTo>
                    <a:pt x="345897" y="512483"/>
                  </a:lnTo>
                  <a:lnTo>
                    <a:pt x="345452" y="513613"/>
                  </a:lnTo>
                  <a:lnTo>
                    <a:pt x="344449" y="517525"/>
                  </a:lnTo>
                  <a:lnTo>
                    <a:pt x="346849" y="523354"/>
                  </a:lnTo>
                  <a:lnTo>
                    <a:pt x="350748" y="522020"/>
                  </a:lnTo>
                  <a:lnTo>
                    <a:pt x="352983" y="520407"/>
                  </a:lnTo>
                  <a:lnTo>
                    <a:pt x="354164" y="515823"/>
                  </a:lnTo>
                  <a:lnTo>
                    <a:pt x="355346" y="514159"/>
                  </a:lnTo>
                  <a:close/>
                </a:path>
                <a:path w="372110" h="1278254">
                  <a:moveTo>
                    <a:pt x="369620" y="235216"/>
                  </a:moveTo>
                  <a:lnTo>
                    <a:pt x="368490" y="232651"/>
                  </a:lnTo>
                  <a:lnTo>
                    <a:pt x="365963" y="230073"/>
                  </a:lnTo>
                  <a:lnTo>
                    <a:pt x="364248" y="229793"/>
                  </a:lnTo>
                  <a:lnTo>
                    <a:pt x="358305" y="231000"/>
                  </a:lnTo>
                  <a:lnTo>
                    <a:pt x="357695" y="235140"/>
                  </a:lnTo>
                  <a:lnTo>
                    <a:pt x="354507" y="237350"/>
                  </a:lnTo>
                  <a:lnTo>
                    <a:pt x="356247" y="239331"/>
                  </a:lnTo>
                  <a:lnTo>
                    <a:pt x="354660" y="242443"/>
                  </a:lnTo>
                  <a:lnTo>
                    <a:pt x="356717" y="244805"/>
                  </a:lnTo>
                  <a:lnTo>
                    <a:pt x="357619" y="245884"/>
                  </a:lnTo>
                  <a:lnTo>
                    <a:pt x="358025" y="247764"/>
                  </a:lnTo>
                  <a:lnTo>
                    <a:pt x="359752" y="247218"/>
                  </a:lnTo>
                  <a:lnTo>
                    <a:pt x="361010" y="246811"/>
                  </a:lnTo>
                  <a:lnTo>
                    <a:pt x="362699" y="246583"/>
                  </a:lnTo>
                  <a:lnTo>
                    <a:pt x="364274" y="241896"/>
                  </a:lnTo>
                  <a:lnTo>
                    <a:pt x="365036" y="238937"/>
                  </a:lnTo>
                  <a:lnTo>
                    <a:pt x="369620" y="235216"/>
                  </a:lnTo>
                  <a:close/>
                </a:path>
                <a:path w="372110" h="1278254">
                  <a:moveTo>
                    <a:pt x="371551" y="459092"/>
                  </a:moveTo>
                  <a:lnTo>
                    <a:pt x="368681" y="453212"/>
                  </a:lnTo>
                  <a:lnTo>
                    <a:pt x="368414" y="452640"/>
                  </a:lnTo>
                  <a:lnTo>
                    <a:pt x="365582" y="447268"/>
                  </a:lnTo>
                  <a:lnTo>
                    <a:pt x="360362" y="446481"/>
                  </a:lnTo>
                  <a:lnTo>
                    <a:pt x="356425" y="451535"/>
                  </a:lnTo>
                  <a:lnTo>
                    <a:pt x="356323" y="452640"/>
                  </a:lnTo>
                  <a:lnTo>
                    <a:pt x="356273" y="453212"/>
                  </a:lnTo>
                  <a:lnTo>
                    <a:pt x="356184" y="453466"/>
                  </a:lnTo>
                  <a:lnTo>
                    <a:pt x="354139" y="459587"/>
                  </a:lnTo>
                  <a:lnTo>
                    <a:pt x="359689" y="463804"/>
                  </a:lnTo>
                  <a:lnTo>
                    <a:pt x="359778" y="464578"/>
                  </a:lnTo>
                  <a:lnTo>
                    <a:pt x="360210" y="464934"/>
                  </a:lnTo>
                  <a:lnTo>
                    <a:pt x="363728" y="467677"/>
                  </a:lnTo>
                  <a:lnTo>
                    <a:pt x="365302" y="467448"/>
                  </a:lnTo>
                  <a:lnTo>
                    <a:pt x="371551" y="459092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619220" y="6444614"/>
              <a:ext cx="9490710" cy="3761104"/>
            </a:xfrm>
            <a:custGeom>
              <a:avLst/>
              <a:gdLst/>
              <a:ahLst/>
              <a:cxnLst/>
              <a:rect l="l" t="t" r="r" b="b"/>
              <a:pathLst>
                <a:path w="9490710" h="3761104">
                  <a:moveTo>
                    <a:pt x="2097659" y="823556"/>
                  </a:moveTo>
                  <a:lnTo>
                    <a:pt x="2074037" y="788784"/>
                  </a:lnTo>
                  <a:lnTo>
                    <a:pt x="2052243" y="777036"/>
                  </a:lnTo>
                  <a:lnTo>
                    <a:pt x="2041347" y="777036"/>
                  </a:lnTo>
                  <a:lnTo>
                    <a:pt x="2014245" y="792746"/>
                  </a:lnTo>
                  <a:lnTo>
                    <a:pt x="2014588" y="797496"/>
                  </a:lnTo>
                  <a:lnTo>
                    <a:pt x="2023833" y="809256"/>
                  </a:lnTo>
                  <a:lnTo>
                    <a:pt x="2041994" y="819416"/>
                  </a:lnTo>
                  <a:lnTo>
                    <a:pt x="2067217" y="825131"/>
                  </a:lnTo>
                  <a:lnTo>
                    <a:pt x="2097659" y="823556"/>
                  </a:lnTo>
                  <a:close/>
                </a:path>
                <a:path w="9490710" h="3761104">
                  <a:moveTo>
                    <a:pt x="3247656" y="2839720"/>
                  </a:moveTo>
                  <a:lnTo>
                    <a:pt x="3247288" y="2788920"/>
                  </a:lnTo>
                  <a:lnTo>
                    <a:pt x="3245066" y="2750820"/>
                  </a:lnTo>
                  <a:lnTo>
                    <a:pt x="3241065" y="2700020"/>
                  </a:lnTo>
                  <a:lnTo>
                    <a:pt x="3235388" y="2649220"/>
                  </a:lnTo>
                  <a:lnTo>
                    <a:pt x="3228111" y="2598420"/>
                  </a:lnTo>
                  <a:lnTo>
                    <a:pt x="3219335" y="2547620"/>
                  </a:lnTo>
                  <a:lnTo>
                    <a:pt x="3209137" y="2496820"/>
                  </a:lnTo>
                  <a:lnTo>
                    <a:pt x="3197618" y="2433320"/>
                  </a:lnTo>
                  <a:lnTo>
                    <a:pt x="3184868" y="2382520"/>
                  </a:lnTo>
                  <a:lnTo>
                    <a:pt x="3170961" y="2331720"/>
                  </a:lnTo>
                  <a:lnTo>
                    <a:pt x="3156000" y="2268220"/>
                  </a:lnTo>
                  <a:lnTo>
                    <a:pt x="3140075" y="2217420"/>
                  </a:lnTo>
                  <a:lnTo>
                    <a:pt x="3123273" y="2153920"/>
                  </a:lnTo>
                  <a:lnTo>
                    <a:pt x="3105670" y="2103120"/>
                  </a:lnTo>
                  <a:lnTo>
                    <a:pt x="3087382" y="2039620"/>
                  </a:lnTo>
                  <a:lnTo>
                    <a:pt x="3068472" y="1988820"/>
                  </a:lnTo>
                  <a:lnTo>
                    <a:pt x="3049041" y="1938020"/>
                  </a:lnTo>
                  <a:lnTo>
                    <a:pt x="3029191" y="1874520"/>
                  </a:lnTo>
                  <a:lnTo>
                    <a:pt x="3008985" y="1823720"/>
                  </a:lnTo>
                  <a:lnTo>
                    <a:pt x="2988526" y="1772920"/>
                  </a:lnTo>
                  <a:lnTo>
                    <a:pt x="2967901" y="1709420"/>
                  </a:lnTo>
                  <a:lnTo>
                    <a:pt x="2926524" y="1607820"/>
                  </a:lnTo>
                  <a:lnTo>
                    <a:pt x="2905950" y="1557020"/>
                  </a:lnTo>
                  <a:lnTo>
                    <a:pt x="2885567" y="1506220"/>
                  </a:lnTo>
                  <a:lnTo>
                    <a:pt x="2865463" y="1455420"/>
                  </a:lnTo>
                  <a:lnTo>
                    <a:pt x="2845727" y="1417320"/>
                  </a:lnTo>
                  <a:lnTo>
                    <a:pt x="2826461" y="1366520"/>
                  </a:lnTo>
                  <a:lnTo>
                    <a:pt x="2807741" y="1328420"/>
                  </a:lnTo>
                  <a:lnTo>
                    <a:pt x="2789656" y="1290320"/>
                  </a:lnTo>
                  <a:lnTo>
                    <a:pt x="2772308" y="1252220"/>
                  </a:lnTo>
                  <a:lnTo>
                    <a:pt x="2755773" y="1214120"/>
                  </a:lnTo>
                  <a:lnTo>
                    <a:pt x="2740152" y="1176020"/>
                  </a:lnTo>
                  <a:lnTo>
                    <a:pt x="2725521" y="1150620"/>
                  </a:lnTo>
                  <a:lnTo>
                    <a:pt x="2711983" y="1125220"/>
                  </a:lnTo>
                  <a:lnTo>
                    <a:pt x="2703728" y="1099820"/>
                  </a:lnTo>
                  <a:lnTo>
                    <a:pt x="2699613" y="1087120"/>
                  </a:lnTo>
                  <a:lnTo>
                    <a:pt x="2688513" y="1074420"/>
                  </a:lnTo>
                  <a:lnTo>
                    <a:pt x="2678760" y="1049020"/>
                  </a:lnTo>
                  <a:lnTo>
                    <a:pt x="2670454" y="1036320"/>
                  </a:lnTo>
                  <a:lnTo>
                    <a:pt x="2691206" y="972820"/>
                  </a:lnTo>
                  <a:lnTo>
                    <a:pt x="2712428" y="922020"/>
                  </a:lnTo>
                  <a:lnTo>
                    <a:pt x="2733040" y="858520"/>
                  </a:lnTo>
                  <a:lnTo>
                    <a:pt x="2737789" y="845820"/>
                  </a:lnTo>
                  <a:lnTo>
                    <a:pt x="2752026" y="807720"/>
                  </a:lnTo>
                  <a:lnTo>
                    <a:pt x="2768308" y="756920"/>
                  </a:lnTo>
                  <a:lnTo>
                    <a:pt x="2772486" y="744220"/>
                  </a:lnTo>
                  <a:lnTo>
                    <a:pt x="2780855" y="718820"/>
                  </a:lnTo>
                  <a:lnTo>
                    <a:pt x="2788615" y="680720"/>
                  </a:lnTo>
                  <a:lnTo>
                    <a:pt x="2790520" y="668020"/>
                  </a:lnTo>
                  <a:lnTo>
                    <a:pt x="2786557" y="642620"/>
                  </a:lnTo>
                  <a:lnTo>
                    <a:pt x="2783890" y="629920"/>
                  </a:lnTo>
                  <a:lnTo>
                    <a:pt x="2778569" y="604520"/>
                  </a:lnTo>
                  <a:lnTo>
                    <a:pt x="2767228" y="553720"/>
                  </a:lnTo>
                  <a:lnTo>
                    <a:pt x="2753169" y="502920"/>
                  </a:lnTo>
                  <a:lnTo>
                    <a:pt x="2737053" y="439420"/>
                  </a:lnTo>
                  <a:lnTo>
                    <a:pt x="2719527" y="375920"/>
                  </a:lnTo>
                  <a:lnTo>
                    <a:pt x="2701226" y="325120"/>
                  </a:lnTo>
                  <a:lnTo>
                    <a:pt x="2682798" y="274320"/>
                  </a:lnTo>
                  <a:lnTo>
                    <a:pt x="2664904" y="236220"/>
                  </a:lnTo>
                  <a:lnTo>
                    <a:pt x="2648191" y="223520"/>
                  </a:lnTo>
                  <a:lnTo>
                    <a:pt x="2594483" y="223520"/>
                  </a:lnTo>
                  <a:lnTo>
                    <a:pt x="2583027" y="236220"/>
                  </a:lnTo>
                  <a:lnTo>
                    <a:pt x="2586418" y="236220"/>
                  </a:lnTo>
                  <a:lnTo>
                    <a:pt x="2707830" y="566420"/>
                  </a:lnTo>
                  <a:lnTo>
                    <a:pt x="2704325" y="566420"/>
                  </a:lnTo>
                  <a:lnTo>
                    <a:pt x="2695867" y="579120"/>
                  </a:lnTo>
                  <a:lnTo>
                    <a:pt x="2687307" y="579120"/>
                  </a:lnTo>
                  <a:lnTo>
                    <a:pt x="2682202" y="566420"/>
                  </a:lnTo>
                  <a:lnTo>
                    <a:pt x="2559304" y="248920"/>
                  </a:lnTo>
                  <a:lnTo>
                    <a:pt x="2561158" y="236220"/>
                  </a:lnTo>
                  <a:lnTo>
                    <a:pt x="2557856" y="236220"/>
                  </a:lnTo>
                  <a:lnTo>
                    <a:pt x="2547886" y="223520"/>
                  </a:lnTo>
                  <a:lnTo>
                    <a:pt x="2520442" y="223520"/>
                  </a:lnTo>
                  <a:lnTo>
                    <a:pt x="2498458" y="236220"/>
                  </a:lnTo>
                  <a:lnTo>
                    <a:pt x="2482456" y="261620"/>
                  </a:lnTo>
                  <a:lnTo>
                    <a:pt x="2472690" y="287020"/>
                  </a:lnTo>
                  <a:lnTo>
                    <a:pt x="2472144" y="287020"/>
                  </a:lnTo>
                  <a:lnTo>
                    <a:pt x="2479497" y="299720"/>
                  </a:lnTo>
                  <a:lnTo>
                    <a:pt x="2481580" y="299720"/>
                  </a:lnTo>
                  <a:lnTo>
                    <a:pt x="2559672" y="566420"/>
                  </a:lnTo>
                  <a:lnTo>
                    <a:pt x="2555633" y="579120"/>
                  </a:lnTo>
                  <a:lnTo>
                    <a:pt x="2538996" y="579120"/>
                  </a:lnTo>
                  <a:lnTo>
                    <a:pt x="2533675" y="566420"/>
                  </a:lnTo>
                  <a:lnTo>
                    <a:pt x="2531961" y="566420"/>
                  </a:lnTo>
                  <a:lnTo>
                    <a:pt x="2478773" y="388620"/>
                  </a:lnTo>
                  <a:lnTo>
                    <a:pt x="2455976" y="312420"/>
                  </a:lnTo>
                  <a:lnTo>
                    <a:pt x="2453843" y="299720"/>
                  </a:lnTo>
                  <a:lnTo>
                    <a:pt x="2457881" y="299720"/>
                  </a:lnTo>
                  <a:lnTo>
                    <a:pt x="2464968" y="287020"/>
                  </a:lnTo>
                  <a:lnTo>
                    <a:pt x="2440521" y="287020"/>
                  </a:lnTo>
                  <a:lnTo>
                    <a:pt x="2426106" y="299720"/>
                  </a:lnTo>
                  <a:lnTo>
                    <a:pt x="2425115" y="274320"/>
                  </a:lnTo>
                  <a:lnTo>
                    <a:pt x="2424595" y="261620"/>
                  </a:lnTo>
                  <a:lnTo>
                    <a:pt x="2424049" y="248920"/>
                  </a:lnTo>
                  <a:lnTo>
                    <a:pt x="2362047" y="217398"/>
                  </a:lnTo>
                  <a:lnTo>
                    <a:pt x="2362047" y="515620"/>
                  </a:lnTo>
                  <a:lnTo>
                    <a:pt x="2360853" y="515620"/>
                  </a:lnTo>
                  <a:lnTo>
                    <a:pt x="2357069" y="528320"/>
                  </a:lnTo>
                  <a:lnTo>
                    <a:pt x="2332215" y="528320"/>
                  </a:lnTo>
                  <a:lnTo>
                    <a:pt x="2326843" y="515620"/>
                  </a:lnTo>
                  <a:lnTo>
                    <a:pt x="2321217" y="515620"/>
                  </a:lnTo>
                  <a:lnTo>
                    <a:pt x="2317445" y="507441"/>
                  </a:lnTo>
                  <a:lnTo>
                    <a:pt x="2317445" y="579120"/>
                  </a:lnTo>
                  <a:lnTo>
                    <a:pt x="2315502" y="591820"/>
                  </a:lnTo>
                  <a:lnTo>
                    <a:pt x="2301290" y="604520"/>
                  </a:lnTo>
                  <a:lnTo>
                    <a:pt x="2281593" y="617220"/>
                  </a:lnTo>
                  <a:lnTo>
                    <a:pt x="2258631" y="629920"/>
                  </a:lnTo>
                  <a:lnTo>
                    <a:pt x="2234641" y="629920"/>
                  </a:lnTo>
                  <a:lnTo>
                    <a:pt x="2194179" y="604520"/>
                  </a:lnTo>
                  <a:lnTo>
                    <a:pt x="2177529" y="553720"/>
                  </a:lnTo>
                  <a:lnTo>
                    <a:pt x="2177351" y="541020"/>
                  </a:lnTo>
                  <a:lnTo>
                    <a:pt x="2207476" y="541020"/>
                  </a:lnTo>
                  <a:lnTo>
                    <a:pt x="2211247" y="553720"/>
                  </a:lnTo>
                  <a:lnTo>
                    <a:pt x="2213127" y="553720"/>
                  </a:lnTo>
                  <a:lnTo>
                    <a:pt x="2213826" y="566420"/>
                  </a:lnTo>
                  <a:lnTo>
                    <a:pt x="2217597" y="566420"/>
                  </a:lnTo>
                  <a:lnTo>
                    <a:pt x="2219033" y="579120"/>
                  </a:lnTo>
                  <a:lnTo>
                    <a:pt x="2229345" y="579120"/>
                  </a:lnTo>
                  <a:lnTo>
                    <a:pt x="2230526" y="591820"/>
                  </a:lnTo>
                  <a:lnTo>
                    <a:pt x="2268804" y="591820"/>
                  </a:lnTo>
                  <a:lnTo>
                    <a:pt x="2270988" y="579120"/>
                  </a:lnTo>
                  <a:lnTo>
                    <a:pt x="2282418" y="579120"/>
                  </a:lnTo>
                  <a:lnTo>
                    <a:pt x="2283891" y="566420"/>
                  </a:lnTo>
                  <a:lnTo>
                    <a:pt x="2314473" y="566420"/>
                  </a:lnTo>
                  <a:lnTo>
                    <a:pt x="2317153" y="579120"/>
                  </a:lnTo>
                  <a:lnTo>
                    <a:pt x="2317445" y="579120"/>
                  </a:lnTo>
                  <a:lnTo>
                    <a:pt x="2317445" y="507441"/>
                  </a:lnTo>
                  <a:lnTo>
                    <a:pt x="2315362" y="502920"/>
                  </a:lnTo>
                  <a:lnTo>
                    <a:pt x="2300668" y="502920"/>
                  </a:lnTo>
                  <a:lnTo>
                    <a:pt x="2294242" y="490220"/>
                  </a:lnTo>
                  <a:lnTo>
                    <a:pt x="2280805" y="490220"/>
                  </a:lnTo>
                  <a:lnTo>
                    <a:pt x="2276043" y="477520"/>
                  </a:lnTo>
                  <a:lnTo>
                    <a:pt x="2243747" y="477520"/>
                  </a:lnTo>
                  <a:lnTo>
                    <a:pt x="2236127" y="464820"/>
                  </a:lnTo>
                  <a:lnTo>
                    <a:pt x="2217928" y="464820"/>
                  </a:lnTo>
                  <a:lnTo>
                    <a:pt x="2215896" y="452120"/>
                  </a:lnTo>
                  <a:lnTo>
                    <a:pt x="2216162" y="452120"/>
                  </a:lnTo>
                  <a:lnTo>
                    <a:pt x="2219223" y="439420"/>
                  </a:lnTo>
                  <a:lnTo>
                    <a:pt x="2271458" y="439420"/>
                  </a:lnTo>
                  <a:lnTo>
                    <a:pt x="2303221" y="452120"/>
                  </a:lnTo>
                  <a:lnTo>
                    <a:pt x="2332088" y="477520"/>
                  </a:lnTo>
                  <a:lnTo>
                    <a:pt x="2357069" y="502920"/>
                  </a:lnTo>
                  <a:lnTo>
                    <a:pt x="2360752" y="502920"/>
                  </a:lnTo>
                  <a:lnTo>
                    <a:pt x="2362047" y="515620"/>
                  </a:lnTo>
                  <a:lnTo>
                    <a:pt x="2362047" y="217398"/>
                  </a:lnTo>
                  <a:lnTo>
                    <a:pt x="2349131" y="210820"/>
                  </a:lnTo>
                  <a:lnTo>
                    <a:pt x="2306840" y="160020"/>
                  </a:lnTo>
                  <a:lnTo>
                    <a:pt x="2288121" y="121920"/>
                  </a:lnTo>
                  <a:lnTo>
                    <a:pt x="2283891" y="109220"/>
                  </a:lnTo>
                  <a:lnTo>
                    <a:pt x="2229701" y="172720"/>
                  </a:lnTo>
                  <a:lnTo>
                    <a:pt x="2190750" y="210820"/>
                  </a:lnTo>
                  <a:lnTo>
                    <a:pt x="2148243" y="236220"/>
                  </a:lnTo>
                  <a:lnTo>
                    <a:pt x="2135733" y="238671"/>
                  </a:lnTo>
                  <a:lnTo>
                    <a:pt x="2135733" y="833120"/>
                  </a:lnTo>
                  <a:lnTo>
                    <a:pt x="2131288" y="845820"/>
                  </a:lnTo>
                  <a:lnTo>
                    <a:pt x="2045068" y="845820"/>
                  </a:lnTo>
                  <a:lnTo>
                    <a:pt x="2017991" y="833120"/>
                  </a:lnTo>
                  <a:lnTo>
                    <a:pt x="1997405" y="820420"/>
                  </a:lnTo>
                  <a:lnTo>
                    <a:pt x="1985187" y="807720"/>
                  </a:lnTo>
                  <a:lnTo>
                    <a:pt x="1982812" y="782320"/>
                  </a:lnTo>
                  <a:lnTo>
                    <a:pt x="1986457" y="769620"/>
                  </a:lnTo>
                  <a:lnTo>
                    <a:pt x="1997875" y="756920"/>
                  </a:lnTo>
                  <a:lnTo>
                    <a:pt x="2018804" y="744220"/>
                  </a:lnTo>
                  <a:lnTo>
                    <a:pt x="2076665" y="744220"/>
                  </a:lnTo>
                  <a:lnTo>
                    <a:pt x="2102192" y="769620"/>
                  </a:lnTo>
                  <a:lnTo>
                    <a:pt x="2119668" y="795020"/>
                  </a:lnTo>
                  <a:lnTo>
                    <a:pt x="2129840" y="807720"/>
                  </a:lnTo>
                  <a:lnTo>
                    <a:pt x="2133396" y="820420"/>
                  </a:lnTo>
                  <a:lnTo>
                    <a:pt x="2135733" y="833120"/>
                  </a:lnTo>
                  <a:lnTo>
                    <a:pt x="2135733" y="238671"/>
                  </a:lnTo>
                  <a:lnTo>
                    <a:pt x="2090788" y="247484"/>
                  </a:lnTo>
                  <a:lnTo>
                    <a:pt x="2090788" y="426720"/>
                  </a:lnTo>
                  <a:lnTo>
                    <a:pt x="2083498" y="439420"/>
                  </a:lnTo>
                  <a:lnTo>
                    <a:pt x="2076119" y="439420"/>
                  </a:lnTo>
                  <a:lnTo>
                    <a:pt x="2076119" y="541020"/>
                  </a:lnTo>
                  <a:lnTo>
                    <a:pt x="2074176" y="541020"/>
                  </a:lnTo>
                  <a:lnTo>
                    <a:pt x="2059978" y="566420"/>
                  </a:lnTo>
                  <a:lnTo>
                    <a:pt x="2040280" y="579120"/>
                  </a:lnTo>
                  <a:lnTo>
                    <a:pt x="1970824" y="579120"/>
                  </a:lnTo>
                  <a:lnTo>
                    <a:pt x="1952904" y="553720"/>
                  </a:lnTo>
                  <a:lnTo>
                    <a:pt x="1940941" y="541020"/>
                  </a:lnTo>
                  <a:lnTo>
                    <a:pt x="1936267" y="515620"/>
                  </a:lnTo>
                  <a:lnTo>
                    <a:pt x="1936013" y="502920"/>
                  </a:lnTo>
                  <a:lnTo>
                    <a:pt x="1944497" y="490220"/>
                  </a:lnTo>
                  <a:lnTo>
                    <a:pt x="1953844" y="490220"/>
                  </a:lnTo>
                  <a:lnTo>
                    <a:pt x="1960613" y="502920"/>
                  </a:lnTo>
                  <a:lnTo>
                    <a:pt x="1969922" y="502920"/>
                  </a:lnTo>
                  <a:lnTo>
                    <a:pt x="1971611" y="515620"/>
                  </a:lnTo>
                  <a:lnTo>
                    <a:pt x="1972513" y="515620"/>
                  </a:lnTo>
                  <a:lnTo>
                    <a:pt x="1973364" y="528320"/>
                  </a:lnTo>
                  <a:lnTo>
                    <a:pt x="1978418" y="528320"/>
                  </a:lnTo>
                  <a:lnTo>
                    <a:pt x="1979422" y="541020"/>
                  </a:lnTo>
                  <a:lnTo>
                    <a:pt x="1994204" y="541020"/>
                  </a:lnTo>
                  <a:lnTo>
                    <a:pt x="1996389" y="553720"/>
                  </a:lnTo>
                  <a:lnTo>
                    <a:pt x="2020582" y="553720"/>
                  </a:lnTo>
                  <a:lnTo>
                    <a:pt x="2023249" y="541020"/>
                  </a:lnTo>
                  <a:lnTo>
                    <a:pt x="2039493" y="541020"/>
                  </a:lnTo>
                  <a:lnTo>
                    <a:pt x="2041093" y="528320"/>
                  </a:lnTo>
                  <a:lnTo>
                    <a:pt x="2043836" y="528320"/>
                  </a:lnTo>
                  <a:lnTo>
                    <a:pt x="2048281" y="515620"/>
                  </a:lnTo>
                  <a:lnTo>
                    <a:pt x="2067877" y="515620"/>
                  </a:lnTo>
                  <a:lnTo>
                    <a:pt x="2073160" y="528320"/>
                  </a:lnTo>
                  <a:lnTo>
                    <a:pt x="2075840" y="528320"/>
                  </a:lnTo>
                  <a:lnTo>
                    <a:pt x="2076119" y="541020"/>
                  </a:lnTo>
                  <a:lnTo>
                    <a:pt x="2076119" y="439420"/>
                  </a:lnTo>
                  <a:lnTo>
                    <a:pt x="2069795" y="439420"/>
                  </a:lnTo>
                  <a:lnTo>
                    <a:pt x="2038718" y="426720"/>
                  </a:lnTo>
                  <a:lnTo>
                    <a:pt x="1925027" y="426720"/>
                  </a:lnTo>
                  <a:lnTo>
                    <a:pt x="1921802" y="414020"/>
                  </a:lnTo>
                  <a:lnTo>
                    <a:pt x="1921433" y="414020"/>
                  </a:lnTo>
                  <a:lnTo>
                    <a:pt x="1923554" y="401320"/>
                  </a:lnTo>
                  <a:lnTo>
                    <a:pt x="1927872" y="401320"/>
                  </a:lnTo>
                  <a:lnTo>
                    <a:pt x="1934083" y="388620"/>
                  </a:lnTo>
                  <a:lnTo>
                    <a:pt x="2043328" y="388620"/>
                  </a:lnTo>
                  <a:lnTo>
                    <a:pt x="2079129" y="401320"/>
                  </a:lnTo>
                  <a:lnTo>
                    <a:pt x="2089899" y="414020"/>
                  </a:lnTo>
                  <a:lnTo>
                    <a:pt x="2090788" y="426720"/>
                  </a:lnTo>
                  <a:lnTo>
                    <a:pt x="2090788" y="247484"/>
                  </a:lnTo>
                  <a:lnTo>
                    <a:pt x="2083396" y="248920"/>
                  </a:lnTo>
                  <a:lnTo>
                    <a:pt x="1998091" y="248920"/>
                  </a:lnTo>
                  <a:lnTo>
                    <a:pt x="1917407" y="223520"/>
                  </a:lnTo>
                  <a:lnTo>
                    <a:pt x="1857324" y="198120"/>
                  </a:lnTo>
                  <a:lnTo>
                    <a:pt x="1833740" y="185420"/>
                  </a:lnTo>
                  <a:lnTo>
                    <a:pt x="1847202" y="299720"/>
                  </a:lnTo>
                  <a:lnTo>
                    <a:pt x="1848510" y="363220"/>
                  </a:lnTo>
                  <a:lnTo>
                    <a:pt x="1834807" y="388620"/>
                  </a:lnTo>
                  <a:lnTo>
                    <a:pt x="1803222" y="426720"/>
                  </a:lnTo>
                  <a:lnTo>
                    <a:pt x="1765046" y="439420"/>
                  </a:lnTo>
                  <a:lnTo>
                    <a:pt x="1735023" y="439420"/>
                  </a:lnTo>
                  <a:lnTo>
                    <a:pt x="1715376" y="426720"/>
                  </a:lnTo>
                  <a:lnTo>
                    <a:pt x="1708327" y="414020"/>
                  </a:lnTo>
                  <a:lnTo>
                    <a:pt x="1648993" y="375920"/>
                  </a:lnTo>
                  <a:lnTo>
                    <a:pt x="1589506" y="363220"/>
                  </a:lnTo>
                  <a:lnTo>
                    <a:pt x="1537322" y="350520"/>
                  </a:lnTo>
                  <a:lnTo>
                    <a:pt x="1499882" y="350520"/>
                  </a:lnTo>
                  <a:lnTo>
                    <a:pt x="1484655" y="363220"/>
                  </a:lnTo>
                  <a:lnTo>
                    <a:pt x="1455216" y="375920"/>
                  </a:lnTo>
                  <a:lnTo>
                    <a:pt x="1428889" y="414020"/>
                  </a:lnTo>
                  <a:lnTo>
                    <a:pt x="1407185" y="452120"/>
                  </a:lnTo>
                  <a:lnTo>
                    <a:pt x="1391602" y="490220"/>
                  </a:lnTo>
                  <a:lnTo>
                    <a:pt x="1383677" y="528320"/>
                  </a:lnTo>
                  <a:lnTo>
                    <a:pt x="1384896" y="579120"/>
                  </a:lnTo>
                  <a:lnTo>
                    <a:pt x="1396771" y="642620"/>
                  </a:lnTo>
                  <a:lnTo>
                    <a:pt x="1451089" y="731520"/>
                  </a:lnTo>
                  <a:lnTo>
                    <a:pt x="1519847" y="782320"/>
                  </a:lnTo>
                  <a:lnTo>
                    <a:pt x="1578851" y="795020"/>
                  </a:lnTo>
                  <a:lnTo>
                    <a:pt x="1603895" y="795020"/>
                  </a:lnTo>
                  <a:lnTo>
                    <a:pt x="1484680" y="1188720"/>
                  </a:lnTo>
                  <a:lnTo>
                    <a:pt x="1509522" y="1264920"/>
                  </a:lnTo>
                  <a:lnTo>
                    <a:pt x="1545094" y="1315720"/>
                  </a:lnTo>
                  <a:lnTo>
                    <a:pt x="1615986" y="1353820"/>
                  </a:lnTo>
                  <a:lnTo>
                    <a:pt x="1746732" y="1417320"/>
                  </a:lnTo>
                  <a:lnTo>
                    <a:pt x="1856486" y="1442720"/>
                  </a:lnTo>
                  <a:lnTo>
                    <a:pt x="1934387" y="1430020"/>
                  </a:lnTo>
                  <a:lnTo>
                    <a:pt x="1980844" y="1417320"/>
                  </a:lnTo>
                  <a:lnTo>
                    <a:pt x="1996236" y="1404620"/>
                  </a:lnTo>
                  <a:lnTo>
                    <a:pt x="2023097" y="1252220"/>
                  </a:lnTo>
                  <a:lnTo>
                    <a:pt x="2044306" y="1125220"/>
                  </a:lnTo>
                  <a:lnTo>
                    <a:pt x="2119109" y="1125220"/>
                  </a:lnTo>
                  <a:lnTo>
                    <a:pt x="2192871" y="1099820"/>
                  </a:lnTo>
                  <a:lnTo>
                    <a:pt x="2203348" y="1125220"/>
                  </a:lnTo>
                  <a:lnTo>
                    <a:pt x="2216950" y="1163320"/>
                  </a:lnTo>
                  <a:lnTo>
                    <a:pt x="2233117" y="1188720"/>
                  </a:lnTo>
                  <a:lnTo>
                    <a:pt x="2251341" y="1214120"/>
                  </a:lnTo>
                  <a:lnTo>
                    <a:pt x="2370582" y="1899920"/>
                  </a:lnTo>
                  <a:lnTo>
                    <a:pt x="2453589" y="2827020"/>
                  </a:lnTo>
                  <a:lnTo>
                    <a:pt x="2382901" y="2827020"/>
                  </a:lnTo>
                  <a:lnTo>
                    <a:pt x="2315883" y="2839720"/>
                  </a:lnTo>
                  <a:lnTo>
                    <a:pt x="2252738" y="2852420"/>
                  </a:lnTo>
                  <a:lnTo>
                    <a:pt x="2193633" y="2852420"/>
                  </a:lnTo>
                  <a:lnTo>
                    <a:pt x="2138730" y="2865120"/>
                  </a:lnTo>
                  <a:lnTo>
                    <a:pt x="2088222" y="2877820"/>
                  </a:lnTo>
                  <a:lnTo>
                    <a:pt x="2042299" y="2890520"/>
                  </a:lnTo>
                  <a:lnTo>
                    <a:pt x="2001113" y="2903220"/>
                  </a:lnTo>
                  <a:lnTo>
                    <a:pt x="1964855" y="2915920"/>
                  </a:lnTo>
                  <a:lnTo>
                    <a:pt x="1907819" y="2941320"/>
                  </a:lnTo>
                  <a:lnTo>
                    <a:pt x="778941" y="2446020"/>
                  </a:lnTo>
                  <a:lnTo>
                    <a:pt x="28371" y="2344420"/>
                  </a:lnTo>
                  <a:lnTo>
                    <a:pt x="0" y="2649220"/>
                  </a:lnTo>
                  <a:lnTo>
                    <a:pt x="11531" y="2839720"/>
                  </a:lnTo>
                  <a:lnTo>
                    <a:pt x="81864" y="2979420"/>
                  </a:lnTo>
                  <a:lnTo>
                    <a:pt x="229908" y="3169920"/>
                  </a:lnTo>
                  <a:lnTo>
                    <a:pt x="259130" y="3195320"/>
                  </a:lnTo>
                  <a:lnTo>
                    <a:pt x="292735" y="3220720"/>
                  </a:lnTo>
                  <a:lnTo>
                    <a:pt x="330415" y="3246120"/>
                  </a:lnTo>
                  <a:lnTo>
                    <a:pt x="371881" y="3271520"/>
                  </a:lnTo>
                  <a:lnTo>
                    <a:pt x="416814" y="3296920"/>
                  </a:lnTo>
                  <a:lnTo>
                    <a:pt x="464921" y="3309620"/>
                  </a:lnTo>
                  <a:lnTo>
                    <a:pt x="515899" y="3335020"/>
                  </a:lnTo>
                  <a:lnTo>
                    <a:pt x="625271" y="3360420"/>
                  </a:lnTo>
                  <a:lnTo>
                    <a:pt x="927823" y="3423920"/>
                  </a:lnTo>
                  <a:lnTo>
                    <a:pt x="990917" y="3423920"/>
                  </a:lnTo>
                  <a:lnTo>
                    <a:pt x="1054176" y="3436620"/>
                  </a:lnTo>
                  <a:lnTo>
                    <a:pt x="1179944" y="3436620"/>
                  </a:lnTo>
                  <a:lnTo>
                    <a:pt x="1241856" y="3449320"/>
                  </a:lnTo>
                  <a:lnTo>
                    <a:pt x="1753476" y="3449320"/>
                  </a:lnTo>
                  <a:lnTo>
                    <a:pt x="1787245" y="3436620"/>
                  </a:lnTo>
                  <a:lnTo>
                    <a:pt x="1887613" y="3436620"/>
                  </a:lnTo>
                  <a:lnTo>
                    <a:pt x="2062683" y="3449320"/>
                  </a:lnTo>
                  <a:lnTo>
                    <a:pt x="2224417" y="3411220"/>
                  </a:lnTo>
                  <a:lnTo>
                    <a:pt x="2343175" y="3360420"/>
                  </a:lnTo>
                  <a:lnTo>
                    <a:pt x="2389352" y="3322320"/>
                  </a:lnTo>
                  <a:lnTo>
                    <a:pt x="2582799" y="3373120"/>
                  </a:lnTo>
                  <a:lnTo>
                    <a:pt x="2690787" y="3385820"/>
                  </a:lnTo>
                  <a:lnTo>
                    <a:pt x="2752433" y="3373120"/>
                  </a:lnTo>
                  <a:lnTo>
                    <a:pt x="2806890" y="3347720"/>
                  </a:lnTo>
                  <a:lnTo>
                    <a:pt x="2826639" y="3335020"/>
                  </a:lnTo>
                  <a:lnTo>
                    <a:pt x="2838780" y="3322320"/>
                  </a:lnTo>
                  <a:lnTo>
                    <a:pt x="2844571" y="3309620"/>
                  </a:lnTo>
                  <a:lnTo>
                    <a:pt x="2845257" y="3309620"/>
                  </a:lnTo>
                  <a:lnTo>
                    <a:pt x="3022816" y="3258820"/>
                  </a:lnTo>
                  <a:lnTo>
                    <a:pt x="3066948" y="3220720"/>
                  </a:lnTo>
                  <a:lnTo>
                    <a:pt x="3110268" y="3195320"/>
                  </a:lnTo>
                  <a:lnTo>
                    <a:pt x="3152432" y="3157220"/>
                  </a:lnTo>
                  <a:lnTo>
                    <a:pt x="3172841" y="3131820"/>
                  </a:lnTo>
                  <a:lnTo>
                    <a:pt x="3190583" y="3093720"/>
                  </a:lnTo>
                  <a:lnTo>
                    <a:pt x="3205746" y="3068320"/>
                  </a:lnTo>
                  <a:lnTo>
                    <a:pt x="3218434" y="3030220"/>
                  </a:lnTo>
                  <a:lnTo>
                    <a:pt x="3228708" y="3004820"/>
                  </a:lnTo>
                  <a:lnTo>
                    <a:pt x="3236684" y="2966720"/>
                  </a:lnTo>
                  <a:lnTo>
                    <a:pt x="3240519" y="2941320"/>
                  </a:lnTo>
                  <a:lnTo>
                    <a:pt x="3242437" y="2928620"/>
                  </a:lnTo>
                  <a:lnTo>
                    <a:pt x="3246069" y="2877820"/>
                  </a:lnTo>
                  <a:lnTo>
                    <a:pt x="3247656" y="2839720"/>
                  </a:lnTo>
                  <a:close/>
                </a:path>
                <a:path w="9490710" h="3761104">
                  <a:moveTo>
                    <a:pt x="4875047" y="2328113"/>
                  </a:moveTo>
                  <a:lnTo>
                    <a:pt x="4850346" y="2305227"/>
                  </a:lnTo>
                  <a:lnTo>
                    <a:pt x="4818634" y="2294877"/>
                  </a:lnTo>
                  <a:lnTo>
                    <a:pt x="4802949" y="2292439"/>
                  </a:lnTo>
                  <a:lnTo>
                    <a:pt x="4847590" y="2265438"/>
                  </a:lnTo>
                  <a:lnTo>
                    <a:pt x="4867770" y="2246592"/>
                  </a:lnTo>
                  <a:lnTo>
                    <a:pt x="4868265" y="2227046"/>
                  </a:lnTo>
                  <a:lnTo>
                    <a:pt x="4853851" y="2197925"/>
                  </a:lnTo>
                  <a:lnTo>
                    <a:pt x="4793081" y="2169579"/>
                  </a:lnTo>
                  <a:lnTo>
                    <a:pt x="4741913" y="2160841"/>
                  </a:lnTo>
                  <a:lnTo>
                    <a:pt x="4685487" y="2154974"/>
                  </a:lnTo>
                  <a:lnTo>
                    <a:pt x="4666056" y="2153716"/>
                  </a:lnTo>
                  <a:lnTo>
                    <a:pt x="4666056" y="2313152"/>
                  </a:lnTo>
                  <a:lnTo>
                    <a:pt x="4660379" y="2319426"/>
                  </a:lnTo>
                  <a:lnTo>
                    <a:pt x="4439221" y="2331097"/>
                  </a:lnTo>
                  <a:lnTo>
                    <a:pt x="4431436" y="2331097"/>
                  </a:lnTo>
                  <a:lnTo>
                    <a:pt x="4425569" y="2325611"/>
                  </a:lnTo>
                  <a:lnTo>
                    <a:pt x="4424794" y="2311069"/>
                  </a:lnTo>
                  <a:lnTo>
                    <a:pt x="4430458" y="2304796"/>
                  </a:lnTo>
                  <a:lnTo>
                    <a:pt x="4651629" y="2293124"/>
                  </a:lnTo>
                  <a:lnTo>
                    <a:pt x="4658830" y="2292578"/>
                  </a:lnTo>
                  <a:lnTo>
                    <a:pt x="4665281" y="2298395"/>
                  </a:lnTo>
                  <a:lnTo>
                    <a:pt x="4666056" y="2313152"/>
                  </a:lnTo>
                  <a:lnTo>
                    <a:pt x="4666056" y="2153716"/>
                  </a:lnTo>
                  <a:lnTo>
                    <a:pt x="4630229" y="2151392"/>
                  </a:lnTo>
                  <a:lnTo>
                    <a:pt x="4582592" y="2149551"/>
                  </a:lnTo>
                  <a:lnTo>
                    <a:pt x="4549000" y="2148852"/>
                  </a:lnTo>
                  <a:lnTo>
                    <a:pt x="4548924" y="2155609"/>
                  </a:lnTo>
                  <a:lnTo>
                    <a:pt x="4543958" y="2161400"/>
                  </a:lnTo>
                  <a:lnTo>
                    <a:pt x="4314634" y="2182812"/>
                  </a:lnTo>
                  <a:lnTo>
                    <a:pt x="4306494" y="2182812"/>
                  </a:lnTo>
                  <a:lnTo>
                    <a:pt x="4300728" y="2177669"/>
                  </a:lnTo>
                  <a:lnTo>
                    <a:pt x="4299356" y="2163368"/>
                  </a:lnTo>
                  <a:lnTo>
                    <a:pt x="4304779" y="2156891"/>
                  </a:lnTo>
                  <a:lnTo>
                    <a:pt x="4534547" y="2135428"/>
                  </a:lnTo>
                  <a:lnTo>
                    <a:pt x="4539716" y="2134870"/>
                  </a:lnTo>
                  <a:lnTo>
                    <a:pt x="4544136" y="2137410"/>
                  </a:lnTo>
                  <a:lnTo>
                    <a:pt x="4546739" y="2141296"/>
                  </a:lnTo>
                  <a:lnTo>
                    <a:pt x="4556023" y="2134870"/>
                  </a:lnTo>
                  <a:lnTo>
                    <a:pt x="4607674" y="2097709"/>
                  </a:lnTo>
                  <a:lnTo>
                    <a:pt x="4659630" y="2051100"/>
                  </a:lnTo>
                  <a:lnTo>
                    <a:pt x="4689576" y="2011908"/>
                  </a:lnTo>
                  <a:lnTo>
                    <a:pt x="4712436" y="1971598"/>
                  </a:lnTo>
                  <a:lnTo>
                    <a:pt x="4719713" y="1939747"/>
                  </a:lnTo>
                  <a:lnTo>
                    <a:pt x="4702886" y="1925967"/>
                  </a:lnTo>
                  <a:lnTo>
                    <a:pt x="4636389" y="1938680"/>
                  </a:lnTo>
                  <a:lnTo>
                    <a:pt x="4583290" y="1953628"/>
                  </a:lnTo>
                  <a:lnTo>
                    <a:pt x="4522482" y="1972437"/>
                  </a:lnTo>
                  <a:lnTo>
                    <a:pt x="4458106" y="1993671"/>
                  </a:lnTo>
                  <a:lnTo>
                    <a:pt x="4394314" y="2015947"/>
                  </a:lnTo>
                  <a:lnTo>
                    <a:pt x="4335259" y="2037854"/>
                  </a:lnTo>
                  <a:lnTo>
                    <a:pt x="4285081" y="2057971"/>
                  </a:lnTo>
                  <a:lnTo>
                    <a:pt x="4247934" y="2074887"/>
                  </a:lnTo>
                  <a:lnTo>
                    <a:pt x="4176090" y="2175319"/>
                  </a:lnTo>
                  <a:lnTo>
                    <a:pt x="4094505" y="2338184"/>
                  </a:lnTo>
                  <a:lnTo>
                    <a:pt x="4019169" y="2495080"/>
                  </a:lnTo>
                  <a:lnTo>
                    <a:pt x="3986060" y="2565311"/>
                  </a:lnTo>
                  <a:lnTo>
                    <a:pt x="4018115" y="2909100"/>
                  </a:lnTo>
                  <a:lnTo>
                    <a:pt x="4073055" y="2919057"/>
                  </a:lnTo>
                  <a:lnTo>
                    <a:pt x="4120731" y="2917342"/>
                  </a:lnTo>
                  <a:lnTo>
                    <a:pt x="4187621" y="2899448"/>
                  </a:lnTo>
                  <a:lnTo>
                    <a:pt x="4300131" y="2860852"/>
                  </a:lnTo>
                  <a:lnTo>
                    <a:pt x="4419752" y="2777604"/>
                  </a:lnTo>
                  <a:lnTo>
                    <a:pt x="4495546" y="2660065"/>
                  </a:lnTo>
                  <a:lnTo>
                    <a:pt x="4535297" y="2555138"/>
                  </a:lnTo>
                  <a:lnTo>
                    <a:pt x="4546816" y="2509736"/>
                  </a:lnTo>
                  <a:lnTo>
                    <a:pt x="4712487" y="2465489"/>
                  </a:lnTo>
                  <a:lnTo>
                    <a:pt x="4801336" y="2435987"/>
                  </a:lnTo>
                  <a:lnTo>
                    <a:pt x="4843665" y="2407958"/>
                  </a:lnTo>
                  <a:lnTo>
                    <a:pt x="4869713" y="2368131"/>
                  </a:lnTo>
                  <a:lnTo>
                    <a:pt x="4874641" y="2331097"/>
                  </a:lnTo>
                  <a:lnTo>
                    <a:pt x="4875047" y="2328113"/>
                  </a:lnTo>
                  <a:close/>
                </a:path>
                <a:path w="9490710" h="3761104">
                  <a:moveTo>
                    <a:pt x="5280812" y="482600"/>
                  </a:moveTo>
                  <a:lnTo>
                    <a:pt x="5278336" y="469900"/>
                  </a:lnTo>
                  <a:lnTo>
                    <a:pt x="5275859" y="457200"/>
                  </a:lnTo>
                  <a:lnTo>
                    <a:pt x="5270919" y="431800"/>
                  </a:lnTo>
                  <a:lnTo>
                    <a:pt x="5249888" y="393700"/>
                  </a:lnTo>
                  <a:lnTo>
                    <a:pt x="5220259" y="368300"/>
                  </a:lnTo>
                  <a:lnTo>
                    <a:pt x="5184584" y="355600"/>
                  </a:lnTo>
                  <a:lnTo>
                    <a:pt x="5145417" y="342900"/>
                  </a:lnTo>
                  <a:lnTo>
                    <a:pt x="5105285" y="342900"/>
                  </a:lnTo>
                  <a:lnTo>
                    <a:pt x="5104257" y="330200"/>
                  </a:lnTo>
                  <a:lnTo>
                    <a:pt x="5103736" y="317500"/>
                  </a:lnTo>
                  <a:lnTo>
                    <a:pt x="5103177" y="317500"/>
                  </a:lnTo>
                  <a:lnTo>
                    <a:pt x="5097805" y="279400"/>
                  </a:lnTo>
                  <a:lnTo>
                    <a:pt x="5088001" y="228600"/>
                  </a:lnTo>
                  <a:lnTo>
                    <a:pt x="5072507" y="177800"/>
                  </a:lnTo>
                  <a:lnTo>
                    <a:pt x="5050053" y="127000"/>
                  </a:lnTo>
                  <a:lnTo>
                    <a:pt x="5019383" y="88900"/>
                  </a:lnTo>
                  <a:lnTo>
                    <a:pt x="4995888" y="66611"/>
                  </a:lnTo>
                  <a:lnTo>
                    <a:pt x="4995888" y="406400"/>
                  </a:lnTo>
                  <a:lnTo>
                    <a:pt x="4988611" y="419100"/>
                  </a:lnTo>
                  <a:lnTo>
                    <a:pt x="4937404" y="419100"/>
                  </a:lnTo>
                  <a:lnTo>
                    <a:pt x="4913630" y="411175"/>
                  </a:lnTo>
                  <a:lnTo>
                    <a:pt x="4913630" y="508000"/>
                  </a:lnTo>
                  <a:lnTo>
                    <a:pt x="4911014" y="520700"/>
                  </a:lnTo>
                  <a:lnTo>
                    <a:pt x="4903800" y="520700"/>
                  </a:lnTo>
                  <a:lnTo>
                    <a:pt x="4897310" y="528383"/>
                  </a:lnTo>
                  <a:lnTo>
                    <a:pt x="4897310" y="609600"/>
                  </a:lnTo>
                  <a:lnTo>
                    <a:pt x="4896980" y="622300"/>
                  </a:lnTo>
                  <a:lnTo>
                    <a:pt x="4892535" y="622300"/>
                  </a:lnTo>
                  <a:lnTo>
                    <a:pt x="4885283" y="635000"/>
                  </a:lnTo>
                  <a:lnTo>
                    <a:pt x="4875365" y="635000"/>
                  </a:lnTo>
                  <a:lnTo>
                    <a:pt x="4855045" y="622300"/>
                  </a:lnTo>
                  <a:lnTo>
                    <a:pt x="4837481" y="610095"/>
                  </a:lnTo>
                  <a:lnTo>
                    <a:pt x="4837481" y="749300"/>
                  </a:lnTo>
                  <a:lnTo>
                    <a:pt x="4835423" y="749300"/>
                  </a:lnTo>
                  <a:lnTo>
                    <a:pt x="4831258" y="762000"/>
                  </a:lnTo>
                  <a:lnTo>
                    <a:pt x="4814087" y="762000"/>
                  </a:lnTo>
                  <a:lnTo>
                    <a:pt x="4759566" y="736600"/>
                  </a:lnTo>
                  <a:lnTo>
                    <a:pt x="4719663" y="749300"/>
                  </a:lnTo>
                  <a:lnTo>
                    <a:pt x="4694821" y="762000"/>
                  </a:lnTo>
                  <a:lnTo>
                    <a:pt x="4685512" y="762000"/>
                  </a:lnTo>
                  <a:lnTo>
                    <a:pt x="4680763" y="774700"/>
                  </a:lnTo>
                  <a:lnTo>
                    <a:pt x="4669129" y="774700"/>
                  </a:lnTo>
                  <a:lnTo>
                    <a:pt x="4663643" y="762000"/>
                  </a:lnTo>
                  <a:lnTo>
                    <a:pt x="4657941" y="762000"/>
                  </a:lnTo>
                  <a:lnTo>
                    <a:pt x="4658423" y="749300"/>
                  </a:lnTo>
                  <a:lnTo>
                    <a:pt x="4662919" y="749300"/>
                  </a:lnTo>
                  <a:lnTo>
                    <a:pt x="4667593" y="736600"/>
                  </a:lnTo>
                  <a:lnTo>
                    <a:pt x="4675149" y="736600"/>
                  </a:lnTo>
                  <a:lnTo>
                    <a:pt x="4685538" y="723900"/>
                  </a:lnTo>
                  <a:lnTo>
                    <a:pt x="4710176" y="711200"/>
                  </a:lnTo>
                  <a:lnTo>
                    <a:pt x="4782832" y="711200"/>
                  </a:lnTo>
                  <a:lnTo>
                    <a:pt x="4830026" y="736600"/>
                  </a:lnTo>
                  <a:lnTo>
                    <a:pt x="4837150" y="736600"/>
                  </a:lnTo>
                  <a:lnTo>
                    <a:pt x="4837481" y="749300"/>
                  </a:lnTo>
                  <a:lnTo>
                    <a:pt x="4837481" y="610095"/>
                  </a:lnTo>
                  <a:lnTo>
                    <a:pt x="4836782" y="609600"/>
                  </a:lnTo>
                  <a:lnTo>
                    <a:pt x="4821110" y="596900"/>
                  </a:lnTo>
                  <a:lnTo>
                    <a:pt x="4808563" y="571500"/>
                  </a:lnTo>
                  <a:lnTo>
                    <a:pt x="4806416" y="571500"/>
                  </a:lnTo>
                  <a:lnTo>
                    <a:pt x="4806874" y="558800"/>
                  </a:lnTo>
                  <a:lnTo>
                    <a:pt x="4809756" y="558800"/>
                  </a:lnTo>
                  <a:lnTo>
                    <a:pt x="4814875" y="546100"/>
                  </a:lnTo>
                  <a:lnTo>
                    <a:pt x="4834407" y="546100"/>
                  </a:lnTo>
                  <a:lnTo>
                    <a:pt x="4838916" y="558800"/>
                  </a:lnTo>
                  <a:lnTo>
                    <a:pt x="4843958" y="558800"/>
                  </a:lnTo>
                  <a:lnTo>
                    <a:pt x="4846828" y="571500"/>
                  </a:lnTo>
                  <a:lnTo>
                    <a:pt x="4851768" y="571500"/>
                  </a:lnTo>
                  <a:lnTo>
                    <a:pt x="4857318" y="584200"/>
                  </a:lnTo>
                  <a:lnTo>
                    <a:pt x="4869548" y="584200"/>
                  </a:lnTo>
                  <a:lnTo>
                    <a:pt x="4876050" y="596900"/>
                  </a:lnTo>
                  <a:lnTo>
                    <a:pt x="4890846" y="596900"/>
                  </a:lnTo>
                  <a:lnTo>
                    <a:pt x="4895164" y="609600"/>
                  </a:lnTo>
                  <a:lnTo>
                    <a:pt x="4897310" y="609600"/>
                  </a:lnTo>
                  <a:lnTo>
                    <a:pt x="4897310" y="528383"/>
                  </a:lnTo>
                  <a:lnTo>
                    <a:pt x="4893056" y="533400"/>
                  </a:lnTo>
                  <a:lnTo>
                    <a:pt x="4855819" y="533400"/>
                  </a:lnTo>
                  <a:lnTo>
                    <a:pt x="4848504" y="520700"/>
                  </a:lnTo>
                  <a:lnTo>
                    <a:pt x="4845774" y="508000"/>
                  </a:lnTo>
                  <a:lnTo>
                    <a:pt x="4848377" y="495300"/>
                  </a:lnTo>
                  <a:lnTo>
                    <a:pt x="4855603" y="482600"/>
                  </a:lnTo>
                  <a:lnTo>
                    <a:pt x="4866348" y="469900"/>
                  </a:lnTo>
                  <a:lnTo>
                    <a:pt x="4892764" y="469900"/>
                  </a:lnTo>
                  <a:lnTo>
                    <a:pt x="4903584" y="482600"/>
                  </a:lnTo>
                  <a:lnTo>
                    <a:pt x="4910899" y="495300"/>
                  </a:lnTo>
                  <a:lnTo>
                    <a:pt x="4913630" y="508000"/>
                  </a:lnTo>
                  <a:lnTo>
                    <a:pt x="4913630" y="411175"/>
                  </a:lnTo>
                  <a:lnTo>
                    <a:pt x="4899304" y="406400"/>
                  </a:lnTo>
                  <a:lnTo>
                    <a:pt x="4860950" y="406400"/>
                  </a:lnTo>
                  <a:lnTo>
                    <a:pt x="4822672" y="419100"/>
                  </a:lnTo>
                  <a:lnTo>
                    <a:pt x="4808817" y="406400"/>
                  </a:lnTo>
                  <a:lnTo>
                    <a:pt x="4801489" y="393700"/>
                  </a:lnTo>
                  <a:lnTo>
                    <a:pt x="4802403" y="381000"/>
                  </a:lnTo>
                  <a:lnTo>
                    <a:pt x="4813338" y="381000"/>
                  </a:lnTo>
                  <a:lnTo>
                    <a:pt x="4856264" y="368300"/>
                  </a:lnTo>
                  <a:lnTo>
                    <a:pt x="4899317" y="368300"/>
                  </a:lnTo>
                  <a:lnTo>
                    <a:pt x="4984293" y="393700"/>
                  </a:lnTo>
                  <a:lnTo>
                    <a:pt x="4995024" y="393700"/>
                  </a:lnTo>
                  <a:lnTo>
                    <a:pt x="4995888" y="406400"/>
                  </a:lnTo>
                  <a:lnTo>
                    <a:pt x="4995888" y="66611"/>
                  </a:lnTo>
                  <a:lnTo>
                    <a:pt x="4979225" y="50800"/>
                  </a:lnTo>
                  <a:lnTo>
                    <a:pt x="4899469" y="12700"/>
                  </a:lnTo>
                  <a:lnTo>
                    <a:pt x="4837176" y="0"/>
                  </a:lnTo>
                  <a:lnTo>
                    <a:pt x="4782159" y="0"/>
                  </a:lnTo>
                  <a:lnTo>
                    <a:pt x="4757051" y="63500"/>
                  </a:lnTo>
                  <a:lnTo>
                    <a:pt x="4733379" y="114300"/>
                  </a:lnTo>
                  <a:lnTo>
                    <a:pt x="4697412" y="139700"/>
                  </a:lnTo>
                  <a:lnTo>
                    <a:pt x="4683544" y="151053"/>
                  </a:lnTo>
                  <a:lnTo>
                    <a:pt x="4683544" y="558800"/>
                  </a:lnTo>
                  <a:lnTo>
                    <a:pt x="4681118" y="558800"/>
                  </a:lnTo>
                  <a:lnTo>
                    <a:pt x="4662716" y="584200"/>
                  </a:lnTo>
                  <a:lnTo>
                    <a:pt x="4641215" y="596900"/>
                  </a:lnTo>
                  <a:lnTo>
                    <a:pt x="4617034" y="622300"/>
                  </a:lnTo>
                  <a:lnTo>
                    <a:pt x="4572279" y="622300"/>
                  </a:lnTo>
                  <a:lnTo>
                    <a:pt x="4568990" y="609600"/>
                  </a:lnTo>
                  <a:lnTo>
                    <a:pt x="4568431" y="609600"/>
                  </a:lnTo>
                  <a:lnTo>
                    <a:pt x="4570692" y="596900"/>
                  </a:lnTo>
                  <a:lnTo>
                    <a:pt x="4585322" y="596900"/>
                  </a:lnTo>
                  <a:lnTo>
                    <a:pt x="4589373" y="584200"/>
                  </a:lnTo>
                  <a:lnTo>
                    <a:pt x="4614748" y="584200"/>
                  </a:lnTo>
                  <a:lnTo>
                    <a:pt x="4622978" y="571500"/>
                  </a:lnTo>
                  <a:lnTo>
                    <a:pt x="4628324" y="571500"/>
                  </a:lnTo>
                  <a:lnTo>
                    <a:pt x="4634433" y="558800"/>
                  </a:lnTo>
                  <a:lnTo>
                    <a:pt x="4642688" y="558800"/>
                  </a:lnTo>
                  <a:lnTo>
                    <a:pt x="4646447" y="546100"/>
                  </a:lnTo>
                  <a:lnTo>
                    <a:pt x="4655705" y="546100"/>
                  </a:lnTo>
                  <a:lnTo>
                    <a:pt x="4661547" y="533400"/>
                  </a:lnTo>
                  <a:lnTo>
                    <a:pt x="4668012" y="533400"/>
                  </a:lnTo>
                  <a:lnTo>
                    <a:pt x="4674819" y="546100"/>
                  </a:lnTo>
                  <a:lnTo>
                    <a:pt x="4682934" y="546100"/>
                  </a:lnTo>
                  <a:lnTo>
                    <a:pt x="4683544" y="558800"/>
                  </a:lnTo>
                  <a:lnTo>
                    <a:pt x="4683544" y="151053"/>
                  </a:lnTo>
                  <a:lnTo>
                    <a:pt x="4674717" y="158280"/>
                  </a:lnTo>
                  <a:lnTo>
                    <a:pt x="4674717" y="406400"/>
                  </a:lnTo>
                  <a:lnTo>
                    <a:pt x="4667364" y="419100"/>
                  </a:lnTo>
                  <a:lnTo>
                    <a:pt x="4643945" y="419100"/>
                  </a:lnTo>
                  <a:lnTo>
                    <a:pt x="4643945" y="495300"/>
                  </a:lnTo>
                  <a:lnTo>
                    <a:pt x="4641342" y="508000"/>
                  </a:lnTo>
                  <a:lnTo>
                    <a:pt x="4634115" y="520700"/>
                  </a:lnTo>
                  <a:lnTo>
                    <a:pt x="4623371" y="520700"/>
                  </a:lnTo>
                  <a:lnTo>
                    <a:pt x="4610176" y="533400"/>
                  </a:lnTo>
                  <a:lnTo>
                    <a:pt x="4596968" y="520700"/>
                  </a:lnTo>
                  <a:lnTo>
                    <a:pt x="4586148" y="520700"/>
                  </a:lnTo>
                  <a:lnTo>
                    <a:pt x="4578820" y="508000"/>
                  </a:lnTo>
                  <a:lnTo>
                    <a:pt x="4576089" y="495300"/>
                  </a:lnTo>
                  <a:lnTo>
                    <a:pt x="4578693" y="482600"/>
                  </a:lnTo>
                  <a:lnTo>
                    <a:pt x="4585919" y="469900"/>
                  </a:lnTo>
                  <a:lnTo>
                    <a:pt x="4596663" y="457200"/>
                  </a:lnTo>
                  <a:lnTo>
                    <a:pt x="4623079" y="457200"/>
                  </a:lnTo>
                  <a:lnTo>
                    <a:pt x="4633900" y="469900"/>
                  </a:lnTo>
                  <a:lnTo>
                    <a:pt x="4641215" y="482600"/>
                  </a:lnTo>
                  <a:lnTo>
                    <a:pt x="4643945" y="495300"/>
                  </a:lnTo>
                  <a:lnTo>
                    <a:pt x="4643945" y="419100"/>
                  </a:lnTo>
                  <a:lnTo>
                    <a:pt x="4538802" y="419100"/>
                  </a:lnTo>
                  <a:lnTo>
                    <a:pt x="4501286" y="431800"/>
                  </a:lnTo>
                  <a:lnTo>
                    <a:pt x="4487570" y="431800"/>
                  </a:lnTo>
                  <a:lnTo>
                    <a:pt x="4480306" y="419100"/>
                  </a:lnTo>
                  <a:lnTo>
                    <a:pt x="4481182" y="406400"/>
                  </a:lnTo>
                  <a:lnTo>
                    <a:pt x="4491914" y="393700"/>
                  </a:lnTo>
                  <a:lnTo>
                    <a:pt x="4534078" y="381000"/>
                  </a:lnTo>
                  <a:lnTo>
                    <a:pt x="4662868" y="381000"/>
                  </a:lnTo>
                  <a:lnTo>
                    <a:pt x="4673803" y="393700"/>
                  </a:lnTo>
                  <a:lnTo>
                    <a:pt x="4674717" y="406400"/>
                  </a:lnTo>
                  <a:lnTo>
                    <a:pt x="4674717" y="158280"/>
                  </a:lnTo>
                  <a:lnTo>
                    <a:pt x="4635360" y="190500"/>
                  </a:lnTo>
                  <a:lnTo>
                    <a:pt x="4586351" y="228600"/>
                  </a:lnTo>
                  <a:lnTo>
                    <a:pt x="4482528" y="279400"/>
                  </a:lnTo>
                  <a:lnTo>
                    <a:pt x="4433379" y="292100"/>
                  </a:lnTo>
                  <a:lnTo>
                    <a:pt x="4389844" y="304800"/>
                  </a:lnTo>
                  <a:lnTo>
                    <a:pt x="4354754" y="304800"/>
                  </a:lnTo>
                  <a:lnTo>
                    <a:pt x="4367568" y="368300"/>
                  </a:lnTo>
                  <a:lnTo>
                    <a:pt x="4374032" y="431800"/>
                  </a:lnTo>
                  <a:lnTo>
                    <a:pt x="4373905" y="482600"/>
                  </a:lnTo>
                  <a:lnTo>
                    <a:pt x="4366984" y="495300"/>
                  </a:lnTo>
                  <a:lnTo>
                    <a:pt x="4352785" y="482600"/>
                  </a:lnTo>
                  <a:lnTo>
                    <a:pt x="4335729" y="457200"/>
                  </a:lnTo>
                  <a:lnTo>
                    <a:pt x="4318571" y="406400"/>
                  </a:lnTo>
                  <a:lnTo>
                    <a:pt x="4304093" y="368300"/>
                  </a:lnTo>
                  <a:lnTo>
                    <a:pt x="4255198" y="355600"/>
                  </a:lnTo>
                  <a:lnTo>
                    <a:pt x="4209770" y="342900"/>
                  </a:lnTo>
                  <a:lnTo>
                    <a:pt x="4173182" y="342900"/>
                  </a:lnTo>
                  <a:lnTo>
                    <a:pt x="4131640" y="368300"/>
                  </a:lnTo>
                  <a:lnTo>
                    <a:pt x="4083507" y="431800"/>
                  </a:lnTo>
                  <a:lnTo>
                    <a:pt x="4068102" y="469900"/>
                  </a:lnTo>
                  <a:lnTo>
                    <a:pt x="4060571" y="508000"/>
                  </a:lnTo>
                  <a:lnTo>
                    <a:pt x="4062476" y="558800"/>
                  </a:lnTo>
                  <a:lnTo>
                    <a:pt x="4075379" y="609600"/>
                  </a:lnTo>
                  <a:lnTo>
                    <a:pt x="4137088" y="698500"/>
                  </a:lnTo>
                  <a:lnTo>
                    <a:pt x="4218457" y="736600"/>
                  </a:lnTo>
                  <a:lnTo>
                    <a:pt x="4319714" y="736600"/>
                  </a:lnTo>
                  <a:lnTo>
                    <a:pt x="4331982" y="812800"/>
                  </a:lnTo>
                  <a:lnTo>
                    <a:pt x="4348835" y="863600"/>
                  </a:lnTo>
                  <a:lnTo>
                    <a:pt x="4381728" y="901700"/>
                  </a:lnTo>
                  <a:lnTo>
                    <a:pt x="4442168" y="965200"/>
                  </a:lnTo>
                  <a:lnTo>
                    <a:pt x="4430065" y="1206500"/>
                  </a:lnTo>
                  <a:lnTo>
                    <a:pt x="4440110" y="1244600"/>
                  </a:lnTo>
                  <a:lnTo>
                    <a:pt x="4470857" y="1270000"/>
                  </a:lnTo>
                  <a:lnTo>
                    <a:pt x="4510659" y="1282700"/>
                  </a:lnTo>
                  <a:lnTo>
                    <a:pt x="4560582" y="1308100"/>
                  </a:lnTo>
                  <a:lnTo>
                    <a:pt x="4618787" y="1320800"/>
                  </a:lnTo>
                  <a:lnTo>
                    <a:pt x="4758956" y="1320800"/>
                  </a:lnTo>
                  <a:lnTo>
                    <a:pt x="4820336" y="1308100"/>
                  </a:lnTo>
                  <a:lnTo>
                    <a:pt x="4868507" y="1295400"/>
                  </a:lnTo>
                  <a:lnTo>
                    <a:pt x="4904384" y="1270000"/>
                  </a:lnTo>
                  <a:lnTo>
                    <a:pt x="4936947" y="1231900"/>
                  </a:lnTo>
                  <a:lnTo>
                    <a:pt x="4942929" y="1231900"/>
                  </a:lnTo>
                  <a:lnTo>
                    <a:pt x="4946764" y="1219200"/>
                  </a:lnTo>
                  <a:lnTo>
                    <a:pt x="4948390" y="1206500"/>
                  </a:lnTo>
                  <a:lnTo>
                    <a:pt x="4956873" y="977900"/>
                  </a:lnTo>
                  <a:lnTo>
                    <a:pt x="4971783" y="965200"/>
                  </a:lnTo>
                  <a:lnTo>
                    <a:pt x="4986426" y="952500"/>
                  </a:lnTo>
                  <a:lnTo>
                    <a:pt x="5000764" y="939800"/>
                  </a:lnTo>
                  <a:lnTo>
                    <a:pt x="5014760" y="914400"/>
                  </a:lnTo>
                  <a:lnTo>
                    <a:pt x="5040693" y="876300"/>
                  </a:lnTo>
                  <a:lnTo>
                    <a:pt x="5061775" y="825500"/>
                  </a:lnTo>
                  <a:lnTo>
                    <a:pt x="5078450" y="774700"/>
                  </a:lnTo>
                  <a:lnTo>
                    <a:pt x="5091150" y="711200"/>
                  </a:lnTo>
                  <a:lnTo>
                    <a:pt x="5168455" y="685800"/>
                  </a:lnTo>
                  <a:lnTo>
                    <a:pt x="5205247" y="660400"/>
                  </a:lnTo>
                  <a:lnTo>
                    <a:pt x="5237404" y="635000"/>
                  </a:lnTo>
                  <a:lnTo>
                    <a:pt x="5262410" y="596900"/>
                  </a:lnTo>
                  <a:lnTo>
                    <a:pt x="5277726" y="546100"/>
                  </a:lnTo>
                  <a:lnTo>
                    <a:pt x="5280812" y="482600"/>
                  </a:lnTo>
                  <a:close/>
                </a:path>
                <a:path w="9490710" h="3761104">
                  <a:moveTo>
                    <a:pt x="6420993" y="1490675"/>
                  </a:moveTo>
                  <a:lnTo>
                    <a:pt x="6410096" y="1452689"/>
                  </a:lnTo>
                  <a:lnTo>
                    <a:pt x="6362687" y="1405737"/>
                  </a:lnTo>
                  <a:lnTo>
                    <a:pt x="6326416" y="1384554"/>
                  </a:lnTo>
                  <a:lnTo>
                    <a:pt x="6283896" y="1365440"/>
                  </a:lnTo>
                  <a:lnTo>
                    <a:pt x="6236716" y="1348778"/>
                  </a:lnTo>
                  <a:lnTo>
                    <a:pt x="6186475" y="1334985"/>
                  </a:lnTo>
                  <a:lnTo>
                    <a:pt x="6134760" y="1324444"/>
                  </a:lnTo>
                  <a:lnTo>
                    <a:pt x="6083173" y="1317574"/>
                  </a:lnTo>
                  <a:lnTo>
                    <a:pt x="6033313" y="1314754"/>
                  </a:lnTo>
                  <a:lnTo>
                    <a:pt x="5986754" y="1316405"/>
                  </a:lnTo>
                  <a:lnTo>
                    <a:pt x="5945098" y="1322908"/>
                  </a:lnTo>
                  <a:lnTo>
                    <a:pt x="5882881" y="1352080"/>
                  </a:lnTo>
                  <a:lnTo>
                    <a:pt x="5861761" y="1409344"/>
                  </a:lnTo>
                  <a:lnTo>
                    <a:pt x="5879096" y="1440421"/>
                  </a:lnTo>
                  <a:lnTo>
                    <a:pt x="5912967" y="1468653"/>
                  </a:lnTo>
                  <a:lnTo>
                    <a:pt x="5958814" y="1493888"/>
                  </a:lnTo>
                  <a:lnTo>
                    <a:pt x="5956414" y="1491030"/>
                  </a:lnTo>
                  <a:lnTo>
                    <a:pt x="5955081" y="1487258"/>
                  </a:lnTo>
                  <a:lnTo>
                    <a:pt x="5956833" y="1475994"/>
                  </a:lnTo>
                  <a:lnTo>
                    <a:pt x="5963793" y="1471117"/>
                  </a:lnTo>
                  <a:lnTo>
                    <a:pt x="6304508" y="1524215"/>
                  </a:lnTo>
                  <a:lnTo>
                    <a:pt x="6309487" y="1531061"/>
                  </a:lnTo>
                  <a:lnTo>
                    <a:pt x="6307328" y="1544967"/>
                  </a:lnTo>
                  <a:lnTo>
                    <a:pt x="6301625" y="1549666"/>
                  </a:lnTo>
                  <a:lnTo>
                    <a:pt x="6293066" y="1549514"/>
                  </a:lnTo>
                  <a:lnTo>
                    <a:pt x="5970244" y="1499133"/>
                  </a:lnTo>
                  <a:lnTo>
                    <a:pt x="5992330" y="1508493"/>
                  </a:lnTo>
                  <a:lnTo>
                    <a:pt x="5934710" y="1511249"/>
                  </a:lnTo>
                  <a:lnTo>
                    <a:pt x="5885383" y="1521752"/>
                  </a:lnTo>
                  <a:lnTo>
                    <a:pt x="5847473" y="1540789"/>
                  </a:lnTo>
                  <a:lnTo>
                    <a:pt x="5819559" y="1598561"/>
                  </a:lnTo>
                  <a:lnTo>
                    <a:pt x="5831205" y="1625917"/>
                  </a:lnTo>
                  <a:lnTo>
                    <a:pt x="5856135" y="1651165"/>
                  </a:lnTo>
                  <a:lnTo>
                    <a:pt x="5891390" y="1674228"/>
                  </a:lnTo>
                  <a:lnTo>
                    <a:pt x="5894209" y="1672094"/>
                  </a:lnTo>
                  <a:lnTo>
                    <a:pt x="5897816" y="1671040"/>
                  </a:lnTo>
                  <a:lnTo>
                    <a:pt x="6235052" y="1723605"/>
                  </a:lnTo>
                  <a:lnTo>
                    <a:pt x="6240030" y="1730463"/>
                  </a:lnTo>
                  <a:lnTo>
                    <a:pt x="6237871" y="1744370"/>
                  </a:lnTo>
                  <a:lnTo>
                    <a:pt x="6232169" y="1749056"/>
                  </a:lnTo>
                  <a:lnTo>
                    <a:pt x="6223609" y="1748904"/>
                  </a:lnTo>
                  <a:lnTo>
                    <a:pt x="5895327" y="1697647"/>
                  </a:lnTo>
                  <a:lnTo>
                    <a:pt x="5891949" y="1695742"/>
                  </a:lnTo>
                  <a:lnTo>
                    <a:pt x="5847029" y="1701546"/>
                  </a:lnTo>
                  <a:lnTo>
                    <a:pt x="5808980" y="1712861"/>
                  </a:lnTo>
                  <a:lnTo>
                    <a:pt x="5779935" y="1730171"/>
                  </a:lnTo>
                  <a:lnTo>
                    <a:pt x="5762091" y="1753933"/>
                  </a:lnTo>
                  <a:lnTo>
                    <a:pt x="5837186" y="1754682"/>
                  </a:lnTo>
                  <a:lnTo>
                    <a:pt x="5892368" y="1757438"/>
                  </a:lnTo>
                  <a:lnTo>
                    <a:pt x="5926391" y="1760385"/>
                  </a:lnTo>
                  <a:lnTo>
                    <a:pt x="5938012" y="1761769"/>
                  </a:lnTo>
                  <a:lnTo>
                    <a:pt x="5922365" y="1856676"/>
                  </a:lnTo>
                  <a:lnTo>
                    <a:pt x="5954573" y="1856676"/>
                  </a:lnTo>
                  <a:lnTo>
                    <a:pt x="5995162" y="1899221"/>
                  </a:lnTo>
                  <a:lnTo>
                    <a:pt x="6035637" y="1907362"/>
                  </a:lnTo>
                  <a:lnTo>
                    <a:pt x="6103747" y="1913026"/>
                  </a:lnTo>
                  <a:lnTo>
                    <a:pt x="6137694" y="1910321"/>
                  </a:lnTo>
                  <a:lnTo>
                    <a:pt x="6171069" y="1903615"/>
                  </a:lnTo>
                  <a:lnTo>
                    <a:pt x="6222682" y="1966480"/>
                  </a:lnTo>
                  <a:lnTo>
                    <a:pt x="6247523" y="1922868"/>
                  </a:lnTo>
                  <a:lnTo>
                    <a:pt x="6266891" y="1877593"/>
                  </a:lnTo>
                  <a:lnTo>
                    <a:pt x="6281471" y="1832749"/>
                  </a:lnTo>
                  <a:lnTo>
                    <a:pt x="6291935" y="1790446"/>
                  </a:lnTo>
                  <a:lnTo>
                    <a:pt x="6298971" y="1752777"/>
                  </a:lnTo>
                  <a:lnTo>
                    <a:pt x="6337503" y="1737855"/>
                  </a:lnTo>
                  <a:lnTo>
                    <a:pt x="6366751" y="1715998"/>
                  </a:lnTo>
                  <a:lnTo>
                    <a:pt x="6379527" y="1685912"/>
                  </a:lnTo>
                  <a:lnTo>
                    <a:pt x="6368707" y="1646288"/>
                  </a:lnTo>
                  <a:lnTo>
                    <a:pt x="6353797" y="1626387"/>
                  </a:lnTo>
                  <a:lnTo>
                    <a:pt x="6332271" y="1607286"/>
                  </a:lnTo>
                  <a:lnTo>
                    <a:pt x="6305067" y="1589227"/>
                  </a:lnTo>
                  <a:lnTo>
                    <a:pt x="6273089" y="1572412"/>
                  </a:lnTo>
                  <a:lnTo>
                    <a:pt x="6309004" y="1566722"/>
                  </a:lnTo>
                  <a:lnTo>
                    <a:pt x="6347942" y="1556842"/>
                  </a:lnTo>
                  <a:lnTo>
                    <a:pt x="6383718" y="1541627"/>
                  </a:lnTo>
                  <a:lnTo>
                    <a:pt x="6410134" y="1519936"/>
                  </a:lnTo>
                  <a:lnTo>
                    <a:pt x="6420993" y="1490675"/>
                  </a:lnTo>
                  <a:close/>
                </a:path>
                <a:path w="9490710" h="3761104">
                  <a:moveTo>
                    <a:pt x="7857972" y="2907423"/>
                  </a:moveTo>
                  <a:lnTo>
                    <a:pt x="7850556" y="2861449"/>
                  </a:lnTo>
                  <a:lnTo>
                    <a:pt x="7829905" y="2821508"/>
                  </a:lnTo>
                  <a:lnTo>
                    <a:pt x="7798422" y="2790025"/>
                  </a:lnTo>
                  <a:lnTo>
                    <a:pt x="7758493" y="2769362"/>
                  </a:lnTo>
                  <a:lnTo>
                    <a:pt x="7712519" y="2761945"/>
                  </a:lnTo>
                  <a:lnTo>
                    <a:pt x="6050648" y="2761945"/>
                  </a:lnTo>
                  <a:lnTo>
                    <a:pt x="6032919" y="2765526"/>
                  </a:lnTo>
                  <a:lnTo>
                    <a:pt x="6018441" y="2775280"/>
                  </a:lnTo>
                  <a:lnTo>
                    <a:pt x="6008687" y="2789758"/>
                  </a:lnTo>
                  <a:lnTo>
                    <a:pt x="6005106" y="2807487"/>
                  </a:lnTo>
                  <a:lnTo>
                    <a:pt x="6005106" y="2811983"/>
                  </a:lnTo>
                  <a:lnTo>
                    <a:pt x="7300074" y="2811983"/>
                  </a:lnTo>
                  <a:lnTo>
                    <a:pt x="7336028" y="2819235"/>
                  </a:lnTo>
                  <a:lnTo>
                    <a:pt x="7365390" y="2839021"/>
                  </a:lnTo>
                  <a:lnTo>
                    <a:pt x="7385177" y="2868384"/>
                  </a:lnTo>
                  <a:lnTo>
                    <a:pt x="7392429" y="2904337"/>
                  </a:lnTo>
                  <a:lnTo>
                    <a:pt x="7385177" y="2940278"/>
                  </a:lnTo>
                  <a:lnTo>
                    <a:pt x="7365390" y="2969641"/>
                  </a:lnTo>
                  <a:lnTo>
                    <a:pt x="7336028" y="2989427"/>
                  </a:lnTo>
                  <a:lnTo>
                    <a:pt x="7300074" y="2996692"/>
                  </a:lnTo>
                  <a:lnTo>
                    <a:pt x="6005106" y="2996692"/>
                  </a:lnTo>
                  <a:lnTo>
                    <a:pt x="6005106" y="3007334"/>
                  </a:lnTo>
                  <a:lnTo>
                    <a:pt x="6008687" y="3025063"/>
                  </a:lnTo>
                  <a:lnTo>
                    <a:pt x="6018441" y="3039529"/>
                  </a:lnTo>
                  <a:lnTo>
                    <a:pt x="6032919" y="3049295"/>
                  </a:lnTo>
                  <a:lnTo>
                    <a:pt x="6050648" y="3052864"/>
                  </a:lnTo>
                  <a:lnTo>
                    <a:pt x="7712519" y="3052864"/>
                  </a:lnTo>
                  <a:lnTo>
                    <a:pt x="7758493" y="3045447"/>
                  </a:lnTo>
                  <a:lnTo>
                    <a:pt x="7798422" y="3024809"/>
                  </a:lnTo>
                  <a:lnTo>
                    <a:pt x="7829905" y="2993326"/>
                  </a:lnTo>
                  <a:lnTo>
                    <a:pt x="7850556" y="2953397"/>
                  </a:lnTo>
                  <a:lnTo>
                    <a:pt x="7857972" y="2907423"/>
                  </a:lnTo>
                  <a:close/>
                </a:path>
                <a:path w="9490710" h="3761104">
                  <a:moveTo>
                    <a:pt x="8071904" y="934161"/>
                  </a:moveTo>
                  <a:lnTo>
                    <a:pt x="8064919" y="921156"/>
                  </a:lnTo>
                  <a:lnTo>
                    <a:pt x="8056791" y="918705"/>
                  </a:lnTo>
                  <a:lnTo>
                    <a:pt x="8050314" y="922185"/>
                  </a:lnTo>
                  <a:lnTo>
                    <a:pt x="7636307" y="1144181"/>
                  </a:lnTo>
                  <a:lnTo>
                    <a:pt x="7633881" y="1152283"/>
                  </a:lnTo>
                  <a:lnTo>
                    <a:pt x="7639774" y="1163281"/>
                  </a:lnTo>
                  <a:lnTo>
                    <a:pt x="7644397" y="1165834"/>
                  </a:lnTo>
                  <a:lnTo>
                    <a:pt x="7651293" y="1165834"/>
                  </a:lnTo>
                  <a:lnTo>
                    <a:pt x="7653452" y="1165339"/>
                  </a:lnTo>
                  <a:lnTo>
                    <a:pt x="8069466" y="942276"/>
                  </a:lnTo>
                  <a:lnTo>
                    <a:pt x="8071904" y="934161"/>
                  </a:lnTo>
                  <a:close/>
                </a:path>
                <a:path w="9490710" h="3761104">
                  <a:moveTo>
                    <a:pt x="8457006" y="1280439"/>
                  </a:moveTo>
                  <a:lnTo>
                    <a:pt x="8452714" y="1273136"/>
                  </a:lnTo>
                  <a:lnTo>
                    <a:pt x="8445563" y="1271270"/>
                  </a:lnTo>
                  <a:lnTo>
                    <a:pt x="8387512" y="1253642"/>
                  </a:lnTo>
                  <a:lnTo>
                    <a:pt x="8336889" y="1232814"/>
                  </a:lnTo>
                  <a:lnTo>
                    <a:pt x="8293760" y="1208849"/>
                  </a:lnTo>
                  <a:lnTo>
                    <a:pt x="8258175" y="1181773"/>
                  </a:lnTo>
                  <a:lnTo>
                    <a:pt x="8230197" y="1151636"/>
                  </a:lnTo>
                  <a:lnTo>
                    <a:pt x="8209889" y="1118476"/>
                  </a:lnTo>
                  <a:lnTo>
                    <a:pt x="8194688" y="1065568"/>
                  </a:lnTo>
                  <a:lnTo>
                    <a:pt x="8195018" y="1020254"/>
                  </a:lnTo>
                  <a:lnTo>
                    <a:pt x="8201888" y="988491"/>
                  </a:lnTo>
                  <a:lnTo>
                    <a:pt x="8206333" y="976236"/>
                  </a:lnTo>
                  <a:lnTo>
                    <a:pt x="8209420" y="969530"/>
                  </a:lnTo>
                  <a:lnTo>
                    <a:pt x="8206473" y="961605"/>
                  </a:lnTo>
                  <a:lnTo>
                    <a:pt x="8193125" y="955395"/>
                  </a:lnTo>
                  <a:lnTo>
                    <a:pt x="8185188" y="958316"/>
                  </a:lnTo>
                  <a:lnTo>
                    <a:pt x="8182076" y="964984"/>
                  </a:lnTo>
                  <a:lnTo>
                    <a:pt x="8176387" y="980186"/>
                  </a:lnTo>
                  <a:lnTo>
                    <a:pt x="8168310" y="1016787"/>
                  </a:lnTo>
                  <a:lnTo>
                    <a:pt x="8167979" y="1068616"/>
                  </a:lnTo>
                  <a:lnTo>
                    <a:pt x="8185544" y="1129487"/>
                  </a:lnTo>
                  <a:lnTo>
                    <a:pt x="8207769" y="1166291"/>
                  </a:lnTo>
                  <a:lnTo>
                    <a:pt x="8238083" y="1199603"/>
                  </a:lnTo>
                  <a:lnTo>
                    <a:pt x="8276412" y="1229398"/>
                  </a:lnTo>
                  <a:lnTo>
                    <a:pt x="8322691" y="1255623"/>
                  </a:lnTo>
                  <a:lnTo>
                    <a:pt x="8376869" y="1278229"/>
                  </a:lnTo>
                  <a:lnTo>
                    <a:pt x="8441093" y="1297609"/>
                  </a:lnTo>
                  <a:lnTo>
                    <a:pt x="8448192" y="1297609"/>
                  </a:lnTo>
                  <a:lnTo>
                    <a:pt x="8453615" y="1293609"/>
                  </a:lnTo>
                  <a:lnTo>
                    <a:pt x="8457006" y="1280439"/>
                  </a:lnTo>
                  <a:close/>
                </a:path>
                <a:path w="9490710" h="3761104">
                  <a:moveTo>
                    <a:pt x="8753081" y="3193745"/>
                  </a:moveTo>
                  <a:lnTo>
                    <a:pt x="8743264" y="3182721"/>
                  </a:lnTo>
                  <a:lnTo>
                    <a:pt x="8734806" y="3182302"/>
                  </a:lnTo>
                  <a:lnTo>
                    <a:pt x="8720252" y="3195586"/>
                  </a:lnTo>
                  <a:lnTo>
                    <a:pt x="8674938" y="3242983"/>
                  </a:lnTo>
                  <a:lnTo>
                    <a:pt x="8644928" y="3279254"/>
                  </a:lnTo>
                  <a:lnTo>
                    <a:pt x="8614194" y="3322091"/>
                  </a:lnTo>
                  <a:lnTo>
                    <a:pt x="8585835" y="3370161"/>
                  </a:lnTo>
                  <a:lnTo>
                    <a:pt x="8562988" y="3422104"/>
                  </a:lnTo>
                  <a:lnTo>
                    <a:pt x="8548789" y="3476561"/>
                  </a:lnTo>
                  <a:lnTo>
                    <a:pt x="8546338" y="3532174"/>
                  </a:lnTo>
                  <a:lnTo>
                    <a:pt x="8558771" y="3587585"/>
                  </a:lnTo>
                  <a:lnTo>
                    <a:pt x="8560841" y="3592906"/>
                  </a:lnTo>
                  <a:lnTo>
                    <a:pt x="8565883" y="3596195"/>
                  </a:lnTo>
                  <a:lnTo>
                    <a:pt x="8574468" y="3595928"/>
                  </a:lnTo>
                  <a:lnTo>
                    <a:pt x="8582952" y="3592690"/>
                  </a:lnTo>
                  <a:lnTo>
                    <a:pt x="8586394" y="3584956"/>
                  </a:lnTo>
                  <a:lnTo>
                    <a:pt x="8583778" y="3578047"/>
                  </a:lnTo>
                  <a:lnTo>
                    <a:pt x="8572932" y="3527450"/>
                  </a:lnTo>
                  <a:lnTo>
                    <a:pt x="8576272" y="3476040"/>
                  </a:lnTo>
                  <a:lnTo>
                    <a:pt x="8590750" y="3425240"/>
                  </a:lnTo>
                  <a:lnTo>
                    <a:pt x="8613318" y="3376485"/>
                  </a:lnTo>
                  <a:lnTo>
                    <a:pt x="8640889" y="3331210"/>
                  </a:lnTo>
                  <a:lnTo>
                    <a:pt x="8670442" y="3290849"/>
                  </a:lnTo>
                  <a:lnTo>
                    <a:pt x="8698890" y="3256826"/>
                  </a:lnTo>
                  <a:lnTo>
                    <a:pt x="8747125" y="3207131"/>
                  </a:lnTo>
                  <a:lnTo>
                    <a:pt x="8752624" y="3202203"/>
                  </a:lnTo>
                  <a:lnTo>
                    <a:pt x="8753081" y="3193745"/>
                  </a:lnTo>
                  <a:close/>
                </a:path>
                <a:path w="9490710" h="3761104">
                  <a:moveTo>
                    <a:pt x="8782240" y="3431603"/>
                  </a:moveTo>
                  <a:lnTo>
                    <a:pt x="8781567" y="3423145"/>
                  </a:lnTo>
                  <a:lnTo>
                    <a:pt x="8770341" y="3413569"/>
                  </a:lnTo>
                  <a:lnTo>
                    <a:pt x="8761908" y="3414255"/>
                  </a:lnTo>
                  <a:lnTo>
                    <a:pt x="8730336" y="3457803"/>
                  </a:lnTo>
                  <a:lnTo>
                    <a:pt x="8709736" y="3497021"/>
                  </a:lnTo>
                  <a:lnTo>
                    <a:pt x="8692998" y="3545636"/>
                  </a:lnTo>
                  <a:lnTo>
                    <a:pt x="8686609" y="3600615"/>
                  </a:lnTo>
                  <a:lnTo>
                    <a:pt x="8697049" y="3658908"/>
                  </a:lnTo>
                  <a:lnTo>
                    <a:pt x="8699005" y="3664381"/>
                  </a:lnTo>
                  <a:lnTo>
                    <a:pt x="8704148" y="3667798"/>
                  </a:lnTo>
                  <a:lnTo>
                    <a:pt x="8712632" y="3667544"/>
                  </a:lnTo>
                  <a:lnTo>
                    <a:pt x="8721090" y="3664534"/>
                  </a:lnTo>
                  <a:lnTo>
                    <a:pt x="8724735" y="3656876"/>
                  </a:lnTo>
                  <a:lnTo>
                    <a:pt x="8722246" y="3649916"/>
                  </a:lnTo>
                  <a:lnTo>
                    <a:pt x="8713762" y="3588283"/>
                  </a:lnTo>
                  <a:lnTo>
                    <a:pt x="8725510" y="3530790"/>
                  </a:lnTo>
                  <a:lnTo>
                    <a:pt x="8747011" y="3482835"/>
                  </a:lnTo>
                  <a:lnTo>
                    <a:pt x="8767813" y="3449840"/>
                  </a:lnTo>
                  <a:lnTo>
                    <a:pt x="8777453" y="3437191"/>
                  </a:lnTo>
                  <a:lnTo>
                    <a:pt x="8782240" y="3431603"/>
                  </a:lnTo>
                  <a:close/>
                </a:path>
                <a:path w="9490710" h="3761104">
                  <a:moveTo>
                    <a:pt x="8890165" y="3534499"/>
                  </a:moveTo>
                  <a:lnTo>
                    <a:pt x="8887104" y="3526612"/>
                  </a:lnTo>
                  <a:lnTo>
                    <a:pt x="8880348" y="3523627"/>
                  </a:lnTo>
                  <a:lnTo>
                    <a:pt x="8873642" y="3520694"/>
                  </a:lnTo>
                  <a:lnTo>
                    <a:pt x="8865718" y="3523729"/>
                  </a:lnTo>
                  <a:lnTo>
                    <a:pt x="8862720" y="3530460"/>
                  </a:lnTo>
                  <a:lnTo>
                    <a:pt x="8856320" y="3547046"/>
                  </a:lnTo>
                  <a:lnTo>
                    <a:pt x="8845207" y="3585311"/>
                  </a:lnTo>
                  <a:lnTo>
                    <a:pt x="8837358" y="3637661"/>
                  </a:lnTo>
                  <a:lnTo>
                    <a:pt x="8840724" y="3696525"/>
                  </a:lnTo>
                  <a:lnTo>
                    <a:pt x="8863228" y="3754323"/>
                  </a:lnTo>
                  <a:lnTo>
                    <a:pt x="8865768" y="3758361"/>
                  </a:lnTo>
                  <a:lnTo>
                    <a:pt x="8870112" y="3760546"/>
                  </a:lnTo>
                  <a:lnTo>
                    <a:pt x="8876957" y="3760546"/>
                  </a:lnTo>
                  <a:lnTo>
                    <a:pt x="8879446" y="3759873"/>
                  </a:lnTo>
                  <a:lnTo>
                    <a:pt x="8887904" y="3754526"/>
                  </a:lnTo>
                  <a:lnTo>
                    <a:pt x="8889733" y="3746246"/>
                  </a:lnTo>
                  <a:lnTo>
                    <a:pt x="8885796" y="3740023"/>
                  </a:lnTo>
                  <a:lnTo>
                    <a:pt x="8864778" y="3675761"/>
                  </a:lnTo>
                  <a:lnTo>
                    <a:pt x="8867496" y="3611410"/>
                  </a:lnTo>
                  <a:lnTo>
                    <a:pt x="8879713" y="3561677"/>
                  </a:lnTo>
                  <a:lnTo>
                    <a:pt x="8887206" y="3541255"/>
                  </a:lnTo>
                  <a:lnTo>
                    <a:pt x="8890165" y="3534499"/>
                  </a:lnTo>
                  <a:close/>
                </a:path>
                <a:path w="9490710" h="3761104">
                  <a:moveTo>
                    <a:pt x="9180512" y="2979115"/>
                  </a:moveTo>
                  <a:lnTo>
                    <a:pt x="9179954" y="2978416"/>
                  </a:lnTo>
                  <a:lnTo>
                    <a:pt x="9179827" y="2978239"/>
                  </a:lnTo>
                  <a:lnTo>
                    <a:pt x="9179496" y="2978112"/>
                  </a:lnTo>
                  <a:lnTo>
                    <a:pt x="9179331" y="2977985"/>
                  </a:lnTo>
                  <a:lnTo>
                    <a:pt x="9179179" y="2978658"/>
                  </a:lnTo>
                  <a:lnTo>
                    <a:pt x="9179052" y="2979293"/>
                  </a:lnTo>
                  <a:lnTo>
                    <a:pt x="9178900" y="2979940"/>
                  </a:lnTo>
                  <a:lnTo>
                    <a:pt x="9179027" y="2979915"/>
                  </a:lnTo>
                  <a:lnTo>
                    <a:pt x="9179204" y="2979890"/>
                  </a:lnTo>
                  <a:lnTo>
                    <a:pt x="9180335" y="2979788"/>
                  </a:lnTo>
                  <a:lnTo>
                    <a:pt x="9180512" y="2979115"/>
                  </a:lnTo>
                  <a:close/>
                </a:path>
                <a:path w="9490710" h="3761104">
                  <a:moveTo>
                    <a:pt x="9182862" y="2966834"/>
                  </a:moveTo>
                  <a:lnTo>
                    <a:pt x="9182544" y="2965958"/>
                  </a:lnTo>
                  <a:lnTo>
                    <a:pt x="9182062" y="2965005"/>
                  </a:lnTo>
                  <a:lnTo>
                    <a:pt x="9181884" y="2965805"/>
                  </a:lnTo>
                  <a:lnTo>
                    <a:pt x="9181732" y="2966643"/>
                  </a:lnTo>
                  <a:lnTo>
                    <a:pt x="9181567" y="2967444"/>
                  </a:lnTo>
                  <a:lnTo>
                    <a:pt x="9181986" y="2967494"/>
                  </a:lnTo>
                  <a:lnTo>
                    <a:pt x="9182367" y="2967444"/>
                  </a:lnTo>
                  <a:lnTo>
                    <a:pt x="9182646" y="2967113"/>
                  </a:lnTo>
                  <a:lnTo>
                    <a:pt x="9182862" y="2966834"/>
                  </a:lnTo>
                  <a:close/>
                </a:path>
                <a:path w="9490710" h="3761104">
                  <a:moveTo>
                    <a:pt x="9183548" y="2959011"/>
                  </a:moveTo>
                  <a:lnTo>
                    <a:pt x="9183421" y="2958808"/>
                  </a:lnTo>
                  <a:lnTo>
                    <a:pt x="9183497" y="2958630"/>
                  </a:lnTo>
                  <a:lnTo>
                    <a:pt x="9183421" y="2958452"/>
                  </a:lnTo>
                  <a:lnTo>
                    <a:pt x="9183370" y="2958655"/>
                  </a:lnTo>
                  <a:lnTo>
                    <a:pt x="9183345" y="2958858"/>
                  </a:lnTo>
                  <a:lnTo>
                    <a:pt x="9183294" y="2959087"/>
                  </a:lnTo>
                  <a:lnTo>
                    <a:pt x="9183472" y="2959036"/>
                  </a:lnTo>
                  <a:close/>
                </a:path>
                <a:path w="9490710" h="3761104">
                  <a:moveTo>
                    <a:pt x="9184576" y="2953016"/>
                  </a:moveTo>
                  <a:lnTo>
                    <a:pt x="9184551" y="2951708"/>
                  </a:lnTo>
                  <a:lnTo>
                    <a:pt x="9184297" y="2953016"/>
                  </a:lnTo>
                  <a:lnTo>
                    <a:pt x="9184576" y="2953016"/>
                  </a:lnTo>
                  <a:close/>
                </a:path>
                <a:path w="9490710" h="3761104">
                  <a:moveTo>
                    <a:pt x="9192476" y="2083206"/>
                  </a:moveTo>
                  <a:lnTo>
                    <a:pt x="9190774" y="2081758"/>
                  </a:lnTo>
                  <a:lnTo>
                    <a:pt x="9190203" y="2080171"/>
                  </a:lnTo>
                  <a:lnTo>
                    <a:pt x="9189745" y="2080247"/>
                  </a:lnTo>
                  <a:lnTo>
                    <a:pt x="9188920" y="2080247"/>
                  </a:lnTo>
                  <a:lnTo>
                    <a:pt x="9188920" y="2080399"/>
                  </a:lnTo>
                  <a:lnTo>
                    <a:pt x="9188717" y="2081949"/>
                  </a:lnTo>
                  <a:lnTo>
                    <a:pt x="9186685" y="2083511"/>
                  </a:lnTo>
                  <a:lnTo>
                    <a:pt x="9188666" y="2085022"/>
                  </a:lnTo>
                  <a:lnTo>
                    <a:pt x="9189148" y="2085365"/>
                  </a:lnTo>
                  <a:lnTo>
                    <a:pt x="9190596" y="2085340"/>
                  </a:lnTo>
                  <a:lnTo>
                    <a:pt x="9190977" y="2084946"/>
                  </a:lnTo>
                  <a:lnTo>
                    <a:pt x="9192476" y="2083206"/>
                  </a:lnTo>
                  <a:close/>
                </a:path>
                <a:path w="9490710" h="3761104">
                  <a:moveTo>
                    <a:pt x="9200236" y="2889948"/>
                  </a:moveTo>
                  <a:lnTo>
                    <a:pt x="9197251" y="2888145"/>
                  </a:lnTo>
                  <a:lnTo>
                    <a:pt x="9196895" y="2886189"/>
                  </a:lnTo>
                  <a:lnTo>
                    <a:pt x="9195841" y="2892590"/>
                  </a:lnTo>
                  <a:lnTo>
                    <a:pt x="9196172" y="2892463"/>
                  </a:lnTo>
                  <a:lnTo>
                    <a:pt x="9196654" y="2892361"/>
                  </a:lnTo>
                  <a:lnTo>
                    <a:pt x="9196946" y="2892158"/>
                  </a:lnTo>
                  <a:lnTo>
                    <a:pt x="9200236" y="2889948"/>
                  </a:lnTo>
                  <a:close/>
                </a:path>
                <a:path w="9490710" h="3761104">
                  <a:moveTo>
                    <a:pt x="9207868" y="3080054"/>
                  </a:moveTo>
                  <a:lnTo>
                    <a:pt x="9207513" y="3078975"/>
                  </a:lnTo>
                  <a:lnTo>
                    <a:pt x="9207119" y="3078048"/>
                  </a:lnTo>
                  <a:lnTo>
                    <a:pt x="9204579" y="3075660"/>
                  </a:lnTo>
                  <a:lnTo>
                    <a:pt x="9202166" y="3076384"/>
                  </a:lnTo>
                  <a:lnTo>
                    <a:pt x="9199613" y="3079153"/>
                  </a:lnTo>
                  <a:lnTo>
                    <a:pt x="9202344" y="3079432"/>
                  </a:lnTo>
                  <a:lnTo>
                    <a:pt x="9205112" y="3079750"/>
                  </a:lnTo>
                  <a:lnTo>
                    <a:pt x="9207868" y="3080054"/>
                  </a:lnTo>
                  <a:close/>
                </a:path>
                <a:path w="9490710" h="3761104">
                  <a:moveTo>
                    <a:pt x="9207944" y="1994141"/>
                  </a:moveTo>
                  <a:lnTo>
                    <a:pt x="9206141" y="1992934"/>
                  </a:lnTo>
                  <a:lnTo>
                    <a:pt x="9206014" y="1992934"/>
                  </a:lnTo>
                  <a:lnTo>
                    <a:pt x="9205862" y="1992833"/>
                  </a:lnTo>
                  <a:lnTo>
                    <a:pt x="9205404" y="1994547"/>
                  </a:lnTo>
                  <a:lnTo>
                    <a:pt x="9204960" y="1996071"/>
                  </a:lnTo>
                  <a:lnTo>
                    <a:pt x="9204477" y="1997811"/>
                  </a:lnTo>
                  <a:lnTo>
                    <a:pt x="9205277" y="1997989"/>
                  </a:lnTo>
                  <a:lnTo>
                    <a:pt x="9206014" y="1997760"/>
                  </a:lnTo>
                  <a:lnTo>
                    <a:pt x="9206713" y="1996478"/>
                  </a:lnTo>
                  <a:lnTo>
                    <a:pt x="9207513" y="1995043"/>
                  </a:lnTo>
                  <a:lnTo>
                    <a:pt x="9207944" y="1994141"/>
                  </a:lnTo>
                  <a:close/>
                </a:path>
                <a:path w="9490710" h="3761104">
                  <a:moveTo>
                    <a:pt x="9208618" y="2967329"/>
                  </a:moveTo>
                  <a:lnTo>
                    <a:pt x="9208338" y="2966936"/>
                  </a:lnTo>
                  <a:lnTo>
                    <a:pt x="9208618" y="2967329"/>
                  </a:lnTo>
                  <a:close/>
                </a:path>
                <a:path w="9490710" h="3761104">
                  <a:moveTo>
                    <a:pt x="9210332" y="2010613"/>
                  </a:moveTo>
                  <a:lnTo>
                    <a:pt x="9209722" y="2010181"/>
                  </a:lnTo>
                  <a:lnTo>
                    <a:pt x="9209507" y="2010029"/>
                  </a:lnTo>
                  <a:lnTo>
                    <a:pt x="9208897" y="2010435"/>
                  </a:lnTo>
                  <a:lnTo>
                    <a:pt x="9208478" y="2010587"/>
                  </a:lnTo>
                  <a:lnTo>
                    <a:pt x="9208402" y="2010841"/>
                  </a:lnTo>
                  <a:lnTo>
                    <a:pt x="9208300" y="2011083"/>
                  </a:lnTo>
                  <a:lnTo>
                    <a:pt x="9208224" y="2011362"/>
                  </a:lnTo>
                  <a:lnTo>
                    <a:pt x="9208719" y="2011362"/>
                  </a:lnTo>
                  <a:lnTo>
                    <a:pt x="9209253" y="2011413"/>
                  </a:lnTo>
                  <a:lnTo>
                    <a:pt x="9209697" y="2011311"/>
                  </a:lnTo>
                  <a:lnTo>
                    <a:pt x="9210256" y="2011159"/>
                  </a:lnTo>
                  <a:lnTo>
                    <a:pt x="9210332" y="2010613"/>
                  </a:lnTo>
                  <a:close/>
                </a:path>
                <a:path w="9490710" h="3761104">
                  <a:moveTo>
                    <a:pt x="9212059" y="2029637"/>
                  </a:moveTo>
                  <a:lnTo>
                    <a:pt x="9211907" y="2028482"/>
                  </a:lnTo>
                  <a:lnTo>
                    <a:pt x="9210586" y="2026399"/>
                  </a:lnTo>
                  <a:lnTo>
                    <a:pt x="9210180" y="2025269"/>
                  </a:lnTo>
                  <a:lnTo>
                    <a:pt x="9209595" y="2024265"/>
                  </a:lnTo>
                  <a:lnTo>
                    <a:pt x="9209380" y="2023884"/>
                  </a:lnTo>
                  <a:lnTo>
                    <a:pt x="9208948" y="2023643"/>
                  </a:lnTo>
                  <a:lnTo>
                    <a:pt x="9208618" y="2023313"/>
                  </a:lnTo>
                  <a:lnTo>
                    <a:pt x="9208300" y="2023745"/>
                  </a:lnTo>
                  <a:lnTo>
                    <a:pt x="9207868" y="2024113"/>
                  </a:lnTo>
                  <a:lnTo>
                    <a:pt x="9207348" y="2025091"/>
                  </a:lnTo>
                  <a:lnTo>
                    <a:pt x="9207221" y="2025700"/>
                  </a:lnTo>
                  <a:lnTo>
                    <a:pt x="9206941" y="2026526"/>
                  </a:lnTo>
                  <a:lnTo>
                    <a:pt x="9206865" y="2026831"/>
                  </a:lnTo>
                  <a:lnTo>
                    <a:pt x="9206763" y="2027072"/>
                  </a:lnTo>
                  <a:lnTo>
                    <a:pt x="9206090" y="2028558"/>
                  </a:lnTo>
                  <a:lnTo>
                    <a:pt x="9205912" y="2029866"/>
                  </a:lnTo>
                  <a:lnTo>
                    <a:pt x="9209049" y="2030641"/>
                  </a:lnTo>
                  <a:lnTo>
                    <a:pt x="9210230" y="2031568"/>
                  </a:lnTo>
                  <a:lnTo>
                    <a:pt x="9212059" y="2029637"/>
                  </a:lnTo>
                  <a:close/>
                </a:path>
                <a:path w="9490710" h="3761104">
                  <a:moveTo>
                    <a:pt x="9215450" y="2473007"/>
                  </a:moveTo>
                  <a:lnTo>
                    <a:pt x="9214675" y="2472639"/>
                  </a:lnTo>
                  <a:lnTo>
                    <a:pt x="9214040" y="2472334"/>
                  </a:lnTo>
                  <a:lnTo>
                    <a:pt x="9213012" y="2472880"/>
                  </a:lnTo>
                  <a:lnTo>
                    <a:pt x="9212161" y="2473033"/>
                  </a:lnTo>
                  <a:lnTo>
                    <a:pt x="9210408" y="2473312"/>
                  </a:lnTo>
                  <a:lnTo>
                    <a:pt x="9210434" y="2475166"/>
                  </a:lnTo>
                  <a:lnTo>
                    <a:pt x="9209481" y="2475928"/>
                  </a:lnTo>
                  <a:lnTo>
                    <a:pt x="9208745" y="2477008"/>
                  </a:lnTo>
                  <a:lnTo>
                    <a:pt x="9207462" y="2478062"/>
                  </a:lnTo>
                  <a:lnTo>
                    <a:pt x="9207792" y="2480272"/>
                  </a:lnTo>
                  <a:lnTo>
                    <a:pt x="9206941" y="2482050"/>
                  </a:lnTo>
                  <a:lnTo>
                    <a:pt x="9213825" y="2483002"/>
                  </a:lnTo>
                  <a:lnTo>
                    <a:pt x="9214396" y="2481542"/>
                  </a:lnTo>
                  <a:lnTo>
                    <a:pt x="9215374" y="2478087"/>
                  </a:lnTo>
                  <a:lnTo>
                    <a:pt x="9214548" y="2476271"/>
                  </a:lnTo>
                  <a:lnTo>
                    <a:pt x="9214625" y="2474645"/>
                  </a:lnTo>
                  <a:lnTo>
                    <a:pt x="9214675" y="2473960"/>
                  </a:lnTo>
                  <a:lnTo>
                    <a:pt x="9215450" y="2473007"/>
                  </a:lnTo>
                  <a:close/>
                </a:path>
                <a:path w="9490710" h="3761104">
                  <a:moveTo>
                    <a:pt x="9216707" y="2453157"/>
                  </a:moveTo>
                  <a:lnTo>
                    <a:pt x="9215247" y="2449487"/>
                  </a:lnTo>
                  <a:lnTo>
                    <a:pt x="9212516" y="2448407"/>
                  </a:lnTo>
                  <a:lnTo>
                    <a:pt x="9212339" y="2450338"/>
                  </a:lnTo>
                  <a:lnTo>
                    <a:pt x="9211539" y="2451252"/>
                  </a:lnTo>
                  <a:lnTo>
                    <a:pt x="9210561" y="2452370"/>
                  </a:lnTo>
                  <a:lnTo>
                    <a:pt x="9211132" y="2453208"/>
                  </a:lnTo>
                  <a:lnTo>
                    <a:pt x="9213596" y="2454808"/>
                  </a:lnTo>
                  <a:lnTo>
                    <a:pt x="9213723" y="2454732"/>
                  </a:lnTo>
                  <a:lnTo>
                    <a:pt x="9214993" y="2454211"/>
                  </a:lnTo>
                  <a:lnTo>
                    <a:pt x="9216174" y="2453475"/>
                  </a:lnTo>
                  <a:lnTo>
                    <a:pt x="9216707" y="2453157"/>
                  </a:lnTo>
                  <a:close/>
                </a:path>
                <a:path w="9490710" h="3761104">
                  <a:moveTo>
                    <a:pt x="9217736" y="3081134"/>
                  </a:moveTo>
                  <a:lnTo>
                    <a:pt x="9217609" y="3080651"/>
                  </a:lnTo>
                  <a:lnTo>
                    <a:pt x="9217228" y="3080461"/>
                  </a:lnTo>
                  <a:lnTo>
                    <a:pt x="9217203" y="3079877"/>
                  </a:lnTo>
                  <a:lnTo>
                    <a:pt x="9217127" y="3078873"/>
                  </a:lnTo>
                  <a:lnTo>
                    <a:pt x="9216403" y="3078073"/>
                  </a:lnTo>
                  <a:lnTo>
                    <a:pt x="9215730" y="3078073"/>
                  </a:lnTo>
                  <a:lnTo>
                    <a:pt x="9214142" y="3078099"/>
                  </a:lnTo>
                  <a:lnTo>
                    <a:pt x="9212466" y="3078048"/>
                  </a:lnTo>
                  <a:lnTo>
                    <a:pt x="9211056" y="3079877"/>
                  </a:lnTo>
                  <a:lnTo>
                    <a:pt x="9211031" y="3080156"/>
                  </a:lnTo>
                  <a:lnTo>
                    <a:pt x="9210878" y="3080385"/>
                  </a:lnTo>
                  <a:lnTo>
                    <a:pt x="9217736" y="3081134"/>
                  </a:lnTo>
                  <a:close/>
                </a:path>
                <a:path w="9490710" h="3761104">
                  <a:moveTo>
                    <a:pt x="9234132" y="2479383"/>
                  </a:moveTo>
                  <a:lnTo>
                    <a:pt x="9232468" y="2478062"/>
                  </a:lnTo>
                  <a:lnTo>
                    <a:pt x="9231516" y="2477452"/>
                  </a:lnTo>
                  <a:lnTo>
                    <a:pt x="9230589" y="2476817"/>
                  </a:lnTo>
                  <a:lnTo>
                    <a:pt x="9232925" y="2473312"/>
                  </a:lnTo>
                  <a:lnTo>
                    <a:pt x="9233700" y="2472410"/>
                  </a:lnTo>
                  <a:lnTo>
                    <a:pt x="9232024" y="2471026"/>
                  </a:lnTo>
                  <a:lnTo>
                    <a:pt x="9229915" y="2469248"/>
                  </a:lnTo>
                  <a:lnTo>
                    <a:pt x="9227706" y="2468918"/>
                  </a:lnTo>
                  <a:lnTo>
                    <a:pt x="9225826" y="2470670"/>
                  </a:lnTo>
                  <a:lnTo>
                    <a:pt x="9225597" y="2468588"/>
                  </a:lnTo>
                  <a:lnTo>
                    <a:pt x="9222499" y="2462898"/>
                  </a:lnTo>
                  <a:lnTo>
                    <a:pt x="9221127" y="2463977"/>
                  </a:lnTo>
                  <a:lnTo>
                    <a:pt x="9219260" y="2465133"/>
                  </a:lnTo>
                  <a:lnTo>
                    <a:pt x="9217203" y="2466378"/>
                  </a:lnTo>
                  <a:lnTo>
                    <a:pt x="9215984" y="2467533"/>
                  </a:lnTo>
                  <a:lnTo>
                    <a:pt x="9217990" y="2469591"/>
                  </a:lnTo>
                  <a:lnTo>
                    <a:pt x="9219946" y="2472436"/>
                  </a:lnTo>
                  <a:lnTo>
                    <a:pt x="9222651" y="2473693"/>
                  </a:lnTo>
                  <a:lnTo>
                    <a:pt x="9224289" y="2472563"/>
                  </a:lnTo>
                  <a:lnTo>
                    <a:pt x="9226169" y="2473160"/>
                  </a:lnTo>
                  <a:lnTo>
                    <a:pt x="9227172" y="2474315"/>
                  </a:lnTo>
                  <a:lnTo>
                    <a:pt x="9228633" y="2474912"/>
                  </a:lnTo>
                  <a:lnTo>
                    <a:pt x="9228887" y="2475547"/>
                  </a:lnTo>
                  <a:lnTo>
                    <a:pt x="9227972" y="2475115"/>
                  </a:lnTo>
                  <a:lnTo>
                    <a:pt x="9227198" y="2474772"/>
                  </a:lnTo>
                  <a:lnTo>
                    <a:pt x="9226474" y="2475471"/>
                  </a:lnTo>
                  <a:lnTo>
                    <a:pt x="9225496" y="2477198"/>
                  </a:lnTo>
                  <a:lnTo>
                    <a:pt x="9224366" y="2478062"/>
                  </a:lnTo>
                  <a:lnTo>
                    <a:pt x="9226042" y="2481122"/>
                  </a:lnTo>
                  <a:lnTo>
                    <a:pt x="9230411" y="2482418"/>
                  </a:lnTo>
                  <a:lnTo>
                    <a:pt x="9233903" y="2481097"/>
                  </a:lnTo>
                  <a:lnTo>
                    <a:pt x="9234132" y="2479383"/>
                  </a:lnTo>
                  <a:close/>
                </a:path>
                <a:path w="9490710" h="3761104">
                  <a:moveTo>
                    <a:pt x="9247734" y="2855226"/>
                  </a:moveTo>
                  <a:lnTo>
                    <a:pt x="9247683" y="2852686"/>
                  </a:lnTo>
                  <a:lnTo>
                    <a:pt x="9241180" y="2847606"/>
                  </a:lnTo>
                  <a:lnTo>
                    <a:pt x="9233979" y="2848876"/>
                  </a:lnTo>
                  <a:lnTo>
                    <a:pt x="9230360" y="2852686"/>
                  </a:lnTo>
                  <a:lnTo>
                    <a:pt x="9230411" y="2853956"/>
                  </a:lnTo>
                  <a:lnTo>
                    <a:pt x="9230081" y="2855226"/>
                  </a:lnTo>
                  <a:lnTo>
                    <a:pt x="9228049" y="2855226"/>
                  </a:lnTo>
                  <a:lnTo>
                    <a:pt x="9226398" y="2857766"/>
                  </a:lnTo>
                  <a:lnTo>
                    <a:pt x="9225623" y="2859036"/>
                  </a:lnTo>
                  <a:lnTo>
                    <a:pt x="9225394" y="2860306"/>
                  </a:lnTo>
                  <a:lnTo>
                    <a:pt x="9224962" y="2860306"/>
                  </a:lnTo>
                  <a:lnTo>
                    <a:pt x="9225064" y="2859036"/>
                  </a:lnTo>
                  <a:lnTo>
                    <a:pt x="9224810" y="2857766"/>
                  </a:lnTo>
                  <a:lnTo>
                    <a:pt x="9223553" y="2855226"/>
                  </a:lnTo>
                  <a:lnTo>
                    <a:pt x="9218244" y="2856293"/>
                  </a:lnTo>
                  <a:lnTo>
                    <a:pt x="9217965" y="2853956"/>
                  </a:lnTo>
                  <a:lnTo>
                    <a:pt x="9221381" y="2850146"/>
                  </a:lnTo>
                  <a:lnTo>
                    <a:pt x="9222130" y="2848876"/>
                  </a:lnTo>
                  <a:lnTo>
                    <a:pt x="9222499" y="2847606"/>
                  </a:lnTo>
                  <a:lnTo>
                    <a:pt x="9225039" y="2848876"/>
                  </a:lnTo>
                  <a:lnTo>
                    <a:pt x="9228658" y="2848876"/>
                  </a:lnTo>
                  <a:lnTo>
                    <a:pt x="9229217" y="2847606"/>
                  </a:lnTo>
                  <a:lnTo>
                    <a:pt x="9229788" y="2846336"/>
                  </a:lnTo>
                  <a:lnTo>
                    <a:pt x="9230233" y="2845066"/>
                  </a:lnTo>
                  <a:lnTo>
                    <a:pt x="9229509" y="2841256"/>
                  </a:lnTo>
                  <a:lnTo>
                    <a:pt x="9222854" y="2839986"/>
                  </a:lnTo>
                  <a:lnTo>
                    <a:pt x="9221127" y="2841256"/>
                  </a:lnTo>
                  <a:lnTo>
                    <a:pt x="9220340" y="2841256"/>
                  </a:lnTo>
                  <a:lnTo>
                    <a:pt x="9219019" y="2838716"/>
                  </a:lnTo>
                  <a:lnTo>
                    <a:pt x="9218143" y="2837446"/>
                  </a:lnTo>
                  <a:lnTo>
                    <a:pt x="9217914" y="2837103"/>
                  </a:lnTo>
                  <a:lnTo>
                    <a:pt x="9217914" y="2860306"/>
                  </a:lnTo>
                  <a:lnTo>
                    <a:pt x="9216606" y="2859036"/>
                  </a:lnTo>
                  <a:lnTo>
                    <a:pt x="9214752" y="2859036"/>
                  </a:lnTo>
                  <a:lnTo>
                    <a:pt x="9217355" y="2857157"/>
                  </a:lnTo>
                  <a:lnTo>
                    <a:pt x="9217431" y="2857766"/>
                  </a:lnTo>
                  <a:lnTo>
                    <a:pt x="9217736" y="2859036"/>
                  </a:lnTo>
                  <a:lnTo>
                    <a:pt x="9217914" y="2860306"/>
                  </a:lnTo>
                  <a:lnTo>
                    <a:pt x="9217914" y="2837103"/>
                  </a:lnTo>
                  <a:lnTo>
                    <a:pt x="9216504" y="2834906"/>
                  </a:lnTo>
                  <a:lnTo>
                    <a:pt x="9216326" y="2833636"/>
                  </a:lnTo>
                  <a:lnTo>
                    <a:pt x="9212085" y="2833636"/>
                  </a:lnTo>
                  <a:lnTo>
                    <a:pt x="9208567" y="2832366"/>
                  </a:lnTo>
                  <a:lnTo>
                    <a:pt x="9205735" y="2833636"/>
                  </a:lnTo>
                  <a:lnTo>
                    <a:pt x="9204681" y="2834906"/>
                  </a:lnTo>
                  <a:lnTo>
                    <a:pt x="9202649" y="2848876"/>
                  </a:lnTo>
                  <a:lnTo>
                    <a:pt x="9200363" y="2864116"/>
                  </a:lnTo>
                  <a:lnTo>
                    <a:pt x="9201848" y="2864116"/>
                  </a:lnTo>
                  <a:lnTo>
                    <a:pt x="9202369" y="2864116"/>
                  </a:lnTo>
                  <a:lnTo>
                    <a:pt x="9206090" y="2862846"/>
                  </a:lnTo>
                  <a:lnTo>
                    <a:pt x="9206967" y="2864116"/>
                  </a:lnTo>
                  <a:lnTo>
                    <a:pt x="9207436" y="2865386"/>
                  </a:lnTo>
                  <a:lnTo>
                    <a:pt x="9204160" y="2865386"/>
                  </a:lnTo>
                  <a:lnTo>
                    <a:pt x="9201848" y="2864116"/>
                  </a:lnTo>
                  <a:lnTo>
                    <a:pt x="9200794" y="2865386"/>
                  </a:lnTo>
                  <a:lnTo>
                    <a:pt x="9199867" y="2866656"/>
                  </a:lnTo>
                  <a:lnTo>
                    <a:pt x="9199410" y="2867926"/>
                  </a:lnTo>
                  <a:lnTo>
                    <a:pt x="9200642" y="2867926"/>
                  </a:lnTo>
                  <a:lnTo>
                    <a:pt x="9202293" y="2871736"/>
                  </a:lnTo>
                  <a:lnTo>
                    <a:pt x="9205684" y="2871736"/>
                  </a:lnTo>
                  <a:lnTo>
                    <a:pt x="9204274" y="2876816"/>
                  </a:lnTo>
                  <a:lnTo>
                    <a:pt x="9205785" y="2879356"/>
                  </a:lnTo>
                  <a:lnTo>
                    <a:pt x="9210827" y="2879356"/>
                  </a:lnTo>
                  <a:lnTo>
                    <a:pt x="9213139" y="2878086"/>
                  </a:lnTo>
                  <a:lnTo>
                    <a:pt x="9213444" y="2879356"/>
                  </a:lnTo>
                  <a:lnTo>
                    <a:pt x="9214091" y="2880626"/>
                  </a:lnTo>
                  <a:lnTo>
                    <a:pt x="9215349" y="2880626"/>
                  </a:lnTo>
                  <a:lnTo>
                    <a:pt x="9210726" y="2883166"/>
                  </a:lnTo>
                  <a:lnTo>
                    <a:pt x="9209481" y="2885706"/>
                  </a:lnTo>
                  <a:lnTo>
                    <a:pt x="9210777" y="2889516"/>
                  </a:lnTo>
                  <a:lnTo>
                    <a:pt x="9211056" y="2889516"/>
                  </a:lnTo>
                  <a:lnTo>
                    <a:pt x="9211551" y="2890786"/>
                  </a:lnTo>
                  <a:lnTo>
                    <a:pt x="9210726" y="2892056"/>
                  </a:lnTo>
                  <a:lnTo>
                    <a:pt x="9209646" y="2893326"/>
                  </a:lnTo>
                  <a:lnTo>
                    <a:pt x="9202928" y="2893326"/>
                  </a:lnTo>
                  <a:lnTo>
                    <a:pt x="9201645" y="2898406"/>
                  </a:lnTo>
                  <a:lnTo>
                    <a:pt x="9201391" y="2899676"/>
                  </a:lnTo>
                  <a:lnTo>
                    <a:pt x="9200985" y="2900946"/>
                  </a:lnTo>
                  <a:lnTo>
                    <a:pt x="9200286" y="2902216"/>
                  </a:lnTo>
                  <a:lnTo>
                    <a:pt x="9199512" y="2903486"/>
                  </a:lnTo>
                  <a:lnTo>
                    <a:pt x="9199181" y="2902216"/>
                  </a:lnTo>
                  <a:lnTo>
                    <a:pt x="9198534" y="2902216"/>
                  </a:lnTo>
                  <a:lnTo>
                    <a:pt x="9197950" y="2900946"/>
                  </a:lnTo>
                  <a:lnTo>
                    <a:pt x="9198585" y="2900946"/>
                  </a:lnTo>
                  <a:lnTo>
                    <a:pt x="9198534" y="2899676"/>
                  </a:lnTo>
                  <a:lnTo>
                    <a:pt x="9198204" y="2898406"/>
                  </a:lnTo>
                  <a:lnTo>
                    <a:pt x="9199232" y="2897136"/>
                  </a:lnTo>
                  <a:lnTo>
                    <a:pt x="9199931" y="2895866"/>
                  </a:lnTo>
                  <a:lnTo>
                    <a:pt x="9197403" y="2894596"/>
                  </a:lnTo>
                  <a:lnTo>
                    <a:pt x="9196692" y="2893326"/>
                  </a:lnTo>
                  <a:lnTo>
                    <a:pt x="9196019" y="2893326"/>
                  </a:lnTo>
                  <a:lnTo>
                    <a:pt x="9195371" y="2894596"/>
                  </a:lnTo>
                  <a:lnTo>
                    <a:pt x="9194038" y="2901416"/>
                  </a:lnTo>
                  <a:lnTo>
                    <a:pt x="9194038" y="2932696"/>
                  </a:lnTo>
                  <a:lnTo>
                    <a:pt x="9193809" y="2933966"/>
                  </a:lnTo>
                  <a:lnTo>
                    <a:pt x="9193390" y="2933966"/>
                  </a:lnTo>
                  <a:lnTo>
                    <a:pt x="9192654" y="2935236"/>
                  </a:lnTo>
                  <a:lnTo>
                    <a:pt x="9192285" y="2935236"/>
                  </a:lnTo>
                  <a:lnTo>
                    <a:pt x="9192362" y="2933966"/>
                  </a:lnTo>
                  <a:lnTo>
                    <a:pt x="9192031" y="2932696"/>
                  </a:lnTo>
                  <a:lnTo>
                    <a:pt x="9191155" y="2931426"/>
                  </a:lnTo>
                  <a:lnTo>
                    <a:pt x="9193708" y="2931426"/>
                  </a:lnTo>
                  <a:lnTo>
                    <a:pt x="9193708" y="2932696"/>
                  </a:lnTo>
                  <a:lnTo>
                    <a:pt x="9194038" y="2932696"/>
                  </a:lnTo>
                  <a:lnTo>
                    <a:pt x="9194038" y="2901416"/>
                  </a:lnTo>
                  <a:lnTo>
                    <a:pt x="9193632" y="2903486"/>
                  </a:lnTo>
                  <a:lnTo>
                    <a:pt x="9192425" y="2911106"/>
                  </a:lnTo>
                  <a:lnTo>
                    <a:pt x="9191981" y="2913646"/>
                  </a:lnTo>
                  <a:lnTo>
                    <a:pt x="9190469" y="2921266"/>
                  </a:lnTo>
                  <a:lnTo>
                    <a:pt x="9184551" y="2951708"/>
                  </a:lnTo>
                  <a:lnTo>
                    <a:pt x="9185707" y="2954286"/>
                  </a:lnTo>
                  <a:lnTo>
                    <a:pt x="9187764" y="2953016"/>
                  </a:lnTo>
                  <a:lnTo>
                    <a:pt x="9191155" y="2951708"/>
                  </a:lnTo>
                  <a:lnTo>
                    <a:pt x="9193009" y="2950476"/>
                  </a:lnTo>
                  <a:lnTo>
                    <a:pt x="9193733" y="2950476"/>
                  </a:lnTo>
                  <a:lnTo>
                    <a:pt x="9194711" y="2949206"/>
                  </a:lnTo>
                  <a:lnTo>
                    <a:pt x="9195041" y="2949206"/>
                  </a:lnTo>
                  <a:lnTo>
                    <a:pt x="9195892" y="2947936"/>
                  </a:lnTo>
                  <a:lnTo>
                    <a:pt x="9197378" y="2946666"/>
                  </a:lnTo>
                  <a:lnTo>
                    <a:pt x="9195295" y="2945396"/>
                  </a:lnTo>
                  <a:lnTo>
                    <a:pt x="9194914" y="2944126"/>
                  </a:lnTo>
                  <a:lnTo>
                    <a:pt x="9194444" y="2945396"/>
                  </a:lnTo>
                  <a:lnTo>
                    <a:pt x="9193987" y="2945396"/>
                  </a:lnTo>
                  <a:lnTo>
                    <a:pt x="9192908" y="2942856"/>
                  </a:lnTo>
                  <a:lnTo>
                    <a:pt x="9189123" y="2940316"/>
                  </a:lnTo>
                  <a:lnTo>
                    <a:pt x="9190342" y="2939046"/>
                  </a:lnTo>
                  <a:lnTo>
                    <a:pt x="9190799" y="2937776"/>
                  </a:lnTo>
                  <a:lnTo>
                    <a:pt x="9191231" y="2937776"/>
                  </a:lnTo>
                  <a:lnTo>
                    <a:pt x="9191574" y="2936506"/>
                  </a:lnTo>
                  <a:lnTo>
                    <a:pt x="9192831" y="2936506"/>
                  </a:lnTo>
                  <a:lnTo>
                    <a:pt x="9192755" y="2935236"/>
                  </a:lnTo>
                  <a:lnTo>
                    <a:pt x="9193759" y="2935236"/>
                  </a:lnTo>
                  <a:lnTo>
                    <a:pt x="9194521" y="2936506"/>
                  </a:lnTo>
                  <a:lnTo>
                    <a:pt x="9194914" y="2936506"/>
                  </a:lnTo>
                  <a:lnTo>
                    <a:pt x="9195791" y="2937776"/>
                  </a:lnTo>
                  <a:lnTo>
                    <a:pt x="9196527" y="2937776"/>
                  </a:lnTo>
                  <a:lnTo>
                    <a:pt x="9196578" y="2939046"/>
                  </a:lnTo>
                  <a:lnTo>
                    <a:pt x="9197302" y="2940316"/>
                  </a:lnTo>
                  <a:lnTo>
                    <a:pt x="9198356" y="2940316"/>
                  </a:lnTo>
                  <a:lnTo>
                    <a:pt x="9200388" y="2941586"/>
                  </a:lnTo>
                  <a:lnTo>
                    <a:pt x="9200083" y="2942856"/>
                  </a:lnTo>
                  <a:lnTo>
                    <a:pt x="9200617" y="2944126"/>
                  </a:lnTo>
                  <a:lnTo>
                    <a:pt x="9201036" y="2945396"/>
                  </a:lnTo>
                  <a:lnTo>
                    <a:pt x="9199816" y="2945396"/>
                  </a:lnTo>
                  <a:lnTo>
                    <a:pt x="9199537" y="2946666"/>
                  </a:lnTo>
                  <a:lnTo>
                    <a:pt x="9200083" y="2946666"/>
                  </a:lnTo>
                  <a:lnTo>
                    <a:pt x="9198813" y="2947936"/>
                  </a:lnTo>
                  <a:lnTo>
                    <a:pt x="9197200" y="2949206"/>
                  </a:lnTo>
                  <a:lnTo>
                    <a:pt x="9199296" y="2951708"/>
                  </a:lnTo>
                  <a:lnTo>
                    <a:pt x="9199080" y="2953016"/>
                  </a:lnTo>
                  <a:lnTo>
                    <a:pt x="9198826" y="2954286"/>
                  </a:lnTo>
                  <a:lnTo>
                    <a:pt x="9200134" y="2956826"/>
                  </a:lnTo>
                  <a:lnTo>
                    <a:pt x="9201137" y="2956826"/>
                  </a:lnTo>
                  <a:lnTo>
                    <a:pt x="9200896" y="2958096"/>
                  </a:lnTo>
                  <a:lnTo>
                    <a:pt x="9201036" y="2958096"/>
                  </a:lnTo>
                  <a:lnTo>
                    <a:pt x="9201417" y="2959366"/>
                  </a:lnTo>
                  <a:lnTo>
                    <a:pt x="9199613" y="2959366"/>
                  </a:lnTo>
                  <a:lnTo>
                    <a:pt x="9197823" y="2960636"/>
                  </a:lnTo>
                  <a:lnTo>
                    <a:pt x="9195943" y="2959366"/>
                  </a:lnTo>
                  <a:lnTo>
                    <a:pt x="9195321" y="2959366"/>
                  </a:lnTo>
                  <a:lnTo>
                    <a:pt x="9194813" y="2960636"/>
                  </a:lnTo>
                  <a:lnTo>
                    <a:pt x="9194533" y="2960636"/>
                  </a:lnTo>
                  <a:lnTo>
                    <a:pt x="9191981" y="2959366"/>
                  </a:lnTo>
                  <a:lnTo>
                    <a:pt x="9190672" y="2960636"/>
                  </a:lnTo>
                  <a:lnTo>
                    <a:pt x="9188945" y="2963176"/>
                  </a:lnTo>
                  <a:lnTo>
                    <a:pt x="9187637" y="2964446"/>
                  </a:lnTo>
                  <a:lnTo>
                    <a:pt x="9185885" y="2966936"/>
                  </a:lnTo>
                  <a:lnTo>
                    <a:pt x="9185758" y="2967329"/>
                  </a:lnTo>
                  <a:lnTo>
                    <a:pt x="9185504" y="2968256"/>
                  </a:lnTo>
                  <a:lnTo>
                    <a:pt x="9186075" y="2969526"/>
                  </a:lnTo>
                  <a:lnTo>
                    <a:pt x="9184729" y="2970796"/>
                  </a:lnTo>
                  <a:lnTo>
                    <a:pt x="9183472" y="2970796"/>
                  </a:lnTo>
                  <a:lnTo>
                    <a:pt x="9181287" y="2973336"/>
                  </a:lnTo>
                  <a:lnTo>
                    <a:pt x="9182811" y="2978416"/>
                  </a:lnTo>
                  <a:lnTo>
                    <a:pt x="9184500" y="2977146"/>
                  </a:lnTo>
                  <a:lnTo>
                    <a:pt x="9187078" y="2978416"/>
                  </a:lnTo>
                  <a:lnTo>
                    <a:pt x="9189898" y="2978416"/>
                  </a:lnTo>
                  <a:lnTo>
                    <a:pt x="9189288" y="2979686"/>
                  </a:lnTo>
                  <a:lnTo>
                    <a:pt x="9189669" y="2980956"/>
                  </a:lnTo>
                  <a:lnTo>
                    <a:pt x="9190698" y="2980956"/>
                  </a:lnTo>
                  <a:lnTo>
                    <a:pt x="9191130" y="2982226"/>
                  </a:lnTo>
                  <a:lnTo>
                    <a:pt x="9191447" y="2982226"/>
                  </a:lnTo>
                  <a:lnTo>
                    <a:pt x="9193657" y="2983496"/>
                  </a:lnTo>
                  <a:lnTo>
                    <a:pt x="9195714" y="2984766"/>
                  </a:lnTo>
                  <a:lnTo>
                    <a:pt x="9197607" y="2982226"/>
                  </a:lnTo>
                  <a:lnTo>
                    <a:pt x="9199791" y="2979686"/>
                  </a:lnTo>
                  <a:lnTo>
                    <a:pt x="9201213" y="2980956"/>
                  </a:lnTo>
                  <a:lnTo>
                    <a:pt x="9203601" y="2984766"/>
                  </a:lnTo>
                  <a:lnTo>
                    <a:pt x="9204731" y="2988576"/>
                  </a:lnTo>
                  <a:lnTo>
                    <a:pt x="9207221" y="2988576"/>
                  </a:lnTo>
                  <a:lnTo>
                    <a:pt x="9207716" y="2987306"/>
                  </a:lnTo>
                  <a:lnTo>
                    <a:pt x="9208770" y="2988576"/>
                  </a:lnTo>
                  <a:lnTo>
                    <a:pt x="9216098" y="2988576"/>
                  </a:lnTo>
                  <a:lnTo>
                    <a:pt x="9217876" y="2987306"/>
                  </a:lnTo>
                  <a:lnTo>
                    <a:pt x="9219641" y="2986036"/>
                  </a:lnTo>
                  <a:lnTo>
                    <a:pt x="9221000" y="2986036"/>
                  </a:lnTo>
                  <a:lnTo>
                    <a:pt x="9221000" y="2991116"/>
                  </a:lnTo>
                  <a:lnTo>
                    <a:pt x="9221699" y="2992386"/>
                  </a:lnTo>
                  <a:lnTo>
                    <a:pt x="9222765" y="2993783"/>
                  </a:lnTo>
                  <a:lnTo>
                    <a:pt x="9224708" y="2996196"/>
                  </a:lnTo>
                  <a:lnTo>
                    <a:pt x="9226766" y="2996196"/>
                  </a:lnTo>
                  <a:lnTo>
                    <a:pt x="9228899" y="2994926"/>
                  </a:lnTo>
                  <a:lnTo>
                    <a:pt x="9230233" y="2993656"/>
                  </a:lnTo>
                  <a:lnTo>
                    <a:pt x="9229687" y="2992386"/>
                  </a:lnTo>
                  <a:lnTo>
                    <a:pt x="9231719" y="2992386"/>
                  </a:lnTo>
                  <a:lnTo>
                    <a:pt x="9234500" y="2991116"/>
                  </a:lnTo>
                  <a:lnTo>
                    <a:pt x="9234233" y="2991116"/>
                  </a:lnTo>
                  <a:lnTo>
                    <a:pt x="9230792" y="2986036"/>
                  </a:lnTo>
                  <a:lnTo>
                    <a:pt x="9231693" y="2986036"/>
                  </a:lnTo>
                  <a:lnTo>
                    <a:pt x="9231973" y="2984766"/>
                  </a:lnTo>
                  <a:lnTo>
                    <a:pt x="9230639" y="2984766"/>
                  </a:lnTo>
                  <a:lnTo>
                    <a:pt x="9230106" y="2983496"/>
                  </a:lnTo>
                  <a:lnTo>
                    <a:pt x="9229280" y="2983496"/>
                  </a:lnTo>
                  <a:lnTo>
                    <a:pt x="9229153" y="2984766"/>
                  </a:lnTo>
                  <a:lnTo>
                    <a:pt x="9225343" y="2979686"/>
                  </a:lnTo>
                  <a:lnTo>
                    <a:pt x="9223438" y="2977146"/>
                  </a:lnTo>
                  <a:lnTo>
                    <a:pt x="9221470" y="2973336"/>
                  </a:lnTo>
                  <a:lnTo>
                    <a:pt x="9220822" y="2972066"/>
                  </a:lnTo>
                  <a:lnTo>
                    <a:pt x="9219438" y="2970796"/>
                  </a:lnTo>
                  <a:lnTo>
                    <a:pt x="9216834" y="2970796"/>
                  </a:lnTo>
                  <a:lnTo>
                    <a:pt x="9219565" y="2969526"/>
                  </a:lnTo>
                  <a:lnTo>
                    <a:pt x="9218422" y="2967329"/>
                  </a:lnTo>
                  <a:lnTo>
                    <a:pt x="9218155" y="2966936"/>
                  </a:lnTo>
                  <a:lnTo>
                    <a:pt x="9214142" y="2964446"/>
                  </a:lnTo>
                  <a:lnTo>
                    <a:pt x="9214244" y="2965716"/>
                  </a:lnTo>
                  <a:lnTo>
                    <a:pt x="9214345" y="2966936"/>
                  </a:lnTo>
                  <a:lnTo>
                    <a:pt x="9214447" y="2968256"/>
                  </a:lnTo>
                  <a:lnTo>
                    <a:pt x="9212694" y="2968256"/>
                  </a:lnTo>
                  <a:lnTo>
                    <a:pt x="9212415" y="2969526"/>
                  </a:lnTo>
                  <a:lnTo>
                    <a:pt x="9210954" y="2969526"/>
                  </a:lnTo>
                  <a:lnTo>
                    <a:pt x="9208237" y="2966999"/>
                  </a:lnTo>
                  <a:lnTo>
                    <a:pt x="9205862" y="2968256"/>
                  </a:lnTo>
                  <a:lnTo>
                    <a:pt x="9204134" y="2970796"/>
                  </a:lnTo>
                  <a:lnTo>
                    <a:pt x="9203626" y="2970796"/>
                  </a:lnTo>
                  <a:lnTo>
                    <a:pt x="9203449" y="2970276"/>
                  </a:lnTo>
                  <a:lnTo>
                    <a:pt x="9203449" y="2973336"/>
                  </a:lnTo>
                  <a:lnTo>
                    <a:pt x="9202217" y="2973336"/>
                  </a:lnTo>
                  <a:lnTo>
                    <a:pt x="9201137" y="2972066"/>
                  </a:lnTo>
                  <a:lnTo>
                    <a:pt x="9202979" y="2971127"/>
                  </a:lnTo>
                  <a:lnTo>
                    <a:pt x="9203347" y="2972066"/>
                  </a:lnTo>
                  <a:lnTo>
                    <a:pt x="9203449" y="2973336"/>
                  </a:lnTo>
                  <a:lnTo>
                    <a:pt x="9203449" y="2970276"/>
                  </a:lnTo>
                  <a:lnTo>
                    <a:pt x="9203195" y="2969526"/>
                  </a:lnTo>
                  <a:lnTo>
                    <a:pt x="9202293" y="2968256"/>
                  </a:lnTo>
                  <a:lnTo>
                    <a:pt x="9201836" y="2967329"/>
                  </a:lnTo>
                  <a:lnTo>
                    <a:pt x="9201734" y="2966936"/>
                  </a:lnTo>
                  <a:lnTo>
                    <a:pt x="9203195" y="2965716"/>
                  </a:lnTo>
                  <a:lnTo>
                    <a:pt x="9204325" y="2964446"/>
                  </a:lnTo>
                  <a:lnTo>
                    <a:pt x="9205379" y="2963176"/>
                  </a:lnTo>
                  <a:lnTo>
                    <a:pt x="9205379" y="2961906"/>
                  </a:lnTo>
                  <a:lnTo>
                    <a:pt x="9206166" y="2961906"/>
                  </a:lnTo>
                  <a:lnTo>
                    <a:pt x="9207068" y="2960636"/>
                  </a:lnTo>
                  <a:lnTo>
                    <a:pt x="9207970" y="2960636"/>
                  </a:lnTo>
                  <a:lnTo>
                    <a:pt x="9207919" y="2961906"/>
                  </a:lnTo>
                  <a:lnTo>
                    <a:pt x="9207398" y="2961906"/>
                  </a:lnTo>
                  <a:lnTo>
                    <a:pt x="9205633" y="2963176"/>
                  </a:lnTo>
                  <a:lnTo>
                    <a:pt x="9207589" y="2964446"/>
                  </a:lnTo>
                  <a:lnTo>
                    <a:pt x="9208071" y="2965716"/>
                  </a:lnTo>
                  <a:lnTo>
                    <a:pt x="9208338" y="2966936"/>
                  </a:lnTo>
                  <a:lnTo>
                    <a:pt x="9209481" y="2966936"/>
                  </a:lnTo>
                  <a:lnTo>
                    <a:pt x="9211907" y="2965716"/>
                  </a:lnTo>
                  <a:lnTo>
                    <a:pt x="9213367" y="2964446"/>
                  </a:lnTo>
                  <a:lnTo>
                    <a:pt x="9214498" y="2963176"/>
                  </a:lnTo>
                  <a:lnTo>
                    <a:pt x="9214968" y="2963176"/>
                  </a:lnTo>
                  <a:lnTo>
                    <a:pt x="9215501" y="2964446"/>
                  </a:lnTo>
                  <a:lnTo>
                    <a:pt x="9218066" y="2964446"/>
                  </a:lnTo>
                  <a:lnTo>
                    <a:pt x="9218193" y="2963176"/>
                  </a:lnTo>
                  <a:lnTo>
                    <a:pt x="9218460" y="2960636"/>
                  </a:lnTo>
                  <a:lnTo>
                    <a:pt x="9215857" y="2960636"/>
                  </a:lnTo>
                  <a:lnTo>
                    <a:pt x="9216504" y="2959366"/>
                  </a:lnTo>
                  <a:lnTo>
                    <a:pt x="9217203" y="2955556"/>
                  </a:lnTo>
                  <a:lnTo>
                    <a:pt x="9216326" y="2954286"/>
                  </a:lnTo>
                  <a:lnTo>
                    <a:pt x="9219768" y="2954286"/>
                  </a:lnTo>
                  <a:lnTo>
                    <a:pt x="9221229" y="2953016"/>
                  </a:lnTo>
                  <a:lnTo>
                    <a:pt x="9220606" y="2951708"/>
                  </a:lnTo>
                  <a:lnTo>
                    <a:pt x="9222080" y="2951708"/>
                  </a:lnTo>
                  <a:lnTo>
                    <a:pt x="9223527" y="2950476"/>
                  </a:lnTo>
                  <a:lnTo>
                    <a:pt x="9223959" y="2949206"/>
                  </a:lnTo>
                  <a:lnTo>
                    <a:pt x="9224289" y="2947936"/>
                  </a:lnTo>
                  <a:lnTo>
                    <a:pt x="9226042" y="2947936"/>
                  </a:lnTo>
                  <a:lnTo>
                    <a:pt x="9227972" y="2950476"/>
                  </a:lnTo>
                  <a:lnTo>
                    <a:pt x="9230258" y="2947936"/>
                  </a:lnTo>
                  <a:lnTo>
                    <a:pt x="9231389" y="2946666"/>
                  </a:lnTo>
                  <a:lnTo>
                    <a:pt x="9230919" y="2944126"/>
                  </a:lnTo>
                  <a:lnTo>
                    <a:pt x="9234322" y="2947936"/>
                  </a:lnTo>
                  <a:lnTo>
                    <a:pt x="9237612" y="2949206"/>
                  </a:lnTo>
                  <a:lnTo>
                    <a:pt x="9239771" y="2946666"/>
                  </a:lnTo>
                  <a:lnTo>
                    <a:pt x="9238894" y="2945396"/>
                  </a:lnTo>
                  <a:lnTo>
                    <a:pt x="9238971" y="2944126"/>
                  </a:lnTo>
                  <a:lnTo>
                    <a:pt x="9239199" y="2942856"/>
                  </a:lnTo>
                  <a:lnTo>
                    <a:pt x="9240482" y="2940316"/>
                  </a:lnTo>
                  <a:lnTo>
                    <a:pt x="9240380" y="2939046"/>
                  </a:lnTo>
                  <a:lnTo>
                    <a:pt x="9240279" y="2937776"/>
                  </a:lnTo>
                  <a:lnTo>
                    <a:pt x="9241307" y="2936506"/>
                  </a:lnTo>
                  <a:lnTo>
                    <a:pt x="9241663" y="2933966"/>
                  </a:lnTo>
                  <a:lnTo>
                    <a:pt x="9241752" y="2932696"/>
                  </a:lnTo>
                  <a:lnTo>
                    <a:pt x="9241828" y="2931426"/>
                  </a:lnTo>
                  <a:lnTo>
                    <a:pt x="9241904" y="2930156"/>
                  </a:lnTo>
                  <a:lnTo>
                    <a:pt x="9238691" y="2922536"/>
                  </a:lnTo>
                  <a:lnTo>
                    <a:pt x="9237193" y="2922536"/>
                  </a:lnTo>
                  <a:lnTo>
                    <a:pt x="9235834" y="2921266"/>
                  </a:lnTo>
                  <a:lnTo>
                    <a:pt x="9233344" y="2921266"/>
                  </a:lnTo>
                  <a:lnTo>
                    <a:pt x="9233522" y="2917456"/>
                  </a:lnTo>
                  <a:lnTo>
                    <a:pt x="9231439" y="2916186"/>
                  </a:lnTo>
                  <a:lnTo>
                    <a:pt x="9231719" y="2914916"/>
                  </a:lnTo>
                  <a:lnTo>
                    <a:pt x="9231592" y="2913646"/>
                  </a:lnTo>
                  <a:lnTo>
                    <a:pt x="9230284" y="2913646"/>
                  </a:lnTo>
                  <a:lnTo>
                    <a:pt x="9230385" y="2911106"/>
                  </a:lnTo>
                  <a:lnTo>
                    <a:pt x="9229547" y="2909836"/>
                  </a:lnTo>
                  <a:lnTo>
                    <a:pt x="9228709" y="2908566"/>
                  </a:lnTo>
                  <a:lnTo>
                    <a:pt x="9228125" y="2908566"/>
                  </a:lnTo>
                  <a:lnTo>
                    <a:pt x="9227756" y="2909836"/>
                  </a:lnTo>
                  <a:lnTo>
                    <a:pt x="9227096" y="2908566"/>
                  </a:lnTo>
                  <a:lnTo>
                    <a:pt x="9226271" y="2907296"/>
                  </a:lnTo>
                  <a:lnTo>
                    <a:pt x="9225140" y="2906026"/>
                  </a:lnTo>
                  <a:lnTo>
                    <a:pt x="9223883" y="2906026"/>
                  </a:lnTo>
                  <a:lnTo>
                    <a:pt x="9222410" y="2904756"/>
                  </a:lnTo>
                  <a:lnTo>
                    <a:pt x="9220949" y="2904756"/>
                  </a:lnTo>
                  <a:lnTo>
                    <a:pt x="9220898" y="2903486"/>
                  </a:lnTo>
                  <a:lnTo>
                    <a:pt x="9219997" y="2902216"/>
                  </a:lnTo>
                  <a:lnTo>
                    <a:pt x="9219311" y="2900946"/>
                  </a:lnTo>
                  <a:lnTo>
                    <a:pt x="9218689" y="2898406"/>
                  </a:lnTo>
                  <a:lnTo>
                    <a:pt x="9219463" y="2899676"/>
                  </a:lnTo>
                  <a:lnTo>
                    <a:pt x="9220721" y="2899676"/>
                  </a:lnTo>
                  <a:lnTo>
                    <a:pt x="9221394" y="2898406"/>
                  </a:lnTo>
                  <a:lnTo>
                    <a:pt x="9219895" y="2895866"/>
                  </a:lnTo>
                  <a:lnTo>
                    <a:pt x="9219692" y="2894596"/>
                  </a:lnTo>
                  <a:lnTo>
                    <a:pt x="9220873" y="2894596"/>
                  </a:lnTo>
                  <a:lnTo>
                    <a:pt x="9220594" y="2893326"/>
                  </a:lnTo>
                  <a:lnTo>
                    <a:pt x="9220441" y="2892056"/>
                  </a:lnTo>
                  <a:lnTo>
                    <a:pt x="9221102" y="2890786"/>
                  </a:lnTo>
                  <a:lnTo>
                    <a:pt x="9221381" y="2890786"/>
                  </a:lnTo>
                  <a:lnTo>
                    <a:pt x="9222105" y="2885706"/>
                  </a:lnTo>
                  <a:lnTo>
                    <a:pt x="9225547" y="2886976"/>
                  </a:lnTo>
                  <a:lnTo>
                    <a:pt x="9227401" y="2886976"/>
                  </a:lnTo>
                  <a:lnTo>
                    <a:pt x="9229738" y="2885706"/>
                  </a:lnTo>
                  <a:lnTo>
                    <a:pt x="9231973" y="2884436"/>
                  </a:lnTo>
                  <a:lnTo>
                    <a:pt x="9234106" y="2883166"/>
                  </a:lnTo>
                  <a:lnTo>
                    <a:pt x="9233268" y="2884436"/>
                  </a:lnTo>
                  <a:lnTo>
                    <a:pt x="9232824" y="2885706"/>
                  </a:lnTo>
                  <a:lnTo>
                    <a:pt x="9234106" y="2885706"/>
                  </a:lnTo>
                  <a:lnTo>
                    <a:pt x="9234653" y="2886976"/>
                  </a:lnTo>
                  <a:lnTo>
                    <a:pt x="9235503" y="2886976"/>
                  </a:lnTo>
                  <a:lnTo>
                    <a:pt x="9236608" y="2885706"/>
                  </a:lnTo>
                  <a:lnTo>
                    <a:pt x="9235656" y="2884436"/>
                  </a:lnTo>
                  <a:lnTo>
                    <a:pt x="9235681" y="2883166"/>
                  </a:lnTo>
                  <a:lnTo>
                    <a:pt x="9235961" y="2883166"/>
                  </a:lnTo>
                  <a:lnTo>
                    <a:pt x="9238221" y="2880626"/>
                  </a:lnTo>
                  <a:lnTo>
                    <a:pt x="9240075" y="2879356"/>
                  </a:lnTo>
                  <a:lnTo>
                    <a:pt x="9240139" y="2878086"/>
                  </a:lnTo>
                  <a:lnTo>
                    <a:pt x="9240202" y="2876816"/>
                  </a:lnTo>
                  <a:lnTo>
                    <a:pt x="9240304" y="2874276"/>
                  </a:lnTo>
                  <a:lnTo>
                    <a:pt x="9239225" y="2873006"/>
                  </a:lnTo>
                  <a:lnTo>
                    <a:pt x="9235630" y="2871736"/>
                  </a:lnTo>
                  <a:lnTo>
                    <a:pt x="9236062" y="2870466"/>
                  </a:lnTo>
                  <a:lnTo>
                    <a:pt x="9241053" y="2870466"/>
                  </a:lnTo>
                  <a:lnTo>
                    <a:pt x="9242234" y="2866656"/>
                  </a:lnTo>
                  <a:lnTo>
                    <a:pt x="9242260" y="2865386"/>
                  </a:lnTo>
                  <a:lnTo>
                    <a:pt x="9242285" y="2864116"/>
                  </a:lnTo>
                  <a:lnTo>
                    <a:pt x="9244317" y="2862846"/>
                  </a:lnTo>
                  <a:lnTo>
                    <a:pt x="9246400" y="2861576"/>
                  </a:lnTo>
                  <a:lnTo>
                    <a:pt x="9246832" y="2860306"/>
                  </a:lnTo>
                  <a:lnTo>
                    <a:pt x="9247137" y="2859036"/>
                  </a:lnTo>
                  <a:lnTo>
                    <a:pt x="9247734" y="2855226"/>
                  </a:lnTo>
                  <a:close/>
                </a:path>
                <a:path w="9490710" h="3761104">
                  <a:moveTo>
                    <a:pt x="9248330" y="2859036"/>
                  </a:moveTo>
                  <a:lnTo>
                    <a:pt x="9247861" y="2857766"/>
                  </a:lnTo>
                  <a:lnTo>
                    <a:pt x="9247378" y="2857766"/>
                  </a:lnTo>
                  <a:lnTo>
                    <a:pt x="9247137" y="2859036"/>
                  </a:lnTo>
                  <a:lnTo>
                    <a:pt x="9248330" y="2859036"/>
                  </a:lnTo>
                  <a:close/>
                </a:path>
                <a:path w="9490710" h="3761104">
                  <a:moveTo>
                    <a:pt x="9248889" y="1994420"/>
                  </a:moveTo>
                  <a:lnTo>
                    <a:pt x="9247937" y="1993722"/>
                  </a:lnTo>
                  <a:lnTo>
                    <a:pt x="9246502" y="1992706"/>
                  </a:lnTo>
                  <a:lnTo>
                    <a:pt x="9245651" y="1993392"/>
                  </a:lnTo>
                  <a:lnTo>
                    <a:pt x="9245016" y="1994522"/>
                  </a:lnTo>
                  <a:lnTo>
                    <a:pt x="9244546" y="1995347"/>
                  </a:lnTo>
                  <a:lnTo>
                    <a:pt x="9244673" y="1996122"/>
                  </a:lnTo>
                  <a:lnTo>
                    <a:pt x="9245625" y="1996808"/>
                  </a:lnTo>
                  <a:lnTo>
                    <a:pt x="9247035" y="1997837"/>
                  </a:lnTo>
                  <a:lnTo>
                    <a:pt x="9247784" y="1997049"/>
                  </a:lnTo>
                  <a:lnTo>
                    <a:pt x="9248534" y="1996071"/>
                  </a:lnTo>
                  <a:lnTo>
                    <a:pt x="9248889" y="1995119"/>
                  </a:lnTo>
                  <a:lnTo>
                    <a:pt x="9248889" y="1994420"/>
                  </a:lnTo>
                  <a:close/>
                </a:path>
                <a:path w="9490710" h="3761104">
                  <a:moveTo>
                    <a:pt x="9255188" y="1975065"/>
                  </a:moveTo>
                  <a:lnTo>
                    <a:pt x="9255023" y="1975065"/>
                  </a:lnTo>
                  <a:lnTo>
                    <a:pt x="9253055" y="1973478"/>
                  </a:lnTo>
                  <a:lnTo>
                    <a:pt x="9253093" y="1970747"/>
                  </a:lnTo>
                  <a:lnTo>
                    <a:pt x="9252648" y="1969820"/>
                  </a:lnTo>
                  <a:lnTo>
                    <a:pt x="9252547" y="1968690"/>
                  </a:lnTo>
                  <a:lnTo>
                    <a:pt x="9252458" y="1967661"/>
                  </a:lnTo>
                  <a:lnTo>
                    <a:pt x="9251594" y="1966760"/>
                  </a:lnTo>
                  <a:lnTo>
                    <a:pt x="9248013" y="1967661"/>
                  </a:lnTo>
                  <a:lnTo>
                    <a:pt x="9247657" y="1967661"/>
                  </a:lnTo>
                  <a:lnTo>
                    <a:pt x="9245956" y="1964969"/>
                  </a:lnTo>
                  <a:lnTo>
                    <a:pt x="9239923" y="1962137"/>
                  </a:lnTo>
                  <a:lnTo>
                    <a:pt x="9237066" y="1962988"/>
                  </a:lnTo>
                  <a:lnTo>
                    <a:pt x="9234653" y="1968055"/>
                  </a:lnTo>
                  <a:lnTo>
                    <a:pt x="9235554" y="1970747"/>
                  </a:lnTo>
                  <a:lnTo>
                    <a:pt x="9227172" y="1970125"/>
                  </a:lnTo>
                  <a:lnTo>
                    <a:pt x="9227287" y="1975345"/>
                  </a:lnTo>
                  <a:lnTo>
                    <a:pt x="9226842" y="1978126"/>
                  </a:lnTo>
                  <a:lnTo>
                    <a:pt x="9230233" y="1979904"/>
                  </a:lnTo>
                  <a:lnTo>
                    <a:pt x="9230690" y="1980285"/>
                  </a:lnTo>
                  <a:lnTo>
                    <a:pt x="9231490" y="1980793"/>
                  </a:lnTo>
                  <a:lnTo>
                    <a:pt x="9231439" y="1980984"/>
                  </a:lnTo>
                  <a:lnTo>
                    <a:pt x="9231668" y="1981187"/>
                  </a:lnTo>
                  <a:lnTo>
                    <a:pt x="9231465" y="1981644"/>
                  </a:lnTo>
                  <a:lnTo>
                    <a:pt x="9231046" y="1982089"/>
                  </a:lnTo>
                  <a:lnTo>
                    <a:pt x="9229331" y="1982952"/>
                  </a:lnTo>
                  <a:lnTo>
                    <a:pt x="9228861" y="1983422"/>
                  </a:lnTo>
                  <a:lnTo>
                    <a:pt x="9230462" y="1984502"/>
                  </a:lnTo>
                  <a:lnTo>
                    <a:pt x="9230804" y="1984502"/>
                  </a:lnTo>
                  <a:lnTo>
                    <a:pt x="9227058" y="1986965"/>
                  </a:lnTo>
                  <a:lnTo>
                    <a:pt x="9226817" y="1987321"/>
                  </a:lnTo>
                  <a:lnTo>
                    <a:pt x="9225102" y="1990852"/>
                  </a:lnTo>
                  <a:lnTo>
                    <a:pt x="9225013" y="1991233"/>
                  </a:lnTo>
                  <a:lnTo>
                    <a:pt x="9224937" y="1991753"/>
                  </a:lnTo>
                  <a:lnTo>
                    <a:pt x="9224861" y="1992261"/>
                  </a:lnTo>
                  <a:lnTo>
                    <a:pt x="9224785" y="1992693"/>
                  </a:lnTo>
                  <a:lnTo>
                    <a:pt x="9224150" y="1996732"/>
                  </a:lnTo>
                  <a:lnTo>
                    <a:pt x="9223527" y="1996376"/>
                  </a:lnTo>
                  <a:lnTo>
                    <a:pt x="9223286" y="1996732"/>
                  </a:lnTo>
                  <a:lnTo>
                    <a:pt x="9223057" y="1997125"/>
                  </a:lnTo>
                  <a:lnTo>
                    <a:pt x="9222778" y="1997481"/>
                  </a:lnTo>
                  <a:lnTo>
                    <a:pt x="9221572" y="1995170"/>
                  </a:lnTo>
                  <a:lnTo>
                    <a:pt x="9221495" y="1994865"/>
                  </a:lnTo>
                  <a:lnTo>
                    <a:pt x="9221229" y="1993785"/>
                  </a:lnTo>
                  <a:lnTo>
                    <a:pt x="9222181" y="1991753"/>
                  </a:lnTo>
                  <a:lnTo>
                    <a:pt x="9223959" y="1988070"/>
                  </a:lnTo>
                  <a:lnTo>
                    <a:pt x="9222130" y="1985086"/>
                  </a:lnTo>
                  <a:lnTo>
                    <a:pt x="9217584" y="1986965"/>
                  </a:lnTo>
                  <a:lnTo>
                    <a:pt x="9217355" y="1986965"/>
                  </a:lnTo>
                  <a:lnTo>
                    <a:pt x="9214117" y="1987321"/>
                  </a:lnTo>
                  <a:lnTo>
                    <a:pt x="9213659" y="1988413"/>
                  </a:lnTo>
                  <a:lnTo>
                    <a:pt x="9213634" y="1988921"/>
                  </a:lnTo>
                  <a:lnTo>
                    <a:pt x="9214942" y="1992261"/>
                  </a:lnTo>
                  <a:lnTo>
                    <a:pt x="9215717" y="1993785"/>
                  </a:lnTo>
                  <a:lnTo>
                    <a:pt x="9215501" y="1995373"/>
                  </a:lnTo>
                  <a:lnTo>
                    <a:pt x="9214447" y="1995576"/>
                  </a:lnTo>
                  <a:lnTo>
                    <a:pt x="9213418" y="1996071"/>
                  </a:lnTo>
                  <a:lnTo>
                    <a:pt x="9212250" y="1997595"/>
                  </a:lnTo>
                  <a:lnTo>
                    <a:pt x="9212364" y="1997176"/>
                  </a:lnTo>
                  <a:lnTo>
                    <a:pt x="9213139" y="1996147"/>
                  </a:lnTo>
                  <a:lnTo>
                    <a:pt x="9213850" y="1995220"/>
                  </a:lnTo>
                  <a:lnTo>
                    <a:pt x="9214371" y="1994268"/>
                  </a:lnTo>
                  <a:lnTo>
                    <a:pt x="9211005" y="1992109"/>
                  </a:lnTo>
                  <a:lnTo>
                    <a:pt x="9210650" y="1993963"/>
                  </a:lnTo>
                  <a:lnTo>
                    <a:pt x="9209824" y="1994839"/>
                  </a:lnTo>
                  <a:lnTo>
                    <a:pt x="9209202" y="1995855"/>
                  </a:lnTo>
                  <a:lnTo>
                    <a:pt x="9208567" y="1996782"/>
                  </a:lnTo>
                  <a:lnTo>
                    <a:pt x="9210002" y="1997684"/>
                  </a:lnTo>
                  <a:lnTo>
                    <a:pt x="9211488" y="1998662"/>
                  </a:lnTo>
                  <a:lnTo>
                    <a:pt x="9211488" y="2001850"/>
                  </a:lnTo>
                  <a:lnTo>
                    <a:pt x="9212999" y="2002726"/>
                  </a:lnTo>
                  <a:lnTo>
                    <a:pt x="9213139" y="2002726"/>
                  </a:lnTo>
                  <a:lnTo>
                    <a:pt x="9213748" y="2002574"/>
                  </a:lnTo>
                  <a:lnTo>
                    <a:pt x="9214320" y="2002574"/>
                  </a:lnTo>
                  <a:lnTo>
                    <a:pt x="9214409" y="2002726"/>
                  </a:lnTo>
                  <a:lnTo>
                    <a:pt x="9215831" y="2005063"/>
                  </a:lnTo>
                  <a:lnTo>
                    <a:pt x="9215349" y="2007552"/>
                  </a:lnTo>
                  <a:lnTo>
                    <a:pt x="9212936" y="2012670"/>
                  </a:lnTo>
                  <a:lnTo>
                    <a:pt x="9213215" y="2014677"/>
                  </a:lnTo>
                  <a:lnTo>
                    <a:pt x="9217825" y="2017509"/>
                  </a:lnTo>
                  <a:lnTo>
                    <a:pt x="9219895" y="2018868"/>
                  </a:lnTo>
                  <a:lnTo>
                    <a:pt x="9222676" y="2019020"/>
                  </a:lnTo>
                  <a:lnTo>
                    <a:pt x="9225204" y="2019020"/>
                  </a:lnTo>
                  <a:lnTo>
                    <a:pt x="9228506" y="2017115"/>
                  </a:lnTo>
                  <a:lnTo>
                    <a:pt x="9230258" y="2022309"/>
                  </a:lnTo>
                  <a:lnTo>
                    <a:pt x="9233192" y="2021903"/>
                  </a:lnTo>
                  <a:lnTo>
                    <a:pt x="9235008" y="2019668"/>
                  </a:lnTo>
                  <a:lnTo>
                    <a:pt x="9235059" y="2017991"/>
                  </a:lnTo>
                  <a:lnTo>
                    <a:pt x="9235173" y="2017687"/>
                  </a:lnTo>
                  <a:lnTo>
                    <a:pt x="9235859" y="2017991"/>
                  </a:lnTo>
                  <a:lnTo>
                    <a:pt x="9236507" y="2018195"/>
                  </a:lnTo>
                  <a:lnTo>
                    <a:pt x="9241879" y="2019503"/>
                  </a:lnTo>
                  <a:lnTo>
                    <a:pt x="9246502" y="2017509"/>
                  </a:lnTo>
                  <a:lnTo>
                    <a:pt x="9252077" y="2010257"/>
                  </a:lnTo>
                  <a:lnTo>
                    <a:pt x="9249639" y="2005888"/>
                  </a:lnTo>
                  <a:lnTo>
                    <a:pt x="9246527" y="2004466"/>
                  </a:lnTo>
                  <a:lnTo>
                    <a:pt x="9245829" y="2003526"/>
                  </a:lnTo>
                  <a:lnTo>
                    <a:pt x="9245016" y="2002726"/>
                  </a:lnTo>
                  <a:lnTo>
                    <a:pt x="9244597" y="2002574"/>
                  </a:lnTo>
                  <a:lnTo>
                    <a:pt x="9243987" y="2002370"/>
                  </a:lnTo>
                  <a:lnTo>
                    <a:pt x="9243936" y="2001850"/>
                  </a:lnTo>
                  <a:lnTo>
                    <a:pt x="9243695" y="2001672"/>
                  </a:lnTo>
                  <a:lnTo>
                    <a:pt x="9241930" y="2000211"/>
                  </a:lnTo>
                  <a:lnTo>
                    <a:pt x="9239999" y="1998992"/>
                  </a:lnTo>
                  <a:lnTo>
                    <a:pt x="9238120" y="1997684"/>
                  </a:lnTo>
                  <a:lnTo>
                    <a:pt x="9238285" y="1997481"/>
                  </a:lnTo>
                  <a:lnTo>
                    <a:pt x="9238907" y="1996732"/>
                  </a:lnTo>
                  <a:lnTo>
                    <a:pt x="9239580" y="1995919"/>
                  </a:lnTo>
                  <a:lnTo>
                    <a:pt x="9241714" y="1994865"/>
                  </a:lnTo>
                  <a:lnTo>
                    <a:pt x="9242819" y="1992693"/>
                  </a:lnTo>
                  <a:lnTo>
                    <a:pt x="9243517" y="1991233"/>
                  </a:lnTo>
                  <a:lnTo>
                    <a:pt x="9242615" y="1990852"/>
                  </a:lnTo>
                  <a:lnTo>
                    <a:pt x="9241714" y="1989455"/>
                  </a:lnTo>
                  <a:lnTo>
                    <a:pt x="9241485" y="1988921"/>
                  </a:lnTo>
                  <a:lnTo>
                    <a:pt x="9241358" y="1988693"/>
                  </a:lnTo>
                  <a:lnTo>
                    <a:pt x="9241206" y="1988413"/>
                  </a:lnTo>
                  <a:lnTo>
                    <a:pt x="9244101" y="1986965"/>
                  </a:lnTo>
                  <a:lnTo>
                    <a:pt x="9245651" y="1986089"/>
                  </a:lnTo>
                  <a:lnTo>
                    <a:pt x="9245625" y="1984032"/>
                  </a:lnTo>
                  <a:lnTo>
                    <a:pt x="9244978" y="1982952"/>
                  </a:lnTo>
                  <a:lnTo>
                    <a:pt x="9244051" y="1981644"/>
                  </a:lnTo>
                  <a:lnTo>
                    <a:pt x="9244774" y="1981644"/>
                  </a:lnTo>
                  <a:lnTo>
                    <a:pt x="9247708" y="1981187"/>
                  </a:lnTo>
                  <a:lnTo>
                    <a:pt x="9247086" y="1981187"/>
                  </a:lnTo>
                  <a:lnTo>
                    <a:pt x="9247187" y="1980793"/>
                  </a:lnTo>
                  <a:lnTo>
                    <a:pt x="9247403" y="1979904"/>
                  </a:lnTo>
                  <a:lnTo>
                    <a:pt x="9247873" y="1975116"/>
                  </a:lnTo>
                  <a:lnTo>
                    <a:pt x="9248216" y="1975345"/>
                  </a:lnTo>
                  <a:lnTo>
                    <a:pt x="9249766" y="1976589"/>
                  </a:lnTo>
                  <a:lnTo>
                    <a:pt x="9251277" y="1977148"/>
                  </a:lnTo>
                  <a:lnTo>
                    <a:pt x="9252877" y="1976272"/>
                  </a:lnTo>
                  <a:lnTo>
                    <a:pt x="9255188" y="1975065"/>
                  </a:lnTo>
                  <a:close/>
                </a:path>
                <a:path w="9490710" h="3761104">
                  <a:moveTo>
                    <a:pt x="9255785" y="2014651"/>
                  </a:moveTo>
                  <a:lnTo>
                    <a:pt x="9255569" y="2013902"/>
                  </a:lnTo>
                  <a:lnTo>
                    <a:pt x="9255569" y="2013445"/>
                  </a:lnTo>
                  <a:lnTo>
                    <a:pt x="9255341" y="2013267"/>
                  </a:lnTo>
                  <a:lnTo>
                    <a:pt x="9255150" y="2013153"/>
                  </a:lnTo>
                  <a:lnTo>
                    <a:pt x="9255417" y="2011845"/>
                  </a:lnTo>
                  <a:lnTo>
                    <a:pt x="9254960" y="2010943"/>
                  </a:lnTo>
                  <a:lnTo>
                    <a:pt x="9254439" y="2010981"/>
                  </a:lnTo>
                  <a:lnTo>
                    <a:pt x="9254134" y="2011032"/>
                  </a:lnTo>
                  <a:lnTo>
                    <a:pt x="9254160" y="2011514"/>
                  </a:lnTo>
                  <a:lnTo>
                    <a:pt x="9254033" y="2012061"/>
                  </a:lnTo>
                  <a:lnTo>
                    <a:pt x="9254236" y="2012442"/>
                  </a:lnTo>
                  <a:lnTo>
                    <a:pt x="9254642" y="2013216"/>
                  </a:lnTo>
                  <a:lnTo>
                    <a:pt x="9254807" y="2013204"/>
                  </a:lnTo>
                  <a:lnTo>
                    <a:pt x="9254731" y="2013445"/>
                  </a:lnTo>
                  <a:lnTo>
                    <a:pt x="9254515" y="2013927"/>
                  </a:lnTo>
                  <a:lnTo>
                    <a:pt x="9254465" y="2014423"/>
                  </a:lnTo>
                  <a:lnTo>
                    <a:pt x="9254414" y="2015007"/>
                  </a:lnTo>
                  <a:lnTo>
                    <a:pt x="9254960" y="2015248"/>
                  </a:lnTo>
                  <a:lnTo>
                    <a:pt x="9255569" y="2014804"/>
                  </a:lnTo>
                  <a:lnTo>
                    <a:pt x="9255785" y="2014651"/>
                  </a:lnTo>
                  <a:close/>
                </a:path>
                <a:path w="9490710" h="3761104">
                  <a:moveTo>
                    <a:pt x="9262389" y="2567597"/>
                  </a:moveTo>
                  <a:lnTo>
                    <a:pt x="9262186" y="2567178"/>
                  </a:lnTo>
                  <a:lnTo>
                    <a:pt x="9262021" y="2566720"/>
                  </a:lnTo>
                  <a:lnTo>
                    <a:pt x="9261716" y="2566365"/>
                  </a:lnTo>
                  <a:lnTo>
                    <a:pt x="9261615" y="2566238"/>
                  </a:lnTo>
                  <a:lnTo>
                    <a:pt x="9261157" y="2566441"/>
                  </a:lnTo>
                  <a:lnTo>
                    <a:pt x="9260865" y="2566466"/>
                  </a:lnTo>
                  <a:lnTo>
                    <a:pt x="9261284" y="2567317"/>
                  </a:lnTo>
                  <a:lnTo>
                    <a:pt x="9261462" y="2567749"/>
                  </a:lnTo>
                  <a:lnTo>
                    <a:pt x="9261818" y="2567698"/>
                  </a:lnTo>
                  <a:lnTo>
                    <a:pt x="9262123" y="2567648"/>
                  </a:lnTo>
                  <a:lnTo>
                    <a:pt x="9262389" y="2567597"/>
                  </a:lnTo>
                  <a:close/>
                </a:path>
                <a:path w="9490710" h="3761104">
                  <a:moveTo>
                    <a:pt x="9262897" y="2480360"/>
                  </a:moveTo>
                  <a:lnTo>
                    <a:pt x="9262796" y="2479586"/>
                  </a:lnTo>
                  <a:lnTo>
                    <a:pt x="9262148" y="2478938"/>
                  </a:lnTo>
                  <a:lnTo>
                    <a:pt x="9260662" y="2477401"/>
                  </a:lnTo>
                  <a:lnTo>
                    <a:pt x="9258910" y="2478455"/>
                  </a:lnTo>
                  <a:lnTo>
                    <a:pt x="9257246" y="2478557"/>
                  </a:lnTo>
                  <a:lnTo>
                    <a:pt x="9257944" y="2480043"/>
                  </a:lnTo>
                  <a:lnTo>
                    <a:pt x="9258173" y="2480487"/>
                  </a:lnTo>
                  <a:lnTo>
                    <a:pt x="9259659" y="2481415"/>
                  </a:lnTo>
                  <a:lnTo>
                    <a:pt x="9260586" y="2483053"/>
                  </a:lnTo>
                  <a:lnTo>
                    <a:pt x="9262148" y="2481224"/>
                  </a:lnTo>
                  <a:lnTo>
                    <a:pt x="9262897" y="2480360"/>
                  </a:lnTo>
                  <a:close/>
                </a:path>
                <a:path w="9490710" h="3761104">
                  <a:moveTo>
                    <a:pt x="9298292" y="2387816"/>
                  </a:moveTo>
                  <a:lnTo>
                    <a:pt x="9298064" y="2387282"/>
                  </a:lnTo>
                  <a:lnTo>
                    <a:pt x="9297962" y="2386660"/>
                  </a:lnTo>
                  <a:lnTo>
                    <a:pt x="9297238" y="2385771"/>
                  </a:lnTo>
                  <a:lnTo>
                    <a:pt x="9296654" y="2385479"/>
                  </a:lnTo>
                  <a:lnTo>
                    <a:pt x="9295651" y="2384768"/>
                  </a:lnTo>
                  <a:lnTo>
                    <a:pt x="9295155" y="2384374"/>
                  </a:lnTo>
                  <a:lnTo>
                    <a:pt x="9294673" y="2384018"/>
                  </a:lnTo>
                  <a:lnTo>
                    <a:pt x="9293644" y="2383294"/>
                  </a:lnTo>
                  <a:lnTo>
                    <a:pt x="9292692" y="2382634"/>
                  </a:lnTo>
                  <a:lnTo>
                    <a:pt x="9290609" y="2385504"/>
                  </a:lnTo>
                  <a:lnTo>
                    <a:pt x="9292387" y="2387054"/>
                  </a:lnTo>
                  <a:lnTo>
                    <a:pt x="9293619" y="2388108"/>
                  </a:lnTo>
                  <a:lnTo>
                    <a:pt x="9294901" y="2388666"/>
                  </a:lnTo>
                  <a:lnTo>
                    <a:pt x="9297086" y="2387955"/>
                  </a:lnTo>
                  <a:lnTo>
                    <a:pt x="9297708" y="2387904"/>
                  </a:lnTo>
                  <a:lnTo>
                    <a:pt x="9298292" y="2387816"/>
                  </a:lnTo>
                  <a:close/>
                </a:path>
                <a:path w="9490710" h="3761104">
                  <a:moveTo>
                    <a:pt x="9309760" y="3055861"/>
                  </a:moveTo>
                  <a:lnTo>
                    <a:pt x="9307182" y="3053397"/>
                  </a:lnTo>
                  <a:lnTo>
                    <a:pt x="9304134" y="3054223"/>
                  </a:lnTo>
                  <a:lnTo>
                    <a:pt x="9301455" y="3058287"/>
                  </a:lnTo>
                  <a:lnTo>
                    <a:pt x="9302128" y="3060623"/>
                  </a:lnTo>
                  <a:lnTo>
                    <a:pt x="9304541" y="3062338"/>
                  </a:lnTo>
                  <a:lnTo>
                    <a:pt x="9306128" y="3063481"/>
                  </a:lnTo>
                  <a:lnTo>
                    <a:pt x="9307004" y="3062757"/>
                  </a:lnTo>
                  <a:lnTo>
                    <a:pt x="9307627" y="3061424"/>
                  </a:lnTo>
                  <a:lnTo>
                    <a:pt x="9309430" y="3058820"/>
                  </a:lnTo>
                  <a:lnTo>
                    <a:pt x="9309760" y="3055861"/>
                  </a:lnTo>
                  <a:close/>
                </a:path>
                <a:path w="9490710" h="3761104">
                  <a:moveTo>
                    <a:pt x="9310992" y="2322118"/>
                  </a:moveTo>
                  <a:lnTo>
                    <a:pt x="9310814" y="2321712"/>
                  </a:lnTo>
                  <a:lnTo>
                    <a:pt x="9310764" y="2321433"/>
                  </a:lnTo>
                  <a:lnTo>
                    <a:pt x="9310395" y="2321636"/>
                  </a:lnTo>
                  <a:lnTo>
                    <a:pt x="9309633" y="2322017"/>
                  </a:lnTo>
                  <a:lnTo>
                    <a:pt x="9309684" y="2322347"/>
                  </a:lnTo>
                  <a:lnTo>
                    <a:pt x="9309735" y="2322614"/>
                  </a:lnTo>
                  <a:lnTo>
                    <a:pt x="9309786" y="2322868"/>
                  </a:lnTo>
                  <a:lnTo>
                    <a:pt x="9310167" y="2322639"/>
                  </a:lnTo>
                  <a:lnTo>
                    <a:pt x="9310586" y="2322487"/>
                  </a:lnTo>
                  <a:lnTo>
                    <a:pt x="9310891" y="2322220"/>
                  </a:lnTo>
                  <a:close/>
                </a:path>
                <a:path w="9490710" h="3761104">
                  <a:moveTo>
                    <a:pt x="9316593" y="3092234"/>
                  </a:moveTo>
                  <a:lnTo>
                    <a:pt x="9316441" y="3091751"/>
                  </a:lnTo>
                  <a:lnTo>
                    <a:pt x="9315844" y="3089541"/>
                  </a:lnTo>
                  <a:lnTo>
                    <a:pt x="9315285" y="3087205"/>
                  </a:lnTo>
                  <a:lnTo>
                    <a:pt x="9313507" y="3085528"/>
                  </a:lnTo>
                  <a:lnTo>
                    <a:pt x="9313100" y="3085173"/>
                  </a:lnTo>
                  <a:lnTo>
                    <a:pt x="9313354" y="3084017"/>
                  </a:lnTo>
                  <a:lnTo>
                    <a:pt x="9311919" y="3084601"/>
                  </a:lnTo>
                  <a:lnTo>
                    <a:pt x="9308160" y="3086100"/>
                  </a:lnTo>
                  <a:lnTo>
                    <a:pt x="9306242" y="3088817"/>
                  </a:lnTo>
                  <a:lnTo>
                    <a:pt x="9306154" y="3091853"/>
                  </a:lnTo>
                  <a:lnTo>
                    <a:pt x="9309532" y="3092310"/>
                  </a:lnTo>
                  <a:lnTo>
                    <a:pt x="9313024" y="3092729"/>
                  </a:lnTo>
                  <a:lnTo>
                    <a:pt x="9316390" y="3093186"/>
                  </a:lnTo>
                  <a:lnTo>
                    <a:pt x="9316415" y="3092704"/>
                  </a:lnTo>
                  <a:lnTo>
                    <a:pt x="9316593" y="3092234"/>
                  </a:lnTo>
                  <a:close/>
                </a:path>
                <a:path w="9490710" h="3761104">
                  <a:moveTo>
                    <a:pt x="9319882" y="3048546"/>
                  </a:moveTo>
                  <a:lnTo>
                    <a:pt x="9319857" y="3048050"/>
                  </a:lnTo>
                  <a:lnTo>
                    <a:pt x="9319273" y="3047746"/>
                  </a:lnTo>
                  <a:lnTo>
                    <a:pt x="9319082" y="3047644"/>
                  </a:lnTo>
                  <a:lnTo>
                    <a:pt x="9318574" y="3048076"/>
                  </a:lnTo>
                  <a:lnTo>
                    <a:pt x="9318219" y="3048279"/>
                  </a:lnTo>
                  <a:lnTo>
                    <a:pt x="9318193" y="3048520"/>
                  </a:lnTo>
                  <a:lnTo>
                    <a:pt x="9318142" y="3048724"/>
                  </a:lnTo>
                  <a:lnTo>
                    <a:pt x="9317393" y="3048901"/>
                  </a:lnTo>
                  <a:lnTo>
                    <a:pt x="9317037" y="3048978"/>
                  </a:lnTo>
                  <a:lnTo>
                    <a:pt x="9316771" y="3049384"/>
                  </a:lnTo>
                  <a:lnTo>
                    <a:pt x="9316517" y="3049676"/>
                  </a:lnTo>
                  <a:lnTo>
                    <a:pt x="9316771" y="3050057"/>
                  </a:lnTo>
                  <a:lnTo>
                    <a:pt x="9316923" y="3050286"/>
                  </a:lnTo>
                  <a:lnTo>
                    <a:pt x="9317266" y="3050082"/>
                  </a:lnTo>
                  <a:lnTo>
                    <a:pt x="9317749" y="3049981"/>
                  </a:lnTo>
                  <a:lnTo>
                    <a:pt x="9317952" y="3049676"/>
                  </a:lnTo>
                  <a:lnTo>
                    <a:pt x="9318396" y="3049079"/>
                  </a:lnTo>
                  <a:lnTo>
                    <a:pt x="9318295" y="3048952"/>
                  </a:lnTo>
                  <a:lnTo>
                    <a:pt x="9318549" y="3048901"/>
                  </a:lnTo>
                  <a:lnTo>
                    <a:pt x="9319006" y="3048901"/>
                  </a:lnTo>
                  <a:lnTo>
                    <a:pt x="9319400" y="3048724"/>
                  </a:lnTo>
                  <a:lnTo>
                    <a:pt x="9319882" y="3048546"/>
                  </a:lnTo>
                  <a:close/>
                </a:path>
                <a:path w="9490710" h="3761104">
                  <a:moveTo>
                    <a:pt x="9320136" y="2176589"/>
                  </a:moveTo>
                  <a:lnTo>
                    <a:pt x="9318066" y="2176322"/>
                  </a:lnTo>
                  <a:lnTo>
                    <a:pt x="9317101" y="2176589"/>
                  </a:lnTo>
                  <a:lnTo>
                    <a:pt x="9320136" y="2176589"/>
                  </a:lnTo>
                  <a:close/>
                </a:path>
                <a:path w="9490710" h="3761104">
                  <a:moveTo>
                    <a:pt x="9321597" y="2181644"/>
                  </a:moveTo>
                  <a:lnTo>
                    <a:pt x="9321482" y="2180729"/>
                  </a:lnTo>
                  <a:lnTo>
                    <a:pt x="9321406" y="2180158"/>
                  </a:lnTo>
                  <a:lnTo>
                    <a:pt x="9320682" y="2179459"/>
                  </a:lnTo>
                  <a:lnTo>
                    <a:pt x="9320581" y="2178177"/>
                  </a:lnTo>
                  <a:lnTo>
                    <a:pt x="9320212" y="2176869"/>
                  </a:lnTo>
                  <a:lnTo>
                    <a:pt x="9315310" y="2176869"/>
                  </a:lnTo>
                  <a:lnTo>
                    <a:pt x="9315793" y="2178177"/>
                  </a:lnTo>
                  <a:lnTo>
                    <a:pt x="9315361" y="2179751"/>
                  </a:lnTo>
                  <a:lnTo>
                    <a:pt x="9316733" y="2180983"/>
                  </a:lnTo>
                  <a:lnTo>
                    <a:pt x="9319590" y="2180983"/>
                  </a:lnTo>
                  <a:lnTo>
                    <a:pt x="9320352" y="2180729"/>
                  </a:lnTo>
                  <a:lnTo>
                    <a:pt x="9320403" y="2180983"/>
                  </a:lnTo>
                  <a:lnTo>
                    <a:pt x="9321089" y="2181644"/>
                  </a:lnTo>
                  <a:lnTo>
                    <a:pt x="9321597" y="2181644"/>
                  </a:lnTo>
                  <a:close/>
                </a:path>
                <a:path w="9490710" h="3761104">
                  <a:moveTo>
                    <a:pt x="9324594" y="3091497"/>
                  </a:moveTo>
                  <a:lnTo>
                    <a:pt x="9323273" y="3089541"/>
                  </a:lnTo>
                  <a:lnTo>
                    <a:pt x="9323045" y="3089021"/>
                  </a:lnTo>
                  <a:lnTo>
                    <a:pt x="9322664" y="3088716"/>
                  </a:lnTo>
                  <a:lnTo>
                    <a:pt x="9321482" y="3087713"/>
                  </a:lnTo>
                  <a:lnTo>
                    <a:pt x="9320632" y="3088360"/>
                  </a:lnTo>
                  <a:lnTo>
                    <a:pt x="9320136" y="3089440"/>
                  </a:lnTo>
                  <a:lnTo>
                    <a:pt x="9319882" y="3089948"/>
                  </a:lnTo>
                  <a:lnTo>
                    <a:pt x="9319171" y="3090951"/>
                  </a:lnTo>
                  <a:lnTo>
                    <a:pt x="9321787" y="3090951"/>
                  </a:lnTo>
                  <a:lnTo>
                    <a:pt x="9322816" y="3091230"/>
                  </a:lnTo>
                  <a:lnTo>
                    <a:pt x="9324594" y="3091497"/>
                  </a:lnTo>
                  <a:close/>
                </a:path>
                <a:path w="9490710" h="3761104">
                  <a:moveTo>
                    <a:pt x="9325077" y="3050705"/>
                  </a:moveTo>
                  <a:lnTo>
                    <a:pt x="9323324" y="3049955"/>
                  </a:lnTo>
                  <a:lnTo>
                    <a:pt x="9321508" y="3049206"/>
                  </a:lnTo>
                  <a:lnTo>
                    <a:pt x="9320378" y="3050781"/>
                  </a:lnTo>
                  <a:lnTo>
                    <a:pt x="9319323" y="3051733"/>
                  </a:lnTo>
                  <a:lnTo>
                    <a:pt x="9318701" y="3052292"/>
                  </a:lnTo>
                  <a:lnTo>
                    <a:pt x="9318777" y="3053727"/>
                  </a:lnTo>
                  <a:lnTo>
                    <a:pt x="9318752" y="3055099"/>
                  </a:lnTo>
                  <a:lnTo>
                    <a:pt x="9319323" y="3055480"/>
                  </a:lnTo>
                  <a:lnTo>
                    <a:pt x="9319679" y="3055861"/>
                  </a:lnTo>
                  <a:lnTo>
                    <a:pt x="9321813" y="3056204"/>
                  </a:lnTo>
                  <a:lnTo>
                    <a:pt x="9323197" y="3055099"/>
                  </a:lnTo>
                  <a:lnTo>
                    <a:pt x="9323819" y="3053321"/>
                  </a:lnTo>
                  <a:lnTo>
                    <a:pt x="9324200" y="3052292"/>
                  </a:lnTo>
                  <a:lnTo>
                    <a:pt x="9325077" y="3050705"/>
                  </a:lnTo>
                  <a:close/>
                </a:path>
                <a:path w="9490710" h="3761104">
                  <a:moveTo>
                    <a:pt x="9327363" y="2506065"/>
                  </a:moveTo>
                  <a:lnTo>
                    <a:pt x="9325229" y="2499017"/>
                  </a:lnTo>
                  <a:lnTo>
                    <a:pt x="9321355" y="2495931"/>
                  </a:lnTo>
                  <a:lnTo>
                    <a:pt x="9318904" y="2496858"/>
                  </a:lnTo>
                  <a:lnTo>
                    <a:pt x="9316441" y="2500604"/>
                  </a:lnTo>
                  <a:lnTo>
                    <a:pt x="9314739" y="2503233"/>
                  </a:lnTo>
                  <a:lnTo>
                    <a:pt x="9314409" y="2504059"/>
                  </a:lnTo>
                  <a:lnTo>
                    <a:pt x="9316822" y="2509558"/>
                  </a:lnTo>
                  <a:lnTo>
                    <a:pt x="9319908" y="2512149"/>
                  </a:lnTo>
                  <a:lnTo>
                    <a:pt x="9325077" y="2509812"/>
                  </a:lnTo>
                  <a:lnTo>
                    <a:pt x="9327363" y="2506065"/>
                  </a:lnTo>
                  <a:close/>
                </a:path>
                <a:path w="9490710" h="3761104">
                  <a:moveTo>
                    <a:pt x="9329471" y="2313825"/>
                  </a:moveTo>
                  <a:lnTo>
                    <a:pt x="9327909" y="2312378"/>
                  </a:lnTo>
                  <a:lnTo>
                    <a:pt x="9326385" y="2311374"/>
                  </a:lnTo>
                  <a:lnTo>
                    <a:pt x="9324454" y="2311819"/>
                  </a:lnTo>
                  <a:lnTo>
                    <a:pt x="9323248" y="2312555"/>
                  </a:lnTo>
                  <a:lnTo>
                    <a:pt x="9321381" y="2313686"/>
                  </a:lnTo>
                  <a:lnTo>
                    <a:pt x="9321863" y="2316848"/>
                  </a:lnTo>
                  <a:lnTo>
                    <a:pt x="9323946" y="2318829"/>
                  </a:lnTo>
                  <a:lnTo>
                    <a:pt x="9325026" y="2319832"/>
                  </a:lnTo>
                  <a:lnTo>
                    <a:pt x="9326258" y="2321014"/>
                  </a:lnTo>
                  <a:lnTo>
                    <a:pt x="9329242" y="2317026"/>
                  </a:lnTo>
                  <a:lnTo>
                    <a:pt x="9329471" y="2313825"/>
                  </a:lnTo>
                  <a:close/>
                </a:path>
                <a:path w="9490710" h="3761104">
                  <a:moveTo>
                    <a:pt x="9338132" y="2294852"/>
                  </a:moveTo>
                  <a:lnTo>
                    <a:pt x="9337675" y="2294229"/>
                  </a:lnTo>
                  <a:lnTo>
                    <a:pt x="9337370" y="2293353"/>
                  </a:lnTo>
                  <a:lnTo>
                    <a:pt x="9336773" y="2292997"/>
                  </a:lnTo>
                  <a:lnTo>
                    <a:pt x="9335440" y="2292273"/>
                  </a:lnTo>
                  <a:lnTo>
                    <a:pt x="9334792" y="2293378"/>
                  </a:lnTo>
                  <a:lnTo>
                    <a:pt x="9334335" y="2294382"/>
                  </a:lnTo>
                  <a:lnTo>
                    <a:pt x="9334208" y="2294623"/>
                  </a:lnTo>
                  <a:lnTo>
                    <a:pt x="9334665" y="2295156"/>
                  </a:lnTo>
                  <a:lnTo>
                    <a:pt x="9334767" y="2295360"/>
                  </a:lnTo>
                  <a:lnTo>
                    <a:pt x="9335948" y="2295156"/>
                  </a:lnTo>
                  <a:lnTo>
                    <a:pt x="9338132" y="2294852"/>
                  </a:lnTo>
                  <a:close/>
                </a:path>
                <a:path w="9490710" h="3761104">
                  <a:moveTo>
                    <a:pt x="9339682" y="2446020"/>
                  </a:moveTo>
                  <a:lnTo>
                    <a:pt x="9339529" y="2445524"/>
                  </a:lnTo>
                  <a:lnTo>
                    <a:pt x="9339491" y="2445220"/>
                  </a:lnTo>
                  <a:lnTo>
                    <a:pt x="9339008" y="2445245"/>
                  </a:lnTo>
                  <a:lnTo>
                    <a:pt x="9338450" y="2445118"/>
                  </a:lnTo>
                  <a:lnTo>
                    <a:pt x="9337332" y="2445728"/>
                  </a:lnTo>
                  <a:lnTo>
                    <a:pt x="9337421" y="2446274"/>
                  </a:lnTo>
                  <a:lnTo>
                    <a:pt x="9338285" y="2446426"/>
                  </a:lnTo>
                  <a:lnTo>
                    <a:pt x="9338704" y="2446502"/>
                  </a:lnTo>
                  <a:lnTo>
                    <a:pt x="9339212" y="2446223"/>
                  </a:lnTo>
                  <a:lnTo>
                    <a:pt x="9339605" y="2446045"/>
                  </a:lnTo>
                  <a:close/>
                </a:path>
                <a:path w="9490710" h="3761104">
                  <a:moveTo>
                    <a:pt x="9340266" y="2486698"/>
                  </a:moveTo>
                  <a:lnTo>
                    <a:pt x="9340037" y="2485910"/>
                  </a:lnTo>
                  <a:lnTo>
                    <a:pt x="9337370" y="2483726"/>
                  </a:lnTo>
                  <a:lnTo>
                    <a:pt x="9333738" y="2483802"/>
                  </a:lnTo>
                  <a:lnTo>
                    <a:pt x="9332176" y="2480386"/>
                  </a:lnTo>
                  <a:lnTo>
                    <a:pt x="9331833" y="2480145"/>
                  </a:lnTo>
                  <a:lnTo>
                    <a:pt x="9331579" y="2480170"/>
                  </a:lnTo>
                  <a:lnTo>
                    <a:pt x="9330347" y="2480170"/>
                  </a:lnTo>
                  <a:lnTo>
                    <a:pt x="9329344" y="2481326"/>
                  </a:lnTo>
                  <a:lnTo>
                    <a:pt x="9328772" y="2482354"/>
                  </a:lnTo>
                  <a:lnTo>
                    <a:pt x="9328137" y="2483307"/>
                  </a:lnTo>
                  <a:lnTo>
                    <a:pt x="9327667" y="2484005"/>
                  </a:lnTo>
                  <a:lnTo>
                    <a:pt x="9327134" y="2484704"/>
                  </a:lnTo>
                  <a:lnTo>
                    <a:pt x="9324696" y="2488806"/>
                  </a:lnTo>
                  <a:lnTo>
                    <a:pt x="9325381" y="2491054"/>
                  </a:lnTo>
                  <a:lnTo>
                    <a:pt x="9332760" y="2495029"/>
                  </a:lnTo>
                  <a:lnTo>
                    <a:pt x="9338983" y="2491841"/>
                  </a:lnTo>
                  <a:lnTo>
                    <a:pt x="9340266" y="2486698"/>
                  </a:lnTo>
                  <a:close/>
                </a:path>
                <a:path w="9490710" h="3761104">
                  <a:moveTo>
                    <a:pt x="9345511" y="1980387"/>
                  </a:moveTo>
                  <a:lnTo>
                    <a:pt x="9344609" y="1979637"/>
                  </a:lnTo>
                  <a:lnTo>
                    <a:pt x="9343377" y="1978926"/>
                  </a:lnTo>
                  <a:lnTo>
                    <a:pt x="9342895" y="1978583"/>
                  </a:lnTo>
                  <a:lnTo>
                    <a:pt x="9342818" y="1978456"/>
                  </a:lnTo>
                  <a:lnTo>
                    <a:pt x="9342768" y="1978304"/>
                  </a:lnTo>
                  <a:lnTo>
                    <a:pt x="9342704" y="1978177"/>
                  </a:lnTo>
                  <a:lnTo>
                    <a:pt x="9342552" y="1978329"/>
                  </a:lnTo>
                  <a:lnTo>
                    <a:pt x="9341764" y="1977796"/>
                  </a:lnTo>
                  <a:lnTo>
                    <a:pt x="9340990" y="1977428"/>
                  </a:lnTo>
                  <a:lnTo>
                    <a:pt x="9339504" y="1979803"/>
                  </a:lnTo>
                  <a:lnTo>
                    <a:pt x="9337904" y="1980717"/>
                  </a:lnTo>
                  <a:lnTo>
                    <a:pt x="9339212" y="1982317"/>
                  </a:lnTo>
                  <a:lnTo>
                    <a:pt x="9340342" y="1983346"/>
                  </a:lnTo>
                  <a:lnTo>
                    <a:pt x="9343377" y="1982978"/>
                  </a:lnTo>
                  <a:lnTo>
                    <a:pt x="9344457" y="1981669"/>
                  </a:lnTo>
                  <a:lnTo>
                    <a:pt x="9345511" y="1980387"/>
                  </a:lnTo>
                  <a:close/>
                </a:path>
                <a:path w="9490710" h="3761104">
                  <a:moveTo>
                    <a:pt x="9346311" y="2509939"/>
                  </a:moveTo>
                  <a:lnTo>
                    <a:pt x="9340812" y="2506599"/>
                  </a:lnTo>
                  <a:lnTo>
                    <a:pt x="9338602" y="2505138"/>
                  </a:lnTo>
                  <a:lnTo>
                    <a:pt x="9335287" y="2505164"/>
                  </a:lnTo>
                  <a:lnTo>
                    <a:pt x="9334614" y="2504033"/>
                  </a:lnTo>
                  <a:lnTo>
                    <a:pt x="9333916" y="2505595"/>
                  </a:lnTo>
                  <a:lnTo>
                    <a:pt x="9331046" y="2511844"/>
                  </a:lnTo>
                  <a:lnTo>
                    <a:pt x="9333408" y="2517292"/>
                  </a:lnTo>
                  <a:lnTo>
                    <a:pt x="9341015" y="2519095"/>
                  </a:lnTo>
                  <a:lnTo>
                    <a:pt x="9342069" y="2519095"/>
                  </a:lnTo>
                  <a:lnTo>
                    <a:pt x="9342869" y="2518245"/>
                  </a:lnTo>
                  <a:lnTo>
                    <a:pt x="9346235" y="2515933"/>
                  </a:lnTo>
                  <a:lnTo>
                    <a:pt x="9346311" y="2509939"/>
                  </a:lnTo>
                  <a:close/>
                </a:path>
                <a:path w="9490710" h="3761104">
                  <a:moveTo>
                    <a:pt x="9347238" y="1932495"/>
                  </a:moveTo>
                  <a:lnTo>
                    <a:pt x="9346641" y="1930603"/>
                  </a:lnTo>
                  <a:lnTo>
                    <a:pt x="9343022" y="1931657"/>
                  </a:lnTo>
                  <a:lnTo>
                    <a:pt x="9342476" y="1929028"/>
                  </a:lnTo>
                  <a:lnTo>
                    <a:pt x="9342349" y="1928317"/>
                  </a:lnTo>
                  <a:lnTo>
                    <a:pt x="9338729" y="1929676"/>
                  </a:lnTo>
                  <a:lnTo>
                    <a:pt x="9338602" y="1930831"/>
                  </a:lnTo>
                  <a:lnTo>
                    <a:pt x="9338335" y="1933092"/>
                  </a:lnTo>
                  <a:lnTo>
                    <a:pt x="9339135" y="1934794"/>
                  </a:lnTo>
                  <a:lnTo>
                    <a:pt x="9342844" y="1936280"/>
                  </a:lnTo>
                  <a:lnTo>
                    <a:pt x="9346209" y="1934819"/>
                  </a:lnTo>
                  <a:lnTo>
                    <a:pt x="9347238" y="1932495"/>
                  </a:lnTo>
                  <a:close/>
                </a:path>
                <a:path w="9490710" h="3761104">
                  <a:moveTo>
                    <a:pt x="9354248" y="1878012"/>
                  </a:moveTo>
                  <a:lnTo>
                    <a:pt x="9353791" y="1874723"/>
                  </a:lnTo>
                  <a:lnTo>
                    <a:pt x="9350705" y="1871319"/>
                  </a:lnTo>
                  <a:lnTo>
                    <a:pt x="9344025" y="1870887"/>
                  </a:lnTo>
                  <a:lnTo>
                    <a:pt x="9340786" y="1872716"/>
                  </a:lnTo>
                  <a:lnTo>
                    <a:pt x="9339732" y="1876158"/>
                  </a:lnTo>
                  <a:lnTo>
                    <a:pt x="9338158" y="1879473"/>
                  </a:lnTo>
                  <a:lnTo>
                    <a:pt x="9340291" y="1882228"/>
                  </a:lnTo>
                  <a:lnTo>
                    <a:pt x="9343847" y="1885873"/>
                  </a:lnTo>
                  <a:lnTo>
                    <a:pt x="9345155" y="1887156"/>
                  </a:lnTo>
                  <a:lnTo>
                    <a:pt x="9344660" y="1890623"/>
                  </a:lnTo>
                  <a:lnTo>
                    <a:pt x="9346184" y="1891245"/>
                  </a:lnTo>
                  <a:lnTo>
                    <a:pt x="9346070" y="1889760"/>
                  </a:lnTo>
                  <a:lnTo>
                    <a:pt x="9345968" y="1888337"/>
                  </a:lnTo>
                  <a:lnTo>
                    <a:pt x="9350057" y="1889112"/>
                  </a:lnTo>
                  <a:lnTo>
                    <a:pt x="9349651" y="1888337"/>
                  </a:lnTo>
                  <a:lnTo>
                    <a:pt x="9347492" y="1884222"/>
                  </a:lnTo>
                  <a:lnTo>
                    <a:pt x="9349295" y="1883714"/>
                  </a:lnTo>
                  <a:lnTo>
                    <a:pt x="9352064" y="1881352"/>
                  </a:lnTo>
                  <a:lnTo>
                    <a:pt x="9351658" y="1878495"/>
                  </a:lnTo>
                  <a:lnTo>
                    <a:pt x="9354248" y="1878012"/>
                  </a:lnTo>
                  <a:close/>
                </a:path>
                <a:path w="9490710" h="3761104">
                  <a:moveTo>
                    <a:pt x="9355557" y="1827263"/>
                  </a:moveTo>
                  <a:lnTo>
                    <a:pt x="9354769" y="1825548"/>
                  </a:lnTo>
                  <a:lnTo>
                    <a:pt x="9353017" y="1824901"/>
                  </a:lnTo>
                  <a:lnTo>
                    <a:pt x="9351454" y="1824266"/>
                  </a:lnTo>
                  <a:lnTo>
                    <a:pt x="9351086" y="1825472"/>
                  </a:lnTo>
                  <a:lnTo>
                    <a:pt x="9350654" y="1826679"/>
                  </a:lnTo>
                  <a:lnTo>
                    <a:pt x="9350400" y="1827860"/>
                  </a:lnTo>
                  <a:lnTo>
                    <a:pt x="9349245" y="1829320"/>
                  </a:lnTo>
                  <a:lnTo>
                    <a:pt x="9351454" y="1830095"/>
                  </a:lnTo>
                  <a:lnTo>
                    <a:pt x="9353144" y="1830666"/>
                  </a:lnTo>
                  <a:lnTo>
                    <a:pt x="9355099" y="1829371"/>
                  </a:lnTo>
                  <a:lnTo>
                    <a:pt x="9355557" y="1827263"/>
                  </a:lnTo>
                  <a:close/>
                </a:path>
                <a:path w="9490710" h="3761104">
                  <a:moveTo>
                    <a:pt x="9357563" y="2502154"/>
                  </a:moveTo>
                  <a:lnTo>
                    <a:pt x="9356560" y="2498788"/>
                  </a:lnTo>
                  <a:lnTo>
                    <a:pt x="9355226" y="2498217"/>
                  </a:lnTo>
                  <a:lnTo>
                    <a:pt x="9353842" y="2497582"/>
                  </a:lnTo>
                  <a:lnTo>
                    <a:pt x="9353398" y="2498712"/>
                  </a:lnTo>
                  <a:lnTo>
                    <a:pt x="9352712" y="2499601"/>
                  </a:lnTo>
                  <a:lnTo>
                    <a:pt x="9351378" y="2501328"/>
                  </a:lnTo>
                  <a:lnTo>
                    <a:pt x="9351886" y="2502954"/>
                  </a:lnTo>
                  <a:lnTo>
                    <a:pt x="9352839" y="2504821"/>
                  </a:lnTo>
                  <a:lnTo>
                    <a:pt x="9354147" y="2504262"/>
                  </a:lnTo>
                  <a:lnTo>
                    <a:pt x="9355620" y="2504033"/>
                  </a:lnTo>
                  <a:lnTo>
                    <a:pt x="9357563" y="2502154"/>
                  </a:lnTo>
                  <a:close/>
                </a:path>
                <a:path w="9490710" h="3761104">
                  <a:moveTo>
                    <a:pt x="9362427" y="1799945"/>
                  </a:moveTo>
                  <a:lnTo>
                    <a:pt x="9358884" y="1798040"/>
                  </a:lnTo>
                  <a:lnTo>
                    <a:pt x="9358262" y="1795119"/>
                  </a:lnTo>
                  <a:lnTo>
                    <a:pt x="9354972" y="1795119"/>
                  </a:lnTo>
                  <a:lnTo>
                    <a:pt x="9354096" y="1795005"/>
                  </a:lnTo>
                  <a:lnTo>
                    <a:pt x="9353486" y="1795932"/>
                  </a:lnTo>
                  <a:lnTo>
                    <a:pt x="9353017" y="1796961"/>
                  </a:lnTo>
                  <a:lnTo>
                    <a:pt x="9353245" y="1797558"/>
                  </a:lnTo>
                  <a:lnTo>
                    <a:pt x="9354147" y="1799793"/>
                  </a:lnTo>
                  <a:lnTo>
                    <a:pt x="9355379" y="1801901"/>
                  </a:lnTo>
                  <a:lnTo>
                    <a:pt x="9356382" y="1804085"/>
                  </a:lnTo>
                  <a:lnTo>
                    <a:pt x="9356827" y="1805012"/>
                  </a:lnTo>
                  <a:lnTo>
                    <a:pt x="9357512" y="1805546"/>
                  </a:lnTo>
                  <a:lnTo>
                    <a:pt x="9358389" y="1805597"/>
                  </a:lnTo>
                  <a:lnTo>
                    <a:pt x="9359938" y="1805673"/>
                  </a:lnTo>
                  <a:lnTo>
                    <a:pt x="9360116" y="1804314"/>
                  </a:lnTo>
                  <a:lnTo>
                    <a:pt x="9360573" y="1802803"/>
                  </a:lnTo>
                  <a:lnTo>
                    <a:pt x="9360497" y="1801799"/>
                  </a:lnTo>
                  <a:lnTo>
                    <a:pt x="9362427" y="1799945"/>
                  </a:lnTo>
                  <a:close/>
                </a:path>
                <a:path w="9490710" h="3761104">
                  <a:moveTo>
                    <a:pt x="9369031" y="1977771"/>
                  </a:moveTo>
                  <a:lnTo>
                    <a:pt x="9368853" y="1977072"/>
                  </a:lnTo>
                  <a:lnTo>
                    <a:pt x="9368549" y="1975713"/>
                  </a:lnTo>
                  <a:lnTo>
                    <a:pt x="9368231" y="1973783"/>
                  </a:lnTo>
                  <a:lnTo>
                    <a:pt x="9367279" y="1973313"/>
                  </a:lnTo>
                  <a:lnTo>
                    <a:pt x="9366364" y="1972830"/>
                  </a:lnTo>
                  <a:lnTo>
                    <a:pt x="9365894" y="1974735"/>
                  </a:lnTo>
                  <a:lnTo>
                    <a:pt x="9365463" y="1975942"/>
                  </a:lnTo>
                  <a:lnTo>
                    <a:pt x="9365310" y="1977148"/>
                  </a:lnTo>
                  <a:lnTo>
                    <a:pt x="9363989" y="1978380"/>
                  </a:lnTo>
                  <a:lnTo>
                    <a:pt x="9365018" y="1979853"/>
                  </a:lnTo>
                  <a:lnTo>
                    <a:pt x="9365336" y="1980285"/>
                  </a:lnTo>
                  <a:lnTo>
                    <a:pt x="9369031" y="1977771"/>
                  </a:lnTo>
                  <a:close/>
                </a:path>
                <a:path w="9490710" h="3761104">
                  <a:moveTo>
                    <a:pt x="9375762" y="1898599"/>
                  </a:moveTo>
                  <a:lnTo>
                    <a:pt x="9374378" y="1896084"/>
                  </a:lnTo>
                  <a:lnTo>
                    <a:pt x="9368079" y="1896821"/>
                  </a:lnTo>
                  <a:lnTo>
                    <a:pt x="9368003" y="1894662"/>
                  </a:lnTo>
                  <a:lnTo>
                    <a:pt x="9366720" y="1890598"/>
                  </a:lnTo>
                  <a:lnTo>
                    <a:pt x="9365691" y="1889061"/>
                  </a:lnTo>
                  <a:lnTo>
                    <a:pt x="9363837" y="1885200"/>
                  </a:lnTo>
                  <a:lnTo>
                    <a:pt x="9361780" y="1884260"/>
                  </a:lnTo>
                  <a:lnTo>
                    <a:pt x="9356903" y="1887232"/>
                  </a:lnTo>
                  <a:lnTo>
                    <a:pt x="9354325" y="1886826"/>
                  </a:lnTo>
                  <a:lnTo>
                    <a:pt x="9350629" y="1885251"/>
                  </a:lnTo>
                  <a:lnTo>
                    <a:pt x="9350553" y="1885442"/>
                  </a:lnTo>
                  <a:lnTo>
                    <a:pt x="9351035" y="1887283"/>
                  </a:lnTo>
                  <a:lnTo>
                    <a:pt x="9350108" y="1890344"/>
                  </a:lnTo>
                  <a:lnTo>
                    <a:pt x="9349346" y="1893455"/>
                  </a:lnTo>
                  <a:lnTo>
                    <a:pt x="9346413" y="1900961"/>
                  </a:lnTo>
                  <a:lnTo>
                    <a:pt x="9348800" y="1903552"/>
                  </a:lnTo>
                  <a:lnTo>
                    <a:pt x="9354401" y="1911223"/>
                  </a:lnTo>
                  <a:lnTo>
                    <a:pt x="9357563" y="1908924"/>
                  </a:lnTo>
                  <a:lnTo>
                    <a:pt x="9360598" y="1909064"/>
                  </a:lnTo>
                  <a:lnTo>
                    <a:pt x="9362173" y="1909140"/>
                  </a:lnTo>
                  <a:lnTo>
                    <a:pt x="9364434" y="1908009"/>
                  </a:lnTo>
                  <a:lnTo>
                    <a:pt x="9366720" y="1904606"/>
                  </a:lnTo>
                  <a:lnTo>
                    <a:pt x="9367901" y="1904504"/>
                  </a:lnTo>
                  <a:lnTo>
                    <a:pt x="9372752" y="1905698"/>
                  </a:lnTo>
                  <a:lnTo>
                    <a:pt x="9374708" y="1904174"/>
                  </a:lnTo>
                  <a:lnTo>
                    <a:pt x="9375762" y="1898599"/>
                  </a:lnTo>
                  <a:close/>
                </a:path>
                <a:path w="9490710" h="3761104">
                  <a:moveTo>
                    <a:pt x="9376283" y="2035416"/>
                  </a:moveTo>
                  <a:lnTo>
                    <a:pt x="9374937" y="2032381"/>
                  </a:lnTo>
                  <a:lnTo>
                    <a:pt x="9373997" y="2028037"/>
                  </a:lnTo>
                  <a:lnTo>
                    <a:pt x="9372016" y="2027910"/>
                  </a:lnTo>
                  <a:lnTo>
                    <a:pt x="9371089" y="2029142"/>
                  </a:lnTo>
                  <a:lnTo>
                    <a:pt x="9370390" y="2030044"/>
                  </a:lnTo>
                  <a:lnTo>
                    <a:pt x="9369806" y="2031022"/>
                  </a:lnTo>
                  <a:lnTo>
                    <a:pt x="9369006" y="2032203"/>
                  </a:lnTo>
                  <a:lnTo>
                    <a:pt x="9367545" y="2033905"/>
                  </a:lnTo>
                  <a:lnTo>
                    <a:pt x="9367152" y="2036216"/>
                  </a:lnTo>
                  <a:lnTo>
                    <a:pt x="9365920" y="2041309"/>
                  </a:lnTo>
                  <a:lnTo>
                    <a:pt x="9367901" y="2041410"/>
                  </a:lnTo>
                  <a:lnTo>
                    <a:pt x="9370289" y="2043125"/>
                  </a:lnTo>
                  <a:lnTo>
                    <a:pt x="9370936" y="2041817"/>
                  </a:lnTo>
                  <a:lnTo>
                    <a:pt x="9372168" y="2039937"/>
                  </a:lnTo>
                  <a:lnTo>
                    <a:pt x="9372676" y="2038858"/>
                  </a:lnTo>
                  <a:lnTo>
                    <a:pt x="9376283" y="2035416"/>
                  </a:lnTo>
                  <a:close/>
                </a:path>
                <a:path w="9490710" h="3761104">
                  <a:moveTo>
                    <a:pt x="9377159" y="2474849"/>
                  </a:moveTo>
                  <a:lnTo>
                    <a:pt x="9375229" y="2472804"/>
                  </a:lnTo>
                  <a:lnTo>
                    <a:pt x="9375457" y="2471077"/>
                  </a:lnTo>
                  <a:lnTo>
                    <a:pt x="9374302" y="2470353"/>
                  </a:lnTo>
                  <a:lnTo>
                    <a:pt x="9372219" y="2468664"/>
                  </a:lnTo>
                  <a:lnTo>
                    <a:pt x="9370962" y="2467191"/>
                  </a:lnTo>
                  <a:lnTo>
                    <a:pt x="9368358" y="2468219"/>
                  </a:lnTo>
                  <a:lnTo>
                    <a:pt x="9367825" y="2468295"/>
                  </a:lnTo>
                  <a:lnTo>
                    <a:pt x="9367304" y="2468448"/>
                  </a:lnTo>
                  <a:lnTo>
                    <a:pt x="9367520" y="2469121"/>
                  </a:lnTo>
                  <a:lnTo>
                    <a:pt x="9367495" y="2469870"/>
                  </a:lnTo>
                  <a:lnTo>
                    <a:pt x="9367545" y="2470581"/>
                  </a:lnTo>
                  <a:lnTo>
                    <a:pt x="9366821" y="2469870"/>
                  </a:lnTo>
                  <a:lnTo>
                    <a:pt x="9366021" y="2469197"/>
                  </a:lnTo>
                  <a:lnTo>
                    <a:pt x="9364891" y="2468397"/>
                  </a:lnTo>
                  <a:lnTo>
                    <a:pt x="9363862" y="2467165"/>
                  </a:lnTo>
                  <a:lnTo>
                    <a:pt x="9363278" y="2467191"/>
                  </a:lnTo>
                  <a:lnTo>
                    <a:pt x="9366225" y="2463825"/>
                  </a:lnTo>
                  <a:lnTo>
                    <a:pt x="9366199" y="2462111"/>
                  </a:lnTo>
                  <a:lnTo>
                    <a:pt x="9365717" y="2460536"/>
                  </a:lnTo>
                  <a:lnTo>
                    <a:pt x="9368879" y="2461082"/>
                  </a:lnTo>
                  <a:lnTo>
                    <a:pt x="9372524" y="2459202"/>
                  </a:lnTo>
                  <a:lnTo>
                    <a:pt x="9373857" y="2451176"/>
                  </a:lnTo>
                  <a:lnTo>
                    <a:pt x="9372600" y="2448204"/>
                  </a:lnTo>
                  <a:lnTo>
                    <a:pt x="9373349" y="2447175"/>
                  </a:lnTo>
                  <a:lnTo>
                    <a:pt x="9365196" y="2446909"/>
                  </a:lnTo>
                  <a:lnTo>
                    <a:pt x="9361322" y="2450820"/>
                  </a:lnTo>
                  <a:lnTo>
                    <a:pt x="9362008" y="2456764"/>
                  </a:lnTo>
                  <a:lnTo>
                    <a:pt x="9357335" y="2454110"/>
                  </a:lnTo>
                  <a:lnTo>
                    <a:pt x="9354896" y="2452979"/>
                  </a:lnTo>
                  <a:lnTo>
                    <a:pt x="9357131" y="2453335"/>
                  </a:lnTo>
                  <a:lnTo>
                    <a:pt x="9358909" y="2452205"/>
                  </a:lnTo>
                  <a:lnTo>
                    <a:pt x="9361500" y="2448458"/>
                  </a:lnTo>
                  <a:lnTo>
                    <a:pt x="9362834" y="2446998"/>
                  </a:lnTo>
                  <a:lnTo>
                    <a:pt x="9364459" y="2445753"/>
                  </a:lnTo>
                  <a:lnTo>
                    <a:pt x="9366072" y="2446197"/>
                  </a:lnTo>
                  <a:lnTo>
                    <a:pt x="9367774" y="2446248"/>
                  </a:lnTo>
                  <a:lnTo>
                    <a:pt x="9375508" y="2441156"/>
                  </a:lnTo>
                  <a:lnTo>
                    <a:pt x="9376410" y="2436812"/>
                  </a:lnTo>
                  <a:lnTo>
                    <a:pt x="9370416" y="2428824"/>
                  </a:lnTo>
                  <a:lnTo>
                    <a:pt x="9367469" y="2428824"/>
                  </a:lnTo>
                  <a:lnTo>
                    <a:pt x="9363583" y="2429230"/>
                  </a:lnTo>
                  <a:lnTo>
                    <a:pt x="9361881" y="2430589"/>
                  </a:lnTo>
                  <a:lnTo>
                    <a:pt x="9360700" y="2432647"/>
                  </a:lnTo>
                  <a:lnTo>
                    <a:pt x="9359113" y="2431694"/>
                  </a:lnTo>
                  <a:lnTo>
                    <a:pt x="9357906" y="2431465"/>
                  </a:lnTo>
                  <a:lnTo>
                    <a:pt x="9356801" y="2431542"/>
                  </a:lnTo>
                  <a:lnTo>
                    <a:pt x="9358541" y="2429179"/>
                  </a:lnTo>
                  <a:lnTo>
                    <a:pt x="9359417" y="2426119"/>
                  </a:lnTo>
                  <a:lnTo>
                    <a:pt x="9363608" y="2424836"/>
                  </a:lnTo>
                  <a:lnTo>
                    <a:pt x="9362757" y="2421344"/>
                  </a:lnTo>
                  <a:lnTo>
                    <a:pt x="9361627" y="2420874"/>
                  </a:lnTo>
                  <a:lnTo>
                    <a:pt x="9361094" y="2420899"/>
                  </a:lnTo>
                  <a:lnTo>
                    <a:pt x="9361843" y="2418778"/>
                  </a:lnTo>
                  <a:lnTo>
                    <a:pt x="9363583" y="2419997"/>
                  </a:lnTo>
                  <a:lnTo>
                    <a:pt x="9364485" y="2420645"/>
                  </a:lnTo>
                  <a:lnTo>
                    <a:pt x="9365386" y="2421496"/>
                  </a:lnTo>
                  <a:lnTo>
                    <a:pt x="9366466" y="2420366"/>
                  </a:lnTo>
                  <a:lnTo>
                    <a:pt x="9367495" y="2419261"/>
                  </a:lnTo>
                  <a:lnTo>
                    <a:pt x="9367050" y="2416200"/>
                  </a:lnTo>
                  <a:lnTo>
                    <a:pt x="9365272" y="2414790"/>
                  </a:lnTo>
                  <a:lnTo>
                    <a:pt x="9364942" y="2414917"/>
                  </a:lnTo>
                  <a:lnTo>
                    <a:pt x="9364586" y="2414994"/>
                  </a:lnTo>
                  <a:lnTo>
                    <a:pt x="9364942" y="2414168"/>
                  </a:lnTo>
                  <a:lnTo>
                    <a:pt x="9364358" y="2413711"/>
                  </a:lnTo>
                  <a:lnTo>
                    <a:pt x="9363939" y="2413635"/>
                  </a:lnTo>
                  <a:lnTo>
                    <a:pt x="9363939" y="2415197"/>
                  </a:lnTo>
                  <a:lnTo>
                    <a:pt x="9363558" y="2415527"/>
                  </a:lnTo>
                  <a:lnTo>
                    <a:pt x="9363202" y="2415946"/>
                  </a:lnTo>
                  <a:lnTo>
                    <a:pt x="9362224" y="2417241"/>
                  </a:lnTo>
                  <a:lnTo>
                    <a:pt x="9362262" y="2415146"/>
                  </a:lnTo>
                  <a:lnTo>
                    <a:pt x="9363329" y="2415324"/>
                  </a:lnTo>
                  <a:lnTo>
                    <a:pt x="9363608" y="2415222"/>
                  </a:lnTo>
                  <a:lnTo>
                    <a:pt x="9363939" y="2415197"/>
                  </a:lnTo>
                  <a:lnTo>
                    <a:pt x="9363939" y="2413635"/>
                  </a:lnTo>
                  <a:lnTo>
                    <a:pt x="9363558" y="2413546"/>
                  </a:lnTo>
                  <a:lnTo>
                    <a:pt x="9363037" y="2413571"/>
                  </a:lnTo>
                  <a:lnTo>
                    <a:pt x="9362148" y="2413444"/>
                  </a:lnTo>
                  <a:lnTo>
                    <a:pt x="9362008" y="2413685"/>
                  </a:lnTo>
                  <a:lnTo>
                    <a:pt x="9361589" y="2414447"/>
                  </a:lnTo>
                  <a:lnTo>
                    <a:pt x="9356725" y="2410853"/>
                  </a:lnTo>
                  <a:lnTo>
                    <a:pt x="9351632" y="2411133"/>
                  </a:lnTo>
                  <a:lnTo>
                    <a:pt x="9347086" y="2416860"/>
                  </a:lnTo>
                  <a:lnTo>
                    <a:pt x="9347086" y="2422626"/>
                  </a:lnTo>
                  <a:lnTo>
                    <a:pt x="9349651" y="2424417"/>
                  </a:lnTo>
                  <a:lnTo>
                    <a:pt x="9351086" y="2424684"/>
                  </a:lnTo>
                  <a:lnTo>
                    <a:pt x="9349854" y="2426119"/>
                  </a:lnTo>
                  <a:lnTo>
                    <a:pt x="9350756" y="2428227"/>
                  </a:lnTo>
                  <a:lnTo>
                    <a:pt x="9348140" y="2431338"/>
                  </a:lnTo>
                  <a:lnTo>
                    <a:pt x="9348241" y="2433167"/>
                  </a:lnTo>
                  <a:lnTo>
                    <a:pt x="9349219" y="2435479"/>
                  </a:lnTo>
                  <a:lnTo>
                    <a:pt x="9351429" y="2434983"/>
                  </a:lnTo>
                  <a:lnTo>
                    <a:pt x="9353245" y="2434374"/>
                  </a:lnTo>
                  <a:lnTo>
                    <a:pt x="9351505" y="2437968"/>
                  </a:lnTo>
                  <a:lnTo>
                    <a:pt x="9350083" y="2441905"/>
                  </a:lnTo>
                  <a:lnTo>
                    <a:pt x="9349295" y="2448039"/>
                  </a:lnTo>
                  <a:lnTo>
                    <a:pt x="9350527" y="2450287"/>
                  </a:lnTo>
                  <a:lnTo>
                    <a:pt x="9352407" y="2451849"/>
                  </a:lnTo>
                  <a:lnTo>
                    <a:pt x="9352216" y="2451747"/>
                  </a:lnTo>
                  <a:lnTo>
                    <a:pt x="9350210" y="2451392"/>
                  </a:lnTo>
                  <a:lnTo>
                    <a:pt x="9350477" y="2452979"/>
                  </a:lnTo>
                  <a:lnTo>
                    <a:pt x="9349651" y="2453551"/>
                  </a:lnTo>
                  <a:lnTo>
                    <a:pt x="9346946" y="2455468"/>
                  </a:lnTo>
                  <a:lnTo>
                    <a:pt x="9348521" y="2456891"/>
                  </a:lnTo>
                  <a:lnTo>
                    <a:pt x="9349930" y="2459075"/>
                  </a:lnTo>
                  <a:lnTo>
                    <a:pt x="9351785" y="2464054"/>
                  </a:lnTo>
                  <a:lnTo>
                    <a:pt x="9357906" y="2463596"/>
                  </a:lnTo>
                  <a:lnTo>
                    <a:pt x="9362694" y="2467203"/>
                  </a:lnTo>
                  <a:lnTo>
                    <a:pt x="9360395" y="2467267"/>
                  </a:lnTo>
                  <a:lnTo>
                    <a:pt x="9359367" y="2467610"/>
                  </a:lnTo>
                  <a:lnTo>
                    <a:pt x="9359265" y="2467406"/>
                  </a:lnTo>
                  <a:lnTo>
                    <a:pt x="9355798" y="2465476"/>
                  </a:lnTo>
                  <a:lnTo>
                    <a:pt x="9353118" y="2467114"/>
                  </a:lnTo>
                  <a:lnTo>
                    <a:pt x="9347263" y="2470023"/>
                  </a:lnTo>
                  <a:lnTo>
                    <a:pt x="9345587" y="2471229"/>
                  </a:lnTo>
                  <a:lnTo>
                    <a:pt x="9347390" y="2476754"/>
                  </a:lnTo>
                  <a:lnTo>
                    <a:pt x="9346159" y="2479090"/>
                  </a:lnTo>
                  <a:lnTo>
                    <a:pt x="9346895" y="2484336"/>
                  </a:lnTo>
                  <a:lnTo>
                    <a:pt x="9346311" y="2486990"/>
                  </a:lnTo>
                  <a:lnTo>
                    <a:pt x="9349168" y="2487790"/>
                  </a:lnTo>
                  <a:lnTo>
                    <a:pt x="9355226" y="2491841"/>
                  </a:lnTo>
                  <a:lnTo>
                    <a:pt x="9356852" y="2489149"/>
                  </a:lnTo>
                  <a:lnTo>
                    <a:pt x="9358986" y="2488501"/>
                  </a:lnTo>
                  <a:lnTo>
                    <a:pt x="9359938" y="2489352"/>
                  </a:lnTo>
                  <a:lnTo>
                    <a:pt x="9361170" y="2489974"/>
                  </a:lnTo>
                  <a:lnTo>
                    <a:pt x="9364066" y="2490025"/>
                  </a:lnTo>
                  <a:lnTo>
                    <a:pt x="9365310" y="2489428"/>
                  </a:lnTo>
                  <a:lnTo>
                    <a:pt x="9369463" y="2489682"/>
                  </a:lnTo>
                  <a:lnTo>
                    <a:pt x="9369577" y="2487917"/>
                  </a:lnTo>
                  <a:lnTo>
                    <a:pt x="9367495" y="2483955"/>
                  </a:lnTo>
                  <a:lnTo>
                    <a:pt x="9367202" y="2482646"/>
                  </a:lnTo>
                  <a:lnTo>
                    <a:pt x="9369184" y="2478481"/>
                  </a:lnTo>
                  <a:lnTo>
                    <a:pt x="9369577" y="2477274"/>
                  </a:lnTo>
                  <a:lnTo>
                    <a:pt x="9369755" y="2476195"/>
                  </a:lnTo>
                  <a:lnTo>
                    <a:pt x="9372067" y="2478011"/>
                  </a:lnTo>
                  <a:lnTo>
                    <a:pt x="9373121" y="2475319"/>
                  </a:lnTo>
                  <a:lnTo>
                    <a:pt x="9377159" y="2474849"/>
                  </a:lnTo>
                  <a:close/>
                </a:path>
                <a:path w="9490710" h="3761104">
                  <a:moveTo>
                    <a:pt x="9385452" y="2224684"/>
                  </a:moveTo>
                  <a:lnTo>
                    <a:pt x="9385300" y="2223630"/>
                  </a:lnTo>
                  <a:lnTo>
                    <a:pt x="9385122" y="2222258"/>
                  </a:lnTo>
                  <a:lnTo>
                    <a:pt x="9384322" y="2220976"/>
                  </a:lnTo>
                  <a:lnTo>
                    <a:pt x="9383789" y="2219642"/>
                  </a:lnTo>
                  <a:lnTo>
                    <a:pt x="9382608" y="2220468"/>
                  </a:lnTo>
                  <a:lnTo>
                    <a:pt x="9380906" y="2220493"/>
                  </a:lnTo>
                  <a:lnTo>
                    <a:pt x="9379801" y="2222703"/>
                  </a:lnTo>
                  <a:lnTo>
                    <a:pt x="9380207" y="2223592"/>
                  </a:lnTo>
                  <a:lnTo>
                    <a:pt x="9380626" y="2224963"/>
                  </a:lnTo>
                  <a:lnTo>
                    <a:pt x="9381426" y="2226094"/>
                  </a:lnTo>
                  <a:lnTo>
                    <a:pt x="9381960" y="2226780"/>
                  </a:lnTo>
                  <a:lnTo>
                    <a:pt x="9385452" y="2224684"/>
                  </a:lnTo>
                  <a:close/>
                </a:path>
                <a:path w="9490710" h="3761104">
                  <a:moveTo>
                    <a:pt x="9389847" y="2003056"/>
                  </a:moveTo>
                  <a:lnTo>
                    <a:pt x="9386202" y="1996681"/>
                  </a:lnTo>
                  <a:lnTo>
                    <a:pt x="9382442" y="1995703"/>
                  </a:lnTo>
                  <a:lnTo>
                    <a:pt x="9383763" y="1989543"/>
                  </a:lnTo>
                  <a:lnTo>
                    <a:pt x="9381807" y="1989467"/>
                  </a:lnTo>
                  <a:lnTo>
                    <a:pt x="9379928" y="1988794"/>
                  </a:lnTo>
                  <a:lnTo>
                    <a:pt x="9376537" y="1987194"/>
                  </a:lnTo>
                  <a:lnTo>
                    <a:pt x="9373248" y="1987689"/>
                  </a:lnTo>
                  <a:lnTo>
                    <a:pt x="9366148" y="1990432"/>
                  </a:lnTo>
                  <a:lnTo>
                    <a:pt x="9369679" y="1993112"/>
                  </a:lnTo>
                  <a:lnTo>
                    <a:pt x="9368333" y="1995576"/>
                  </a:lnTo>
                  <a:lnTo>
                    <a:pt x="9366682" y="1995982"/>
                  </a:lnTo>
                  <a:lnTo>
                    <a:pt x="9366466" y="1993569"/>
                  </a:lnTo>
                  <a:lnTo>
                    <a:pt x="9366072" y="1992261"/>
                  </a:lnTo>
                  <a:lnTo>
                    <a:pt x="9365945" y="1990826"/>
                  </a:lnTo>
                  <a:lnTo>
                    <a:pt x="9365818" y="1988947"/>
                  </a:lnTo>
                  <a:lnTo>
                    <a:pt x="9363380" y="1988566"/>
                  </a:lnTo>
                  <a:lnTo>
                    <a:pt x="9361754" y="1988896"/>
                  </a:lnTo>
                  <a:lnTo>
                    <a:pt x="9360497" y="1989150"/>
                  </a:lnTo>
                  <a:lnTo>
                    <a:pt x="9358820" y="1989569"/>
                  </a:lnTo>
                  <a:lnTo>
                    <a:pt x="9358414" y="1991080"/>
                  </a:lnTo>
                  <a:lnTo>
                    <a:pt x="9358160" y="1992591"/>
                  </a:lnTo>
                  <a:lnTo>
                    <a:pt x="9360649" y="1997405"/>
                  </a:lnTo>
                  <a:lnTo>
                    <a:pt x="9362783" y="1998535"/>
                  </a:lnTo>
                  <a:lnTo>
                    <a:pt x="9363862" y="1998078"/>
                  </a:lnTo>
                  <a:lnTo>
                    <a:pt x="9364040" y="1995347"/>
                  </a:lnTo>
                  <a:lnTo>
                    <a:pt x="9366504" y="1996033"/>
                  </a:lnTo>
                  <a:lnTo>
                    <a:pt x="9364459" y="1996528"/>
                  </a:lnTo>
                  <a:lnTo>
                    <a:pt x="9367596" y="2002155"/>
                  </a:lnTo>
                  <a:lnTo>
                    <a:pt x="9368155" y="2003310"/>
                  </a:lnTo>
                  <a:lnTo>
                    <a:pt x="9364193" y="2004364"/>
                  </a:lnTo>
                  <a:lnTo>
                    <a:pt x="9362910" y="2007044"/>
                  </a:lnTo>
                  <a:lnTo>
                    <a:pt x="9361195" y="2006841"/>
                  </a:lnTo>
                  <a:lnTo>
                    <a:pt x="9360116" y="2007120"/>
                  </a:lnTo>
                  <a:lnTo>
                    <a:pt x="9359824" y="2005584"/>
                  </a:lnTo>
                  <a:lnTo>
                    <a:pt x="9359290" y="2004161"/>
                  </a:lnTo>
                  <a:lnTo>
                    <a:pt x="9356687" y="2003259"/>
                  </a:lnTo>
                  <a:lnTo>
                    <a:pt x="9354769" y="2003501"/>
                  </a:lnTo>
                  <a:lnTo>
                    <a:pt x="9353321" y="1997583"/>
                  </a:lnTo>
                  <a:lnTo>
                    <a:pt x="9351315" y="1995855"/>
                  </a:lnTo>
                  <a:lnTo>
                    <a:pt x="9344711" y="1996376"/>
                  </a:lnTo>
                  <a:lnTo>
                    <a:pt x="9343733" y="1996274"/>
                  </a:lnTo>
                  <a:lnTo>
                    <a:pt x="9344279" y="1992591"/>
                  </a:lnTo>
                  <a:lnTo>
                    <a:pt x="9343250" y="1991461"/>
                  </a:lnTo>
                  <a:lnTo>
                    <a:pt x="9342222" y="1985886"/>
                  </a:lnTo>
                  <a:lnTo>
                    <a:pt x="9338437" y="1988591"/>
                  </a:lnTo>
                  <a:lnTo>
                    <a:pt x="9333840" y="1986838"/>
                  </a:lnTo>
                  <a:lnTo>
                    <a:pt x="9333789" y="1990051"/>
                  </a:lnTo>
                  <a:lnTo>
                    <a:pt x="9333281" y="1994369"/>
                  </a:lnTo>
                  <a:lnTo>
                    <a:pt x="9334043" y="1997481"/>
                  </a:lnTo>
                  <a:lnTo>
                    <a:pt x="9330474" y="1999665"/>
                  </a:lnTo>
                  <a:lnTo>
                    <a:pt x="9330550" y="2000491"/>
                  </a:lnTo>
                  <a:lnTo>
                    <a:pt x="9336367" y="2001774"/>
                  </a:lnTo>
                  <a:lnTo>
                    <a:pt x="9330144" y="2001672"/>
                  </a:lnTo>
                  <a:lnTo>
                    <a:pt x="9329750" y="2002205"/>
                  </a:lnTo>
                  <a:lnTo>
                    <a:pt x="9329699" y="2002777"/>
                  </a:lnTo>
                  <a:lnTo>
                    <a:pt x="9329547" y="2004441"/>
                  </a:lnTo>
                  <a:lnTo>
                    <a:pt x="9330347" y="2005914"/>
                  </a:lnTo>
                  <a:lnTo>
                    <a:pt x="9329522" y="2011692"/>
                  </a:lnTo>
                  <a:lnTo>
                    <a:pt x="9331808" y="2014169"/>
                  </a:lnTo>
                  <a:lnTo>
                    <a:pt x="9338412" y="2013775"/>
                  </a:lnTo>
                  <a:lnTo>
                    <a:pt x="9341294" y="2012975"/>
                  </a:lnTo>
                  <a:lnTo>
                    <a:pt x="9343923" y="2006815"/>
                  </a:lnTo>
                  <a:lnTo>
                    <a:pt x="9344050" y="2006942"/>
                  </a:lnTo>
                  <a:lnTo>
                    <a:pt x="9348076" y="2008784"/>
                  </a:lnTo>
                  <a:lnTo>
                    <a:pt x="9349156" y="2009559"/>
                  </a:lnTo>
                  <a:lnTo>
                    <a:pt x="9352242" y="2007641"/>
                  </a:lnTo>
                  <a:lnTo>
                    <a:pt x="9352661" y="2009978"/>
                  </a:lnTo>
                  <a:lnTo>
                    <a:pt x="9355950" y="2012873"/>
                  </a:lnTo>
                  <a:lnTo>
                    <a:pt x="9357411" y="2012442"/>
                  </a:lnTo>
                  <a:lnTo>
                    <a:pt x="9358859" y="2011921"/>
                  </a:lnTo>
                  <a:lnTo>
                    <a:pt x="9358986" y="2015807"/>
                  </a:lnTo>
                  <a:lnTo>
                    <a:pt x="9359621" y="2019376"/>
                  </a:lnTo>
                  <a:lnTo>
                    <a:pt x="9365971" y="2022779"/>
                  </a:lnTo>
                  <a:lnTo>
                    <a:pt x="9369336" y="2024189"/>
                  </a:lnTo>
                  <a:lnTo>
                    <a:pt x="9376664" y="2029040"/>
                  </a:lnTo>
                  <a:lnTo>
                    <a:pt x="9380652" y="2028151"/>
                  </a:lnTo>
                  <a:lnTo>
                    <a:pt x="9383941" y="2023719"/>
                  </a:lnTo>
                  <a:lnTo>
                    <a:pt x="9386278" y="2020557"/>
                  </a:lnTo>
                  <a:lnTo>
                    <a:pt x="9386557" y="2018144"/>
                  </a:lnTo>
                  <a:lnTo>
                    <a:pt x="9382912" y="2013521"/>
                  </a:lnTo>
                  <a:lnTo>
                    <a:pt x="9382036" y="2012162"/>
                  </a:lnTo>
                  <a:lnTo>
                    <a:pt x="9379001" y="2011641"/>
                  </a:lnTo>
                  <a:lnTo>
                    <a:pt x="9378772" y="2010867"/>
                  </a:lnTo>
                  <a:lnTo>
                    <a:pt x="9379077" y="2008924"/>
                  </a:lnTo>
                  <a:lnTo>
                    <a:pt x="9379826" y="2007946"/>
                  </a:lnTo>
                  <a:lnTo>
                    <a:pt x="9382290" y="2008949"/>
                  </a:lnTo>
                  <a:lnTo>
                    <a:pt x="9383395" y="2007844"/>
                  </a:lnTo>
                  <a:lnTo>
                    <a:pt x="9388742" y="2006219"/>
                  </a:lnTo>
                  <a:lnTo>
                    <a:pt x="9389847" y="2003056"/>
                  </a:lnTo>
                  <a:close/>
                </a:path>
                <a:path w="9490710" h="3761104">
                  <a:moveTo>
                    <a:pt x="9391701" y="2242667"/>
                  </a:moveTo>
                  <a:lnTo>
                    <a:pt x="9390951" y="2239200"/>
                  </a:lnTo>
                  <a:lnTo>
                    <a:pt x="9389593" y="2238502"/>
                  </a:lnTo>
                  <a:lnTo>
                    <a:pt x="9387980" y="2237689"/>
                  </a:lnTo>
                  <a:lnTo>
                    <a:pt x="9381833" y="2238794"/>
                  </a:lnTo>
                  <a:lnTo>
                    <a:pt x="9381477" y="2240330"/>
                  </a:lnTo>
                  <a:lnTo>
                    <a:pt x="9381033" y="2242159"/>
                  </a:lnTo>
                  <a:lnTo>
                    <a:pt x="9381528" y="2244217"/>
                  </a:lnTo>
                  <a:lnTo>
                    <a:pt x="9381604" y="2245703"/>
                  </a:lnTo>
                  <a:lnTo>
                    <a:pt x="9384525" y="2247557"/>
                  </a:lnTo>
                  <a:lnTo>
                    <a:pt x="9389618" y="2246376"/>
                  </a:lnTo>
                  <a:lnTo>
                    <a:pt x="9390850" y="2244166"/>
                  </a:lnTo>
                  <a:lnTo>
                    <a:pt x="9391701" y="2242667"/>
                  </a:lnTo>
                  <a:close/>
                </a:path>
                <a:path w="9490710" h="3761104">
                  <a:moveTo>
                    <a:pt x="9398775" y="2175586"/>
                  </a:moveTo>
                  <a:lnTo>
                    <a:pt x="9396298" y="2176195"/>
                  </a:lnTo>
                  <a:lnTo>
                    <a:pt x="9394888" y="2175611"/>
                  </a:lnTo>
                  <a:lnTo>
                    <a:pt x="9394190" y="2175332"/>
                  </a:lnTo>
                  <a:lnTo>
                    <a:pt x="9393504" y="2176437"/>
                  </a:lnTo>
                  <a:lnTo>
                    <a:pt x="9393301" y="2177440"/>
                  </a:lnTo>
                  <a:lnTo>
                    <a:pt x="9393199" y="2180183"/>
                  </a:lnTo>
                  <a:lnTo>
                    <a:pt x="9395841" y="2179256"/>
                  </a:lnTo>
                  <a:lnTo>
                    <a:pt x="9397797" y="2180310"/>
                  </a:lnTo>
                  <a:lnTo>
                    <a:pt x="9398698" y="2179155"/>
                  </a:lnTo>
                  <a:lnTo>
                    <a:pt x="9398724" y="2178253"/>
                  </a:lnTo>
                  <a:lnTo>
                    <a:pt x="9398775" y="2175586"/>
                  </a:lnTo>
                  <a:close/>
                </a:path>
                <a:path w="9490710" h="3761104">
                  <a:moveTo>
                    <a:pt x="9404096" y="2156587"/>
                  </a:moveTo>
                  <a:lnTo>
                    <a:pt x="9403753" y="2156155"/>
                  </a:lnTo>
                  <a:lnTo>
                    <a:pt x="9403499" y="2155583"/>
                  </a:lnTo>
                  <a:lnTo>
                    <a:pt x="9401162" y="2154377"/>
                  </a:lnTo>
                  <a:lnTo>
                    <a:pt x="9399956" y="2156155"/>
                  </a:lnTo>
                  <a:lnTo>
                    <a:pt x="9398381" y="2156637"/>
                  </a:lnTo>
                  <a:lnTo>
                    <a:pt x="9398724" y="2157082"/>
                  </a:lnTo>
                  <a:lnTo>
                    <a:pt x="9398978" y="2157692"/>
                  </a:lnTo>
                  <a:lnTo>
                    <a:pt x="9399435" y="2157895"/>
                  </a:lnTo>
                  <a:lnTo>
                    <a:pt x="9401340" y="2158796"/>
                  </a:lnTo>
                  <a:lnTo>
                    <a:pt x="9402572" y="2157107"/>
                  </a:lnTo>
                  <a:lnTo>
                    <a:pt x="9404096" y="2156587"/>
                  </a:lnTo>
                  <a:close/>
                </a:path>
                <a:path w="9490710" h="3761104">
                  <a:moveTo>
                    <a:pt x="9407119" y="2199030"/>
                  </a:moveTo>
                  <a:lnTo>
                    <a:pt x="9407068" y="2198763"/>
                  </a:lnTo>
                  <a:lnTo>
                    <a:pt x="9407017" y="2198509"/>
                  </a:lnTo>
                  <a:lnTo>
                    <a:pt x="9406941" y="2198179"/>
                  </a:lnTo>
                  <a:lnTo>
                    <a:pt x="9406509" y="2198154"/>
                  </a:lnTo>
                  <a:lnTo>
                    <a:pt x="9405658" y="2198052"/>
                  </a:lnTo>
                  <a:lnTo>
                    <a:pt x="9405709" y="2198332"/>
                  </a:lnTo>
                  <a:lnTo>
                    <a:pt x="9405683" y="2198789"/>
                  </a:lnTo>
                  <a:lnTo>
                    <a:pt x="9405836" y="2198840"/>
                  </a:lnTo>
                  <a:lnTo>
                    <a:pt x="9406230" y="2198979"/>
                  </a:lnTo>
                  <a:lnTo>
                    <a:pt x="9406687" y="2198954"/>
                  </a:lnTo>
                  <a:lnTo>
                    <a:pt x="9407119" y="2199030"/>
                  </a:lnTo>
                  <a:close/>
                </a:path>
                <a:path w="9490710" h="3761104">
                  <a:moveTo>
                    <a:pt x="9438119" y="2209673"/>
                  </a:moveTo>
                  <a:lnTo>
                    <a:pt x="9436760" y="2207564"/>
                  </a:lnTo>
                  <a:lnTo>
                    <a:pt x="9434728" y="2206409"/>
                  </a:lnTo>
                  <a:lnTo>
                    <a:pt x="9434957" y="2206409"/>
                  </a:lnTo>
                  <a:lnTo>
                    <a:pt x="9434881" y="2205482"/>
                  </a:lnTo>
                  <a:lnTo>
                    <a:pt x="9434703" y="2204936"/>
                  </a:lnTo>
                  <a:lnTo>
                    <a:pt x="9434576" y="2204707"/>
                  </a:lnTo>
                  <a:lnTo>
                    <a:pt x="9431236" y="2198636"/>
                  </a:lnTo>
                  <a:lnTo>
                    <a:pt x="9425800" y="2198636"/>
                  </a:lnTo>
                  <a:lnTo>
                    <a:pt x="9422041" y="2204936"/>
                  </a:lnTo>
                  <a:lnTo>
                    <a:pt x="9420974" y="2205939"/>
                  </a:lnTo>
                  <a:lnTo>
                    <a:pt x="9421165" y="2206409"/>
                  </a:lnTo>
                  <a:lnTo>
                    <a:pt x="9422409" y="2209673"/>
                  </a:lnTo>
                  <a:lnTo>
                    <a:pt x="9422803" y="2209673"/>
                  </a:lnTo>
                  <a:lnTo>
                    <a:pt x="9419996" y="2210054"/>
                  </a:lnTo>
                  <a:lnTo>
                    <a:pt x="9417609" y="2211159"/>
                  </a:lnTo>
                  <a:lnTo>
                    <a:pt x="9417190" y="2211540"/>
                  </a:lnTo>
                  <a:lnTo>
                    <a:pt x="9417025" y="2211540"/>
                  </a:lnTo>
                  <a:lnTo>
                    <a:pt x="9417914" y="2210409"/>
                  </a:lnTo>
                  <a:lnTo>
                    <a:pt x="9418460" y="2209406"/>
                  </a:lnTo>
                  <a:lnTo>
                    <a:pt x="9416732" y="2205939"/>
                  </a:lnTo>
                  <a:lnTo>
                    <a:pt x="9416605" y="2204707"/>
                  </a:lnTo>
                  <a:lnTo>
                    <a:pt x="9416720" y="2203907"/>
                  </a:lnTo>
                  <a:lnTo>
                    <a:pt x="9416847" y="2203081"/>
                  </a:lnTo>
                  <a:lnTo>
                    <a:pt x="9416961" y="2202192"/>
                  </a:lnTo>
                  <a:lnTo>
                    <a:pt x="9417025" y="2201748"/>
                  </a:lnTo>
                  <a:lnTo>
                    <a:pt x="9413773" y="2203297"/>
                  </a:lnTo>
                  <a:lnTo>
                    <a:pt x="9413773" y="2230285"/>
                  </a:lnTo>
                  <a:lnTo>
                    <a:pt x="9413291" y="2230691"/>
                  </a:lnTo>
                  <a:lnTo>
                    <a:pt x="9412440" y="2231339"/>
                  </a:lnTo>
                  <a:lnTo>
                    <a:pt x="9412326" y="2231517"/>
                  </a:lnTo>
                  <a:lnTo>
                    <a:pt x="9411411" y="2233003"/>
                  </a:lnTo>
                  <a:lnTo>
                    <a:pt x="9410446" y="2234374"/>
                  </a:lnTo>
                  <a:lnTo>
                    <a:pt x="9408401" y="2234374"/>
                  </a:lnTo>
                  <a:lnTo>
                    <a:pt x="9407068" y="2233853"/>
                  </a:lnTo>
                  <a:lnTo>
                    <a:pt x="9407157" y="2233498"/>
                  </a:lnTo>
                  <a:lnTo>
                    <a:pt x="9407271" y="2233003"/>
                  </a:lnTo>
                  <a:lnTo>
                    <a:pt x="9407309" y="2232850"/>
                  </a:lnTo>
                  <a:lnTo>
                    <a:pt x="9407995" y="2229993"/>
                  </a:lnTo>
                  <a:lnTo>
                    <a:pt x="9407563" y="2229459"/>
                  </a:lnTo>
                  <a:lnTo>
                    <a:pt x="9404756" y="2230285"/>
                  </a:lnTo>
                  <a:lnTo>
                    <a:pt x="9404413" y="2230285"/>
                  </a:lnTo>
                  <a:lnTo>
                    <a:pt x="9408046" y="2225865"/>
                  </a:lnTo>
                  <a:lnTo>
                    <a:pt x="9408871" y="2223490"/>
                  </a:lnTo>
                  <a:lnTo>
                    <a:pt x="9410154" y="2226995"/>
                  </a:lnTo>
                  <a:lnTo>
                    <a:pt x="9411678" y="2227884"/>
                  </a:lnTo>
                  <a:lnTo>
                    <a:pt x="9413773" y="2230285"/>
                  </a:lnTo>
                  <a:lnTo>
                    <a:pt x="9413773" y="2203297"/>
                  </a:lnTo>
                  <a:lnTo>
                    <a:pt x="9410776" y="2204707"/>
                  </a:lnTo>
                  <a:lnTo>
                    <a:pt x="9410484" y="2204275"/>
                  </a:lnTo>
                  <a:lnTo>
                    <a:pt x="9408795" y="2201849"/>
                  </a:lnTo>
                  <a:lnTo>
                    <a:pt x="9406382" y="2204275"/>
                  </a:lnTo>
                  <a:lnTo>
                    <a:pt x="9405937" y="2203907"/>
                  </a:lnTo>
                  <a:lnTo>
                    <a:pt x="9405760" y="2203081"/>
                  </a:lnTo>
                  <a:lnTo>
                    <a:pt x="9403182" y="2201900"/>
                  </a:lnTo>
                  <a:lnTo>
                    <a:pt x="9400210" y="2202192"/>
                  </a:lnTo>
                  <a:lnTo>
                    <a:pt x="9396273" y="2205482"/>
                  </a:lnTo>
                  <a:lnTo>
                    <a:pt x="9396387" y="2205710"/>
                  </a:lnTo>
                  <a:lnTo>
                    <a:pt x="9397746" y="2207120"/>
                  </a:lnTo>
                  <a:lnTo>
                    <a:pt x="9399460" y="2210409"/>
                  </a:lnTo>
                  <a:lnTo>
                    <a:pt x="9399156" y="2211540"/>
                  </a:lnTo>
                  <a:lnTo>
                    <a:pt x="9399029" y="2211540"/>
                  </a:lnTo>
                  <a:lnTo>
                    <a:pt x="9395384" y="2215197"/>
                  </a:lnTo>
                  <a:lnTo>
                    <a:pt x="9393987" y="2218067"/>
                  </a:lnTo>
                  <a:lnTo>
                    <a:pt x="9390088" y="2219591"/>
                  </a:lnTo>
                  <a:lnTo>
                    <a:pt x="9389720" y="2221496"/>
                  </a:lnTo>
                  <a:lnTo>
                    <a:pt x="9389821" y="2223490"/>
                  </a:lnTo>
                  <a:lnTo>
                    <a:pt x="9389872" y="2224062"/>
                  </a:lnTo>
                  <a:lnTo>
                    <a:pt x="9391523" y="2223909"/>
                  </a:lnTo>
                  <a:lnTo>
                    <a:pt x="9394063" y="2225167"/>
                  </a:lnTo>
                  <a:lnTo>
                    <a:pt x="9394330" y="2225167"/>
                  </a:lnTo>
                  <a:lnTo>
                    <a:pt x="9395193" y="2223909"/>
                  </a:lnTo>
                  <a:lnTo>
                    <a:pt x="9395612" y="2223312"/>
                  </a:lnTo>
                  <a:lnTo>
                    <a:pt x="9397492" y="2224062"/>
                  </a:lnTo>
                  <a:lnTo>
                    <a:pt x="9397543" y="2225167"/>
                  </a:lnTo>
                  <a:lnTo>
                    <a:pt x="9397098" y="2226399"/>
                  </a:lnTo>
                  <a:lnTo>
                    <a:pt x="9397771" y="2227148"/>
                  </a:lnTo>
                  <a:lnTo>
                    <a:pt x="9401645" y="2230691"/>
                  </a:lnTo>
                  <a:lnTo>
                    <a:pt x="9403118" y="2230691"/>
                  </a:lnTo>
                  <a:lnTo>
                    <a:pt x="9401137" y="2233498"/>
                  </a:lnTo>
                  <a:lnTo>
                    <a:pt x="9396844" y="2236990"/>
                  </a:lnTo>
                  <a:lnTo>
                    <a:pt x="9395892" y="2238718"/>
                  </a:lnTo>
                  <a:lnTo>
                    <a:pt x="9398825" y="2244166"/>
                  </a:lnTo>
                  <a:lnTo>
                    <a:pt x="9401543" y="2243848"/>
                  </a:lnTo>
                  <a:lnTo>
                    <a:pt x="9404020" y="2248014"/>
                  </a:lnTo>
                  <a:lnTo>
                    <a:pt x="9402547" y="2251278"/>
                  </a:lnTo>
                  <a:lnTo>
                    <a:pt x="9406484" y="2252586"/>
                  </a:lnTo>
                  <a:lnTo>
                    <a:pt x="9406814" y="2253704"/>
                  </a:lnTo>
                  <a:lnTo>
                    <a:pt x="9408439" y="2254935"/>
                  </a:lnTo>
                  <a:lnTo>
                    <a:pt x="9409468" y="2254466"/>
                  </a:lnTo>
                  <a:lnTo>
                    <a:pt x="9410154" y="2251748"/>
                  </a:lnTo>
                  <a:lnTo>
                    <a:pt x="9412008" y="2249995"/>
                  </a:lnTo>
                  <a:lnTo>
                    <a:pt x="9410230" y="2246782"/>
                  </a:lnTo>
                  <a:lnTo>
                    <a:pt x="9410522" y="2245982"/>
                  </a:lnTo>
                  <a:lnTo>
                    <a:pt x="9414980" y="2246782"/>
                  </a:lnTo>
                  <a:lnTo>
                    <a:pt x="9415120" y="2246782"/>
                  </a:lnTo>
                  <a:lnTo>
                    <a:pt x="9415208" y="2245982"/>
                  </a:lnTo>
                  <a:lnTo>
                    <a:pt x="9415120" y="2244166"/>
                  </a:lnTo>
                  <a:lnTo>
                    <a:pt x="9415069" y="2243848"/>
                  </a:lnTo>
                  <a:lnTo>
                    <a:pt x="9414993" y="2243391"/>
                  </a:lnTo>
                  <a:lnTo>
                    <a:pt x="9415501" y="2243188"/>
                  </a:lnTo>
                  <a:lnTo>
                    <a:pt x="9415970" y="2242959"/>
                  </a:lnTo>
                  <a:lnTo>
                    <a:pt x="9418561" y="2240737"/>
                  </a:lnTo>
                  <a:lnTo>
                    <a:pt x="9420542" y="2239200"/>
                  </a:lnTo>
                  <a:lnTo>
                    <a:pt x="9420542" y="2234374"/>
                  </a:lnTo>
                  <a:lnTo>
                    <a:pt x="9421419" y="2233853"/>
                  </a:lnTo>
                  <a:lnTo>
                    <a:pt x="9425394" y="2232850"/>
                  </a:lnTo>
                  <a:lnTo>
                    <a:pt x="9427299" y="2231517"/>
                  </a:lnTo>
                  <a:lnTo>
                    <a:pt x="9433065" y="2230285"/>
                  </a:lnTo>
                  <a:lnTo>
                    <a:pt x="9434119" y="2227884"/>
                  </a:lnTo>
                  <a:lnTo>
                    <a:pt x="9434932" y="2223490"/>
                  </a:lnTo>
                  <a:lnTo>
                    <a:pt x="9434970" y="2223312"/>
                  </a:lnTo>
                  <a:lnTo>
                    <a:pt x="9435274" y="2221649"/>
                  </a:lnTo>
                  <a:lnTo>
                    <a:pt x="9435287" y="2221496"/>
                  </a:lnTo>
                  <a:lnTo>
                    <a:pt x="9435554" y="2218410"/>
                  </a:lnTo>
                  <a:lnTo>
                    <a:pt x="9433344" y="2215527"/>
                  </a:lnTo>
                  <a:lnTo>
                    <a:pt x="9433217" y="2214727"/>
                  </a:lnTo>
                  <a:lnTo>
                    <a:pt x="9432963" y="2213927"/>
                  </a:lnTo>
                  <a:lnTo>
                    <a:pt x="9434855" y="2213495"/>
                  </a:lnTo>
                  <a:lnTo>
                    <a:pt x="9436760" y="2212594"/>
                  </a:lnTo>
                  <a:lnTo>
                    <a:pt x="9437281" y="2211540"/>
                  </a:lnTo>
                  <a:lnTo>
                    <a:pt x="9438119" y="2209673"/>
                  </a:lnTo>
                  <a:close/>
                </a:path>
                <a:path w="9490710" h="3761104">
                  <a:moveTo>
                    <a:pt x="9490354" y="2063572"/>
                  </a:moveTo>
                  <a:lnTo>
                    <a:pt x="9488843" y="2063305"/>
                  </a:lnTo>
                  <a:lnTo>
                    <a:pt x="9487141" y="2063851"/>
                  </a:lnTo>
                  <a:lnTo>
                    <a:pt x="9485833" y="2064308"/>
                  </a:lnTo>
                  <a:lnTo>
                    <a:pt x="9485605" y="2064308"/>
                  </a:lnTo>
                  <a:lnTo>
                    <a:pt x="9484233" y="2066163"/>
                  </a:lnTo>
                  <a:lnTo>
                    <a:pt x="9483585" y="2065883"/>
                  </a:lnTo>
                  <a:lnTo>
                    <a:pt x="9482226" y="2065312"/>
                  </a:lnTo>
                  <a:lnTo>
                    <a:pt x="9480842" y="2064702"/>
                  </a:lnTo>
                  <a:lnTo>
                    <a:pt x="9475445" y="2062353"/>
                  </a:lnTo>
                  <a:lnTo>
                    <a:pt x="9467710" y="2062353"/>
                  </a:lnTo>
                  <a:lnTo>
                    <a:pt x="9461182" y="2053958"/>
                  </a:lnTo>
                  <a:lnTo>
                    <a:pt x="9461182" y="2086470"/>
                  </a:lnTo>
                  <a:lnTo>
                    <a:pt x="9461055" y="2089289"/>
                  </a:lnTo>
                  <a:lnTo>
                    <a:pt x="9459976" y="2090458"/>
                  </a:lnTo>
                  <a:lnTo>
                    <a:pt x="9458947" y="2090610"/>
                  </a:lnTo>
                  <a:lnTo>
                    <a:pt x="9455594" y="2092845"/>
                  </a:lnTo>
                  <a:lnTo>
                    <a:pt x="9455493" y="2092375"/>
                  </a:lnTo>
                  <a:lnTo>
                    <a:pt x="9455417" y="2092096"/>
                  </a:lnTo>
                  <a:lnTo>
                    <a:pt x="9454858" y="2089785"/>
                  </a:lnTo>
                  <a:lnTo>
                    <a:pt x="9453258" y="2087194"/>
                  </a:lnTo>
                  <a:lnTo>
                    <a:pt x="9454578" y="2087194"/>
                  </a:lnTo>
                  <a:lnTo>
                    <a:pt x="9455785" y="2086584"/>
                  </a:lnTo>
                  <a:lnTo>
                    <a:pt x="9456877" y="2087194"/>
                  </a:lnTo>
                  <a:lnTo>
                    <a:pt x="9457690" y="2087664"/>
                  </a:lnTo>
                  <a:lnTo>
                    <a:pt x="9458261" y="2087194"/>
                  </a:lnTo>
                  <a:lnTo>
                    <a:pt x="9459138" y="2086470"/>
                  </a:lnTo>
                  <a:lnTo>
                    <a:pt x="9459595" y="2086102"/>
                  </a:lnTo>
                  <a:lnTo>
                    <a:pt x="9461182" y="2086470"/>
                  </a:lnTo>
                  <a:lnTo>
                    <a:pt x="9461182" y="2053958"/>
                  </a:lnTo>
                  <a:lnTo>
                    <a:pt x="9452229" y="2064702"/>
                  </a:lnTo>
                  <a:lnTo>
                    <a:pt x="9451772" y="2064702"/>
                  </a:lnTo>
                  <a:lnTo>
                    <a:pt x="9451492" y="2064410"/>
                  </a:lnTo>
                  <a:lnTo>
                    <a:pt x="9450857" y="2064588"/>
                  </a:lnTo>
                  <a:lnTo>
                    <a:pt x="9450857" y="2085594"/>
                  </a:lnTo>
                  <a:lnTo>
                    <a:pt x="9447936" y="2086076"/>
                  </a:lnTo>
                  <a:lnTo>
                    <a:pt x="9444812" y="2087194"/>
                  </a:lnTo>
                  <a:lnTo>
                    <a:pt x="9444672" y="2086470"/>
                  </a:lnTo>
                  <a:lnTo>
                    <a:pt x="9444558" y="2085594"/>
                  </a:lnTo>
                  <a:lnTo>
                    <a:pt x="9444469" y="2084793"/>
                  </a:lnTo>
                  <a:lnTo>
                    <a:pt x="9447708" y="2083892"/>
                  </a:lnTo>
                  <a:lnTo>
                    <a:pt x="9449041" y="2084539"/>
                  </a:lnTo>
                  <a:lnTo>
                    <a:pt x="9449981" y="2085594"/>
                  </a:lnTo>
                  <a:lnTo>
                    <a:pt x="9450857" y="2085594"/>
                  </a:lnTo>
                  <a:lnTo>
                    <a:pt x="9450857" y="2064588"/>
                  </a:lnTo>
                  <a:lnTo>
                    <a:pt x="9448152" y="2065312"/>
                  </a:lnTo>
                  <a:lnTo>
                    <a:pt x="9447517" y="2065312"/>
                  </a:lnTo>
                  <a:lnTo>
                    <a:pt x="9444914" y="2064308"/>
                  </a:lnTo>
                  <a:lnTo>
                    <a:pt x="9440431" y="2063153"/>
                  </a:lnTo>
                  <a:lnTo>
                    <a:pt x="9439275" y="2061972"/>
                  </a:lnTo>
                  <a:lnTo>
                    <a:pt x="9440672" y="2059355"/>
                  </a:lnTo>
                  <a:lnTo>
                    <a:pt x="9440672" y="2059190"/>
                  </a:lnTo>
                  <a:lnTo>
                    <a:pt x="9441802" y="2057755"/>
                  </a:lnTo>
                  <a:lnTo>
                    <a:pt x="9443237" y="2056498"/>
                  </a:lnTo>
                  <a:lnTo>
                    <a:pt x="9441878" y="2048522"/>
                  </a:lnTo>
                  <a:lnTo>
                    <a:pt x="9441790" y="2048141"/>
                  </a:lnTo>
                  <a:lnTo>
                    <a:pt x="9440545" y="2043150"/>
                  </a:lnTo>
                  <a:lnTo>
                    <a:pt x="9440177" y="2042998"/>
                  </a:lnTo>
                  <a:lnTo>
                    <a:pt x="9434474" y="2040661"/>
                  </a:lnTo>
                  <a:lnTo>
                    <a:pt x="9431934" y="2038045"/>
                  </a:lnTo>
                  <a:lnTo>
                    <a:pt x="9430182" y="2036241"/>
                  </a:lnTo>
                  <a:lnTo>
                    <a:pt x="9424937" y="2036241"/>
                  </a:lnTo>
                  <a:lnTo>
                    <a:pt x="9419717" y="2038045"/>
                  </a:lnTo>
                  <a:lnTo>
                    <a:pt x="9419361" y="2038045"/>
                  </a:lnTo>
                  <a:lnTo>
                    <a:pt x="9419133" y="2037549"/>
                  </a:lnTo>
                  <a:lnTo>
                    <a:pt x="9419158" y="2037041"/>
                  </a:lnTo>
                  <a:lnTo>
                    <a:pt x="9416898" y="2032825"/>
                  </a:lnTo>
                  <a:lnTo>
                    <a:pt x="9412135" y="2030895"/>
                  </a:lnTo>
                  <a:lnTo>
                    <a:pt x="9413888" y="2025091"/>
                  </a:lnTo>
                  <a:lnTo>
                    <a:pt x="9413062" y="2024748"/>
                  </a:lnTo>
                  <a:lnTo>
                    <a:pt x="9406484" y="2021357"/>
                  </a:lnTo>
                  <a:lnTo>
                    <a:pt x="9399803" y="2023008"/>
                  </a:lnTo>
                  <a:lnTo>
                    <a:pt x="9398978" y="2030018"/>
                  </a:lnTo>
                  <a:lnTo>
                    <a:pt x="9395562" y="2033257"/>
                  </a:lnTo>
                  <a:lnTo>
                    <a:pt x="9399105" y="2035708"/>
                  </a:lnTo>
                  <a:lnTo>
                    <a:pt x="9403194" y="2039861"/>
                  </a:lnTo>
                  <a:lnTo>
                    <a:pt x="9406014" y="2041055"/>
                  </a:lnTo>
                  <a:lnTo>
                    <a:pt x="9411233" y="2044750"/>
                  </a:lnTo>
                  <a:lnTo>
                    <a:pt x="9413596" y="2044230"/>
                  </a:lnTo>
                  <a:lnTo>
                    <a:pt x="9415945" y="2042998"/>
                  </a:lnTo>
                  <a:lnTo>
                    <a:pt x="9415882" y="2043150"/>
                  </a:lnTo>
                  <a:lnTo>
                    <a:pt x="9415628" y="2043747"/>
                  </a:lnTo>
                  <a:lnTo>
                    <a:pt x="9415526" y="2044471"/>
                  </a:lnTo>
                  <a:lnTo>
                    <a:pt x="9416656" y="2045131"/>
                  </a:lnTo>
                  <a:lnTo>
                    <a:pt x="9417888" y="2045881"/>
                  </a:lnTo>
                  <a:lnTo>
                    <a:pt x="9417710" y="2047087"/>
                  </a:lnTo>
                  <a:lnTo>
                    <a:pt x="9417863" y="2048141"/>
                  </a:lnTo>
                  <a:lnTo>
                    <a:pt x="9417736" y="2050249"/>
                  </a:lnTo>
                  <a:lnTo>
                    <a:pt x="9409544" y="2053005"/>
                  </a:lnTo>
                  <a:lnTo>
                    <a:pt x="9411602" y="2059355"/>
                  </a:lnTo>
                  <a:lnTo>
                    <a:pt x="9415551" y="2066861"/>
                  </a:lnTo>
                  <a:lnTo>
                    <a:pt x="9413570" y="2066010"/>
                  </a:lnTo>
                  <a:lnTo>
                    <a:pt x="9411386" y="2068449"/>
                  </a:lnTo>
                  <a:lnTo>
                    <a:pt x="9412033" y="2071814"/>
                  </a:lnTo>
                  <a:lnTo>
                    <a:pt x="9414891" y="2072741"/>
                  </a:lnTo>
                  <a:lnTo>
                    <a:pt x="9416872" y="2072741"/>
                  </a:lnTo>
                  <a:lnTo>
                    <a:pt x="9419463" y="2069223"/>
                  </a:lnTo>
                  <a:lnTo>
                    <a:pt x="9422016" y="2066861"/>
                  </a:lnTo>
                  <a:lnTo>
                    <a:pt x="9423082" y="2065883"/>
                  </a:lnTo>
                  <a:lnTo>
                    <a:pt x="9423400" y="2066163"/>
                  </a:lnTo>
                  <a:lnTo>
                    <a:pt x="9423679" y="2066544"/>
                  </a:lnTo>
                  <a:lnTo>
                    <a:pt x="9424911" y="2067471"/>
                  </a:lnTo>
                  <a:lnTo>
                    <a:pt x="9425635" y="2068068"/>
                  </a:lnTo>
                  <a:lnTo>
                    <a:pt x="9428302" y="2069680"/>
                  </a:lnTo>
                  <a:lnTo>
                    <a:pt x="9427972" y="2070887"/>
                  </a:lnTo>
                  <a:lnTo>
                    <a:pt x="9426194" y="2072970"/>
                  </a:lnTo>
                  <a:lnTo>
                    <a:pt x="9425673" y="2073440"/>
                  </a:lnTo>
                  <a:lnTo>
                    <a:pt x="9425521" y="2073440"/>
                  </a:lnTo>
                  <a:lnTo>
                    <a:pt x="9426169" y="2078710"/>
                  </a:lnTo>
                  <a:lnTo>
                    <a:pt x="9429407" y="2081453"/>
                  </a:lnTo>
                  <a:lnTo>
                    <a:pt x="9429521" y="2082076"/>
                  </a:lnTo>
                  <a:lnTo>
                    <a:pt x="9429598" y="2082431"/>
                  </a:lnTo>
                  <a:lnTo>
                    <a:pt x="9430106" y="2085136"/>
                  </a:lnTo>
                  <a:lnTo>
                    <a:pt x="9430601" y="2085136"/>
                  </a:lnTo>
                  <a:lnTo>
                    <a:pt x="9431807" y="2084819"/>
                  </a:lnTo>
                  <a:lnTo>
                    <a:pt x="9433471" y="2085136"/>
                  </a:lnTo>
                  <a:lnTo>
                    <a:pt x="9436544" y="2085594"/>
                  </a:lnTo>
                  <a:lnTo>
                    <a:pt x="9435211" y="2085594"/>
                  </a:lnTo>
                  <a:lnTo>
                    <a:pt x="9435300" y="2086076"/>
                  </a:lnTo>
                  <a:lnTo>
                    <a:pt x="9435363" y="2086470"/>
                  </a:lnTo>
                  <a:lnTo>
                    <a:pt x="9435490" y="2087194"/>
                  </a:lnTo>
                  <a:lnTo>
                    <a:pt x="9435643" y="2088108"/>
                  </a:lnTo>
                  <a:lnTo>
                    <a:pt x="9435770" y="2088108"/>
                  </a:lnTo>
                  <a:lnTo>
                    <a:pt x="9436646" y="2089785"/>
                  </a:lnTo>
                  <a:lnTo>
                    <a:pt x="9438056" y="2090458"/>
                  </a:lnTo>
                  <a:lnTo>
                    <a:pt x="9442158" y="2092375"/>
                  </a:lnTo>
                  <a:lnTo>
                    <a:pt x="9442729" y="2092096"/>
                  </a:lnTo>
                  <a:lnTo>
                    <a:pt x="9444431" y="2088108"/>
                  </a:lnTo>
                  <a:lnTo>
                    <a:pt x="9444304" y="2090458"/>
                  </a:lnTo>
                  <a:lnTo>
                    <a:pt x="9444228" y="2090991"/>
                  </a:lnTo>
                  <a:lnTo>
                    <a:pt x="9443809" y="2093480"/>
                  </a:lnTo>
                  <a:lnTo>
                    <a:pt x="9443402" y="2093480"/>
                  </a:lnTo>
                  <a:lnTo>
                    <a:pt x="9446374" y="2094407"/>
                  </a:lnTo>
                  <a:lnTo>
                    <a:pt x="9446260" y="2094979"/>
                  </a:lnTo>
                  <a:lnTo>
                    <a:pt x="9446184" y="2095360"/>
                  </a:lnTo>
                  <a:lnTo>
                    <a:pt x="9446120" y="2095665"/>
                  </a:lnTo>
                  <a:lnTo>
                    <a:pt x="9445968" y="2096363"/>
                  </a:lnTo>
                  <a:lnTo>
                    <a:pt x="9446831" y="2096985"/>
                  </a:lnTo>
                  <a:lnTo>
                    <a:pt x="9453931" y="2095360"/>
                  </a:lnTo>
                  <a:lnTo>
                    <a:pt x="9455455" y="2093480"/>
                  </a:lnTo>
                  <a:lnTo>
                    <a:pt x="9460370" y="2096985"/>
                  </a:lnTo>
                  <a:lnTo>
                    <a:pt x="9461944" y="2098649"/>
                  </a:lnTo>
                  <a:lnTo>
                    <a:pt x="9466859" y="2094979"/>
                  </a:lnTo>
                  <a:lnTo>
                    <a:pt x="9466974" y="2095360"/>
                  </a:lnTo>
                  <a:lnTo>
                    <a:pt x="9467050" y="2095665"/>
                  </a:lnTo>
                  <a:lnTo>
                    <a:pt x="9467558" y="2097392"/>
                  </a:lnTo>
                  <a:lnTo>
                    <a:pt x="9469425" y="2100554"/>
                  </a:lnTo>
                  <a:lnTo>
                    <a:pt x="9472384" y="2100986"/>
                  </a:lnTo>
                  <a:lnTo>
                    <a:pt x="9472498" y="2100554"/>
                  </a:lnTo>
                  <a:lnTo>
                    <a:pt x="9473387" y="2097392"/>
                  </a:lnTo>
                  <a:lnTo>
                    <a:pt x="9473552" y="2096985"/>
                  </a:lnTo>
                  <a:lnTo>
                    <a:pt x="9475191" y="2095665"/>
                  </a:lnTo>
                  <a:lnTo>
                    <a:pt x="9475851" y="2094979"/>
                  </a:lnTo>
                  <a:lnTo>
                    <a:pt x="9477934" y="2092845"/>
                  </a:lnTo>
                  <a:lnTo>
                    <a:pt x="9477769" y="2092845"/>
                  </a:lnTo>
                  <a:lnTo>
                    <a:pt x="9474441" y="2090991"/>
                  </a:lnTo>
                  <a:lnTo>
                    <a:pt x="9478683" y="2089429"/>
                  </a:lnTo>
                  <a:lnTo>
                    <a:pt x="9478569" y="2089289"/>
                  </a:lnTo>
                  <a:lnTo>
                    <a:pt x="9478048" y="2088578"/>
                  </a:lnTo>
                  <a:lnTo>
                    <a:pt x="9477007" y="2087194"/>
                  </a:lnTo>
                  <a:lnTo>
                    <a:pt x="9475648" y="2085594"/>
                  </a:lnTo>
                  <a:lnTo>
                    <a:pt x="9474162" y="2085340"/>
                  </a:lnTo>
                  <a:lnTo>
                    <a:pt x="9473260" y="2087194"/>
                  </a:lnTo>
                  <a:lnTo>
                    <a:pt x="9472905" y="2088108"/>
                  </a:lnTo>
                  <a:lnTo>
                    <a:pt x="9473222" y="2088108"/>
                  </a:lnTo>
                  <a:lnTo>
                    <a:pt x="9471025" y="2088578"/>
                  </a:lnTo>
                  <a:lnTo>
                    <a:pt x="9471736" y="2087194"/>
                  </a:lnTo>
                  <a:lnTo>
                    <a:pt x="9471571" y="2087194"/>
                  </a:lnTo>
                  <a:lnTo>
                    <a:pt x="9471546" y="2086076"/>
                  </a:lnTo>
                  <a:lnTo>
                    <a:pt x="9471508" y="2083892"/>
                  </a:lnTo>
                  <a:lnTo>
                    <a:pt x="9471546" y="2082076"/>
                  </a:lnTo>
                  <a:lnTo>
                    <a:pt x="9471660" y="2081453"/>
                  </a:lnTo>
                  <a:lnTo>
                    <a:pt x="9472384" y="2077542"/>
                  </a:lnTo>
                  <a:lnTo>
                    <a:pt x="9465805" y="2076627"/>
                  </a:lnTo>
                  <a:lnTo>
                    <a:pt x="9465653" y="2076081"/>
                  </a:lnTo>
                  <a:lnTo>
                    <a:pt x="9464675" y="2073440"/>
                  </a:lnTo>
                  <a:lnTo>
                    <a:pt x="9465831" y="2073440"/>
                  </a:lnTo>
                  <a:lnTo>
                    <a:pt x="9472701" y="2072436"/>
                  </a:lnTo>
                  <a:lnTo>
                    <a:pt x="9474594" y="2073249"/>
                  </a:lnTo>
                  <a:lnTo>
                    <a:pt x="9474683" y="2073440"/>
                  </a:lnTo>
                  <a:lnTo>
                    <a:pt x="9477070" y="2079040"/>
                  </a:lnTo>
                  <a:lnTo>
                    <a:pt x="9478251" y="2081847"/>
                  </a:lnTo>
                  <a:lnTo>
                    <a:pt x="9480639" y="2082076"/>
                  </a:lnTo>
                  <a:lnTo>
                    <a:pt x="9485185" y="2083231"/>
                  </a:lnTo>
                  <a:lnTo>
                    <a:pt x="9485109" y="2079472"/>
                  </a:lnTo>
                  <a:lnTo>
                    <a:pt x="9487395" y="2079472"/>
                  </a:lnTo>
                  <a:lnTo>
                    <a:pt x="9484360" y="2076081"/>
                  </a:lnTo>
                  <a:lnTo>
                    <a:pt x="9489732" y="2074875"/>
                  </a:lnTo>
                  <a:lnTo>
                    <a:pt x="9489059" y="2072436"/>
                  </a:lnTo>
                  <a:lnTo>
                    <a:pt x="9488475" y="2070303"/>
                  </a:lnTo>
                  <a:lnTo>
                    <a:pt x="9489542" y="2068449"/>
                  </a:lnTo>
                  <a:lnTo>
                    <a:pt x="9489732" y="2068068"/>
                  </a:lnTo>
                  <a:lnTo>
                    <a:pt x="9489821" y="2067471"/>
                  </a:lnTo>
                  <a:lnTo>
                    <a:pt x="9489897" y="2066861"/>
                  </a:lnTo>
                  <a:lnTo>
                    <a:pt x="9489999" y="2066163"/>
                  </a:lnTo>
                  <a:lnTo>
                    <a:pt x="9490113" y="2065312"/>
                  </a:lnTo>
                  <a:lnTo>
                    <a:pt x="9490202" y="2064702"/>
                  </a:lnTo>
                  <a:lnTo>
                    <a:pt x="9490253" y="2064308"/>
                  </a:lnTo>
                  <a:lnTo>
                    <a:pt x="9490354" y="2063572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827788" y="8173046"/>
              <a:ext cx="134620" cy="588645"/>
            </a:xfrm>
            <a:custGeom>
              <a:avLst/>
              <a:gdLst/>
              <a:ahLst/>
              <a:cxnLst/>
              <a:rect l="l" t="t" r="r" b="b"/>
              <a:pathLst>
                <a:path w="134620" h="588645">
                  <a:moveTo>
                    <a:pt x="5803" y="265836"/>
                  </a:moveTo>
                  <a:lnTo>
                    <a:pt x="2438" y="263677"/>
                  </a:lnTo>
                  <a:lnTo>
                    <a:pt x="2082" y="265531"/>
                  </a:lnTo>
                  <a:lnTo>
                    <a:pt x="1257" y="266407"/>
                  </a:lnTo>
                  <a:lnTo>
                    <a:pt x="635" y="267423"/>
                  </a:lnTo>
                  <a:lnTo>
                    <a:pt x="0" y="268351"/>
                  </a:lnTo>
                  <a:lnTo>
                    <a:pt x="1435" y="269252"/>
                  </a:lnTo>
                  <a:lnTo>
                    <a:pt x="3365" y="270510"/>
                  </a:lnTo>
                  <a:lnTo>
                    <a:pt x="3797" y="268744"/>
                  </a:lnTo>
                  <a:lnTo>
                    <a:pt x="4572" y="267716"/>
                  </a:lnTo>
                  <a:lnTo>
                    <a:pt x="5283" y="266788"/>
                  </a:lnTo>
                  <a:lnTo>
                    <a:pt x="5803" y="265836"/>
                  </a:lnTo>
                  <a:close/>
                </a:path>
                <a:path w="134620" h="588645">
                  <a:moveTo>
                    <a:pt x="31838" y="221932"/>
                  </a:moveTo>
                  <a:lnTo>
                    <a:pt x="30759" y="221030"/>
                  </a:lnTo>
                  <a:lnTo>
                    <a:pt x="23431" y="218821"/>
                  </a:lnTo>
                  <a:lnTo>
                    <a:pt x="21539" y="219417"/>
                  </a:lnTo>
                  <a:lnTo>
                    <a:pt x="18707" y="217385"/>
                  </a:lnTo>
                  <a:lnTo>
                    <a:pt x="17856" y="217868"/>
                  </a:lnTo>
                  <a:lnTo>
                    <a:pt x="16700" y="219494"/>
                  </a:lnTo>
                  <a:lnTo>
                    <a:pt x="16243" y="219976"/>
                  </a:lnTo>
                  <a:lnTo>
                    <a:pt x="14389" y="223939"/>
                  </a:lnTo>
                  <a:lnTo>
                    <a:pt x="17957" y="225894"/>
                  </a:lnTo>
                  <a:lnTo>
                    <a:pt x="18783" y="230441"/>
                  </a:lnTo>
                  <a:lnTo>
                    <a:pt x="21120" y="229539"/>
                  </a:lnTo>
                  <a:lnTo>
                    <a:pt x="22618" y="229387"/>
                  </a:lnTo>
                  <a:lnTo>
                    <a:pt x="23507" y="229285"/>
                  </a:lnTo>
                  <a:lnTo>
                    <a:pt x="24676" y="228904"/>
                  </a:lnTo>
                  <a:lnTo>
                    <a:pt x="28549" y="231698"/>
                  </a:lnTo>
                  <a:lnTo>
                    <a:pt x="29324" y="228231"/>
                  </a:lnTo>
                  <a:lnTo>
                    <a:pt x="31838" y="221932"/>
                  </a:lnTo>
                  <a:close/>
                </a:path>
                <a:path w="134620" h="588645">
                  <a:moveTo>
                    <a:pt x="40195" y="174205"/>
                  </a:moveTo>
                  <a:lnTo>
                    <a:pt x="38989" y="173863"/>
                  </a:lnTo>
                  <a:lnTo>
                    <a:pt x="37884" y="173380"/>
                  </a:lnTo>
                  <a:lnTo>
                    <a:pt x="36029" y="172605"/>
                  </a:lnTo>
                  <a:lnTo>
                    <a:pt x="34442" y="172300"/>
                  </a:lnTo>
                  <a:lnTo>
                    <a:pt x="34048" y="175044"/>
                  </a:lnTo>
                  <a:lnTo>
                    <a:pt x="33616" y="176072"/>
                  </a:lnTo>
                  <a:lnTo>
                    <a:pt x="33045" y="177228"/>
                  </a:lnTo>
                  <a:lnTo>
                    <a:pt x="35877" y="178701"/>
                  </a:lnTo>
                  <a:lnTo>
                    <a:pt x="38836" y="177393"/>
                  </a:lnTo>
                  <a:lnTo>
                    <a:pt x="39522" y="175793"/>
                  </a:lnTo>
                  <a:lnTo>
                    <a:pt x="40195" y="174205"/>
                  </a:lnTo>
                  <a:close/>
                </a:path>
                <a:path w="134620" h="588645">
                  <a:moveTo>
                    <a:pt x="47472" y="308406"/>
                  </a:moveTo>
                  <a:lnTo>
                    <a:pt x="44919" y="307784"/>
                  </a:lnTo>
                  <a:lnTo>
                    <a:pt x="44183" y="307162"/>
                  </a:lnTo>
                  <a:lnTo>
                    <a:pt x="39687" y="309918"/>
                  </a:lnTo>
                  <a:lnTo>
                    <a:pt x="38061" y="313512"/>
                  </a:lnTo>
                  <a:lnTo>
                    <a:pt x="36156" y="316217"/>
                  </a:lnTo>
                  <a:lnTo>
                    <a:pt x="35699" y="317969"/>
                  </a:lnTo>
                  <a:lnTo>
                    <a:pt x="35369" y="319125"/>
                  </a:lnTo>
                  <a:lnTo>
                    <a:pt x="33210" y="319709"/>
                  </a:lnTo>
                  <a:lnTo>
                    <a:pt x="32893" y="320103"/>
                  </a:lnTo>
                  <a:lnTo>
                    <a:pt x="34925" y="322046"/>
                  </a:lnTo>
                  <a:lnTo>
                    <a:pt x="37058" y="322745"/>
                  </a:lnTo>
                  <a:lnTo>
                    <a:pt x="40398" y="322516"/>
                  </a:lnTo>
                  <a:lnTo>
                    <a:pt x="41973" y="321564"/>
                  </a:lnTo>
                  <a:lnTo>
                    <a:pt x="43815" y="317855"/>
                  </a:lnTo>
                  <a:lnTo>
                    <a:pt x="41376" y="316090"/>
                  </a:lnTo>
                  <a:lnTo>
                    <a:pt x="45313" y="313880"/>
                  </a:lnTo>
                  <a:lnTo>
                    <a:pt x="45212" y="311746"/>
                  </a:lnTo>
                  <a:lnTo>
                    <a:pt x="45948" y="309943"/>
                  </a:lnTo>
                  <a:lnTo>
                    <a:pt x="46139" y="309460"/>
                  </a:lnTo>
                  <a:lnTo>
                    <a:pt x="47472" y="308406"/>
                  </a:lnTo>
                  <a:close/>
                </a:path>
                <a:path w="134620" h="588645">
                  <a:moveTo>
                    <a:pt x="58597" y="141147"/>
                  </a:moveTo>
                  <a:lnTo>
                    <a:pt x="58470" y="139738"/>
                  </a:lnTo>
                  <a:lnTo>
                    <a:pt x="57340" y="139788"/>
                  </a:lnTo>
                  <a:lnTo>
                    <a:pt x="56311" y="139496"/>
                  </a:lnTo>
                  <a:lnTo>
                    <a:pt x="55854" y="140093"/>
                  </a:lnTo>
                  <a:lnTo>
                    <a:pt x="55537" y="140373"/>
                  </a:lnTo>
                  <a:lnTo>
                    <a:pt x="55778" y="141579"/>
                  </a:lnTo>
                  <a:lnTo>
                    <a:pt x="56832" y="141528"/>
                  </a:lnTo>
                  <a:lnTo>
                    <a:pt x="57619" y="141732"/>
                  </a:lnTo>
                  <a:lnTo>
                    <a:pt x="57873" y="141808"/>
                  </a:lnTo>
                  <a:lnTo>
                    <a:pt x="58597" y="141147"/>
                  </a:lnTo>
                  <a:close/>
                </a:path>
                <a:path w="134620" h="588645">
                  <a:moveTo>
                    <a:pt x="77724" y="70434"/>
                  </a:moveTo>
                  <a:lnTo>
                    <a:pt x="74053" y="65189"/>
                  </a:lnTo>
                  <a:lnTo>
                    <a:pt x="69672" y="63601"/>
                  </a:lnTo>
                  <a:lnTo>
                    <a:pt x="68834" y="63334"/>
                  </a:lnTo>
                  <a:lnTo>
                    <a:pt x="67640" y="63334"/>
                  </a:lnTo>
                  <a:lnTo>
                    <a:pt x="67525" y="63601"/>
                  </a:lnTo>
                  <a:lnTo>
                    <a:pt x="57569" y="89065"/>
                  </a:lnTo>
                  <a:lnTo>
                    <a:pt x="59245" y="88252"/>
                  </a:lnTo>
                  <a:lnTo>
                    <a:pt x="61455" y="88061"/>
                  </a:lnTo>
                  <a:lnTo>
                    <a:pt x="64693" y="88582"/>
                  </a:lnTo>
                  <a:lnTo>
                    <a:pt x="64668" y="89382"/>
                  </a:lnTo>
                  <a:lnTo>
                    <a:pt x="64516" y="90309"/>
                  </a:lnTo>
                  <a:lnTo>
                    <a:pt x="63042" y="90512"/>
                  </a:lnTo>
                  <a:lnTo>
                    <a:pt x="61556" y="90843"/>
                  </a:lnTo>
                  <a:lnTo>
                    <a:pt x="57848" y="94856"/>
                  </a:lnTo>
                  <a:lnTo>
                    <a:pt x="57823" y="98653"/>
                  </a:lnTo>
                  <a:lnTo>
                    <a:pt x="60502" y="101714"/>
                  </a:lnTo>
                  <a:lnTo>
                    <a:pt x="64998" y="109575"/>
                  </a:lnTo>
                  <a:lnTo>
                    <a:pt x="65100" y="110147"/>
                  </a:lnTo>
                  <a:lnTo>
                    <a:pt x="65646" y="112356"/>
                  </a:lnTo>
                  <a:lnTo>
                    <a:pt x="67449" y="111874"/>
                  </a:lnTo>
                  <a:lnTo>
                    <a:pt x="70700" y="111874"/>
                  </a:lnTo>
                  <a:lnTo>
                    <a:pt x="71196" y="110147"/>
                  </a:lnTo>
                  <a:lnTo>
                    <a:pt x="72199" y="108839"/>
                  </a:lnTo>
                  <a:lnTo>
                    <a:pt x="74917" y="104876"/>
                  </a:lnTo>
                  <a:lnTo>
                    <a:pt x="75018" y="104152"/>
                  </a:lnTo>
                  <a:lnTo>
                    <a:pt x="71475" y="98171"/>
                  </a:lnTo>
                  <a:lnTo>
                    <a:pt x="71780" y="97548"/>
                  </a:lnTo>
                  <a:lnTo>
                    <a:pt x="72021" y="96939"/>
                  </a:lnTo>
                  <a:lnTo>
                    <a:pt x="73050" y="96418"/>
                  </a:lnTo>
                  <a:lnTo>
                    <a:pt x="73710" y="96418"/>
                  </a:lnTo>
                  <a:lnTo>
                    <a:pt x="76619" y="91198"/>
                  </a:lnTo>
                  <a:lnTo>
                    <a:pt x="75234" y="88061"/>
                  </a:lnTo>
                  <a:lnTo>
                    <a:pt x="74866" y="87223"/>
                  </a:lnTo>
                  <a:lnTo>
                    <a:pt x="67945" y="83908"/>
                  </a:lnTo>
                  <a:lnTo>
                    <a:pt x="66751" y="83908"/>
                  </a:lnTo>
                  <a:lnTo>
                    <a:pt x="67627" y="81000"/>
                  </a:lnTo>
                  <a:lnTo>
                    <a:pt x="67729" y="78562"/>
                  </a:lnTo>
                  <a:lnTo>
                    <a:pt x="72301" y="79717"/>
                  </a:lnTo>
                  <a:lnTo>
                    <a:pt x="73050" y="78562"/>
                  </a:lnTo>
                  <a:lnTo>
                    <a:pt x="73787" y="77431"/>
                  </a:lnTo>
                  <a:lnTo>
                    <a:pt x="77127" y="76657"/>
                  </a:lnTo>
                  <a:lnTo>
                    <a:pt x="77254" y="75577"/>
                  </a:lnTo>
                  <a:lnTo>
                    <a:pt x="77724" y="70434"/>
                  </a:lnTo>
                  <a:close/>
                </a:path>
                <a:path w="134620" h="588645">
                  <a:moveTo>
                    <a:pt x="90551" y="455866"/>
                  </a:moveTo>
                  <a:lnTo>
                    <a:pt x="87668" y="456514"/>
                  </a:lnTo>
                  <a:lnTo>
                    <a:pt x="86868" y="455637"/>
                  </a:lnTo>
                  <a:lnTo>
                    <a:pt x="85534" y="456145"/>
                  </a:lnTo>
                  <a:lnTo>
                    <a:pt x="83794" y="452755"/>
                  </a:lnTo>
                  <a:lnTo>
                    <a:pt x="82816" y="456222"/>
                  </a:lnTo>
                  <a:lnTo>
                    <a:pt x="82346" y="457949"/>
                  </a:lnTo>
                  <a:lnTo>
                    <a:pt x="83794" y="458901"/>
                  </a:lnTo>
                  <a:lnTo>
                    <a:pt x="84124" y="460286"/>
                  </a:lnTo>
                  <a:lnTo>
                    <a:pt x="85953" y="459486"/>
                  </a:lnTo>
                  <a:lnTo>
                    <a:pt x="88569" y="459181"/>
                  </a:lnTo>
                  <a:lnTo>
                    <a:pt x="89420" y="457771"/>
                  </a:lnTo>
                  <a:lnTo>
                    <a:pt x="90551" y="455866"/>
                  </a:lnTo>
                  <a:close/>
                </a:path>
                <a:path w="134620" h="588645">
                  <a:moveTo>
                    <a:pt x="93764" y="65811"/>
                  </a:moveTo>
                  <a:lnTo>
                    <a:pt x="93433" y="62395"/>
                  </a:lnTo>
                  <a:lnTo>
                    <a:pt x="91681" y="61620"/>
                  </a:lnTo>
                  <a:lnTo>
                    <a:pt x="85255" y="60667"/>
                  </a:lnTo>
                  <a:lnTo>
                    <a:pt x="80238" y="59067"/>
                  </a:lnTo>
                  <a:lnTo>
                    <a:pt x="74764" y="57073"/>
                  </a:lnTo>
                  <a:lnTo>
                    <a:pt x="74180" y="57150"/>
                  </a:lnTo>
                  <a:lnTo>
                    <a:pt x="73660" y="57124"/>
                  </a:lnTo>
                  <a:lnTo>
                    <a:pt x="73736" y="57658"/>
                  </a:lnTo>
                  <a:lnTo>
                    <a:pt x="73710" y="58204"/>
                  </a:lnTo>
                  <a:lnTo>
                    <a:pt x="76022" y="65392"/>
                  </a:lnTo>
                  <a:lnTo>
                    <a:pt x="79832" y="67919"/>
                  </a:lnTo>
                  <a:lnTo>
                    <a:pt x="86588" y="67094"/>
                  </a:lnTo>
                  <a:lnTo>
                    <a:pt x="87985" y="66916"/>
                  </a:lnTo>
                  <a:lnTo>
                    <a:pt x="89369" y="66548"/>
                  </a:lnTo>
                  <a:lnTo>
                    <a:pt x="93764" y="65811"/>
                  </a:lnTo>
                  <a:close/>
                </a:path>
                <a:path w="134620" h="588645">
                  <a:moveTo>
                    <a:pt x="102679" y="444322"/>
                  </a:moveTo>
                  <a:lnTo>
                    <a:pt x="100863" y="443496"/>
                  </a:lnTo>
                  <a:lnTo>
                    <a:pt x="100444" y="442036"/>
                  </a:lnTo>
                  <a:lnTo>
                    <a:pt x="98729" y="444652"/>
                  </a:lnTo>
                  <a:lnTo>
                    <a:pt x="97980" y="445731"/>
                  </a:lnTo>
                  <a:lnTo>
                    <a:pt x="99720" y="446760"/>
                  </a:lnTo>
                  <a:lnTo>
                    <a:pt x="100520" y="447230"/>
                  </a:lnTo>
                  <a:lnTo>
                    <a:pt x="101219" y="447103"/>
                  </a:lnTo>
                  <a:lnTo>
                    <a:pt x="102095" y="445922"/>
                  </a:lnTo>
                  <a:lnTo>
                    <a:pt x="102527" y="445325"/>
                  </a:lnTo>
                  <a:lnTo>
                    <a:pt x="102679" y="444322"/>
                  </a:lnTo>
                  <a:close/>
                </a:path>
                <a:path w="134620" h="588645">
                  <a:moveTo>
                    <a:pt x="111036" y="42341"/>
                  </a:moveTo>
                  <a:lnTo>
                    <a:pt x="109156" y="38735"/>
                  </a:lnTo>
                  <a:lnTo>
                    <a:pt x="99834" y="35394"/>
                  </a:lnTo>
                  <a:lnTo>
                    <a:pt x="95478" y="36918"/>
                  </a:lnTo>
                  <a:lnTo>
                    <a:pt x="88417" y="38658"/>
                  </a:lnTo>
                  <a:lnTo>
                    <a:pt x="88341" y="40957"/>
                  </a:lnTo>
                  <a:lnTo>
                    <a:pt x="92138" y="47142"/>
                  </a:lnTo>
                  <a:lnTo>
                    <a:pt x="95377" y="50126"/>
                  </a:lnTo>
                  <a:lnTo>
                    <a:pt x="93713" y="54914"/>
                  </a:lnTo>
                  <a:lnTo>
                    <a:pt x="93357" y="55968"/>
                  </a:lnTo>
                  <a:lnTo>
                    <a:pt x="94538" y="57658"/>
                  </a:lnTo>
                  <a:lnTo>
                    <a:pt x="97307" y="62776"/>
                  </a:lnTo>
                  <a:lnTo>
                    <a:pt x="101269" y="63360"/>
                  </a:lnTo>
                  <a:lnTo>
                    <a:pt x="105016" y="56299"/>
                  </a:lnTo>
                  <a:lnTo>
                    <a:pt x="109156" y="54292"/>
                  </a:lnTo>
                  <a:lnTo>
                    <a:pt x="108419" y="50533"/>
                  </a:lnTo>
                  <a:lnTo>
                    <a:pt x="109258" y="48145"/>
                  </a:lnTo>
                  <a:lnTo>
                    <a:pt x="111036" y="42341"/>
                  </a:lnTo>
                  <a:close/>
                </a:path>
                <a:path w="134620" h="588645">
                  <a:moveTo>
                    <a:pt x="113842" y="18719"/>
                  </a:moveTo>
                  <a:lnTo>
                    <a:pt x="113474" y="17564"/>
                  </a:lnTo>
                  <a:lnTo>
                    <a:pt x="111785" y="14935"/>
                  </a:lnTo>
                  <a:lnTo>
                    <a:pt x="111594" y="14097"/>
                  </a:lnTo>
                  <a:lnTo>
                    <a:pt x="110832" y="10718"/>
                  </a:lnTo>
                  <a:lnTo>
                    <a:pt x="108750" y="14478"/>
                  </a:lnTo>
                  <a:lnTo>
                    <a:pt x="107492" y="13322"/>
                  </a:lnTo>
                  <a:lnTo>
                    <a:pt x="107251" y="13093"/>
                  </a:lnTo>
                  <a:lnTo>
                    <a:pt x="106400" y="12103"/>
                  </a:lnTo>
                  <a:lnTo>
                    <a:pt x="107873" y="10858"/>
                  </a:lnTo>
                  <a:lnTo>
                    <a:pt x="110058" y="9055"/>
                  </a:lnTo>
                  <a:lnTo>
                    <a:pt x="112547" y="5270"/>
                  </a:lnTo>
                  <a:lnTo>
                    <a:pt x="110464" y="3708"/>
                  </a:lnTo>
                  <a:lnTo>
                    <a:pt x="109601" y="1600"/>
                  </a:lnTo>
                  <a:lnTo>
                    <a:pt x="109651" y="0"/>
                  </a:lnTo>
                  <a:lnTo>
                    <a:pt x="106489" y="1905"/>
                  </a:lnTo>
                  <a:lnTo>
                    <a:pt x="103809" y="2006"/>
                  </a:lnTo>
                  <a:lnTo>
                    <a:pt x="102501" y="5245"/>
                  </a:lnTo>
                  <a:lnTo>
                    <a:pt x="102730" y="6997"/>
                  </a:lnTo>
                  <a:lnTo>
                    <a:pt x="102908" y="9461"/>
                  </a:lnTo>
                  <a:lnTo>
                    <a:pt x="103428" y="11823"/>
                  </a:lnTo>
                  <a:lnTo>
                    <a:pt x="103555" y="12268"/>
                  </a:lnTo>
                  <a:lnTo>
                    <a:pt x="105460" y="12903"/>
                  </a:lnTo>
                  <a:lnTo>
                    <a:pt x="105791" y="12623"/>
                  </a:lnTo>
                  <a:lnTo>
                    <a:pt x="105956" y="12484"/>
                  </a:lnTo>
                  <a:lnTo>
                    <a:pt x="104787" y="15176"/>
                  </a:lnTo>
                  <a:lnTo>
                    <a:pt x="105562" y="16306"/>
                  </a:lnTo>
                  <a:lnTo>
                    <a:pt x="106146" y="17640"/>
                  </a:lnTo>
                  <a:lnTo>
                    <a:pt x="106845" y="19329"/>
                  </a:lnTo>
                  <a:lnTo>
                    <a:pt x="108546" y="19100"/>
                  </a:lnTo>
                  <a:lnTo>
                    <a:pt x="109626" y="19697"/>
                  </a:lnTo>
                  <a:lnTo>
                    <a:pt x="110883" y="20129"/>
                  </a:lnTo>
                  <a:lnTo>
                    <a:pt x="112090" y="20878"/>
                  </a:lnTo>
                  <a:lnTo>
                    <a:pt x="113842" y="18719"/>
                  </a:lnTo>
                  <a:close/>
                </a:path>
                <a:path w="134620" h="588645">
                  <a:moveTo>
                    <a:pt x="113969" y="454190"/>
                  </a:moveTo>
                  <a:lnTo>
                    <a:pt x="113576" y="453555"/>
                  </a:lnTo>
                  <a:lnTo>
                    <a:pt x="113423" y="453136"/>
                  </a:lnTo>
                  <a:lnTo>
                    <a:pt x="113169" y="453059"/>
                  </a:lnTo>
                  <a:lnTo>
                    <a:pt x="112915" y="452958"/>
                  </a:lnTo>
                  <a:lnTo>
                    <a:pt x="112649" y="452882"/>
                  </a:lnTo>
                  <a:lnTo>
                    <a:pt x="112649" y="453377"/>
                  </a:lnTo>
                  <a:lnTo>
                    <a:pt x="112598" y="453910"/>
                  </a:lnTo>
                  <a:lnTo>
                    <a:pt x="112687" y="454355"/>
                  </a:lnTo>
                  <a:lnTo>
                    <a:pt x="112839" y="454914"/>
                  </a:lnTo>
                  <a:lnTo>
                    <a:pt x="113398" y="454990"/>
                  </a:lnTo>
                  <a:lnTo>
                    <a:pt x="113817" y="454380"/>
                  </a:lnTo>
                  <a:lnTo>
                    <a:pt x="113969" y="454190"/>
                  </a:lnTo>
                  <a:close/>
                </a:path>
                <a:path w="134620" h="588645">
                  <a:moveTo>
                    <a:pt x="134175" y="581558"/>
                  </a:moveTo>
                  <a:lnTo>
                    <a:pt x="132194" y="577316"/>
                  </a:lnTo>
                  <a:lnTo>
                    <a:pt x="130594" y="576008"/>
                  </a:lnTo>
                  <a:lnTo>
                    <a:pt x="125666" y="575538"/>
                  </a:lnTo>
                  <a:lnTo>
                    <a:pt x="124447" y="577062"/>
                  </a:lnTo>
                  <a:lnTo>
                    <a:pt x="124180" y="577316"/>
                  </a:lnTo>
                  <a:lnTo>
                    <a:pt x="122605" y="579475"/>
                  </a:lnTo>
                  <a:lnTo>
                    <a:pt x="123215" y="582066"/>
                  </a:lnTo>
                  <a:lnTo>
                    <a:pt x="125895" y="584174"/>
                  </a:lnTo>
                  <a:lnTo>
                    <a:pt x="126187" y="584174"/>
                  </a:lnTo>
                  <a:lnTo>
                    <a:pt x="126377" y="584492"/>
                  </a:lnTo>
                  <a:lnTo>
                    <a:pt x="126199" y="584644"/>
                  </a:lnTo>
                  <a:lnTo>
                    <a:pt x="125717" y="584644"/>
                  </a:lnTo>
                  <a:lnTo>
                    <a:pt x="125323" y="585177"/>
                  </a:lnTo>
                  <a:lnTo>
                    <a:pt x="124675" y="585952"/>
                  </a:lnTo>
                  <a:lnTo>
                    <a:pt x="124460" y="586384"/>
                  </a:lnTo>
                  <a:lnTo>
                    <a:pt x="124206" y="587057"/>
                  </a:lnTo>
                  <a:lnTo>
                    <a:pt x="125501" y="587857"/>
                  </a:lnTo>
                  <a:lnTo>
                    <a:pt x="125717" y="587857"/>
                  </a:lnTo>
                  <a:lnTo>
                    <a:pt x="126873" y="588340"/>
                  </a:lnTo>
                  <a:lnTo>
                    <a:pt x="127711" y="587057"/>
                  </a:lnTo>
                  <a:lnTo>
                    <a:pt x="127038" y="585952"/>
                  </a:lnTo>
                  <a:lnTo>
                    <a:pt x="126923" y="585393"/>
                  </a:lnTo>
                  <a:lnTo>
                    <a:pt x="126873" y="585177"/>
                  </a:lnTo>
                  <a:lnTo>
                    <a:pt x="127101" y="585177"/>
                  </a:lnTo>
                  <a:lnTo>
                    <a:pt x="127355" y="585393"/>
                  </a:lnTo>
                  <a:lnTo>
                    <a:pt x="127901" y="585800"/>
                  </a:lnTo>
                  <a:lnTo>
                    <a:pt x="128460" y="585952"/>
                  </a:lnTo>
                  <a:lnTo>
                    <a:pt x="130263" y="586384"/>
                  </a:lnTo>
                  <a:lnTo>
                    <a:pt x="132549" y="585177"/>
                  </a:lnTo>
                  <a:lnTo>
                    <a:pt x="133553" y="584644"/>
                  </a:lnTo>
                  <a:lnTo>
                    <a:pt x="133642" y="584174"/>
                  </a:lnTo>
                  <a:lnTo>
                    <a:pt x="134175" y="581558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75383" y="9427288"/>
              <a:ext cx="170952" cy="106553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12783261" y="7266279"/>
              <a:ext cx="605790" cy="1802130"/>
            </a:xfrm>
            <a:custGeom>
              <a:avLst/>
              <a:gdLst/>
              <a:ahLst/>
              <a:cxnLst/>
              <a:rect l="l" t="t" r="r" b="b"/>
              <a:pathLst>
                <a:path w="605789" h="1802129">
                  <a:moveTo>
                    <a:pt x="25755" y="1266139"/>
                  </a:moveTo>
                  <a:lnTo>
                    <a:pt x="25501" y="1265986"/>
                  </a:lnTo>
                  <a:lnTo>
                    <a:pt x="24549" y="1265491"/>
                  </a:lnTo>
                  <a:lnTo>
                    <a:pt x="24091" y="1266164"/>
                  </a:lnTo>
                  <a:lnTo>
                    <a:pt x="23901" y="1267015"/>
                  </a:lnTo>
                  <a:lnTo>
                    <a:pt x="23926" y="1267548"/>
                  </a:lnTo>
                  <a:lnTo>
                    <a:pt x="23799" y="1268425"/>
                  </a:lnTo>
                  <a:lnTo>
                    <a:pt x="24041" y="1268577"/>
                  </a:lnTo>
                  <a:lnTo>
                    <a:pt x="25006" y="1269098"/>
                  </a:lnTo>
                  <a:lnTo>
                    <a:pt x="25476" y="1268399"/>
                  </a:lnTo>
                  <a:lnTo>
                    <a:pt x="25628" y="1267548"/>
                  </a:lnTo>
                  <a:lnTo>
                    <a:pt x="25704" y="1267015"/>
                  </a:lnTo>
                  <a:lnTo>
                    <a:pt x="25755" y="1266139"/>
                  </a:lnTo>
                  <a:close/>
                </a:path>
                <a:path w="605789" h="1802129">
                  <a:moveTo>
                    <a:pt x="44183" y="1189672"/>
                  </a:moveTo>
                  <a:lnTo>
                    <a:pt x="42316" y="1187615"/>
                  </a:lnTo>
                  <a:lnTo>
                    <a:pt x="40411" y="1186129"/>
                  </a:lnTo>
                  <a:lnTo>
                    <a:pt x="38049" y="1185913"/>
                  </a:lnTo>
                  <a:lnTo>
                    <a:pt x="35572" y="1195705"/>
                  </a:lnTo>
                  <a:lnTo>
                    <a:pt x="34366" y="1200823"/>
                  </a:lnTo>
                  <a:lnTo>
                    <a:pt x="35369" y="1200696"/>
                  </a:lnTo>
                  <a:lnTo>
                    <a:pt x="36195" y="1200365"/>
                  </a:lnTo>
                  <a:lnTo>
                    <a:pt x="38354" y="1195578"/>
                  </a:lnTo>
                  <a:lnTo>
                    <a:pt x="43078" y="1194066"/>
                  </a:lnTo>
                  <a:lnTo>
                    <a:pt x="44183" y="1189672"/>
                  </a:lnTo>
                  <a:close/>
                </a:path>
                <a:path w="605789" h="1802129">
                  <a:moveTo>
                    <a:pt x="109474" y="1112075"/>
                  </a:moveTo>
                  <a:lnTo>
                    <a:pt x="94691" y="1112075"/>
                  </a:lnTo>
                  <a:lnTo>
                    <a:pt x="95161" y="1113345"/>
                  </a:lnTo>
                  <a:lnTo>
                    <a:pt x="95084" y="1115885"/>
                  </a:lnTo>
                  <a:lnTo>
                    <a:pt x="94957" y="1118425"/>
                  </a:lnTo>
                  <a:lnTo>
                    <a:pt x="96367" y="1119695"/>
                  </a:lnTo>
                  <a:lnTo>
                    <a:pt x="98856" y="1119695"/>
                  </a:lnTo>
                  <a:lnTo>
                    <a:pt x="100507" y="1120965"/>
                  </a:lnTo>
                  <a:lnTo>
                    <a:pt x="101993" y="1119695"/>
                  </a:lnTo>
                  <a:lnTo>
                    <a:pt x="106641" y="1120965"/>
                  </a:lnTo>
                  <a:lnTo>
                    <a:pt x="106578" y="1119695"/>
                  </a:lnTo>
                  <a:lnTo>
                    <a:pt x="106464" y="1117155"/>
                  </a:lnTo>
                  <a:lnTo>
                    <a:pt x="108470" y="1115885"/>
                  </a:lnTo>
                  <a:lnTo>
                    <a:pt x="106464" y="1114615"/>
                  </a:lnTo>
                  <a:lnTo>
                    <a:pt x="109474" y="1112075"/>
                  </a:lnTo>
                  <a:close/>
                </a:path>
                <a:path w="605789" h="1802129">
                  <a:moveTo>
                    <a:pt x="114719" y="1130731"/>
                  </a:moveTo>
                  <a:lnTo>
                    <a:pt x="112839" y="1127594"/>
                  </a:lnTo>
                  <a:lnTo>
                    <a:pt x="113309" y="1126490"/>
                  </a:lnTo>
                  <a:lnTo>
                    <a:pt x="113868" y="1124508"/>
                  </a:lnTo>
                  <a:lnTo>
                    <a:pt x="114363" y="1123276"/>
                  </a:lnTo>
                  <a:lnTo>
                    <a:pt x="112661" y="1122870"/>
                  </a:lnTo>
                  <a:lnTo>
                    <a:pt x="111379" y="1122578"/>
                  </a:lnTo>
                  <a:lnTo>
                    <a:pt x="109728" y="1120990"/>
                  </a:lnTo>
                  <a:lnTo>
                    <a:pt x="108064" y="1124559"/>
                  </a:lnTo>
                  <a:lnTo>
                    <a:pt x="106807" y="1125258"/>
                  </a:lnTo>
                  <a:lnTo>
                    <a:pt x="103720" y="1125893"/>
                  </a:lnTo>
                  <a:lnTo>
                    <a:pt x="104000" y="1122426"/>
                  </a:lnTo>
                  <a:lnTo>
                    <a:pt x="101765" y="1122997"/>
                  </a:lnTo>
                  <a:lnTo>
                    <a:pt x="98907" y="1122045"/>
                  </a:lnTo>
                  <a:lnTo>
                    <a:pt x="97777" y="1121549"/>
                  </a:lnTo>
                  <a:lnTo>
                    <a:pt x="96570" y="1124610"/>
                  </a:lnTo>
                  <a:lnTo>
                    <a:pt x="97193" y="1125308"/>
                  </a:lnTo>
                  <a:lnTo>
                    <a:pt x="101511" y="1126820"/>
                  </a:lnTo>
                  <a:lnTo>
                    <a:pt x="104851" y="1127112"/>
                  </a:lnTo>
                  <a:lnTo>
                    <a:pt x="106730" y="1133271"/>
                  </a:lnTo>
                  <a:lnTo>
                    <a:pt x="108940" y="1133690"/>
                  </a:lnTo>
                  <a:lnTo>
                    <a:pt x="113487" y="1131938"/>
                  </a:lnTo>
                  <a:lnTo>
                    <a:pt x="114719" y="1130731"/>
                  </a:lnTo>
                  <a:close/>
                </a:path>
                <a:path w="605789" h="1802129">
                  <a:moveTo>
                    <a:pt x="144246" y="1338834"/>
                  </a:moveTo>
                  <a:lnTo>
                    <a:pt x="141757" y="1338834"/>
                  </a:lnTo>
                  <a:lnTo>
                    <a:pt x="142252" y="1339405"/>
                  </a:lnTo>
                  <a:lnTo>
                    <a:pt x="144246" y="1338834"/>
                  </a:lnTo>
                  <a:close/>
                </a:path>
                <a:path w="605789" h="1802129">
                  <a:moveTo>
                    <a:pt x="144894" y="1347597"/>
                  </a:moveTo>
                  <a:lnTo>
                    <a:pt x="144386" y="1347368"/>
                  </a:lnTo>
                  <a:lnTo>
                    <a:pt x="143840" y="1347825"/>
                  </a:lnTo>
                  <a:lnTo>
                    <a:pt x="143637" y="1347978"/>
                  </a:lnTo>
                  <a:lnTo>
                    <a:pt x="143865" y="1348651"/>
                  </a:lnTo>
                  <a:lnTo>
                    <a:pt x="143891" y="1349082"/>
                  </a:lnTo>
                  <a:lnTo>
                    <a:pt x="144119" y="1349235"/>
                  </a:lnTo>
                  <a:lnTo>
                    <a:pt x="144322" y="1349349"/>
                  </a:lnTo>
                  <a:lnTo>
                    <a:pt x="144513" y="1349502"/>
                  </a:lnTo>
                  <a:lnTo>
                    <a:pt x="144665" y="1349057"/>
                  </a:lnTo>
                  <a:lnTo>
                    <a:pt x="144868" y="1348600"/>
                  </a:lnTo>
                  <a:lnTo>
                    <a:pt x="144868" y="1348130"/>
                  </a:lnTo>
                  <a:lnTo>
                    <a:pt x="144894" y="1347597"/>
                  </a:lnTo>
                  <a:close/>
                </a:path>
                <a:path w="605789" h="1802129">
                  <a:moveTo>
                    <a:pt x="156210" y="1091869"/>
                  </a:moveTo>
                  <a:lnTo>
                    <a:pt x="151993" y="1092695"/>
                  </a:lnTo>
                  <a:lnTo>
                    <a:pt x="149910" y="1091399"/>
                  </a:lnTo>
                  <a:lnTo>
                    <a:pt x="149364" y="1092377"/>
                  </a:lnTo>
                  <a:lnTo>
                    <a:pt x="149707" y="1093927"/>
                  </a:lnTo>
                  <a:lnTo>
                    <a:pt x="148285" y="1094308"/>
                  </a:lnTo>
                  <a:lnTo>
                    <a:pt x="146519" y="1094803"/>
                  </a:lnTo>
                  <a:lnTo>
                    <a:pt x="146354" y="1096314"/>
                  </a:lnTo>
                  <a:lnTo>
                    <a:pt x="145872" y="1097673"/>
                  </a:lnTo>
                  <a:lnTo>
                    <a:pt x="147002" y="1097826"/>
                  </a:lnTo>
                  <a:lnTo>
                    <a:pt x="147904" y="1098905"/>
                  </a:lnTo>
                  <a:lnTo>
                    <a:pt x="149212" y="1098194"/>
                  </a:lnTo>
                  <a:lnTo>
                    <a:pt x="151549" y="1096962"/>
                  </a:lnTo>
                  <a:lnTo>
                    <a:pt x="156044" y="1098854"/>
                  </a:lnTo>
                  <a:lnTo>
                    <a:pt x="156210" y="1091869"/>
                  </a:lnTo>
                  <a:close/>
                </a:path>
                <a:path w="605789" h="1802129">
                  <a:moveTo>
                    <a:pt x="162737" y="1169314"/>
                  </a:moveTo>
                  <a:lnTo>
                    <a:pt x="160731" y="1167930"/>
                  </a:lnTo>
                  <a:lnTo>
                    <a:pt x="158178" y="1166101"/>
                  </a:lnTo>
                  <a:lnTo>
                    <a:pt x="157772" y="1162583"/>
                  </a:lnTo>
                  <a:lnTo>
                    <a:pt x="154609" y="1161338"/>
                  </a:lnTo>
                  <a:lnTo>
                    <a:pt x="153225" y="1160780"/>
                  </a:lnTo>
                  <a:lnTo>
                    <a:pt x="149593" y="1160284"/>
                  </a:lnTo>
                  <a:lnTo>
                    <a:pt x="143560" y="1161478"/>
                  </a:lnTo>
                  <a:lnTo>
                    <a:pt x="143243" y="1164640"/>
                  </a:lnTo>
                  <a:lnTo>
                    <a:pt x="141655" y="1172857"/>
                  </a:lnTo>
                  <a:lnTo>
                    <a:pt x="142659" y="1175092"/>
                  </a:lnTo>
                  <a:lnTo>
                    <a:pt x="145694" y="1176413"/>
                  </a:lnTo>
                  <a:lnTo>
                    <a:pt x="151015" y="1180007"/>
                  </a:lnTo>
                  <a:lnTo>
                    <a:pt x="153403" y="1179677"/>
                  </a:lnTo>
                  <a:lnTo>
                    <a:pt x="158178" y="1174610"/>
                  </a:lnTo>
                  <a:lnTo>
                    <a:pt x="158750" y="1174038"/>
                  </a:lnTo>
                  <a:lnTo>
                    <a:pt x="161937" y="1171422"/>
                  </a:lnTo>
                  <a:lnTo>
                    <a:pt x="162737" y="1169314"/>
                  </a:lnTo>
                  <a:close/>
                </a:path>
                <a:path w="605789" h="1802129">
                  <a:moveTo>
                    <a:pt x="170649" y="957846"/>
                  </a:moveTo>
                  <a:lnTo>
                    <a:pt x="168770" y="956094"/>
                  </a:lnTo>
                  <a:lnTo>
                    <a:pt x="167462" y="955484"/>
                  </a:lnTo>
                  <a:lnTo>
                    <a:pt x="161785" y="955687"/>
                  </a:lnTo>
                  <a:lnTo>
                    <a:pt x="160134" y="959954"/>
                  </a:lnTo>
                  <a:lnTo>
                    <a:pt x="157099" y="963218"/>
                  </a:lnTo>
                  <a:lnTo>
                    <a:pt x="157314" y="963650"/>
                  </a:lnTo>
                  <a:lnTo>
                    <a:pt x="157645" y="964730"/>
                  </a:lnTo>
                  <a:lnTo>
                    <a:pt x="158292" y="965504"/>
                  </a:lnTo>
                  <a:lnTo>
                    <a:pt x="158775" y="966076"/>
                  </a:lnTo>
                  <a:lnTo>
                    <a:pt x="159854" y="966812"/>
                  </a:lnTo>
                  <a:lnTo>
                    <a:pt x="163969" y="965403"/>
                  </a:lnTo>
                  <a:lnTo>
                    <a:pt x="166903" y="963117"/>
                  </a:lnTo>
                  <a:lnTo>
                    <a:pt x="169722" y="959281"/>
                  </a:lnTo>
                  <a:lnTo>
                    <a:pt x="170649" y="957846"/>
                  </a:lnTo>
                  <a:close/>
                </a:path>
                <a:path w="605789" h="1802129">
                  <a:moveTo>
                    <a:pt x="176999" y="1613725"/>
                  </a:moveTo>
                  <a:lnTo>
                    <a:pt x="172834" y="1611185"/>
                  </a:lnTo>
                  <a:lnTo>
                    <a:pt x="172529" y="1611185"/>
                  </a:lnTo>
                  <a:lnTo>
                    <a:pt x="170218" y="1616265"/>
                  </a:lnTo>
                  <a:lnTo>
                    <a:pt x="171246" y="1617535"/>
                  </a:lnTo>
                  <a:lnTo>
                    <a:pt x="172986" y="1617535"/>
                  </a:lnTo>
                  <a:lnTo>
                    <a:pt x="174840" y="1614995"/>
                  </a:lnTo>
                  <a:lnTo>
                    <a:pt x="176999" y="1613725"/>
                  </a:lnTo>
                  <a:close/>
                </a:path>
                <a:path w="605789" h="1802129">
                  <a:moveTo>
                    <a:pt x="184569" y="1601000"/>
                  </a:moveTo>
                  <a:lnTo>
                    <a:pt x="184480" y="1600733"/>
                  </a:lnTo>
                  <a:lnTo>
                    <a:pt x="183705" y="1598485"/>
                  </a:lnTo>
                  <a:lnTo>
                    <a:pt x="182016" y="1595945"/>
                  </a:lnTo>
                  <a:lnTo>
                    <a:pt x="180644" y="1595945"/>
                  </a:lnTo>
                  <a:lnTo>
                    <a:pt x="179235" y="1598485"/>
                  </a:lnTo>
                  <a:lnTo>
                    <a:pt x="177876" y="1597215"/>
                  </a:lnTo>
                  <a:lnTo>
                    <a:pt x="176593" y="1598485"/>
                  </a:lnTo>
                  <a:lnTo>
                    <a:pt x="176352" y="1599755"/>
                  </a:lnTo>
                  <a:lnTo>
                    <a:pt x="176364" y="1601000"/>
                  </a:lnTo>
                  <a:lnTo>
                    <a:pt x="176822" y="1602295"/>
                  </a:lnTo>
                  <a:lnTo>
                    <a:pt x="176377" y="1601292"/>
                  </a:lnTo>
                  <a:lnTo>
                    <a:pt x="176364" y="1601000"/>
                  </a:lnTo>
                  <a:lnTo>
                    <a:pt x="176250" y="1599755"/>
                  </a:lnTo>
                  <a:lnTo>
                    <a:pt x="176237" y="1598485"/>
                  </a:lnTo>
                  <a:lnTo>
                    <a:pt x="176225" y="1597215"/>
                  </a:lnTo>
                  <a:lnTo>
                    <a:pt x="174459" y="1594675"/>
                  </a:lnTo>
                  <a:lnTo>
                    <a:pt x="123786" y="1594675"/>
                  </a:lnTo>
                  <a:lnTo>
                    <a:pt x="123786" y="1714055"/>
                  </a:lnTo>
                  <a:lnTo>
                    <a:pt x="123380" y="1715325"/>
                  </a:lnTo>
                  <a:lnTo>
                    <a:pt x="123151" y="1716595"/>
                  </a:lnTo>
                  <a:lnTo>
                    <a:pt x="121920" y="1716595"/>
                  </a:lnTo>
                  <a:lnTo>
                    <a:pt x="123532" y="1724215"/>
                  </a:lnTo>
                  <a:lnTo>
                    <a:pt x="123507" y="1725485"/>
                  </a:lnTo>
                  <a:lnTo>
                    <a:pt x="118059" y="1725485"/>
                  </a:lnTo>
                  <a:lnTo>
                    <a:pt x="115493" y="1726755"/>
                  </a:lnTo>
                  <a:lnTo>
                    <a:pt x="111937" y="1726755"/>
                  </a:lnTo>
                  <a:lnTo>
                    <a:pt x="108394" y="1730565"/>
                  </a:lnTo>
                  <a:lnTo>
                    <a:pt x="109677" y="1731835"/>
                  </a:lnTo>
                  <a:lnTo>
                    <a:pt x="110553" y="1731835"/>
                  </a:lnTo>
                  <a:lnTo>
                    <a:pt x="110197" y="1733105"/>
                  </a:lnTo>
                  <a:lnTo>
                    <a:pt x="107861" y="1735645"/>
                  </a:lnTo>
                  <a:lnTo>
                    <a:pt x="108445" y="1738185"/>
                  </a:lnTo>
                  <a:lnTo>
                    <a:pt x="112585" y="1738185"/>
                  </a:lnTo>
                  <a:lnTo>
                    <a:pt x="112737" y="1739455"/>
                  </a:lnTo>
                  <a:lnTo>
                    <a:pt x="112433" y="1739455"/>
                  </a:lnTo>
                  <a:lnTo>
                    <a:pt x="112560" y="1741995"/>
                  </a:lnTo>
                  <a:lnTo>
                    <a:pt x="112890" y="1743265"/>
                  </a:lnTo>
                  <a:lnTo>
                    <a:pt x="109626" y="1743265"/>
                  </a:lnTo>
                  <a:lnTo>
                    <a:pt x="108546" y="1748345"/>
                  </a:lnTo>
                  <a:lnTo>
                    <a:pt x="106857" y="1747075"/>
                  </a:lnTo>
                  <a:lnTo>
                    <a:pt x="103593" y="1745805"/>
                  </a:lnTo>
                  <a:lnTo>
                    <a:pt x="102971" y="1747075"/>
                  </a:lnTo>
                  <a:lnTo>
                    <a:pt x="101866" y="1750885"/>
                  </a:lnTo>
                  <a:lnTo>
                    <a:pt x="101739" y="1752155"/>
                  </a:lnTo>
                  <a:lnTo>
                    <a:pt x="101663" y="1750885"/>
                  </a:lnTo>
                  <a:lnTo>
                    <a:pt x="101307" y="1748345"/>
                  </a:lnTo>
                  <a:lnTo>
                    <a:pt x="101117" y="1747075"/>
                  </a:lnTo>
                  <a:lnTo>
                    <a:pt x="100939" y="1745805"/>
                  </a:lnTo>
                  <a:lnTo>
                    <a:pt x="95567" y="1747075"/>
                  </a:lnTo>
                  <a:lnTo>
                    <a:pt x="90639" y="1745805"/>
                  </a:lnTo>
                  <a:lnTo>
                    <a:pt x="88658" y="1745805"/>
                  </a:lnTo>
                  <a:lnTo>
                    <a:pt x="87007" y="1748345"/>
                  </a:lnTo>
                  <a:lnTo>
                    <a:pt x="87007" y="1745805"/>
                  </a:lnTo>
                  <a:lnTo>
                    <a:pt x="86804" y="1744535"/>
                  </a:lnTo>
                  <a:lnTo>
                    <a:pt x="86702" y="1743265"/>
                  </a:lnTo>
                  <a:lnTo>
                    <a:pt x="86575" y="1740725"/>
                  </a:lnTo>
                  <a:lnTo>
                    <a:pt x="84772" y="1739455"/>
                  </a:lnTo>
                  <a:lnTo>
                    <a:pt x="82689" y="1738185"/>
                  </a:lnTo>
                  <a:lnTo>
                    <a:pt x="83045" y="1736915"/>
                  </a:lnTo>
                  <a:lnTo>
                    <a:pt x="83439" y="1736915"/>
                  </a:lnTo>
                  <a:lnTo>
                    <a:pt x="84442" y="1735645"/>
                  </a:lnTo>
                  <a:lnTo>
                    <a:pt x="85229" y="1734375"/>
                  </a:lnTo>
                  <a:lnTo>
                    <a:pt x="82156" y="1733105"/>
                  </a:lnTo>
                  <a:lnTo>
                    <a:pt x="81889" y="1733105"/>
                  </a:lnTo>
                  <a:lnTo>
                    <a:pt x="81889" y="1763585"/>
                  </a:lnTo>
                  <a:lnTo>
                    <a:pt x="80784" y="1763585"/>
                  </a:lnTo>
                  <a:lnTo>
                    <a:pt x="79603" y="1764855"/>
                  </a:lnTo>
                  <a:lnTo>
                    <a:pt x="77495" y="1767395"/>
                  </a:lnTo>
                  <a:lnTo>
                    <a:pt x="77558" y="1768665"/>
                  </a:lnTo>
                  <a:lnTo>
                    <a:pt x="77673" y="1770634"/>
                  </a:lnTo>
                  <a:lnTo>
                    <a:pt x="77444" y="1769935"/>
                  </a:lnTo>
                  <a:lnTo>
                    <a:pt x="77012" y="1768665"/>
                  </a:lnTo>
                  <a:lnTo>
                    <a:pt x="74053" y="1768665"/>
                  </a:lnTo>
                  <a:lnTo>
                    <a:pt x="74650" y="1766125"/>
                  </a:lnTo>
                  <a:lnTo>
                    <a:pt x="70116" y="1766125"/>
                  </a:lnTo>
                  <a:lnTo>
                    <a:pt x="69430" y="1764855"/>
                  </a:lnTo>
                  <a:lnTo>
                    <a:pt x="68275" y="1764855"/>
                  </a:lnTo>
                  <a:lnTo>
                    <a:pt x="68834" y="1763585"/>
                  </a:lnTo>
                  <a:lnTo>
                    <a:pt x="69608" y="1763585"/>
                  </a:lnTo>
                  <a:lnTo>
                    <a:pt x="70688" y="1761045"/>
                  </a:lnTo>
                  <a:lnTo>
                    <a:pt x="73202" y="1761045"/>
                  </a:lnTo>
                  <a:lnTo>
                    <a:pt x="75603" y="1758505"/>
                  </a:lnTo>
                  <a:lnTo>
                    <a:pt x="78244" y="1758505"/>
                  </a:lnTo>
                  <a:lnTo>
                    <a:pt x="77647" y="1755965"/>
                  </a:lnTo>
                  <a:lnTo>
                    <a:pt x="77520" y="1755114"/>
                  </a:lnTo>
                  <a:lnTo>
                    <a:pt x="77470" y="1754695"/>
                  </a:lnTo>
                  <a:lnTo>
                    <a:pt x="77546" y="1755114"/>
                  </a:lnTo>
                  <a:lnTo>
                    <a:pt x="77724" y="1755965"/>
                  </a:lnTo>
                  <a:lnTo>
                    <a:pt x="78219" y="1757235"/>
                  </a:lnTo>
                  <a:lnTo>
                    <a:pt x="80378" y="1757235"/>
                  </a:lnTo>
                  <a:lnTo>
                    <a:pt x="80937" y="1755965"/>
                  </a:lnTo>
                  <a:lnTo>
                    <a:pt x="81762" y="1755965"/>
                  </a:lnTo>
                  <a:lnTo>
                    <a:pt x="80759" y="1757235"/>
                  </a:lnTo>
                  <a:lnTo>
                    <a:pt x="80454" y="1759775"/>
                  </a:lnTo>
                  <a:lnTo>
                    <a:pt x="81889" y="1763585"/>
                  </a:lnTo>
                  <a:lnTo>
                    <a:pt x="81889" y="1733105"/>
                  </a:lnTo>
                  <a:lnTo>
                    <a:pt x="78943" y="1733105"/>
                  </a:lnTo>
                  <a:lnTo>
                    <a:pt x="78219" y="1734375"/>
                  </a:lnTo>
                  <a:lnTo>
                    <a:pt x="77889" y="1735645"/>
                  </a:lnTo>
                  <a:lnTo>
                    <a:pt x="76390" y="1735645"/>
                  </a:lnTo>
                  <a:lnTo>
                    <a:pt x="76085" y="1734375"/>
                  </a:lnTo>
                  <a:lnTo>
                    <a:pt x="74574" y="1733105"/>
                  </a:lnTo>
                  <a:lnTo>
                    <a:pt x="71843" y="1731835"/>
                  </a:lnTo>
                  <a:lnTo>
                    <a:pt x="70764" y="1733105"/>
                  </a:lnTo>
                  <a:lnTo>
                    <a:pt x="70688" y="1735645"/>
                  </a:lnTo>
                  <a:lnTo>
                    <a:pt x="69888" y="1736915"/>
                  </a:lnTo>
                  <a:lnTo>
                    <a:pt x="68986" y="1738185"/>
                  </a:lnTo>
                  <a:lnTo>
                    <a:pt x="67652" y="1738185"/>
                  </a:lnTo>
                  <a:lnTo>
                    <a:pt x="67132" y="1737474"/>
                  </a:lnTo>
                  <a:lnTo>
                    <a:pt x="67754" y="1736915"/>
                  </a:lnTo>
                  <a:lnTo>
                    <a:pt x="67144" y="1735645"/>
                  </a:lnTo>
                  <a:lnTo>
                    <a:pt x="66344" y="1733105"/>
                  </a:lnTo>
                  <a:lnTo>
                    <a:pt x="64236" y="1733105"/>
                  </a:lnTo>
                  <a:lnTo>
                    <a:pt x="62750" y="1731911"/>
                  </a:lnTo>
                  <a:lnTo>
                    <a:pt x="67525" y="1733105"/>
                  </a:lnTo>
                  <a:lnTo>
                    <a:pt x="69316" y="1731835"/>
                  </a:lnTo>
                  <a:lnTo>
                    <a:pt x="71120" y="1730565"/>
                  </a:lnTo>
                  <a:lnTo>
                    <a:pt x="74599" y="1726755"/>
                  </a:lnTo>
                  <a:lnTo>
                    <a:pt x="79044" y="1730565"/>
                  </a:lnTo>
                  <a:lnTo>
                    <a:pt x="81661" y="1730565"/>
                  </a:lnTo>
                  <a:lnTo>
                    <a:pt x="85458" y="1726755"/>
                  </a:lnTo>
                  <a:lnTo>
                    <a:pt x="86728" y="1725485"/>
                  </a:lnTo>
                  <a:lnTo>
                    <a:pt x="87414" y="1725485"/>
                  </a:lnTo>
                  <a:lnTo>
                    <a:pt x="89166" y="1724215"/>
                  </a:lnTo>
                  <a:lnTo>
                    <a:pt x="90170" y="1722945"/>
                  </a:lnTo>
                  <a:lnTo>
                    <a:pt x="92049" y="1722945"/>
                  </a:lnTo>
                  <a:lnTo>
                    <a:pt x="94335" y="1721675"/>
                  </a:lnTo>
                  <a:lnTo>
                    <a:pt x="99060" y="1720405"/>
                  </a:lnTo>
                  <a:lnTo>
                    <a:pt x="100139" y="1720405"/>
                  </a:lnTo>
                  <a:lnTo>
                    <a:pt x="101092" y="1721675"/>
                  </a:lnTo>
                  <a:lnTo>
                    <a:pt x="102171" y="1721675"/>
                  </a:lnTo>
                  <a:lnTo>
                    <a:pt x="102997" y="1722945"/>
                  </a:lnTo>
                  <a:lnTo>
                    <a:pt x="103987" y="1725472"/>
                  </a:lnTo>
                  <a:lnTo>
                    <a:pt x="103898" y="1725676"/>
                  </a:lnTo>
                  <a:lnTo>
                    <a:pt x="103835" y="1725828"/>
                  </a:lnTo>
                  <a:lnTo>
                    <a:pt x="103708" y="1726107"/>
                  </a:lnTo>
                  <a:lnTo>
                    <a:pt x="103593" y="1726349"/>
                  </a:lnTo>
                  <a:lnTo>
                    <a:pt x="102717" y="1727009"/>
                  </a:lnTo>
                  <a:lnTo>
                    <a:pt x="102590" y="1728063"/>
                  </a:lnTo>
                  <a:lnTo>
                    <a:pt x="100838" y="1725676"/>
                  </a:lnTo>
                  <a:lnTo>
                    <a:pt x="99326" y="1723847"/>
                  </a:lnTo>
                  <a:lnTo>
                    <a:pt x="98399" y="1724101"/>
                  </a:lnTo>
                  <a:lnTo>
                    <a:pt x="97548" y="1724647"/>
                  </a:lnTo>
                  <a:lnTo>
                    <a:pt x="97345" y="1725218"/>
                  </a:lnTo>
                  <a:lnTo>
                    <a:pt x="97053" y="1725676"/>
                  </a:lnTo>
                  <a:lnTo>
                    <a:pt x="99352" y="1726107"/>
                  </a:lnTo>
                  <a:lnTo>
                    <a:pt x="99275" y="1726349"/>
                  </a:lnTo>
                  <a:lnTo>
                    <a:pt x="98755" y="1728063"/>
                  </a:lnTo>
                  <a:lnTo>
                    <a:pt x="100012" y="1730819"/>
                  </a:lnTo>
                  <a:lnTo>
                    <a:pt x="100914" y="1731924"/>
                  </a:lnTo>
                  <a:lnTo>
                    <a:pt x="101714" y="1733105"/>
                  </a:lnTo>
                  <a:lnTo>
                    <a:pt x="101473" y="1734413"/>
                  </a:lnTo>
                  <a:lnTo>
                    <a:pt x="101587" y="1735874"/>
                  </a:lnTo>
                  <a:lnTo>
                    <a:pt x="104432" y="1736852"/>
                  </a:lnTo>
                  <a:lnTo>
                    <a:pt x="105054" y="1736598"/>
                  </a:lnTo>
                  <a:lnTo>
                    <a:pt x="105613" y="1736140"/>
                  </a:lnTo>
                  <a:lnTo>
                    <a:pt x="105968" y="1736140"/>
                  </a:lnTo>
                  <a:lnTo>
                    <a:pt x="106324" y="1735874"/>
                  </a:lnTo>
                  <a:lnTo>
                    <a:pt x="106133" y="1735874"/>
                  </a:lnTo>
                  <a:lnTo>
                    <a:pt x="106083" y="1735620"/>
                  </a:lnTo>
                  <a:lnTo>
                    <a:pt x="107086" y="1734413"/>
                  </a:lnTo>
                  <a:lnTo>
                    <a:pt x="107797" y="1732483"/>
                  </a:lnTo>
                  <a:lnTo>
                    <a:pt x="108966" y="1731454"/>
                  </a:lnTo>
                  <a:lnTo>
                    <a:pt x="108077" y="1730451"/>
                  </a:lnTo>
                  <a:lnTo>
                    <a:pt x="106540" y="1730451"/>
                  </a:lnTo>
                  <a:lnTo>
                    <a:pt x="106603" y="1728063"/>
                  </a:lnTo>
                  <a:lnTo>
                    <a:pt x="106641" y="1727009"/>
                  </a:lnTo>
                  <a:lnTo>
                    <a:pt x="105206" y="1726349"/>
                  </a:lnTo>
                  <a:lnTo>
                    <a:pt x="104013" y="1725460"/>
                  </a:lnTo>
                  <a:lnTo>
                    <a:pt x="106184" y="1721675"/>
                  </a:lnTo>
                  <a:lnTo>
                    <a:pt x="110451" y="1721675"/>
                  </a:lnTo>
                  <a:lnTo>
                    <a:pt x="118110" y="1722945"/>
                  </a:lnTo>
                  <a:lnTo>
                    <a:pt x="118643" y="1720405"/>
                  </a:lnTo>
                  <a:lnTo>
                    <a:pt x="119659" y="1715325"/>
                  </a:lnTo>
                  <a:lnTo>
                    <a:pt x="120192" y="1714055"/>
                  </a:lnTo>
                  <a:lnTo>
                    <a:pt x="118986" y="1710245"/>
                  </a:lnTo>
                  <a:lnTo>
                    <a:pt x="119634" y="1708975"/>
                  </a:lnTo>
                  <a:lnTo>
                    <a:pt x="122783" y="1710245"/>
                  </a:lnTo>
                  <a:lnTo>
                    <a:pt x="122948" y="1711515"/>
                  </a:lnTo>
                  <a:lnTo>
                    <a:pt x="123278" y="1712785"/>
                  </a:lnTo>
                  <a:lnTo>
                    <a:pt x="123786" y="1714055"/>
                  </a:lnTo>
                  <a:lnTo>
                    <a:pt x="123786" y="1594675"/>
                  </a:lnTo>
                  <a:lnTo>
                    <a:pt x="113715" y="1594675"/>
                  </a:lnTo>
                  <a:lnTo>
                    <a:pt x="113715" y="1659445"/>
                  </a:lnTo>
                  <a:lnTo>
                    <a:pt x="111810" y="1660715"/>
                  </a:lnTo>
                  <a:lnTo>
                    <a:pt x="111429" y="1661985"/>
                  </a:lnTo>
                  <a:lnTo>
                    <a:pt x="110451" y="1663255"/>
                  </a:lnTo>
                  <a:lnTo>
                    <a:pt x="109651" y="1667065"/>
                  </a:lnTo>
                  <a:lnTo>
                    <a:pt x="108191" y="1668335"/>
                  </a:lnTo>
                  <a:lnTo>
                    <a:pt x="106667" y="1668335"/>
                  </a:lnTo>
                  <a:lnTo>
                    <a:pt x="105854" y="1669605"/>
                  </a:lnTo>
                  <a:lnTo>
                    <a:pt x="103251" y="1669605"/>
                  </a:lnTo>
                  <a:lnTo>
                    <a:pt x="99631" y="1668335"/>
                  </a:lnTo>
                  <a:lnTo>
                    <a:pt x="98399" y="1668335"/>
                  </a:lnTo>
                  <a:lnTo>
                    <a:pt x="98234" y="1668589"/>
                  </a:lnTo>
                  <a:lnTo>
                    <a:pt x="98374" y="1668335"/>
                  </a:lnTo>
                  <a:lnTo>
                    <a:pt x="98958" y="1667065"/>
                  </a:lnTo>
                  <a:lnTo>
                    <a:pt x="102692" y="1667065"/>
                  </a:lnTo>
                  <a:lnTo>
                    <a:pt x="105930" y="1665795"/>
                  </a:lnTo>
                  <a:lnTo>
                    <a:pt x="107772" y="1660715"/>
                  </a:lnTo>
                  <a:lnTo>
                    <a:pt x="103174" y="1659445"/>
                  </a:lnTo>
                  <a:lnTo>
                    <a:pt x="98755" y="1659445"/>
                  </a:lnTo>
                  <a:lnTo>
                    <a:pt x="98475" y="1660715"/>
                  </a:lnTo>
                  <a:lnTo>
                    <a:pt x="98171" y="1659445"/>
                  </a:lnTo>
                  <a:lnTo>
                    <a:pt x="97624" y="1660080"/>
                  </a:lnTo>
                  <a:lnTo>
                    <a:pt x="97624" y="1669605"/>
                  </a:lnTo>
                  <a:lnTo>
                    <a:pt x="97078" y="1670875"/>
                  </a:lnTo>
                  <a:lnTo>
                    <a:pt x="83693" y="1670875"/>
                  </a:lnTo>
                  <a:lnTo>
                    <a:pt x="80708" y="1674685"/>
                  </a:lnTo>
                  <a:lnTo>
                    <a:pt x="79654" y="1675955"/>
                  </a:lnTo>
                  <a:lnTo>
                    <a:pt x="78892" y="1677225"/>
                  </a:lnTo>
                  <a:lnTo>
                    <a:pt x="77724" y="1677225"/>
                  </a:lnTo>
                  <a:lnTo>
                    <a:pt x="76314" y="1678495"/>
                  </a:lnTo>
                  <a:lnTo>
                    <a:pt x="75234" y="1678495"/>
                  </a:lnTo>
                  <a:lnTo>
                    <a:pt x="73380" y="1675955"/>
                  </a:lnTo>
                  <a:lnTo>
                    <a:pt x="69989" y="1675955"/>
                  </a:lnTo>
                  <a:lnTo>
                    <a:pt x="73926" y="1674685"/>
                  </a:lnTo>
                  <a:lnTo>
                    <a:pt x="74574" y="1673415"/>
                  </a:lnTo>
                  <a:lnTo>
                    <a:pt x="73304" y="1670875"/>
                  </a:lnTo>
                  <a:lnTo>
                    <a:pt x="72021" y="1668335"/>
                  </a:lnTo>
                  <a:lnTo>
                    <a:pt x="71742" y="1667065"/>
                  </a:lnTo>
                  <a:lnTo>
                    <a:pt x="70459" y="1664525"/>
                  </a:lnTo>
                  <a:lnTo>
                    <a:pt x="68935" y="1663255"/>
                  </a:lnTo>
                  <a:lnTo>
                    <a:pt x="65595" y="1669605"/>
                  </a:lnTo>
                  <a:lnTo>
                    <a:pt x="63411" y="1670875"/>
                  </a:lnTo>
                  <a:lnTo>
                    <a:pt x="61531" y="1668335"/>
                  </a:lnTo>
                  <a:lnTo>
                    <a:pt x="60591" y="1667065"/>
                  </a:lnTo>
                  <a:lnTo>
                    <a:pt x="62852" y="1665795"/>
                  </a:lnTo>
                  <a:lnTo>
                    <a:pt x="60769" y="1664525"/>
                  </a:lnTo>
                  <a:lnTo>
                    <a:pt x="59956" y="1663255"/>
                  </a:lnTo>
                  <a:lnTo>
                    <a:pt x="58343" y="1660715"/>
                  </a:lnTo>
                  <a:lnTo>
                    <a:pt x="56261" y="1663255"/>
                  </a:lnTo>
                  <a:lnTo>
                    <a:pt x="53746" y="1663255"/>
                  </a:lnTo>
                  <a:lnTo>
                    <a:pt x="51308" y="1661985"/>
                  </a:lnTo>
                  <a:lnTo>
                    <a:pt x="48399" y="1661985"/>
                  </a:lnTo>
                  <a:lnTo>
                    <a:pt x="50863" y="1664525"/>
                  </a:lnTo>
                  <a:lnTo>
                    <a:pt x="51714" y="1667065"/>
                  </a:lnTo>
                  <a:lnTo>
                    <a:pt x="47167" y="1664525"/>
                  </a:lnTo>
                  <a:lnTo>
                    <a:pt x="45554" y="1665795"/>
                  </a:lnTo>
                  <a:lnTo>
                    <a:pt x="39941" y="1668335"/>
                  </a:lnTo>
                  <a:lnTo>
                    <a:pt x="37884" y="1667065"/>
                  </a:lnTo>
                  <a:lnTo>
                    <a:pt x="39865" y="1660715"/>
                  </a:lnTo>
                  <a:lnTo>
                    <a:pt x="39738" y="1658175"/>
                  </a:lnTo>
                  <a:lnTo>
                    <a:pt x="36855" y="1654365"/>
                  </a:lnTo>
                  <a:lnTo>
                    <a:pt x="35547" y="1653095"/>
                  </a:lnTo>
                  <a:lnTo>
                    <a:pt x="34213" y="1653095"/>
                  </a:lnTo>
                  <a:lnTo>
                    <a:pt x="34239" y="1651825"/>
                  </a:lnTo>
                  <a:lnTo>
                    <a:pt x="34391" y="1651825"/>
                  </a:lnTo>
                  <a:lnTo>
                    <a:pt x="34937" y="1650555"/>
                  </a:lnTo>
                  <a:lnTo>
                    <a:pt x="34569" y="1649285"/>
                  </a:lnTo>
                  <a:lnTo>
                    <a:pt x="33985" y="1649285"/>
                  </a:lnTo>
                  <a:lnTo>
                    <a:pt x="34886" y="1648015"/>
                  </a:lnTo>
                  <a:lnTo>
                    <a:pt x="35166" y="1646745"/>
                  </a:lnTo>
                  <a:lnTo>
                    <a:pt x="34213" y="1645475"/>
                  </a:lnTo>
                  <a:lnTo>
                    <a:pt x="35293" y="1645475"/>
                  </a:lnTo>
                  <a:lnTo>
                    <a:pt x="36449" y="1646745"/>
                  </a:lnTo>
                  <a:lnTo>
                    <a:pt x="38455" y="1648015"/>
                  </a:lnTo>
                  <a:lnTo>
                    <a:pt x="38684" y="1649285"/>
                  </a:lnTo>
                  <a:lnTo>
                    <a:pt x="42418" y="1653095"/>
                  </a:lnTo>
                  <a:lnTo>
                    <a:pt x="44500" y="1654365"/>
                  </a:lnTo>
                  <a:lnTo>
                    <a:pt x="51308" y="1646745"/>
                  </a:lnTo>
                  <a:lnTo>
                    <a:pt x="52362" y="1645475"/>
                  </a:lnTo>
                  <a:lnTo>
                    <a:pt x="50609" y="1641665"/>
                  </a:lnTo>
                  <a:lnTo>
                    <a:pt x="49733" y="1640395"/>
                  </a:lnTo>
                  <a:lnTo>
                    <a:pt x="49428" y="1639125"/>
                  </a:lnTo>
                  <a:lnTo>
                    <a:pt x="48552" y="1637855"/>
                  </a:lnTo>
                  <a:lnTo>
                    <a:pt x="45656" y="1636585"/>
                  </a:lnTo>
                  <a:lnTo>
                    <a:pt x="43230" y="1639125"/>
                  </a:lnTo>
                  <a:lnTo>
                    <a:pt x="39700" y="1635467"/>
                  </a:lnTo>
                  <a:lnTo>
                    <a:pt x="40487" y="1635315"/>
                  </a:lnTo>
                  <a:lnTo>
                    <a:pt x="41884" y="1634045"/>
                  </a:lnTo>
                  <a:lnTo>
                    <a:pt x="43281" y="1632775"/>
                  </a:lnTo>
                  <a:lnTo>
                    <a:pt x="44183" y="1631505"/>
                  </a:lnTo>
                  <a:lnTo>
                    <a:pt x="44221" y="1630235"/>
                  </a:lnTo>
                  <a:lnTo>
                    <a:pt x="44310" y="1627695"/>
                  </a:lnTo>
                  <a:lnTo>
                    <a:pt x="44411" y="1625155"/>
                  </a:lnTo>
                  <a:lnTo>
                    <a:pt x="40335" y="1625155"/>
                  </a:lnTo>
                  <a:lnTo>
                    <a:pt x="39814" y="1621345"/>
                  </a:lnTo>
                  <a:lnTo>
                    <a:pt x="42621" y="1621345"/>
                  </a:lnTo>
                  <a:lnTo>
                    <a:pt x="43802" y="1620075"/>
                  </a:lnTo>
                  <a:lnTo>
                    <a:pt x="46215" y="1620075"/>
                  </a:lnTo>
                  <a:lnTo>
                    <a:pt x="47269" y="1617535"/>
                  </a:lnTo>
                  <a:lnTo>
                    <a:pt x="47472" y="1616265"/>
                  </a:lnTo>
                  <a:lnTo>
                    <a:pt x="46685" y="1612455"/>
                  </a:lnTo>
                  <a:lnTo>
                    <a:pt x="44831" y="1612455"/>
                  </a:lnTo>
                  <a:lnTo>
                    <a:pt x="40894" y="1612455"/>
                  </a:lnTo>
                  <a:lnTo>
                    <a:pt x="41033" y="1613725"/>
                  </a:lnTo>
                  <a:lnTo>
                    <a:pt x="40919" y="1616265"/>
                  </a:lnTo>
                  <a:lnTo>
                    <a:pt x="40436" y="1618805"/>
                  </a:lnTo>
                  <a:lnTo>
                    <a:pt x="40119" y="1620075"/>
                  </a:lnTo>
                  <a:lnTo>
                    <a:pt x="37833" y="1616265"/>
                  </a:lnTo>
                  <a:lnTo>
                    <a:pt x="37249" y="1616265"/>
                  </a:lnTo>
                  <a:lnTo>
                    <a:pt x="32004" y="1612455"/>
                  </a:lnTo>
                  <a:lnTo>
                    <a:pt x="32207" y="1613725"/>
                  </a:lnTo>
                  <a:lnTo>
                    <a:pt x="28092" y="1617535"/>
                  </a:lnTo>
                  <a:lnTo>
                    <a:pt x="27736" y="1618805"/>
                  </a:lnTo>
                  <a:lnTo>
                    <a:pt x="27559" y="1620075"/>
                  </a:lnTo>
                  <a:lnTo>
                    <a:pt x="25933" y="1620075"/>
                  </a:lnTo>
                  <a:lnTo>
                    <a:pt x="24803" y="1621345"/>
                  </a:lnTo>
                  <a:lnTo>
                    <a:pt x="25298" y="1617535"/>
                  </a:lnTo>
                  <a:lnTo>
                    <a:pt x="26606" y="1617535"/>
                  </a:lnTo>
                  <a:lnTo>
                    <a:pt x="27863" y="1613725"/>
                  </a:lnTo>
                  <a:lnTo>
                    <a:pt x="27609" y="1612455"/>
                  </a:lnTo>
                  <a:lnTo>
                    <a:pt x="27114" y="1611185"/>
                  </a:lnTo>
                  <a:lnTo>
                    <a:pt x="27686" y="1611185"/>
                  </a:lnTo>
                  <a:lnTo>
                    <a:pt x="28168" y="1612455"/>
                  </a:lnTo>
                  <a:lnTo>
                    <a:pt x="29489" y="1612455"/>
                  </a:lnTo>
                  <a:lnTo>
                    <a:pt x="30353" y="1611185"/>
                  </a:lnTo>
                  <a:lnTo>
                    <a:pt x="30772" y="1609915"/>
                  </a:lnTo>
                  <a:lnTo>
                    <a:pt x="31559" y="1609915"/>
                  </a:lnTo>
                  <a:lnTo>
                    <a:pt x="37833" y="1608645"/>
                  </a:lnTo>
                  <a:lnTo>
                    <a:pt x="44831" y="1612455"/>
                  </a:lnTo>
                  <a:lnTo>
                    <a:pt x="47523" y="1604835"/>
                  </a:lnTo>
                  <a:lnTo>
                    <a:pt x="48425" y="1602295"/>
                  </a:lnTo>
                  <a:lnTo>
                    <a:pt x="50101" y="1603565"/>
                  </a:lnTo>
                  <a:lnTo>
                    <a:pt x="52819" y="1606105"/>
                  </a:lnTo>
                  <a:lnTo>
                    <a:pt x="53619" y="1607375"/>
                  </a:lnTo>
                  <a:lnTo>
                    <a:pt x="50736" y="1611185"/>
                  </a:lnTo>
                  <a:lnTo>
                    <a:pt x="50812" y="1612455"/>
                  </a:lnTo>
                  <a:lnTo>
                    <a:pt x="53695" y="1613725"/>
                  </a:lnTo>
                  <a:lnTo>
                    <a:pt x="54978" y="1614995"/>
                  </a:lnTo>
                  <a:lnTo>
                    <a:pt x="53390" y="1617535"/>
                  </a:lnTo>
                  <a:lnTo>
                    <a:pt x="52743" y="1617535"/>
                  </a:lnTo>
                  <a:lnTo>
                    <a:pt x="56603" y="1618805"/>
                  </a:lnTo>
                  <a:lnTo>
                    <a:pt x="62877" y="1617535"/>
                  </a:lnTo>
                  <a:lnTo>
                    <a:pt x="62484" y="1613725"/>
                  </a:lnTo>
                  <a:lnTo>
                    <a:pt x="62928" y="1612455"/>
                  </a:lnTo>
                  <a:lnTo>
                    <a:pt x="63487" y="1611185"/>
                  </a:lnTo>
                  <a:lnTo>
                    <a:pt x="64516" y="1611185"/>
                  </a:lnTo>
                  <a:lnTo>
                    <a:pt x="65443" y="1612455"/>
                  </a:lnTo>
                  <a:lnTo>
                    <a:pt x="66471" y="1613725"/>
                  </a:lnTo>
                  <a:lnTo>
                    <a:pt x="67754" y="1613725"/>
                  </a:lnTo>
                  <a:lnTo>
                    <a:pt x="68630" y="1612455"/>
                  </a:lnTo>
                  <a:lnTo>
                    <a:pt x="68707" y="1611185"/>
                  </a:lnTo>
                  <a:lnTo>
                    <a:pt x="65189" y="1611185"/>
                  </a:lnTo>
                  <a:lnTo>
                    <a:pt x="69278" y="1607375"/>
                  </a:lnTo>
                  <a:lnTo>
                    <a:pt x="70535" y="1604835"/>
                  </a:lnTo>
                  <a:lnTo>
                    <a:pt x="70040" y="1602295"/>
                  </a:lnTo>
                  <a:lnTo>
                    <a:pt x="69773" y="1601000"/>
                  </a:lnTo>
                  <a:lnTo>
                    <a:pt x="69684" y="1600733"/>
                  </a:lnTo>
                  <a:lnTo>
                    <a:pt x="69354" y="1599755"/>
                  </a:lnTo>
                  <a:lnTo>
                    <a:pt x="70510" y="1598485"/>
                  </a:lnTo>
                  <a:lnTo>
                    <a:pt x="72351" y="1599755"/>
                  </a:lnTo>
                  <a:lnTo>
                    <a:pt x="72847" y="1599755"/>
                  </a:lnTo>
                  <a:lnTo>
                    <a:pt x="74930" y="1600733"/>
                  </a:lnTo>
                  <a:lnTo>
                    <a:pt x="75565" y="1601000"/>
                  </a:lnTo>
                  <a:lnTo>
                    <a:pt x="75628" y="1600733"/>
                  </a:lnTo>
                  <a:lnTo>
                    <a:pt x="75831" y="1599755"/>
                  </a:lnTo>
                  <a:lnTo>
                    <a:pt x="76708" y="1598485"/>
                  </a:lnTo>
                  <a:lnTo>
                    <a:pt x="76517" y="1599755"/>
                  </a:lnTo>
                  <a:lnTo>
                    <a:pt x="75971" y="1601000"/>
                  </a:lnTo>
                  <a:lnTo>
                    <a:pt x="75653" y="1603565"/>
                  </a:lnTo>
                  <a:lnTo>
                    <a:pt x="74434" y="1604835"/>
                  </a:lnTo>
                  <a:lnTo>
                    <a:pt x="79121" y="1606105"/>
                  </a:lnTo>
                  <a:lnTo>
                    <a:pt x="79679" y="1608645"/>
                  </a:lnTo>
                  <a:lnTo>
                    <a:pt x="81051" y="1611185"/>
                  </a:lnTo>
                  <a:lnTo>
                    <a:pt x="80632" y="1611185"/>
                  </a:lnTo>
                  <a:lnTo>
                    <a:pt x="80149" y="1612455"/>
                  </a:lnTo>
                  <a:lnTo>
                    <a:pt x="79070" y="1613725"/>
                  </a:lnTo>
                  <a:lnTo>
                    <a:pt x="79095" y="1614995"/>
                  </a:lnTo>
                  <a:lnTo>
                    <a:pt x="77724" y="1614995"/>
                  </a:lnTo>
                  <a:lnTo>
                    <a:pt x="76542" y="1616265"/>
                  </a:lnTo>
                  <a:lnTo>
                    <a:pt x="72644" y="1616265"/>
                  </a:lnTo>
                  <a:lnTo>
                    <a:pt x="71145" y="1617535"/>
                  </a:lnTo>
                  <a:lnTo>
                    <a:pt x="69138" y="1618805"/>
                  </a:lnTo>
                  <a:lnTo>
                    <a:pt x="65468" y="1620075"/>
                  </a:lnTo>
                  <a:lnTo>
                    <a:pt x="64846" y="1625155"/>
                  </a:lnTo>
                  <a:lnTo>
                    <a:pt x="61252" y="1626412"/>
                  </a:lnTo>
                  <a:lnTo>
                    <a:pt x="60248" y="1626412"/>
                  </a:lnTo>
                  <a:lnTo>
                    <a:pt x="60375" y="1627695"/>
                  </a:lnTo>
                  <a:lnTo>
                    <a:pt x="60693" y="1627695"/>
                  </a:lnTo>
                  <a:lnTo>
                    <a:pt x="59766" y="1628965"/>
                  </a:lnTo>
                  <a:lnTo>
                    <a:pt x="58712" y="1628965"/>
                  </a:lnTo>
                  <a:lnTo>
                    <a:pt x="57962" y="1630235"/>
                  </a:lnTo>
                  <a:lnTo>
                    <a:pt x="56476" y="1630235"/>
                  </a:lnTo>
                  <a:lnTo>
                    <a:pt x="56781" y="1632775"/>
                  </a:lnTo>
                  <a:lnTo>
                    <a:pt x="57162" y="1634045"/>
                  </a:lnTo>
                  <a:lnTo>
                    <a:pt x="57327" y="1635315"/>
                  </a:lnTo>
                  <a:lnTo>
                    <a:pt x="57289" y="1636585"/>
                  </a:lnTo>
                  <a:lnTo>
                    <a:pt x="57061" y="1637855"/>
                  </a:lnTo>
                  <a:lnTo>
                    <a:pt x="56857" y="1637855"/>
                  </a:lnTo>
                  <a:lnTo>
                    <a:pt x="57238" y="1639125"/>
                  </a:lnTo>
                  <a:lnTo>
                    <a:pt x="58013" y="1639125"/>
                  </a:lnTo>
                  <a:lnTo>
                    <a:pt x="58140" y="1640395"/>
                  </a:lnTo>
                  <a:lnTo>
                    <a:pt x="59016" y="1640395"/>
                  </a:lnTo>
                  <a:lnTo>
                    <a:pt x="58661" y="1642935"/>
                  </a:lnTo>
                  <a:lnTo>
                    <a:pt x="61048" y="1645475"/>
                  </a:lnTo>
                  <a:lnTo>
                    <a:pt x="69303" y="1644205"/>
                  </a:lnTo>
                  <a:lnTo>
                    <a:pt x="74282" y="1644205"/>
                  </a:lnTo>
                  <a:lnTo>
                    <a:pt x="79019" y="1646745"/>
                  </a:lnTo>
                  <a:lnTo>
                    <a:pt x="77597" y="1648015"/>
                  </a:lnTo>
                  <a:lnTo>
                    <a:pt x="76314" y="1649285"/>
                  </a:lnTo>
                  <a:lnTo>
                    <a:pt x="75755" y="1653095"/>
                  </a:lnTo>
                  <a:lnTo>
                    <a:pt x="75336" y="1654365"/>
                  </a:lnTo>
                  <a:lnTo>
                    <a:pt x="84124" y="1659445"/>
                  </a:lnTo>
                  <a:lnTo>
                    <a:pt x="87858" y="1659445"/>
                  </a:lnTo>
                  <a:lnTo>
                    <a:pt x="86448" y="1664525"/>
                  </a:lnTo>
                  <a:lnTo>
                    <a:pt x="85128" y="1665795"/>
                  </a:lnTo>
                  <a:lnTo>
                    <a:pt x="84543" y="1667065"/>
                  </a:lnTo>
                  <a:lnTo>
                    <a:pt x="84124" y="1668335"/>
                  </a:lnTo>
                  <a:lnTo>
                    <a:pt x="84023" y="1667065"/>
                  </a:lnTo>
                  <a:lnTo>
                    <a:pt x="83769" y="1667065"/>
                  </a:lnTo>
                  <a:lnTo>
                    <a:pt x="83337" y="1665795"/>
                  </a:lnTo>
                  <a:lnTo>
                    <a:pt x="79298" y="1664525"/>
                  </a:lnTo>
                  <a:lnTo>
                    <a:pt x="78600" y="1665795"/>
                  </a:lnTo>
                  <a:lnTo>
                    <a:pt x="78867" y="1667065"/>
                  </a:lnTo>
                  <a:lnTo>
                    <a:pt x="78016" y="1669605"/>
                  </a:lnTo>
                  <a:lnTo>
                    <a:pt x="84696" y="1669605"/>
                  </a:lnTo>
                  <a:lnTo>
                    <a:pt x="97624" y="1669605"/>
                  </a:lnTo>
                  <a:lnTo>
                    <a:pt x="97624" y="1660080"/>
                  </a:lnTo>
                  <a:lnTo>
                    <a:pt x="97078" y="1660715"/>
                  </a:lnTo>
                  <a:lnTo>
                    <a:pt x="95999" y="1660715"/>
                  </a:lnTo>
                  <a:lnTo>
                    <a:pt x="91427" y="1659445"/>
                  </a:lnTo>
                  <a:lnTo>
                    <a:pt x="88417" y="1659445"/>
                  </a:lnTo>
                  <a:lnTo>
                    <a:pt x="96469" y="1654365"/>
                  </a:lnTo>
                  <a:lnTo>
                    <a:pt x="97320" y="1655635"/>
                  </a:lnTo>
                  <a:lnTo>
                    <a:pt x="102565" y="1655635"/>
                  </a:lnTo>
                  <a:lnTo>
                    <a:pt x="106413" y="1659445"/>
                  </a:lnTo>
                  <a:lnTo>
                    <a:pt x="112407" y="1656905"/>
                  </a:lnTo>
                  <a:lnTo>
                    <a:pt x="113715" y="1659445"/>
                  </a:lnTo>
                  <a:lnTo>
                    <a:pt x="113715" y="1594675"/>
                  </a:lnTo>
                  <a:lnTo>
                    <a:pt x="105549" y="1594675"/>
                  </a:lnTo>
                  <a:lnTo>
                    <a:pt x="105549" y="1626412"/>
                  </a:lnTo>
                  <a:lnTo>
                    <a:pt x="104952" y="1626412"/>
                  </a:lnTo>
                  <a:lnTo>
                    <a:pt x="104559" y="1627695"/>
                  </a:lnTo>
                  <a:lnTo>
                    <a:pt x="103149" y="1627695"/>
                  </a:lnTo>
                  <a:lnTo>
                    <a:pt x="103073" y="1628965"/>
                  </a:lnTo>
                  <a:lnTo>
                    <a:pt x="99479" y="1631505"/>
                  </a:lnTo>
                  <a:lnTo>
                    <a:pt x="92798" y="1630235"/>
                  </a:lnTo>
                  <a:lnTo>
                    <a:pt x="96596" y="1635315"/>
                  </a:lnTo>
                  <a:lnTo>
                    <a:pt x="93027" y="1636585"/>
                  </a:lnTo>
                  <a:lnTo>
                    <a:pt x="92125" y="1637855"/>
                  </a:lnTo>
                  <a:lnTo>
                    <a:pt x="89865" y="1637855"/>
                  </a:lnTo>
                  <a:lnTo>
                    <a:pt x="89941" y="1639125"/>
                  </a:lnTo>
                  <a:lnTo>
                    <a:pt x="88658" y="1639125"/>
                  </a:lnTo>
                  <a:lnTo>
                    <a:pt x="88163" y="1637855"/>
                  </a:lnTo>
                  <a:lnTo>
                    <a:pt x="88036" y="1636585"/>
                  </a:lnTo>
                  <a:lnTo>
                    <a:pt x="89687" y="1635315"/>
                  </a:lnTo>
                  <a:lnTo>
                    <a:pt x="93129" y="1634045"/>
                  </a:lnTo>
                  <a:lnTo>
                    <a:pt x="91973" y="1630235"/>
                  </a:lnTo>
                  <a:lnTo>
                    <a:pt x="93408" y="1628965"/>
                  </a:lnTo>
                  <a:lnTo>
                    <a:pt x="93535" y="1628508"/>
                  </a:lnTo>
                  <a:lnTo>
                    <a:pt x="94094" y="1626412"/>
                  </a:lnTo>
                  <a:lnTo>
                    <a:pt x="96367" y="1623885"/>
                  </a:lnTo>
                  <a:lnTo>
                    <a:pt x="87490" y="1626412"/>
                  </a:lnTo>
                  <a:lnTo>
                    <a:pt x="86448" y="1626412"/>
                  </a:lnTo>
                  <a:lnTo>
                    <a:pt x="84023" y="1627695"/>
                  </a:lnTo>
                  <a:lnTo>
                    <a:pt x="84848" y="1625155"/>
                  </a:lnTo>
                  <a:lnTo>
                    <a:pt x="85267" y="1621345"/>
                  </a:lnTo>
                  <a:lnTo>
                    <a:pt x="82537" y="1617535"/>
                  </a:lnTo>
                  <a:lnTo>
                    <a:pt x="88290" y="1617535"/>
                  </a:lnTo>
                  <a:lnTo>
                    <a:pt x="87871" y="1614995"/>
                  </a:lnTo>
                  <a:lnTo>
                    <a:pt x="87452" y="1612455"/>
                  </a:lnTo>
                  <a:lnTo>
                    <a:pt x="88468" y="1612455"/>
                  </a:lnTo>
                  <a:lnTo>
                    <a:pt x="91198" y="1614995"/>
                  </a:lnTo>
                  <a:lnTo>
                    <a:pt x="92849" y="1614995"/>
                  </a:lnTo>
                  <a:lnTo>
                    <a:pt x="94488" y="1613725"/>
                  </a:lnTo>
                  <a:lnTo>
                    <a:pt x="95338" y="1613725"/>
                  </a:lnTo>
                  <a:lnTo>
                    <a:pt x="95300" y="1613916"/>
                  </a:lnTo>
                  <a:lnTo>
                    <a:pt x="94894" y="1616265"/>
                  </a:lnTo>
                  <a:lnTo>
                    <a:pt x="94919" y="1617535"/>
                  </a:lnTo>
                  <a:lnTo>
                    <a:pt x="96723" y="1620075"/>
                  </a:lnTo>
                  <a:lnTo>
                    <a:pt x="98272" y="1621345"/>
                  </a:lnTo>
                  <a:lnTo>
                    <a:pt x="101168" y="1623885"/>
                  </a:lnTo>
                  <a:lnTo>
                    <a:pt x="103098" y="1623885"/>
                  </a:lnTo>
                  <a:lnTo>
                    <a:pt x="103352" y="1625155"/>
                  </a:lnTo>
                  <a:lnTo>
                    <a:pt x="104330" y="1625155"/>
                  </a:lnTo>
                  <a:lnTo>
                    <a:pt x="105549" y="1626412"/>
                  </a:lnTo>
                  <a:lnTo>
                    <a:pt x="105549" y="1594675"/>
                  </a:lnTo>
                  <a:lnTo>
                    <a:pt x="32308" y="1594675"/>
                  </a:lnTo>
                  <a:lnTo>
                    <a:pt x="31953" y="1595945"/>
                  </a:lnTo>
                  <a:lnTo>
                    <a:pt x="31673" y="1597215"/>
                  </a:lnTo>
                  <a:lnTo>
                    <a:pt x="30746" y="1598485"/>
                  </a:lnTo>
                  <a:lnTo>
                    <a:pt x="33083" y="1599755"/>
                  </a:lnTo>
                  <a:lnTo>
                    <a:pt x="32181" y="1601000"/>
                  </a:lnTo>
                  <a:lnTo>
                    <a:pt x="29248" y="1602295"/>
                  </a:lnTo>
                  <a:lnTo>
                    <a:pt x="29133" y="1602511"/>
                  </a:lnTo>
                  <a:lnTo>
                    <a:pt x="28562" y="1603565"/>
                  </a:lnTo>
                  <a:lnTo>
                    <a:pt x="28689" y="1604835"/>
                  </a:lnTo>
                  <a:lnTo>
                    <a:pt x="27813" y="1604835"/>
                  </a:lnTo>
                  <a:lnTo>
                    <a:pt x="26682" y="1603565"/>
                  </a:lnTo>
                  <a:lnTo>
                    <a:pt x="24066" y="1603565"/>
                  </a:lnTo>
                  <a:lnTo>
                    <a:pt x="22644" y="1601724"/>
                  </a:lnTo>
                  <a:lnTo>
                    <a:pt x="22644" y="1608645"/>
                  </a:lnTo>
                  <a:lnTo>
                    <a:pt x="19761" y="1608645"/>
                  </a:lnTo>
                  <a:lnTo>
                    <a:pt x="21412" y="1606105"/>
                  </a:lnTo>
                  <a:lnTo>
                    <a:pt x="21869" y="1605191"/>
                  </a:lnTo>
                  <a:lnTo>
                    <a:pt x="21767" y="1606105"/>
                  </a:lnTo>
                  <a:lnTo>
                    <a:pt x="21615" y="1607375"/>
                  </a:lnTo>
                  <a:lnTo>
                    <a:pt x="22644" y="1608645"/>
                  </a:lnTo>
                  <a:lnTo>
                    <a:pt x="22644" y="1601724"/>
                  </a:lnTo>
                  <a:lnTo>
                    <a:pt x="22085" y="1601000"/>
                  </a:lnTo>
                  <a:lnTo>
                    <a:pt x="21996" y="1603248"/>
                  </a:lnTo>
                  <a:lnTo>
                    <a:pt x="19926" y="1602295"/>
                  </a:lnTo>
                  <a:lnTo>
                    <a:pt x="20815" y="1599755"/>
                  </a:lnTo>
                  <a:lnTo>
                    <a:pt x="16738" y="1598485"/>
                  </a:lnTo>
                  <a:lnTo>
                    <a:pt x="14706" y="1599755"/>
                  </a:lnTo>
                  <a:lnTo>
                    <a:pt x="13525" y="1602295"/>
                  </a:lnTo>
                  <a:lnTo>
                    <a:pt x="13589" y="1602511"/>
                  </a:lnTo>
                  <a:lnTo>
                    <a:pt x="14833" y="1607375"/>
                  </a:lnTo>
                  <a:lnTo>
                    <a:pt x="16116" y="1613916"/>
                  </a:lnTo>
                  <a:lnTo>
                    <a:pt x="17665" y="1620075"/>
                  </a:lnTo>
                  <a:lnTo>
                    <a:pt x="20053" y="1620075"/>
                  </a:lnTo>
                  <a:lnTo>
                    <a:pt x="23190" y="1621345"/>
                  </a:lnTo>
                  <a:lnTo>
                    <a:pt x="20662" y="1625155"/>
                  </a:lnTo>
                  <a:lnTo>
                    <a:pt x="20777" y="1626196"/>
                  </a:lnTo>
                  <a:lnTo>
                    <a:pt x="20789" y="1626412"/>
                  </a:lnTo>
                  <a:lnTo>
                    <a:pt x="20929" y="1627695"/>
                  </a:lnTo>
                  <a:lnTo>
                    <a:pt x="24193" y="1630235"/>
                  </a:lnTo>
                  <a:lnTo>
                    <a:pt x="25908" y="1628965"/>
                  </a:lnTo>
                  <a:lnTo>
                    <a:pt x="27990" y="1628965"/>
                  </a:lnTo>
                  <a:lnTo>
                    <a:pt x="28016" y="1627695"/>
                  </a:lnTo>
                  <a:lnTo>
                    <a:pt x="29197" y="1627695"/>
                  </a:lnTo>
                  <a:lnTo>
                    <a:pt x="31407" y="1628965"/>
                  </a:lnTo>
                  <a:lnTo>
                    <a:pt x="30149" y="1632775"/>
                  </a:lnTo>
                  <a:lnTo>
                    <a:pt x="34061" y="1636585"/>
                  </a:lnTo>
                  <a:lnTo>
                    <a:pt x="37820" y="1635848"/>
                  </a:lnTo>
                  <a:lnTo>
                    <a:pt x="36906" y="1639125"/>
                  </a:lnTo>
                  <a:lnTo>
                    <a:pt x="32588" y="1637855"/>
                  </a:lnTo>
                  <a:lnTo>
                    <a:pt x="32156" y="1637855"/>
                  </a:lnTo>
                  <a:lnTo>
                    <a:pt x="31927" y="1639125"/>
                  </a:lnTo>
                  <a:lnTo>
                    <a:pt x="30924" y="1637855"/>
                  </a:lnTo>
                  <a:lnTo>
                    <a:pt x="29489" y="1636585"/>
                  </a:lnTo>
                  <a:lnTo>
                    <a:pt x="26454" y="1636585"/>
                  </a:lnTo>
                  <a:lnTo>
                    <a:pt x="24752" y="1634045"/>
                  </a:lnTo>
                  <a:lnTo>
                    <a:pt x="22491" y="1639125"/>
                  </a:lnTo>
                  <a:lnTo>
                    <a:pt x="25006" y="1639125"/>
                  </a:lnTo>
                  <a:lnTo>
                    <a:pt x="25984" y="1640395"/>
                  </a:lnTo>
                  <a:lnTo>
                    <a:pt x="26200" y="1641665"/>
                  </a:lnTo>
                  <a:lnTo>
                    <a:pt x="24815" y="1641665"/>
                  </a:lnTo>
                  <a:lnTo>
                    <a:pt x="25603" y="1644205"/>
                  </a:lnTo>
                  <a:lnTo>
                    <a:pt x="26504" y="1648015"/>
                  </a:lnTo>
                  <a:lnTo>
                    <a:pt x="28740" y="1653095"/>
                  </a:lnTo>
                  <a:lnTo>
                    <a:pt x="32804" y="1665795"/>
                  </a:lnTo>
                  <a:lnTo>
                    <a:pt x="34963" y="1672145"/>
                  </a:lnTo>
                  <a:lnTo>
                    <a:pt x="37706" y="1682305"/>
                  </a:lnTo>
                  <a:lnTo>
                    <a:pt x="38506" y="1684845"/>
                  </a:lnTo>
                  <a:lnTo>
                    <a:pt x="39535" y="1688655"/>
                  </a:lnTo>
                  <a:lnTo>
                    <a:pt x="39916" y="1689925"/>
                  </a:lnTo>
                  <a:lnTo>
                    <a:pt x="41541" y="1696275"/>
                  </a:lnTo>
                  <a:lnTo>
                    <a:pt x="42722" y="1702625"/>
                  </a:lnTo>
                  <a:lnTo>
                    <a:pt x="43827" y="1707705"/>
                  </a:lnTo>
                  <a:lnTo>
                    <a:pt x="44284" y="1707705"/>
                  </a:lnTo>
                  <a:lnTo>
                    <a:pt x="44551" y="1708975"/>
                  </a:lnTo>
                  <a:lnTo>
                    <a:pt x="44462" y="1710245"/>
                  </a:lnTo>
                  <a:lnTo>
                    <a:pt x="44881" y="1712785"/>
                  </a:lnTo>
                  <a:lnTo>
                    <a:pt x="47345" y="1714055"/>
                  </a:lnTo>
                  <a:lnTo>
                    <a:pt x="45415" y="1715325"/>
                  </a:lnTo>
                  <a:lnTo>
                    <a:pt x="45529" y="1716595"/>
                  </a:lnTo>
                  <a:lnTo>
                    <a:pt x="45631" y="1717865"/>
                  </a:lnTo>
                  <a:lnTo>
                    <a:pt x="46316" y="1721675"/>
                  </a:lnTo>
                  <a:lnTo>
                    <a:pt x="50977" y="1755965"/>
                  </a:lnTo>
                  <a:lnTo>
                    <a:pt x="51104" y="1757235"/>
                  </a:lnTo>
                  <a:lnTo>
                    <a:pt x="51219" y="1758505"/>
                  </a:lnTo>
                  <a:lnTo>
                    <a:pt x="51346" y="1759775"/>
                  </a:lnTo>
                  <a:lnTo>
                    <a:pt x="51460" y="1761045"/>
                  </a:lnTo>
                  <a:lnTo>
                    <a:pt x="51574" y="1762175"/>
                  </a:lnTo>
                  <a:lnTo>
                    <a:pt x="51689" y="1763585"/>
                  </a:lnTo>
                  <a:lnTo>
                    <a:pt x="51790" y="1764855"/>
                  </a:lnTo>
                  <a:lnTo>
                    <a:pt x="51892" y="1766125"/>
                  </a:lnTo>
                  <a:lnTo>
                    <a:pt x="52908" y="1778825"/>
                  </a:lnTo>
                  <a:lnTo>
                    <a:pt x="53022" y="1780095"/>
                  </a:lnTo>
                  <a:lnTo>
                    <a:pt x="53136" y="1782635"/>
                  </a:lnTo>
                  <a:lnTo>
                    <a:pt x="53263" y="1785175"/>
                  </a:lnTo>
                  <a:lnTo>
                    <a:pt x="59220" y="1785175"/>
                  </a:lnTo>
                  <a:lnTo>
                    <a:pt x="60172" y="1783905"/>
                  </a:lnTo>
                  <a:lnTo>
                    <a:pt x="61798" y="1785175"/>
                  </a:lnTo>
                  <a:lnTo>
                    <a:pt x="62661" y="1787715"/>
                  </a:lnTo>
                  <a:lnTo>
                    <a:pt x="66090" y="1783905"/>
                  </a:lnTo>
                  <a:lnTo>
                    <a:pt x="67652" y="1786445"/>
                  </a:lnTo>
                  <a:lnTo>
                    <a:pt x="72466" y="1786445"/>
                  </a:lnTo>
                  <a:lnTo>
                    <a:pt x="75082" y="1785175"/>
                  </a:lnTo>
                  <a:lnTo>
                    <a:pt x="75577" y="1783905"/>
                  </a:lnTo>
                  <a:lnTo>
                    <a:pt x="77038" y="1780095"/>
                  </a:lnTo>
                  <a:lnTo>
                    <a:pt x="74231" y="1776285"/>
                  </a:lnTo>
                  <a:lnTo>
                    <a:pt x="71094" y="1777555"/>
                  </a:lnTo>
                  <a:lnTo>
                    <a:pt x="66929" y="1778825"/>
                  </a:lnTo>
                  <a:lnTo>
                    <a:pt x="64414" y="1780095"/>
                  </a:lnTo>
                  <a:lnTo>
                    <a:pt x="61480" y="1780095"/>
                  </a:lnTo>
                  <a:lnTo>
                    <a:pt x="61175" y="1778825"/>
                  </a:lnTo>
                  <a:lnTo>
                    <a:pt x="60121" y="1776285"/>
                  </a:lnTo>
                  <a:lnTo>
                    <a:pt x="58813" y="1775015"/>
                  </a:lnTo>
                  <a:lnTo>
                    <a:pt x="58889" y="1773745"/>
                  </a:lnTo>
                  <a:lnTo>
                    <a:pt x="58966" y="1772475"/>
                  </a:lnTo>
                  <a:lnTo>
                    <a:pt x="60121" y="1772475"/>
                  </a:lnTo>
                  <a:lnTo>
                    <a:pt x="61582" y="1773745"/>
                  </a:lnTo>
                  <a:lnTo>
                    <a:pt x="62001" y="1773745"/>
                  </a:lnTo>
                  <a:lnTo>
                    <a:pt x="63360" y="1775015"/>
                  </a:lnTo>
                  <a:lnTo>
                    <a:pt x="64287" y="1776285"/>
                  </a:lnTo>
                  <a:lnTo>
                    <a:pt x="65595" y="1775015"/>
                  </a:lnTo>
                  <a:lnTo>
                    <a:pt x="67779" y="1775015"/>
                  </a:lnTo>
                  <a:lnTo>
                    <a:pt x="70167" y="1773745"/>
                  </a:lnTo>
                  <a:lnTo>
                    <a:pt x="70764" y="1772475"/>
                  </a:lnTo>
                  <a:lnTo>
                    <a:pt x="71170" y="1769935"/>
                  </a:lnTo>
                  <a:lnTo>
                    <a:pt x="73228" y="1772475"/>
                  </a:lnTo>
                  <a:lnTo>
                    <a:pt x="73469" y="1773745"/>
                  </a:lnTo>
                  <a:lnTo>
                    <a:pt x="74853" y="1775015"/>
                  </a:lnTo>
                  <a:lnTo>
                    <a:pt x="75679" y="1775015"/>
                  </a:lnTo>
                  <a:lnTo>
                    <a:pt x="76708" y="1772475"/>
                  </a:lnTo>
                  <a:lnTo>
                    <a:pt x="77774" y="1772475"/>
                  </a:lnTo>
                  <a:lnTo>
                    <a:pt x="77851" y="1773745"/>
                  </a:lnTo>
                  <a:lnTo>
                    <a:pt x="77927" y="1775015"/>
                  </a:lnTo>
                  <a:lnTo>
                    <a:pt x="77990" y="1776285"/>
                  </a:lnTo>
                  <a:lnTo>
                    <a:pt x="79883" y="1777555"/>
                  </a:lnTo>
                  <a:lnTo>
                    <a:pt x="83794" y="1777555"/>
                  </a:lnTo>
                  <a:lnTo>
                    <a:pt x="85572" y="1776285"/>
                  </a:lnTo>
                  <a:lnTo>
                    <a:pt x="83743" y="1780095"/>
                  </a:lnTo>
                  <a:lnTo>
                    <a:pt x="84518" y="1782635"/>
                  </a:lnTo>
                  <a:lnTo>
                    <a:pt x="89014" y="1786445"/>
                  </a:lnTo>
                  <a:lnTo>
                    <a:pt x="90424" y="1783905"/>
                  </a:lnTo>
                  <a:lnTo>
                    <a:pt x="93078" y="1781365"/>
                  </a:lnTo>
                  <a:lnTo>
                    <a:pt x="95364" y="1783905"/>
                  </a:lnTo>
                  <a:lnTo>
                    <a:pt x="97675" y="1781365"/>
                  </a:lnTo>
                  <a:lnTo>
                    <a:pt x="99580" y="1783905"/>
                  </a:lnTo>
                  <a:lnTo>
                    <a:pt x="96088" y="1786445"/>
                  </a:lnTo>
                  <a:lnTo>
                    <a:pt x="97802" y="1787715"/>
                  </a:lnTo>
                  <a:lnTo>
                    <a:pt x="98983" y="1790255"/>
                  </a:lnTo>
                  <a:lnTo>
                    <a:pt x="98196" y="1791525"/>
                  </a:lnTo>
                  <a:lnTo>
                    <a:pt x="98882" y="1794065"/>
                  </a:lnTo>
                  <a:lnTo>
                    <a:pt x="102247" y="1796605"/>
                  </a:lnTo>
                  <a:lnTo>
                    <a:pt x="104355" y="1795335"/>
                  </a:lnTo>
                  <a:lnTo>
                    <a:pt x="105905" y="1796605"/>
                  </a:lnTo>
                  <a:lnTo>
                    <a:pt x="107365" y="1797875"/>
                  </a:lnTo>
                  <a:lnTo>
                    <a:pt x="108140" y="1800415"/>
                  </a:lnTo>
                  <a:lnTo>
                    <a:pt x="109067" y="1801685"/>
                  </a:lnTo>
                  <a:lnTo>
                    <a:pt x="113715" y="1799145"/>
                  </a:lnTo>
                  <a:lnTo>
                    <a:pt x="114566" y="1796605"/>
                  </a:lnTo>
                  <a:lnTo>
                    <a:pt x="115951" y="1795335"/>
                  </a:lnTo>
                  <a:lnTo>
                    <a:pt x="118516" y="1794065"/>
                  </a:lnTo>
                  <a:lnTo>
                    <a:pt x="118237" y="1792795"/>
                  </a:lnTo>
                  <a:lnTo>
                    <a:pt x="118516" y="1790255"/>
                  </a:lnTo>
                  <a:lnTo>
                    <a:pt x="119341" y="1790255"/>
                  </a:lnTo>
                  <a:lnTo>
                    <a:pt x="120091" y="1788985"/>
                  </a:lnTo>
                  <a:lnTo>
                    <a:pt x="121323" y="1787715"/>
                  </a:lnTo>
                  <a:lnTo>
                    <a:pt x="122072" y="1786445"/>
                  </a:lnTo>
                  <a:lnTo>
                    <a:pt x="121843" y="1785175"/>
                  </a:lnTo>
                  <a:lnTo>
                    <a:pt x="122123" y="1785175"/>
                  </a:lnTo>
                  <a:lnTo>
                    <a:pt x="122707" y="1783905"/>
                  </a:lnTo>
                  <a:lnTo>
                    <a:pt x="122809" y="1782635"/>
                  </a:lnTo>
                  <a:lnTo>
                    <a:pt x="122504" y="1781365"/>
                  </a:lnTo>
                  <a:lnTo>
                    <a:pt x="122275" y="1780095"/>
                  </a:lnTo>
                  <a:lnTo>
                    <a:pt x="122504" y="1780095"/>
                  </a:lnTo>
                  <a:lnTo>
                    <a:pt x="122897" y="1778825"/>
                  </a:lnTo>
                  <a:lnTo>
                    <a:pt x="123228" y="1778825"/>
                  </a:lnTo>
                  <a:lnTo>
                    <a:pt x="122897" y="1780095"/>
                  </a:lnTo>
                  <a:lnTo>
                    <a:pt x="122783" y="1781365"/>
                  </a:lnTo>
                  <a:lnTo>
                    <a:pt x="124993" y="1783905"/>
                  </a:lnTo>
                  <a:lnTo>
                    <a:pt x="127215" y="1783905"/>
                  </a:lnTo>
                  <a:lnTo>
                    <a:pt x="129603" y="1781365"/>
                  </a:lnTo>
                  <a:lnTo>
                    <a:pt x="131013" y="1781365"/>
                  </a:lnTo>
                  <a:lnTo>
                    <a:pt x="131635" y="1782635"/>
                  </a:lnTo>
                  <a:lnTo>
                    <a:pt x="131419" y="1782635"/>
                  </a:lnTo>
                  <a:lnTo>
                    <a:pt x="130886" y="1783905"/>
                  </a:lnTo>
                  <a:lnTo>
                    <a:pt x="135458" y="1785175"/>
                  </a:lnTo>
                  <a:lnTo>
                    <a:pt x="137083" y="1783905"/>
                  </a:lnTo>
                  <a:lnTo>
                    <a:pt x="138391" y="1781365"/>
                  </a:lnTo>
                  <a:lnTo>
                    <a:pt x="138518" y="1778825"/>
                  </a:lnTo>
                  <a:lnTo>
                    <a:pt x="139471" y="1778825"/>
                  </a:lnTo>
                  <a:lnTo>
                    <a:pt x="140855" y="1775015"/>
                  </a:lnTo>
                  <a:lnTo>
                    <a:pt x="140347" y="1772475"/>
                  </a:lnTo>
                  <a:lnTo>
                    <a:pt x="139090" y="1771205"/>
                  </a:lnTo>
                  <a:lnTo>
                    <a:pt x="139128" y="1770634"/>
                  </a:lnTo>
                  <a:lnTo>
                    <a:pt x="139242" y="1768665"/>
                  </a:lnTo>
                  <a:lnTo>
                    <a:pt x="138849" y="1767395"/>
                  </a:lnTo>
                  <a:lnTo>
                    <a:pt x="138722" y="1766125"/>
                  </a:lnTo>
                  <a:lnTo>
                    <a:pt x="138595" y="1764855"/>
                  </a:lnTo>
                  <a:lnTo>
                    <a:pt x="138468" y="1763585"/>
                  </a:lnTo>
                  <a:lnTo>
                    <a:pt x="136410" y="1763585"/>
                  </a:lnTo>
                  <a:lnTo>
                    <a:pt x="134823" y="1764855"/>
                  </a:lnTo>
                  <a:lnTo>
                    <a:pt x="133870" y="1766125"/>
                  </a:lnTo>
                  <a:lnTo>
                    <a:pt x="132067" y="1766125"/>
                  </a:lnTo>
                  <a:lnTo>
                    <a:pt x="130263" y="1767395"/>
                  </a:lnTo>
                  <a:lnTo>
                    <a:pt x="126492" y="1768665"/>
                  </a:lnTo>
                  <a:lnTo>
                    <a:pt x="124790" y="1769935"/>
                  </a:lnTo>
                  <a:lnTo>
                    <a:pt x="121526" y="1768665"/>
                  </a:lnTo>
                  <a:lnTo>
                    <a:pt x="120396" y="1769935"/>
                  </a:lnTo>
                  <a:lnTo>
                    <a:pt x="123355" y="1769935"/>
                  </a:lnTo>
                  <a:lnTo>
                    <a:pt x="121323" y="1773745"/>
                  </a:lnTo>
                  <a:lnTo>
                    <a:pt x="126619" y="1773745"/>
                  </a:lnTo>
                  <a:lnTo>
                    <a:pt x="127025" y="1775015"/>
                  </a:lnTo>
                  <a:lnTo>
                    <a:pt x="124053" y="1775015"/>
                  </a:lnTo>
                  <a:lnTo>
                    <a:pt x="123952" y="1776285"/>
                  </a:lnTo>
                  <a:lnTo>
                    <a:pt x="122834" y="1776285"/>
                  </a:lnTo>
                  <a:lnTo>
                    <a:pt x="121945" y="1775015"/>
                  </a:lnTo>
                  <a:lnTo>
                    <a:pt x="121094" y="1775015"/>
                  </a:lnTo>
                  <a:lnTo>
                    <a:pt x="120218" y="1773745"/>
                  </a:lnTo>
                  <a:lnTo>
                    <a:pt x="119989" y="1773745"/>
                  </a:lnTo>
                  <a:lnTo>
                    <a:pt x="119862" y="1772475"/>
                  </a:lnTo>
                  <a:lnTo>
                    <a:pt x="118605" y="1771205"/>
                  </a:lnTo>
                  <a:lnTo>
                    <a:pt x="115519" y="1771205"/>
                  </a:lnTo>
                  <a:lnTo>
                    <a:pt x="115049" y="1769935"/>
                  </a:lnTo>
                  <a:lnTo>
                    <a:pt x="113284" y="1768665"/>
                  </a:lnTo>
                  <a:lnTo>
                    <a:pt x="110858" y="1768665"/>
                  </a:lnTo>
                  <a:lnTo>
                    <a:pt x="111048" y="1767395"/>
                  </a:lnTo>
                  <a:lnTo>
                    <a:pt x="112877" y="1763585"/>
                  </a:lnTo>
                  <a:lnTo>
                    <a:pt x="113525" y="1762175"/>
                  </a:lnTo>
                  <a:lnTo>
                    <a:pt x="111772" y="1761045"/>
                  </a:lnTo>
                  <a:lnTo>
                    <a:pt x="110718" y="1760359"/>
                  </a:lnTo>
                  <a:lnTo>
                    <a:pt x="113919" y="1758505"/>
                  </a:lnTo>
                  <a:lnTo>
                    <a:pt x="115277" y="1759775"/>
                  </a:lnTo>
                  <a:lnTo>
                    <a:pt x="119519" y="1759775"/>
                  </a:lnTo>
                  <a:lnTo>
                    <a:pt x="120332" y="1758505"/>
                  </a:lnTo>
                  <a:lnTo>
                    <a:pt x="121145" y="1757235"/>
                  </a:lnTo>
                  <a:lnTo>
                    <a:pt x="119900" y="1755114"/>
                  </a:lnTo>
                  <a:lnTo>
                    <a:pt x="108826" y="1755114"/>
                  </a:lnTo>
                  <a:lnTo>
                    <a:pt x="108419" y="1756511"/>
                  </a:lnTo>
                  <a:lnTo>
                    <a:pt x="110375" y="1757235"/>
                  </a:lnTo>
                  <a:lnTo>
                    <a:pt x="109829" y="1759775"/>
                  </a:lnTo>
                  <a:lnTo>
                    <a:pt x="109550" y="1761045"/>
                  </a:lnTo>
                  <a:lnTo>
                    <a:pt x="109804" y="1759775"/>
                  </a:lnTo>
                  <a:lnTo>
                    <a:pt x="107835" y="1758505"/>
                  </a:lnTo>
                  <a:lnTo>
                    <a:pt x="108419" y="1756511"/>
                  </a:lnTo>
                  <a:lnTo>
                    <a:pt x="108813" y="1755114"/>
                  </a:lnTo>
                  <a:lnTo>
                    <a:pt x="106832" y="1755114"/>
                  </a:lnTo>
                  <a:lnTo>
                    <a:pt x="102463" y="1755965"/>
                  </a:lnTo>
                  <a:lnTo>
                    <a:pt x="103035" y="1754695"/>
                  </a:lnTo>
                  <a:lnTo>
                    <a:pt x="104152" y="1752155"/>
                  </a:lnTo>
                  <a:lnTo>
                    <a:pt x="106387" y="1752155"/>
                  </a:lnTo>
                  <a:lnTo>
                    <a:pt x="106768" y="1754695"/>
                  </a:lnTo>
                  <a:lnTo>
                    <a:pt x="108940" y="1754695"/>
                  </a:lnTo>
                  <a:lnTo>
                    <a:pt x="119659" y="1754695"/>
                  </a:lnTo>
                  <a:lnTo>
                    <a:pt x="119494" y="1753425"/>
                  </a:lnTo>
                  <a:lnTo>
                    <a:pt x="120446" y="1753425"/>
                  </a:lnTo>
                  <a:lnTo>
                    <a:pt x="121043" y="1752155"/>
                  </a:lnTo>
                  <a:lnTo>
                    <a:pt x="123659" y="1750885"/>
                  </a:lnTo>
                  <a:lnTo>
                    <a:pt x="125412" y="1753425"/>
                  </a:lnTo>
                  <a:lnTo>
                    <a:pt x="130187" y="1754695"/>
                  </a:lnTo>
                  <a:lnTo>
                    <a:pt x="133248" y="1754695"/>
                  </a:lnTo>
                  <a:lnTo>
                    <a:pt x="135356" y="1752155"/>
                  </a:lnTo>
                  <a:lnTo>
                    <a:pt x="139852" y="1752155"/>
                  </a:lnTo>
                  <a:lnTo>
                    <a:pt x="143764" y="1748345"/>
                  </a:lnTo>
                  <a:lnTo>
                    <a:pt x="144995" y="1749615"/>
                  </a:lnTo>
                  <a:lnTo>
                    <a:pt x="146151" y="1748345"/>
                  </a:lnTo>
                  <a:lnTo>
                    <a:pt x="151168" y="1748345"/>
                  </a:lnTo>
                  <a:lnTo>
                    <a:pt x="152196" y="1745805"/>
                  </a:lnTo>
                  <a:lnTo>
                    <a:pt x="150037" y="1741995"/>
                  </a:lnTo>
                  <a:lnTo>
                    <a:pt x="149009" y="1740725"/>
                  </a:lnTo>
                  <a:lnTo>
                    <a:pt x="148729" y="1739455"/>
                  </a:lnTo>
                  <a:lnTo>
                    <a:pt x="147828" y="1735645"/>
                  </a:lnTo>
                  <a:lnTo>
                    <a:pt x="143764" y="1736915"/>
                  </a:lnTo>
                  <a:lnTo>
                    <a:pt x="140296" y="1735645"/>
                  </a:lnTo>
                  <a:lnTo>
                    <a:pt x="139547" y="1736915"/>
                  </a:lnTo>
                  <a:lnTo>
                    <a:pt x="138963" y="1736915"/>
                  </a:lnTo>
                  <a:lnTo>
                    <a:pt x="137985" y="1738185"/>
                  </a:lnTo>
                  <a:lnTo>
                    <a:pt x="137033" y="1738185"/>
                  </a:lnTo>
                  <a:lnTo>
                    <a:pt x="136029" y="1739455"/>
                  </a:lnTo>
                  <a:lnTo>
                    <a:pt x="135432" y="1739455"/>
                  </a:lnTo>
                  <a:lnTo>
                    <a:pt x="136906" y="1738185"/>
                  </a:lnTo>
                  <a:lnTo>
                    <a:pt x="136994" y="1737474"/>
                  </a:lnTo>
                  <a:lnTo>
                    <a:pt x="137058" y="1736915"/>
                  </a:lnTo>
                  <a:lnTo>
                    <a:pt x="136690" y="1735645"/>
                  </a:lnTo>
                  <a:lnTo>
                    <a:pt x="139877" y="1733105"/>
                  </a:lnTo>
                  <a:lnTo>
                    <a:pt x="142811" y="1734375"/>
                  </a:lnTo>
                  <a:lnTo>
                    <a:pt x="144068" y="1734375"/>
                  </a:lnTo>
                  <a:lnTo>
                    <a:pt x="145351" y="1733105"/>
                  </a:lnTo>
                  <a:lnTo>
                    <a:pt x="149186" y="1729295"/>
                  </a:lnTo>
                  <a:lnTo>
                    <a:pt x="149085" y="1726755"/>
                  </a:lnTo>
                  <a:lnTo>
                    <a:pt x="148983" y="1724215"/>
                  </a:lnTo>
                  <a:lnTo>
                    <a:pt x="143560" y="1719135"/>
                  </a:lnTo>
                  <a:lnTo>
                    <a:pt x="142138" y="1717865"/>
                  </a:lnTo>
                  <a:lnTo>
                    <a:pt x="143459" y="1712785"/>
                  </a:lnTo>
                  <a:lnTo>
                    <a:pt x="141198" y="1711515"/>
                  </a:lnTo>
                  <a:lnTo>
                    <a:pt x="139319" y="1707705"/>
                  </a:lnTo>
                  <a:lnTo>
                    <a:pt x="138010" y="1708975"/>
                  </a:lnTo>
                  <a:lnTo>
                    <a:pt x="135737" y="1708975"/>
                  </a:lnTo>
                  <a:lnTo>
                    <a:pt x="136436" y="1707705"/>
                  </a:lnTo>
                  <a:lnTo>
                    <a:pt x="136512" y="1705165"/>
                  </a:lnTo>
                  <a:lnTo>
                    <a:pt x="135636" y="1703895"/>
                  </a:lnTo>
                  <a:lnTo>
                    <a:pt x="138214" y="1703895"/>
                  </a:lnTo>
                  <a:lnTo>
                    <a:pt x="138899" y="1702625"/>
                  </a:lnTo>
                  <a:lnTo>
                    <a:pt x="138874" y="1698815"/>
                  </a:lnTo>
                  <a:lnTo>
                    <a:pt x="137934" y="1696275"/>
                  </a:lnTo>
                  <a:lnTo>
                    <a:pt x="136080" y="1696275"/>
                  </a:lnTo>
                  <a:lnTo>
                    <a:pt x="136639" y="1695005"/>
                  </a:lnTo>
                  <a:lnTo>
                    <a:pt x="137058" y="1693735"/>
                  </a:lnTo>
                  <a:lnTo>
                    <a:pt x="136791" y="1692465"/>
                  </a:lnTo>
                  <a:lnTo>
                    <a:pt x="139852" y="1692465"/>
                  </a:lnTo>
                  <a:lnTo>
                    <a:pt x="140093" y="1693735"/>
                  </a:lnTo>
                  <a:lnTo>
                    <a:pt x="140474" y="1695005"/>
                  </a:lnTo>
                  <a:lnTo>
                    <a:pt x="142760" y="1696275"/>
                  </a:lnTo>
                  <a:lnTo>
                    <a:pt x="142405" y="1696275"/>
                  </a:lnTo>
                  <a:lnTo>
                    <a:pt x="142201" y="1697545"/>
                  </a:lnTo>
                  <a:lnTo>
                    <a:pt x="142760" y="1700085"/>
                  </a:lnTo>
                  <a:lnTo>
                    <a:pt x="142189" y="1702625"/>
                  </a:lnTo>
                  <a:lnTo>
                    <a:pt x="146621" y="1703895"/>
                  </a:lnTo>
                  <a:lnTo>
                    <a:pt x="149009" y="1702625"/>
                  </a:lnTo>
                  <a:lnTo>
                    <a:pt x="150520" y="1697545"/>
                  </a:lnTo>
                  <a:lnTo>
                    <a:pt x="151015" y="1695005"/>
                  </a:lnTo>
                  <a:lnTo>
                    <a:pt x="152844" y="1692465"/>
                  </a:lnTo>
                  <a:lnTo>
                    <a:pt x="153758" y="1691195"/>
                  </a:lnTo>
                  <a:lnTo>
                    <a:pt x="151701" y="1688655"/>
                  </a:lnTo>
                  <a:lnTo>
                    <a:pt x="148805" y="1687385"/>
                  </a:lnTo>
                  <a:lnTo>
                    <a:pt x="146875" y="1687385"/>
                  </a:lnTo>
                  <a:lnTo>
                    <a:pt x="145948" y="1686115"/>
                  </a:lnTo>
                  <a:lnTo>
                    <a:pt x="145249" y="1684845"/>
                  </a:lnTo>
                  <a:lnTo>
                    <a:pt x="145415" y="1683575"/>
                  </a:lnTo>
                  <a:lnTo>
                    <a:pt x="145465" y="1682305"/>
                  </a:lnTo>
                  <a:lnTo>
                    <a:pt x="142836" y="1682305"/>
                  </a:lnTo>
                  <a:lnTo>
                    <a:pt x="143141" y="1681035"/>
                  </a:lnTo>
                  <a:lnTo>
                    <a:pt x="142963" y="1679765"/>
                  </a:lnTo>
                  <a:lnTo>
                    <a:pt x="142379" y="1678495"/>
                  </a:lnTo>
                  <a:lnTo>
                    <a:pt x="142582" y="1678495"/>
                  </a:lnTo>
                  <a:lnTo>
                    <a:pt x="142405" y="1677225"/>
                  </a:lnTo>
                  <a:lnTo>
                    <a:pt x="141782" y="1675955"/>
                  </a:lnTo>
                  <a:lnTo>
                    <a:pt x="137185" y="1675955"/>
                  </a:lnTo>
                  <a:lnTo>
                    <a:pt x="137134" y="1677225"/>
                  </a:lnTo>
                  <a:lnTo>
                    <a:pt x="134899" y="1675955"/>
                  </a:lnTo>
                  <a:lnTo>
                    <a:pt x="134429" y="1672145"/>
                  </a:lnTo>
                  <a:lnTo>
                    <a:pt x="132270" y="1670875"/>
                  </a:lnTo>
                  <a:lnTo>
                    <a:pt x="131533" y="1669605"/>
                  </a:lnTo>
                  <a:lnTo>
                    <a:pt x="133477" y="1669605"/>
                  </a:lnTo>
                  <a:lnTo>
                    <a:pt x="134251" y="1668335"/>
                  </a:lnTo>
                  <a:lnTo>
                    <a:pt x="134378" y="1667065"/>
                  </a:lnTo>
                  <a:lnTo>
                    <a:pt x="134505" y="1665795"/>
                  </a:lnTo>
                  <a:lnTo>
                    <a:pt x="135331" y="1667065"/>
                  </a:lnTo>
                  <a:lnTo>
                    <a:pt x="135902" y="1667065"/>
                  </a:lnTo>
                  <a:lnTo>
                    <a:pt x="138493" y="1668335"/>
                  </a:lnTo>
                  <a:lnTo>
                    <a:pt x="139674" y="1668335"/>
                  </a:lnTo>
                  <a:lnTo>
                    <a:pt x="141782" y="1669605"/>
                  </a:lnTo>
                  <a:lnTo>
                    <a:pt x="142481" y="1669605"/>
                  </a:lnTo>
                  <a:lnTo>
                    <a:pt x="143167" y="1668335"/>
                  </a:lnTo>
                  <a:lnTo>
                    <a:pt x="143357" y="1667065"/>
                  </a:lnTo>
                  <a:lnTo>
                    <a:pt x="142887" y="1665795"/>
                  </a:lnTo>
                  <a:lnTo>
                    <a:pt x="142557" y="1665795"/>
                  </a:lnTo>
                  <a:lnTo>
                    <a:pt x="142735" y="1664525"/>
                  </a:lnTo>
                  <a:lnTo>
                    <a:pt x="142430" y="1663255"/>
                  </a:lnTo>
                  <a:lnTo>
                    <a:pt x="140627" y="1663255"/>
                  </a:lnTo>
                  <a:lnTo>
                    <a:pt x="140195" y="1661985"/>
                  </a:lnTo>
                  <a:lnTo>
                    <a:pt x="139420" y="1661985"/>
                  </a:lnTo>
                  <a:lnTo>
                    <a:pt x="139446" y="1660715"/>
                  </a:lnTo>
                  <a:lnTo>
                    <a:pt x="143510" y="1659445"/>
                  </a:lnTo>
                  <a:lnTo>
                    <a:pt x="141655" y="1656905"/>
                  </a:lnTo>
                  <a:lnTo>
                    <a:pt x="140728" y="1655635"/>
                  </a:lnTo>
                  <a:lnTo>
                    <a:pt x="141401" y="1654365"/>
                  </a:lnTo>
                  <a:lnTo>
                    <a:pt x="142087" y="1653095"/>
                  </a:lnTo>
                  <a:lnTo>
                    <a:pt x="141808" y="1653095"/>
                  </a:lnTo>
                  <a:lnTo>
                    <a:pt x="141732" y="1651825"/>
                  </a:lnTo>
                  <a:lnTo>
                    <a:pt x="142303" y="1653095"/>
                  </a:lnTo>
                  <a:lnTo>
                    <a:pt x="143459" y="1654365"/>
                  </a:lnTo>
                  <a:lnTo>
                    <a:pt x="147459" y="1654365"/>
                  </a:lnTo>
                  <a:lnTo>
                    <a:pt x="145897" y="1656905"/>
                  </a:lnTo>
                  <a:lnTo>
                    <a:pt x="146278" y="1658175"/>
                  </a:lnTo>
                  <a:lnTo>
                    <a:pt x="146329" y="1660715"/>
                  </a:lnTo>
                  <a:lnTo>
                    <a:pt x="147459" y="1660715"/>
                  </a:lnTo>
                  <a:lnTo>
                    <a:pt x="149390" y="1659445"/>
                  </a:lnTo>
                  <a:lnTo>
                    <a:pt x="151422" y="1659445"/>
                  </a:lnTo>
                  <a:lnTo>
                    <a:pt x="155333" y="1658175"/>
                  </a:lnTo>
                  <a:lnTo>
                    <a:pt x="156616" y="1656905"/>
                  </a:lnTo>
                  <a:lnTo>
                    <a:pt x="157149" y="1654365"/>
                  </a:lnTo>
                  <a:lnTo>
                    <a:pt x="161582" y="1654365"/>
                  </a:lnTo>
                  <a:lnTo>
                    <a:pt x="161683" y="1651825"/>
                  </a:lnTo>
                  <a:lnTo>
                    <a:pt x="161239" y="1650555"/>
                  </a:lnTo>
                  <a:lnTo>
                    <a:pt x="160477" y="1649285"/>
                  </a:lnTo>
                  <a:lnTo>
                    <a:pt x="162712" y="1649285"/>
                  </a:lnTo>
                  <a:lnTo>
                    <a:pt x="164452" y="1648015"/>
                  </a:lnTo>
                  <a:lnTo>
                    <a:pt x="168109" y="1645475"/>
                  </a:lnTo>
                  <a:lnTo>
                    <a:pt x="168567" y="1644205"/>
                  </a:lnTo>
                  <a:lnTo>
                    <a:pt x="169468" y="1641665"/>
                  </a:lnTo>
                  <a:lnTo>
                    <a:pt x="171056" y="1639125"/>
                  </a:lnTo>
                  <a:lnTo>
                    <a:pt x="171183" y="1640395"/>
                  </a:lnTo>
                  <a:lnTo>
                    <a:pt x="172910" y="1646745"/>
                  </a:lnTo>
                  <a:lnTo>
                    <a:pt x="173431" y="1648015"/>
                  </a:lnTo>
                  <a:lnTo>
                    <a:pt x="180911" y="1644205"/>
                  </a:lnTo>
                  <a:lnTo>
                    <a:pt x="181673" y="1641665"/>
                  </a:lnTo>
                  <a:lnTo>
                    <a:pt x="183756" y="1637855"/>
                  </a:lnTo>
                  <a:lnTo>
                    <a:pt x="184353" y="1635315"/>
                  </a:lnTo>
                  <a:lnTo>
                    <a:pt x="183451" y="1630235"/>
                  </a:lnTo>
                  <a:lnTo>
                    <a:pt x="183222" y="1628965"/>
                  </a:lnTo>
                  <a:lnTo>
                    <a:pt x="180035" y="1630235"/>
                  </a:lnTo>
                  <a:lnTo>
                    <a:pt x="175171" y="1627695"/>
                  </a:lnTo>
                  <a:lnTo>
                    <a:pt x="173774" y="1626412"/>
                  </a:lnTo>
                  <a:lnTo>
                    <a:pt x="173888" y="1627695"/>
                  </a:lnTo>
                  <a:lnTo>
                    <a:pt x="173710" y="1626590"/>
                  </a:lnTo>
                  <a:lnTo>
                    <a:pt x="173774" y="1626412"/>
                  </a:lnTo>
                  <a:lnTo>
                    <a:pt x="173659" y="1625155"/>
                  </a:lnTo>
                  <a:lnTo>
                    <a:pt x="173532" y="1623885"/>
                  </a:lnTo>
                  <a:lnTo>
                    <a:pt x="173113" y="1623415"/>
                  </a:lnTo>
                  <a:lnTo>
                    <a:pt x="173113" y="1628508"/>
                  </a:lnTo>
                  <a:lnTo>
                    <a:pt x="172986" y="1628965"/>
                  </a:lnTo>
                  <a:lnTo>
                    <a:pt x="171805" y="1631505"/>
                  </a:lnTo>
                  <a:lnTo>
                    <a:pt x="170345" y="1632775"/>
                  </a:lnTo>
                  <a:lnTo>
                    <a:pt x="170345" y="1635848"/>
                  </a:lnTo>
                  <a:lnTo>
                    <a:pt x="170599" y="1636585"/>
                  </a:lnTo>
                  <a:lnTo>
                    <a:pt x="170954" y="1637855"/>
                  </a:lnTo>
                  <a:lnTo>
                    <a:pt x="170497" y="1637855"/>
                  </a:lnTo>
                  <a:lnTo>
                    <a:pt x="167462" y="1636585"/>
                  </a:lnTo>
                  <a:lnTo>
                    <a:pt x="167538" y="1634045"/>
                  </a:lnTo>
                  <a:lnTo>
                    <a:pt x="170141" y="1631505"/>
                  </a:lnTo>
                  <a:lnTo>
                    <a:pt x="171450" y="1630235"/>
                  </a:lnTo>
                  <a:lnTo>
                    <a:pt x="173113" y="1628508"/>
                  </a:lnTo>
                  <a:lnTo>
                    <a:pt x="173113" y="1623415"/>
                  </a:lnTo>
                  <a:lnTo>
                    <a:pt x="171323" y="1621345"/>
                  </a:lnTo>
                  <a:lnTo>
                    <a:pt x="169265" y="1620075"/>
                  </a:lnTo>
                  <a:lnTo>
                    <a:pt x="164973" y="1621345"/>
                  </a:lnTo>
                  <a:lnTo>
                    <a:pt x="163525" y="1621345"/>
                  </a:lnTo>
                  <a:lnTo>
                    <a:pt x="162115" y="1620075"/>
                  </a:lnTo>
                  <a:lnTo>
                    <a:pt x="163449" y="1618805"/>
                  </a:lnTo>
                  <a:lnTo>
                    <a:pt x="164655" y="1617535"/>
                  </a:lnTo>
                  <a:lnTo>
                    <a:pt x="165811" y="1614995"/>
                  </a:lnTo>
                  <a:lnTo>
                    <a:pt x="166052" y="1613725"/>
                  </a:lnTo>
                  <a:lnTo>
                    <a:pt x="167055" y="1613725"/>
                  </a:lnTo>
                  <a:lnTo>
                    <a:pt x="167170" y="1613916"/>
                  </a:lnTo>
                  <a:lnTo>
                    <a:pt x="167741" y="1614995"/>
                  </a:lnTo>
                  <a:lnTo>
                    <a:pt x="169113" y="1613725"/>
                  </a:lnTo>
                  <a:lnTo>
                    <a:pt x="170497" y="1612455"/>
                  </a:lnTo>
                  <a:lnTo>
                    <a:pt x="172529" y="1611185"/>
                  </a:lnTo>
                  <a:lnTo>
                    <a:pt x="171602" y="1611185"/>
                  </a:lnTo>
                  <a:lnTo>
                    <a:pt x="172529" y="1609915"/>
                  </a:lnTo>
                  <a:lnTo>
                    <a:pt x="172529" y="1608645"/>
                  </a:lnTo>
                  <a:lnTo>
                    <a:pt x="173913" y="1608645"/>
                  </a:lnTo>
                  <a:lnTo>
                    <a:pt x="174891" y="1607375"/>
                  </a:lnTo>
                  <a:lnTo>
                    <a:pt x="174764" y="1606105"/>
                  </a:lnTo>
                  <a:lnTo>
                    <a:pt x="173837" y="1604835"/>
                  </a:lnTo>
                  <a:lnTo>
                    <a:pt x="173405" y="1603565"/>
                  </a:lnTo>
                  <a:lnTo>
                    <a:pt x="171551" y="1603565"/>
                  </a:lnTo>
                  <a:lnTo>
                    <a:pt x="170675" y="1602295"/>
                  </a:lnTo>
                  <a:lnTo>
                    <a:pt x="169379" y="1601000"/>
                  </a:lnTo>
                  <a:lnTo>
                    <a:pt x="169481" y="1600733"/>
                  </a:lnTo>
                  <a:lnTo>
                    <a:pt x="169849" y="1599755"/>
                  </a:lnTo>
                  <a:lnTo>
                    <a:pt x="169748" y="1601000"/>
                  </a:lnTo>
                  <a:lnTo>
                    <a:pt x="171221" y="1602295"/>
                  </a:lnTo>
                  <a:lnTo>
                    <a:pt x="174688" y="1603565"/>
                  </a:lnTo>
                  <a:lnTo>
                    <a:pt x="176479" y="1602511"/>
                  </a:lnTo>
                  <a:lnTo>
                    <a:pt x="176720" y="1603565"/>
                  </a:lnTo>
                  <a:lnTo>
                    <a:pt x="177825" y="1603565"/>
                  </a:lnTo>
                  <a:lnTo>
                    <a:pt x="178485" y="1604835"/>
                  </a:lnTo>
                  <a:lnTo>
                    <a:pt x="178828" y="1603565"/>
                  </a:lnTo>
                  <a:lnTo>
                    <a:pt x="180289" y="1603565"/>
                  </a:lnTo>
                  <a:lnTo>
                    <a:pt x="181876" y="1602295"/>
                  </a:lnTo>
                  <a:lnTo>
                    <a:pt x="184569" y="1601000"/>
                  </a:lnTo>
                  <a:close/>
                </a:path>
                <a:path w="605789" h="1802129">
                  <a:moveTo>
                    <a:pt x="190106" y="1340675"/>
                  </a:moveTo>
                  <a:lnTo>
                    <a:pt x="189928" y="1339405"/>
                  </a:lnTo>
                  <a:lnTo>
                    <a:pt x="188874" y="1338834"/>
                  </a:lnTo>
                  <a:lnTo>
                    <a:pt x="147802" y="1338834"/>
                  </a:lnTo>
                  <a:lnTo>
                    <a:pt x="148615" y="1340675"/>
                  </a:lnTo>
                  <a:lnTo>
                    <a:pt x="150063" y="1343215"/>
                  </a:lnTo>
                  <a:lnTo>
                    <a:pt x="152374" y="1344485"/>
                  </a:lnTo>
                  <a:lnTo>
                    <a:pt x="152488" y="1345755"/>
                  </a:lnTo>
                  <a:lnTo>
                    <a:pt x="152590" y="1347025"/>
                  </a:lnTo>
                  <a:lnTo>
                    <a:pt x="152704" y="1348295"/>
                  </a:lnTo>
                  <a:lnTo>
                    <a:pt x="153123" y="1348295"/>
                  </a:lnTo>
                  <a:lnTo>
                    <a:pt x="152679" y="1350835"/>
                  </a:lnTo>
                  <a:lnTo>
                    <a:pt x="155067" y="1350835"/>
                  </a:lnTo>
                  <a:lnTo>
                    <a:pt x="157619" y="1352105"/>
                  </a:lnTo>
                  <a:lnTo>
                    <a:pt x="159473" y="1353375"/>
                  </a:lnTo>
                  <a:lnTo>
                    <a:pt x="160286" y="1348295"/>
                  </a:lnTo>
                  <a:lnTo>
                    <a:pt x="159423" y="1348295"/>
                  </a:lnTo>
                  <a:lnTo>
                    <a:pt x="158127" y="1347025"/>
                  </a:lnTo>
                  <a:lnTo>
                    <a:pt x="158229" y="1345755"/>
                  </a:lnTo>
                  <a:lnTo>
                    <a:pt x="157899" y="1344485"/>
                  </a:lnTo>
                  <a:lnTo>
                    <a:pt x="159397" y="1341945"/>
                  </a:lnTo>
                  <a:lnTo>
                    <a:pt x="159397" y="1340675"/>
                  </a:lnTo>
                  <a:lnTo>
                    <a:pt x="161061" y="1341945"/>
                  </a:lnTo>
                  <a:lnTo>
                    <a:pt x="164922" y="1341945"/>
                  </a:lnTo>
                  <a:lnTo>
                    <a:pt x="166954" y="1340675"/>
                  </a:lnTo>
                  <a:lnTo>
                    <a:pt x="167411" y="1340675"/>
                  </a:lnTo>
                  <a:lnTo>
                    <a:pt x="168109" y="1341945"/>
                  </a:lnTo>
                  <a:lnTo>
                    <a:pt x="168973" y="1343215"/>
                  </a:lnTo>
                  <a:lnTo>
                    <a:pt x="170599" y="1347025"/>
                  </a:lnTo>
                  <a:lnTo>
                    <a:pt x="171983" y="1348295"/>
                  </a:lnTo>
                  <a:lnTo>
                    <a:pt x="177723" y="1347025"/>
                  </a:lnTo>
                  <a:lnTo>
                    <a:pt x="178130" y="1344485"/>
                  </a:lnTo>
                  <a:lnTo>
                    <a:pt x="182575" y="1343215"/>
                  </a:lnTo>
                  <a:lnTo>
                    <a:pt x="185204" y="1345755"/>
                  </a:lnTo>
                  <a:lnTo>
                    <a:pt x="186702" y="1343215"/>
                  </a:lnTo>
                  <a:lnTo>
                    <a:pt x="187439" y="1341945"/>
                  </a:lnTo>
                  <a:lnTo>
                    <a:pt x="188569" y="1341945"/>
                  </a:lnTo>
                  <a:lnTo>
                    <a:pt x="190106" y="1340675"/>
                  </a:lnTo>
                  <a:close/>
                </a:path>
                <a:path w="605789" h="1802129">
                  <a:moveTo>
                    <a:pt x="200418" y="1238097"/>
                  </a:moveTo>
                  <a:lnTo>
                    <a:pt x="197967" y="1237272"/>
                  </a:lnTo>
                  <a:lnTo>
                    <a:pt x="197307" y="1234960"/>
                  </a:lnTo>
                  <a:lnTo>
                    <a:pt x="195922" y="1236497"/>
                  </a:lnTo>
                  <a:lnTo>
                    <a:pt x="194970" y="1237551"/>
                  </a:lnTo>
                  <a:lnTo>
                    <a:pt x="193192" y="1238745"/>
                  </a:lnTo>
                  <a:lnTo>
                    <a:pt x="195046" y="1241767"/>
                  </a:lnTo>
                  <a:lnTo>
                    <a:pt x="198285" y="1241437"/>
                  </a:lnTo>
                  <a:lnTo>
                    <a:pt x="199720" y="1240104"/>
                  </a:lnTo>
                  <a:lnTo>
                    <a:pt x="200240" y="1239227"/>
                  </a:lnTo>
                  <a:lnTo>
                    <a:pt x="200418" y="1238097"/>
                  </a:lnTo>
                  <a:close/>
                </a:path>
                <a:path w="605789" h="1802129">
                  <a:moveTo>
                    <a:pt x="206870" y="1422577"/>
                  </a:moveTo>
                  <a:lnTo>
                    <a:pt x="206324" y="1420393"/>
                  </a:lnTo>
                  <a:lnTo>
                    <a:pt x="206171" y="1419567"/>
                  </a:lnTo>
                  <a:lnTo>
                    <a:pt x="205968" y="1418640"/>
                  </a:lnTo>
                  <a:lnTo>
                    <a:pt x="204457" y="1419364"/>
                  </a:lnTo>
                  <a:lnTo>
                    <a:pt x="203263" y="1418640"/>
                  </a:lnTo>
                  <a:lnTo>
                    <a:pt x="202006" y="1418285"/>
                  </a:lnTo>
                  <a:lnTo>
                    <a:pt x="201701" y="1417916"/>
                  </a:lnTo>
                  <a:lnTo>
                    <a:pt x="201371" y="1417739"/>
                  </a:lnTo>
                  <a:lnTo>
                    <a:pt x="200875" y="1418158"/>
                  </a:lnTo>
                  <a:lnTo>
                    <a:pt x="199898" y="1418310"/>
                  </a:lnTo>
                  <a:lnTo>
                    <a:pt x="198945" y="1418564"/>
                  </a:lnTo>
                  <a:lnTo>
                    <a:pt x="198018" y="1418742"/>
                  </a:lnTo>
                  <a:lnTo>
                    <a:pt x="198335" y="1419618"/>
                  </a:lnTo>
                  <a:lnTo>
                    <a:pt x="198361" y="1420571"/>
                  </a:lnTo>
                  <a:lnTo>
                    <a:pt x="198564" y="1421498"/>
                  </a:lnTo>
                  <a:lnTo>
                    <a:pt x="198208" y="1422704"/>
                  </a:lnTo>
                  <a:lnTo>
                    <a:pt x="195973" y="1423606"/>
                  </a:lnTo>
                  <a:lnTo>
                    <a:pt x="197713" y="1424762"/>
                  </a:lnTo>
                  <a:lnTo>
                    <a:pt x="198234" y="1425117"/>
                  </a:lnTo>
                  <a:lnTo>
                    <a:pt x="199745" y="1424813"/>
                  </a:lnTo>
                  <a:lnTo>
                    <a:pt x="200825" y="1423936"/>
                  </a:lnTo>
                  <a:lnTo>
                    <a:pt x="202209" y="1424584"/>
                  </a:lnTo>
                  <a:lnTo>
                    <a:pt x="203682" y="1424736"/>
                  </a:lnTo>
                  <a:lnTo>
                    <a:pt x="206527" y="1423758"/>
                  </a:lnTo>
                  <a:lnTo>
                    <a:pt x="206870" y="1422577"/>
                  </a:lnTo>
                  <a:close/>
                </a:path>
                <a:path w="605789" h="1802129">
                  <a:moveTo>
                    <a:pt x="221030" y="1580705"/>
                  </a:moveTo>
                  <a:lnTo>
                    <a:pt x="212153" y="1580705"/>
                  </a:lnTo>
                  <a:lnTo>
                    <a:pt x="212902" y="1581975"/>
                  </a:lnTo>
                  <a:lnTo>
                    <a:pt x="220179" y="1581975"/>
                  </a:lnTo>
                  <a:lnTo>
                    <a:pt x="221030" y="1580705"/>
                  </a:lnTo>
                  <a:close/>
                </a:path>
                <a:path w="605789" h="1802129">
                  <a:moveTo>
                    <a:pt x="227203" y="1496809"/>
                  </a:moveTo>
                  <a:lnTo>
                    <a:pt x="224447" y="1495475"/>
                  </a:lnTo>
                  <a:lnTo>
                    <a:pt x="224167" y="1495132"/>
                  </a:lnTo>
                  <a:lnTo>
                    <a:pt x="223888" y="1495158"/>
                  </a:lnTo>
                  <a:lnTo>
                    <a:pt x="223621" y="1495005"/>
                  </a:lnTo>
                  <a:lnTo>
                    <a:pt x="223596" y="1494853"/>
                  </a:lnTo>
                  <a:lnTo>
                    <a:pt x="223443" y="1494878"/>
                  </a:lnTo>
                  <a:lnTo>
                    <a:pt x="222643" y="1494523"/>
                  </a:lnTo>
                  <a:lnTo>
                    <a:pt x="221830" y="1494650"/>
                  </a:lnTo>
                  <a:lnTo>
                    <a:pt x="219671" y="1497495"/>
                  </a:lnTo>
                  <a:lnTo>
                    <a:pt x="218948" y="1498739"/>
                  </a:lnTo>
                  <a:lnTo>
                    <a:pt x="222834" y="1501178"/>
                  </a:lnTo>
                  <a:lnTo>
                    <a:pt x="223799" y="1501660"/>
                  </a:lnTo>
                  <a:lnTo>
                    <a:pt x="226326" y="1498219"/>
                  </a:lnTo>
                  <a:lnTo>
                    <a:pt x="227203" y="1496809"/>
                  </a:lnTo>
                  <a:close/>
                </a:path>
                <a:path w="605789" h="1802129">
                  <a:moveTo>
                    <a:pt x="234365" y="1381315"/>
                  </a:moveTo>
                  <a:lnTo>
                    <a:pt x="200190" y="1381315"/>
                  </a:lnTo>
                  <a:lnTo>
                    <a:pt x="200393" y="1382585"/>
                  </a:lnTo>
                  <a:lnTo>
                    <a:pt x="201371" y="1383855"/>
                  </a:lnTo>
                  <a:lnTo>
                    <a:pt x="195808" y="1383855"/>
                  </a:lnTo>
                  <a:lnTo>
                    <a:pt x="193446" y="1386395"/>
                  </a:lnTo>
                  <a:lnTo>
                    <a:pt x="193370" y="1387665"/>
                  </a:lnTo>
                  <a:lnTo>
                    <a:pt x="193306" y="1388935"/>
                  </a:lnTo>
                  <a:lnTo>
                    <a:pt x="193230" y="1390205"/>
                  </a:lnTo>
                  <a:lnTo>
                    <a:pt x="193154" y="1391475"/>
                  </a:lnTo>
                  <a:lnTo>
                    <a:pt x="193090" y="1392745"/>
                  </a:lnTo>
                  <a:lnTo>
                    <a:pt x="193014" y="1394015"/>
                  </a:lnTo>
                  <a:lnTo>
                    <a:pt x="196888" y="1394015"/>
                  </a:lnTo>
                  <a:lnTo>
                    <a:pt x="201472" y="1399095"/>
                  </a:lnTo>
                  <a:lnTo>
                    <a:pt x="202501" y="1396555"/>
                  </a:lnTo>
                  <a:lnTo>
                    <a:pt x="205473" y="1392745"/>
                  </a:lnTo>
                  <a:lnTo>
                    <a:pt x="209308" y="1395285"/>
                  </a:lnTo>
                  <a:lnTo>
                    <a:pt x="218071" y="1395285"/>
                  </a:lnTo>
                  <a:lnTo>
                    <a:pt x="223621" y="1394015"/>
                  </a:lnTo>
                  <a:lnTo>
                    <a:pt x="226275" y="1392745"/>
                  </a:lnTo>
                  <a:lnTo>
                    <a:pt x="228485" y="1388935"/>
                  </a:lnTo>
                  <a:lnTo>
                    <a:pt x="227965" y="1387665"/>
                  </a:lnTo>
                  <a:lnTo>
                    <a:pt x="225069" y="1383855"/>
                  </a:lnTo>
                  <a:lnTo>
                    <a:pt x="225856" y="1383855"/>
                  </a:lnTo>
                  <a:lnTo>
                    <a:pt x="229463" y="1385125"/>
                  </a:lnTo>
                  <a:lnTo>
                    <a:pt x="231127" y="1385125"/>
                  </a:lnTo>
                  <a:lnTo>
                    <a:pt x="234365" y="1381315"/>
                  </a:lnTo>
                  <a:close/>
                </a:path>
                <a:path w="605789" h="1802129">
                  <a:moveTo>
                    <a:pt x="258203" y="1481594"/>
                  </a:moveTo>
                  <a:lnTo>
                    <a:pt x="255676" y="1481493"/>
                  </a:lnTo>
                  <a:lnTo>
                    <a:pt x="253961" y="1479994"/>
                  </a:lnTo>
                  <a:lnTo>
                    <a:pt x="253060" y="1480197"/>
                  </a:lnTo>
                  <a:lnTo>
                    <a:pt x="252590" y="1481124"/>
                  </a:lnTo>
                  <a:lnTo>
                    <a:pt x="251777" y="1482674"/>
                  </a:lnTo>
                  <a:lnTo>
                    <a:pt x="252336" y="1484083"/>
                  </a:lnTo>
                  <a:lnTo>
                    <a:pt x="253187" y="1485671"/>
                  </a:lnTo>
                  <a:lnTo>
                    <a:pt x="254266" y="1484706"/>
                  </a:lnTo>
                  <a:lnTo>
                    <a:pt x="256044" y="1485671"/>
                  </a:lnTo>
                  <a:lnTo>
                    <a:pt x="256882" y="1484083"/>
                  </a:lnTo>
                  <a:lnTo>
                    <a:pt x="258203" y="1481594"/>
                  </a:lnTo>
                  <a:close/>
                </a:path>
                <a:path w="605789" h="1802129">
                  <a:moveTo>
                    <a:pt x="308165" y="1457515"/>
                  </a:moveTo>
                  <a:lnTo>
                    <a:pt x="308089" y="1456245"/>
                  </a:lnTo>
                  <a:lnTo>
                    <a:pt x="308013" y="1454975"/>
                  </a:lnTo>
                  <a:lnTo>
                    <a:pt x="307619" y="1451165"/>
                  </a:lnTo>
                  <a:lnTo>
                    <a:pt x="307365" y="1448625"/>
                  </a:lnTo>
                  <a:lnTo>
                    <a:pt x="305054" y="1448625"/>
                  </a:lnTo>
                  <a:lnTo>
                    <a:pt x="302971" y="1446085"/>
                  </a:lnTo>
                  <a:lnTo>
                    <a:pt x="302387" y="1443545"/>
                  </a:lnTo>
                  <a:lnTo>
                    <a:pt x="296697" y="1446085"/>
                  </a:lnTo>
                  <a:lnTo>
                    <a:pt x="294055" y="1446085"/>
                  </a:lnTo>
                  <a:lnTo>
                    <a:pt x="292074" y="1448625"/>
                  </a:lnTo>
                  <a:lnTo>
                    <a:pt x="294386" y="1451165"/>
                  </a:lnTo>
                  <a:lnTo>
                    <a:pt x="290296" y="1449895"/>
                  </a:lnTo>
                  <a:lnTo>
                    <a:pt x="290322" y="1453705"/>
                  </a:lnTo>
                  <a:lnTo>
                    <a:pt x="290893" y="1456245"/>
                  </a:lnTo>
                  <a:lnTo>
                    <a:pt x="290995" y="1458785"/>
                  </a:lnTo>
                  <a:lnTo>
                    <a:pt x="290537" y="1458785"/>
                  </a:lnTo>
                  <a:lnTo>
                    <a:pt x="288429" y="1457515"/>
                  </a:lnTo>
                  <a:lnTo>
                    <a:pt x="287451" y="1456245"/>
                  </a:lnTo>
                  <a:lnTo>
                    <a:pt x="286054" y="1458785"/>
                  </a:lnTo>
                  <a:lnTo>
                    <a:pt x="284314" y="1458785"/>
                  </a:lnTo>
                  <a:lnTo>
                    <a:pt x="285927" y="1456245"/>
                  </a:lnTo>
                  <a:lnTo>
                    <a:pt x="285038" y="1454975"/>
                  </a:lnTo>
                  <a:lnTo>
                    <a:pt x="288709" y="1449895"/>
                  </a:lnTo>
                  <a:lnTo>
                    <a:pt x="288658" y="1448625"/>
                  </a:lnTo>
                  <a:lnTo>
                    <a:pt x="286448" y="1447355"/>
                  </a:lnTo>
                  <a:lnTo>
                    <a:pt x="286727" y="1446085"/>
                  </a:lnTo>
                  <a:lnTo>
                    <a:pt x="287108" y="1446085"/>
                  </a:lnTo>
                  <a:lnTo>
                    <a:pt x="287134" y="1444815"/>
                  </a:lnTo>
                  <a:lnTo>
                    <a:pt x="286981" y="1444815"/>
                  </a:lnTo>
                  <a:lnTo>
                    <a:pt x="286854" y="1443545"/>
                  </a:lnTo>
                  <a:lnTo>
                    <a:pt x="288836" y="1443545"/>
                  </a:lnTo>
                  <a:lnTo>
                    <a:pt x="290664" y="1442275"/>
                  </a:lnTo>
                  <a:lnTo>
                    <a:pt x="296341" y="1441005"/>
                  </a:lnTo>
                  <a:lnTo>
                    <a:pt x="297268" y="1438465"/>
                  </a:lnTo>
                  <a:lnTo>
                    <a:pt x="299618" y="1435925"/>
                  </a:lnTo>
                  <a:lnTo>
                    <a:pt x="300786" y="1434655"/>
                  </a:lnTo>
                  <a:lnTo>
                    <a:pt x="299351" y="1433385"/>
                  </a:lnTo>
                  <a:lnTo>
                    <a:pt x="298030" y="1432115"/>
                  </a:lnTo>
                  <a:lnTo>
                    <a:pt x="296722" y="1430845"/>
                  </a:lnTo>
                  <a:lnTo>
                    <a:pt x="294360" y="1430845"/>
                  </a:lnTo>
                  <a:lnTo>
                    <a:pt x="291744" y="1428305"/>
                  </a:lnTo>
                  <a:lnTo>
                    <a:pt x="293751" y="1425765"/>
                  </a:lnTo>
                  <a:lnTo>
                    <a:pt x="289814" y="1424495"/>
                  </a:lnTo>
                  <a:lnTo>
                    <a:pt x="289242" y="1421955"/>
                  </a:lnTo>
                  <a:lnTo>
                    <a:pt x="283260" y="1421955"/>
                  </a:lnTo>
                  <a:lnTo>
                    <a:pt x="280403" y="1418145"/>
                  </a:lnTo>
                  <a:lnTo>
                    <a:pt x="274650" y="1415605"/>
                  </a:lnTo>
                  <a:lnTo>
                    <a:pt x="270230" y="1415605"/>
                  </a:lnTo>
                  <a:lnTo>
                    <a:pt x="270281" y="1414335"/>
                  </a:lnTo>
                  <a:lnTo>
                    <a:pt x="269659" y="1411795"/>
                  </a:lnTo>
                  <a:lnTo>
                    <a:pt x="264807" y="1411795"/>
                  </a:lnTo>
                  <a:lnTo>
                    <a:pt x="265912" y="1415605"/>
                  </a:lnTo>
                  <a:lnTo>
                    <a:pt x="262750" y="1416875"/>
                  </a:lnTo>
                  <a:lnTo>
                    <a:pt x="265696" y="1418145"/>
                  </a:lnTo>
                  <a:lnTo>
                    <a:pt x="266890" y="1418145"/>
                  </a:lnTo>
                  <a:lnTo>
                    <a:pt x="265595" y="1420685"/>
                  </a:lnTo>
                  <a:lnTo>
                    <a:pt x="263931" y="1421955"/>
                  </a:lnTo>
                  <a:lnTo>
                    <a:pt x="262953" y="1424495"/>
                  </a:lnTo>
                  <a:lnTo>
                    <a:pt x="262470" y="1427035"/>
                  </a:lnTo>
                  <a:lnTo>
                    <a:pt x="260997" y="1428305"/>
                  </a:lnTo>
                  <a:lnTo>
                    <a:pt x="257124" y="1432115"/>
                  </a:lnTo>
                  <a:lnTo>
                    <a:pt x="253326" y="1432115"/>
                  </a:lnTo>
                  <a:lnTo>
                    <a:pt x="249428" y="1427035"/>
                  </a:lnTo>
                  <a:lnTo>
                    <a:pt x="249224" y="1427035"/>
                  </a:lnTo>
                  <a:lnTo>
                    <a:pt x="247891" y="1428305"/>
                  </a:lnTo>
                  <a:lnTo>
                    <a:pt x="247421" y="1429575"/>
                  </a:lnTo>
                  <a:lnTo>
                    <a:pt x="256070" y="1433385"/>
                  </a:lnTo>
                  <a:lnTo>
                    <a:pt x="246291" y="1430845"/>
                  </a:lnTo>
                  <a:lnTo>
                    <a:pt x="245605" y="1432115"/>
                  </a:lnTo>
                  <a:lnTo>
                    <a:pt x="243776" y="1434655"/>
                  </a:lnTo>
                  <a:lnTo>
                    <a:pt x="245732" y="1438465"/>
                  </a:lnTo>
                  <a:lnTo>
                    <a:pt x="250304" y="1435925"/>
                  </a:lnTo>
                  <a:lnTo>
                    <a:pt x="251587" y="1435925"/>
                  </a:lnTo>
                  <a:lnTo>
                    <a:pt x="250609" y="1441005"/>
                  </a:lnTo>
                  <a:lnTo>
                    <a:pt x="250875" y="1443545"/>
                  </a:lnTo>
                  <a:lnTo>
                    <a:pt x="251663" y="1444815"/>
                  </a:lnTo>
                  <a:lnTo>
                    <a:pt x="239306" y="1444815"/>
                  </a:lnTo>
                  <a:lnTo>
                    <a:pt x="238404" y="1449895"/>
                  </a:lnTo>
                  <a:lnTo>
                    <a:pt x="233959" y="1449895"/>
                  </a:lnTo>
                  <a:lnTo>
                    <a:pt x="229717" y="1452435"/>
                  </a:lnTo>
                  <a:lnTo>
                    <a:pt x="229438" y="1453705"/>
                  </a:lnTo>
                  <a:lnTo>
                    <a:pt x="229019" y="1453705"/>
                  </a:lnTo>
                  <a:lnTo>
                    <a:pt x="220827" y="1456245"/>
                  </a:lnTo>
                  <a:lnTo>
                    <a:pt x="218871" y="1462595"/>
                  </a:lnTo>
                  <a:lnTo>
                    <a:pt x="218224" y="1463865"/>
                  </a:lnTo>
                  <a:lnTo>
                    <a:pt x="219024" y="1467675"/>
                  </a:lnTo>
                  <a:lnTo>
                    <a:pt x="219125" y="1468945"/>
                  </a:lnTo>
                  <a:lnTo>
                    <a:pt x="215861" y="1468945"/>
                  </a:lnTo>
                  <a:lnTo>
                    <a:pt x="217144" y="1465135"/>
                  </a:lnTo>
                  <a:lnTo>
                    <a:pt x="218097" y="1462595"/>
                  </a:lnTo>
                  <a:lnTo>
                    <a:pt x="219176" y="1457515"/>
                  </a:lnTo>
                  <a:lnTo>
                    <a:pt x="220827" y="1456245"/>
                  </a:lnTo>
                  <a:lnTo>
                    <a:pt x="220281" y="1453705"/>
                  </a:lnTo>
                  <a:lnTo>
                    <a:pt x="223545" y="1453705"/>
                  </a:lnTo>
                  <a:lnTo>
                    <a:pt x="222389" y="1452435"/>
                  </a:lnTo>
                  <a:lnTo>
                    <a:pt x="222516" y="1449895"/>
                  </a:lnTo>
                  <a:lnTo>
                    <a:pt x="222961" y="1448625"/>
                  </a:lnTo>
                  <a:lnTo>
                    <a:pt x="222808" y="1448625"/>
                  </a:lnTo>
                  <a:lnTo>
                    <a:pt x="223088" y="1447355"/>
                  </a:lnTo>
                  <a:lnTo>
                    <a:pt x="223291" y="1446085"/>
                  </a:lnTo>
                  <a:lnTo>
                    <a:pt x="223697" y="1446085"/>
                  </a:lnTo>
                  <a:lnTo>
                    <a:pt x="224574" y="1443545"/>
                  </a:lnTo>
                  <a:lnTo>
                    <a:pt x="222808" y="1441005"/>
                  </a:lnTo>
                  <a:lnTo>
                    <a:pt x="221411" y="1439735"/>
                  </a:lnTo>
                  <a:lnTo>
                    <a:pt x="220383" y="1442275"/>
                  </a:lnTo>
                  <a:lnTo>
                    <a:pt x="218071" y="1442275"/>
                  </a:lnTo>
                  <a:lnTo>
                    <a:pt x="217068" y="1443545"/>
                  </a:lnTo>
                  <a:lnTo>
                    <a:pt x="215963" y="1444815"/>
                  </a:lnTo>
                  <a:lnTo>
                    <a:pt x="215214" y="1443545"/>
                  </a:lnTo>
                  <a:lnTo>
                    <a:pt x="214477" y="1443545"/>
                  </a:lnTo>
                  <a:lnTo>
                    <a:pt x="213728" y="1444815"/>
                  </a:lnTo>
                  <a:lnTo>
                    <a:pt x="210261" y="1444815"/>
                  </a:lnTo>
                  <a:lnTo>
                    <a:pt x="207772" y="1446085"/>
                  </a:lnTo>
                  <a:lnTo>
                    <a:pt x="207225" y="1449895"/>
                  </a:lnTo>
                  <a:lnTo>
                    <a:pt x="205917" y="1451165"/>
                  </a:lnTo>
                  <a:lnTo>
                    <a:pt x="207772" y="1453705"/>
                  </a:lnTo>
                  <a:lnTo>
                    <a:pt x="206222" y="1453705"/>
                  </a:lnTo>
                  <a:lnTo>
                    <a:pt x="205066" y="1454975"/>
                  </a:lnTo>
                  <a:lnTo>
                    <a:pt x="204190" y="1456245"/>
                  </a:lnTo>
                  <a:lnTo>
                    <a:pt x="203428" y="1453705"/>
                  </a:lnTo>
                  <a:lnTo>
                    <a:pt x="203060" y="1452435"/>
                  </a:lnTo>
                  <a:lnTo>
                    <a:pt x="202082" y="1451165"/>
                  </a:lnTo>
                  <a:lnTo>
                    <a:pt x="200977" y="1451165"/>
                  </a:lnTo>
                  <a:lnTo>
                    <a:pt x="202603" y="1449895"/>
                  </a:lnTo>
                  <a:lnTo>
                    <a:pt x="203809" y="1447355"/>
                  </a:lnTo>
                  <a:lnTo>
                    <a:pt x="205549" y="1444815"/>
                  </a:lnTo>
                  <a:lnTo>
                    <a:pt x="205663" y="1442275"/>
                  </a:lnTo>
                  <a:lnTo>
                    <a:pt x="205790" y="1439735"/>
                  </a:lnTo>
                  <a:lnTo>
                    <a:pt x="205917" y="1437195"/>
                  </a:lnTo>
                  <a:lnTo>
                    <a:pt x="206044" y="1434655"/>
                  </a:lnTo>
                  <a:lnTo>
                    <a:pt x="205270" y="1434655"/>
                  </a:lnTo>
                  <a:lnTo>
                    <a:pt x="201904" y="1432115"/>
                  </a:lnTo>
                  <a:lnTo>
                    <a:pt x="199491" y="1428305"/>
                  </a:lnTo>
                  <a:lnTo>
                    <a:pt x="196430" y="1428305"/>
                  </a:lnTo>
                  <a:lnTo>
                    <a:pt x="197104" y="1427035"/>
                  </a:lnTo>
                  <a:lnTo>
                    <a:pt x="194144" y="1423225"/>
                  </a:lnTo>
                  <a:lnTo>
                    <a:pt x="195351" y="1421955"/>
                  </a:lnTo>
                  <a:lnTo>
                    <a:pt x="193763" y="1418145"/>
                  </a:lnTo>
                  <a:lnTo>
                    <a:pt x="196481" y="1415605"/>
                  </a:lnTo>
                  <a:lnTo>
                    <a:pt x="192214" y="1414335"/>
                  </a:lnTo>
                  <a:lnTo>
                    <a:pt x="191960" y="1411795"/>
                  </a:lnTo>
                  <a:lnTo>
                    <a:pt x="189776" y="1410525"/>
                  </a:lnTo>
                  <a:lnTo>
                    <a:pt x="188201" y="1410525"/>
                  </a:lnTo>
                  <a:lnTo>
                    <a:pt x="192443" y="1409255"/>
                  </a:lnTo>
                  <a:lnTo>
                    <a:pt x="193141" y="1407985"/>
                  </a:lnTo>
                  <a:lnTo>
                    <a:pt x="193078" y="1406715"/>
                  </a:lnTo>
                  <a:lnTo>
                    <a:pt x="192760" y="1400365"/>
                  </a:lnTo>
                  <a:lnTo>
                    <a:pt x="191985" y="1399095"/>
                  </a:lnTo>
                  <a:lnTo>
                    <a:pt x="194424" y="1396555"/>
                  </a:lnTo>
                  <a:lnTo>
                    <a:pt x="194246" y="1395285"/>
                  </a:lnTo>
                  <a:lnTo>
                    <a:pt x="190804" y="1395285"/>
                  </a:lnTo>
                  <a:lnTo>
                    <a:pt x="186169" y="1392745"/>
                  </a:lnTo>
                  <a:lnTo>
                    <a:pt x="184658" y="1391475"/>
                  </a:lnTo>
                  <a:lnTo>
                    <a:pt x="183172" y="1392745"/>
                  </a:lnTo>
                  <a:lnTo>
                    <a:pt x="182118" y="1392745"/>
                  </a:lnTo>
                  <a:lnTo>
                    <a:pt x="181648" y="1394015"/>
                  </a:lnTo>
                  <a:lnTo>
                    <a:pt x="180213" y="1395285"/>
                  </a:lnTo>
                  <a:lnTo>
                    <a:pt x="178435" y="1392745"/>
                  </a:lnTo>
                  <a:lnTo>
                    <a:pt x="177279" y="1390205"/>
                  </a:lnTo>
                  <a:lnTo>
                    <a:pt x="182067" y="1387665"/>
                  </a:lnTo>
                  <a:lnTo>
                    <a:pt x="182346" y="1385125"/>
                  </a:lnTo>
                  <a:lnTo>
                    <a:pt x="178358" y="1383855"/>
                  </a:lnTo>
                  <a:lnTo>
                    <a:pt x="180086" y="1378775"/>
                  </a:lnTo>
                  <a:lnTo>
                    <a:pt x="180936" y="1376235"/>
                  </a:lnTo>
                  <a:lnTo>
                    <a:pt x="172427" y="1376235"/>
                  </a:lnTo>
                  <a:lnTo>
                    <a:pt x="172135" y="1373695"/>
                  </a:lnTo>
                  <a:lnTo>
                    <a:pt x="177253" y="1372425"/>
                  </a:lnTo>
                  <a:lnTo>
                    <a:pt x="178117" y="1369885"/>
                  </a:lnTo>
                  <a:lnTo>
                    <a:pt x="178562" y="1368615"/>
                  </a:lnTo>
                  <a:lnTo>
                    <a:pt x="184378" y="1366075"/>
                  </a:lnTo>
                  <a:lnTo>
                    <a:pt x="183984" y="1366075"/>
                  </a:lnTo>
                  <a:lnTo>
                    <a:pt x="180225" y="1362163"/>
                  </a:lnTo>
                  <a:lnTo>
                    <a:pt x="173355" y="1362163"/>
                  </a:lnTo>
                  <a:lnTo>
                    <a:pt x="173405" y="1361986"/>
                  </a:lnTo>
                  <a:lnTo>
                    <a:pt x="173647" y="1360995"/>
                  </a:lnTo>
                  <a:lnTo>
                    <a:pt x="174561" y="1357185"/>
                  </a:lnTo>
                  <a:lnTo>
                    <a:pt x="173786" y="1354645"/>
                  </a:lnTo>
                  <a:lnTo>
                    <a:pt x="170116" y="1354645"/>
                  </a:lnTo>
                  <a:lnTo>
                    <a:pt x="168440" y="1355915"/>
                  </a:lnTo>
                  <a:lnTo>
                    <a:pt x="166611" y="1358455"/>
                  </a:lnTo>
                  <a:lnTo>
                    <a:pt x="166636" y="1360995"/>
                  </a:lnTo>
                  <a:lnTo>
                    <a:pt x="161556" y="1359725"/>
                  </a:lnTo>
                  <a:lnTo>
                    <a:pt x="161480" y="1360995"/>
                  </a:lnTo>
                  <a:lnTo>
                    <a:pt x="161404" y="1362163"/>
                  </a:lnTo>
                  <a:lnTo>
                    <a:pt x="161315" y="1363535"/>
                  </a:lnTo>
                  <a:lnTo>
                    <a:pt x="160705" y="1367345"/>
                  </a:lnTo>
                  <a:lnTo>
                    <a:pt x="165430" y="1367345"/>
                  </a:lnTo>
                  <a:lnTo>
                    <a:pt x="166636" y="1368615"/>
                  </a:lnTo>
                  <a:lnTo>
                    <a:pt x="168186" y="1368615"/>
                  </a:lnTo>
                  <a:lnTo>
                    <a:pt x="168465" y="1369885"/>
                  </a:lnTo>
                  <a:lnTo>
                    <a:pt x="168186" y="1369885"/>
                  </a:lnTo>
                  <a:lnTo>
                    <a:pt x="167132" y="1369288"/>
                  </a:lnTo>
                  <a:lnTo>
                    <a:pt x="167132" y="1447355"/>
                  </a:lnTo>
                  <a:lnTo>
                    <a:pt x="161861" y="1447355"/>
                  </a:lnTo>
                  <a:lnTo>
                    <a:pt x="161937" y="1446085"/>
                  </a:lnTo>
                  <a:lnTo>
                    <a:pt x="162572" y="1446085"/>
                  </a:lnTo>
                  <a:lnTo>
                    <a:pt x="163195" y="1444815"/>
                  </a:lnTo>
                  <a:lnTo>
                    <a:pt x="167132" y="1447355"/>
                  </a:lnTo>
                  <a:lnTo>
                    <a:pt x="167132" y="1369288"/>
                  </a:lnTo>
                  <a:lnTo>
                    <a:pt x="165976" y="1368615"/>
                  </a:lnTo>
                  <a:lnTo>
                    <a:pt x="163271" y="1372425"/>
                  </a:lnTo>
                  <a:lnTo>
                    <a:pt x="160134" y="1367345"/>
                  </a:lnTo>
                  <a:lnTo>
                    <a:pt x="158648" y="1369885"/>
                  </a:lnTo>
                  <a:lnTo>
                    <a:pt x="156489" y="1371155"/>
                  </a:lnTo>
                  <a:lnTo>
                    <a:pt x="156286" y="1372425"/>
                  </a:lnTo>
                  <a:lnTo>
                    <a:pt x="159397" y="1373695"/>
                  </a:lnTo>
                  <a:lnTo>
                    <a:pt x="159727" y="1373695"/>
                  </a:lnTo>
                  <a:lnTo>
                    <a:pt x="159283" y="1376235"/>
                  </a:lnTo>
                  <a:lnTo>
                    <a:pt x="151625" y="1378775"/>
                  </a:lnTo>
                  <a:lnTo>
                    <a:pt x="151168" y="1377505"/>
                  </a:lnTo>
                  <a:lnTo>
                    <a:pt x="151244" y="1376235"/>
                  </a:lnTo>
                  <a:lnTo>
                    <a:pt x="151447" y="1376235"/>
                  </a:lnTo>
                  <a:lnTo>
                    <a:pt x="151866" y="1374965"/>
                  </a:lnTo>
                  <a:lnTo>
                    <a:pt x="152298" y="1373695"/>
                  </a:lnTo>
                  <a:lnTo>
                    <a:pt x="148082" y="1374965"/>
                  </a:lnTo>
                  <a:lnTo>
                    <a:pt x="149834" y="1369885"/>
                  </a:lnTo>
                  <a:lnTo>
                    <a:pt x="148463" y="1368615"/>
                  </a:lnTo>
                  <a:lnTo>
                    <a:pt x="151434" y="1362163"/>
                  </a:lnTo>
                  <a:lnTo>
                    <a:pt x="151079" y="1362163"/>
                  </a:lnTo>
                  <a:lnTo>
                    <a:pt x="147256" y="1360995"/>
                  </a:lnTo>
                  <a:lnTo>
                    <a:pt x="144945" y="1357185"/>
                  </a:lnTo>
                  <a:lnTo>
                    <a:pt x="143484" y="1357185"/>
                  </a:lnTo>
                  <a:lnTo>
                    <a:pt x="141122" y="1355915"/>
                  </a:lnTo>
                  <a:lnTo>
                    <a:pt x="141198" y="1354645"/>
                  </a:lnTo>
                  <a:lnTo>
                    <a:pt x="141262" y="1353375"/>
                  </a:lnTo>
                  <a:lnTo>
                    <a:pt x="141325" y="1352105"/>
                  </a:lnTo>
                  <a:lnTo>
                    <a:pt x="139014" y="1355915"/>
                  </a:lnTo>
                  <a:lnTo>
                    <a:pt x="136537" y="1355915"/>
                  </a:lnTo>
                  <a:lnTo>
                    <a:pt x="138366" y="1362163"/>
                  </a:lnTo>
                  <a:lnTo>
                    <a:pt x="137236" y="1363535"/>
                  </a:lnTo>
                  <a:lnTo>
                    <a:pt x="136080" y="1364805"/>
                  </a:lnTo>
                  <a:lnTo>
                    <a:pt x="133553" y="1372425"/>
                  </a:lnTo>
                  <a:lnTo>
                    <a:pt x="133019" y="1376235"/>
                  </a:lnTo>
                  <a:lnTo>
                    <a:pt x="136004" y="1381315"/>
                  </a:lnTo>
                  <a:lnTo>
                    <a:pt x="136461" y="1382585"/>
                  </a:lnTo>
                  <a:lnTo>
                    <a:pt x="133451" y="1383855"/>
                  </a:lnTo>
                  <a:lnTo>
                    <a:pt x="132892" y="1386395"/>
                  </a:lnTo>
                  <a:lnTo>
                    <a:pt x="132372" y="1387665"/>
                  </a:lnTo>
                  <a:lnTo>
                    <a:pt x="132168" y="1386395"/>
                  </a:lnTo>
                  <a:lnTo>
                    <a:pt x="129908" y="1386395"/>
                  </a:lnTo>
                  <a:lnTo>
                    <a:pt x="129527" y="1385125"/>
                  </a:lnTo>
                  <a:lnTo>
                    <a:pt x="129006" y="1383855"/>
                  </a:lnTo>
                  <a:lnTo>
                    <a:pt x="131114" y="1381315"/>
                  </a:lnTo>
                  <a:lnTo>
                    <a:pt x="129755" y="1380045"/>
                  </a:lnTo>
                  <a:lnTo>
                    <a:pt x="126365" y="1380045"/>
                  </a:lnTo>
                  <a:lnTo>
                    <a:pt x="125488" y="1378775"/>
                  </a:lnTo>
                  <a:lnTo>
                    <a:pt x="122656" y="1378775"/>
                  </a:lnTo>
                  <a:lnTo>
                    <a:pt x="121170" y="1377505"/>
                  </a:lnTo>
                  <a:lnTo>
                    <a:pt x="120218" y="1378775"/>
                  </a:lnTo>
                  <a:lnTo>
                    <a:pt x="121221" y="1381315"/>
                  </a:lnTo>
                  <a:lnTo>
                    <a:pt x="125869" y="1385125"/>
                  </a:lnTo>
                  <a:lnTo>
                    <a:pt x="127025" y="1385125"/>
                  </a:lnTo>
                  <a:lnTo>
                    <a:pt x="126492" y="1387665"/>
                  </a:lnTo>
                  <a:lnTo>
                    <a:pt x="121348" y="1387665"/>
                  </a:lnTo>
                  <a:lnTo>
                    <a:pt x="119710" y="1392745"/>
                  </a:lnTo>
                  <a:lnTo>
                    <a:pt x="118389" y="1392745"/>
                  </a:lnTo>
                  <a:lnTo>
                    <a:pt x="117703" y="1391475"/>
                  </a:lnTo>
                  <a:lnTo>
                    <a:pt x="117856" y="1390205"/>
                  </a:lnTo>
                  <a:lnTo>
                    <a:pt x="118706" y="1388935"/>
                  </a:lnTo>
                  <a:lnTo>
                    <a:pt x="117436" y="1386395"/>
                  </a:lnTo>
                  <a:lnTo>
                    <a:pt x="115023" y="1383855"/>
                  </a:lnTo>
                  <a:lnTo>
                    <a:pt x="114223" y="1383855"/>
                  </a:lnTo>
                  <a:lnTo>
                    <a:pt x="113995" y="1382585"/>
                  </a:lnTo>
                  <a:lnTo>
                    <a:pt x="113715" y="1381315"/>
                  </a:lnTo>
                  <a:lnTo>
                    <a:pt x="113436" y="1380045"/>
                  </a:lnTo>
                  <a:lnTo>
                    <a:pt x="112788" y="1380045"/>
                  </a:lnTo>
                  <a:lnTo>
                    <a:pt x="107188" y="1372425"/>
                  </a:lnTo>
                  <a:lnTo>
                    <a:pt x="105003" y="1372425"/>
                  </a:lnTo>
                  <a:lnTo>
                    <a:pt x="105232" y="1371155"/>
                  </a:lnTo>
                  <a:lnTo>
                    <a:pt x="105511" y="1371155"/>
                  </a:lnTo>
                  <a:lnTo>
                    <a:pt x="105460" y="1369885"/>
                  </a:lnTo>
                  <a:lnTo>
                    <a:pt x="108775" y="1371155"/>
                  </a:lnTo>
                  <a:lnTo>
                    <a:pt x="111480" y="1373695"/>
                  </a:lnTo>
                  <a:lnTo>
                    <a:pt x="115620" y="1376235"/>
                  </a:lnTo>
                  <a:lnTo>
                    <a:pt x="116306" y="1374965"/>
                  </a:lnTo>
                  <a:lnTo>
                    <a:pt x="120116" y="1369885"/>
                  </a:lnTo>
                  <a:lnTo>
                    <a:pt x="121069" y="1368615"/>
                  </a:lnTo>
                  <a:lnTo>
                    <a:pt x="119964" y="1363535"/>
                  </a:lnTo>
                  <a:lnTo>
                    <a:pt x="117602" y="1362163"/>
                  </a:lnTo>
                  <a:lnTo>
                    <a:pt x="121170" y="1360995"/>
                  </a:lnTo>
                  <a:lnTo>
                    <a:pt x="126225" y="1362163"/>
                  </a:lnTo>
                  <a:lnTo>
                    <a:pt x="126784" y="1362163"/>
                  </a:lnTo>
                  <a:lnTo>
                    <a:pt x="128422" y="1360995"/>
                  </a:lnTo>
                  <a:lnTo>
                    <a:pt x="129133" y="1357185"/>
                  </a:lnTo>
                  <a:lnTo>
                    <a:pt x="129298" y="1357185"/>
                  </a:lnTo>
                  <a:lnTo>
                    <a:pt x="131508" y="1353375"/>
                  </a:lnTo>
                  <a:lnTo>
                    <a:pt x="129476" y="1349565"/>
                  </a:lnTo>
                  <a:lnTo>
                    <a:pt x="127520" y="1348295"/>
                  </a:lnTo>
                  <a:lnTo>
                    <a:pt x="128295" y="1347025"/>
                  </a:lnTo>
                  <a:lnTo>
                    <a:pt x="128981" y="1345755"/>
                  </a:lnTo>
                  <a:lnTo>
                    <a:pt x="129679" y="1345755"/>
                  </a:lnTo>
                  <a:lnTo>
                    <a:pt x="130136" y="1344485"/>
                  </a:lnTo>
                  <a:lnTo>
                    <a:pt x="129959" y="1344485"/>
                  </a:lnTo>
                  <a:lnTo>
                    <a:pt x="130289" y="1343215"/>
                  </a:lnTo>
                  <a:lnTo>
                    <a:pt x="134975" y="1344485"/>
                  </a:lnTo>
                  <a:lnTo>
                    <a:pt x="135331" y="1344485"/>
                  </a:lnTo>
                  <a:lnTo>
                    <a:pt x="132664" y="1352105"/>
                  </a:lnTo>
                  <a:lnTo>
                    <a:pt x="133997" y="1354645"/>
                  </a:lnTo>
                  <a:lnTo>
                    <a:pt x="134073" y="1357185"/>
                  </a:lnTo>
                  <a:lnTo>
                    <a:pt x="134607" y="1357185"/>
                  </a:lnTo>
                  <a:lnTo>
                    <a:pt x="135153" y="1355915"/>
                  </a:lnTo>
                  <a:lnTo>
                    <a:pt x="136880" y="1354645"/>
                  </a:lnTo>
                  <a:lnTo>
                    <a:pt x="134632" y="1352105"/>
                  </a:lnTo>
                  <a:lnTo>
                    <a:pt x="138163" y="1352105"/>
                  </a:lnTo>
                  <a:lnTo>
                    <a:pt x="138036" y="1350835"/>
                  </a:lnTo>
                  <a:lnTo>
                    <a:pt x="137312" y="1349565"/>
                  </a:lnTo>
                  <a:lnTo>
                    <a:pt x="139014" y="1348295"/>
                  </a:lnTo>
                  <a:lnTo>
                    <a:pt x="137909" y="1344485"/>
                  </a:lnTo>
                  <a:lnTo>
                    <a:pt x="136359" y="1343215"/>
                  </a:lnTo>
                  <a:lnTo>
                    <a:pt x="139979" y="1339405"/>
                  </a:lnTo>
                  <a:lnTo>
                    <a:pt x="141274" y="1339405"/>
                  </a:lnTo>
                  <a:lnTo>
                    <a:pt x="141224" y="1338834"/>
                  </a:lnTo>
                  <a:lnTo>
                    <a:pt x="140512" y="1338834"/>
                  </a:lnTo>
                  <a:lnTo>
                    <a:pt x="138722" y="1338834"/>
                  </a:lnTo>
                  <a:lnTo>
                    <a:pt x="136690" y="1339405"/>
                  </a:lnTo>
                  <a:lnTo>
                    <a:pt x="136588" y="1338135"/>
                  </a:lnTo>
                  <a:lnTo>
                    <a:pt x="136486" y="1336865"/>
                  </a:lnTo>
                  <a:lnTo>
                    <a:pt x="137871" y="1338135"/>
                  </a:lnTo>
                  <a:lnTo>
                    <a:pt x="141173" y="1338135"/>
                  </a:lnTo>
                  <a:lnTo>
                    <a:pt x="146697" y="1338135"/>
                  </a:lnTo>
                  <a:lnTo>
                    <a:pt x="147510" y="1338135"/>
                  </a:lnTo>
                  <a:lnTo>
                    <a:pt x="187591" y="1338135"/>
                  </a:lnTo>
                  <a:lnTo>
                    <a:pt x="186436" y="1336865"/>
                  </a:lnTo>
                  <a:lnTo>
                    <a:pt x="188353" y="1336865"/>
                  </a:lnTo>
                  <a:lnTo>
                    <a:pt x="191884" y="1338135"/>
                  </a:lnTo>
                  <a:lnTo>
                    <a:pt x="195402" y="1340675"/>
                  </a:lnTo>
                  <a:lnTo>
                    <a:pt x="200291" y="1336865"/>
                  </a:lnTo>
                  <a:lnTo>
                    <a:pt x="201396" y="1338135"/>
                  </a:lnTo>
                  <a:lnTo>
                    <a:pt x="202184" y="1339405"/>
                  </a:lnTo>
                  <a:lnTo>
                    <a:pt x="202425" y="1339405"/>
                  </a:lnTo>
                  <a:lnTo>
                    <a:pt x="201599" y="1341945"/>
                  </a:lnTo>
                  <a:lnTo>
                    <a:pt x="201129" y="1344485"/>
                  </a:lnTo>
                  <a:lnTo>
                    <a:pt x="200126" y="1348295"/>
                  </a:lnTo>
                  <a:lnTo>
                    <a:pt x="199974" y="1348295"/>
                  </a:lnTo>
                  <a:lnTo>
                    <a:pt x="203403" y="1350835"/>
                  </a:lnTo>
                  <a:lnTo>
                    <a:pt x="203504" y="1352105"/>
                  </a:lnTo>
                  <a:lnTo>
                    <a:pt x="203606" y="1353375"/>
                  </a:lnTo>
                  <a:lnTo>
                    <a:pt x="204038" y="1355915"/>
                  </a:lnTo>
                  <a:lnTo>
                    <a:pt x="202603" y="1355915"/>
                  </a:lnTo>
                  <a:lnTo>
                    <a:pt x="199644" y="1354645"/>
                  </a:lnTo>
                  <a:lnTo>
                    <a:pt x="195681" y="1357185"/>
                  </a:lnTo>
                  <a:lnTo>
                    <a:pt x="193294" y="1352105"/>
                  </a:lnTo>
                  <a:lnTo>
                    <a:pt x="191541" y="1352105"/>
                  </a:lnTo>
                  <a:lnTo>
                    <a:pt x="192862" y="1358455"/>
                  </a:lnTo>
                  <a:lnTo>
                    <a:pt x="190588" y="1362163"/>
                  </a:lnTo>
                  <a:lnTo>
                    <a:pt x="190093" y="1363535"/>
                  </a:lnTo>
                  <a:lnTo>
                    <a:pt x="188772" y="1367345"/>
                  </a:lnTo>
                  <a:lnTo>
                    <a:pt x="189496" y="1368615"/>
                  </a:lnTo>
                  <a:lnTo>
                    <a:pt x="193167" y="1368615"/>
                  </a:lnTo>
                  <a:lnTo>
                    <a:pt x="193890" y="1371155"/>
                  </a:lnTo>
                  <a:lnTo>
                    <a:pt x="194576" y="1372425"/>
                  </a:lnTo>
                  <a:lnTo>
                    <a:pt x="192163" y="1374965"/>
                  </a:lnTo>
                  <a:lnTo>
                    <a:pt x="192760" y="1377505"/>
                  </a:lnTo>
                  <a:lnTo>
                    <a:pt x="196303" y="1380045"/>
                  </a:lnTo>
                  <a:lnTo>
                    <a:pt x="200469" y="1380045"/>
                  </a:lnTo>
                  <a:lnTo>
                    <a:pt x="234746" y="1380045"/>
                  </a:lnTo>
                  <a:lnTo>
                    <a:pt x="235140" y="1378775"/>
                  </a:lnTo>
                  <a:lnTo>
                    <a:pt x="235635" y="1377505"/>
                  </a:lnTo>
                  <a:lnTo>
                    <a:pt x="240106" y="1376235"/>
                  </a:lnTo>
                  <a:lnTo>
                    <a:pt x="237070" y="1372425"/>
                  </a:lnTo>
                  <a:lnTo>
                    <a:pt x="237731" y="1368615"/>
                  </a:lnTo>
                  <a:lnTo>
                    <a:pt x="235089" y="1367345"/>
                  </a:lnTo>
                  <a:lnTo>
                    <a:pt x="233603" y="1368615"/>
                  </a:lnTo>
                  <a:lnTo>
                    <a:pt x="232498" y="1367345"/>
                  </a:lnTo>
                  <a:lnTo>
                    <a:pt x="229971" y="1364805"/>
                  </a:lnTo>
                  <a:lnTo>
                    <a:pt x="231228" y="1364805"/>
                  </a:lnTo>
                  <a:lnTo>
                    <a:pt x="234810" y="1366075"/>
                  </a:lnTo>
                  <a:lnTo>
                    <a:pt x="234950" y="1364805"/>
                  </a:lnTo>
                  <a:lnTo>
                    <a:pt x="235089" y="1363535"/>
                  </a:lnTo>
                  <a:lnTo>
                    <a:pt x="237083" y="1362163"/>
                  </a:lnTo>
                  <a:lnTo>
                    <a:pt x="236943" y="1362163"/>
                  </a:lnTo>
                  <a:lnTo>
                    <a:pt x="236842" y="1360995"/>
                  </a:lnTo>
                  <a:lnTo>
                    <a:pt x="236093" y="1360995"/>
                  </a:lnTo>
                  <a:lnTo>
                    <a:pt x="233006" y="1358455"/>
                  </a:lnTo>
                  <a:lnTo>
                    <a:pt x="229514" y="1357185"/>
                  </a:lnTo>
                  <a:lnTo>
                    <a:pt x="220853" y="1358455"/>
                  </a:lnTo>
                  <a:lnTo>
                    <a:pt x="222059" y="1362163"/>
                  </a:lnTo>
                  <a:lnTo>
                    <a:pt x="221475" y="1363535"/>
                  </a:lnTo>
                  <a:lnTo>
                    <a:pt x="220853" y="1364805"/>
                  </a:lnTo>
                  <a:lnTo>
                    <a:pt x="220751" y="1367345"/>
                  </a:lnTo>
                  <a:lnTo>
                    <a:pt x="220357" y="1368615"/>
                  </a:lnTo>
                  <a:lnTo>
                    <a:pt x="219748" y="1368615"/>
                  </a:lnTo>
                  <a:lnTo>
                    <a:pt x="218274" y="1369885"/>
                  </a:lnTo>
                  <a:lnTo>
                    <a:pt x="216039" y="1372425"/>
                  </a:lnTo>
                  <a:lnTo>
                    <a:pt x="216535" y="1376235"/>
                  </a:lnTo>
                  <a:lnTo>
                    <a:pt x="216014" y="1376235"/>
                  </a:lnTo>
                  <a:lnTo>
                    <a:pt x="212725" y="1373695"/>
                  </a:lnTo>
                  <a:lnTo>
                    <a:pt x="210921" y="1372425"/>
                  </a:lnTo>
                  <a:lnTo>
                    <a:pt x="206946" y="1371155"/>
                  </a:lnTo>
                  <a:lnTo>
                    <a:pt x="205562" y="1368615"/>
                  </a:lnTo>
                  <a:lnTo>
                    <a:pt x="201828" y="1368615"/>
                  </a:lnTo>
                  <a:lnTo>
                    <a:pt x="201295" y="1367345"/>
                  </a:lnTo>
                  <a:lnTo>
                    <a:pt x="200850" y="1367345"/>
                  </a:lnTo>
                  <a:lnTo>
                    <a:pt x="202209" y="1366075"/>
                  </a:lnTo>
                  <a:lnTo>
                    <a:pt x="203403" y="1363535"/>
                  </a:lnTo>
                  <a:lnTo>
                    <a:pt x="204444" y="1360995"/>
                  </a:lnTo>
                  <a:lnTo>
                    <a:pt x="204533" y="1359725"/>
                  </a:lnTo>
                  <a:lnTo>
                    <a:pt x="204889" y="1359725"/>
                  </a:lnTo>
                  <a:lnTo>
                    <a:pt x="205867" y="1360995"/>
                  </a:lnTo>
                  <a:lnTo>
                    <a:pt x="207124" y="1362163"/>
                  </a:lnTo>
                  <a:lnTo>
                    <a:pt x="214401" y="1362163"/>
                  </a:lnTo>
                  <a:lnTo>
                    <a:pt x="214464" y="1361986"/>
                  </a:lnTo>
                  <a:lnTo>
                    <a:pt x="215112" y="1359725"/>
                  </a:lnTo>
                  <a:lnTo>
                    <a:pt x="215480" y="1358455"/>
                  </a:lnTo>
                  <a:lnTo>
                    <a:pt x="219100" y="1357185"/>
                  </a:lnTo>
                  <a:lnTo>
                    <a:pt x="222719" y="1355915"/>
                  </a:lnTo>
                  <a:lnTo>
                    <a:pt x="223989" y="1354645"/>
                  </a:lnTo>
                  <a:lnTo>
                    <a:pt x="223939" y="1350835"/>
                  </a:lnTo>
                  <a:lnTo>
                    <a:pt x="226580" y="1352105"/>
                  </a:lnTo>
                  <a:lnTo>
                    <a:pt x="229019" y="1350835"/>
                  </a:lnTo>
                  <a:lnTo>
                    <a:pt x="230416" y="1345755"/>
                  </a:lnTo>
                  <a:lnTo>
                    <a:pt x="229120" y="1343215"/>
                  </a:lnTo>
                  <a:lnTo>
                    <a:pt x="225247" y="1341945"/>
                  </a:lnTo>
                  <a:lnTo>
                    <a:pt x="223888" y="1341945"/>
                  </a:lnTo>
                  <a:lnTo>
                    <a:pt x="222783" y="1343215"/>
                  </a:lnTo>
                  <a:lnTo>
                    <a:pt x="222643" y="1343215"/>
                  </a:lnTo>
                  <a:lnTo>
                    <a:pt x="222542" y="1341945"/>
                  </a:lnTo>
                  <a:lnTo>
                    <a:pt x="222059" y="1340675"/>
                  </a:lnTo>
                  <a:lnTo>
                    <a:pt x="222389" y="1339405"/>
                  </a:lnTo>
                  <a:lnTo>
                    <a:pt x="220472" y="1338135"/>
                  </a:lnTo>
                  <a:lnTo>
                    <a:pt x="218541" y="1336865"/>
                  </a:lnTo>
                  <a:lnTo>
                    <a:pt x="215887" y="1333055"/>
                  </a:lnTo>
                  <a:lnTo>
                    <a:pt x="210794" y="1333055"/>
                  </a:lnTo>
                  <a:lnTo>
                    <a:pt x="208432" y="1338135"/>
                  </a:lnTo>
                  <a:lnTo>
                    <a:pt x="205295" y="1333055"/>
                  </a:lnTo>
                  <a:lnTo>
                    <a:pt x="207073" y="1330515"/>
                  </a:lnTo>
                  <a:lnTo>
                    <a:pt x="209232" y="1327975"/>
                  </a:lnTo>
                  <a:lnTo>
                    <a:pt x="215544" y="1326743"/>
                  </a:lnTo>
                  <a:lnTo>
                    <a:pt x="220903" y="1327975"/>
                  </a:lnTo>
                  <a:lnTo>
                    <a:pt x="223443" y="1330515"/>
                  </a:lnTo>
                  <a:lnTo>
                    <a:pt x="227660" y="1327975"/>
                  </a:lnTo>
                  <a:lnTo>
                    <a:pt x="229819" y="1327975"/>
                  </a:lnTo>
                  <a:lnTo>
                    <a:pt x="229235" y="1326705"/>
                  </a:lnTo>
                  <a:lnTo>
                    <a:pt x="230073" y="1325435"/>
                  </a:lnTo>
                  <a:lnTo>
                    <a:pt x="230200" y="1324165"/>
                  </a:lnTo>
                  <a:lnTo>
                    <a:pt x="230251" y="1322895"/>
                  </a:lnTo>
                  <a:lnTo>
                    <a:pt x="229438" y="1321625"/>
                  </a:lnTo>
                  <a:lnTo>
                    <a:pt x="228460" y="1320355"/>
                  </a:lnTo>
                  <a:lnTo>
                    <a:pt x="231127" y="1320355"/>
                  </a:lnTo>
                  <a:lnTo>
                    <a:pt x="237070" y="1317815"/>
                  </a:lnTo>
                  <a:lnTo>
                    <a:pt x="239128" y="1319085"/>
                  </a:lnTo>
                  <a:lnTo>
                    <a:pt x="242747" y="1325435"/>
                  </a:lnTo>
                  <a:lnTo>
                    <a:pt x="243878" y="1326705"/>
                  </a:lnTo>
                  <a:lnTo>
                    <a:pt x="245135" y="1327975"/>
                  </a:lnTo>
                  <a:lnTo>
                    <a:pt x="244703" y="1327975"/>
                  </a:lnTo>
                  <a:lnTo>
                    <a:pt x="244627" y="1329245"/>
                  </a:lnTo>
                  <a:lnTo>
                    <a:pt x="247345" y="1330515"/>
                  </a:lnTo>
                  <a:lnTo>
                    <a:pt x="245237" y="1333055"/>
                  </a:lnTo>
                  <a:lnTo>
                    <a:pt x="244271" y="1334325"/>
                  </a:lnTo>
                  <a:lnTo>
                    <a:pt x="245630" y="1335595"/>
                  </a:lnTo>
                  <a:lnTo>
                    <a:pt x="246583" y="1336865"/>
                  </a:lnTo>
                  <a:lnTo>
                    <a:pt x="249923" y="1338135"/>
                  </a:lnTo>
                  <a:lnTo>
                    <a:pt x="251777" y="1336865"/>
                  </a:lnTo>
                  <a:lnTo>
                    <a:pt x="253238" y="1335595"/>
                  </a:lnTo>
                  <a:lnTo>
                    <a:pt x="253961" y="1336865"/>
                  </a:lnTo>
                  <a:lnTo>
                    <a:pt x="255041" y="1338135"/>
                  </a:lnTo>
                  <a:lnTo>
                    <a:pt x="254622" y="1339405"/>
                  </a:lnTo>
                  <a:lnTo>
                    <a:pt x="258762" y="1339405"/>
                  </a:lnTo>
                  <a:lnTo>
                    <a:pt x="258826" y="1339240"/>
                  </a:lnTo>
                  <a:lnTo>
                    <a:pt x="260248" y="1335595"/>
                  </a:lnTo>
                  <a:lnTo>
                    <a:pt x="260159" y="1335252"/>
                  </a:lnTo>
                  <a:lnTo>
                    <a:pt x="259613" y="1333055"/>
                  </a:lnTo>
                  <a:lnTo>
                    <a:pt x="257225" y="1331785"/>
                  </a:lnTo>
                  <a:lnTo>
                    <a:pt x="255828" y="1331785"/>
                  </a:lnTo>
                  <a:lnTo>
                    <a:pt x="256032" y="1330515"/>
                  </a:lnTo>
                  <a:lnTo>
                    <a:pt x="256070" y="1327975"/>
                  </a:lnTo>
                  <a:lnTo>
                    <a:pt x="255854" y="1327975"/>
                  </a:lnTo>
                  <a:lnTo>
                    <a:pt x="255752" y="1326705"/>
                  </a:lnTo>
                  <a:lnTo>
                    <a:pt x="257060" y="1325435"/>
                  </a:lnTo>
                  <a:lnTo>
                    <a:pt x="256578" y="1322895"/>
                  </a:lnTo>
                  <a:lnTo>
                    <a:pt x="258013" y="1321625"/>
                  </a:lnTo>
                  <a:lnTo>
                    <a:pt x="258114" y="1320355"/>
                  </a:lnTo>
                  <a:lnTo>
                    <a:pt x="257771" y="1317815"/>
                  </a:lnTo>
                  <a:lnTo>
                    <a:pt x="257606" y="1316545"/>
                  </a:lnTo>
                  <a:lnTo>
                    <a:pt x="257517" y="1315275"/>
                  </a:lnTo>
                  <a:lnTo>
                    <a:pt x="257441" y="1314005"/>
                  </a:lnTo>
                  <a:lnTo>
                    <a:pt x="257352" y="1312735"/>
                  </a:lnTo>
                  <a:lnTo>
                    <a:pt x="254749" y="1310195"/>
                  </a:lnTo>
                  <a:lnTo>
                    <a:pt x="249580" y="1312735"/>
                  </a:lnTo>
                  <a:lnTo>
                    <a:pt x="249923" y="1306385"/>
                  </a:lnTo>
                  <a:lnTo>
                    <a:pt x="244906" y="1305115"/>
                  </a:lnTo>
                  <a:lnTo>
                    <a:pt x="244322" y="1303845"/>
                  </a:lnTo>
                  <a:lnTo>
                    <a:pt x="246380" y="1298765"/>
                  </a:lnTo>
                  <a:lnTo>
                    <a:pt x="247396" y="1297495"/>
                  </a:lnTo>
                  <a:lnTo>
                    <a:pt x="243293" y="1296225"/>
                  </a:lnTo>
                  <a:lnTo>
                    <a:pt x="242049" y="1296225"/>
                  </a:lnTo>
                  <a:lnTo>
                    <a:pt x="241541" y="1291145"/>
                  </a:lnTo>
                  <a:lnTo>
                    <a:pt x="241414" y="1289875"/>
                  </a:lnTo>
                  <a:lnTo>
                    <a:pt x="239979" y="1284795"/>
                  </a:lnTo>
                  <a:lnTo>
                    <a:pt x="232803" y="1287335"/>
                  </a:lnTo>
                  <a:lnTo>
                    <a:pt x="231597" y="1287335"/>
                  </a:lnTo>
                  <a:lnTo>
                    <a:pt x="228434" y="1284795"/>
                  </a:lnTo>
                  <a:lnTo>
                    <a:pt x="226301" y="1286065"/>
                  </a:lnTo>
                  <a:lnTo>
                    <a:pt x="224370" y="1287335"/>
                  </a:lnTo>
                  <a:lnTo>
                    <a:pt x="221259" y="1287335"/>
                  </a:lnTo>
                  <a:lnTo>
                    <a:pt x="220256" y="1288376"/>
                  </a:lnTo>
                  <a:lnTo>
                    <a:pt x="220256" y="1320355"/>
                  </a:lnTo>
                  <a:lnTo>
                    <a:pt x="218897" y="1320355"/>
                  </a:lnTo>
                  <a:lnTo>
                    <a:pt x="217639" y="1321625"/>
                  </a:lnTo>
                  <a:lnTo>
                    <a:pt x="217271" y="1321625"/>
                  </a:lnTo>
                  <a:lnTo>
                    <a:pt x="218821" y="1324165"/>
                  </a:lnTo>
                  <a:lnTo>
                    <a:pt x="215404" y="1326705"/>
                  </a:lnTo>
                  <a:lnTo>
                    <a:pt x="215658" y="1324165"/>
                  </a:lnTo>
                  <a:lnTo>
                    <a:pt x="216916" y="1322895"/>
                  </a:lnTo>
                  <a:lnTo>
                    <a:pt x="215506" y="1320355"/>
                  </a:lnTo>
                  <a:lnTo>
                    <a:pt x="214376" y="1319085"/>
                  </a:lnTo>
                  <a:lnTo>
                    <a:pt x="213448" y="1316545"/>
                  </a:lnTo>
                  <a:lnTo>
                    <a:pt x="214960" y="1316545"/>
                  </a:lnTo>
                  <a:lnTo>
                    <a:pt x="217512" y="1315275"/>
                  </a:lnTo>
                  <a:lnTo>
                    <a:pt x="218224" y="1316545"/>
                  </a:lnTo>
                  <a:lnTo>
                    <a:pt x="219125" y="1317815"/>
                  </a:lnTo>
                  <a:lnTo>
                    <a:pt x="220256" y="1320355"/>
                  </a:lnTo>
                  <a:lnTo>
                    <a:pt x="220256" y="1288376"/>
                  </a:lnTo>
                  <a:lnTo>
                    <a:pt x="220027" y="1288605"/>
                  </a:lnTo>
                  <a:lnTo>
                    <a:pt x="218325" y="1289875"/>
                  </a:lnTo>
                  <a:lnTo>
                    <a:pt x="217614" y="1289875"/>
                  </a:lnTo>
                  <a:lnTo>
                    <a:pt x="216738" y="1288605"/>
                  </a:lnTo>
                  <a:lnTo>
                    <a:pt x="215861" y="1287335"/>
                  </a:lnTo>
                  <a:lnTo>
                    <a:pt x="214058" y="1286065"/>
                  </a:lnTo>
                  <a:lnTo>
                    <a:pt x="213512" y="1284795"/>
                  </a:lnTo>
                  <a:lnTo>
                    <a:pt x="211874" y="1280985"/>
                  </a:lnTo>
                  <a:lnTo>
                    <a:pt x="208826" y="1280985"/>
                  </a:lnTo>
                  <a:lnTo>
                    <a:pt x="204190" y="1279715"/>
                  </a:lnTo>
                  <a:lnTo>
                    <a:pt x="204609" y="1282255"/>
                  </a:lnTo>
                  <a:lnTo>
                    <a:pt x="202907" y="1283525"/>
                  </a:lnTo>
                  <a:lnTo>
                    <a:pt x="202349" y="1283525"/>
                  </a:lnTo>
                  <a:lnTo>
                    <a:pt x="200342" y="1284795"/>
                  </a:lnTo>
                  <a:lnTo>
                    <a:pt x="199466" y="1283525"/>
                  </a:lnTo>
                  <a:lnTo>
                    <a:pt x="198843" y="1283525"/>
                  </a:lnTo>
                  <a:lnTo>
                    <a:pt x="198031" y="1282255"/>
                  </a:lnTo>
                  <a:lnTo>
                    <a:pt x="198615" y="1282255"/>
                  </a:lnTo>
                  <a:lnTo>
                    <a:pt x="199072" y="1278445"/>
                  </a:lnTo>
                  <a:lnTo>
                    <a:pt x="202603" y="1278445"/>
                  </a:lnTo>
                  <a:lnTo>
                    <a:pt x="202539" y="1274635"/>
                  </a:lnTo>
                  <a:lnTo>
                    <a:pt x="202425" y="1268285"/>
                  </a:lnTo>
                  <a:lnTo>
                    <a:pt x="202323" y="1263205"/>
                  </a:lnTo>
                  <a:lnTo>
                    <a:pt x="202311" y="1261935"/>
                  </a:lnTo>
                  <a:lnTo>
                    <a:pt x="201828" y="1261173"/>
                  </a:lnTo>
                  <a:lnTo>
                    <a:pt x="201523" y="1260640"/>
                  </a:lnTo>
                  <a:lnTo>
                    <a:pt x="202349" y="1259395"/>
                  </a:lnTo>
                  <a:lnTo>
                    <a:pt x="203136" y="1260640"/>
                  </a:lnTo>
                  <a:lnTo>
                    <a:pt x="204177" y="1260640"/>
                  </a:lnTo>
                  <a:lnTo>
                    <a:pt x="203682" y="1261935"/>
                  </a:lnTo>
                  <a:lnTo>
                    <a:pt x="203657" y="1263205"/>
                  </a:lnTo>
                  <a:lnTo>
                    <a:pt x="204812" y="1263205"/>
                  </a:lnTo>
                  <a:lnTo>
                    <a:pt x="205473" y="1261935"/>
                  </a:lnTo>
                  <a:lnTo>
                    <a:pt x="205397" y="1261173"/>
                  </a:lnTo>
                  <a:lnTo>
                    <a:pt x="205333" y="1260678"/>
                  </a:lnTo>
                  <a:lnTo>
                    <a:pt x="207327" y="1261935"/>
                  </a:lnTo>
                  <a:lnTo>
                    <a:pt x="208330" y="1261935"/>
                  </a:lnTo>
                  <a:lnTo>
                    <a:pt x="212471" y="1263205"/>
                  </a:lnTo>
                  <a:lnTo>
                    <a:pt x="215811" y="1264475"/>
                  </a:lnTo>
                  <a:lnTo>
                    <a:pt x="217347" y="1272095"/>
                  </a:lnTo>
                  <a:lnTo>
                    <a:pt x="219519" y="1277175"/>
                  </a:lnTo>
                  <a:lnTo>
                    <a:pt x="224777" y="1274635"/>
                  </a:lnTo>
                  <a:lnTo>
                    <a:pt x="228333" y="1277175"/>
                  </a:lnTo>
                  <a:lnTo>
                    <a:pt x="233730" y="1275905"/>
                  </a:lnTo>
                  <a:lnTo>
                    <a:pt x="237299" y="1283525"/>
                  </a:lnTo>
                  <a:lnTo>
                    <a:pt x="239483" y="1284795"/>
                  </a:lnTo>
                  <a:lnTo>
                    <a:pt x="239979" y="1284795"/>
                  </a:lnTo>
                  <a:lnTo>
                    <a:pt x="244805" y="1284795"/>
                  </a:lnTo>
                  <a:lnTo>
                    <a:pt x="246786" y="1286065"/>
                  </a:lnTo>
                  <a:lnTo>
                    <a:pt x="251752" y="1289875"/>
                  </a:lnTo>
                  <a:lnTo>
                    <a:pt x="252806" y="1286065"/>
                  </a:lnTo>
                  <a:lnTo>
                    <a:pt x="256882" y="1282255"/>
                  </a:lnTo>
                  <a:lnTo>
                    <a:pt x="254698" y="1280985"/>
                  </a:lnTo>
                  <a:lnTo>
                    <a:pt x="252882" y="1278445"/>
                  </a:lnTo>
                  <a:lnTo>
                    <a:pt x="251333" y="1278445"/>
                  </a:lnTo>
                  <a:lnTo>
                    <a:pt x="251980" y="1275905"/>
                  </a:lnTo>
                  <a:lnTo>
                    <a:pt x="252310" y="1274635"/>
                  </a:lnTo>
                  <a:lnTo>
                    <a:pt x="251282" y="1273365"/>
                  </a:lnTo>
                  <a:lnTo>
                    <a:pt x="249821" y="1272095"/>
                  </a:lnTo>
                  <a:lnTo>
                    <a:pt x="248373" y="1270825"/>
                  </a:lnTo>
                  <a:lnTo>
                    <a:pt x="246583" y="1270825"/>
                  </a:lnTo>
                  <a:lnTo>
                    <a:pt x="244475" y="1272095"/>
                  </a:lnTo>
                  <a:lnTo>
                    <a:pt x="243293" y="1270825"/>
                  </a:lnTo>
                  <a:lnTo>
                    <a:pt x="242316" y="1270825"/>
                  </a:lnTo>
                  <a:lnTo>
                    <a:pt x="242773" y="1269555"/>
                  </a:lnTo>
                  <a:lnTo>
                    <a:pt x="249897" y="1267015"/>
                  </a:lnTo>
                  <a:lnTo>
                    <a:pt x="248513" y="1261173"/>
                  </a:lnTo>
                  <a:lnTo>
                    <a:pt x="248412" y="1260640"/>
                  </a:lnTo>
                  <a:lnTo>
                    <a:pt x="250405" y="1256855"/>
                  </a:lnTo>
                  <a:lnTo>
                    <a:pt x="251079" y="1255585"/>
                  </a:lnTo>
                  <a:lnTo>
                    <a:pt x="250609" y="1255585"/>
                  </a:lnTo>
                  <a:lnTo>
                    <a:pt x="248894" y="1251775"/>
                  </a:lnTo>
                  <a:lnTo>
                    <a:pt x="248145" y="1247965"/>
                  </a:lnTo>
                  <a:lnTo>
                    <a:pt x="243078" y="1244155"/>
                  </a:lnTo>
                  <a:lnTo>
                    <a:pt x="243344" y="1241615"/>
                  </a:lnTo>
                  <a:lnTo>
                    <a:pt x="243471" y="1240345"/>
                  </a:lnTo>
                  <a:lnTo>
                    <a:pt x="237401" y="1239075"/>
                  </a:lnTo>
                  <a:lnTo>
                    <a:pt x="233553" y="1239075"/>
                  </a:lnTo>
                  <a:lnTo>
                    <a:pt x="230047" y="1240345"/>
                  </a:lnTo>
                  <a:lnTo>
                    <a:pt x="229920" y="1237805"/>
                  </a:lnTo>
                  <a:lnTo>
                    <a:pt x="229285" y="1233995"/>
                  </a:lnTo>
                  <a:lnTo>
                    <a:pt x="227863" y="1233995"/>
                  </a:lnTo>
                  <a:lnTo>
                    <a:pt x="226047" y="1232725"/>
                  </a:lnTo>
                  <a:lnTo>
                    <a:pt x="224917" y="1232725"/>
                  </a:lnTo>
                  <a:lnTo>
                    <a:pt x="223989" y="1230185"/>
                  </a:lnTo>
                  <a:lnTo>
                    <a:pt x="220433" y="1232725"/>
                  </a:lnTo>
                  <a:lnTo>
                    <a:pt x="219925" y="1235265"/>
                  </a:lnTo>
                  <a:lnTo>
                    <a:pt x="216966" y="1236535"/>
                  </a:lnTo>
                  <a:lnTo>
                    <a:pt x="217411" y="1237805"/>
                  </a:lnTo>
                  <a:lnTo>
                    <a:pt x="217538" y="1240345"/>
                  </a:lnTo>
                  <a:lnTo>
                    <a:pt x="219252" y="1242885"/>
                  </a:lnTo>
                  <a:lnTo>
                    <a:pt x="221005" y="1242885"/>
                  </a:lnTo>
                  <a:lnTo>
                    <a:pt x="222338" y="1241615"/>
                  </a:lnTo>
                  <a:lnTo>
                    <a:pt x="223393" y="1241615"/>
                  </a:lnTo>
                  <a:lnTo>
                    <a:pt x="223888" y="1242885"/>
                  </a:lnTo>
                  <a:lnTo>
                    <a:pt x="223469" y="1242885"/>
                  </a:lnTo>
                  <a:lnTo>
                    <a:pt x="221386" y="1244155"/>
                  </a:lnTo>
                  <a:lnTo>
                    <a:pt x="220802" y="1249235"/>
                  </a:lnTo>
                  <a:lnTo>
                    <a:pt x="225653" y="1253045"/>
                  </a:lnTo>
                  <a:lnTo>
                    <a:pt x="224891" y="1254315"/>
                  </a:lnTo>
                  <a:lnTo>
                    <a:pt x="224167" y="1256855"/>
                  </a:lnTo>
                  <a:lnTo>
                    <a:pt x="222859" y="1256855"/>
                  </a:lnTo>
                  <a:lnTo>
                    <a:pt x="222275" y="1255585"/>
                  </a:lnTo>
                  <a:lnTo>
                    <a:pt x="220535" y="1251775"/>
                  </a:lnTo>
                  <a:lnTo>
                    <a:pt x="217614" y="1254315"/>
                  </a:lnTo>
                  <a:lnTo>
                    <a:pt x="213855" y="1255585"/>
                  </a:lnTo>
                  <a:lnTo>
                    <a:pt x="213347" y="1255585"/>
                  </a:lnTo>
                  <a:lnTo>
                    <a:pt x="212242" y="1253045"/>
                  </a:lnTo>
                  <a:lnTo>
                    <a:pt x="209537" y="1251775"/>
                  </a:lnTo>
                  <a:lnTo>
                    <a:pt x="209130" y="1247965"/>
                  </a:lnTo>
                  <a:lnTo>
                    <a:pt x="211315" y="1247965"/>
                  </a:lnTo>
                  <a:lnTo>
                    <a:pt x="212077" y="1246695"/>
                  </a:lnTo>
                  <a:lnTo>
                    <a:pt x="212852" y="1245425"/>
                  </a:lnTo>
                  <a:lnTo>
                    <a:pt x="213804" y="1244155"/>
                  </a:lnTo>
                  <a:lnTo>
                    <a:pt x="211696" y="1240345"/>
                  </a:lnTo>
                  <a:lnTo>
                    <a:pt x="210743" y="1239075"/>
                  </a:lnTo>
                  <a:lnTo>
                    <a:pt x="211874" y="1236535"/>
                  </a:lnTo>
                  <a:lnTo>
                    <a:pt x="210007" y="1235265"/>
                  </a:lnTo>
                  <a:lnTo>
                    <a:pt x="208280" y="1236535"/>
                  </a:lnTo>
                  <a:lnTo>
                    <a:pt x="205143" y="1235265"/>
                  </a:lnTo>
                  <a:lnTo>
                    <a:pt x="207022" y="1239075"/>
                  </a:lnTo>
                  <a:lnTo>
                    <a:pt x="206527" y="1240345"/>
                  </a:lnTo>
                  <a:lnTo>
                    <a:pt x="201371" y="1240345"/>
                  </a:lnTo>
                  <a:lnTo>
                    <a:pt x="198589" y="1246695"/>
                  </a:lnTo>
                  <a:lnTo>
                    <a:pt x="193446" y="1245425"/>
                  </a:lnTo>
                  <a:lnTo>
                    <a:pt x="194068" y="1244155"/>
                  </a:lnTo>
                  <a:lnTo>
                    <a:pt x="193217" y="1244155"/>
                  </a:lnTo>
                  <a:lnTo>
                    <a:pt x="191528" y="1239075"/>
                  </a:lnTo>
                  <a:lnTo>
                    <a:pt x="191109" y="1237805"/>
                  </a:lnTo>
                  <a:lnTo>
                    <a:pt x="191465" y="1236535"/>
                  </a:lnTo>
                  <a:lnTo>
                    <a:pt x="195630" y="1235265"/>
                  </a:lnTo>
                  <a:lnTo>
                    <a:pt x="196634" y="1235265"/>
                  </a:lnTo>
                  <a:lnTo>
                    <a:pt x="196710" y="1233995"/>
                  </a:lnTo>
                  <a:lnTo>
                    <a:pt x="202476" y="1233995"/>
                  </a:lnTo>
                  <a:lnTo>
                    <a:pt x="202209" y="1231455"/>
                  </a:lnTo>
                  <a:lnTo>
                    <a:pt x="201777" y="1228915"/>
                  </a:lnTo>
                  <a:lnTo>
                    <a:pt x="201625" y="1227645"/>
                  </a:lnTo>
                  <a:lnTo>
                    <a:pt x="201472" y="1226375"/>
                  </a:lnTo>
                  <a:lnTo>
                    <a:pt x="197434" y="1227645"/>
                  </a:lnTo>
                  <a:lnTo>
                    <a:pt x="194144" y="1227645"/>
                  </a:lnTo>
                  <a:lnTo>
                    <a:pt x="195580" y="1221295"/>
                  </a:lnTo>
                  <a:lnTo>
                    <a:pt x="193116" y="1216215"/>
                  </a:lnTo>
                  <a:lnTo>
                    <a:pt x="199339" y="1213675"/>
                  </a:lnTo>
                  <a:lnTo>
                    <a:pt x="201853" y="1212405"/>
                  </a:lnTo>
                  <a:lnTo>
                    <a:pt x="200469" y="1208595"/>
                  </a:lnTo>
                  <a:lnTo>
                    <a:pt x="199898" y="1206055"/>
                  </a:lnTo>
                  <a:lnTo>
                    <a:pt x="197980" y="1204785"/>
                  </a:lnTo>
                  <a:lnTo>
                    <a:pt x="196049" y="1203515"/>
                  </a:lnTo>
                  <a:lnTo>
                    <a:pt x="192938" y="1202245"/>
                  </a:lnTo>
                  <a:lnTo>
                    <a:pt x="187286" y="1204785"/>
                  </a:lnTo>
                  <a:lnTo>
                    <a:pt x="186715" y="1203667"/>
                  </a:lnTo>
                  <a:lnTo>
                    <a:pt x="186715" y="1327975"/>
                  </a:lnTo>
                  <a:lnTo>
                    <a:pt x="186436" y="1329245"/>
                  </a:lnTo>
                  <a:lnTo>
                    <a:pt x="184708" y="1334325"/>
                  </a:lnTo>
                  <a:lnTo>
                    <a:pt x="185762" y="1336865"/>
                  </a:lnTo>
                  <a:lnTo>
                    <a:pt x="182321" y="1336865"/>
                  </a:lnTo>
                  <a:lnTo>
                    <a:pt x="182753" y="1335595"/>
                  </a:lnTo>
                  <a:lnTo>
                    <a:pt x="184886" y="1331785"/>
                  </a:lnTo>
                  <a:lnTo>
                    <a:pt x="177457" y="1331785"/>
                  </a:lnTo>
                  <a:lnTo>
                    <a:pt x="175971" y="1330515"/>
                  </a:lnTo>
                  <a:lnTo>
                    <a:pt x="173659" y="1331785"/>
                  </a:lnTo>
                  <a:lnTo>
                    <a:pt x="172580" y="1330515"/>
                  </a:lnTo>
                  <a:lnTo>
                    <a:pt x="172059" y="1330515"/>
                  </a:lnTo>
                  <a:lnTo>
                    <a:pt x="172059" y="1329245"/>
                  </a:lnTo>
                  <a:lnTo>
                    <a:pt x="172808" y="1329245"/>
                  </a:lnTo>
                  <a:lnTo>
                    <a:pt x="173240" y="1327975"/>
                  </a:lnTo>
                  <a:lnTo>
                    <a:pt x="173507" y="1326705"/>
                  </a:lnTo>
                  <a:lnTo>
                    <a:pt x="172085" y="1326705"/>
                  </a:lnTo>
                  <a:lnTo>
                    <a:pt x="171932" y="1327975"/>
                  </a:lnTo>
                  <a:lnTo>
                    <a:pt x="171869" y="1326705"/>
                  </a:lnTo>
                  <a:lnTo>
                    <a:pt x="171818" y="1325435"/>
                  </a:lnTo>
                  <a:lnTo>
                    <a:pt x="171704" y="1322895"/>
                  </a:lnTo>
                  <a:lnTo>
                    <a:pt x="170268" y="1319085"/>
                  </a:lnTo>
                  <a:lnTo>
                    <a:pt x="170395" y="1314005"/>
                  </a:lnTo>
                  <a:lnTo>
                    <a:pt x="172504" y="1316545"/>
                  </a:lnTo>
                  <a:lnTo>
                    <a:pt x="174840" y="1317815"/>
                  </a:lnTo>
                  <a:lnTo>
                    <a:pt x="177203" y="1322895"/>
                  </a:lnTo>
                  <a:lnTo>
                    <a:pt x="180136" y="1322895"/>
                  </a:lnTo>
                  <a:lnTo>
                    <a:pt x="181292" y="1320355"/>
                  </a:lnTo>
                  <a:lnTo>
                    <a:pt x="181800" y="1319085"/>
                  </a:lnTo>
                  <a:lnTo>
                    <a:pt x="182397" y="1317815"/>
                  </a:lnTo>
                  <a:lnTo>
                    <a:pt x="183095" y="1316545"/>
                  </a:lnTo>
                  <a:lnTo>
                    <a:pt x="183984" y="1317815"/>
                  </a:lnTo>
                  <a:lnTo>
                    <a:pt x="184988" y="1319085"/>
                  </a:lnTo>
                  <a:lnTo>
                    <a:pt x="186093" y="1320355"/>
                  </a:lnTo>
                  <a:lnTo>
                    <a:pt x="184861" y="1321625"/>
                  </a:lnTo>
                  <a:lnTo>
                    <a:pt x="184327" y="1322895"/>
                  </a:lnTo>
                  <a:lnTo>
                    <a:pt x="186715" y="1327975"/>
                  </a:lnTo>
                  <a:lnTo>
                    <a:pt x="186715" y="1203667"/>
                  </a:lnTo>
                  <a:lnTo>
                    <a:pt x="186639" y="1203515"/>
                  </a:lnTo>
                  <a:lnTo>
                    <a:pt x="183578" y="1202245"/>
                  </a:lnTo>
                  <a:lnTo>
                    <a:pt x="181444" y="1200975"/>
                  </a:lnTo>
                  <a:lnTo>
                    <a:pt x="181368" y="1198435"/>
                  </a:lnTo>
                  <a:lnTo>
                    <a:pt x="181241" y="1194625"/>
                  </a:lnTo>
                  <a:lnTo>
                    <a:pt x="175475" y="1198435"/>
                  </a:lnTo>
                  <a:lnTo>
                    <a:pt x="174485" y="1194625"/>
                  </a:lnTo>
                  <a:lnTo>
                    <a:pt x="173012" y="1194625"/>
                  </a:lnTo>
                  <a:lnTo>
                    <a:pt x="171183" y="1193355"/>
                  </a:lnTo>
                  <a:lnTo>
                    <a:pt x="170472" y="1194625"/>
                  </a:lnTo>
                  <a:lnTo>
                    <a:pt x="169722" y="1197165"/>
                  </a:lnTo>
                  <a:lnTo>
                    <a:pt x="169214" y="1198435"/>
                  </a:lnTo>
                  <a:lnTo>
                    <a:pt x="163195" y="1202245"/>
                  </a:lnTo>
                  <a:lnTo>
                    <a:pt x="162598" y="1206055"/>
                  </a:lnTo>
                  <a:lnTo>
                    <a:pt x="165239" y="1207731"/>
                  </a:lnTo>
                  <a:lnTo>
                    <a:pt x="164160" y="1207223"/>
                  </a:lnTo>
                  <a:lnTo>
                    <a:pt x="161658" y="1206055"/>
                  </a:lnTo>
                  <a:lnTo>
                    <a:pt x="161188" y="1206055"/>
                  </a:lnTo>
                  <a:lnTo>
                    <a:pt x="161048" y="1207223"/>
                  </a:lnTo>
                  <a:lnTo>
                    <a:pt x="159994" y="1207223"/>
                  </a:lnTo>
                  <a:lnTo>
                    <a:pt x="159626" y="1206055"/>
                  </a:lnTo>
                  <a:lnTo>
                    <a:pt x="159829" y="1204785"/>
                  </a:lnTo>
                  <a:lnTo>
                    <a:pt x="159359" y="1200975"/>
                  </a:lnTo>
                  <a:lnTo>
                    <a:pt x="159626" y="1198435"/>
                  </a:lnTo>
                  <a:lnTo>
                    <a:pt x="159308" y="1195895"/>
                  </a:lnTo>
                  <a:lnTo>
                    <a:pt x="159778" y="1195895"/>
                  </a:lnTo>
                  <a:lnTo>
                    <a:pt x="161493" y="1193355"/>
                  </a:lnTo>
                  <a:lnTo>
                    <a:pt x="163322" y="1192085"/>
                  </a:lnTo>
                  <a:lnTo>
                    <a:pt x="163436" y="1190815"/>
                  </a:lnTo>
                  <a:lnTo>
                    <a:pt x="163550" y="1189545"/>
                  </a:lnTo>
                  <a:lnTo>
                    <a:pt x="160909" y="1188275"/>
                  </a:lnTo>
                  <a:lnTo>
                    <a:pt x="159854" y="1188275"/>
                  </a:lnTo>
                  <a:lnTo>
                    <a:pt x="156895" y="1185735"/>
                  </a:lnTo>
                  <a:lnTo>
                    <a:pt x="155587" y="1187005"/>
                  </a:lnTo>
                  <a:lnTo>
                    <a:pt x="154584" y="1189545"/>
                  </a:lnTo>
                  <a:lnTo>
                    <a:pt x="152908" y="1188275"/>
                  </a:lnTo>
                  <a:lnTo>
                    <a:pt x="151676" y="1188275"/>
                  </a:lnTo>
                  <a:lnTo>
                    <a:pt x="147955" y="1189545"/>
                  </a:lnTo>
                  <a:lnTo>
                    <a:pt x="147408" y="1189545"/>
                  </a:lnTo>
                  <a:lnTo>
                    <a:pt x="148031" y="1187005"/>
                  </a:lnTo>
                  <a:lnTo>
                    <a:pt x="147332" y="1185735"/>
                  </a:lnTo>
                  <a:lnTo>
                    <a:pt x="146227" y="1180655"/>
                  </a:lnTo>
                  <a:lnTo>
                    <a:pt x="144678" y="1179385"/>
                  </a:lnTo>
                  <a:lnTo>
                    <a:pt x="141579" y="1176845"/>
                  </a:lnTo>
                  <a:lnTo>
                    <a:pt x="134023" y="1179385"/>
                  </a:lnTo>
                  <a:lnTo>
                    <a:pt x="132041" y="1179385"/>
                  </a:lnTo>
                  <a:lnTo>
                    <a:pt x="130759" y="1175575"/>
                  </a:lnTo>
                  <a:lnTo>
                    <a:pt x="130340" y="1174305"/>
                  </a:lnTo>
                  <a:lnTo>
                    <a:pt x="129476" y="1174305"/>
                  </a:lnTo>
                  <a:lnTo>
                    <a:pt x="127050" y="1175575"/>
                  </a:lnTo>
                  <a:lnTo>
                    <a:pt x="125615" y="1174305"/>
                  </a:lnTo>
                  <a:lnTo>
                    <a:pt x="123228" y="1174305"/>
                  </a:lnTo>
                  <a:lnTo>
                    <a:pt x="124409" y="1170495"/>
                  </a:lnTo>
                  <a:lnTo>
                    <a:pt x="127127" y="1169225"/>
                  </a:lnTo>
                  <a:lnTo>
                    <a:pt x="132918" y="1167955"/>
                  </a:lnTo>
                  <a:lnTo>
                    <a:pt x="134226" y="1165415"/>
                  </a:lnTo>
                  <a:lnTo>
                    <a:pt x="135432" y="1161605"/>
                  </a:lnTo>
                  <a:lnTo>
                    <a:pt x="136232" y="1159065"/>
                  </a:lnTo>
                  <a:lnTo>
                    <a:pt x="137985" y="1159065"/>
                  </a:lnTo>
                  <a:lnTo>
                    <a:pt x="140093" y="1157795"/>
                  </a:lnTo>
                  <a:lnTo>
                    <a:pt x="142113" y="1159065"/>
                  </a:lnTo>
                  <a:lnTo>
                    <a:pt x="144043" y="1160335"/>
                  </a:lnTo>
                  <a:lnTo>
                    <a:pt x="146596" y="1160335"/>
                  </a:lnTo>
                  <a:lnTo>
                    <a:pt x="147599" y="1159065"/>
                  </a:lnTo>
                  <a:lnTo>
                    <a:pt x="146278" y="1157795"/>
                  </a:lnTo>
                  <a:lnTo>
                    <a:pt x="146951" y="1156525"/>
                  </a:lnTo>
                  <a:lnTo>
                    <a:pt x="147053" y="1155255"/>
                  </a:lnTo>
                  <a:lnTo>
                    <a:pt x="148056" y="1155255"/>
                  </a:lnTo>
                  <a:lnTo>
                    <a:pt x="151472" y="1157795"/>
                  </a:lnTo>
                  <a:lnTo>
                    <a:pt x="151371" y="1156525"/>
                  </a:lnTo>
                  <a:lnTo>
                    <a:pt x="151269" y="1155255"/>
                  </a:lnTo>
                  <a:lnTo>
                    <a:pt x="151168" y="1153985"/>
                  </a:lnTo>
                  <a:lnTo>
                    <a:pt x="151066" y="1152715"/>
                  </a:lnTo>
                  <a:lnTo>
                    <a:pt x="156286" y="1153985"/>
                  </a:lnTo>
                  <a:lnTo>
                    <a:pt x="156806" y="1152715"/>
                  </a:lnTo>
                  <a:lnTo>
                    <a:pt x="157822" y="1150175"/>
                  </a:lnTo>
                  <a:lnTo>
                    <a:pt x="161912" y="1148905"/>
                  </a:lnTo>
                  <a:lnTo>
                    <a:pt x="162471" y="1153985"/>
                  </a:lnTo>
                  <a:lnTo>
                    <a:pt x="166331" y="1153985"/>
                  </a:lnTo>
                  <a:lnTo>
                    <a:pt x="167436" y="1155255"/>
                  </a:lnTo>
                  <a:lnTo>
                    <a:pt x="171704" y="1151445"/>
                  </a:lnTo>
                  <a:lnTo>
                    <a:pt x="174713" y="1152715"/>
                  </a:lnTo>
                  <a:lnTo>
                    <a:pt x="178930" y="1153985"/>
                  </a:lnTo>
                  <a:lnTo>
                    <a:pt x="180365" y="1155255"/>
                  </a:lnTo>
                  <a:lnTo>
                    <a:pt x="185356" y="1152715"/>
                  </a:lnTo>
                  <a:lnTo>
                    <a:pt x="189623" y="1151445"/>
                  </a:lnTo>
                  <a:lnTo>
                    <a:pt x="192036" y="1148905"/>
                  </a:lnTo>
                  <a:lnTo>
                    <a:pt x="193243" y="1147635"/>
                  </a:lnTo>
                  <a:lnTo>
                    <a:pt x="196024" y="1145095"/>
                  </a:lnTo>
                  <a:lnTo>
                    <a:pt x="191985" y="1142555"/>
                  </a:lnTo>
                  <a:lnTo>
                    <a:pt x="193179" y="1141285"/>
                  </a:lnTo>
                  <a:lnTo>
                    <a:pt x="194373" y="1140015"/>
                  </a:lnTo>
                  <a:lnTo>
                    <a:pt x="192989" y="1140015"/>
                  </a:lnTo>
                  <a:lnTo>
                    <a:pt x="190779" y="1137475"/>
                  </a:lnTo>
                  <a:lnTo>
                    <a:pt x="188722" y="1136205"/>
                  </a:lnTo>
                  <a:lnTo>
                    <a:pt x="183959" y="1138745"/>
                  </a:lnTo>
                  <a:lnTo>
                    <a:pt x="183121" y="1141285"/>
                  </a:lnTo>
                  <a:lnTo>
                    <a:pt x="181800" y="1141285"/>
                  </a:lnTo>
                  <a:lnTo>
                    <a:pt x="180644" y="1140015"/>
                  </a:lnTo>
                  <a:lnTo>
                    <a:pt x="179209" y="1138745"/>
                  </a:lnTo>
                  <a:lnTo>
                    <a:pt x="175920" y="1138745"/>
                  </a:lnTo>
                  <a:lnTo>
                    <a:pt x="175272" y="1137475"/>
                  </a:lnTo>
                  <a:lnTo>
                    <a:pt x="171551" y="1133665"/>
                  </a:lnTo>
                  <a:lnTo>
                    <a:pt x="164020" y="1133665"/>
                  </a:lnTo>
                  <a:lnTo>
                    <a:pt x="163944" y="1128585"/>
                  </a:lnTo>
                  <a:lnTo>
                    <a:pt x="159829" y="1126045"/>
                  </a:lnTo>
                  <a:lnTo>
                    <a:pt x="154990" y="1122235"/>
                  </a:lnTo>
                  <a:lnTo>
                    <a:pt x="154000" y="1122235"/>
                  </a:lnTo>
                  <a:lnTo>
                    <a:pt x="152603" y="1120965"/>
                  </a:lnTo>
                  <a:lnTo>
                    <a:pt x="151828" y="1119695"/>
                  </a:lnTo>
                  <a:lnTo>
                    <a:pt x="150698" y="1119695"/>
                  </a:lnTo>
                  <a:lnTo>
                    <a:pt x="149987" y="1118425"/>
                  </a:lnTo>
                  <a:lnTo>
                    <a:pt x="146126" y="1117155"/>
                  </a:lnTo>
                  <a:lnTo>
                    <a:pt x="145516" y="1118425"/>
                  </a:lnTo>
                  <a:lnTo>
                    <a:pt x="145897" y="1119695"/>
                  </a:lnTo>
                  <a:lnTo>
                    <a:pt x="145300" y="1122235"/>
                  </a:lnTo>
                  <a:lnTo>
                    <a:pt x="149288" y="1122235"/>
                  </a:lnTo>
                  <a:lnTo>
                    <a:pt x="149339" y="1123505"/>
                  </a:lnTo>
                  <a:lnTo>
                    <a:pt x="149669" y="1123505"/>
                  </a:lnTo>
                  <a:lnTo>
                    <a:pt x="149694" y="1124775"/>
                  </a:lnTo>
                  <a:lnTo>
                    <a:pt x="149466" y="1124775"/>
                  </a:lnTo>
                  <a:lnTo>
                    <a:pt x="148856" y="1126045"/>
                  </a:lnTo>
                  <a:lnTo>
                    <a:pt x="145592" y="1126045"/>
                  </a:lnTo>
                  <a:lnTo>
                    <a:pt x="143459" y="1124775"/>
                  </a:lnTo>
                  <a:lnTo>
                    <a:pt x="141655" y="1122235"/>
                  </a:lnTo>
                  <a:lnTo>
                    <a:pt x="140500" y="1120965"/>
                  </a:lnTo>
                  <a:lnTo>
                    <a:pt x="138188" y="1118425"/>
                  </a:lnTo>
                  <a:lnTo>
                    <a:pt x="140195" y="1118425"/>
                  </a:lnTo>
                  <a:lnTo>
                    <a:pt x="149517" y="1115885"/>
                  </a:lnTo>
                  <a:lnTo>
                    <a:pt x="150444" y="1112075"/>
                  </a:lnTo>
                  <a:lnTo>
                    <a:pt x="146392" y="1106995"/>
                  </a:lnTo>
                  <a:lnTo>
                    <a:pt x="143344" y="1103185"/>
                  </a:lnTo>
                  <a:lnTo>
                    <a:pt x="142328" y="1101915"/>
                  </a:lnTo>
                  <a:lnTo>
                    <a:pt x="142633" y="1100645"/>
                  </a:lnTo>
                  <a:lnTo>
                    <a:pt x="143687" y="1099375"/>
                  </a:lnTo>
                  <a:lnTo>
                    <a:pt x="145796" y="1096835"/>
                  </a:lnTo>
                  <a:lnTo>
                    <a:pt x="140652" y="1095565"/>
                  </a:lnTo>
                  <a:lnTo>
                    <a:pt x="139903" y="1096835"/>
                  </a:lnTo>
                  <a:lnTo>
                    <a:pt x="141808" y="1098105"/>
                  </a:lnTo>
                  <a:lnTo>
                    <a:pt x="140500" y="1099375"/>
                  </a:lnTo>
                  <a:lnTo>
                    <a:pt x="139319" y="1099375"/>
                  </a:lnTo>
                  <a:lnTo>
                    <a:pt x="138315" y="1098105"/>
                  </a:lnTo>
                  <a:lnTo>
                    <a:pt x="135686" y="1095565"/>
                  </a:lnTo>
                  <a:lnTo>
                    <a:pt x="133146" y="1093025"/>
                  </a:lnTo>
                  <a:lnTo>
                    <a:pt x="128346" y="1091755"/>
                  </a:lnTo>
                  <a:lnTo>
                    <a:pt x="127165" y="1090485"/>
                  </a:lnTo>
                  <a:lnTo>
                    <a:pt x="124612" y="1096835"/>
                  </a:lnTo>
                  <a:lnTo>
                    <a:pt x="120713" y="1098105"/>
                  </a:lnTo>
                  <a:lnTo>
                    <a:pt x="118186" y="1101915"/>
                  </a:lnTo>
                  <a:lnTo>
                    <a:pt x="118364" y="1100645"/>
                  </a:lnTo>
                  <a:lnTo>
                    <a:pt x="118364" y="1099375"/>
                  </a:lnTo>
                  <a:lnTo>
                    <a:pt x="117208" y="1098105"/>
                  </a:lnTo>
                  <a:lnTo>
                    <a:pt x="116306" y="1096835"/>
                  </a:lnTo>
                  <a:lnTo>
                    <a:pt x="115874" y="1095565"/>
                  </a:lnTo>
                  <a:lnTo>
                    <a:pt x="114973" y="1094295"/>
                  </a:lnTo>
                  <a:lnTo>
                    <a:pt x="112204" y="1094295"/>
                  </a:lnTo>
                  <a:lnTo>
                    <a:pt x="110045" y="1095565"/>
                  </a:lnTo>
                  <a:lnTo>
                    <a:pt x="105029" y="1091755"/>
                  </a:lnTo>
                  <a:lnTo>
                    <a:pt x="104101" y="1096835"/>
                  </a:lnTo>
                  <a:lnTo>
                    <a:pt x="98221" y="1095565"/>
                  </a:lnTo>
                  <a:lnTo>
                    <a:pt x="99860" y="1099375"/>
                  </a:lnTo>
                  <a:lnTo>
                    <a:pt x="98056" y="1100645"/>
                  </a:lnTo>
                  <a:lnTo>
                    <a:pt x="96215" y="1100645"/>
                  </a:lnTo>
                  <a:lnTo>
                    <a:pt x="93814" y="1095565"/>
                  </a:lnTo>
                  <a:lnTo>
                    <a:pt x="89890" y="1093025"/>
                  </a:lnTo>
                  <a:lnTo>
                    <a:pt x="86474" y="1086675"/>
                  </a:lnTo>
                  <a:lnTo>
                    <a:pt x="84645" y="1086675"/>
                  </a:lnTo>
                  <a:lnTo>
                    <a:pt x="77889" y="1087945"/>
                  </a:lnTo>
                  <a:lnTo>
                    <a:pt x="76466" y="1091755"/>
                  </a:lnTo>
                  <a:lnTo>
                    <a:pt x="73075" y="1096835"/>
                  </a:lnTo>
                  <a:lnTo>
                    <a:pt x="70967" y="1099375"/>
                  </a:lnTo>
                  <a:lnTo>
                    <a:pt x="75958" y="1100645"/>
                  </a:lnTo>
                  <a:lnTo>
                    <a:pt x="75603" y="1103185"/>
                  </a:lnTo>
                  <a:lnTo>
                    <a:pt x="72821" y="1104455"/>
                  </a:lnTo>
                  <a:lnTo>
                    <a:pt x="72275" y="1105725"/>
                  </a:lnTo>
                  <a:lnTo>
                    <a:pt x="71945" y="1106995"/>
                  </a:lnTo>
                  <a:lnTo>
                    <a:pt x="71196" y="1106995"/>
                  </a:lnTo>
                  <a:lnTo>
                    <a:pt x="71069" y="1109535"/>
                  </a:lnTo>
                  <a:lnTo>
                    <a:pt x="71462" y="1109535"/>
                  </a:lnTo>
                  <a:lnTo>
                    <a:pt x="71894" y="1108265"/>
                  </a:lnTo>
                  <a:lnTo>
                    <a:pt x="72301" y="1108265"/>
                  </a:lnTo>
                  <a:lnTo>
                    <a:pt x="72745" y="1110805"/>
                  </a:lnTo>
                  <a:lnTo>
                    <a:pt x="73774" y="1112075"/>
                  </a:lnTo>
                  <a:lnTo>
                    <a:pt x="79451" y="1112075"/>
                  </a:lnTo>
                  <a:lnTo>
                    <a:pt x="82562" y="1110805"/>
                  </a:lnTo>
                  <a:lnTo>
                    <a:pt x="80352" y="1109535"/>
                  </a:lnTo>
                  <a:lnTo>
                    <a:pt x="80530" y="1109535"/>
                  </a:lnTo>
                  <a:lnTo>
                    <a:pt x="80886" y="1108265"/>
                  </a:lnTo>
                  <a:lnTo>
                    <a:pt x="81229" y="1106995"/>
                  </a:lnTo>
                  <a:lnTo>
                    <a:pt x="82257" y="1105725"/>
                  </a:lnTo>
                  <a:lnTo>
                    <a:pt x="85178" y="1109535"/>
                  </a:lnTo>
                  <a:lnTo>
                    <a:pt x="90449" y="1109535"/>
                  </a:lnTo>
                  <a:lnTo>
                    <a:pt x="89763" y="1110805"/>
                  </a:lnTo>
                  <a:lnTo>
                    <a:pt x="92151" y="1110805"/>
                  </a:lnTo>
                  <a:lnTo>
                    <a:pt x="93383" y="1110805"/>
                  </a:lnTo>
                  <a:lnTo>
                    <a:pt x="108648" y="1110805"/>
                  </a:lnTo>
                  <a:lnTo>
                    <a:pt x="107823" y="1109535"/>
                  </a:lnTo>
                  <a:lnTo>
                    <a:pt x="106210" y="1109535"/>
                  </a:lnTo>
                  <a:lnTo>
                    <a:pt x="103593" y="1106995"/>
                  </a:lnTo>
                  <a:lnTo>
                    <a:pt x="101663" y="1106995"/>
                  </a:lnTo>
                  <a:lnTo>
                    <a:pt x="100037" y="1105725"/>
                  </a:lnTo>
                  <a:lnTo>
                    <a:pt x="101968" y="1101915"/>
                  </a:lnTo>
                  <a:lnTo>
                    <a:pt x="103174" y="1103185"/>
                  </a:lnTo>
                  <a:lnTo>
                    <a:pt x="106362" y="1105725"/>
                  </a:lnTo>
                  <a:lnTo>
                    <a:pt x="106591" y="1105725"/>
                  </a:lnTo>
                  <a:lnTo>
                    <a:pt x="110502" y="1109535"/>
                  </a:lnTo>
                  <a:lnTo>
                    <a:pt x="112483" y="1110805"/>
                  </a:lnTo>
                  <a:lnTo>
                    <a:pt x="116700" y="1105725"/>
                  </a:lnTo>
                  <a:lnTo>
                    <a:pt x="117652" y="1103185"/>
                  </a:lnTo>
                  <a:lnTo>
                    <a:pt x="118237" y="1104455"/>
                  </a:lnTo>
                  <a:lnTo>
                    <a:pt x="118541" y="1104455"/>
                  </a:lnTo>
                  <a:lnTo>
                    <a:pt x="119621" y="1106995"/>
                  </a:lnTo>
                  <a:lnTo>
                    <a:pt x="121920" y="1108265"/>
                  </a:lnTo>
                  <a:lnTo>
                    <a:pt x="123482" y="1110805"/>
                  </a:lnTo>
                  <a:lnTo>
                    <a:pt x="124891" y="1109535"/>
                  </a:lnTo>
                  <a:lnTo>
                    <a:pt x="128295" y="1112075"/>
                  </a:lnTo>
                  <a:lnTo>
                    <a:pt x="128854" y="1109535"/>
                  </a:lnTo>
                  <a:lnTo>
                    <a:pt x="129400" y="1106995"/>
                  </a:lnTo>
                  <a:lnTo>
                    <a:pt x="130708" y="1108265"/>
                  </a:lnTo>
                  <a:lnTo>
                    <a:pt x="130378" y="1108265"/>
                  </a:lnTo>
                  <a:lnTo>
                    <a:pt x="128498" y="1112075"/>
                  </a:lnTo>
                  <a:lnTo>
                    <a:pt x="130340" y="1114615"/>
                  </a:lnTo>
                  <a:lnTo>
                    <a:pt x="132245" y="1117155"/>
                  </a:lnTo>
                  <a:lnTo>
                    <a:pt x="133477" y="1118425"/>
                  </a:lnTo>
                  <a:lnTo>
                    <a:pt x="134454" y="1119695"/>
                  </a:lnTo>
                  <a:lnTo>
                    <a:pt x="132664" y="1120965"/>
                  </a:lnTo>
                  <a:lnTo>
                    <a:pt x="131165" y="1119695"/>
                  </a:lnTo>
                  <a:lnTo>
                    <a:pt x="128320" y="1118425"/>
                  </a:lnTo>
                  <a:lnTo>
                    <a:pt x="127393" y="1119695"/>
                  </a:lnTo>
                  <a:lnTo>
                    <a:pt x="120065" y="1119695"/>
                  </a:lnTo>
                  <a:lnTo>
                    <a:pt x="118465" y="1122235"/>
                  </a:lnTo>
                  <a:lnTo>
                    <a:pt x="118465" y="1133665"/>
                  </a:lnTo>
                  <a:lnTo>
                    <a:pt x="116928" y="1138745"/>
                  </a:lnTo>
                  <a:lnTo>
                    <a:pt x="118833" y="1137475"/>
                  </a:lnTo>
                  <a:lnTo>
                    <a:pt x="120942" y="1137475"/>
                  </a:lnTo>
                  <a:lnTo>
                    <a:pt x="118630" y="1140015"/>
                  </a:lnTo>
                  <a:lnTo>
                    <a:pt x="116128" y="1141285"/>
                  </a:lnTo>
                  <a:lnTo>
                    <a:pt x="113144" y="1147635"/>
                  </a:lnTo>
                  <a:lnTo>
                    <a:pt x="113055" y="1146365"/>
                  </a:lnTo>
                  <a:lnTo>
                    <a:pt x="112966" y="1145095"/>
                  </a:lnTo>
                  <a:lnTo>
                    <a:pt x="112090" y="1143825"/>
                  </a:lnTo>
                  <a:lnTo>
                    <a:pt x="109245" y="1138745"/>
                  </a:lnTo>
                  <a:lnTo>
                    <a:pt x="107518" y="1138745"/>
                  </a:lnTo>
                  <a:lnTo>
                    <a:pt x="103276" y="1143825"/>
                  </a:lnTo>
                  <a:lnTo>
                    <a:pt x="101968" y="1143825"/>
                  </a:lnTo>
                  <a:lnTo>
                    <a:pt x="100012" y="1146365"/>
                  </a:lnTo>
                  <a:lnTo>
                    <a:pt x="100164" y="1147635"/>
                  </a:lnTo>
                  <a:lnTo>
                    <a:pt x="106311" y="1148905"/>
                  </a:lnTo>
                  <a:lnTo>
                    <a:pt x="107721" y="1150175"/>
                  </a:lnTo>
                  <a:lnTo>
                    <a:pt x="104482" y="1156525"/>
                  </a:lnTo>
                  <a:lnTo>
                    <a:pt x="108242" y="1159065"/>
                  </a:lnTo>
                  <a:lnTo>
                    <a:pt x="103898" y="1160335"/>
                  </a:lnTo>
                  <a:lnTo>
                    <a:pt x="103568" y="1160335"/>
                  </a:lnTo>
                  <a:lnTo>
                    <a:pt x="103644" y="1161605"/>
                  </a:lnTo>
                  <a:lnTo>
                    <a:pt x="103708" y="1162875"/>
                  </a:lnTo>
                  <a:lnTo>
                    <a:pt x="103771" y="1164145"/>
                  </a:lnTo>
                  <a:lnTo>
                    <a:pt x="104952" y="1166685"/>
                  </a:lnTo>
                  <a:lnTo>
                    <a:pt x="105613" y="1165415"/>
                  </a:lnTo>
                  <a:lnTo>
                    <a:pt x="106464" y="1162875"/>
                  </a:lnTo>
                  <a:lnTo>
                    <a:pt x="107823" y="1161605"/>
                  </a:lnTo>
                  <a:lnTo>
                    <a:pt x="107696" y="1166685"/>
                  </a:lnTo>
                  <a:lnTo>
                    <a:pt x="108724" y="1167955"/>
                  </a:lnTo>
                  <a:lnTo>
                    <a:pt x="113144" y="1171765"/>
                  </a:lnTo>
                  <a:lnTo>
                    <a:pt x="112458" y="1174305"/>
                  </a:lnTo>
                  <a:lnTo>
                    <a:pt x="108140" y="1174305"/>
                  </a:lnTo>
                  <a:lnTo>
                    <a:pt x="107518" y="1175575"/>
                  </a:lnTo>
                  <a:lnTo>
                    <a:pt x="106781" y="1175575"/>
                  </a:lnTo>
                  <a:lnTo>
                    <a:pt x="106057" y="1174305"/>
                  </a:lnTo>
                  <a:lnTo>
                    <a:pt x="105359" y="1174305"/>
                  </a:lnTo>
                  <a:lnTo>
                    <a:pt x="104559" y="1175575"/>
                  </a:lnTo>
                  <a:lnTo>
                    <a:pt x="103301" y="1176845"/>
                  </a:lnTo>
                  <a:lnTo>
                    <a:pt x="102273" y="1176845"/>
                  </a:lnTo>
                  <a:lnTo>
                    <a:pt x="99580" y="1180655"/>
                  </a:lnTo>
                  <a:lnTo>
                    <a:pt x="99377" y="1184465"/>
                  </a:lnTo>
                  <a:lnTo>
                    <a:pt x="100291" y="1189545"/>
                  </a:lnTo>
                  <a:lnTo>
                    <a:pt x="101269" y="1190815"/>
                  </a:lnTo>
                  <a:lnTo>
                    <a:pt x="102489" y="1194625"/>
                  </a:lnTo>
                  <a:lnTo>
                    <a:pt x="100711" y="1197165"/>
                  </a:lnTo>
                  <a:lnTo>
                    <a:pt x="97396" y="1197165"/>
                  </a:lnTo>
                  <a:lnTo>
                    <a:pt x="96012" y="1198435"/>
                  </a:lnTo>
                  <a:lnTo>
                    <a:pt x="94818" y="1195895"/>
                  </a:lnTo>
                  <a:lnTo>
                    <a:pt x="91401" y="1198435"/>
                  </a:lnTo>
                  <a:lnTo>
                    <a:pt x="89560" y="1198435"/>
                  </a:lnTo>
                  <a:lnTo>
                    <a:pt x="90766" y="1204785"/>
                  </a:lnTo>
                  <a:lnTo>
                    <a:pt x="91452" y="1208595"/>
                  </a:lnTo>
                  <a:lnTo>
                    <a:pt x="96266" y="1209865"/>
                  </a:lnTo>
                  <a:lnTo>
                    <a:pt x="94411" y="1212405"/>
                  </a:lnTo>
                  <a:lnTo>
                    <a:pt x="90970" y="1214945"/>
                  </a:lnTo>
                  <a:lnTo>
                    <a:pt x="92125" y="1214945"/>
                  </a:lnTo>
                  <a:lnTo>
                    <a:pt x="92557" y="1216215"/>
                  </a:lnTo>
                  <a:lnTo>
                    <a:pt x="90119" y="1221295"/>
                  </a:lnTo>
                  <a:lnTo>
                    <a:pt x="91401" y="1225105"/>
                  </a:lnTo>
                  <a:lnTo>
                    <a:pt x="96850" y="1230185"/>
                  </a:lnTo>
                  <a:lnTo>
                    <a:pt x="99428" y="1231455"/>
                  </a:lnTo>
                  <a:lnTo>
                    <a:pt x="98374" y="1236535"/>
                  </a:lnTo>
                  <a:lnTo>
                    <a:pt x="100457" y="1237805"/>
                  </a:lnTo>
                  <a:lnTo>
                    <a:pt x="102514" y="1237805"/>
                  </a:lnTo>
                  <a:lnTo>
                    <a:pt x="103073" y="1236535"/>
                  </a:lnTo>
                  <a:lnTo>
                    <a:pt x="104508" y="1236535"/>
                  </a:lnTo>
                  <a:lnTo>
                    <a:pt x="104432" y="1237805"/>
                  </a:lnTo>
                  <a:lnTo>
                    <a:pt x="103174" y="1237805"/>
                  </a:lnTo>
                  <a:lnTo>
                    <a:pt x="103174" y="1333055"/>
                  </a:lnTo>
                  <a:lnTo>
                    <a:pt x="102844" y="1334325"/>
                  </a:lnTo>
                  <a:lnTo>
                    <a:pt x="102400" y="1334325"/>
                  </a:lnTo>
                  <a:lnTo>
                    <a:pt x="101422" y="1335252"/>
                  </a:lnTo>
                  <a:lnTo>
                    <a:pt x="101371" y="1334325"/>
                  </a:lnTo>
                  <a:lnTo>
                    <a:pt x="101295" y="1333055"/>
                  </a:lnTo>
                  <a:lnTo>
                    <a:pt x="101219" y="1331785"/>
                  </a:lnTo>
                  <a:lnTo>
                    <a:pt x="102222" y="1333055"/>
                  </a:lnTo>
                  <a:lnTo>
                    <a:pt x="103174" y="1333055"/>
                  </a:lnTo>
                  <a:lnTo>
                    <a:pt x="103174" y="1237805"/>
                  </a:lnTo>
                  <a:lnTo>
                    <a:pt x="102565" y="1237805"/>
                  </a:lnTo>
                  <a:lnTo>
                    <a:pt x="102222" y="1239075"/>
                  </a:lnTo>
                  <a:lnTo>
                    <a:pt x="101371" y="1239075"/>
                  </a:lnTo>
                  <a:lnTo>
                    <a:pt x="98425" y="1237805"/>
                  </a:lnTo>
                  <a:lnTo>
                    <a:pt x="96469" y="1237805"/>
                  </a:lnTo>
                  <a:lnTo>
                    <a:pt x="90119" y="1235265"/>
                  </a:lnTo>
                  <a:lnTo>
                    <a:pt x="87858" y="1237805"/>
                  </a:lnTo>
                  <a:lnTo>
                    <a:pt x="87972" y="1239075"/>
                  </a:lnTo>
                  <a:lnTo>
                    <a:pt x="88087" y="1240345"/>
                  </a:lnTo>
                  <a:lnTo>
                    <a:pt x="88188" y="1241615"/>
                  </a:lnTo>
                  <a:lnTo>
                    <a:pt x="88303" y="1242885"/>
                  </a:lnTo>
                  <a:lnTo>
                    <a:pt x="88417" y="1244155"/>
                  </a:lnTo>
                  <a:lnTo>
                    <a:pt x="88531" y="1245425"/>
                  </a:lnTo>
                  <a:lnTo>
                    <a:pt x="88633" y="1246695"/>
                  </a:lnTo>
                  <a:lnTo>
                    <a:pt x="93954" y="1254315"/>
                  </a:lnTo>
                  <a:lnTo>
                    <a:pt x="97955" y="1256855"/>
                  </a:lnTo>
                  <a:lnTo>
                    <a:pt x="98704" y="1258125"/>
                  </a:lnTo>
                  <a:lnTo>
                    <a:pt x="99225" y="1259395"/>
                  </a:lnTo>
                  <a:lnTo>
                    <a:pt x="95846" y="1259395"/>
                  </a:lnTo>
                  <a:lnTo>
                    <a:pt x="94411" y="1261935"/>
                  </a:lnTo>
                  <a:lnTo>
                    <a:pt x="91770" y="1258125"/>
                  </a:lnTo>
                  <a:lnTo>
                    <a:pt x="88938" y="1255585"/>
                  </a:lnTo>
                  <a:lnTo>
                    <a:pt x="89890" y="1253045"/>
                  </a:lnTo>
                  <a:lnTo>
                    <a:pt x="87363" y="1253045"/>
                  </a:lnTo>
                  <a:lnTo>
                    <a:pt x="86956" y="1251775"/>
                  </a:lnTo>
                  <a:lnTo>
                    <a:pt x="85826" y="1247965"/>
                  </a:lnTo>
                  <a:lnTo>
                    <a:pt x="83718" y="1251775"/>
                  </a:lnTo>
                  <a:lnTo>
                    <a:pt x="78041" y="1247965"/>
                  </a:lnTo>
                  <a:lnTo>
                    <a:pt x="76212" y="1251775"/>
                  </a:lnTo>
                  <a:lnTo>
                    <a:pt x="72301" y="1255585"/>
                  </a:lnTo>
                  <a:lnTo>
                    <a:pt x="74307" y="1258125"/>
                  </a:lnTo>
                  <a:lnTo>
                    <a:pt x="76885" y="1259395"/>
                  </a:lnTo>
                  <a:lnTo>
                    <a:pt x="77304" y="1260640"/>
                  </a:lnTo>
                  <a:lnTo>
                    <a:pt x="77266" y="1261935"/>
                  </a:lnTo>
                  <a:lnTo>
                    <a:pt x="76009" y="1261935"/>
                  </a:lnTo>
                  <a:lnTo>
                    <a:pt x="72771" y="1263205"/>
                  </a:lnTo>
                  <a:lnTo>
                    <a:pt x="71043" y="1259395"/>
                  </a:lnTo>
                  <a:lnTo>
                    <a:pt x="67551" y="1254315"/>
                  </a:lnTo>
                  <a:lnTo>
                    <a:pt x="63004" y="1254315"/>
                  </a:lnTo>
                  <a:lnTo>
                    <a:pt x="62204" y="1255153"/>
                  </a:lnTo>
                  <a:lnTo>
                    <a:pt x="62217" y="1251775"/>
                  </a:lnTo>
                  <a:lnTo>
                    <a:pt x="62230" y="1247965"/>
                  </a:lnTo>
                  <a:lnTo>
                    <a:pt x="62433" y="1246695"/>
                  </a:lnTo>
                  <a:lnTo>
                    <a:pt x="69278" y="1244155"/>
                  </a:lnTo>
                  <a:lnTo>
                    <a:pt x="69227" y="1242885"/>
                  </a:lnTo>
                  <a:lnTo>
                    <a:pt x="69138" y="1240345"/>
                  </a:lnTo>
                  <a:lnTo>
                    <a:pt x="68199" y="1233995"/>
                  </a:lnTo>
                  <a:lnTo>
                    <a:pt x="66649" y="1231455"/>
                  </a:lnTo>
                  <a:lnTo>
                    <a:pt x="65062" y="1227645"/>
                  </a:lnTo>
                  <a:lnTo>
                    <a:pt x="64058" y="1226375"/>
                  </a:lnTo>
                  <a:lnTo>
                    <a:pt x="61722" y="1227645"/>
                  </a:lnTo>
                  <a:lnTo>
                    <a:pt x="60401" y="1227645"/>
                  </a:lnTo>
                  <a:lnTo>
                    <a:pt x="60401" y="1226375"/>
                  </a:lnTo>
                  <a:lnTo>
                    <a:pt x="60071" y="1225105"/>
                  </a:lnTo>
                  <a:lnTo>
                    <a:pt x="61379" y="1225105"/>
                  </a:lnTo>
                  <a:lnTo>
                    <a:pt x="62826" y="1222565"/>
                  </a:lnTo>
                  <a:lnTo>
                    <a:pt x="61874" y="1221295"/>
                  </a:lnTo>
                  <a:lnTo>
                    <a:pt x="60502" y="1221295"/>
                  </a:lnTo>
                  <a:lnTo>
                    <a:pt x="57251" y="1223391"/>
                  </a:lnTo>
                  <a:lnTo>
                    <a:pt x="57251" y="1261173"/>
                  </a:lnTo>
                  <a:lnTo>
                    <a:pt x="56832" y="1261935"/>
                  </a:lnTo>
                  <a:lnTo>
                    <a:pt x="56400" y="1263205"/>
                  </a:lnTo>
                  <a:lnTo>
                    <a:pt x="56261" y="1264475"/>
                  </a:lnTo>
                  <a:lnTo>
                    <a:pt x="54216" y="1264475"/>
                  </a:lnTo>
                  <a:lnTo>
                    <a:pt x="50863" y="1265745"/>
                  </a:lnTo>
                  <a:lnTo>
                    <a:pt x="49098" y="1267015"/>
                  </a:lnTo>
                  <a:lnTo>
                    <a:pt x="47574" y="1268285"/>
                  </a:lnTo>
                  <a:lnTo>
                    <a:pt x="47345" y="1267015"/>
                  </a:lnTo>
                  <a:lnTo>
                    <a:pt x="46939" y="1267015"/>
                  </a:lnTo>
                  <a:lnTo>
                    <a:pt x="44526" y="1264475"/>
                  </a:lnTo>
                  <a:lnTo>
                    <a:pt x="42125" y="1264475"/>
                  </a:lnTo>
                  <a:lnTo>
                    <a:pt x="42176" y="1260640"/>
                  </a:lnTo>
                  <a:lnTo>
                    <a:pt x="43446" y="1259395"/>
                  </a:lnTo>
                  <a:lnTo>
                    <a:pt x="47091" y="1259395"/>
                  </a:lnTo>
                  <a:lnTo>
                    <a:pt x="48641" y="1260640"/>
                  </a:lnTo>
                  <a:lnTo>
                    <a:pt x="48501" y="1260640"/>
                  </a:lnTo>
                  <a:lnTo>
                    <a:pt x="56375" y="1261935"/>
                  </a:lnTo>
                  <a:lnTo>
                    <a:pt x="57251" y="1261173"/>
                  </a:lnTo>
                  <a:lnTo>
                    <a:pt x="57251" y="1223391"/>
                  </a:lnTo>
                  <a:lnTo>
                    <a:pt x="56553" y="1223835"/>
                  </a:lnTo>
                  <a:lnTo>
                    <a:pt x="56108" y="1225105"/>
                  </a:lnTo>
                  <a:lnTo>
                    <a:pt x="55499" y="1225105"/>
                  </a:lnTo>
                  <a:lnTo>
                    <a:pt x="55029" y="1223835"/>
                  </a:lnTo>
                  <a:lnTo>
                    <a:pt x="54902" y="1220025"/>
                  </a:lnTo>
                  <a:lnTo>
                    <a:pt x="54216" y="1220025"/>
                  </a:lnTo>
                  <a:lnTo>
                    <a:pt x="53238" y="1218755"/>
                  </a:lnTo>
                  <a:lnTo>
                    <a:pt x="55905" y="1218755"/>
                  </a:lnTo>
                  <a:lnTo>
                    <a:pt x="56654" y="1220025"/>
                  </a:lnTo>
                  <a:lnTo>
                    <a:pt x="57289" y="1218755"/>
                  </a:lnTo>
                  <a:lnTo>
                    <a:pt x="60198" y="1218755"/>
                  </a:lnTo>
                  <a:lnTo>
                    <a:pt x="62001" y="1221295"/>
                  </a:lnTo>
                  <a:lnTo>
                    <a:pt x="64617" y="1221295"/>
                  </a:lnTo>
                  <a:lnTo>
                    <a:pt x="66979" y="1218755"/>
                  </a:lnTo>
                  <a:lnTo>
                    <a:pt x="74409" y="1218755"/>
                  </a:lnTo>
                  <a:lnTo>
                    <a:pt x="74549" y="1217485"/>
                  </a:lnTo>
                  <a:lnTo>
                    <a:pt x="74256" y="1217485"/>
                  </a:lnTo>
                  <a:lnTo>
                    <a:pt x="75006" y="1216215"/>
                  </a:lnTo>
                  <a:lnTo>
                    <a:pt x="75463" y="1216215"/>
                  </a:lnTo>
                  <a:lnTo>
                    <a:pt x="74853" y="1212405"/>
                  </a:lnTo>
                  <a:lnTo>
                    <a:pt x="74650" y="1211135"/>
                  </a:lnTo>
                  <a:lnTo>
                    <a:pt x="72847" y="1212405"/>
                  </a:lnTo>
                  <a:lnTo>
                    <a:pt x="69938" y="1212405"/>
                  </a:lnTo>
                  <a:lnTo>
                    <a:pt x="70167" y="1211135"/>
                  </a:lnTo>
                  <a:lnTo>
                    <a:pt x="70739" y="1209865"/>
                  </a:lnTo>
                  <a:lnTo>
                    <a:pt x="70535" y="1208595"/>
                  </a:lnTo>
                  <a:lnTo>
                    <a:pt x="69684" y="1208595"/>
                  </a:lnTo>
                  <a:lnTo>
                    <a:pt x="67665" y="1207325"/>
                  </a:lnTo>
                  <a:lnTo>
                    <a:pt x="64287" y="1208595"/>
                  </a:lnTo>
                  <a:lnTo>
                    <a:pt x="61874" y="1209865"/>
                  </a:lnTo>
                  <a:lnTo>
                    <a:pt x="61556" y="1208595"/>
                  </a:lnTo>
                  <a:lnTo>
                    <a:pt x="59740" y="1208595"/>
                  </a:lnTo>
                  <a:lnTo>
                    <a:pt x="59664" y="1204785"/>
                  </a:lnTo>
                  <a:lnTo>
                    <a:pt x="59118" y="1203515"/>
                  </a:lnTo>
                  <a:lnTo>
                    <a:pt x="55803" y="1203515"/>
                  </a:lnTo>
                  <a:lnTo>
                    <a:pt x="54165" y="1202245"/>
                  </a:lnTo>
                  <a:lnTo>
                    <a:pt x="48298" y="1209865"/>
                  </a:lnTo>
                  <a:lnTo>
                    <a:pt x="50279" y="1213675"/>
                  </a:lnTo>
                  <a:lnTo>
                    <a:pt x="51054" y="1217485"/>
                  </a:lnTo>
                  <a:lnTo>
                    <a:pt x="51155" y="1218755"/>
                  </a:lnTo>
                  <a:lnTo>
                    <a:pt x="50406" y="1218755"/>
                  </a:lnTo>
                  <a:lnTo>
                    <a:pt x="47244" y="1220025"/>
                  </a:lnTo>
                  <a:lnTo>
                    <a:pt x="45529" y="1218755"/>
                  </a:lnTo>
                  <a:lnTo>
                    <a:pt x="42418" y="1214945"/>
                  </a:lnTo>
                  <a:lnTo>
                    <a:pt x="41567" y="1214945"/>
                  </a:lnTo>
                  <a:lnTo>
                    <a:pt x="39014" y="1218755"/>
                  </a:lnTo>
                  <a:lnTo>
                    <a:pt x="35775" y="1217485"/>
                  </a:lnTo>
                  <a:lnTo>
                    <a:pt x="34036" y="1213675"/>
                  </a:lnTo>
                  <a:lnTo>
                    <a:pt x="33134" y="1211135"/>
                  </a:lnTo>
                  <a:lnTo>
                    <a:pt x="31851" y="1209865"/>
                  </a:lnTo>
                  <a:lnTo>
                    <a:pt x="30073" y="1218755"/>
                  </a:lnTo>
                  <a:lnTo>
                    <a:pt x="26568" y="1233995"/>
                  </a:lnTo>
                  <a:lnTo>
                    <a:pt x="24853" y="1242885"/>
                  </a:lnTo>
                  <a:lnTo>
                    <a:pt x="23291" y="1250505"/>
                  </a:lnTo>
                  <a:lnTo>
                    <a:pt x="25908" y="1253045"/>
                  </a:lnTo>
                  <a:lnTo>
                    <a:pt x="28536" y="1254315"/>
                  </a:lnTo>
                  <a:lnTo>
                    <a:pt x="31026" y="1251775"/>
                  </a:lnTo>
                  <a:lnTo>
                    <a:pt x="31699" y="1255585"/>
                  </a:lnTo>
                  <a:lnTo>
                    <a:pt x="29768" y="1256855"/>
                  </a:lnTo>
                  <a:lnTo>
                    <a:pt x="28562" y="1263205"/>
                  </a:lnTo>
                  <a:lnTo>
                    <a:pt x="29248" y="1265745"/>
                  </a:lnTo>
                  <a:lnTo>
                    <a:pt x="35115" y="1268285"/>
                  </a:lnTo>
                  <a:lnTo>
                    <a:pt x="36093" y="1267015"/>
                  </a:lnTo>
                  <a:lnTo>
                    <a:pt x="34544" y="1269555"/>
                  </a:lnTo>
                  <a:lnTo>
                    <a:pt x="34671" y="1270825"/>
                  </a:lnTo>
                  <a:lnTo>
                    <a:pt x="34417" y="1270825"/>
                  </a:lnTo>
                  <a:lnTo>
                    <a:pt x="33693" y="1269555"/>
                  </a:lnTo>
                  <a:lnTo>
                    <a:pt x="30378" y="1269555"/>
                  </a:lnTo>
                  <a:lnTo>
                    <a:pt x="29870" y="1270825"/>
                  </a:lnTo>
                  <a:lnTo>
                    <a:pt x="29718" y="1272095"/>
                  </a:lnTo>
                  <a:lnTo>
                    <a:pt x="29616" y="1273365"/>
                  </a:lnTo>
                  <a:lnTo>
                    <a:pt x="29502" y="1274635"/>
                  </a:lnTo>
                  <a:lnTo>
                    <a:pt x="29400" y="1275905"/>
                  </a:lnTo>
                  <a:lnTo>
                    <a:pt x="31229" y="1278445"/>
                  </a:lnTo>
                  <a:lnTo>
                    <a:pt x="33515" y="1280985"/>
                  </a:lnTo>
                  <a:lnTo>
                    <a:pt x="32588" y="1282255"/>
                  </a:lnTo>
                  <a:lnTo>
                    <a:pt x="34671" y="1283525"/>
                  </a:lnTo>
                  <a:lnTo>
                    <a:pt x="35547" y="1283525"/>
                  </a:lnTo>
                  <a:lnTo>
                    <a:pt x="36525" y="1286065"/>
                  </a:lnTo>
                  <a:lnTo>
                    <a:pt x="38836" y="1282255"/>
                  </a:lnTo>
                  <a:lnTo>
                    <a:pt x="38227" y="1279715"/>
                  </a:lnTo>
                  <a:lnTo>
                    <a:pt x="36118" y="1279715"/>
                  </a:lnTo>
                  <a:lnTo>
                    <a:pt x="36220" y="1278445"/>
                  </a:lnTo>
                  <a:lnTo>
                    <a:pt x="36322" y="1277175"/>
                  </a:lnTo>
                  <a:lnTo>
                    <a:pt x="36423" y="1275905"/>
                  </a:lnTo>
                  <a:lnTo>
                    <a:pt x="36118" y="1273365"/>
                  </a:lnTo>
                  <a:lnTo>
                    <a:pt x="36017" y="1272095"/>
                  </a:lnTo>
                  <a:lnTo>
                    <a:pt x="36423" y="1272095"/>
                  </a:lnTo>
                  <a:lnTo>
                    <a:pt x="39204" y="1274635"/>
                  </a:lnTo>
                  <a:lnTo>
                    <a:pt x="42278" y="1273365"/>
                  </a:lnTo>
                  <a:lnTo>
                    <a:pt x="44704" y="1272095"/>
                  </a:lnTo>
                  <a:lnTo>
                    <a:pt x="43827" y="1273365"/>
                  </a:lnTo>
                  <a:lnTo>
                    <a:pt x="43256" y="1275905"/>
                  </a:lnTo>
                  <a:lnTo>
                    <a:pt x="43383" y="1278445"/>
                  </a:lnTo>
                  <a:lnTo>
                    <a:pt x="43395" y="1279715"/>
                  </a:lnTo>
                  <a:lnTo>
                    <a:pt x="43154" y="1279715"/>
                  </a:lnTo>
                  <a:lnTo>
                    <a:pt x="42392" y="1280985"/>
                  </a:lnTo>
                  <a:lnTo>
                    <a:pt x="41592" y="1280985"/>
                  </a:lnTo>
                  <a:lnTo>
                    <a:pt x="41224" y="1282255"/>
                  </a:lnTo>
                  <a:lnTo>
                    <a:pt x="40157" y="1283525"/>
                  </a:lnTo>
                  <a:lnTo>
                    <a:pt x="42227" y="1284795"/>
                  </a:lnTo>
                  <a:lnTo>
                    <a:pt x="41617" y="1287335"/>
                  </a:lnTo>
                  <a:lnTo>
                    <a:pt x="37782" y="1288605"/>
                  </a:lnTo>
                  <a:lnTo>
                    <a:pt x="34493" y="1286065"/>
                  </a:lnTo>
                  <a:lnTo>
                    <a:pt x="32804" y="1286065"/>
                  </a:lnTo>
                  <a:lnTo>
                    <a:pt x="29921" y="1283525"/>
                  </a:lnTo>
                  <a:lnTo>
                    <a:pt x="28968" y="1284795"/>
                  </a:lnTo>
                  <a:lnTo>
                    <a:pt x="27686" y="1291145"/>
                  </a:lnTo>
                  <a:lnTo>
                    <a:pt x="25933" y="1287335"/>
                  </a:lnTo>
                  <a:lnTo>
                    <a:pt x="24307" y="1286065"/>
                  </a:lnTo>
                  <a:lnTo>
                    <a:pt x="22694" y="1284795"/>
                  </a:lnTo>
                  <a:lnTo>
                    <a:pt x="20828" y="1286065"/>
                  </a:lnTo>
                  <a:lnTo>
                    <a:pt x="17576" y="1286065"/>
                  </a:lnTo>
                  <a:lnTo>
                    <a:pt x="16916" y="1284795"/>
                  </a:lnTo>
                  <a:lnTo>
                    <a:pt x="16344" y="1288605"/>
                  </a:lnTo>
                  <a:lnTo>
                    <a:pt x="13157" y="1307655"/>
                  </a:lnTo>
                  <a:lnTo>
                    <a:pt x="12204" y="1314005"/>
                  </a:lnTo>
                  <a:lnTo>
                    <a:pt x="13855" y="1315275"/>
                  </a:lnTo>
                  <a:lnTo>
                    <a:pt x="15633" y="1315275"/>
                  </a:lnTo>
                  <a:lnTo>
                    <a:pt x="16916" y="1314005"/>
                  </a:lnTo>
                  <a:lnTo>
                    <a:pt x="18427" y="1312735"/>
                  </a:lnTo>
                  <a:lnTo>
                    <a:pt x="19278" y="1312735"/>
                  </a:lnTo>
                  <a:lnTo>
                    <a:pt x="20154" y="1314005"/>
                  </a:lnTo>
                  <a:lnTo>
                    <a:pt x="20154" y="1315275"/>
                  </a:lnTo>
                  <a:lnTo>
                    <a:pt x="20358" y="1315275"/>
                  </a:lnTo>
                  <a:lnTo>
                    <a:pt x="20688" y="1316545"/>
                  </a:lnTo>
                  <a:lnTo>
                    <a:pt x="17551" y="1317815"/>
                  </a:lnTo>
                  <a:lnTo>
                    <a:pt x="17894" y="1320355"/>
                  </a:lnTo>
                  <a:lnTo>
                    <a:pt x="18872" y="1324165"/>
                  </a:lnTo>
                  <a:lnTo>
                    <a:pt x="15862" y="1325435"/>
                  </a:lnTo>
                  <a:lnTo>
                    <a:pt x="14338" y="1326705"/>
                  </a:lnTo>
                  <a:lnTo>
                    <a:pt x="11188" y="1326705"/>
                  </a:lnTo>
                  <a:lnTo>
                    <a:pt x="10744" y="1325435"/>
                  </a:lnTo>
                  <a:lnTo>
                    <a:pt x="10312" y="1329245"/>
                  </a:lnTo>
                  <a:lnTo>
                    <a:pt x="8839" y="1340675"/>
                  </a:lnTo>
                  <a:lnTo>
                    <a:pt x="8026" y="1345755"/>
                  </a:lnTo>
                  <a:lnTo>
                    <a:pt x="7226" y="1352105"/>
                  </a:lnTo>
                  <a:lnTo>
                    <a:pt x="7150" y="1353375"/>
                  </a:lnTo>
                  <a:lnTo>
                    <a:pt x="7023" y="1354645"/>
                  </a:lnTo>
                  <a:lnTo>
                    <a:pt x="7937" y="1358455"/>
                  </a:lnTo>
                  <a:lnTo>
                    <a:pt x="12725" y="1358455"/>
                  </a:lnTo>
                  <a:lnTo>
                    <a:pt x="96164" y="1358455"/>
                  </a:lnTo>
                  <a:lnTo>
                    <a:pt x="96697" y="1355915"/>
                  </a:lnTo>
                  <a:lnTo>
                    <a:pt x="93840" y="1354645"/>
                  </a:lnTo>
                  <a:lnTo>
                    <a:pt x="94335" y="1354645"/>
                  </a:lnTo>
                  <a:lnTo>
                    <a:pt x="93306" y="1353375"/>
                  </a:lnTo>
                  <a:lnTo>
                    <a:pt x="92849" y="1352105"/>
                  </a:lnTo>
                  <a:lnTo>
                    <a:pt x="92405" y="1352105"/>
                  </a:lnTo>
                  <a:lnTo>
                    <a:pt x="91249" y="1348295"/>
                  </a:lnTo>
                  <a:lnTo>
                    <a:pt x="90716" y="1347025"/>
                  </a:lnTo>
                  <a:lnTo>
                    <a:pt x="90639" y="1345755"/>
                  </a:lnTo>
                  <a:lnTo>
                    <a:pt x="91554" y="1345755"/>
                  </a:lnTo>
                  <a:lnTo>
                    <a:pt x="95389" y="1347025"/>
                  </a:lnTo>
                  <a:lnTo>
                    <a:pt x="95326" y="1345755"/>
                  </a:lnTo>
                  <a:lnTo>
                    <a:pt x="95250" y="1344485"/>
                  </a:lnTo>
                  <a:lnTo>
                    <a:pt x="95186" y="1343215"/>
                  </a:lnTo>
                  <a:lnTo>
                    <a:pt x="95110" y="1341945"/>
                  </a:lnTo>
                  <a:lnTo>
                    <a:pt x="100965" y="1341945"/>
                  </a:lnTo>
                  <a:lnTo>
                    <a:pt x="101333" y="1339405"/>
                  </a:lnTo>
                  <a:lnTo>
                    <a:pt x="101434" y="1338135"/>
                  </a:lnTo>
                  <a:lnTo>
                    <a:pt x="101066" y="1335595"/>
                  </a:lnTo>
                  <a:lnTo>
                    <a:pt x="101257" y="1336865"/>
                  </a:lnTo>
                  <a:lnTo>
                    <a:pt x="101511" y="1338135"/>
                  </a:lnTo>
                  <a:lnTo>
                    <a:pt x="102095" y="1338834"/>
                  </a:lnTo>
                  <a:lnTo>
                    <a:pt x="102641" y="1339405"/>
                  </a:lnTo>
                  <a:lnTo>
                    <a:pt x="102323" y="1340675"/>
                  </a:lnTo>
                  <a:lnTo>
                    <a:pt x="101561" y="1341945"/>
                  </a:lnTo>
                  <a:lnTo>
                    <a:pt x="102463" y="1343215"/>
                  </a:lnTo>
                  <a:lnTo>
                    <a:pt x="107823" y="1344485"/>
                  </a:lnTo>
                  <a:lnTo>
                    <a:pt x="109372" y="1344485"/>
                  </a:lnTo>
                  <a:lnTo>
                    <a:pt x="110299" y="1339405"/>
                  </a:lnTo>
                  <a:lnTo>
                    <a:pt x="110261" y="1339240"/>
                  </a:lnTo>
                  <a:lnTo>
                    <a:pt x="110159" y="1338834"/>
                  </a:lnTo>
                  <a:lnTo>
                    <a:pt x="109969" y="1338135"/>
                  </a:lnTo>
                  <a:lnTo>
                    <a:pt x="109753" y="1336865"/>
                  </a:lnTo>
                  <a:lnTo>
                    <a:pt x="109905" y="1336865"/>
                  </a:lnTo>
                  <a:lnTo>
                    <a:pt x="110096" y="1335595"/>
                  </a:lnTo>
                  <a:lnTo>
                    <a:pt x="109956" y="1335595"/>
                  </a:lnTo>
                  <a:lnTo>
                    <a:pt x="109893" y="1335252"/>
                  </a:lnTo>
                  <a:lnTo>
                    <a:pt x="109728" y="1334325"/>
                  </a:lnTo>
                  <a:lnTo>
                    <a:pt x="111912" y="1334325"/>
                  </a:lnTo>
                  <a:lnTo>
                    <a:pt x="111810" y="1335595"/>
                  </a:lnTo>
                  <a:lnTo>
                    <a:pt x="111709" y="1336865"/>
                  </a:lnTo>
                  <a:lnTo>
                    <a:pt x="114642" y="1339405"/>
                  </a:lnTo>
                  <a:lnTo>
                    <a:pt x="117081" y="1339405"/>
                  </a:lnTo>
                  <a:lnTo>
                    <a:pt x="119062" y="1338135"/>
                  </a:lnTo>
                  <a:lnTo>
                    <a:pt x="117551" y="1341945"/>
                  </a:lnTo>
                  <a:lnTo>
                    <a:pt x="117525" y="1347025"/>
                  </a:lnTo>
                  <a:lnTo>
                    <a:pt x="120624" y="1348295"/>
                  </a:lnTo>
                  <a:lnTo>
                    <a:pt x="123177" y="1348295"/>
                  </a:lnTo>
                  <a:lnTo>
                    <a:pt x="121843" y="1349565"/>
                  </a:lnTo>
                  <a:lnTo>
                    <a:pt x="120091" y="1349565"/>
                  </a:lnTo>
                  <a:lnTo>
                    <a:pt x="117182" y="1352105"/>
                  </a:lnTo>
                  <a:lnTo>
                    <a:pt x="116446" y="1354645"/>
                  </a:lnTo>
                  <a:lnTo>
                    <a:pt x="117271" y="1361986"/>
                  </a:lnTo>
                  <a:lnTo>
                    <a:pt x="113360" y="1359725"/>
                  </a:lnTo>
                  <a:lnTo>
                    <a:pt x="112839" y="1359725"/>
                  </a:lnTo>
                  <a:lnTo>
                    <a:pt x="112407" y="1358455"/>
                  </a:lnTo>
                  <a:lnTo>
                    <a:pt x="110401" y="1357185"/>
                  </a:lnTo>
                  <a:lnTo>
                    <a:pt x="109194" y="1357185"/>
                  </a:lnTo>
                  <a:lnTo>
                    <a:pt x="107391" y="1360995"/>
                  </a:lnTo>
                  <a:lnTo>
                    <a:pt x="107162" y="1360995"/>
                  </a:lnTo>
                  <a:lnTo>
                    <a:pt x="106997" y="1362163"/>
                  </a:lnTo>
                  <a:lnTo>
                    <a:pt x="106832" y="1362163"/>
                  </a:lnTo>
                  <a:lnTo>
                    <a:pt x="104952" y="1360995"/>
                  </a:lnTo>
                  <a:lnTo>
                    <a:pt x="100291" y="1359725"/>
                  </a:lnTo>
                  <a:lnTo>
                    <a:pt x="97548" y="1363535"/>
                  </a:lnTo>
                  <a:lnTo>
                    <a:pt x="97053" y="1360995"/>
                  </a:lnTo>
                  <a:lnTo>
                    <a:pt x="96608" y="1359725"/>
                  </a:lnTo>
                  <a:lnTo>
                    <a:pt x="13004" y="1359725"/>
                  </a:lnTo>
                  <a:lnTo>
                    <a:pt x="13284" y="1360995"/>
                  </a:lnTo>
                  <a:lnTo>
                    <a:pt x="11366" y="1363535"/>
                  </a:lnTo>
                  <a:lnTo>
                    <a:pt x="8229" y="1363535"/>
                  </a:lnTo>
                  <a:lnTo>
                    <a:pt x="7175" y="1362163"/>
                  </a:lnTo>
                  <a:lnTo>
                    <a:pt x="6261" y="1362163"/>
                  </a:lnTo>
                  <a:lnTo>
                    <a:pt x="3543" y="1388935"/>
                  </a:lnTo>
                  <a:lnTo>
                    <a:pt x="3429" y="1390205"/>
                  </a:lnTo>
                  <a:lnTo>
                    <a:pt x="3314" y="1391475"/>
                  </a:lnTo>
                  <a:lnTo>
                    <a:pt x="3213" y="1392745"/>
                  </a:lnTo>
                  <a:lnTo>
                    <a:pt x="3098" y="1395285"/>
                  </a:lnTo>
                  <a:lnTo>
                    <a:pt x="3035" y="1396555"/>
                  </a:lnTo>
                  <a:lnTo>
                    <a:pt x="2336" y="1406715"/>
                  </a:lnTo>
                  <a:lnTo>
                    <a:pt x="2260" y="1407985"/>
                  </a:lnTo>
                  <a:lnTo>
                    <a:pt x="2197" y="1409255"/>
                  </a:lnTo>
                  <a:lnTo>
                    <a:pt x="2133" y="1410525"/>
                  </a:lnTo>
                  <a:lnTo>
                    <a:pt x="2032" y="1411795"/>
                  </a:lnTo>
                  <a:lnTo>
                    <a:pt x="1905" y="1414335"/>
                  </a:lnTo>
                  <a:lnTo>
                    <a:pt x="1816" y="1415605"/>
                  </a:lnTo>
                  <a:lnTo>
                    <a:pt x="1727" y="1416875"/>
                  </a:lnTo>
                  <a:lnTo>
                    <a:pt x="1638" y="1418145"/>
                  </a:lnTo>
                  <a:lnTo>
                    <a:pt x="1549" y="1419415"/>
                  </a:lnTo>
                  <a:lnTo>
                    <a:pt x="1460" y="1420685"/>
                  </a:lnTo>
                  <a:lnTo>
                    <a:pt x="1358" y="1421955"/>
                  </a:lnTo>
                  <a:lnTo>
                    <a:pt x="1270" y="1423225"/>
                  </a:lnTo>
                  <a:lnTo>
                    <a:pt x="1168" y="1424495"/>
                  </a:lnTo>
                  <a:lnTo>
                    <a:pt x="1079" y="1425765"/>
                  </a:lnTo>
                  <a:lnTo>
                    <a:pt x="965" y="1428305"/>
                  </a:lnTo>
                  <a:lnTo>
                    <a:pt x="850" y="1430845"/>
                  </a:lnTo>
                  <a:lnTo>
                    <a:pt x="736" y="1433385"/>
                  </a:lnTo>
                  <a:lnTo>
                    <a:pt x="622" y="1435925"/>
                  </a:lnTo>
                  <a:lnTo>
                    <a:pt x="495" y="1444815"/>
                  </a:lnTo>
                  <a:lnTo>
                    <a:pt x="381" y="1449895"/>
                  </a:lnTo>
                  <a:lnTo>
                    <a:pt x="3594" y="1452435"/>
                  </a:lnTo>
                  <a:lnTo>
                    <a:pt x="10769" y="1452435"/>
                  </a:lnTo>
                  <a:lnTo>
                    <a:pt x="18249" y="1444815"/>
                  </a:lnTo>
                  <a:lnTo>
                    <a:pt x="18821" y="1442275"/>
                  </a:lnTo>
                  <a:lnTo>
                    <a:pt x="15062" y="1435925"/>
                  </a:lnTo>
                  <a:lnTo>
                    <a:pt x="14427" y="1434655"/>
                  </a:lnTo>
                  <a:lnTo>
                    <a:pt x="13982" y="1434655"/>
                  </a:lnTo>
                  <a:lnTo>
                    <a:pt x="14503" y="1432115"/>
                  </a:lnTo>
                  <a:lnTo>
                    <a:pt x="17221" y="1434655"/>
                  </a:lnTo>
                  <a:lnTo>
                    <a:pt x="20739" y="1435925"/>
                  </a:lnTo>
                  <a:lnTo>
                    <a:pt x="24117" y="1437195"/>
                  </a:lnTo>
                  <a:lnTo>
                    <a:pt x="23291" y="1438465"/>
                  </a:lnTo>
                  <a:lnTo>
                    <a:pt x="22517" y="1439735"/>
                  </a:lnTo>
                  <a:lnTo>
                    <a:pt x="22034" y="1443545"/>
                  </a:lnTo>
                  <a:lnTo>
                    <a:pt x="20408" y="1443545"/>
                  </a:lnTo>
                  <a:lnTo>
                    <a:pt x="16090" y="1447355"/>
                  </a:lnTo>
                  <a:lnTo>
                    <a:pt x="14630" y="1451165"/>
                  </a:lnTo>
                  <a:lnTo>
                    <a:pt x="14363" y="1453705"/>
                  </a:lnTo>
                  <a:lnTo>
                    <a:pt x="14262" y="1454975"/>
                  </a:lnTo>
                  <a:lnTo>
                    <a:pt x="14884" y="1457515"/>
                  </a:lnTo>
                  <a:lnTo>
                    <a:pt x="14312" y="1458785"/>
                  </a:lnTo>
                  <a:lnTo>
                    <a:pt x="13703" y="1458785"/>
                  </a:lnTo>
                  <a:lnTo>
                    <a:pt x="10337" y="1463865"/>
                  </a:lnTo>
                  <a:lnTo>
                    <a:pt x="5499" y="1462595"/>
                  </a:lnTo>
                  <a:lnTo>
                    <a:pt x="3810" y="1467675"/>
                  </a:lnTo>
                  <a:lnTo>
                    <a:pt x="2730" y="1467675"/>
                  </a:lnTo>
                  <a:lnTo>
                    <a:pt x="1524" y="1466405"/>
                  </a:lnTo>
                  <a:lnTo>
                    <a:pt x="0" y="1466405"/>
                  </a:lnTo>
                  <a:lnTo>
                    <a:pt x="114" y="1475295"/>
                  </a:lnTo>
                  <a:lnTo>
                    <a:pt x="241" y="1477835"/>
                  </a:lnTo>
                  <a:lnTo>
                    <a:pt x="355" y="1480375"/>
                  </a:lnTo>
                  <a:lnTo>
                    <a:pt x="469" y="1482915"/>
                  </a:lnTo>
                  <a:lnTo>
                    <a:pt x="596" y="1490535"/>
                  </a:lnTo>
                  <a:lnTo>
                    <a:pt x="723" y="1495615"/>
                  </a:lnTo>
                  <a:lnTo>
                    <a:pt x="1435" y="1513395"/>
                  </a:lnTo>
                  <a:lnTo>
                    <a:pt x="1524" y="1514665"/>
                  </a:lnTo>
                  <a:lnTo>
                    <a:pt x="1625" y="1515935"/>
                  </a:lnTo>
                  <a:lnTo>
                    <a:pt x="1714" y="1517205"/>
                  </a:lnTo>
                  <a:lnTo>
                    <a:pt x="1803" y="1518399"/>
                  </a:lnTo>
                  <a:lnTo>
                    <a:pt x="1905" y="1519745"/>
                  </a:lnTo>
                  <a:lnTo>
                    <a:pt x="2006" y="1521015"/>
                  </a:lnTo>
                  <a:lnTo>
                    <a:pt x="2108" y="1522285"/>
                  </a:lnTo>
                  <a:lnTo>
                    <a:pt x="2209" y="1523555"/>
                  </a:lnTo>
                  <a:lnTo>
                    <a:pt x="2311" y="1524825"/>
                  </a:lnTo>
                  <a:lnTo>
                    <a:pt x="2463" y="1526095"/>
                  </a:lnTo>
                  <a:lnTo>
                    <a:pt x="2540" y="1527365"/>
                  </a:lnTo>
                  <a:lnTo>
                    <a:pt x="2806" y="1527365"/>
                  </a:lnTo>
                  <a:lnTo>
                    <a:pt x="3060" y="1528495"/>
                  </a:lnTo>
                  <a:lnTo>
                    <a:pt x="2578" y="1528495"/>
                  </a:lnTo>
                  <a:lnTo>
                    <a:pt x="2679" y="1529905"/>
                  </a:lnTo>
                  <a:lnTo>
                    <a:pt x="2857" y="1532445"/>
                  </a:lnTo>
                  <a:lnTo>
                    <a:pt x="2984" y="1533715"/>
                  </a:lnTo>
                  <a:lnTo>
                    <a:pt x="3098" y="1534985"/>
                  </a:lnTo>
                  <a:lnTo>
                    <a:pt x="3213" y="1536255"/>
                  </a:lnTo>
                  <a:lnTo>
                    <a:pt x="3340" y="1537525"/>
                  </a:lnTo>
                  <a:lnTo>
                    <a:pt x="3454" y="1538795"/>
                  </a:lnTo>
                  <a:lnTo>
                    <a:pt x="3683" y="1541335"/>
                  </a:lnTo>
                  <a:lnTo>
                    <a:pt x="3810" y="1545145"/>
                  </a:lnTo>
                  <a:lnTo>
                    <a:pt x="4953" y="1554035"/>
                  </a:lnTo>
                  <a:lnTo>
                    <a:pt x="5867" y="1560385"/>
                  </a:lnTo>
                  <a:lnTo>
                    <a:pt x="8051" y="1574355"/>
                  </a:lnTo>
                  <a:lnTo>
                    <a:pt x="8178" y="1575625"/>
                  </a:lnTo>
                  <a:lnTo>
                    <a:pt x="8839" y="1579435"/>
                  </a:lnTo>
                  <a:lnTo>
                    <a:pt x="9232" y="1583245"/>
                  </a:lnTo>
                  <a:lnTo>
                    <a:pt x="10020" y="1587055"/>
                  </a:lnTo>
                  <a:lnTo>
                    <a:pt x="10363" y="1588325"/>
                  </a:lnTo>
                  <a:lnTo>
                    <a:pt x="10972" y="1590865"/>
                  </a:lnTo>
                  <a:lnTo>
                    <a:pt x="11442" y="1593405"/>
                  </a:lnTo>
                  <a:lnTo>
                    <a:pt x="11849" y="1594675"/>
                  </a:lnTo>
                  <a:lnTo>
                    <a:pt x="13030" y="1594675"/>
                  </a:lnTo>
                  <a:lnTo>
                    <a:pt x="13881" y="1593405"/>
                  </a:lnTo>
                  <a:lnTo>
                    <a:pt x="13779" y="1588325"/>
                  </a:lnTo>
                  <a:lnTo>
                    <a:pt x="14732" y="1587055"/>
                  </a:lnTo>
                  <a:lnTo>
                    <a:pt x="20459" y="1585785"/>
                  </a:lnTo>
                  <a:lnTo>
                    <a:pt x="19900" y="1584515"/>
                  </a:lnTo>
                  <a:lnTo>
                    <a:pt x="17018" y="1580705"/>
                  </a:lnTo>
                  <a:lnTo>
                    <a:pt x="19532" y="1578165"/>
                  </a:lnTo>
                  <a:lnTo>
                    <a:pt x="22390" y="1578165"/>
                  </a:lnTo>
                  <a:lnTo>
                    <a:pt x="23063" y="1576895"/>
                  </a:lnTo>
                  <a:lnTo>
                    <a:pt x="23825" y="1576895"/>
                  </a:lnTo>
                  <a:lnTo>
                    <a:pt x="24574" y="1578165"/>
                  </a:lnTo>
                  <a:lnTo>
                    <a:pt x="28092" y="1578165"/>
                  </a:lnTo>
                  <a:lnTo>
                    <a:pt x="28270" y="1579435"/>
                  </a:lnTo>
                  <a:lnTo>
                    <a:pt x="26962" y="1579435"/>
                  </a:lnTo>
                  <a:lnTo>
                    <a:pt x="25527" y="1581975"/>
                  </a:lnTo>
                  <a:lnTo>
                    <a:pt x="26035" y="1581975"/>
                  </a:lnTo>
                  <a:lnTo>
                    <a:pt x="24853" y="1585785"/>
                  </a:lnTo>
                  <a:lnTo>
                    <a:pt x="25425" y="1587055"/>
                  </a:lnTo>
                  <a:lnTo>
                    <a:pt x="26403" y="1588325"/>
                  </a:lnTo>
                  <a:lnTo>
                    <a:pt x="26060" y="1588325"/>
                  </a:lnTo>
                  <a:lnTo>
                    <a:pt x="25450" y="1589595"/>
                  </a:lnTo>
                  <a:lnTo>
                    <a:pt x="24142" y="1590865"/>
                  </a:lnTo>
                  <a:lnTo>
                    <a:pt x="25450" y="1593405"/>
                  </a:lnTo>
                  <a:lnTo>
                    <a:pt x="26682" y="1593405"/>
                  </a:lnTo>
                  <a:lnTo>
                    <a:pt x="28689" y="1592135"/>
                  </a:lnTo>
                  <a:lnTo>
                    <a:pt x="30403" y="1592135"/>
                  </a:lnTo>
                  <a:lnTo>
                    <a:pt x="30746" y="1593405"/>
                  </a:lnTo>
                  <a:lnTo>
                    <a:pt x="31902" y="1593405"/>
                  </a:lnTo>
                  <a:lnTo>
                    <a:pt x="32334" y="1593405"/>
                  </a:lnTo>
                  <a:lnTo>
                    <a:pt x="179285" y="1593405"/>
                  </a:lnTo>
                  <a:lnTo>
                    <a:pt x="179362" y="1592135"/>
                  </a:lnTo>
                  <a:lnTo>
                    <a:pt x="178155" y="1592135"/>
                  </a:lnTo>
                  <a:lnTo>
                    <a:pt x="176999" y="1590865"/>
                  </a:lnTo>
                  <a:lnTo>
                    <a:pt x="176225" y="1589595"/>
                  </a:lnTo>
                  <a:lnTo>
                    <a:pt x="175641" y="1588325"/>
                  </a:lnTo>
                  <a:lnTo>
                    <a:pt x="175818" y="1588325"/>
                  </a:lnTo>
                  <a:lnTo>
                    <a:pt x="176022" y="1587055"/>
                  </a:lnTo>
                  <a:lnTo>
                    <a:pt x="179933" y="1587055"/>
                  </a:lnTo>
                  <a:lnTo>
                    <a:pt x="179882" y="1583245"/>
                  </a:lnTo>
                  <a:lnTo>
                    <a:pt x="178358" y="1581975"/>
                  </a:lnTo>
                  <a:lnTo>
                    <a:pt x="178346" y="1580705"/>
                  </a:lnTo>
                  <a:lnTo>
                    <a:pt x="178346" y="1579435"/>
                  </a:lnTo>
                  <a:lnTo>
                    <a:pt x="178333" y="1578165"/>
                  </a:lnTo>
                  <a:lnTo>
                    <a:pt x="175374" y="1579435"/>
                  </a:lnTo>
                  <a:lnTo>
                    <a:pt x="171132" y="1576895"/>
                  </a:lnTo>
                  <a:lnTo>
                    <a:pt x="169926" y="1578165"/>
                  </a:lnTo>
                  <a:lnTo>
                    <a:pt x="168490" y="1579435"/>
                  </a:lnTo>
                  <a:lnTo>
                    <a:pt x="167513" y="1579435"/>
                  </a:lnTo>
                  <a:lnTo>
                    <a:pt x="166738" y="1578165"/>
                  </a:lnTo>
                  <a:lnTo>
                    <a:pt x="165811" y="1578165"/>
                  </a:lnTo>
                  <a:lnTo>
                    <a:pt x="164528" y="1575625"/>
                  </a:lnTo>
                  <a:lnTo>
                    <a:pt x="163118" y="1574355"/>
                  </a:lnTo>
                  <a:lnTo>
                    <a:pt x="158800" y="1575625"/>
                  </a:lnTo>
                  <a:lnTo>
                    <a:pt x="156718" y="1575625"/>
                  </a:lnTo>
                  <a:lnTo>
                    <a:pt x="152349" y="1571815"/>
                  </a:lnTo>
                  <a:lnTo>
                    <a:pt x="150139" y="1573085"/>
                  </a:lnTo>
                  <a:lnTo>
                    <a:pt x="148628" y="1575625"/>
                  </a:lnTo>
                  <a:lnTo>
                    <a:pt x="147434" y="1574355"/>
                  </a:lnTo>
                  <a:lnTo>
                    <a:pt x="145872" y="1573085"/>
                  </a:lnTo>
                  <a:lnTo>
                    <a:pt x="144360" y="1571815"/>
                  </a:lnTo>
                  <a:lnTo>
                    <a:pt x="142862" y="1570545"/>
                  </a:lnTo>
                  <a:lnTo>
                    <a:pt x="141147" y="1570545"/>
                  </a:lnTo>
                  <a:lnTo>
                    <a:pt x="139801" y="1571815"/>
                  </a:lnTo>
                  <a:lnTo>
                    <a:pt x="140119" y="1570545"/>
                  </a:lnTo>
                  <a:lnTo>
                    <a:pt x="139496" y="1569275"/>
                  </a:lnTo>
                  <a:lnTo>
                    <a:pt x="139065" y="1568005"/>
                  </a:lnTo>
                  <a:lnTo>
                    <a:pt x="138645" y="1566735"/>
                  </a:lnTo>
                  <a:lnTo>
                    <a:pt x="135712" y="1566735"/>
                  </a:lnTo>
                  <a:lnTo>
                    <a:pt x="134251" y="1568005"/>
                  </a:lnTo>
                  <a:lnTo>
                    <a:pt x="132765" y="1565465"/>
                  </a:lnTo>
                  <a:lnTo>
                    <a:pt x="131368" y="1569275"/>
                  </a:lnTo>
                  <a:lnTo>
                    <a:pt x="130784" y="1570545"/>
                  </a:lnTo>
                  <a:lnTo>
                    <a:pt x="132143" y="1571815"/>
                  </a:lnTo>
                  <a:lnTo>
                    <a:pt x="133299" y="1574355"/>
                  </a:lnTo>
                  <a:lnTo>
                    <a:pt x="135407" y="1574355"/>
                  </a:lnTo>
                  <a:lnTo>
                    <a:pt x="137363" y="1573085"/>
                  </a:lnTo>
                  <a:lnTo>
                    <a:pt x="138341" y="1573085"/>
                  </a:lnTo>
                  <a:lnTo>
                    <a:pt x="138188" y="1574355"/>
                  </a:lnTo>
                  <a:lnTo>
                    <a:pt x="138341" y="1574355"/>
                  </a:lnTo>
                  <a:lnTo>
                    <a:pt x="139141" y="1579435"/>
                  </a:lnTo>
                  <a:lnTo>
                    <a:pt x="138366" y="1579435"/>
                  </a:lnTo>
                  <a:lnTo>
                    <a:pt x="136766" y="1578165"/>
                  </a:lnTo>
                  <a:lnTo>
                    <a:pt x="135153" y="1576895"/>
                  </a:lnTo>
                  <a:lnTo>
                    <a:pt x="133616" y="1578165"/>
                  </a:lnTo>
                  <a:lnTo>
                    <a:pt x="132295" y="1576895"/>
                  </a:lnTo>
                  <a:lnTo>
                    <a:pt x="129108" y="1579435"/>
                  </a:lnTo>
                  <a:lnTo>
                    <a:pt x="127241" y="1580705"/>
                  </a:lnTo>
                  <a:lnTo>
                    <a:pt x="125818" y="1579435"/>
                  </a:lnTo>
                  <a:lnTo>
                    <a:pt x="127000" y="1579435"/>
                  </a:lnTo>
                  <a:lnTo>
                    <a:pt x="127165" y="1578165"/>
                  </a:lnTo>
                  <a:lnTo>
                    <a:pt x="127863" y="1576895"/>
                  </a:lnTo>
                  <a:lnTo>
                    <a:pt x="128549" y="1575625"/>
                  </a:lnTo>
                  <a:lnTo>
                    <a:pt x="128028" y="1571815"/>
                  </a:lnTo>
                  <a:lnTo>
                    <a:pt x="127000" y="1568005"/>
                  </a:lnTo>
                  <a:lnTo>
                    <a:pt x="125996" y="1568005"/>
                  </a:lnTo>
                  <a:lnTo>
                    <a:pt x="126898" y="1564195"/>
                  </a:lnTo>
                  <a:lnTo>
                    <a:pt x="127025" y="1561655"/>
                  </a:lnTo>
                  <a:lnTo>
                    <a:pt x="123126" y="1559115"/>
                  </a:lnTo>
                  <a:lnTo>
                    <a:pt x="121500" y="1556575"/>
                  </a:lnTo>
                  <a:lnTo>
                    <a:pt x="120942" y="1554035"/>
                  </a:lnTo>
                  <a:lnTo>
                    <a:pt x="124841" y="1551495"/>
                  </a:lnTo>
                  <a:lnTo>
                    <a:pt x="128651" y="1556575"/>
                  </a:lnTo>
                  <a:lnTo>
                    <a:pt x="131216" y="1556575"/>
                  </a:lnTo>
                  <a:lnTo>
                    <a:pt x="134632" y="1552765"/>
                  </a:lnTo>
                  <a:lnTo>
                    <a:pt x="135369" y="1551495"/>
                  </a:lnTo>
                  <a:lnTo>
                    <a:pt x="136105" y="1550225"/>
                  </a:lnTo>
                  <a:lnTo>
                    <a:pt x="135509" y="1547685"/>
                  </a:lnTo>
                  <a:lnTo>
                    <a:pt x="137261" y="1548955"/>
                  </a:lnTo>
                  <a:lnTo>
                    <a:pt x="139344" y="1548955"/>
                  </a:lnTo>
                  <a:lnTo>
                    <a:pt x="141173" y="1547685"/>
                  </a:lnTo>
                  <a:lnTo>
                    <a:pt x="141084" y="1548955"/>
                  </a:lnTo>
                  <a:lnTo>
                    <a:pt x="140931" y="1548955"/>
                  </a:lnTo>
                  <a:lnTo>
                    <a:pt x="140830" y="1550225"/>
                  </a:lnTo>
                  <a:lnTo>
                    <a:pt x="138214" y="1550225"/>
                  </a:lnTo>
                  <a:lnTo>
                    <a:pt x="137058" y="1552765"/>
                  </a:lnTo>
                  <a:lnTo>
                    <a:pt x="137668" y="1555305"/>
                  </a:lnTo>
                  <a:lnTo>
                    <a:pt x="134772" y="1557845"/>
                  </a:lnTo>
                  <a:lnTo>
                    <a:pt x="134823" y="1564195"/>
                  </a:lnTo>
                  <a:lnTo>
                    <a:pt x="138315" y="1564195"/>
                  </a:lnTo>
                  <a:lnTo>
                    <a:pt x="140931" y="1566735"/>
                  </a:lnTo>
                  <a:lnTo>
                    <a:pt x="142430" y="1566735"/>
                  </a:lnTo>
                  <a:lnTo>
                    <a:pt x="142709" y="1568005"/>
                  </a:lnTo>
                  <a:lnTo>
                    <a:pt x="143484" y="1569275"/>
                  </a:lnTo>
                  <a:lnTo>
                    <a:pt x="145796" y="1569275"/>
                  </a:lnTo>
                  <a:lnTo>
                    <a:pt x="145592" y="1570545"/>
                  </a:lnTo>
                  <a:lnTo>
                    <a:pt x="146202" y="1570545"/>
                  </a:lnTo>
                  <a:lnTo>
                    <a:pt x="147485" y="1569275"/>
                  </a:lnTo>
                  <a:lnTo>
                    <a:pt x="147980" y="1569275"/>
                  </a:lnTo>
                  <a:lnTo>
                    <a:pt x="149783" y="1568005"/>
                  </a:lnTo>
                  <a:lnTo>
                    <a:pt x="152247" y="1568005"/>
                  </a:lnTo>
                  <a:lnTo>
                    <a:pt x="153733" y="1566735"/>
                  </a:lnTo>
                  <a:lnTo>
                    <a:pt x="154686" y="1568005"/>
                  </a:lnTo>
                  <a:lnTo>
                    <a:pt x="155714" y="1568005"/>
                  </a:lnTo>
                  <a:lnTo>
                    <a:pt x="157441" y="1565465"/>
                  </a:lnTo>
                  <a:lnTo>
                    <a:pt x="157238" y="1565465"/>
                  </a:lnTo>
                  <a:lnTo>
                    <a:pt x="156616" y="1564195"/>
                  </a:lnTo>
                  <a:lnTo>
                    <a:pt x="154838" y="1564195"/>
                  </a:lnTo>
                  <a:lnTo>
                    <a:pt x="154749" y="1562862"/>
                  </a:lnTo>
                  <a:lnTo>
                    <a:pt x="154317" y="1562862"/>
                  </a:lnTo>
                  <a:lnTo>
                    <a:pt x="152603" y="1561655"/>
                  </a:lnTo>
                  <a:lnTo>
                    <a:pt x="151968" y="1560385"/>
                  </a:lnTo>
                  <a:lnTo>
                    <a:pt x="154914" y="1561655"/>
                  </a:lnTo>
                  <a:lnTo>
                    <a:pt x="156146" y="1560385"/>
                  </a:lnTo>
                  <a:lnTo>
                    <a:pt x="159651" y="1560385"/>
                  </a:lnTo>
                  <a:lnTo>
                    <a:pt x="159550" y="1564195"/>
                  </a:lnTo>
                  <a:lnTo>
                    <a:pt x="162915" y="1564195"/>
                  </a:lnTo>
                  <a:lnTo>
                    <a:pt x="164871" y="1565465"/>
                  </a:lnTo>
                  <a:lnTo>
                    <a:pt x="167030" y="1566735"/>
                  </a:lnTo>
                  <a:lnTo>
                    <a:pt x="166408" y="1569275"/>
                  </a:lnTo>
                  <a:lnTo>
                    <a:pt x="166306" y="1570545"/>
                  </a:lnTo>
                  <a:lnTo>
                    <a:pt x="167690" y="1571815"/>
                  </a:lnTo>
                  <a:lnTo>
                    <a:pt x="169164" y="1571815"/>
                  </a:lnTo>
                  <a:lnTo>
                    <a:pt x="170751" y="1570545"/>
                  </a:lnTo>
                  <a:lnTo>
                    <a:pt x="171196" y="1569275"/>
                  </a:lnTo>
                  <a:lnTo>
                    <a:pt x="171107" y="1568005"/>
                  </a:lnTo>
                  <a:lnTo>
                    <a:pt x="172034" y="1568005"/>
                  </a:lnTo>
                  <a:lnTo>
                    <a:pt x="174967" y="1566735"/>
                  </a:lnTo>
                  <a:lnTo>
                    <a:pt x="177533" y="1566735"/>
                  </a:lnTo>
                  <a:lnTo>
                    <a:pt x="179641" y="1573085"/>
                  </a:lnTo>
                  <a:lnTo>
                    <a:pt x="183426" y="1573085"/>
                  </a:lnTo>
                  <a:lnTo>
                    <a:pt x="185788" y="1571815"/>
                  </a:lnTo>
                  <a:lnTo>
                    <a:pt x="186169" y="1573085"/>
                  </a:lnTo>
                  <a:lnTo>
                    <a:pt x="187718" y="1575625"/>
                  </a:lnTo>
                  <a:lnTo>
                    <a:pt x="188849" y="1575625"/>
                  </a:lnTo>
                  <a:lnTo>
                    <a:pt x="190131" y="1576895"/>
                  </a:lnTo>
                  <a:lnTo>
                    <a:pt x="191058" y="1576895"/>
                  </a:lnTo>
                  <a:lnTo>
                    <a:pt x="192595" y="1571815"/>
                  </a:lnTo>
                  <a:lnTo>
                    <a:pt x="192062" y="1570545"/>
                  </a:lnTo>
                  <a:lnTo>
                    <a:pt x="190538" y="1569275"/>
                  </a:lnTo>
                  <a:lnTo>
                    <a:pt x="189026" y="1568005"/>
                  </a:lnTo>
                  <a:lnTo>
                    <a:pt x="188391" y="1568005"/>
                  </a:lnTo>
                  <a:lnTo>
                    <a:pt x="187794" y="1569275"/>
                  </a:lnTo>
                  <a:lnTo>
                    <a:pt x="188328" y="1568005"/>
                  </a:lnTo>
                  <a:lnTo>
                    <a:pt x="188391" y="1566735"/>
                  </a:lnTo>
                  <a:lnTo>
                    <a:pt x="188150" y="1565465"/>
                  </a:lnTo>
                  <a:lnTo>
                    <a:pt x="190881" y="1565465"/>
                  </a:lnTo>
                  <a:lnTo>
                    <a:pt x="191782" y="1564195"/>
                  </a:lnTo>
                  <a:lnTo>
                    <a:pt x="193268" y="1565465"/>
                  </a:lnTo>
                  <a:lnTo>
                    <a:pt x="194805" y="1566735"/>
                  </a:lnTo>
                  <a:lnTo>
                    <a:pt x="195783" y="1566735"/>
                  </a:lnTo>
                  <a:lnTo>
                    <a:pt x="196583" y="1568005"/>
                  </a:lnTo>
                  <a:lnTo>
                    <a:pt x="197713" y="1568005"/>
                  </a:lnTo>
                  <a:lnTo>
                    <a:pt x="199694" y="1562862"/>
                  </a:lnTo>
                  <a:lnTo>
                    <a:pt x="203492" y="1562862"/>
                  </a:lnTo>
                  <a:lnTo>
                    <a:pt x="206895" y="1561655"/>
                  </a:lnTo>
                  <a:lnTo>
                    <a:pt x="207073" y="1560385"/>
                  </a:lnTo>
                  <a:lnTo>
                    <a:pt x="207632" y="1560385"/>
                  </a:lnTo>
                  <a:lnTo>
                    <a:pt x="207949" y="1561655"/>
                  </a:lnTo>
                  <a:lnTo>
                    <a:pt x="208203" y="1561655"/>
                  </a:lnTo>
                  <a:lnTo>
                    <a:pt x="209588" y="1562862"/>
                  </a:lnTo>
                  <a:lnTo>
                    <a:pt x="208953" y="1564195"/>
                  </a:lnTo>
                  <a:lnTo>
                    <a:pt x="208254" y="1565465"/>
                  </a:lnTo>
                  <a:lnTo>
                    <a:pt x="205867" y="1564195"/>
                  </a:lnTo>
                  <a:lnTo>
                    <a:pt x="203492" y="1562862"/>
                  </a:lnTo>
                  <a:lnTo>
                    <a:pt x="203390" y="1565465"/>
                  </a:lnTo>
                  <a:lnTo>
                    <a:pt x="203339" y="1566735"/>
                  </a:lnTo>
                  <a:lnTo>
                    <a:pt x="200875" y="1569275"/>
                  </a:lnTo>
                  <a:lnTo>
                    <a:pt x="198018" y="1570545"/>
                  </a:lnTo>
                  <a:lnTo>
                    <a:pt x="201625" y="1573085"/>
                  </a:lnTo>
                  <a:lnTo>
                    <a:pt x="203365" y="1579435"/>
                  </a:lnTo>
                  <a:lnTo>
                    <a:pt x="208686" y="1576895"/>
                  </a:lnTo>
                  <a:lnTo>
                    <a:pt x="208762" y="1578165"/>
                  </a:lnTo>
                  <a:lnTo>
                    <a:pt x="208851" y="1579435"/>
                  </a:lnTo>
                  <a:lnTo>
                    <a:pt x="211416" y="1579435"/>
                  </a:lnTo>
                  <a:lnTo>
                    <a:pt x="221881" y="1579435"/>
                  </a:lnTo>
                  <a:lnTo>
                    <a:pt x="222173" y="1576895"/>
                  </a:lnTo>
                  <a:lnTo>
                    <a:pt x="222618" y="1573085"/>
                  </a:lnTo>
                  <a:lnTo>
                    <a:pt x="221030" y="1571815"/>
                  </a:lnTo>
                  <a:lnTo>
                    <a:pt x="220332" y="1570545"/>
                  </a:lnTo>
                  <a:lnTo>
                    <a:pt x="218401" y="1568005"/>
                  </a:lnTo>
                  <a:lnTo>
                    <a:pt x="219278" y="1565465"/>
                  </a:lnTo>
                  <a:lnTo>
                    <a:pt x="219938" y="1562862"/>
                  </a:lnTo>
                  <a:lnTo>
                    <a:pt x="220535" y="1560385"/>
                  </a:lnTo>
                  <a:lnTo>
                    <a:pt x="223189" y="1560385"/>
                  </a:lnTo>
                  <a:lnTo>
                    <a:pt x="223774" y="1561655"/>
                  </a:lnTo>
                  <a:lnTo>
                    <a:pt x="224993" y="1566735"/>
                  </a:lnTo>
                  <a:lnTo>
                    <a:pt x="227507" y="1565465"/>
                  </a:lnTo>
                  <a:lnTo>
                    <a:pt x="232575" y="1565465"/>
                  </a:lnTo>
                  <a:lnTo>
                    <a:pt x="234734" y="1564195"/>
                  </a:lnTo>
                  <a:lnTo>
                    <a:pt x="233705" y="1560385"/>
                  </a:lnTo>
                  <a:lnTo>
                    <a:pt x="234391" y="1559115"/>
                  </a:lnTo>
                  <a:lnTo>
                    <a:pt x="235889" y="1559115"/>
                  </a:lnTo>
                  <a:lnTo>
                    <a:pt x="236524" y="1560385"/>
                  </a:lnTo>
                  <a:lnTo>
                    <a:pt x="234657" y="1562862"/>
                  </a:lnTo>
                  <a:lnTo>
                    <a:pt x="241173" y="1562862"/>
                  </a:lnTo>
                  <a:lnTo>
                    <a:pt x="246113" y="1561655"/>
                  </a:lnTo>
                  <a:lnTo>
                    <a:pt x="252412" y="1559115"/>
                  </a:lnTo>
                  <a:lnTo>
                    <a:pt x="251828" y="1557845"/>
                  </a:lnTo>
                  <a:lnTo>
                    <a:pt x="250405" y="1555305"/>
                  </a:lnTo>
                  <a:lnTo>
                    <a:pt x="253136" y="1551495"/>
                  </a:lnTo>
                  <a:lnTo>
                    <a:pt x="252691" y="1548955"/>
                  </a:lnTo>
                  <a:lnTo>
                    <a:pt x="252310" y="1547685"/>
                  </a:lnTo>
                  <a:lnTo>
                    <a:pt x="250532" y="1548955"/>
                  </a:lnTo>
                  <a:lnTo>
                    <a:pt x="247967" y="1545145"/>
                  </a:lnTo>
                  <a:lnTo>
                    <a:pt x="246189" y="1548955"/>
                  </a:lnTo>
                  <a:lnTo>
                    <a:pt x="243471" y="1548955"/>
                  </a:lnTo>
                  <a:lnTo>
                    <a:pt x="243078" y="1551495"/>
                  </a:lnTo>
                  <a:lnTo>
                    <a:pt x="241998" y="1550225"/>
                  </a:lnTo>
                  <a:lnTo>
                    <a:pt x="241846" y="1550225"/>
                  </a:lnTo>
                  <a:lnTo>
                    <a:pt x="241109" y="1548955"/>
                  </a:lnTo>
                  <a:lnTo>
                    <a:pt x="243001" y="1547685"/>
                  </a:lnTo>
                  <a:lnTo>
                    <a:pt x="243459" y="1546415"/>
                  </a:lnTo>
                  <a:lnTo>
                    <a:pt x="243928" y="1545145"/>
                  </a:lnTo>
                  <a:lnTo>
                    <a:pt x="246316" y="1545145"/>
                  </a:lnTo>
                  <a:lnTo>
                    <a:pt x="248945" y="1541335"/>
                  </a:lnTo>
                  <a:lnTo>
                    <a:pt x="248424" y="1538795"/>
                  </a:lnTo>
                  <a:lnTo>
                    <a:pt x="249047" y="1536255"/>
                  </a:lnTo>
                  <a:lnTo>
                    <a:pt x="243192" y="1536255"/>
                  </a:lnTo>
                  <a:lnTo>
                    <a:pt x="241007" y="1537525"/>
                  </a:lnTo>
                  <a:lnTo>
                    <a:pt x="240614" y="1538795"/>
                  </a:lnTo>
                  <a:lnTo>
                    <a:pt x="238975" y="1541335"/>
                  </a:lnTo>
                  <a:lnTo>
                    <a:pt x="237731" y="1542605"/>
                  </a:lnTo>
                  <a:lnTo>
                    <a:pt x="236766" y="1543875"/>
                  </a:lnTo>
                  <a:lnTo>
                    <a:pt x="235623" y="1546415"/>
                  </a:lnTo>
                  <a:lnTo>
                    <a:pt x="234416" y="1546415"/>
                  </a:lnTo>
                  <a:lnTo>
                    <a:pt x="230974" y="1543875"/>
                  </a:lnTo>
                  <a:lnTo>
                    <a:pt x="227914" y="1542605"/>
                  </a:lnTo>
                  <a:lnTo>
                    <a:pt x="227545" y="1541335"/>
                  </a:lnTo>
                  <a:lnTo>
                    <a:pt x="226072" y="1536255"/>
                  </a:lnTo>
                  <a:lnTo>
                    <a:pt x="223012" y="1541335"/>
                  </a:lnTo>
                  <a:lnTo>
                    <a:pt x="220408" y="1538795"/>
                  </a:lnTo>
                  <a:lnTo>
                    <a:pt x="218871" y="1537525"/>
                  </a:lnTo>
                  <a:lnTo>
                    <a:pt x="217195" y="1536255"/>
                  </a:lnTo>
                  <a:lnTo>
                    <a:pt x="217436" y="1534985"/>
                  </a:lnTo>
                  <a:lnTo>
                    <a:pt x="218490" y="1533715"/>
                  </a:lnTo>
                  <a:lnTo>
                    <a:pt x="219202" y="1533715"/>
                  </a:lnTo>
                  <a:lnTo>
                    <a:pt x="221361" y="1534985"/>
                  </a:lnTo>
                  <a:lnTo>
                    <a:pt x="223215" y="1537525"/>
                  </a:lnTo>
                  <a:lnTo>
                    <a:pt x="226453" y="1534985"/>
                  </a:lnTo>
                  <a:lnTo>
                    <a:pt x="227965" y="1536255"/>
                  </a:lnTo>
                  <a:lnTo>
                    <a:pt x="229666" y="1534985"/>
                  </a:lnTo>
                  <a:lnTo>
                    <a:pt x="230517" y="1534985"/>
                  </a:lnTo>
                  <a:lnTo>
                    <a:pt x="233654" y="1536255"/>
                  </a:lnTo>
                  <a:lnTo>
                    <a:pt x="232689" y="1534985"/>
                  </a:lnTo>
                  <a:lnTo>
                    <a:pt x="231724" y="1533715"/>
                  </a:lnTo>
                  <a:lnTo>
                    <a:pt x="227749" y="1528495"/>
                  </a:lnTo>
                  <a:lnTo>
                    <a:pt x="223418" y="1526095"/>
                  </a:lnTo>
                  <a:lnTo>
                    <a:pt x="224066" y="1526095"/>
                  </a:lnTo>
                  <a:lnTo>
                    <a:pt x="224726" y="1524825"/>
                  </a:lnTo>
                  <a:lnTo>
                    <a:pt x="225475" y="1524825"/>
                  </a:lnTo>
                  <a:lnTo>
                    <a:pt x="225679" y="1523555"/>
                  </a:lnTo>
                  <a:lnTo>
                    <a:pt x="227101" y="1523555"/>
                  </a:lnTo>
                  <a:lnTo>
                    <a:pt x="227711" y="1524825"/>
                  </a:lnTo>
                  <a:lnTo>
                    <a:pt x="228358" y="1523555"/>
                  </a:lnTo>
                  <a:lnTo>
                    <a:pt x="228371" y="1522285"/>
                  </a:lnTo>
                  <a:lnTo>
                    <a:pt x="228384" y="1521015"/>
                  </a:lnTo>
                  <a:lnTo>
                    <a:pt x="229095" y="1521015"/>
                  </a:lnTo>
                  <a:lnTo>
                    <a:pt x="233260" y="1515935"/>
                  </a:lnTo>
                  <a:lnTo>
                    <a:pt x="233133" y="1514665"/>
                  </a:lnTo>
                  <a:lnTo>
                    <a:pt x="230212" y="1512023"/>
                  </a:lnTo>
                  <a:lnTo>
                    <a:pt x="233654" y="1513395"/>
                  </a:lnTo>
                  <a:lnTo>
                    <a:pt x="235800" y="1512011"/>
                  </a:lnTo>
                  <a:lnTo>
                    <a:pt x="235661" y="1512011"/>
                  </a:lnTo>
                  <a:lnTo>
                    <a:pt x="236486" y="1509585"/>
                  </a:lnTo>
                  <a:lnTo>
                    <a:pt x="237350" y="1507045"/>
                  </a:lnTo>
                  <a:lnTo>
                    <a:pt x="237070" y="1504505"/>
                  </a:lnTo>
                  <a:lnTo>
                    <a:pt x="239458" y="1505775"/>
                  </a:lnTo>
                  <a:lnTo>
                    <a:pt x="241896" y="1505775"/>
                  </a:lnTo>
                  <a:lnTo>
                    <a:pt x="243763" y="1504505"/>
                  </a:lnTo>
                  <a:lnTo>
                    <a:pt x="245630" y="1503235"/>
                  </a:lnTo>
                  <a:lnTo>
                    <a:pt x="246456" y="1504505"/>
                  </a:lnTo>
                  <a:lnTo>
                    <a:pt x="247015" y="1507045"/>
                  </a:lnTo>
                  <a:lnTo>
                    <a:pt x="248348" y="1507045"/>
                  </a:lnTo>
                  <a:lnTo>
                    <a:pt x="250850" y="1505775"/>
                  </a:lnTo>
                  <a:lnTo>
                    <a:pt x="252133" y="1507045"/>
                  </a:lnTo>
                  <a:lnTo>
                    <a:pt x="252056" y="1508315"/>
                  </a:lnTo>
                  <a:lnTo>
                    <a:pt x="251980" y="1509585"/>
                  </a:lnTo>
                  <a:lnTo>
                    <a:pt x="245986" y="1509585"/>
                  </a:lnTo>
                  <a:lnTo>
                    <a:pt x="243801" y="1510855"/>
                  </a:lnTo>
                  <a:lnTo>
                    <a:pt x="242392" y="1509585"/>
                  </a:lnTo>
                  <a:lnTo>
                    <a:pt x="243420" y="1514665"/>
                  </a:lnTo>
                  <a:lnTo>
                    <a:pt x="240792" y="1515935"/>
                  </a:lnTo>
                  <a:lnTo>
                    <a:pt x="237947" y="1521015"/>
                  </a:lnTo>
                  <a:lnTo>
                    <a:pt x="239433" y="1523555"/>
                  </a:lnTo>
                  <a:lnTo>
                    <a:pt x="245732" y="1526095"/>
                  </a:lnTo>
                  <a:lnTo>
                    <a:pt x="248246" y="1524825"/>
                  </a:lnTo>
                  <a:lnTo>
                    <a:pt x="250672" y="1524825"/>
                  </a:lnTo>
                  <a:lnTo>
                    <a:pt x="250278" y="1526095"/>
                  </a:lnTo>
                  <a:lnTo>
                    <a:pt x="255371" y="1526095"/>
                  </a:lnTo>
                  <a:lnTo>
                    <a:pt x="255651" y="1524825"/>
                  </a:lnTo>
                  <a:lnTo>
                    <a:pt x="255727" y="1523555"/>
                  </a:lnTo>
                  <a:lnTo>
                    <a:pt x="255092" y="1523555"/>
                  </a:lnTo>
                  <a:lnTo>
                    <a:pt x="255193" y="1522285"/>
                  </a:lnTo>
                  <a:lnTo>
                    <a:pt x="260019" y="1519745"/>
                  </a:lnTo>
                  <a:lnTo>
                    <a:pt x="261023" y="1517205"/>
                  </a:lnTo>
                  <a:lnTo>
                    <a:pt x="263029" y="1510855"/>
                  </a:lnTo>
                  <a:lnTo>
                    <a:pt x="263829" y="1508315"/>
                  </a:lnTo>
                  <a:lnTo>
                    <a:pt x="262191" y="1505775"/>
                  </a:lnTo>
                  <a:lnTo>
                    <a:pt x="260540" y="1503235"/>
                  </a:lnTo>
                  <a:lnTo>
                    <a:pt x="260781" y="1501965"/>
                  </a:lnTo>
                  <a:lnTo>
                    <a:pt x="261950" y="1495615"/>
                  </a:lnTo>
                  <a:lnTo>
                    <a:pt x="262039" y="1493075"/>
                  </a:lnTo>
                  <a:lnTo>
                    <a:pt x="262077" y="1491805"/>
                  </a:lnTo>
                  <a:lnTo>
                    <a:pt x="258914" y="1490535"/>
                  </a:lnTo>
                  <a:lnTo>
                    <a:pt x="256095" y="1489265"/>
                  </a:lnTo>
                  <a:lnTo>
                    <a:pt x="253288" y="1486725"/>
                  </a:lnTo>
                  <a:lnTo>
                    <a:pt x="250774" y="1489265"/>
                  </a:lnTo>
                  <a:lnTo>
                    <a:pt x="247535" y="1487995"/>
                  </a:lnTo>
                  <a:lnTo>
                    <a:pt x="245910" y="1490535"/>
                  </a:lnTo>
                  <a:lnTo>
                    <a:pt x="243700" y="1490535"/>
                  </a:lnTo>
                  <a:lnTo>
                    <a:pt x="242023" y="1491805"/>
                  </a:lnTo>
                  <a:lnTo>
                    <a:pt x="241515" y="1491805"/>
                  </a:lnTo>
                  <a:lnTo>
                    <a:pt x="241261" y="1493075"/>
                  </a:lnTo>
                  <a:lnTo>
                    <a:pt x="239928" y="1493075"/>
                  </a:lnTo>
                  <a:lnTo>
                    <a:pt x="236245" y="1491805"/>
                  </a:lnTo>
                  <a:lnTo>
                    <a:pt x="232702" y="1495615"/>
                  </a:lnTo>
                  <a:lnTo>
                    <a:pt x="232791" y="1496885"/>
                  </a:lnTo>
                  <a:lnTo>
                    <a:pt x="232879" y="1498155"/>
                  </a:lnTo>
                  <a:lnTo>
                    <a:pt x="232994" y="1500695"/>
                  </a:lnTo>
                  <a:lnTo>
                    <a:pt x="233032" y="1501965"/>
                  </a:lnTo>
                  <a:lnTo>
                    <a:pt x="229616" y="1500695"/>
                  </a:lnTo>
                  <a:lnTo>
                    <a:pt x="229425" y="1500695"/>
                  </a:lnTo>
                  <a:lnTo>
                    <a:pt x="229425" y="1511300"/>
                  </a:lnTo>
                  <a:lnTo>
                    <a:pt x="228942" y="1510855"/>
                  </a:lnTo>
                  <a:lnTo>
                    <a:pt x="229387" y="1510855"/>
                  </a:lnTo>
                  <a:lnTo>
                    <a:pt x="229425" y="1511300"/>
                  </a:lnTo>
                  <a:lnTo>
                    <a:pt x="229425" y="1500695"/>
                  </a:lnTo>
                  <a:lnTo>
                    <a:pt x="227711" y="1500695"/>
                  </a:lnTo>
                  <a:lnTo>
                    <a:pt x="226021" y="1507045"/>
                  </a:lnTo>
                  <a:lnTo>
                    <a:pt x="226047" y="1508315"/>
                  </a:lnTo>
                  <a:lnTo>
                    <a:pt x="226580" y="1509585"/>
                  </a:lnTo>
                  <a:lnTo>
                    <a:pt x="224015" y="1508315"/>
                  </a:lnTo>
                  <a:lnTo>
                    <a:pt x="220675" y="1508315"/>
                  </a:lnTo>
                  <a:lnTo>
                    <a:pt x="217271" y="1504505"/>
                  </a:lnTo>
                  <a:lnTo>
                    <a:pt x="216636" y="1505775"/>
                  </a:lnTo>
                  <a:lnTo>
                    <a:pt x="214274" y="1508315"/>
                  </a:lnTo>
                  <a:lnTo>
                    <a:pt x="215036" y="1509585"/>
                  </a:lnTo>
                  <a:lnTo>
                    <a:pt x="214884" y="1510855"/>
                  </a:lnTo>
                  <a:lnTo>
                    <a:pt x="214223" y="1510855"/>
                  </a:lnTo>
                  <a:lnTo>
                    <a:pt x="210134" y="1505775"/>
                  </a:lnTo>
                  <a:lnTo>
                    <a:pt x="205397" y="1503235"/>
                  </a:lnTo>
                  <a:lnTo>
                    <a:pt x="206946" y="1501965"/>
                  </a:lnTo>
                  <a:lnTo>
                    <a:pt x="208686" y="1500771"/>
                  </a:lnTo>
                  <a:lnTo>
                    <a:pt x="203657" y="1501965"/>
                  </a:lnTo>
                  <a:lnTo>
                    <a:pt x="210845" y="1495615"/>
                  </a:lnTo>
                  <a:lnTo>
                    <a:pt x="210413" y="1494345"/>
                  </a:lnTo>
                  <a:lnTo>
                    <a:pt x="209981" y="1493075"/>
                  </a:lnTo>
                  <a:lnTo>
                    <a:pt x="201599" y="1490535"/>
                  </a:lnTo>
                  <a:lnTo>
                    <a:pt x="197637" y="1494345"/>
                  </a:lnTo>
                  <a:lnTo>
                    <a:pt x="193370" y="1493075"/>
                  </a:lnTo>
                  <a:lnTo>
                    <a:pt x="192595" y="1493075"/>
                  </a:lnTo>
                  <a:lnTo>
                    <a:pt x="192036" y="1494345"/>
                  </a:lnTo>
                  <a:lnTo>
                    <a:pt x="191566" y="1495615"/>
                  </a:lnTo>
                  <a:lnTo>
                    <a:pt x="189382" y="1499425"/>
                  </a:lnTo>
                  <a:lnTo>
                    <a:pt x="190385" y="1501965"/>
                  </a:lnTo>
                  <a:lnTo>
                    <a:pt x="196151" y="1504505"/>
                  </a:lnTo>
                  <a:lnTo>
                    <a:pt x="198767" y="1504505"/>
                  </a:lnTo>
                  <a:lnTo>
                    <a:pt x="195580" y="1507045"/>
                  </a:lnTo>
                  <a:lnTo>
                    <a:pt x="195122" y="1508315"/>
                  </a:lnTo>
                  <a:lnTo>
                    <a:pt x="193243" y="1510855"/>
                  </a:lnTo>
                  <a:lnTo>
                    <a:pt x="191833" y="1509585"/>
                  </a:lnTo>
                  <a:lnTo>
                    <a:pt x="187845" y="1509585"/>
                  </a:lnTo>
                  <a:lnTo>
                    <a:pt x="183781" y="1507045"/>
                  </a:lnTo>
                  <a:lnTo>
                    <a:pt x="181775" y="1508315"/>
                  </a:lnTo>
                  <a:lnTo>
                    <a:pt x="180365" y="1512011"/>
                  </a:lnTo>
                  <a:lnTo>
                    <a:pt x="180009" y="1512011"/>
                  </a:lnTo>
                  <a:lnTo>
                    <a:pt x="179806" y="1513395"/>
                  </a:lnTo>
                  <a:lnTo>
                    <a:pt x="177723" y="1513395"/>
                  </a:lnTo>
                  <a:lnTo>
                    <a:pt x="175399" y="1514665"/>
                  </a:lnTo>
                  <a:lnTo>
                    <a:pt x="174015" y="1515935"/>
                  </a:lnTo>
                  <a:lnTo>
                    <a:pt x="173736" y="1515935"/>
                  </a:lnTo>
                  <a:lnTo>
                    <a:pt x="172478" y="1514665"/>
                  </a:lnTo>
                  <a:lnTo>
                    <a:pt x="171678" y="1515935"/>
                  </a:lnTo>
                  <a:lnTo>
                    <a:pt x="170421" y="1522285"/>
                  </a:lnTo>
                  <a:lnTo>
                    <a:pt x="169722" y="1522285"/>
                  </a:lnTo>
                  <a:lnTo>
                    <a:pt x="169633" y="1521015"/>
                  </a:lnTo>
                  <a:lnTo>
                    <a:pt x="169557" y="1519745"/>
                  </a:lnTo>
                  <a:lnTo>
                    <a:pt x="169468" y="1518399"/>
                  </a:lnTo>
                  <a:lnTo>
                    <a:pt x="169392" y="1517205"/>
                  </a:lnTo>
                  <a:lnTo>
                    <a:pt x="169303" y="1515935"/>
                  </a:lnTo>
                  <a:lnTo>
                    <a:pt x="169214" y="1514665"/>
                  </a:lnTo>
                  <a:lnTo>
                    <a:pt x="168236" y="1513395"/>
                  </a:lnTo>
                  <a:lnTo>
                    <a:pt x="164896" y="1513395"/>
                  </a:lnTo>
                  <a:lnTo>
                    <a:pt x="162166" y="1515935"/>
                  </a:lnTo>
                  <a:lnTo>
                    <a:pt x="165976" y="1519745"/>
                  </a:lnTo>
                  <a:lnTo>
                    <a:pt x="166331" y="1521015"/>
                  </a:lnTo>
                  <a:lnTo>
                    <a:pt x="160909" y="1521015"/>
                  </a:lnTo>
                  <a:lnTo>
                    <a:pt x="161505" y="1518272"/>
                  </a:lnTo>
                  <a:lnTo>
                    <a:pt x="160832" y="1517205"/>
                  </a:lnTo>
                  <a:lnTo>
                    <a:pt x="160134" y="1517205"/>
                  </a:lnTo>
                  <a:lnTo>
                    <a:pt x="161531" y="1515935"/>
                  </a:lnTo>
                  <a:lnTo>
                    <a:pt x="162572" y="1514665"/>
                  </a:lnTo>
                  <a:lnTo>
                    <a:pt x="161886" y="1512011"/>
                  </a:lnTo>
                  <a:lnTo>
                    <a:pt x="161582" y="1510855"/>
                  </a:lnTo>
                  <a:lnTo>
                    <a:pt x="160108" y="1508315"/>
                  </a:lnTo>
                  <a:lnTo>
                    <a:pt x="159905" y="1507705"/>
                  </a:lnTo>
                  <a:lnTo>
                    <a:pt x="159905" y="1521015"/>
                  </a:lnTo>
                  <a:lnTo>
                    <a:pt x="159334" y="1521015"/>
                  </a:lnTo>
                  <a:lnTo>
                    <a:pt x="156692" y="1522285"/>
                  </a:lnTo>
                  <a:lnTo>
                    <a:pt x="154076" y="1526095"/>
                  </a:lnTo>
                  <a:lnTo>
                    <a:pt x="153835" y="1527365"/>
                  </a:lnTo>
                  <a:lnTo>
                    <a:pt x="153657" y="1527365"/>
                  </a:lnTo>
                  <a:lnTo>
                    <a:pt x="153301" y="1526095"/>
                  </a:lnTo>
                  <a:lnTo>
                    <a:pt x="152552" y="1527365"/>
                  </a:lnTo>
                  <a:lnTo>
                    <a:pt x="152019" y="1527365"/>
                  </a:lnTo>
                  <a:lnTo>
                    <a:pt x="153047" y="1528495"/>
                  </a:lnTo>
                  <a:lnTo>
                    <a:pt x="153403" y="1528495"/>
                  </a:lnTo>
                  <a:lnTo>
                    <a:pt x="151142" y="1529905"/>
                  </a:lnTo>
                  <a:lnTo>
                    <a:pt x="152044" y="1532445"/>
                  </a:lnTo>
                  <a:lnTo>
                    <a:pt x="151142" y="1533715"/>
                  </a:lnTo>
                  <a:lnTo>
                    <a:pt x="150342" y="1534985"/>
                  </a:lnTo>
                  <a:lnTo>
                    <a:pt x="148729" y="1532445"/>
                  </a:lnTo>
                  <a:lnTo>
                    <a:pt x="147205" y="1529905"/>
                  </a:lnTo>
                  <a:lnTo>
                    <a:pt x="144767" y="1528495"/>
                  </a:lnTo>
                  <a:lnTo>
                    <a:pt x="145097" y="1528495"/>
                  </a:lnTo>
                  <a:lnTo>
                    <a:pt x="145999" y="1526095"/>
                  </a:lnTo>
                  <a:lnTo>
                    <a:pt x="145846" y="1524825"/>
                  </a:lnTo>
                  <a:lnTo>
                    <a:pt x="145643" y="1523555"/>
                  </a:lnTo>
                  <a:lnTo>
                    <a:pt x="146723" y="1523555"/>
                  </a:lnTo>
                  <a:lnTo>
                    <a:pt x="148488" y="1521015"/>
                  </a:lnTo>
                  <a:lnTo>
                    <a:pt x="148602" y="1518272"/>
                  </a:lnTo>
                  <a:lnTo>
                    <a:pt x="148310" y="1517205"/>
                  </a:lnTo>
                  <a:lnTo>
                    <a:pt x="151676" y="1518399"/>
                  </a:lnTo>
                  <a:lnTo>
                    <a:pt x="152158" y="1518399"/>
                  </a:lnTo>
                  <a:lnTo>
                    <a:pt x="156019" y="1517205"/>
                  </a:lnTo>
                  <a:lnTo>
                    <a:pt x="159905" y="1521015"/>
                  </a:lnTo>
                  <a:lnTo>
                    <a:pt x="159905" y="1507705"/>
                  </a:lnTo>
                  <a:lnTo>
                    <a:pt x="158851" y="1504505"/>
                  </a:lnTo>
                  <a:lnTo>
                    <a:pt x="154940" y="1504505"/>
                  </a:lnTo>
                  <a:lnTo>
                    <a:pt x="154406" y="1503235"/>
                  </a:lnTo>
                  <a:lnTo>
                    <a:pt x="153962" y="1501965"/>
                  </a:lnTo>
                  <a:lnTo>
                    <a:pt x="152374" y="1499425"/>
                  </a:lnTo>
                  <a:lnTo>
                    <a:pt x="150012" y="1499425"/>
                  </a:lnTo>
                  <a:lnTo>
                    <a:pt x="147878" y="1501965"/>
                  </a:lnTo>
                  <a:lnTo>
                    <a:pt x="145491" y="1504505"/>
                  </a:lnTo>
                  <a:lnTo>
                    <a:pt x="145605" y="1505775"/>
                  </a:lnTo>
                  <a:lnTo>
                    <a:pt x="145719" y="1507045"/>
                  </a:lnTo>
                  <a:lnTo>
                    <a:pt x="145846" y="1508315"/>
                  </a:lnTo>
                  <a:lnTo>
                    <a:pt x="145173" y="1509585"/>
                  </a:lnTo>
                  <a:lnTo>
                    <a:pt x="143306" y="1510855"/>
                  </a:lnTo>
                  <a:lnTo>
                    <a:pt x="142684" y="1510855"/>
                  </a:lnTo>
                  <a:lnTo>
                    <a:pt x="142316" y="1512011"/>
                  </a:lnTo>
                  <a:lnTo>
                    <a:pt x="142176" y="1512011"/>
                  </a:lnTo>
                  <a:lnTo>
                    <a:pt x="141173" y="1510855"/>
                  </a:lnTo>
                  <a:lnTo>
                    <a:pt x="137515" y="1510855"/>
                  </a:lnTo>
                  <a:lnTo>
                    <a:pt x="138010" y="1509585"/>
                  </a:lnTo>
                  <a:lnTo>
                    <a:pt x="137388" y="1507045"/>
                  </a:lnTo>
                  <a:lnTo>
                    <a:pt x="134404" y="1505775"/>
                  </a:lnTo>
                  <a:lnTo>
                    <a:pt x="130378" y="1505775"/>
                  </a:lnTo>
                  <a:lnTo>
                    <a:pt x="132295" y="1503235"/>
                  </a:lnTo>
                  <a:lnTo>
                    <a:pt x="134226" y="1503235"/>
                  </a:lnTo>
                  <a:lnTo>
                    <a:pt x="138391" y="1499425"/>
                  </a:lnTo>
                  <a:lnTo>
                    <a:pt x="135229" y="1498155"/>
                  </a:lnTo>
                  <a:lnTo>
                    <a:pt x="134823" y="1496885"/>
                  </a:lnTo>
                  <a:lnTo>
                    <a:pt x="134696" y="1495615"/>
                  </a:lnTo>
                  <a:lnTo>
                    <a:pt x="137287" y="1495615"/>
                  </a:lnTo>
                  <a:lnTo>
                    <a:pt x="139192" y="1499425"/>
                  </a:lnTo>
                  <a:lnTo>
                    <a:pt x="145745" y="1498155"/>
                  </a:lnTo>
                  <a:lnTo>
                    <a:pt x="147675" y="1495615"/>
                  </a:lnTo>
                  <a:lnTo>
                    <a:pt x="153403" y="1495615"/>
                  </a:lnTo>
                  <a:lnTo>
                    <a:pt x="155232" y="1494345"/>
                  </a:lnTo>
                  <a:lnTo>
                    <a:pt x="155181" y="1493075"/>
                  </a:lnTo>
                  <a:lnTo>
                    <a:pt x="155079" y="1490535"/>
                  </a:lnTo>
                  <a:lnTo>
                    <a:pt x="154990" y="1489265"/>
                  </a:lnTo>
                  <a:lnTo>
                    <a:pt x="155740" y="1487995"/>
                  </a:lnTo>
                  <a:lnTo>
                    <a:pt x="157226" y="1487995"/>
                  </a:lnTo>
                  <a:lnTo>
                    <a:pt x="159524" y="1490535"/>
                  </a:lnTo>
                  <a:lnTo>
                    <a:pt x="160858" y="1487995"/>
                  </a:lnTo>
                  <a:lnTo>
                    <a:pt x="162166" y="1486725"/>
                  </a:lnTo>
                  <a:lnTo>
                    <a:pt x="162318" y="1486725"/>
                  </a:lnTo>
                  <a:lnTo>
                    <a:pt x="161785" y="1487995"/>
                  </a:lnTo>
                  <a:lnTo>
                    <a:pt x="161836" y="1489265"/>
                  </a:lnTo>
                  <a:lnTo>
                    <a:pt x="162763" y="1489265"/>
                  </a:lnTo>
                  <a:lnTo>
                    <a:pt x="164071" y="1490535"/>
                  </a:lnTo>
                  <a:lnTo>
                    <a:pt x="164896" y="1489265"/>
                  </a:lnTo>
                  <a:lnTo>
                    <a:pt x="165849" y="1487995"/>
                  </a:lnTo>
                  <a:lnTo>
                    <a:pt x="165735" y="1486725"/>
                  </a:lnTo>
                  <a:lnTo>
                    <a:pt x="164299" y="1485455"/>
                  </a:lnTo>
                  <a:lnTo>
                    <a:pt x="163525" y="1485455"/>
                  </a:lnTo>
                  <a:lnTo>
                    <a:pt x="166839" y="1484185"/>
                  </a:lnTo>
                  <a:lnTo>
                    <a:pt x="166903" y="1482915"/>
                  </a:lnTo>
                  <a:lnTo>
                    <a:pt x="163169" y="1477835"/>
                  </a:lnTo>
                  <a:lnTo>
                    <a:pt x="161582" y="1476565"/>
                  </a:lnTo>
                  <a:lnTo>
                    <a:pt x="163245" y="1475295"/>
                  </a:lnTo>
                  <a:lnTo>
                    <a:pt x="163322" y="1472755"/>
                  </a:lnTo>
                  <a:lnTo>
                    <a:pt x="167005" y="1472755"/>
                  </a:lnTo>
                  <a:lnTo>
                    <a:pt x="166458" y="1470215"/>
                  </a:lnTo>
                  <a:lnTo>
                    <a:pt x="165023" y="1467510"/>
                  </a:lnTo>
                  <a:lnTo>
                    <a:pt x="166662" y="1468145"/>
                  </a:lnTo>
                  <a:lnTo>
                    <a:pt x="168160" y="1468323"/>
                  </a:lnTo>
                  <a:lnTo>
                    <a:pt x="170751" y="1466583"/>
                  </a:lnTo>
                  <a:lnTo>
                    <a:pt x="171030" y="1465961"/>
                  </a:lnTo>
                  <a:lnTo>
                    <a:pt x="169722" y="1465135"/>
                  </a:lnTo>
                  <a:lnTo>
                    <a:pt x="169062" y="1465008"/>
                  </a:lnTo>
                  <a:lnTo>
                    <a:pt x="168440" y="1464805"/>
                  </a:lnTo>
                  <a:lnTo>
                    <a:pt x="168186" y="1464081"/>
                  </a:lnTo>
                  <a:lnTo>
                    <a:pt x="167513" y="1463573"/>
                  </a:lnTo>
                  <a:lnTo>
                    <a:pt x="166230" y="1462722"/>
                  </a:lnTo>
                  <a:lnTo>
                    <a:pt x="165354" y="1462747"/>
                  </a:lnTo>
                  <a:lnTo>
                    <a:pt x="164579" y="1462570"/>
                  </a:lnTo>
                  <a:lnTo>
                    <a:pt x="164680" y="1462874"/>
                  </a:lnTo>
                  <a:lnTo>
                    <a:pt x="164680" y="1463192"/>
                  </a:lnTo>
                  <a:lnTo>
                    <a:pt x="164731" y="1463522"/>
                  </a:lnTo>
                  <a:lnTo>
                    <a:pt x="163893" y="1463103"/>
                  </a:lnTo>
                  <a:lnTo>
                    <a:pt x="163118" y="1462773"/>
                  </a:lnTo>
                  <a:lnTo>
                    <a:pt x="162687" y="1464081"/>
                  </a:lnTo>
                  <a:lnTo>
                    <a:pt x="162445" y="1464805"/>
                  </a:lnTo>
                  <a:lnTo>
                    <a:pt x="163245" y="1466761"/>
                  </a:lnTo>
                  <a:lnTo>
                    <a:pt x="162521" y="1468945"/>
                  </a:lnTo>
                  <a:lnTo>
                    <a:pt x="160210" y="1468945"/>
                  </a:lnTo>
                  <a:lnTo>
                    <a:pt x="158521" y="1471485"/>
                  </a:lnTo>
                  <a:lnTo>
                    <a:pt x="159753" y="1471485"/>
                  </a:lnTo>
                  <a:lnTo>
                    <a:pt x="158026" y="1472755"/>
                  </a:lnTo>
                  <a:lnTo>
                    <a:pt x="156692" y="1472755"/>
                  </a:lnTo>
                  <a:lnTo>
                    <a:pt x="155384" y="1471485"/>
                  </a:lnTo>
                  <a:lnTo>
                    <a:pt x="157264" y="1467675"/>
                  </a:lnTo>
                  <a:lnTo>
                    <a:pt x="158521" y="1465135"/>
                  </a:lnTo>
                  <a:lnTo>
                    <a:pt x="158026" y="1463865"/>
                  </a:lnTo>
                  <a:lnTo>
                    <a:pt x="157048" y="1461325"/>
                  </a:lnTo>
                  <a:lnTo>
                    <a:pt x="156997" y="1458785"/>
                  </a:lnTo>
                  <a:lnTo>
                    <a:pt x="160985" y="1458785"/>
                  </a:lnTo>
                  <a:lnTo>
                    <a:pt x="163068" y="1462595"/>
                  </a:lnTo>
                  <a:lnTo>
                    <a:pt x="169113" y="1460055"/>
                  </a:lnTo>
                  <a:lnTo>
                    <a:pt x="171081" y="1458785"/>
                  </a:lnTo>
                  <a:lnTo>
                    <a:pt x="171196" y="1457515"/>
                  </a:lnTo>
                  <a:lnTo>
                    <a:pt x="171310" y="1456245"/>
                  </a:lnTo>
                  <a:lnTo>
                    <a:pt x="171437" y="1454975"/>
                  </a:lnTo>
                  <a:lnTo>
                    <a:pt x="171551" y="1453705"/>
                  </a:lnTo>
                  <a:lnTo>
                    <a:pt x="173139" y="1451165"/>
                  </a:lnTo>
                  <a:lnTo>
                    <a:pt x="169164" y="1449895"/>
                  </a:lnTo>
                  <a:lnTo>
                    <a:pt x="167462" y="1447355"/>
                  </a:lnTo>
                  <a:lnTo>
                    <a:pt x="170903" y="1447355"/>
                  </a:lnTo>
                  <a:lnTo>
                    <a:pt x="173634" y="1451165"/>
                  </a:lnTo>
                  <a:lnTo>
                    <a:pt x="172402" y="1453705"/>
                  </a:lnTo>
                  <a:lnTo>
                    <a:pt x="173329" y="1456245"/>
                  </a:lnTo>
                  <a:lnTo>
                    <a:pt x="178828" y="1456245"/>
                  </a:lnTo>
                  <a:lnTo>
                    <a:pt x="181013" y="1453705"/>
                  </a:lnTo>
                  <a:lnTo>
                    <a:pt x="182727" y="1453705"/>
                  </a:lnTo>
                  <a:lnTo>
                    <a:pt x="182803" y="1454975"/>
                  </a:lnTo>
                  <a:lnTo>
                    <a:pt x="182930" y="1456245"/>
                  </a:lnTo>
                  <a:lnTo>
                    <a:pt x="183527" y="1456245"/>
                  </a:lnTo>
                  <a:lnTo>
                    <a:pt x="180568" y="1461325"/>
                  </a:lnTo>
                  <a:lnTo>
                    <a:pt x="181114" y="1465135"/>
                  </a:lnTo>
                  <a:lnTo>
                    <a:pt x="187121" y="1470215"/>
                  </a:lnTo>
                  <a:lnTo>
                    <a:pt x="193395" y="1470215"/>
                  </a:lnTo>
                  <a:lnTo>
                    <a:pt x="192735" y="1465135"/>
                  </a:lnTo>
                  <a:lnTo>
                    <a:pt x="195173" y="1463865"/>
                  </a:lnTo>
                  <a:lnTo>
                    <a:pt x="195199" y="1462595"/>
                  </a:lnTo>
                  <a:lnTo>
                    <a:pt x="196329" y="1462595"/>
                  </a:lnTo>
                  <a:lnTo>
                    <a:pt x="196532" y="1463865"/>
                  </a:lnTo>
                  <a:lnTo>
                    <a:pt x="194779" y="1467675"/>
                  </a:lnTo>
                  <a:lnTo>
                    <a:pt x="197104" y="1471485"/>
                  </a:lnTo>
                  <a:lnTo>
                    <a:pt x="197192" y="1472755"/>
                  </a:lnTo>
                  <a:lnTo>
                    <a:pt x="197269" y="1474025"/>
                  </a:lnTo>
                  <a:lnTo>
                    <a:pt x="197358" y="1475295"/>
                  </a:lnTo>
                  <a:lnTo>
                    <a:pt x="197434" y="1476565"/>
                  </a:lnTo>
                  <a:lnTo>
                    <a:pt x="200050" y="1481645"/>
                  </a:lnTo>
                  <a:lnTo>
                    <a:pt x="201904" y="1484185"/>
                  </a:lnTo>
                  <a:lnTo>
                    <a:pt x="208457" y="1484185"/>
                  </a:lnTo>
                  <a:lnTo>
                    <a:pt x="209791" y="1481645"/>
                  </a:lnTo>
                  <a:lnTo>
                    <a:pt x="211213" y="1481645"/>
                  </a:lnTo>
                  <a:lnTo>
                    <a:pt x="210921" y="1484185"/>
                  </a:lnTo>
                  <a:lnTo>
                    <a:pt x="211696" y="1486725"/>
                  </a:lnTo>
                  <a:lnTo>
                    <a:pt x="214807" y="1487995"/>
                  </a:lnTo>
                  <a:lnTo>
                    <a:pt x="216941" y="1487995"/>
                  </a:lnTo>
                  <a:lnTo>
                    <a:pt x="217919" y="1489265"/>
                  </a:lnTo>
                  <a:lnTo>
                    <a:pt x="218846" y="1489265"/>
                  </a:lnTo>
                  <a:lnTo>
                    <a:pt x="219824" y="1490535"/>
                  </a:lnTo>
                  <a:lnTo>
                    <a:pt x="221132" y="1490535"/>
                  </a:lnTo>
                  <a:lnTo>
                    <a:pt x="222719" y="1489265"/>
                  </a:lnTo>
                  <a:lnTo>
                    <a:pt x="223748" y="1489265"/>
                  </a:lnTo>
                  <a:lnTo>
                    <a:pt x="223964" y="1487995"/>
                  </a:lnTo>
                  <a:lnTo>
                    <a:pt x="227012" y="1487995"/>
                  </a:lnTo>
                  <a:lnTo>
                    <a:pt x="230174" y="1482915"/>
                  </a:lnTo>
                  <a:lnTo>
                    <a:pt x="230593" y="1481645"/>
                  </a:lnTo>
                  <a:lnTo>
                    <a:pt x="231025" y="1480375"/>
                  </a:lnTo>
                  <a:lnTo>
                    <a:pt x="232981" y="1477835"/>
                  </a:lnTo>
                  <a:lnTo>
                    <a:pt x="241465" y="1477835"/>
                  </a:lnTo>
                  <a:lnTo>
                    <a:pt x="243801" y="1476565"/>
                  </a:lnTo>
                  <a:lnTo>
                    <a:pt x="245376" y="1472755"/>
                  </a:lnTo>
                  <a:lnTo>
                    <a:pt x="245757" y="1470215"/>
                  </a:lnTo>
                  <a:lnTo>
                    <a:pt x="245833" y="1468945"/>
                  </a:lnTo>
                  <a:lnTo>
                    <a:pt x="246608" y="1468945"/>
                  </a:lnTo>
                  <a:lnTo>
                    <a:pt x="247319" y="1467675"/>
                  </a:lnTo>
                  <a:lnTo>
                    <a:pt x="248323" y="1467675"/>
                  </a:lnTo>
                  <a:lnTo>
                    <a:pt x="249923" y="1466405"/>
                  </a:lnTo>
                  <a:lnTo>
                    <a:pt x="251587" y="1466405"/>
                  </a:lnTo>
                  <a:lnTo>
                    <a:pt x="254139" y="1465135"/>
                  </a:lnTo>
                  <a:lnTo>
                    <a:pt x="255498" y="1465135"/>
                  </a:lnTo>
                  <a:lnTo>
                    <a:pt x="255930" y="1462595"/>
                  </a:lnTo>
                  <a:lnTo>
                    <a:pt x="256933" y="1460055"/>
                  </a:lnTo>
                  <a:lnTo>
                    <a:pt x="259461" y="1456245"/>
                  </a:lnTo>
                  <a:lnTo>
                    <a:pt x="258165" y="1452435"/>
                  </a:lnTo>
                  <a:lnTo>
                    <a:pt x="256273" y="1451165"/>
                  </a:lnTo>
                  <a:lnTo>
                    <a:pt x="255473" y="1449895"/>
                  </a:lnTo>
                  <a:lnTo>
                    <a:pt x="257060" y="1451165"/>
                  </a:lnTo>
                  <a:lnTo>
                    <a:pt x="261848" y="1451165"/>
                  </a:lnTo>
                  <a:lnTo>
                    <a:pt x="263105" y="1452435"/>
                  </a:lnTo>
                  <a:lnTo>
                    <a:pt x="263779" y="1452435"/>
                  </a:lnTo>
                  <a:lnTo>
                    <a:pt x="264617" y="1453705"/>
                  </a:lnTo>
                  <a:lnTo>
                    <a:pt x="263232" y="1454975"/>
                  </a:lnTo>
                  <a:lnTo>
                    <a:pt x="261797" y="1460055"/>
                  </a:lnTo>
                  <a:lnTo>
                    <a:pt x="262521" y="1462595"/>
                  </a:lnTo>
                  <a:lnTo>
                    <a:pt x="265645" y="1462595"/>
                  </a:lnTo>
                  <a:lnTo>
                    <a:pt x="265696" y="1463865"/>
                  </a:lnTo>
                  <a:lnTo>
                    <a:pt x="265887" y="1465135"/>
                  </a:lnTo>
                  <a:lnTo>
                    <a:pt x="267373" y="1466405"/>
                  </a:lnTo>
                  <a:lnTo>
                    <a:pt x="267830" y="1467675"/>
                  </a:lnTo>
                  <a:lnTo>
                    <a:pt x="268376" y="1468945"/>
                  </a:lnTo>
                  <a:lnTo>
                    <a:pt x="269659" y="1467675"/>
                  </a:lnTo>
                  <a:lnTo>
                    <a:pt x="271157" y="1468945"/>
                  </a:lnTo>
                  <a:lnTo>
                    <a:pt x="272491" y="1468945"/>
                  </a:lnTo>
                  <a:lnTo>
                    <a:pt x="272872" y="1467675"/>
                  </a:lnTo>
                  <a:lnTo>
                    <a:pt x="280746" y="1467675"/>
                  </a:lnTo>
                  <a:lnTo>
                    <a:pt x="281978" y="1466405"/>
                  </a:lnTo>
                  <a:lnTo>
                    <a:pt x="283591" y="1471485"/>
                  </a:lnTo>
                  <a:lnTo>
                    <a:pt x="286448" y="1470215"/>
                  </a:lnTo>
                  <a:lnTo>
                    <a:pt x="289560" y="1468945"/>
                  </a:lnTo>
                  <a:lnTo>
                    <a:pt x="290322" y="1468945"/>
                  </a:lnTo>
                  <a:lnTo>
                    <a:pt x="290791" y="1467675"/>
                  </a:lnTo>
                  <a:lnTo>
                    <a:pt x="290791" y="1468945"/>
                  </a:lnTo>
                  <a:lnTo>
                    <a:pt x="291846" y="1468945"/>
                  </a:lnTo>
                  <a:lnTo>
                    <a:pt x="293585" y="1470215"/>
                  </a:lnTo>
                  <a:lnTo>
                    <a:pt x="292455" y="1465135"/>
                  </a:lnTo>
                  <a:lnTo>
                    <a:pt x="291973" y="1466405"/>
                  </a:lnTo>
                  <a:lnTo>
                    <a:pt x="291465" y="1466405"/>
                  </a:lnTo>
                  <a:lnTo>
                    <a:pt x="290690" y="1465135"/>
                  </a:lnTo>
                  <a:lnTo>
                    <a:pt x="290766" y="1463865"/>
                  </a:lnTo>
                  <a:lnTo>
                    <a:pt x="290944" y="1462595"/>
                  </a:lnTo>
                  <a:lnTo>
                    <a:pt x="290893" y="1463865"/>
                  </a:lnTo>
                  <a:lnTo>
                    <a:pt x="292620" y="1463865"/>
                  </a:lnTo>
                  <a:lnTo>
                    <a:pt x="293979" y="1465135"/>
                  </a:lnTo>
                  <a:lnTo>
                    <a:pt x="298373" y="1465135"/>
                  </a:lnTo>
                  <a:lnTo>
                    <a:pt x="301409" y="1462595"/>
                  </a:lnTo>
                  <a:lnTo>
                    <a:pt x="306476" y="1458785"/>
                  </a:lnTo>
                  <a:lnTo>
                    <a:pt x="308165" y="1457515"/>
                  </a:lnTo>
                  <a:close/>
                </a:path>
                <a:path w="605789" h="1802129">
                  <a:moveTo>
                    <a:pt x="409752" y="1622933"/>
                  </a:moveTo>
                  <a:lnTo>
                    <a:pt x="409727" y="1620875"/>
                  </a:lnTo>
                  <a:lnTo>
                    <a:pt x="406514" y="1618792"/>
                  </a:lnTo>
                  <a:lnTo>
                    <a:pt x="405663" y="1617954"/>
                  </a:lnTo>
                  <a:lnTo>
                    <a:pt x="404558" y="1619008"/>
                  </a:lnTo>
                  <a:lnTo>
                    <a:pt x="402450" y="1621015"/>
                  </a:lnTo>
                  <a:lnTo>
                    <a:pt x="405409" y="1621650"/>
                  </a:lnTo>
                  <a:lnTo>
                    <a:pt x="405663" y="1623034"/>
                  </a:lnTo>
                  <a:lnTo>
                    <a:pt x="405790" y="1623809"/>
                  </a:lnTo>
                  <a:lnTo>
                    <a:pt x="405612" y="1624787"/>
                  </a:lnTo>
                  <a:lnTo>
                    <a:pt x="406666" y="1625168"/>
                  </a:lnTo>
                  <a:lnTo>
                    <a:pt x="407428" y="1625917"/>
                  </a:lnTo>
                  <a:lnTo>
                    <a:pt x="408457" y="1625765"/>
                  </a:lnTo>
                  <a:lnTo>
                    <a:pt x="409752" y="1622933"/>
                  </a:lnTo>
                  <a:close/>
                </a:path>
                <a:path w="605789" h="1802129">
                  <a:moveTo>
                    <a:pt x="426478" y="1651520"/>
                  </a:moveTo>
                  <a:lnTo>
                    <a:pt x="425475" y="1650263"/>
                  </a:lnTo>
                  <a:lnTo>
                    <a:pt x="424738" y="1649844"/>
                  </a:lnTo>
                  <a:lnTo>
                    <a:pt x="423684" y="1649971"/>
                  </a:lnTo>
                  <a:lnTo>
                    <a:pt x="417995" y="1650619"/>
                  </a:lnTo>
                  <a:lnTo>
                    <a:pt x="416382" y="1652803"/>
                  </a:lnTo>
                  <a:lnTo>
                    <a:pt x="414350" y="1661541"/>
                  </a:lnTo>
                  <a:lnTo>
                    <a:pt x="415810" y="1663801"/>
                  </a:lnTo>
                  <a:lnTo>
                    <a:pt x="412115" y="1670519"/>
                  </a:lnTo>
                  <a:lnTo>
                    <a:pt x="417639" y="1666201"/>
                  </a:lnTo>
                  <a:lnTo>
                    <a:pt x="417461" y="1668094"/>
                  </a:lnTo>
                  <a:lnTo>
                    <a:pt x="418769" y="1666176"/>
                  </a:lnTo>
                  <a:lnTo>
                    <a:pt x="419392" y="1665198"/>
                  </a:lnTo>
                  <a:lnTo>
                    <a:pt x="417918" y="1664373"/>
                  </a:lnTo>
                  <a:lnTo>
                    <a:pt x="419201" y="1662391"/>
                  </a:lnTo>
                  <a:lnTo>
                    <a:pt x="425970" y="1652371"/>
                  </a:lnTo>
                  <a:lnTo>
                    <a:pt x="426478" y="1651520"/>
                  </a:lnTo>
                  <a:close/>
                </a:path>
                <a:path w="605789" h="1802129">
                  <a:moveTo>
                    <a:pt x="438150" y="1600809"/>
                  </a:moveTo>
                  <a:lnTo>
                    <a:pt x="437476" y="1599463"/>
                  </a:lnTo>
                  <a:lnTo>
                    <a:pt x="437591" y="1592732"/>
                  </a:lnTo>
                  <a:lnTo>
                    <a:pt x="432193" y="1586725"/>
                  </a:lnTo>
                  <a:lnTo>
                    <a:pt x="427482" y="1586953"/>
                  </a:lnTo>
                  <a:lnTo>
                    <a:pt x="425119" y="1587055"/>
                  </a:lnTo>
                  <a:lnTo>
                    <a:pt x="422681" y="1587385"/>
                  </a:lnTo>
                  <a:lnTo>
                    <a:pt x="418769" y="1590090"/>
                  </a:lnTo>
                  <a:lnTo>
                    <a:pt x="416991" y="1591932"/>
                  </a:lnTo>
                  <a:lnTo>
                    <a:pt x="412089" y="1591602"/>
                  </a:lnTo>
                  <a:lnTo>
                    <a:pt x="411238" y="1593583"/>
                  </a:lnTo>
                  <a:lnTo>
                    <a:pt x="410159" y="1595247"/>
                  </a:lnTo>
                  <a:lnTo>
                    <a:pt x="408673" y="1596771"/>
                  </a:lnTo>
                  <a:lnTo>
                    <a:pt x="409105" y="1598955"/>
                  </a:lnTo>
                  <a:lnTo>
                    <a:pt x="407276" y="1603070"/>
                  </a:lnTo>
                  <a:lnTo>
                    <a:pt x="408825" y="1604378"/>
                  </a:lnTo>
                  <a:lnTo>
                    <a:pt x="415074" y="1603895"/>
                  </a:lnTo>
                  <a:lnTo>
                    <a:pt x="416788" y="1607337"/>
                  </a:lnTo>
                  <a:lnTo>
                    <a:pt x="419176" y="1613319"/>
                  </a:lnTo>
                  <a:lnTo>
                    <a:pt x="421335" y="1614893"/>
                  </a:lnTo>
                  <a:lnTo>
                    <a:pt x="427583" y="1615020"/>
                  </a:lnTo>
                  <a:lnTo>
                    <a:pt x="431647" y="1613242"/>
                  </a:lnTo>
                  <a:lnTo>
                    <a:pt x="438124" y="1608074"/>
                  </a:lnTo>
                  <a:lnTo>
                    <a:pt x="437121" y="1604911"/>
                  </a:lnTo>
                  <a:lnTo>
                    <a:pt x="438150" y="1600809"/>
                  </a:lnTo>
                  <a:close/>
                </a:path>
                <a:path w="605789" h="1802129">
                  <a:moveTo>
                    <a:pt x="449199" y="1509039"/>
                  </a:moveTo>
                  <a:lnTo>
                    <a:pt x="449072" y="1505242"/>
                  </a:lnTo>
                  <a:lnTo>
                    <a:pt x="448894" y="1500276"/>
                  </a:lnTo>
                  <a:lnTo>
                    <a:pt x="445655" y="1496555"/>
                  </a:lnTo>
                  <a:lnTo>
                    <a:pt x="443191" y="1491538"/>
                  </a:lnTo>
                  <a:lnTo>
                    <a:pt x="442036" y="1490510"/>
                  </a:lnTo>
                  <a:lnTo>
                    <a:pt x="434835" y="1491691"/>
                  </a:lnTo>
                  <a:lnTo>
                    <a:pt x="428917" y="1492021"/>
                  </a:lnTo>
                  <a:lnTo>
                    <a:pt x="425602" y="1497838"/>
                  </a:lnTo>
                  <a:lnTo>
                    <a:pt x="424865" y="1498841"/>
                  </a:lnTo>
                  <a:lnTo>
                    <a:pt x="423964" y="1499768"/>
                  </a:lnTo>
                  <a:lnTo>
                    <a:pt x="422186" y="1503362"/>
                  </a:lnTo>
                  <a:lnTo>
                    <a:pt x="423964" y="1509814"/>
                  </a:lnTo>
                  <a:lnTo>
                    <a:pt x="431749" y="1508963"/>
                  </a:lnTo>
                  <a:lnTo>
                    <a:pt x="435940" y="1513027"/>
                  </a:lnTo>
                  <a:lnTo>
                    <a:pt x="444652" y="1514005"/>
                  </a:lnTo>
                  <a:lnTo>
                    <a:pt x="449199" y="1509039"/>
                  </a:lnTo>
                  <a:close/>
                </a:path>
                <a:path w="605789" h="1802129">
                  <a:moveTo>
                    <a:pt x="452488" y="1570545"/>
                  </a:moveTo>
                  <a:lnTo>
                    <a:pt x="451751" y="1568107"/>
                  </a:lnTo>
                  <a:lnTo>
                    <a:pt x="450646" y="1567129"/>
                  </a:lnTo>
                  <a:lnTo>
                    <a:pt x="449618" y="1567751"/>
                  </a:lnTo>
                  <a:lnTo>
                    <a:pt x="448894" y="1568208"/>
                  </a:lnTo>
                  <a:lnTo>
                    <a:pt x="448335" y="1568983"/>
                  </a:lnTo>
                  <a:lnTo>
                    <a:pt x="447687" y="1569656"/>
                  </a:lnTo>
                  <a:lnTo>
                    <a:pt x="447116" y="1570685"/>
                  </a:lnTo>
                  <a:lnTo>
                    <a:pt x="446303" y="1571663"/>
                  </a:lnTo>
                  <a:lnTo>
                    <a:pt x="445985" y="1572768"/>
                  </a:lnTo>
                  <a:lnTo>
                    <a:pt x="445630" y="1573898"/>
                  </a:lnTo>
                  <a:lnTo>
                    <a:pt x="446963" y="1574685"/>
                  </a:lnTo>
                  <a:lnTo>
                    <a:pt x="449541" y="1574584"/>
                  </a:lnTo>
                  <a:lnTo>
                    <a:pt x="452488" y="1570545"/>
                  </a:lnTo>
                  <a:close/>
                </a:path>
                <a:path w="605789" h="1802129">
                  <a:moveTo>
                    <a:pt x="460565" y="1540268"/>
                  </a:moveTo>
                  <a:lnTo>
                    <a:pt x="458787" y="1538160"/>
                  </a:lnTo>
                  <a:lnTo>
                    <a:pt x="453237" y="1539506"/>
                  </a:lnTo>
                  <a:lnTo>
                    <a:pt x="451459" y="1539036"/>
                  </a:lnTo>
                  <a:lnTo>
                    <a:pt x="450748" y="1535049"/>
                  </a:lnTo>
                  <a:lnTo>
                    <a:pt x="447941" y="1533842"/>
                  </a:lnTo>
                  <a:lnTo>
                    <a:pt x="447116" y="1533994"/>
                  </a:lnTo>
                  <a:lnTo>
                    <a:pt x="446582" y="1535264"/>
                  </a:lnTo>
                  <a:lnTo>
                    <a:pt x="447382" y="1537804"/>
                  </a:lnTo>
                  <a:lnTo>
                    <a:pt x="442417" y="1543875"/>
                  </a:lnTo>
                  <a:lnTo>
                    <a:pt x="442798" y="1545158"/>
                  </a:lnTo>
                  <a:lnTo>
                    <a:pt x="447116" y="1547469"/>
                  </a:lnTo>
                  <a:lnTo>
                    <a:pt x="445808" y="1548803"/>
                  </a:lnTo>
                  <a:lnTo>
                    <a:pt x="444144" y="1550936"/>
                  </a:lnTo>
                  <a:lnTo>
                    <a:pt x="444398" y="1551635"/>
                  </a:lnTo>
                  <a:lnTo>
                    <a:pt x="444957" y="1552282"/>
                  </a:lnTo>
                  <a:lnTo>
                    <a:pt x="444322" y="1554226"/>
                  </a:lnTo>
                  <a:lnTo>
                    <a:pt x="444627" y="1556080"/>
                  </a:lnTo>
                  <a:lnTo>
                    <a:pt x="446633" y="1557705"/>
                  </a:lnTo>
                  <a:lnTo>
                    <a:pt x="449821" y="1560271"/>
                  </a:lnTo>
                  <a:lnTo>
                    <a:pt x="452361" y="1560169"/>
                  </a:lnTo>
                  <a:lnTo>
                    <a:pt x="454520" y="1557337"/>
                  </a:lnTo>
                  <a:lnTo>
                    <a:pt x="457073" y="1554670"/>
                  </a:lnTo>
                  <a:lnTo>
                    <a:pt x="453237" y="1553248"/>
                  </a:lnTo>
                  <a:lnTo>
                    <a:pt x="453110" y="1550657"/>
                  </a:lnTo>
                  <a:lnTo>
                    <a:pt x="452704" y="1550504"/>
                  </a:lnTo>
                  <a:lnTo>
                    <a:pt x="452412" y="1550301"/>
                  </a:lnTo>
                  <a:lnTo>
                    <a:pt x="453961" y="1549679"/>
                  </a:lnTo>
                  <a:lnTo>
                    <a:pt x="455523" y="1547977"/>
                  </a:lnTo>
                  <a:lnTo>
                    <a:pt x="458482" y="1549603"/>
                  </a:lnTo>
                  <a:lnTo>
                    <a:pt x="458254" y="1545234"/>
                  </a:lnTo>
                  <a:lnTo>
                    <a:pt x="459841" y="1544307"/>
                  </a:lnTo>
                  <a:lnTo>
                    <a:pt x="460565" y="1540268"/>
                  </a:lnTo>
                  <a:close/>
                </a:path>
                <a:path w="605789" h="1802129">
                  <a:moveTo>
                    <a:pt x="462026" y="1598879"/>
                  </a:moveTo>
                  <a:lnTo>
                    <a:pt x="459105" y="1596974"/>
                  </a:lnTo>
                  <a:lnTo>
                    <a:pt x="458558" y="1595221"/>
                  </a:lnTo>
                  <a:lnTo>
                    <a:pt x="457073" y="1594434"/>
                  </a:lnTo>
                  <a:lnTo>
                    <a:pt x="455396" y="1593532"/>
                  </a:lnTo>
                  <a:lnTo>
                    <a:pt x="452831" y="1595285"/>
                  </a:lnTo>
                  <a:lnTo>
                    <a:pt x="450926" y="1600187"/>
                  </a:lnTo>
                  <a:lnTo>
                    <a:pt x="452208" y="1605978"/>
                  </a:lnTo>
                  <a:lnTo>
                    <a:pt x="454863" y="1606588"/>
                  </a:lnTo>
                  <a:lnTo>
                    <a:pt x="455917" y="1605635"/>
                  </a:lnTo>
                  <a:lnTo>
                    <a:pt x="460133" y="1606257"/>
                  </a:lnTo>
                  <a:lnTo>
                    <a:pt x="458939" y="1603222"/>
                  </a:lnTo>
                  <a:lnTo>
                    <a:pt x="460070" y="1602016"/>
                  </a:lnTo>
                  <a:lnTo>
                    <a:pt x="460108" y="1600606"/>
                  </a:lnTo>
                  <a:lnTo>
                    <a:pt x="462026" y="1598879"/>
                  </a:lnTo>
                  <a:close/>
                </a:path>
                <a:path w="605789" h="1802129">
                  <a:moveTo>
                    <a:pt x="466788" y="1530870"/>
                  </a:moveTo>
                  <a:lnTo>
                    <a:pt x="465836" y="1530350"/>
                  </a:lnTo>
                  <a:lnTo>
                    <a:pt x="464629" y="1530019"/>
                  </a:lnTo>
                  <a:lnTo>
                    <a:pt x="463346" y="1529676"/>
                  </a:lnTo>
                  <a:lnTo>
                    <a:pt x="461873" y="1528470"/>
                  </a:lnTo>
                  <a:lnTo>
                    <a:pt x="460870" y="1531099"/>
                  </a:lnTo>
                  <a:lnTo>
                    <a:pt x="460489" y="1532178"/>
                  </a:lnTo>
                  <a:lnTo>
                    <a:pt x="461365" y="1532813"/>
                  </a:lnTo>
                  <a:lnTo>
                    <a:pt x="463905" y="1533410"/>
                  </a:lnTo>
                  <a:lnTo>
                    <a:pt x="465366" y="1534718"/>
                  </a:lnTo>
                  <a:lnTo>
                    <a:pt x="466788" y="1530870"/>
                  </a:lnTo>
                  <a:close/>
                </a:path>
                <a:path w="605789" h="1802129">
                  <a:moveTo>
                    <a:pt x="468668" y="1497393"/>
                  </a:moveTo>
                  <a:lnTo>
                    <a:pt x="468376" y="1496885"/>
                  </a:lnTo>
                  <a:lnTo>
                    <a:pt x="467474" y="1495983"/>
                  </a:lnTo>
                  <a:lnTo>
                    <a:pt x="466763" y="1493266"/>
                  </a:lnTo>
                  <a:lnTo>
                    <a:pt x="465861" y="1494421"/>
                  </a:lnTo>
                  <a:lnTo>
                    <a:pt x="465289" y="1494472"/>
                  </a:lnTo>
                  <a:lnTo>
                    <a:pt x="463880" y="1494599"/>
                  </a:lnTo>
                  <a:lnTo>
                    <a:pt x="462445" y="1494853"/>
                  </a:lnTo>
                  <a:lnTo>
                    <a:pt x="460082" y="1495577"/>
                  </a:lnTo>
                  <a:lnTo>
                    <a:pt x="458101" y="1494751"/>
                  </a:lnTo>
                  <a:lnTo>
                    <a:pt x="459308" y="1499717"/>
                  </a:lnTo>
                  <a:lnTo>
                    <a:pt x="460743" y="1501178"/>
                  </a:lnTo>
                  <a:lnTo>
                    <a:pt x="464261" y="1500847"/>
                  </a:lnTo>
                  <a:lnTo>
                    <a:pt x="465759" y="1499222"/>
                  </a:lnTo>
                  <a:lnTo>
                    <a:pt x="468668" y="1497393"/>
                  </a:lnTo>
                  <a:close/>
                </a:path>
                <a:path w="605789" h="1802129">
                  <a:moveTo>
                    <a:pt x="490308" y="1479461"/>
                  </a:moveTo>
                  <a:lnTo>
                    <a:pt x="489178" y="1470482"/>
                  </a:lnTo>
                  <a:lnTo>
                    <a:pt x="489102" y="1468793"/>
                  </a:lnTo>
                  <a:lnTo>
                    <a:pt x="485190" y="1471028"/>
                  </a:lnTo>
                  <a:lnTo>
                    <a:pt x="483260" y="1468945"/>
                  </a:lnTo>
                  <a:lnTo>
                    <a:pt x="477431" y="1467967"/>
                  </a:lnTo>
                  <a:lnTo>
                    <a:pt x="474294" y="1469097"/>
                  </a:lnTo>
                  <a:lnTo>
                    <a:pt x="468769" y="1471637"/>
                  </a:lnTo>
                  <a:lnTo>
                    <a:pt x="468947" y="1473885"/>
                  </a:lnTo>
                  <a:lnTo>
                    <a:pt x="467664" y="1476502"/>
                  </a:lnTo>
                  <a:lnTo>
                    <a:pt x="466267" y="1478584"/>
                  </a:lnTo>
                  <a:lnTo>
                    <a:pt x="466496" y="1481543"/>
                  </a:lnTo>
                  <a:lnTo>
                    <a:pt x="471335" y="1486839"/>
                  </a:lnTo>
                  <a:lnTo>
                    <a:pt x="474294" y="1489506"/>
                  </a:lnTo>
                  <a:lnTo>
                    <a:pt x="479399" y="1490992"/>
                  </a:lnTo>
                  <a:lnTo>
                    <a:pt x="480021" y="1490484"/>
                  </a:lnTo>
                  <a:lnTo>
                    <a:pt x="480796" y="1490129"/>
                  </a:lnTo>
                  <a:lnTo>
                    <a:pt x="484009" y="1488706"/>
                  </a:lnTo>
                  <a:lnTo>
                    <a:pt x="486829" y="1486750"/>
                  </a:lnTo>
                  <a:lnTo>
                    <a:pt x="490308" y="1479461"/>
                  </a:lnTo>
                  <a:close/>
                </a:path>
                <a:path w="605789" h="1802129">
                  <a:moveTo>
                    <a:pt x="505218" y="1503870"/>
                  </a:moveTo>
                  <a:lnTo>
                    <a:pt x="502462" y="1495628"/>
                  </a:lnTo>
                  <a:lnTo>
                    <a:pt x="498449" y="1492948"/>
                  </a:lnTo>
                  <a:lnTo>
                    <a:pt x="495338" y="1490738"/>
                  </a:lnTo>
                  <a:lnTo>
                    <a:pt x="492696" y="1489684"/>
                  </a:lnTo>
                  <a:lnTo>
                    <a:pt x="491147" y="1488922"/>
                  </a:lnTo>
                  <a:lnTo>
                    <a:pt x="487934" y="1491068"/>
                  </a:lnTo>
                  <a:lnTo>
                    <a:pt x="486829" y="1491742"/>
                  </a:lnTo>
                  <a:lnTo>
                    <a:pt x="488632" y="1495755"/>
                  </a:lnTo>
                  <a:lnTo>
                    <a:pt x="490435" y="1497990"/>
                  </a:lnTo>
                  <a:lnTo>
                    <a:pt x="489966" y="1503870"/>
                  </a:lnTo>
                  <a:lnTo>
                    <a:pt x="485965" y="1501203"/>
                  </a:lnTo>
                  <a:lnTo>
                    <a:pt x="477100" y="1507261"/>
                  </a:lnTo>
                  <a:lnTo>
                    <a:pt x="477507" y="1504213"/>
                  </a:lnTo>
                  <a:lnTo>
                    <a:pt x="475653" y="1501355"/>
                  </a:lnTo>
                  <a:lnTo>
                    <a:pt x="474726" y="1500949"/>
                  </a:lnTo>
                  <a:lnTo>
                    <a:pt x="473951" y="1500746"/>
                  </a:lnTo>
                  <a:lnTo>
                    <a:pt x="473646" y="1500682"/>
                  </a:lnTo>
                  <a:lnTo>
                    <a:pt x="472960" y="1501305"/>
                  </a:lnTo>
                  <a:lnTo>
                    <a:pt x="472313" y="1502537"/>
                  </a:lnTo>
                  <a:lnTo>
                    <a:pt x="472109" y="1503413"/>
                  </a:lnTo>
                  <a:lnTo>
                    <a:pt x="471766" y="1504492"/>
                  </a:lnTo>
                  <a:lnTo>
                    <a:pt x="470535" y="1506778"/>
                  </a:lnTo>
                  <a:lnTo>
                    <a:pt x="470458" y="1509293"/>
                  </a:lnTo>
                  <a:lnTo>
                    <a:pt x="472871" y="1511998"/>
                  </a:lnTo>
                  <a:lnTo>
                    <a:pt x="474065" y="1512506"/>
                  </a:lnTo>
                  <a:lnTo>
                    <a:pt x="476123" y="1510131"/>
                  </a:lnTo>
                  <a:lnTo>
                    <a:pt x="476161" y="1513852"/>
                  </a:lnTo>
                  <a:lnTo>
                    <a:pt x="484619" y="1522818"/>
                  </a:lnTo>
                  <a:lnTo>
                    <a:pt x="486905" y="1518983"/>
                  </a:lnTo>
                  <a:lnTo>
                    <a:pt x="492569" y="1523149"/>
                  </a:lnTo>
                  <a:lnTo>
                    <a:pt x="496239" y="1521117"/>
                  </a:lnTo>
                  <a:lnTo>
                    <a:pt x="501891" y="1518399"/>
                  </a:lnTo>
                  <a:lnTo>
                    <a:pt x="503542" y="1516494"/>
                  </a:lnTo>
                  <a:lnTo>
                    <a:pt x="500227" y="1511427"/>
                  </a:lnTo>
                  <a:lnTo>
                    <a:pt x="501129" y="1508277"/>
                  </a:lnTo>
                  <a:lnTo>
                    <a:pt x="497713" y="1503032"/>
                  </a:lnTo>
                  <a:lnTo>
                    <a:pt x="499783" y="1503895"/>
                  </a:lnTo>
                  <a:lnTo>
                    <a:pt x="501205" y="1504035"/>
                  </a:lnTo>
                  <a:lnTo>
                    <a:pt x="504901" y="1504492"/>
                  </a:lnTo>
                  <a:lnTo>
                    <a:pt x="505218" y="1503870"/>
                  </a:lnTo>
                  <a:close/>
                </a:path>
                <a:path w="605789" h="1802129">
                  <a:moveTo>
                    <a:pt x="512699" y="1467764"/>
                  </a:moveTo>
                  <a:lnTo>
                    <a:pt x="511429" y="1466164"/>
                  </a:lnTo>
                  <a:lnTo>
                    <a:pt x="509993" y="1464906"/>
                  </a:lnTo>
                  <a:lnTo>
                    <a:pt x="507809" y="1462925"/>
                  </a:lnTo>
                  <a:lnTo>
                    <a:pt x="503974" y="1461312"/>
                  </a:lnTo>
                  <a:lnTo>
                    <a:pt x="502056" y="1462493"/>
                  </a:lnTo>
                  <a:lnTo>
                    <a:pt x="499630" y="1463979"/>
                  </a:lnTo>
                  <a:lnTo>
                    <a:pt x="500710" y="1466265"/>
                  </a:lnTo>
                  <a:lnTo>
                    <a:pt x="500608" y="1470558"/>
                  </a:lnTo>
                  <a:lnTo>
                    <a:pt x="502437" y="1472260"/>
                  </a:lnTo>
                  <a:lnTo>
                    <a:pt x="500875" y="1475143"/>
                  </a:lnTo>
                  <a:lnTo>
                    <a:pt x="501942" y="1477987"/>
                  </a:lnTo>
                  <a:lnTo>
                    <a:pt x="504291" y="1478330"/>
                  </a:lnTo>
                  <a:lnTo>
                    <a:pt x="505675" y="1479245"/>
                  </a:lnTo>
                  <a:lnTo>
                    <a:pt x="507034" y="1478762"/>
                  </a:lnTo>
                  <a:lnTo>
                    <a:pt x="511403" y="1475854"/>
                  </a:lnTo>
                  <a:lnTo>
                    <a:pt x="511048" y="1472184"/>
                  </a:lnTo>
                  <a:lnTo>
                    <a:pt x="512699" y="1467764"/>
                  </a:lnTo>
                  <a:close/>
                </a:path>
                <a:path w="605789" h="1802129">
                  <a:moveTo>
                    <a:pt x="519353" y="1437944"/>
                  </a:moveTo>
                  <a:lnTo>
                    <a:pt x="517855" y="1436268"/>
                  </a:lnTo>
                  <a:lnTo>
                    <a:pt x="517550" y="1435887"/>
                  </a:lnTo>
                  <a:lnTo>
                    <a:pt x="517271" y="1435404"/>
                  </a:lnTo>
                  <a:lnTo>
                    <a:pt x="516978" y="1434985"/>
                  </a:lnTo>
                  <a:lnTo>
                    <a:pt x="514985" y="1436585"/>
                  </a:lnTo>
                  <a:lnTo>
                    <a:pt x="512000" y="1436458"/>
                  </a:lnTo>
                  <a:lnTo>
                    <a:pt x="509320" y="1442745"/>
                  </a:lnTo>
                  <a:lnTo>
                    <a:pt x="512584" y="1442618"/>
                  </a:lnTo>
                  <a:lnTo>
                    <a:pt x="514413" y="1446276"/>
                  </a:lnTo>
                  <a:lnTo>
                    <a:pt x="515620" y="1443799"/>
                  </a:lnTo>
                  <a:lnTo>
                    <a:pt x="517296" y="1443418"/>
                  </a:lnTo>
                  <a:lnTo>
                    <a:pt x="517575" y="1442110"/>
                  </a:lnTo>
                  <a:lnTo>
                    <a:pt x="517677" y="1441856"/>
                  </a:lnTo>
                  <a:lnTo>
                    <a:pt x="518401" y="1439595"/>
                  </a:lnTo>
                  <a:lnTo>
                    <a:pt x="519353" y="1437944"/>
                  </a:lnTo>
                  <a:close/>
                </a:path>
                <a:path w="605789" h="1802129">
                  <a:moveTo>
                    <a:pt x="521919" y="1221054"/>
                  </a:moveTo>
                  <a:lnTo>
                    <a:pt x="521639" y="1219200"/>
                  </a:lnTo>
                  <a:lnTo>
                    <a:pt x="521220" y="1215885"/>
                  </a:lnTo>
                  <a:lnTo>
                    <a:pt x="517448" y="1212316"/>
                  </a:lnTo>
                  <a:lnTo>
                    <a:pt x="514515" y="1212164"/>
                  </a:lnTo>
                  <a:lnTo>
                    <a:pt x="512051" y="1212037"/>
                  </a:lnTo>
                  <a:lnTo>
                    <a:pt x="505726" y="1215859"/>
                  </a:lnTo>
                  <a:lnTo>
                    <a:pt x="504571" y="1219517"/>
                  </a:lnTo>
                  <a:lnTo>
                    <a:pt x="507784" y="1225473"/>
                  </a:lnTo>
                  <a:lnTo>
                    <a:pt x="509536" y="1225600"/>
                  </a:lnTo>
                  <a:lnTo>
                    <a:pt x="509993" y="1225397"/>
                  </a:lnTo>
                  <a:lnTo>
                    <a:pt x="511721" y="1220254"/>
                  </a:lnTo>
                  <a:lnTo>
                    <a:pt x="515988" y="1223187"/>
                  </a:lnTo>
                  <a:lnTo>
                    <a:pt x="520331" y="1221701"/>
                  </a:lnTo>
                  <a:lnTo>
                    <a:pt x="521919" y="1221054"/>
                  </a:lnTo>
                  <a:close/>
                </a:path>
                <a:path w="605789" h="1802129">
                  <a:moveTo>
                    <a:pt x="526237" y="1047635"/>
                  </a:moveTo>
                  <a:lnTo>
                    <a:pt x="526084" y="1047394"/>
                  </a:lnTo>
                  <a:lnTo>
                    <a:pt x="524929" y="1045260"/>
                  </a:lnTo>
                  <a:lnTo>
                    <a:pt x="523519" y="1043266"/>
                  </a:lnTo>
                  <a:lnTo>
                    <a:pt x="521169" y="1042365"/>
                  </a:lnTo>
                  <a:lnTo>
                    <a:pt x="520890" y="1042263"/>
                  </a:lnTo>
                  <a:lnTo>
                    <a:pt x="520306" y="1042974"/>
                  </a:lnTo>
                  <a:lnTo>
                    <a:pt x="519861" y="1043292"/>
                  </a:lnTo>
                  <a:lnTo>
                    <a:pt x="518274" y="1046238"/>
                  </a:lnTo>
                  <a:lnTo>
                    <a:pt x="522351" y="1045781"/>
                  </a:lnTo>
                  <a:lnTo>
                    <a:pt x="522719" y="1049121"/>
                  </a:lnTo>
                  <a:lnTo>
                    <a:pt x="524129" y="1049477"/>
                  </a:lnTo>
                  <a:lnTo>
                    <a:pt x="525729" y="1048524"/>
                  </a:lnTo>
                  <a:lnTo>
                    <a:pt x="526237" y="1047635"/>
                  </a:lnTo>
                  <a:close/>
                </a:path>
                <a:path w="605789" h="1802129">
                  <a:moveTo>
                    <a:pt x="532866" y="1027150"/>
                  </a:moveTo>
                  <a:lnTo>
                    <a:pt x="531253" y="1026528"/>
                  </a:lnTo>
                  <a:lnTo>
                    <a:pt x="528447" y="1025448"/>
                  </a:lnTo>
                  <a:lnTo>
                    <a:pt x="522998" y="1026325"/>
                  </a:lnTo>
                  <a:lnTo>
                    <a:pt x="523278" y="1030046"/>
                  </a:lnTo>
                  <a:lnTo>
                    <a:pt x="523900" y="1032002"/>
                  </a:lnTo>
                  <a:lnTo>
                    <a:pt x="526313" y="1032548"/>
                  </a:lnTo>
                  <a:lnTo>
                    <a:pt x="528916" y="1033437"/>
                  </a:lnTo>
                  <a:lnTo>
                    <a:pt x="531126" y="1032230"/>
                  </a:lnTo>
                  <a:lnTo>
                    <a:pt x="532180" y="1029284"/>
                  </a:lnTo>
                  <a:lnTo>
                    <a:pt x="532638" y="1028141"/>
                  </a:lnTo>
                  <a:lnTo>
                    <a:pt x="532866" y="1027150"/>
                  </a:lnTo>
                  <a:close/>
                </a:path>
                <a:path w="605789" h="1802129">
                  <a:moveTo>
                    <a:pt x="537159" y="1048575"/>
                  </a:moveTo>
                  <a:lnTo>
                    <a:pt x="536524" y="1048067"/>
                  </a:lnTo>
                  <a:lnTo>
                    <a:pt x="535978" y="1047369"/>
                  </a:lnTo>
                  <a:lnTo>
                    <a:pt x="535241" y="1047064"/>
                  </a:lnTo>
                  <a:lnTo>
                    <a:pt x="534022" y="1046581"/>
                  </a:lnTo>
                  <a:lnTo>
                    <a:pt x="532511" y="1045578"/>
                  </a:lnTo>
                  <a:lnTo>
                    <a:pt x="531634" y="1047965"/>
                  </a:lnTo>
                  <a:lnTo>
                    <a:pt x="531177" y="1048740"/>
                  </a:lnTo>
                  <a:lnTo>
                    <a:pt x="531660" y="1049502"/>
                  </a:lnTo>
                  <a:lnTo>
                    <a:pt x="532460" y="1049896"/>
                  </a:lnTo>
                  <a:lnTo>
                    <a:pt x="534365" y="1050823"/>
                  </a:lnTo>
                  <a:lnTo>
                    <a:pt x="535622" y="1049197"/>
                  </a:lnTo>
                  <a:lnTo>
                    <a:pt x="537159" y="1048575"/>
                  </a:lnTo>
                  <a:close/>
                </a:path>
                <a:path w="605789" h="1802129">
                  <a:moveTo>
                    <a:pt x="587819" y="1142072"/>
                  </a:moveTo>
                  <a:lnTo>
                    <a:pt x="587413" y="1141450"/>
                  </a:lnTo>
                  <a:lnTo>
                    <a:pt x="587260" y="1141018"/>
                  </a:lnTo>
                  <a:lnTo>
                    <a:pt x="587006" y="1140955"/>
                  </a:lnTo>
                  <a:lnTo>
                    <a:pt x="586841" y="1140891"/>
                  </a:lnTo>
                  <a:lnTo>
                    <a:pt x="586663" y="1139113"/>
                  </a:lnTo>
                  <a:lnTo>
                    <a:pt x="586257" y="1135722"/>
                  </a:lnTo>
                  <a:lnTo>
                    <a:pt x="583552" y="1132967"/>
                  </a:lnTo>
                  <a:lnTo>
                    <a:pt x="584428" y="1129398"/>
                  </a:lnTo>
                  <a:lnTo>
                    <a:pt x="584479" y="1129169"/>
                  </a:lnTo>
                  <a:lnTo>
                    <a:pt x="584098" y="1128623"/>
                  </a:lnTo>
                  <a:lnTo>
                    <a:pt x="583590" y="1128826"/>
                  </a:lnTo>
                  <a:lnTo>
                    <a:pt x="582968" y="1128928"/>
                  </a:lnTo>
                  <a:lnTo>
                    <a:pt x="582345" y="1130058"/>
                  </a:lnTo>
                  <a:lnTo>
                    <a:pt x="582168" y="1130960"/>
                  </a:lnTo>
                  <a:lnTo>
                    <a:pt x="581685" y="1132370"/>
                  </a:lnTo>
                  <a:lnTo>
                    <a:pt x="579234" y="1135151"/>
                  </a:lnTo>
                  <a:lnTo>
                    <a:pt x="581660" y="1137856"/>
                  </a:lnTo>
                  <a:lnTo>
                    <a:pt x="583590" y="1142326"/>
                  </a:lnTo>
                  <a:lnTo>
                    <a:pt x="584428" y="1141120"/>
                  </a:lnTo>
                  <a:lnTo>
                    <a:pt x="585431" y="1140396"/>
                  </a:lnTo>
                  <a:lnTo>
                    <a:pt x="586511" y="1141196"/>
                  </a:lnTo>
                  <a:lnTo>
                    <a:pt x="586435" y="1141780"/>
                  </a:lnTo>
                  <a:lnTo>
                    <a:pt x="586562" y="1142250"/>
                  </a:lnTo>
                  <a:lnTo>
                    <a:pt x="586689" y="1142809"/>
                  </a:lnTo>
                  <a:lnTo>
                    <a:pt x="587235" y="1142860"/>
                  </a:lnTo>
                  <a:lnTo>
                    <a:pt x="587819" y="1142072"/>
                  </a:lnTo>
                  <a:close/>
                </a:path>
                <a:path w="605789" h="1802129">
                  <a:moveTo>
                    <a:pt x="592061" y="1299908"/>
                  </a:moveTo>
                  <a:lnTo>
                    <a:pt x="591705" y="1299095"/>
                  </a:lnTo>
                  <a:lnTo>
                    <a:pt x="588670" y="1298727"/>
                  </a:lnTo>
                  <a:lnTo>
                    <a:pt x="588213" y="1298752"/>
                  </a:lnTo>
                  <a:lnTo>
                    <a:pt x="588162" y="1300759"/>
                  </a:lnTo>
                  <a:lnTo>
                    <a:pt x="587692" y="1302207"/>
                  </a:lnTo>
                  <a:lnTo>
                    <a:pt x="587540" y="1302639"/>
                  </a:lnTo>
                  <a:lnTo>
                    <a:pt x="587908" y="1303261"/>
                  </a:lnTo>
                  <a:lnTo>
                    <a:pt x="588035" y="1303794"/>
                  </a:lnTo>
                  <a:lnTo>
                    <a:pt x="589419" y="1302893"/>
                  </a:lnTo>
                  <a:lnTo>
                    <a:pt x="591553" y="1302918"/>
                  </a:lnTo>
                  <a:lnTo>
                    <a:pt x="592061" y="1299908"/>
                  </a:lnTo>
                  <a:close/>
                </a:path>
                <a:path w="605789" h="1802129">
                  <a:moveTo>
                    <a:pt x="604735" y="1275207"/>
                  </a:moveTo>
                  <a:lnTo>
                    <a:pt x="603885" y="1268501"/>
                  </a:lnTo>
                  <a:lnTo>
                    <a:pt x="604100" y="1263002"/>
                  </a:lnTo>
                  <a:lnTo>
                    <a:pt x="604558" y="1257477"/>
                  </a:lnTo>
                  <a:lnTo>
                    <a:pt x="604634" y="1256931"/>
                  </a:lnTo>
                  <a:lnTo>
                    <a:pt x="604380" y="1256372"/>
                  </a:lnTo>
                  <a:lnTo>
                    <a:pt x="604278" y="1255826"/>
                  </a:lnTo>
                  <a:lnTo>
                    <a:pt x="603758" y="1256042"/>
                  </a:lnTo>
                  <a:lnTo>
                    <a:pt x="603199" y="1256169"/>
                  </a:lnTo>
                  <a:lnTo>
                    <a:pt x="596569" y="1260462"/>
                  </a:lnTo>
                  <a:lnTo>
                    <a:pt x="595096" y="1265008"/>
                  </a:lnTo>
                  <a:lnTo>
                    <a:pt x="598360" y="1272971"/>
                  </a:lnTo>
                  <a:lnTo>
                    <a:pt x="599135" y="1274241"/>
                  </a:lnTo>
                  <a:lnTo>
                    <a:pt x="601091" y="1278483"/>
                  </a:lnTo>
                  <a:lnTo>
                    <a:pt x="604431" y="1277188"/>
                  </a:lnTo>
                  <a:lnTo>
                    <a:pt x="604735" y="1275207"/>
                  </a:lnTo>
                  <a:close/>
                </a:path>
                <a:path w="605789" h="1802129">
                  <a:moveTo>
                    <a:pt x="605599" y="27216"/>
                  </a:moveTo>
                  <a:lnTo>
                    <a:pt x="557872" y="3136"/>
                  </a:lnTo>
                  <a:lnTo>
                    <a:pt x="521703" y="0"/>
                  </a:lnTo>
                  <a:lnTo>
                    <a:pt x="485533" y="3251"/>
                  </a:lnTo>
                  <a:lnTo>
                    <a:pt x="450596" y="12915"/>
                  </a:lnTo>
                  <a:lnTo>
                    <a:pt x="444550" y="16332"/>
                  </a:lnTo>
                  <a:lnTo>
                    <a:pt x="440118" y="21323"/>
                  </a:lnTo>
                  <a:lnTo>
                    <a:pt x="437857" y="27508"/>
                  </a:lnTo>
                  <a:lnTo>
                    <a:pt x="438327" y="34531"/>
                  </a:lnTo>
                  <a:lnTo>
                    <a:pt x="441439" y="40513"/>
                  </a:lnTo>
                  <a:lnTo>
                    <a:pt x="446659" y="45123"/>
                  </a:lnTo>
                  <a:lnTo>
                    <a:pt x="453136" y="47510"/>
                  </a:lnTo>
                  <a:lnTo>
                    <a:pt x="459943" y="46799"/>
                  </a:lnTo>
                  <a:lnTo>
                    <a:pt x="490537" y="38227"/>
                  </a:lnTo>
                  <a:lnTo>
                    <a:pt x="521703" y="35318"/>
                  </a:lnTo>
                  <a:lnTo>
                    <a:pt x="552881" y="38087"/>
                  </a:lnTo>
                  <a:lnTo>
                    <a:pt x="583526" y="46558"/>
                  </a:lnTo>
                  <a:lnTo>
                    <a:pt x="590321" y="47244"/>
                  </a:lnTo>
                  <a:lnTo>
                    <a:pt x="596773" y="44881"/>
                  </a:lnTo>
                  <a:lnTo>
                    <a:pt x="602018" y="40271"/>
                  </a:lnTo>
                  <a:lnTo>
                    <a:pt x="605129" y="34277"/>
                  </a:lnTo>
                  <a:lnTo>
                    <a:pt x="605599" y="27216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88995" y="6957741"/>
              <a:ext cx="195407" cy="229389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2801689" y="8128584"/>
              <a:ext cx="565785" cy="1427480"/>
            </a:xfrm>
            <a:custGeom>
              <a:avLst/>
              <a:gdLst/>
              <a:ahLst/>
              <a:cxnLst/>
              <a:rect l="l" t="t" r="r" b="b"/>
              <a:pathLst>
                <a:path w="565785" h="1427479">
                  <a:moveTo>
                    <a:pt x="3187" y="1296022"/>
                  </a:moveTo>
                  <a:lnTo>
                    <a:pt x="2057" y="1295146"/>
                  </a:lnTo>
                  <a:lnTo>
                    <a:pt x="1549" y="1294765"/>
                  </a:lnTo>
                  <a:lnTo>
                    <a:pt x="901" y="1295044"/>
                  </a:lnTo>
                  <a:lnTo>
                    <a:pt x="0" y="1295450"/>
                  </a:lnTo>
                  <a:lnTo>
                    <a:pt x="596" y="1295819"/>
                  </a:lnTo>
                  <a:lnTo>
                    <a:pt x="1181" y="1296352"/>
                  </a:lnTo>
                  <a:lnTo>
                    <a:pt x="1854" y="1296555"/>
                  </a:lnTo>
                  <a:lnTo>
                    <a:pt x="2235" y="1296657"/>
                  </a:lnTo>
                  <a:lnTo>
                    <a:pt x="2755" y="1296200"/>
                  </a:lnTo>
                  <a:lnTo>
                    <a:pt x="3187" y="1296022"/>
                  </a:lnTo>
                  <a:close/>
                </a:path>
                <a:path w="565785" h="1427479">
                  <a:moveTo>
                    <a:pt x="26758" y="1207008"/>
                  </a:moveTo>
                  <a:lnTo>
                    <a:pt x="26606" y="1206576"/>
                  </a:lnTo>
                  <a:lnTo>
                    <a:pt x="26581" y="1206284"/>
                  </a:lnTo>
                  <a:lnTo>
                    <a:pt x="25730" y="1206627"/>
                  </a:lnTo>
                  <a:lnTo>
                    <a:pt x="25323" y="1206779"/>
                  </a:lnTo>
                  <a:lnTo>
                    <a:pt x="25349" y="1207135"/>
                  </a:lnTo>
                  <a:lnTo>
                    <a:pt x="25400" y="1207414"/>
                  </a:lnTo>
                  <a:lnTo>
                    <a:pt x="25425" y="1207706"/>
                  </a:lnTo>
                  <a:lnTo>
                    <a:pt x="25857" y="1207516"/>
                  </a:lnTo>
                  <a:lnTo>
                    <a:pt x="26301" y="1207389"/>
                  </a:lnTo>
                  <a:lnTo>
                    <a:pt x="26657" y="1207109"/>
                  </a:lnTo>
                  <a:close/>
                </a:path>
                <a:path w="565785" h="1427479">
                  <a:moveTo>
                    <a:pt x="41973" y="1285125"/>
                  </a:moveTo>
                  <a:lnTo>
                    <a:pt x="41884" y="1284973"/>
                  </a:lnTo>
                  <a:lnTo>
                    <a:pt x="40830" y="1284973"/>
                  </a:lnTo>
                  <a:lnTo>
                    <a:pt x="40589" y="1285125"/>
                  </a:lnTo>
                  <a:lnTo>
                    <a:pt x="41973" y="1285125"/>
                  </a:lnTo>
                  <a:close/>
                </a:path>
                <a:path w="565785" h="1427479">
                  <a:moveTo>
                    <a:pt x="44399" y="1285125"/>
                  </a:moveTo>
                  <a:lnTo>
                    <a:pt x="41973" y="1285125"/>
                  </a:lnTo>
                  <a:lnTo>
                    <a:pt x="42075" y="1285278"/>
                  </a:lnTo>
                  <a:lnTo>
                    <a:pt x="43624" y="1285760"/>
                  </a:lnTo>
                  <a:lnTo>
                    <a:pt x="44399" y="1285125"/>
                  </a:lnTo>
                  <a:close/>
                </a:path>
                <a:path w="565785" h="1427479">
                  <a:moveTo>
                    <a:pt x="46964" y="1281861"/>
                  </a:moveTo>
                  <a:lnTo>
                    <a:pt x="46037" y="1279258"/>
                  </a:lnTo>
                  <a:lnTo>
                    <a:pt x="45935" y="1278382"/>
                  </a:lnTo>
                  <a:lnTo>
                    <a:pt x="45707" y="1277645"/>
                  </a:lnTo>
                  <a:lnTo>
                    <a:pt x="45237" y="1276248"/>
                  </a:lnTo>
                  <a:lnTo>
                    <a:pt x="43853" y="1277150"/>
                  </a:lnTo>
                  <a:lnTo>
                    <a:pt x="43408" y="1277645"/>
                  </a:lnTo>
                  <a:lnTo>
                    <a:pt x="42075" y="1278851"/>
                  </a:lnTo>
                  <a:lnTo>
                    <a:pt x="41389" y="1280591"/>
                  </a:lnTo>
                  <a:lnTo>
                    <a:pt x="41414" y="1282242"/>
                  </a:lnTo>
                  <a:lnTo>
                    <a:pt x="40005" y="1282242"/>
                  </a:lnTo>
                  <a:lnTo>
                    <a:pt x="39890" y="1283423"/>
                  </a:lnTo>
                  <a:lnTo>
                    <a:pt x="39865" y="1284655"/>
                  </a:lnTo>
                  <a:lnTo>
                    <a:pt x="40411" y="1284973"/>
                  </a:lnTo>
                  <a:lnTo>
                    <a:pt x="40830" y="1284973"/>
                  </a:lnTo>
                  <a:lnTo>
                    <a:pt x="41719" y="1284427"/>
                  </a:lnTo>
                  <a:lnTo>
                    <a:pt x="41694" y="1284655"/>
                  </a:lnTo>
                  <a:lnTo>
                    <a:pt x="41884" y="1284973"/>
                  </a:lnTo>
                  <a:lnTo>
                    <a:pt x="44589" y="1284973"/>
                  </a:lnTo>
                  <a:lnTo>
                    <a:pt x="44996" y="1284655"/>
                  </a:lnTo>
                  <a:lnTo>
                    <a:pt x="45288" y="1284427"/>
                  </a:lnTo>
                  <a:lnTo>
                    <a:pt x="45961" y="1283893"/>
                  </a:lnTo>
                  <a:lnTo>
                    <a:pt x="46964" y="1281861"/>
                  </a:lnTo>
                  <a:close/>
                </a:path>
                <a:path w="565785" h="1427479">
                  <a:moveTo>
                    <a:pt x="77863" y="1368094"/>
                  </a:moveTo>
                  <a:lnTo>
                    <a:pt x="77787" y="1366088"/>
                  </a:lnTo>
                  <a:lnTo>
                    <a:pt x="75755" y="1364310"/>
                  </a:lnTo>
                  <a:lnTo>
                    <a:pt x="75679" y="1364030"/>
                  </a:lnTo>
                  <a:lnTo>
                    <a:pt x="75057" y="1363370"/>
                  </a:lnTo>
                  <a:lnTo>
                    <a:pt x="74549" y="1362951"/>
                  </a:lnTo>
                  <a:lnTo>
                    <a:pt x="74079" y="1362494"/>
                  </a:lnTo>
                  <a:lnTo>
                    <a:pt x="73367" y="1363776"/>
                  </a:lnTo>
                  <a:lnTo>
                    <a:pt x="73621" y="1363357"/>
                  </a:lnTo>
                  <a:lnTo>
                    <a:pt x="72364" y="1366964"/>
                  </a:lnTo>
                  <a:lnTo>
                    <a:pt x="72618" y="1369123"/>
                  </a:lnTo>
                  <a:lnTo>
                    <a:pt x="75476" y="1370812"/>
                  </a:lnTo>
                  <a:lnTo>
                    <a:pt x="76860" y="1370507"/>
                  </a:lnTo>
                  <a:lnTo>
                    <a:pt x="77863" y="1368094"/>
                  </a:lnTo>
                  <a:close/>
                </a:path>
                <a:path w="565785" h="1427479">
                  <a:moveTo>
                    <a:pt x="96520" y="973150"/>
                  </a:moveTo>
                  <a:lnTo>
                    <a:pt x="96266" y="971740"/>
                  </a:lnTo>
                  <a:lnTo>
                    <a:pt x="96189" y="971118"/>
                  </a:lnTo>
                  <a:lnTo>
                    <a:pt x="92125" y="971042"/>
                  </a:lnTo>
                  <a:lnTo>
                    <a:pt x="91541" y="971638"/>
                  </a:lnTo>
                  <a:lnTo>
                    <a:pt x="90017" y="973226"/>
                  </a:lnTo>
                  <a:lnTo>
                    <a:pt x="91770" y="974153"/>
                  </a:lnTo>
                  <a:lnTo>
                    <a:pt x="93002" y="976668"/>
                  </a:lnTo>
                  <a:lnTo>
                    <a:pt x="94030" y="976439"/>
                  </a:lnTo>
                  <a:lnTo>
                    <a:pt x="96520" y="974725"/>
                  </a:lnTo>
                  <a:lnTo>
                    <a:pt x="96520" y="973150"/>
                  </a:lnTo>
                  <a:close/>
                </a:path>
                <a:path w="565785" h="1427479">
                  <a:moveTo>
                    <a:pt x="102514" y="1347089"/>
                  </a:moveTo>
                  <a:lnTo>
                    <a:pt x="100507" y="1343113"/>
                  </a:lnTo>
                  <a:lnTo>
                    <a:pt x="96964" y="1340662"/>
                  </a:lnTo>
                  <a:lnTo>
                    <a:pt x="96913" y="1340307"/>
                  </a:lnTo>
                  <a:lnTo>
                    <a:pt x="96697" y="1340180"/>
                  </a:lnTo>
                  <a:lnTo>
                    <a:pt x="94081" y="1338554"/>
                  </a:lnTo>
                  <a:lnTo>
                    <a:pt x="92506" y="1339303"/>
                  </a:lnTo>
                  <a:lnTo>
                    <a:pt x="91973" y="1342390"/>
                  </a:lnTo>
                  <a:lnTo>
                    <a:pt x="91871" y="1343799"/>
                  </a:lnTo>
                  <a:lnTo>
                    <a:pt x="91020" y="1344904"/>
                  </a:lnTo>
                  <a:lnTo>
                    <a:pt x="95770" y="1347482"/>
                  </a:lnTo>
                  <a:lnTo>
                    <a:pt x="97955" y="1349438"/>
                  </a:lnTo>
                  <a:lnTo>
                    <a:pt x="100761" y="1347990"/>
                  </a:lnTo>
                  <a:lnTo>
                    <a:pt x="102514" y="1347089"/>
                  </a:lnTo>
                  <a:close/>
                </a:path>
                <a:path w="565785" h="1427479">
                  <a:moveTo>
                    <a:pt x="116827" y="1020191"/>
                  </a:moveTo>
                  <a:lnTo>
                    <a:pt x="116674" y="1019987"/>
                  </a:lnTo>
                  <a:lnTo>
                    <a:pt x="116522" y="1019594"/>
                  </a:lnTo>
                  <a:lnTo>
                    <a:pt x="116395" y="1019594"/>
                  </a:lnTo>
                  <a:lnTo>
                    <a:pt x="116027" y="1019619"/>
                  </a:lnTo>
                  <a:lnTo>
                    <a:pt x="115620" y="1019784"/>
                  </a:lnTo>
                  <a:lnTo>
                    <a:pt x="115239" y="1019886"/>
                  </a:lnTo>
                  <a:lnTo>
                    <a:pt x="115366" y="1020114"/>
                  </a:lnTo>
                  <a:lnTo>
                    <a:pt x="115519" y="1020318"/>
                  </a:lnTo>
                  <a:lnTo>
                    <a:pt x="115697" y="1020572"/>
                  </a:lnTo>
                  <a:lnTo>
                    <a:pt x="116827" y="1020191"/>
                  </a:lnTo>
                  <a:close/>
                </a:path>
                <a:path w="565785" h="1427479">
                  <a:moveTo>
                    <a:pt x="119938" y="1200988"/>
                  </a:moveTo>
                  <a:lnTo>
                    <a:pt x="117233" y="1199654"/>
                  </a:lnTo>
                  <a:lnTo>
                    <a:pt x="115125" y="1199400"/>
                  </a:lnTo>
                  <a:lnTo>
                    <a:pt x="113131" y="1199121"/>
                  </a:lnTo>
                  <a:lnTo>
                    <a:pt x="112356" y="1199045"/>
                  </a:lnTo>
                  <a:lnTo>
                    <a:pt x="110705" y="1206182"/>
                  </a:lnTo>
                  <a:lnTo>
                    <a:pt x="111201" y="1207185"/>
                  </a:lnTo>
                  <a:lnTo>
                    <a:pt x="111658" y="1208062"/>
                  </a:lnTo>
                  <a:lnTo>
                    <a:pt x="114388" y="1208493"/>
                  </a:lnTo>
                  <a:lnTo>
                    <a:pt x="115646" y="1207884"/>
                  </a:lnTo>
                  <a:lnTo>
                    <a:pt x="117106" y="1207160"/>
                  </a:lnTo>
                  <a:lnTo>
                    <a:pt x="119938" y="1200988"/>
                  </a:lnTo>
                  <a:close/>
                </a:path>
                <a:path w="565785" h="1427479">
                  <a:moveTo>
                    <a:pt x="123380" y="985596"/>
                  </a:moveTo>
                  <a:lnTo>
                    <a:pt x="122224" y="984491"/>
                  </a:lnTo>
                  <a:lnTo>
                    <a:pt x="120586" y="983208"/>
                  </a:lnTo>
                  <a:lnTo>
                    <a:pt x="119367" y="982179"/>
                  </a:lnTo>
                  <a:lnTo>
                    <a:pt x="117297" y="982256"/>
                  </a:lnTo>
                  <a:lnTo>
                    <a:pt x="115773" y="981532"/>
                  </a:lnTo>
                  <a:lnTo>
                    <a:pt x="115150" y="981227"/>
                  </a:lnTo>
                  <a:lnTo>
                    <a:pt x="114541" y="980097"/>
                  </a:lnTo>
                  <a:lnTo>
                    <a:pt x="113360" y="981176"/>
                  </a:lnTo>
                  <a:lnTo>
                    <a:pt x="113487" y="982357"/>
                  </a:lnTo>
                  <a:lnTo>
                    <a:pt x="112864" y="984999"/>
                  </a:lnTo>
                  <a:lnTo>
                    <a:pt x="114617" y="985723"/>
                  </a:lnTo>
                  <a:lnTo>
                    <a:pt x="114973" y="986929"/>
                  </a:lnTo>
                  <a:lnTo>
                    <a:pt x="115722" y="988060"/>
                  </a:lnTo>
                  <a:lnTo>
                    <a:pt x="116205" y="989660"/>
                  </a:lnTo>
                  <a:lnTo>
                    <a:pt x="118427" y="990244"/>
                  </a:lnTo>
                  <a:lnTo>
                    <a:pt x="119811" y="991755"/>
                  </a:lnTo>
                  <a:lnTo>
                    <a:pt x="123380" y="985596"/>
                  </a:lnTo>
                  <a:close/>
                </a:path>
                <a:path w="565785" h="1427479">
                  <a:moveTo>
                    <a:pt x="129476" y="965796"/>
                  </a:moveTo>
                  <a:lnTo>
                    <a:pt x="127927" y="964895"/>
                  </a:lnTo>
                  <a:lnTo>
                    <a:pt x="126009" y="965923"/>
                  </a:lnTo>
                  <a:lnTo>
                    <a:pt x="125564" y="966266"/>
                  </a:lnTo>
                  <a:lnTo>
                    <a:pt x="123850" y="967397"/>
                  </a:lnTo>
                  <a:lnTo>
                    <a:pt x="122504" y="968082"/>
                  </a:lnTo>
                  <a:lnTo>
                    <a:pt x="121450" y="969060"/>
                  </a:lnTo>
                  <a:lnTo>
                    <a:pt x="120815" y="969657"/>
                  </a:lnTo>
                  <a:lnTo>
                    <a:pt x="121196" y="970635"/>
                  </a:lnTo>
                  <a:lnTo>
                    <a:pt x="121742" y="971359"/>
                  </a:lnTo>
                  <a:lnTo>
                    <a:pt x="122478" y="972223"/>
                  </a:lnTo>
                  <a:lnTo>
                    <a:pt x="122821" y="973620"/>
                  </a:lnTo>
                  <a:lnTo>
                    <a:pt x="124231" y="973480"/>
                  </a:lnTo>
                  <a:lnTo>
                    <a:pt x="126390" y="973251"/>
                  </a:lnTo>
                  <a:lnTo>
                    <a:pt x="129349" y="969581"/>
                  </a:lnTo>
                  <a:lnTo>
                    <a:pt x="129476" y="965796"/>
                  </a:lnTo>
                  <a:close/>
                </a:path>
                <a:path w="565785" h="1427479">
                  <a:moveTo>
                    <a:pt x="132664" y="1189507"/>
                  </a:moveTo>
                  <a:lnTo>
                    <a:pt x="132562" y="1188529"/>
                  </a:lnTo>
                  <a:lnTo>
                    <a:pt x="128498" y="1187348"/>
                  </a:lnTo>
                  <a:lnTo>
                    <a:pt x="127546" y="1184211"/>
                  </a:lnTo>
                  <a:lnTo>
                    <a:pt x="125437" y="1180198"/>
                  </a:lnTo>
                  <a:lnTo>
                    <a:pt x="124231" y="1179322"/>
                  </a:lnTo>
                  <a:lnTo>
                    <a:pt x="123050" y="1178737"/>
                  </a:lnTo>
                  <a:lnTo>
                    <a:pt x="123926" y="1178090"/>
                  </a:lnTo>
                  <a:lnTo>
                    <a:pt x="125488" y="1175283"/>
                  </a:lnTo>
                  <a:lnTo>
                    <a:pt x="124383" y="1170178"/>
                  </a:lnTo>
                  <a:lnTo>
                    <a:pt x="122174" y="1168704"/>
                  </a:lnTo>
                  <a:lnTo>
                    <a:pt x="119494" y="1166533"/>
                  </a:lnTo>
                  <a:lnTo>
                    <a:pt x="119253" y="1166291"/>
                  </a:lnTo>
                  <a:lnTo>
                    <a:pt x="119087" y="1166533"/>
                  </a:lnTo>
                  <a:lnTo>
                    <a:pt x="119202" y="1166291"/>
                  </a:lnTo>
                  <a:lnTo>
                    <a:pt x="120065" y="1164259"/>
                  </a:lnTo>
                  <a:lnTo>
                    <a:pt x="125691" y="1159332"/>
                  </a:lnTo>
                  <a:lnTo>
                    <a:pt x="121450" y="1157109"/>
                  </a:lnTo>
                  <a:lnTo>
                    <a:pt x="122377" y="1152182"/>
                  </a:lnTo>
                  <a:lnTo>
                    <a:pt x="121094" y="1150747"/>
                  </a:lnTo>
                  <a:lnTo>
                    <a:pt x="117856" y="1149692"/>
                  </a:lnTo>
                  <a:lnTo>
                    <a:pt x="117856" y="1168374"/>
                  </a:lnTo>
                  <a:lnTo>
                    <a:pt x="117309" y="1169200"/>
                  </a:lnTo>
                  <a:lnTo>
                    <a:pt x="114896" y="1169936"/>
                  </a:lnTo>
                  <a:lnTo>
                    <a:pt x="114490" y="1170139"/>
                  </a:lnTo>
                  <a:lnTo>
                    <a:pt x="114642" y="1170038"/>
                  </a:lnTo>
                  <a:lnTo>
                    <a:pt x="114808" y="1169936"/>
                  </a:lnTo>
                  <a:lnTo>
                    <a:pt x="117856" y="1168374"/>
                  </a:lnTo>
                  <a:lnTo>
                    <a:pt x="117856" y="1149692"/>
                  </a:lnTo>
                  <a:lnTo>
                    <a:pt x="116649" y="1149299"/>
                  </a:lnTo>
                  <a:lnTo>
                    <a:pt x="115697" y="1147686"/>
                  </a:lnTo>
                  <a:lnTo>
                    <a:pt x="115722" y="1147508"/>
                  </a:lnTo>
                  <a:lnTo>
                    <a:pt x="115824" y="1146937"/>
                  </a:lnTo>
                  <a:lnTo>
                    <a:pt x="116624" y="1142339"/>
                  </a:lnTo>
                  <a:lnTo>
                    <a:pt x="115100" y="1144346"/>
                  </a:lnTo>
                  <a:lnTo>
                    <a:pt x="112991" y="1145159"/>
                  </a:lnTo>
                  <a:lnTo>
                    <a:pt x="113817" y="1146937"/>
                  </a:lnTo>
                  <a:lnTo>
                    <a:pt x="112941" y="1147508"/>
                  </a:lnTo>
                  <a:lnTo>
                    <a:pt x="106159" y="1152182"/>
                  </a:lnTo>
                  <a:lnTo>
                    <a:pt x="104724" y="1157249"/>
                  </a:lnTo>
                  <a:lnTo>
                    <a:pt x="104279" y="1159065"/>
                  </a:lnTo>
                  <a:lnTo>
                    <a:pt x="103568" y="1160272"/>
                  </a:lnTo>
                  <a:lnTo>
                    <a:pt x="99885" y="1163078"/>
                  </a:lnTo>
                  <a:lnTo>
                    <a:pt x="100152" y="1165339"/>
                  </a:lnTo>
                  <a:lnTo>
                    <a:pt x="104076" y="1171155"/>
                  </a:lnTo>
                  <a:lnTo>
                    <a:pt x="110731" y="1172489"/>
                  </a:lnTo>
                  <a:lnTo>
                    <a:pt x="111264" y="1172108"/>
                  </a:lnTo>
                  <a:lnTo>
                    <a:pt x="112001" y="1171244"/>
                  </a:lnTo>
                  <a:lnTo>
                    <a:pt x="111328" y="1172108"/>
                  </a:lnTo>
                  <a:lnTo>
                    <a:pt x="111290" y="1172489"/>
                  </a:lnTo>
                  <a:lnTo>
                    <a:pt x="110782" y="1176985"/>
                  </a:lnTo>
                  <a:lnTo>
                    <a:pt x="112585" y="1178242"/>
                  </a:lnTo>
                  <a:lnTo>
                    <a:pt x="114388" y="1179322"/>
                  </a:lnTo>
                  <a:lnTo>
                    <a:pt x="113245" y="1180198"/>
                  </a:lnTo>
                  <a:lnTo>
                    <a:pt x="112102" y="1181354"/>
                  </a:lnTo>
                  <a:lnTo>
                    <a:pt x="110553" y="1182306"/>
                  </a:lnTo>
                  <a:lnTo>
                    <a:pt x="110401" y="1183360"/>
                  </a:lnTo>
                  <a:lnTo>
                    <a:pt x="112255" y="1185570"/>
                  </a:lnTo>
                  <a:lnTo>
                    <a:pt x="111150" y="1189139"/>
                  </a:lnTo>
                  <a:lnTo>
                    <a:pt x="115900" y="1190447"/>
                  </a:lnTo>
                  <a:lnTo>
                    <a:pt x="116928" y="1192123"/>
                  </a:lnTo>
                  <a:lnTo>
                    <a:pt x="116865" y="1192555"/>
                  </a:lnTo>
                  <a:lnTo>
                    <a:pt x="116370" y="1195717"/>
                  </a:lnTo>
                  <a:lnTo>
                    <a:pt x="118338" y="1195717"/>
                  </a:lnTo>
                  <a:lnTo>
                    <a:pt x="122123" y="1196340"/>
                  </a:lnTo>
                  <a:lnTo>
                    <a:pt x="123799" y="1197165"/>
                  </a:lnTo>
                  <a:lnTo>
                    <a:pt x="126923" y="1198829"/>
                  </a:lnTo>
                  <a:lnTo>
                    <a:pt x="132092" y="1192555"/>
                  </a:lnTo>
                  <a:lnTo>
                    <a:pt x="132156" y="1192123"/>
                  </a:lnTo>
                  <a:lnTo>
                    <a:pt x="132410" y="1190294"/>
                  </a:lnTo>
                  <a:lnTo>
                    <a:pt x="132664" y="1189507"/>
                  </a:lnTo>
                  <a:close/>
                </a:path>
                <a:path w="565785" h="1427479">
                  <a:moveTo>
                    <a:pt x="137185" y="1003249"/>
                  </a:moveTo>
                  <a:lnTo>
                    <a:pt x="135572" y="999375"/>
                  </a:lnTo>
                  <a:lnTo>
                    <a:pt x="132994" y="991095"/>
                  </a:lnTo>
                  <a:lnTo>
                    <a:pt x="130733" y="990447"/>
                  </a:lnTo>
                  <a:lnTo>
                    <a:pt x="124714" y="988885"/>
                  </a:lnTo>
                  <a:lnTo>
                    <a:pt x="123253" y="990841"/>
                  </a:lnTo>
                  <a:lnTo>
                    <a:pt x="120294" y="992022"/>
                  </a:lnTo>
                  <a:lnTo>
                    <a:pt x="117805" y="991704"/>
                  </a:lnTo>
                  <a:lnTo>
                    <a:pt x="117678" y="997851"/>
                  </a:lnTo>
                  <a:lnTo>
                    <a:pt x="117030" y="1000429"/>
                  </a:lnTo>
                  <a:lnTo>
                    <a:pt x="118313" y="1003071"/>
                  </a:lnTo>
                  <a:lnTo>
                    <a:pt x="121577" y="1001814"/>
                  </a:lnTo>
                  <a:lnTo>
                    <a:pt x="119634" y="1005535"/>
                  </a:lnTo>
                  <a:lnTo>
                    <a:pt x="121221" y="1006081"/>
                  </a:lnTo>
                  <a:lnTo>
                    <a:pt x="124663" y="1007313"/>
                  </a:lnTo>
                  <a:lnTo>
                    <a:pt x="128625" y="1006690"/>
                  </a:lnTo>
                  <a:lnTo>
                    <a:pt x="132562" y="1010196"/>
                  </a:lnTo>
                  <a:lnTo>
                    <a:pt x="133464" y="1008240"/>
                  </a:lnTo>
                  <a:lnTo>
                    <a:pt x="134696" y="1007084"/>
                  </a:lnTo>
                  <a:lnTo>
                    <a:pt x="137185" y="1003249"/>
                  </a:lnTo>
                  <a:close/>
                </a:path>
                <a:path w="565785" h="1427479">
                  <a:moveTo>
                    <a:pt x="139039" y="1082040"/>
                  </a:moveTo>
                  <a:lnTo>
                    <a:pt x="137287" y="1079855"/>
                  </a:lnTo>
                  <a:lnTo>
                    <a:pt x="136359" y="1080935"/>
                  </a:lnTo>
                  <a:lnTo>
                    <a:pt x="135724" y="1081417"/>
                  </a:lnTo>
                  <a:lnTo>
                    <a:pt x="134975" y="1081951"/>
                  </a:lnTo>
                  <a:lnTo>
                    <a:pt x="133248" y="1082268"/>
                  </a:lnTo>
                  <a:lnTo>
                    <a:pt x="134378" y="1083652"/>
                  </a:lnTo>
                  <a:lnTo>
                    <a:pt x="135026" y="1084453"/>
                  </a:lnTo>
                  <a:lnTo>
                    <a:pt x="135877" y="1083271"/>
                  </a:lnTo>
                  <a:lnTo>
                    <a:pt x="136626" y="1082929"/>
                  </a:lnTo>
                  <a:lnTo>
                    <a:pt x="137236" y="1082243"/>
                  </a:lnTo>
                  <a:lnTo>
                    <a:pt x="139039" y="1082040"/>
                  </a:lnTo>
                  <a:close/>
                </a:path>
                <a:path w="565785" h="1427479">
                  <a:moveTo>
                    <a:pt x="139446" y="1085862"/>
                  </a:moveTo>
                  <a:lnTo>
                    <a:pt x="139395" y="1085278"/>
                  </a:lnTo>
                  <a:lnTo>
                    <a:pt x="139344" y="1084935"/>
                  </a:lnTo>
                  <a:lnTo>
                    <a:pt x="138912" y="1084859"/>
                  </a:lnTo>
                  <a:lnTo>
                    <a:pt x="138468" y="1084783"/>
                  </a:lnTo>
                  <a:lnTo>
                    <a:pt x="138010" y="1084681"/>
                  </a:lnTo>
                  <a:lnTo>
                    <a:pt x="138036" y="1084986"/>
                  </a:lnTo>
                  <a:lnTo>
                    <a:pt x="137985" y="1085456"/>
                  </a:lnTo>
                  <a:lnTo>
                    <a:pt x="138112" y="1085532"/>
                  </a:lnTo>
                  <a:lnTo>
                    <a:pt x="138518" y="1085735"/>
                  </a:lnTo>
                  <a:lnTo>
                    <a:pt x="138988" y="1085761"/>
                  </a:lnTo>
                  <a:lnTo>
                    <a:pt x="139446" y="1085862"/>
                  </a:lnTo>
                  <a:close/>
                </a:path>
                <a:path w="565785" h="1427479">
                  <a:moveTo>
                    <a:pt x="146062" y="1341234"/>
                  </a:moveTo>
                  <a:lnTo>
                    <a:pt x="145326" y="1341234"/>
                  </a:lnTo>
                  <a:lnTo>
                    <a:pt x="144970" y="1341386"/>
                  </a:lnTo>
                  <a:lnTo>
                    <a:pt x="146011" y="1341386"/>
                  </a:lnTo>
                  <a:lnTo>
                    <a:pt x="146062" y="1341234"/>
                  </a:lnTo>
                  <a:close/>
                </a:path>
                <a:path w="565785" h="1427479">
                  <a:moveTo>
                    <a:pt x="146177" y="1341386"/>
                  </a:moveTo>
                  <a:lnTo>
                    <a:pt x="146011" y="1341386"/>
                  </a:lnTo>
                  <a:lnTo>
                    <a:pt x="145846" y="1341983"/>
                  </a:lnTo>
                  <a:lnTo>
                    <a:pt x="146177" y="1341386"/>
                  </a:lnTo>
                  <a:close/>
                </a:path>
                <a:path w="565785" h="1427479">
                  <a:moveTo>
                    <a:pt x="146519" y="1340739"/>
                  </a:moveTo>
                  <a:lnTo>
                    <a:pt x="146202" y="1340739"/>
                  </a:lnTo>
                  <a:lnTo>
                    <a:pt x="145897" y="1340281"/>
                  </a:lnTo>
                  <a:lnTo>
                    <a:pt x="145821" y="1340002"/>
                  </a:lnTo>
                  <a:lnTo>
                    <a:pt x="144970" y="1337449"/>
                  </a:lnTo>
                  <a:lnTo>
                    <a:pt x="146494" y="1333830"/>
                  </a:lnTo>
                  <a:lnTo>
                    <a:pt x="143040" y="1332852"/>
                  </a:lnTo>
                  <a:lnTo>
                    <a:pt x="141909" y="1332852"/>
                  </a:lnTo>
                  <a:lnTo>
                    <a:pt x="140347" y="1334312"/>
                  </a:lnTo>
                  <a:lnTo>
                    <a:pt x="141300" y="1338072"/>
                  </a:lnTo>
                  <a:lnTo>
                    <a:pt x="144094" y="1341234"/>
                  </a:lnTo>
                  <a:lnTo>
                    <a:pt x="145326" y="1341234"/>
                  </a:lnTo>
                  <a:lnTo>
                    <a:pt x="146151" y="1340891"/>
                  </a:lnTo>
                  <a:lnTo>
                    <a:pt x="146062" y="1341234"/>
                  </a:lnTo>
                  <a:lnTo>
                    <a:pt x="146177" y="1341386"/>
                  </a:lnTo>
                  <a:lnTo>
                    <a:pt x="146177" y="1341234"/>
                  </a:lnTo>
                  <a:lnTo>
                    <a:pt x="146519" y="1340739"/>
                  </a:lnTo>
                  <a:close/>
                </a:path>
                <a:path w="565785" h="1427479">
                  <a:moveTo>
                    <a:pt x="147154" y="933615"/>
                  </a:moveTo>
                  <a:lnTo>
                    <a:pt x="146621" y="931354"/>
                  </a:lnTo>
                  <a:lnTo>
                    <a:pt x="146621" y="930452"/>
                  </a:lnTo>
                  <a:lnTo>
                    <a:pt x="146519" y="929563"/>
                  </a:lnTo>
                  <a:lnTo>
                    <a:pt x="145148" y="929792"/>
                  </a:lnTo>
                  <a:lnTo>
                    <a:pt x="143662" y="929843"/>
                  </a:lnTo>
                  <a:lnTo>
                    <a:pt x="142379" y="930376"/>
                  </a:lnTo>
                  <a:lnTo>
                    <a:pt x="141909" y="930567"/>
                  </a:lnTo>
                  <a:lnTo>
                    <a:pt x="141579" y="931900"/>
                  </a:lnTo>
                  <a:lnTo>
                    <a:pt x="141833" y="933335"/>
                  </a:lnTo>
                  <a:lnTo>
                    <a:pt x="142608" y="933932"/>
                  </a:lnTo>
                  <a:lnTo>
                    <a:pt x="143560" y="935113"/>
                  </a:lnTo>
                  <a:lnTo>
                    <a:pt x="142481" y="936625"/>
                  </a:lnTo>
                  <a:lnTo>
                    <a:pt x="144640" y="936142"/>
                  </a:lnTo>
                  <a:lnTo>
                    <a:pt x="145021" y="935570"/>
                  </a:lnTo>
                  <a:lnTo>
                    <a:pt x="145440" y="935215"/>
                  </a:lnTo>
                  <a:lnTo>
                    <a:pt x="146100" y="934288"/>
                  </a:lnTo>
                  <a:lnTo>
                    <a:pt x="147154" y="933615"/>
                  </a:lnTo>
                  <a:close/>
                </a:path>
                <a:path w="565785" h="1427479">
                  <a:moveTo>
                    <a:pt x="152120" y="1314653"/>
                  </a:moveTo>
                  <a:lnTo>
                    <a:pt x="151523" y="1312697"/>
                  </a:lnTo>
                  <a:lnTo>
                    <a:pt x="151345" y="1311910"/>
                  </a:lnTo>
                  <a:lnTo>
                    <a:pt x="151117" y="1311084"/>
                  </a:lnTo>
                  <a:lnTo>
                    <a:pt x="149606" y="1311884"/>
                  </a:lnTo>
                  <a:lnTo>
                    <a:pt x="148412" y="1311033"/>
                  </a:lnTo>
                  <a:lnTo>
                    <a:pt x="146075" y="1310690"/>
                  </a:lnTo>
                  <a:lnTo>
                    <a:pt x="144970" y="1311287"/>
                  </a:lnTo>
                  <a:lnTo>
                    <a:pt x="143891" y="1311541"/>
                  </a:lnTo>
                  <a:lnTo>
                    <a:pt x="144411" y="1312799"/>
                  </a:lnTo>
                  <a:lnTo>
                    <a:pt x="144018" y="1314297"/>
                  </a:lnTo>
                  <a:lnTo>
                    <a:pt x="146926" y="1317066"/>
                  </a:lnTo>
                  <a:lnTo>
                    <a:pt x="148805" y="1316990"/>
                  </a:lnTo>
                  <a:lnTo>
                    <a:pt x="150685" y="1316202"/>
                  </a:lnTo>
                  <a:lnTo>
                    <a:pt x="151841" y="1315732"/>
                  </a:lnTo>
                  <a:lnTo>
                    <a:pt x="152120" y="1314653"/>
                  </a:lnTo>
                  <a:close/>
                </a:path>
                <a:path w="565785" h="1427479">
                  <a:moveTo>
                    <a:pt x="154381" y="1255382"/>
                  </a:moveTo>
                  <a:lnTo>
                    <a:pt x="151269" y="1253020"/>
                  </a:lnTo>
                  <a:lnTo>
                    <a:pt x="152844" y="1250315"/>
                  </a:lnTo>
                  <a:lnTo>
                    <a:pt x="152146" y="1249553"/>
                  </a:lnTo>
                  <a:lnTo>
                    <a:pt x="148678" y="1248651"/>
                  </a:lnTo>
                  <a:lnTo>
                    <a:pt x="145592" y="1249603"/>
                  </a:lnTo>
                  <a:lnTo>
                    <a:pt x="143065" y="1250708"/>
                  </a:lnTo>
                  <a:lnTo>
                    <a:pt x="140322" y="1251940"/>
                  </a:lnTo>
                  <a:lnTo>
                    <a:pt x="140601" y="1254455"/>
                  </a:lnTo>
                  <a:lnTo>
                    <a:pt x="143205" y="1259243"/>
                  </a:lnTo>
                  <a:lnTo>
                    <a:pt x="145148" y="1259446"/>
                  </a:lnTo>
                  <a:lnTo>
                    <a:pt x="151091" y="1262113"/>
                  </a:lnTo>
                  <a:lnTo>
                    <a:pt x="152552" y="1261757"/>
                  </a:lnTo>
                  <a:lnTo>
                    <a:pt x="153174" y="1258023"/>
                  </a:lnTo>
                  <a:lnTo>
                    <a:pt x="154381" y="1255382"/>
                  </a:lnTo>
                  <a:close/>
                </a:path>
                <a:path w="565785" h="1427479">
                  <a:moveTo>
                    <a:pt x="157619" y="1230477"/>
                  </a:moveTo>
                  <a:lnTo>
                    <a:pt x="157416" y="1226794"/>
                  </a:lnTo>
                  <a:lnTo>
                    <a:pt x="156083" y="1225956"/>
                  </a:lnTo>
                  <a:lnTo>
                    <a:pt x="154457" y="1224953"/>
                  </a:lnTo>
                  <a:lnTo>
                    <a:pt x="152476" y="1225207"/>
                  </a:lnTo>
                  <a:lnTo>
                    <a:pt x="151244" y="1226362"/>
                  </a:lnTo>
                  <a:lnTo>
                    <a:pt x="148958" y="1228471"/>
                  </a:lnTo>
                  <a:lnTo>
                    <a:pt x="151739" y="1229169"/>
                  </a:lnTo>
                  <a:lnTo>
                    <a:pt x="152768" y="1230350"/>
                  </a:lnTo>
                  <a:lnTo>
                    <a:pt x="153924" y="1230909"/>
                  </a:lnTo>
                  <a:lnTo>
                    <a:pt x="154660" y="1232966"/>
                  </a:lnTo>
                  <a:lnTo>
                    <a:pt x="156438" y="1231480"/>
                  </a:lnTo>
                  <a:lnTo>
                    <a:pt x="157619" y="1230477"/>
                  </a:lnTo>
                  <a:close/>
                </a:path>
                <a:path w="565785" h="1427479">
                  <a:moveTo>
                    <a:pt x="157619" y="910463"/>
                  </a:moveTo>
                  <a:lnTo>
                    <a:pt x="157530" y="910234"/>
                  </a:lnTo>
                  <a:lnTo>
                    <a:pt x="157276" y="909561"/>
                  </a:lnTo>
                  <a:lnTo>
                    <a:pt x="156718" y="908075"/>
                  </a:lnTo>
                  <a:lnTo>
                    <a:pt x="156349" y="907326"/>
                  </a:lnTo>
                  <a:lnTo>
                    <a:pt x="154787" y="906246"/>
                  </a:lnTo>
                  <a:lnTo>
                    <a:pt x="152222" y="907122"/>
                  </a:lnTo>
                  <a:lnTo>
                    <a:pt x="150114" y="908075"/>
                  </a:lnTo>
                  <a:lnTo>
                    <a:pt x="148882" y="909561"/>
                  </a:lnTo>
                  <a:lnTo>
                    <a:pt x="147701" y="908507"/>
                  </a:lnTo>
                  <a:lnTo>
                    <a:pt x="146050" y="907326"/>
                  </a:lnTo>
                  <a:lnTo>
                    <a:pt x="144818" y="906551"/>
                  </a:lnTo>
                  <a:lnTo>
                    <a:pt x="144830" y="906246"/>
                  </a:lnTo>
                  <a:lnTo>
                    <a:pt x="144957" y="904519"/>
                  </a:lnTo>
                  <a:lnTo>
                    <a:pt x="145999" y="904519"/>
                  </a:lnTo>
                  <a:lnTo>
                    <a:pt x="146519" y="904341"/>
                  </a:lnTo>
                  <a:lnTo>
                    <a:pt x="146494" y="904189"/>
                  </a:lnTo>
                  <a:lnTo>
                    <a:pt x="145846" y="901280"/>
                  </a:lnTo>
                  <a:lnTo>
                    <a:pt x="145732" y="900252"/>
                  </a:lnTo>
                  <a:lnTo>
                    <a:pt x="145618" y="898994"/>
                  </a:lnTo>
                  <a:lnTo>
                    <a:pt x="145491" y="897559"/>
                  </a:lnTo>
                  <a:lnTo>
                    <a:pt x="143179" y="892670"/>
                  </a:lnTo>
                  <a:lnTo>
                    <a:pt x="133197" y="892238"/>
                  </a:lnTo>
                  <a:lnTo>
                    <a:pt x="131216" y="893419"/>
                  </a:lnTo>
                  <a:lnTo>
                    <a:pt x="129730" y="894372"/>
                  </a:lnTo>
                  <a:lnTo>
                    <a:pt x="128625" y="898994"/>
                  </a:lnTo>
                  <a:lnTo>
                    <a:pt x="130200" y="900645"/>
                  </a:lnTo>
                  <a:lnTo>
                    <a:pt x="130759" y="900950"/>
                  </a:lnTo>
                  <a:lnTo>
                    <a:pt x="131191" y="901280"/>
                  </a:lnTo>
                  <a:lnTo>
                    <a:pt x="129730" y="904189"/>
                  </a:lnTo>
                  <a:lnTo>
                    <a:pt x="129667" y="904519"/>
                  </a:lnTo>
                  <a:lnTo>
                    <a:pt x="129082" y="907326"/>
                  </a:lnTo>
                  <a:lnTo>
                    <a:pt x="130657" y="909891"/>
                  </a:lnTo>
                  <a:lnTo>
                    <a:pt x="131635" y="910234"/>
                  </a:lnTo>
                  <a:lnTo>
                    <a:pt x="132346" y="910793"/>
                  </a:lnTo>
                  <a:lnTo>
                    <a:pt x="130162" y="921105"/>
                  </a:lnTo>
                  <a:lnTo>
                    <a:pt x="132892" y="923620"/>
                  </a:lnTo>
                  <a:lnTo>
                    <a:pt x="137566" y="922591"/>
                  </a:lnTo>
                  <a:lnTo>
                    <a:pt x="138671" y="920534"/>
                  </a:lnTo>
                  <a:lnTo>
                    <a:pt x="143281" y="922743"/>
                  </a:lnTo>
                  <a:lnTo>
                    <a:pt x="145199" y="921385"/>
                  </a:lnTo>
                  <a:lnTo>
                    <a:pt x="146316" y="920534"/>
                  </a:lnTo>
                  <a:lnTo>
                    <a:pt x="146748" y="920203"/>
                  </a:lnTo>
                  <a:lnTo>
                    <a:pt x="148755" y="918819"/>
                  </a:lnTo>
                  <a:lnTo>
                    <a:pt x="149987" y="916190"/>
                  </a:lnTo>
                  <a:lnTo>
                    <a:pt x="150025" y="915987"/>
                  </a:lnTo>
                  <a:lnTo>
                    <a:pt x="150444" y="913904"/>
                  </a:lnTo>
                  <a:lnTo>
                    <a:pt x="151841" y="914260"/>
                  </a:lnTo>
                  <a:lnTo>
                    <a:pt x="153555" y="914260"/>
                  </a:lnTo>
                  <a:lnTo>
                    <a:pt x="153847" y="913904"/>
                  </a:lnTo>
                  <a:lnTo>
                    <a:pt x="155562" y="911847"/>
                  </a:lnTo>
                  <a:lnTo>
                    <a:pt x="157619" y="910463"/>
                  </a:lnTo>
                  <a:close/>
                </a:path>
                <a:path w="565785" h="1427479">
                  <a:moveTo>
                    <a:pt x="160807" y="1249553"/>
                  </a:moveTo>
                  <a:lnTo>
                    <a:pt x="160731" y="1248803"/>
                  </a:lnTo>
                  <a:lnTo>
                    <a:pt x="160083" y="1248130"/>
                  </a:lnTo>
                  <a:lnTo>
                    <a:pt x="159181" y="1247228"/>
                  </a:lnTo>
                  <a:lnTo>
                    <a:pt x="158140" y="1246746"/>
                  </a:lnTo>
                  <a:lnTo>
                    <a:pt x="157111" y="1248181"/>
                  </a:lnTo>
                  <a:lnTo>
                    <a:pt x="156286" y="1248879"/>
                  </a:lnTo>
                  <a:lnTo>
                    <a:pt x="156489" y="1249756"/>
                  </a:lnTo>
                  <a:lnTo>
                    <a:pt x="157137" y="1250416"/>
                  </a:lnTo>
                  <a:lnTo>
                    <a:pt x="158026" y="1251318"/>
                  </a:lnTo>
                  <a:lnTo>
                    <a:pt x="159004" y="1251737"/>
                  </a:lnTo>
                  <a:lnTo>
                    <a:pt x="160083" y="1250442"/>
                  </a:lnTo>
                  <a:lnTo>
                    <a:pt x="160807" y="1249553"/>
                  </a:lnTo>
                  <a:close/>
                </a:path>
                <a:path w="565785" h="1427479">
                  <a:moveTo>
                    <a:pt x="165176" y="1397990"/>
                  </a:moveTo>
                  <a:lnTo>
                    <a:pt x="161531" y="1396568"/>
                  </a:lnTo>
                  <a:lnTo>
                    <a:pt x="156743" y="1398193"/>
                  </a:lnTo>
                  <a:lnTo>
                    <a:pt x="155765" y="1399781"/>
                  </a:lnTo>
                  <a:lnTo>
                    <a:pt x="154203" y="1402283"/>
                  </a:lnTo>
                  <a:lnTo>
                    <a:pt x="155155" y="1404124"/>
                  </a:lnTo>
                  <a:lnTo>
                    <a:pt x="161404" y="1408658"/>
                  </a:lnTo>
                  <a:lnTo>
                    <a:pt x="161709" y="1405953"/>
                  </a:lnTo>
                  <a:lnTo>
                    <a:pt x="162864" y="1404620"/>
                  </a:lnTo>
                  <a:lnTo>
                    <a:pt x="164998" y="1401330"/>
                  </a:lnTo>
                  <a:lnTo>
                    <a:pt x="165176" y="1397990"/>
                  </a:lnTo>
                  <a:close/>
                </a:path>
                <a:path w="565785" h="1427479">
                  <a:moveTo>
                    <a:pt x="165608" y="1129588"/>
                  </a:moveTo>
                  <a:lnTo>
                    <a:pt x="164719" y="1125550"/>
                  </a:lnTo>
                  <a:lnTo>
                    <a:pt x="163245" y="1125372"/>
                  </a:lnTo>
                  <a:lnTo>
                    <a:pt x="162039" y="1125220"/>
                  </a:lnTo>
                  <a:lnTo>
                    <a:pt x="159296" y="1125016"/>
                  </a:lnTo>
                  <a:lnTo>
                    <a:pt x="159600" y="1126147"/>
                  </a:lnTo>
                  <a:lnTo>
                    <a:pt x="160185" y="1128179"/>
                  </a:lnTo>
                  <a:lnTo>
                    <a:pt x="156641" y="1129995"/>
                  </a:lnTo>
                  <a:lnTo>
                    <a:pt x="159600" y="1131773"/>
                  </a:lnTo>
                  <a:lnTo>
                    <a:pt x="161315" y="1131976"/>
                  </a:lnTo>
                  <a:lnTo>
                    <a:pt x="163144" y="1132382"/>
                  </a:lnTo>
                  <a:lnTo>
                    <a:pt x="164503" y="1130820"/>
                  </a:lnTo>
                  <a:lnTo>
                    <a:pt x="165608" y="1129588"/>
                  </a:lnTo>
                  <a:close/>
                </a:path>
                <a:path w="565785" h="1427479">
                  <a:moveTo>
                    <a:pt x="165798" y="1413662"/>
                  </a:moveTo>
                  <a:lnTo>
                    <a:pt x="164693" y="1412748"/>
                  </a:lnTo>
                  <a:lnTo>
                    <a:pt x="163614" y="1411820"/>
                  </a:lnTo>
                  <a:lnTo>
                    <a:pt x="162483" y="1410970"/>
                  </a:lnTo>
                  <a:lnTo>
                    <a:pt x="158445" y="1408036"/>
                  </a:lnTo>
                  <a:lnTo>
                    <a:pt x="154927" y="1408506"/>
                  </a:lnTo>
                  <a:lnTo>
                    <a:pt x="152349" y="1411770"/>
                  </a:lnTo>
                  <a:lnTo>
                    <a:pt x="165798" y="1413662"/>
                  </a:lnTo>
                  <a:close/>
                </a:path>
                <a:path w="565785" h="1427479">
                  <a:moveTo>
                    <a:pt x="166331" y="1356499"/>
                  </a:moveTo>
                  <a:lnTo>
                    <a:pt x="165404" y="1353616"/>
                  </a:lnTo>
                  <a:lnTo>
                    <a:pt x="163664" y="1349514"/>
                  </a:lnTo>
                  <a:lnTo>
                    <a:pt x="161353" y="1347660"/>
                  </a:lnTo>
                  <a:lnTo>
                    <a:pt x="155181" y="1348092"/>
                  </a:lnTo>
                  <a:lnTo>
                    <a:pt x="152946" y="1349438"/>
                  </a:lnTo>
                  <a:lnTo>
                    <a:pt x="147154" y="1351673"/>
                  </a:lnTo>
                  <a:lnTo>
                    <a:pt x="146773" y="1357998"/>
                  </a:lnTo>
                  <a:lnTo>
                    <a:pt x="155790" y="1365338"/>
                  </a:lnTo>
                  <a:lnTo>
                    <a:pt x="160324" y="1364856"/>
                  </a:lnTo>
                  <a:lnTo>
                    <a:pt x="164376" y="1359230"/>
                  </a:lnTo>
                  <a:lnTo>
                    <a:pt x="166331" y="1356499"/>
                  </a:lnTo>
                  <a:close/>
                </a:path>
                <a:path w="565785" h="1427479">
                  <a:moveTo>
                    <a:pt x="178231" y="1331722"/>
                  </a:moveTo>
                  <a:lnTo>
                    <a:pt x="176644" y="1331391"/>
                  </a:lnTo>
                  <a:lnTo>
                    <a:pt x="177292" y="1328077"/>
                  </a:lnTo>
                  <a:lnTo>
                    <a:pt x="176504" y="1328077"/>
                  </a:lnTo>
                  <a:lnTo>
                    <a:pt x="174586" y="1327835"/>
                  </a:lnTo>
                  <a:lnTo>
                    <a:pt x="172148" y="1323835"/>
                  </a:lnTo>
                  <a:lnTo>
                    <a:pt x="169265" y="1328077"/>
                  </a:lnTo>
                  <a:lnTo>
                    <a:pt x="169176" y="1327835"/>
                  </a:lnTo>
                  <a:lnTo>
                    <a:pt x="169100" y="1327607"/>
                  </a:lnTo>
                  <a:lnTo>
                    <a:pt x="168135" y="1324914"/>
                  </a:lnTo>
                  <a:lnTo>
                    <a:pt x="166281" y="1325753"/>
                  </a:lnTo>
                  <a:lnTo>
                    <a:pt x="165823" y="1325956"/>
                  </a:lnTo>
                  <a:lnTo>
                    <a:pt x="165823" y="1337716"/>
                  </a:lnTo>
                  <a:lnTo>
                    <a:pt x="165620" y="1337716"/>
                  </a:lnTo>
                  <a:lnTo>
                    <a:pt x="165519" y="1337487"/>
                  </a:lnTo>
                  <a:lnTo>
                    <a:pt x="165823" y="1337716"/>
                  </a:lnTo>
                  <a:lnTo>
                    <a:pt x="165823" y="1325956"/>
                  </a:lnTo>
                  <a:lnTo>
                    <a:pt x="164426" y="1326527"/>
                  </a:lnTo>
                  <a:lnTo>
                    <a:pt x="162242" y="1327607"/>
                  </a:lnTo>
                  <a:lnTo>
                    <a:pt x="162140" y="1328077"/>
                  </a:lnTo>
                  <a:lnTo>
                    <a:pt x="161785" y="1328864"/>
                  </a:lnTo>
                  <a:lnTo>
                    <a:pt x="163728" y="1331391"/>
                  </a:lnTo>
                  <a:lnTo>
                    <a:pt x="163677" y="1331722"/>
                  </a:lnTo>
                  <a:lnTo>
                    <a:pt x="162864" y="1335366"/>
                  </a:lnTo>
                  <a:lnTo>
                    <a:pt x="165468" y="1337449"/>
                  </a:lnTo>
                  <a:lnTo>
                    <a:pt x="164198" y="1338097"/>
                  </a:lnTo>
                  <a:lnTo>
                    <a:pt x="163372" y="1338897"/>
                  </a:lnTo>
                  <a:lnTo>
                    <a:pt x="164401" y="1340231"/>
                  </a:lnTo>
                  <a:lnTo>
                    <a:pt x="167055" y="1338478"/>
                  </a:lnTo>
                  <a:lnTo>
                    <a:pt x="168300" y="1338478"/>
                  </a:lnTo>
                  <a:lnTo>
                    <a:pt x="173939" y="1339748"/>
                  </a:lnTo>
                  <a:lnTo>
                    <a:pt x="174040" y="1338897"/>
                  </a:lnTo>
                  <a:lnTo>
                    <a:pt x="174091" y="1338478"/>
                  </a:lnTo>
                  <a:lnTo>
                    <a:pt x="174180" y="1337716"/>
                  </a:lnTo>
                  <a:lnTo>
                    <a:pt x="174218" y="1337424"/>
                  </a:lnTo>
                  <a:lnTo>
                    <a:pt x="174536" y="1334833"/>
                  </a:lnTo>
                  <a:lnTo>
                    <a:pt x="178231" y="1331722"/>
                  </a:lnTo>
                  <a:close/>
                </a:path>
                <a:path w="565785" h="1427479">
                  <a:moveTo>
                    <a:pt x="179489" y="1250962"/>
                  </a:moveTo>
                  <a:lnTo>
                    <a:pt x="179158" y="1248727"/>
                  </a:lnTo>
                  <a:lnTo>
                    <a:pt x="178523" y="1246746"/>
                  </a:lnTo>
                  <a:lnTo>
                    <a:pt x="177977" y="1244968"/>
                  </a:lnTo>
                  <a:lnTo>
                    <a:pt x="176072" y="1245146"/>
                  </a:lnTo>
                  <a:lnTo>
                    <a:pt x="172478" y="1246517"/>
                  </a:lnTo>
                  <a:lnTo>
                    <a:pt x="170624" y="1245171"/>
                  </a:lnTo>
                  <a:lnTo>
                    <a:pt x="166154" y="1244117"/>
                  </a:lnTo>
                  <a:lnTo>
                    <a:pt x="164249" y="1243863"/>
                  </a:lnTo>
                  <a:lnTo>
                    <a:pt x="162242" y="1249006"/>
                  </a:lnTo>
                  <a:lnTo>
                    <a:pt x="163817" y="1252245"/>
                  </a:lnTo>
                  <a:lnTo>
                    <a:pt x="167906" y="1253223"/>
                  </a:lnTo>
                  <a:lnTo>
                    <a:pt x="169214" y="1253274"/>
                  </a:lnTo>
                  <a:lnTo>
                    <a:pt x="173151" y="1255788"/>
                  </a:lnTo>
                  <a:lnTo>
                    <a:pt x="175564" y="1255255"/>
                  </a:lnTo>
                  <a:lnTo>
                    <a:pt x="177304" y="1252474"/>
                  </a:lnTo>
                  <a:lnTo>
                    <a:pt x="179489" y="1250962"/>
                  </a:lnTo>
                  <a:close/>
                </a:path>
                <a:path w="565785" h="1427479">
                  <a:moveTo>
                    <a:pt x="180035" y="1390040"/>
                  </a:moveTo>
                  <a:lnTo>
                    <a:pt x="177228" y="1384363"/>
                  </a:lnTo>
                  <a:lnTo>
                    <a:pt x="177800" y="1380045"/>
                  </a:lnTo>
                  <a:lnTo>
                    <a:pt x="174091" y="1375168"/>
                  </a:lnTo>
                  <a:lnTo>
                    <a:pt x="173278" y="1376375"/>
                  </a:lnTo>
                  <a:lnTo>
                    <a:pt x="172402" y="1376248"/>
                  </a:lnTo>
                  <a:lnTo>
                    <a:pt x="169519" y="1375829"/>
                  </a:lnTo>
                  <a:lnTo>
                    <a:pt x="169570" y="1377657"/>
                  </a:lnTo>
                  <a:lnTo>
                    <a:pt x="169164" y="1379893"/>
                  </a:lnTo>
                  <a:lnTo>
                    <a:pt x="168884" y="1380121"/>
                  </a:lnTo>
                  <a:lnTo>
                    <a:pt x="168617" y="1380172"/>
                  </a:lnTo>
                  <a:lnTo>
                    <a:pt x="167259" y="1382153"/>
                  </a:lnTo>
                  <a:lnTo>
                    <a:pt x="166662" y="1383334"/>
                  </a:lnTo>
                  <a:lnTo>
                    <a:pt x="168986" y="1384642"/>
                  </a:lnTo>
                  <a:lnTo>
                    <a:pt x="169164" y="1384693"/>
                  </a:lnTo>
                  <a:lnTo>
                    <a:pt x="170014" y="1387221"/>
                  </a:lnTo>
                  <a:lnTo>
                    <a:pt x="171780" y="1389659"/>
                  </a:lnTo>
                  <a:lnTo>
                    <a:pt x="172453" y="1393774"/>
                  </a:lnTo>
                  <a:lnTo>
                    <a:pt x="174586" y="1393596"/>
                  </a:lnTo>
                  <a:lnTo>
                    <a:pt x="177673" y="1393278"/>
                  </a:lnTo>
                  <a:lnTo>
                    <a:pt x="180035" y="1390040"/>
                  </a:lnTo>
                  <a:close/>
                </a:path>
                <a:path w="565785" h="1427479">
                  <a:moveTo>
                    <a:pt x="181571" y="1311135"/>
                  </a:moveTo>
                  <a:lnTo>
                    <a:pt x="180809" y="1309928"/>
                  </a:lnTo>
                  <a:lnTo>
                    <a:pt x="180213" y="1309484"/>
                  </a:lnTo>
                  <a:lnTo>
                    <a:pt x="179755" y="1309077"/>
                  </a:lnTo>
                  <a:lnTo>
                    <a:pt x="178854" y="1308646"/>
                  </a:lnTo>
                  <a:lnTo>
                    <a:pt x="179438" y="1308646"/>
                  </a:lnTo>
                  <a:lnTo>
                    <a:pt x="180009" y="1308531"/>
                  </a:lnTo>
                  <a:lnTo>
                    <a:pt x="180911" y="1306563"/>
                  </a:lnTo>
                  <a:lnTo>
                    <a:pt x="181546" y="1304785"/>
                  </a:lnTo>
                  <a:lnTo>
                    <a:pt x="179755" y="1303248"/>
                  </a:lnTo>
                  <a:lnTo>
                    <a:pt x="179705" y="1302905"/>
                  </a:lnTo>
                  <a:lnTo>
                    <a:pt x="178485" y="1302270"/>
                  </a:lnTo>
                  <a:lnTo>
                    <a:pt x="178904" y="1299845"/>
                  </a:lnTo>
                  <a:lnTo>
                    <a:pt x="174459" y="1301877"/>
                  </a:lnTo>
                  <a:lnTo>
                    <a:pt x="174612" y="1303502"/>
                  </a:lnTo>
                  <a:lnTo>
                    <a:pt x="173939" y="1305763"/>
                  </a:lnTo>
                  <a:lnTo>
                    <a:pt x="175145" y="1307249"/>
                  </a:lnTo>
                  <a:lnTo>
                    <a:pt x="176771" y="1308150"/>
                  </a:lnTo>
                  <a:lnTo>
                    <a:pt x="175310" y="1308201"/>
                  </a:lnTo>
                  <a:lnTo>
                    <a:pt x="173812" y="1309331"/>
                  </a:lnTo>
                  <a:lnTo>
                    <a:pt x="171627" y="1312037"/>
                  </a:lnTo>
                  <a:lnTo>
                    <a:pt x="171399" y="1313116"/>
                  </a:lnTo>
                  <a:lnTo>
                    <a:pt x="168694" y="1314246"/>
                  </a:lnTo>
                  <a:lnTo>
                    <a:pt x="171805" y="1315631"/>
                  </a:lnTo>
                  <a:lnTo>
                    <a:pt x="174713" y="1317066"/>
                  </a:lnTo>
                  <a:lnTo>
                    <a:pt x="176593" y="1313167"/>
                  </a:lnTo>
                  <a:lnTo>
                    <a:pt x="180162" y="1313992"/>
                  </a:lnTo>
                  <a:lnTo>
                    <a:pt x="181571" y="1311135"/>
                  </a:lnTo>
                  <a:close/>
                </a:path>
                <a:path w="565785" h="1427479">
                  <a:moveTo>
                    <a:pt x="183476" y="1241552"/>
                  </a:moveTo>
                  <a:lnTo>
                    <a:pt x="175615" y="1227086"/>
                  </a:lnTo>
                  <a:lnTo>
                    <a:pt x="173939" y="1228648"/>
                  </a:lnTo>
                  <a:lnTo>
                    <a:pt x="174218" y="1234490"/>
                  </a:lnTo>
                  <a:lnTo>
                    <a:pt x="172326" y="1237310"/>
                  </a:lnTo>
                  <a:lnTo>
                    <a:pt x="176250" y="1241221"/>
                  </a:lnTo>
                  <a:lnTo>
                    <a:pt x="172961" y="1241907"/>
                  </a:lnTo>
                  <a:lnTo>
                    <a:pt x="173659" y="1244282"/>
                  </a:lnTo>
                  <a:lnTo>
                    <a:pt x="179362" y="1244714"/>
                  </a:lnTo>
                  <a:lnTo>
                    <a:pt x="181165" y="1243787"/>
                  </a:lnTo>
                  <a:lnTo>
                    <a:pt x="183476" y="1241552"/>
                  </a:lnTo>
                  <a:close/>
                </a:path>
                <a:path w="565785" h="1427479">
                  <a:moveTo>
                    <a:pt x="183857" y="1271295"/>
                  </a:moveTo>
                  <a:lnTo>
                    <a:pt x="181470" y="1271117"/>
                  </a:lnTo>
                  <a:lnTo>
                    <a:pt x="180060" y="1271016"/>
                  </a:lnTo>
                  <a:lnTo>
                    <a:pt x="178333" y="1270927"/>
                  </a:lnTo>
                  <a:lnTo>
                    <a:pt x="177596" y="1272603"/>
                  </a:lnTo>
                  <a:lnTo>
                    <a:pt x="175691" y="1274457"/>
                  </a:lnTo>
                  <a:lnTo>
                    <a:pt x="176072" y="1276616"/>
                  </a:lnTo>
                  <a:lnTo>
                    <a:pt x="177876" y="1279436"/>
                  </a:lnTo>
                  <a:lnTo>
                    <a:pt x="179311" y="1281188"/>
                  </a:lnTo>
                  <a:lnTo>
                    <a:pt x="182194" y="1279105"/>
                  </a:lnTo>
                  <a:lnTo>
                    <a:pt x="183781" y="1277645"/>
                  </a:lnTo>
                  <a:lnTo>
                    <a:pt x="182841" y="1275168"/>
                  </a:lnTo>
                  <a:lnTo>
                    <a:pt x="182968" y="1274762"/>
                  </a:lnTo>
                  <a:lnTo>
                    <a:pt x="182092" y="1273479"/>
                  </a:lnTo>
                  <a:lnTo>
                    <a:pt x="183857" y="1271295"/>
                  </a:lnTo>
                  <a:close/>
                </a:path>
                <a:path w="565785" h="1427479">
                  <a:moveTo>
                    <a:pt x="185051" y="1207782"/>
                  </a:moveTo>
                  <a:lnTo>
                    <a:pt x="184785" y="1206652"/>
                  </a:lnTo>
                  <a:lnTo>
                    <a:pt x="181813" y="1203845"/>
                  </a:lnTo>
                  <a:lnTo>
                    <a:pt x="178231" y="1203096"/>
                  </a:lnTo>
                  <a:lnTo>
                    <a:pt x="173405" y="1202664"/>
                  </a:lnTo>
                  <a:lnTo>
                    <a:pt x="172275" y="1203274"/>
                  </a:lnTo>
                  <a:lnTo>
                    <a:pt x="171577" y="1204328"/>
                  </a:lnTo>
                  <a:lnTo>
                    <a:pt x="171145" y="1203820"/>
                  </a:lnTo>
                  <a:lnTo>
                    <a:pt x="170751" y="1203464"/>
                  </a:lnTo>
                  <a:lnTo>
                    <a:pt x="169316" y="1203845"/>
                  </a:lnTo>
                  <a:lnTo>
                    <a:pt x="168363" y="1204823"/>
                  </a:lnTo>
                  <a:lnTo>
                    <a:pt x="167614" y="1205306"/>
                  </a:lnTo>
                  <a:lnTo>
                    <a:pt x="167030" y="1207414"/>
                  </a:lnTo>
                  <a:lnTo>
                    <a:pt x="168592" y="1209395"/>
                  </a:lnTo>
                  <a:lnTo>
                    <a:pt x="170929" y="1210068"/>
                  </a:lnTo>
                  <a:lnTo>
                    <a:pt x="171069" y="1210043"/>
                  </a:lnTo>
                  <a:lnTo>
                    <a:pt x="171627" y="1211783"/>
                  </a:lnTo>
                  <a:lnTo>
                    <a:pt x="172732" y="1213053"/>
                  </a:lnTo>
                  <a:lnTo>
                    <a:pt x="176301" y="1217803"/>
                  </a:lnTo>
                  <a:lnTo>
                    <a:pt x="177850" y="1218552"/>
                  </a:lnTo>
                  <a:lnTo>
                    <a:pt x="179806" y="1216926"/>
                  </a:lnTo>
                  <a:lnTo>
                    <a:pt x="179336" y="1218501"/>
                  </a:lnTo>
                  <a:lnTo>
                    <a:pt x="179362" y="1220266"/>
                  </a:lnTo>
                  <a:lnTo>
                    <a:pt x="180911" y="1221587"/>
                  </a:lnTo>
                  <a:lnTo>
                    <a:pt x="181673" y="1221790"/>
                  </a:lnTo>
                  <a:lnTo>
                    <a:pt x="182016" y="1221587"/>
                  </a:lnTo>
                  <a:lnTo>
                    <a:pt x="184353" y="1220495"/>
                  </a:lnTo>
                  <a:lnTo>
                    <a:pt x="184861" y="1216393"/>
                  </a:lnTo>
                  <a:lnTo>
                    <a:pt x="182918" y="1214640"/>
                  </a:lnTo>
                  <a:lnTo>
                    <a:pt x="182245" y="1214564"/>
                  </a:lnTo>
                  <a:lnTo>
                    <a:pt x="181940" y="1214488"/>
                  </a:lnTo>
                  <a:lnTo>
                    <a:pt x="183197" y="1212380"/>
                  </a:lnTo>
                  <a:lnTo>
                    <a:pt x="182448" y="1209319"/>
                  </a:lnTo>
                  <a:lnTo>
                    <a:pt x="185051" y="1207782"/>
                  </a:lnTo>
                  <a:close/>
                </a:path>
                <a:path w="565785" h="1427479">
                  <a:moveTo>
                    <a:pt x="189826" y="1310360"/>
                  </a:moveTo>
                  <a:lnTo>
                    <a:pt x="189001" y="1309382"/>
                  </a:lnTo>
                  <a:lnTo>
                    <a:pt x="188264" y="1308455"/>
                  </a:lnTo>
                  <a:lnTo>
                    <a:pt x="187566" y="1306969"/>
                  </a:lnTo>
                  <a:lnTo>
                    <a:pt x="186588" y="1306093"/>
                  </a:lnTo>
                  <a:lnTo>
                    <a:pt x="183756" y="1308481"/>
                  </a:lnTo>
                  <a:lnTo>
                    <a:pt x="184708" y="1309408"/>
                  </a:lnTo>
                  <a:lnTo>
                    <a:pt x="186105" y="1311808"/>
                  </a:lnTo>
                  <a:lnTo>
                    <a:pt x="187020" y="1312799"/>
                  </a:lnTo>
                  <a:lnTo>
                    <a:pt x="188595" y="1311414"/>
                  </a:lnTo>
                  <a:lnTo>
                    <a:pt x="189826" y="1310360"/>
                  </a:lnTo>
                  <a:close/>
                </a:path>
                <a:path w="565785" h="1427479">
                  <a:moveTo>
                    <a:pt x="201549" y="1373022"/>
                  </a:moveTo>
                  <a:lnTo>
                    <a:pt x="199618" y="1371180"/>
                  </a:lnTo>
                  <a:lnTo>
                    <a:pt x="196557" y="1368742"/>
                  </a:lnTo>
                  <a:lnTo>
                    <a:pt x="193967" y="1368298"/>
                  </a:lnTo>
                  <a:lnTo>
                    <a:pt x="191477" y="1369898"/>
                  </a:lnTo>
                  <a:lnTo>
                    <a:pt x="189395" y="1371257"/>
                  </a:lnTo>
                  <a:lnTo>
                    <a:pt x="188239" y="1373238"/>
                  </a:lnTo>
                  <a:lnTo>
                    <a:pt x="184708" y="1377429"/>
                  </a:lnTo>
                  <a:lnTo>
                    <a:pt x="187109" y="1382458"/>
                  </a:lnTo>
                  <a:lnTo>
                    <a:pt x="197180" y="1384287"/>
                  </a:lnTo>
                  <a:lnTo>
                    <a:pt x="200469" y="1382001"/>
                  </a:lnTo>
                  <a:lnTo>
                    <a:pt x="201549" y="1373022"/>
                  </a:lnTo>
                  <a:close/>
                </a:path>
                <a:path w="565785" h="1427479">
                  <a:moveTo>
                    <a:pt x="206463" y="1286433"/>
                  </a:moveTo>
                  <a:lnTo>
                    <a:pt x="206070" y="1283525"/>
                  </a:lnTo>
                  <a:lnTo>
                    <a:pt x="204292" y="1282192"/>
                  </a:lnTo>
                  <a:lnTo>
                    <a:pt x="202603" y="1280960"/>
                  </a:lnTo>
                  <a:lnTo>
                    <a:pt x="195326" y="1280464"/>
                  </a:lnTo>
                  <a:lnTo>
                    <a:pt x="192443" y="1283830"/>
                  </a:lnTo>
                  <a:lnTo>
                    <a:pt x="190423" y="1286560"/>
                  </a:lnTo>
                  <a:lnTo>
                    <a:pt x="191363" y="1290828"/>
                  </a:lnTo>
                  <a:lnTo>
                    <a:pt x="193040" y="1293990"/>
                  </a:lnTo>
                  <a:lnTo>
                    <a:pt x="196735" y="1293685"/>
                  </a:lnTo>
                  <a:lnTo>
                    <a:pt x="201066" y="1294498"/>
                  </a:lnTo>
                  <a:lnTo>
                    <a:pt x="203060" y="1293418"/>
                  </a:lnTo>
                  <a:lnTo>
                    <a:pt x="206463" y="1286433"/>
                  </a:lnTo>
                  <a:close/>
                </a:path>
                <a:path w="565785" h="1427479">
                  <a:moveTo>
                    <a:pt x="208902" y="1415516"/>
                  </a:moveTo>
                  <a:lnTo>
                    <a:pt x="205143" y="1415770"/>
                  </a:lnTo>
                  <a:lnTo>
                    <a:pt x="204889" y="1413560"/>
                  </a:lnTo>
                  <a:lnTo>
                    <a:pt x="203860" y="1414056"/>
                  </a:lnTo>
                  <a:lnTo>
                    <a:pt x="202399" y="1414284"/>
                  </a:lnTo>
                  <a:lnTo>
                    <a:pt x="201295" y="1416215"/>
                  </a:lnTo>
                  <a:lnTo>
                    <a:pt x="204304" y="1419186"/>
                  </a:lnTo>
                  <a:lnTo>
                    <a:pt x="206298" y="1419555"/>
                  </a:lnTo>
                  <a:lnTo>
                    <a:pt x="206463" y="1419580"/>
                  </a:lnTo>
                  <a:lnTo>
                    <a:pt x="207327" y="1419682"/>
                  </a:lnTo>
                  <a:lnTo>
                    <a:pt x="208102" y="1419402"/>
                  </a:lnTo>
                  <a:lnTo>
                    <a:pt x="208902" y="1415516"/>
                  </a:lnTo>
                  <a:close/>
                </a:path>
                <a:path w="565785" h="1427479">
                  <a:moveTo>
                    <a:pt x="219227" y="1343113"/>
                  </a:moveTo>
                  <a:lnTo>
                    <a:pt x="218719" y="1341412"/>
                  </a:lnTo>
                  <a:lnTo>
                    <a:pt x="217512" y="1340332"/>
                  </a:lnTo>
                  <a:lnTo>
                    <a:pt x="216128" y="1339380"/>
                  </a:lnTo>
                  <a:lnTo>
                    <a:pt x="215430" y="1340231"/>
                  </a:lnTo>
                  <a:lnTo>
                    <a:pt x="214274" y="1342313"/>
                  </a:lnTo>
                  <a:lnTo>
                    <a:pt x="212801" y="1343342"/>
                  </a:lnTo>
                  <a:lnTo>
                    <a:pt x="214630" y="1344650"/>
                  </a:lnTo>
                  <a:lnTo>
                    <a:pt x="216014" y="1345577"/>
                  </a:lnTo>
                  <a:lnTo>
                    <a:pt x="218020" y="1344955"/>
                  </a:lnTo>
                  <a:lnTo>
                    <a:pt x="218414" y="1344345"/>
                  </a:lnTo>
                  <a:lnTo>
                    <a:pt x="219227" y="1343113"/>
                  </a:lnTo>
                  <a:close/>
                </a:path>
                <a:path w="565785" h="1427479">
                  <a:moveTo>
                    <a:pt x="219824" y="1324813"/>
                  </a:moveTo>
                  <a:lnTo>
                    <a:pt x="219303" y="1321574"/>
                  </a:lnTo>
                  <a:lnTo>
                    <a:pt x="218846" y="1318844"/>
                  </a:lnTo>
                  <a:lnTo>
                    <a:pt x="217843" y="1317993"/>
                  </a:lnTo>
                  <a:lnTo>
                    <a:pt x="214096" y="1318666"/>
                  </a:lnTo>
                  <a:lnTo>
                    <a:pt x="212966" y="1319072"/>
                  </a:lnTo>
                  <a:lnTo>
                    <a:pt x="208229" y="1316329"/>
                  </a:lnTo>
                  <a:lnTo>
                    <a:pt x="206298" y="1318691"/>
                  </a:lnTo>
                  <a:lnTo>
                    <a:pt x="204431" y="1321257"/>
                  </a:lnTo>
                  <a:lnTo>
                    <a:pt x="203962" y="1322654"/>
                  </a:lnTo>
                  <a:lnTo>
                    <a:pt x="201066" y="1323441"/>
                  </a:lnTo>
                  <a:lnTo>
                    <a:pt x="204889" y="1327302"/>
                  </a:lnTo>
                  <a:lnTo>
                    <a:pt x="205587" y="1324813"/>
                  </a:lnTo>
                  <a:lnTo>
                    <a:pt x="208178" y="1324495"/>
                  </a:lnTo>
                  <a:lnTo>
                    <a:pt x="209588" y="1323809"/>
                  </a:lnTo>
                  <a:lnTo>
                    <a:pt x="212699" y="1325841"/>
                  </a:lnTo>
                  <a:lnTo>
                    <a:pt x="215011" y="1325727"/>
                  </a:lnTo>
                  <a:lnTo>
                    <a:pt x="215887" y="1324317"/>
                  </a:lnTo>
                  <a:lnTo>
                    <a:pt x="216814" y="1322933"/>
                  </a:lnTo>
                  <a:lnTo>
                    <a:pt x="219824" y="1324813"/>
                  </a:lnTo>
                  <a:close/>
                </a:path>
                <a:path w="565785" h="1427479">
                  <a:moveTo>
                    <a:pt x="222834" y="1134313"/>
                  </a:moveTo>
                  <a:lnTo>
                    <a:pt x="219303" y="1132382"/>
                  </a:lnTo>
                  <a:lnTo>
                    <a:pt x="217335" y="1130300"/>
                  </a:lnTo>
                  <a:lnTo>
                    <a:pt x="212915" y="1127683"/>
                  </a:lnTo>
                  <a:lnTo>
                    <a:pt x="210134" y="1129017"/>
                  </a:lnTo>
                  <a:lnTo>
                    <a:pt x="207149" y="1134364"/>
                  </a:lnTo>
                  <a:lnTo>
                    <a:pt x="206273" y="1132471"/>
                  </a:lnTo>
                  <a:lnTo>
                    <a:pt x="203161" y="1128610"/>
                  </a:lnTo>
                  <a:lnTo>
                    <a:pt x="201523" y="1125245"/>
                  </a:lnTo>
                  <a:lnTo>
                    <a:pt x="197307" y="1122667"/>
                  </a:lnTo>
                  <a:lnTo>
                    <a:pt x="196303" y="1122438"/>
                  </a:lnTo>
                  <a:lnTo>
                    <a:pt x="195249" y="1122565"/>
                  </a:lnTo>
                  <a:lnTo>
                    <a:pt x="194398" y="1119847"/>
                  </a:lnTo>
                  <a:lnTo>
                    <a:pt x="192633" y="1117892"/>
                  </a:lnTo>
                  <a:lnTo>
                    <a:pt x="187312" y="1114983"/>
                  </a:lnTo>
                  <a:lnTo>
                    <a:pt x="183832" y="1116761"/>
                  </a:lnTo>
                  <a:lnTo>
                    <a:pt x="180162" y="1117015"/>
                  </a:lnTo>
                  <a:lnTo>
                    <a:pt x="179463" y="1117968"/>
                  </a:lnTo>
                  <a:lnTo>
                    <a:pt x="180086" y="1121181"/>
                  </a:lnTo>
                  <a:lnTo>
                    <a:pt x="177025" y="1124115"/>
                  </a:lnTo>
                  <a:lnTo>
                    <a:pt x="181013" y="1128039"/>
                  </a:lnTo>
                  <a:lnTo>
                    <a:pt x="181140" y="1130274"/>
                  </a:lnTo>
                  <a:lnTo>
                    <a:pt x="178523" y="1133602"/>
                  </a:lnTo>
                  <a:lnTo>
                    <a:pt x="180543" y="1134605"/>
                  </a:lnTo>
                  <a:lnTo>
                    <a:pt x="183972" y="1137272"/>
                  </a:lnTo>
                  <a:lnTo>
                    <a:pt x="186791" y="1141412"/>
                  </a:lnTo>
                  <a:lnTo>
                    <a:pt x="188074" y="1141234"/>
                  </a:lnTo>
                  <a:lnTo>
                    <a:pt x="189522" y="1140866"/>
                  </a:lnTo>
                  <a:lnTo>
                    <a:pt x="190233" y="1140993"/>
                  </a:lnTo>
                  <a:lnTo>
                    <a:pt x="187261" y="1145654"/>
                  </a:lnTo>
                  <a:lnTo>
                    <a:pt x="187667" y="1147660"/>
                  </a:lnTo>
                  <a:lnTo>
                    <a:pt x="192392" y="1150924"/>
                  </a:lnTo>
                  <a:lnTo>
                    <a:pt x="189153" y="1153337"/>
                  </a:lnTo>
                  <a:lnTo>
                    <a:pt x="189103" y="1156004"/>
                  </a:lnTo>
                  <a:lnTo>
                    <a:pt x="194246" y="1159383"/>
                  </a:lnTo>
                  <a:lnTo>
                    <a:pt x="194868" y="1160373"/>
                  </a:lnTo>
                  <a:lnTo>
                    <a:pt x="195630" y="1161300"/>
                  </a:lnTo>
                  <a:lnTo>
                    <a:pt x="196761" y="1163231"/>
                  </a:lnTo>
                  <a:lnTo>
                    <a:pt x="198056" y="1165085"/>
                  </a:lnTo>
                  <a:lnTo>
                    <a:pt x="198615" y="1167320"/>
                  </a:lnTo>
                  <a:lnTo>
                    <a:pt x="199745" y="1166939"/>
                  </a:lnTo>
                  <a:lnTo>
                    <a:pt x="202006" y="1167218"/>
                  </a:lnTo>
                  <a:lnTo>
                    <a:pt x="201650" y="1168120"/>
                  </a:lnTo>
                  <a:lnTo>
                    <a:pt x="201676" y="1168679"/>
                  </a:lnTo>
                  <a:lnTo>
                    <a:pt x="201498" y="1168654"/>
                  </a:lnTo>
                  <a:lnTo>
                    <a:pt x="201295" y="1169809"/>
                  </a:lnTo>
                  <a:lnTo>
                    <a:pt x="201701" y="1170381"/>
                  </a:lnTo>
                  <a:lnTo>
                    <a:pt x="202374" y="1170990"/>
                  </a:lnTo>
                  <a:lnTo>
                    <a:pt x="202882" y="1171994"/>
                  </a:lnTo>
                  <a:lnTo>
                    <a:pt x="203809" y="1171994"/>
                  </a:lnTo>
                  <a:lnTo>
                    <a:pt x="204762" y="1171867"/>
                  </a:lnTo>
                  <a:lnTo>
                    <a:pt x="205371" y="1172387"/>
                  </a:lnTo>
                  <a:lnTo>
                    <a:pt x="205714" y="1173124"/>
                  </a:lnTo>
                  <a:lnTo>
                    <a:pt x="207175" y="1174978"/>
                  </a:lnTo>
                  <a:lnTo>
                    <a:pt x="208026" y="1174330"/>
                  </a:lnTo>
                  <a:lnTo>
                    <a:pt x="208457" y="1173873"/>
                  </a:lnTo>
                  <a:lnTo>
                    <a:pt x="208407" y="1172667"/>
                  </a:lnTo>
                  <a:lnTo>
                    <a:pt x="208254" y="1171486"/>
                  </a:lnTo>
                  <a:lnTo>
                    <a:pt x="211264" y="1171486"/>
                  </a:lnTo>
                  <a:lnTo>
                    <a:pt x="212267" y="1168755"/>
                  </a:lnTo>
                  <a:lnTo>
                    <a:pt x="213677" y="1165987"/>
                  </a:lnTo>
                  <a:lnTo>
                    <a:pt x="213093" y="1165364"/>
                  </a:lnTo>
                  <a:lnTo>
                    <a:pt x="212293" y="1164805"/>
                  </a:lnTo>
                  <a:lnTo>
                    <a:pt x="213144" y="1164412"/>
                  </a:lnTo>
                  <a:lnTo>
                    <a:pt x="215836" y="1163980"/>
                  </a:lnTo>
                  <a:lnTo>
                    <a:pt x="216992" y="1162799"/>
                  </a:lnTo>
                  <a:lnTo>
                    <a:pt x="220624" y="1157630"/>
                  </a:lnTo>
                  <a:lnTo>
                    <a:pt x="220599" y="1153960"/>
                  </a:lnTo>
                  <a:lnTo>
                    <a:pt x="219697" y="1149400"/>
                  </a:lnTo>
                  <a:lnTo>
                    <a:pt x="219151" y="1148524"/>
                  </a:lnTo>
                  <a:lnTo>
                    <a:pt x="221386" y="1142669"/>
                  </a:lnTo>
                  <a:lnTo>
                    <a:pt x="221703" y="1139024"/>
                  </a:lnTo>
                  <a:lnTo>
                    <a:pt x="222516" y="1134833"/>
                  </a:lnTo>
                  <a:lnTo>
                    <a:pt x="222834" y="1134313"/>
                  </a:lnTo>
                  <a:close/>
                </a:path>
                <a:path w="565785" h="1427479">
                  <a:moveTo>
                    <a:pt x="236512" y="1424127"/>
                  </a:moveTo>
                  <a:lnTo>
                    <a:pt x="235369" y="1420456"/>
                  </a:lnTo>
                  <a:lnTo>
                    <a:pt x="233210" y="1418145"/>
                  </a:lnTo>
                  <a:lnTo>
                    <a:pt x="228917" y="1417929"/>
                  </a:lnTo>
                  <a:lnTo>
                    <a:pt x="228104" y="1417878"/>
                  </a:lnTo>
                  <a:lnTo>
                    <a:pt x="227330" y="1417650"/>
                  </a:lnTo>
                  <a:lnTo>
                    <a:pt x="224942" y="1417218"/>
                  </a:lnTo>
                  <a:lnTo>
                    <a:pt x="223342" y="1416850"/>
                  </a:lnTo>
                  <a:lnTo>
                    <a:pt x="217843" y="1416138"/>
                  </a:lnTo>
                  <a:lnTo>
                    <a:pt x="215836" y="1417980"/>
                  </a:lnTo>
                  <a:lnTo>
                    <a:pt x="214909" y="1420837"/>
                  </a:lnTo>
                  <a:lnTo>
                    <a:pt x="236512" y="1424127"/>
                  </a:lnTo>
                  <a:close/>
                </a:path>
                <a:path w="565785" h="1427479">
                  <a:moveTo>
                    <a:pt x="242773" y="666788"/>
                  </a:moveTo>
                  <a:lnTo>
                    <a:pt x="241515" y="665988"/>
                  </a:lnTo>
                  <a:lnTo>
                    <a:pt x="241388" y="665937"/>
                  </a:lnTo>
                  <a:lnTo>
                    <a:pt x="240792" y="666635"/>
                  </a:lnTo>
                  <a:lnTo>
                    <a:pt x="240182" y="667194"/>
                  </a:lnTo>
                  <a:lnTo>
                    <a:pt x="240309" y="667816"/>
                  </a:lnTo>
                  <a:lnTo>
                    <a:pt x="240284" y="668693"/>
                  </a:lnTo>
                  <a:lnTo>
                    <a:pt x="240690" y="669277"/>
                  </a:lnTo>
                  <a:lnTo>
                    <a:pt x="241185" y="669950"/>
                  </a:lnTo>
                  <a:lnTo>
                    <a:pt x="241439" y="669759"/>
                  </a:lnTo>
                  <a:lnTo>
                    <a:pt x="241439" y="670077"/>
                  </a:lnTo>
                  <a:lnTo>
                    <a:pt x="241388" y="670610"/>
                  </a:lnTo>
                  <a:lnTo>
                    <a:pt x="241617" y="671614"/>
                  </a:lnTo>
                  <a:lnTo>
                    <a:pt x="242189" y="671664"/>
                  </a:lnTo>
                  <a:lnTo>
                    <a:pt x="242773" y="670877"/>
                  </a:lnTo>
                  <a:lnTo>
                    <a:pt x="242366" y="670255"/>
                  </a:lnTo>
                  <a:lnTo>
                    <a:pt x="242214" y="669823"/>
                  </a:lnTo>
                  <a:lnTo>
                    <a:pt x="241960" y="669747"/>
                  </a:lnTo>
                  <a:lnTo>
                    <a:pt x="241693" y="669645"/>
                  </a:lnTo>
                  <a:lnTo>
                    <a:pt x="241744" y="668769"/>
                  </a:lnTo>
                  <a:lnTo>
                    <a:pt x="241884" y="667791"/>
                  </a:lnTo>
                  <a:lnTo>
                    <a:pt x="242773" y="666788"/>
                  </a:lnTo>
                  <a:close/>
                </a:path>
                <a:path w="565785" h="1427479">
                  <a:moveTo>
                    <a:pt x="249440" y="719328"/>
                  </a:moveTo>
                  <a:lnTo>
                    <a:pt x="247332" y="719607"/>
                  </a:lnTo>
                  <a:lnTo>
                    <a:pt x="246354" y="719023"/>
                  </a:lnTo>
                  <a:lnTo>
                    <a:pt x="242874" y="717804"/>
                  </a:lnTo>
                  <a:lnTo>
                    <a:pt x="242189" y="717880"/>
                  </a:lnTo>
                  <a:lnTo>
                    <a:pt x="241884" y="719455"/>
                  </a:lnTo>
                  <a:lnTo>
                    <a:pt x="241515" y="721360"/>
                  </a:lnTo>
                  <a:lnTo>
                    <a:pt x="242519" y="722820"/>
                  </a:lnTo>
                  <a:lnTo>
                    <a:pt x="245033" y="724725"/>
                  </a:lnTo>
                  <a:lnTo>
                    <a:pt x="248335" y="723125"/>
                  </a:lnTo>
                  <a:lnTo>
                    <a:pt x="249440" y="719328"/>
                  </a:lnTo>
                  <a:close/>
                </a:path>
                <a:path w="565785" h="1427479">
                  <a:moveTo>
                    <a:pt x="249567" y="730631"/>
                  </a:moveTo>
                  <a:lnTo>
                    <a:pt x="249440" y="730377"/>
                  </a:lnTo>
                  <a:lnTo>
                    <a:pt x="249351" y="729919"/>
                  </a:lnTo>
                  <a:lnTo>
                    <a:pt x="249199" y="729894"/>
                  </a:lnTo>
                  <a:lnTo>
                    <a:pt x="248767" y="729843"/>
                  </a:lnTo>
                  <a:lnTo>
                    <a:pt x="248323" y="729970"/>
                  </a:lnTo>
                  <a:lnTo>
                    <a:pt x="247865" y="730046"/>
                  </a:lnTo>
                  <a:lnTo>
                    <a:pt x="248119" y="730554"/>
                  </a:lnTo>
                  <a:lnTo>
                    <a:pt x="248272" y="730872"/>
                  </a:lnTo>
                  <a:lnTo>
                    <a:pt x="248691" y="730796"/>
                  </a:lnTo>
                  <a:lnTo>
                    <a:pt x="249148" y="730732"/>
                  </a:lnTo>
                  <a:lnTo>
                    <a:pt x="249567" y="730631"/>
                  </a:lnTo>
                  <a:close/>
                </a:path>
                <a:path w="565785" h="1427479">
                  <a:moveTo>
                    <a:pt x="251460" y="1420609"/>
                  </a:moveTo>
                  <a:lnTo>
                    <a:pt x="250571" y="1416011"/>
                  </a:lnTo>
                  <a:lnTo>
                    <a:pt x="248069" y="1413903"/>
                  </a:lnTo>
                  <a:lnTo>
                    <a:pt x="245656" y="1411922"/>
                  </a:lnTo>
                  <a:lnTo>
                    <a:pt x="242112" y="1412684"/>
                  </a:lnTo>
                  <a:lnTo>
                    <a:pt x="239953" y="1415669"/>
                  </a:lnTo>
                  <a:lnTo>
                    <a:pt x="238607" y="1417523"/>
                  </a:lnTo>
                  <a:lnTo>
                    <a:pt x="239534" y="1422196"/>
                  </a:lnTo>
                  <a:lnTo>
                    <a:pt x="242963" y="1424901"/>
                  </a:lnTo>
                  <a:lnTo>
                    <a:pt x="248513" y="1424203"/>
                  </a:lnTo>
                  <a:lnTo>
                    <a:pt x="251460" y="1420609"/>
                  </a:lnTo>
                  <a:close/>
                </a:path>
                <a:path w="565785" h="1427479">
                  <a:moveTo>
                    <a:pt x="268820" y="489889"/>
                  </a:moveTo>
                  <a:lnTo>
                    <a:pt x="268376" y="489331"/>
                  </a:lnTo>
                  <a:lnTo>
                    <a:pt x="268224" y="489140"/>
                  </a:lnTo>
                  <a:lnTo>
                    <a:pt x="267550" y="489356"/>
                  </a:lnTo>
                  <a:lnTo>
                    <a:pt x="267119" y="489381"/>
                  </a:lnTo>
                  <a:lnTo>
                    <a:pt x="266992" y="489610"/>
                  </a:lnTo>
                  <a:lnTo>
                    <a:pt x="266839" y="489839"/>
                  </a:lnTo>
                  <a:lnTo>
                    <a:pt x="266687" y="490042"/>
                  </a:lnTo>
                  <a:lnTo>
                    <a:pt x="267169" y="490169"/>
                  </a:lnTo>
                  <a:lnTo>
                    <a:pt x="267627" y="490359"/>
                  </a:lnTo>
                  <a:lnTo>
                    <a:pt x="268071" y="490359"/>
                  </a:lnTo>
                  <a:lnTo>
                    <a:pt x="268605" y="490385"/>
                  </a:lnTo>
                  <a:lnTo>
                    <a:pt x="268820" y="489889"/>
                  </a:lnTo>
                  <a:close/>
                </a:path>
                <a:path w="565785" h="1427479">
                  <a:moveTo>
                    <a:pt x="278041" y="1405928"/>
                  </a:moveTo>
                  <a:lnTo>
                    <a:pt x="277482" y="1404150"/>
                  </a:lnTo>
                  <a:lnTo>
                    <a:pt x="276275" y="1400251"/>
                  </a:lnTo>
                  <a:lnTo>
                    <a:pt x="271411" y="1397266"/>
                  </a:lnTo>
                  <a:lnTo>
                    <a:pt x="262051" y="1397012"/>
                  </a:lnTo>
                  <a:lnTo>
                    <a:pt x="258305" y="1400429"/>
                  </a:lnTo>
                  <a:lnTo>
                    <a:pt x="251777" y="1400479"/>
                  </a:lnTo>
                  <a:lnTo>
                    <a:pt x="247967" y="1409369"/>
                  </a:lnTo>
                  <a:lnTo>
                    <a:pt x="253034" y="1412900"/>
                  </a:lnTo>
                  <a:lnTo>
                    <a:pt x="252615" y="1418221"/>
                  </a:lnTo>
                  <a:lnTo>
                    <a:pt x="258838" y="1422323"/>
                  </a:lnTo>
                  <a:lnTo>
                    <a:pt x="266687" y="1423022"/>
                  </a:lnTo>
                  <a:lnTo>
                    <a:pt x="269659" y="1415796"/>
                  </a:lnTo>
                  <a:lnTo>
                    <a:pt x="273672" y="1412557"/>
                  </a:lnTo>
                  <a:lnTo>
                    <a:pt x="276733" y="1408442"/>
                  </a:lnTo>
                  <a:lnTo>
                    <a:pt x="276504" y="1406880"/>
                  </a:lnTo>
                  <a:lnTo>
                    <a:pt x="278041" y="1405928"/>
                  </a:lnTo>
                  <a:close/>
                </a:path>
                <a:path w="565785" h="1427479">
                  <a:moveTo>
                    <a:pt x="279615" y="525056"/>
                  </a:moveTo>
                  <a:lnTo>
                    <a:pt x="278396" y="521639"/>
                  </a:lnTo>
                  <a:lnTo>
                    <a:pt x="274243" y="519887"/>
                  </a:lnTo>
                  <a:lnTo>
                    <a:pt x="273088" y="519582"/>
                  </a:lnTo>
                  <a:lnTo>
                    <a:pt x="270840" y="518807"/>
                  </a:lnTo>
                  <a:lnTo>
                    <a:pt x="266369" y="517372"/>
                  </a:lnTo>
                  <a:lnTo>
                    <a:pt x="263652" y="519010"/>
                  </a:lnTo>
                  <a:lnTo>
                    <a:pt x="264629" y="525932"/>
                  </a:lnTo>
                  <a:lnTo>
                    <a:pt x="266217" y="528967"/>
                  </a:lnTo>
                  <a:lnTo>
                    <a:pt x="269557" y="532409"/>
                  </a:lnTo>
                  <a:lnTo>
                    <a:pt x="271691" y="532841"/>
                  </a:lnTo>
                  <a:lnTo>
                    <a:pt x="273342" y="531380"/>
                  </a:lnTo>
                  <a:lnTo>
                    <a:pt x="274828" y="530098"/>
                  </a:lnTo>
                  <a:lnTo>
                    <a:pt x="276504" y="528967"/>
                  </a:lnTo>
                  <a:lnTo>
                    <a:pt x="279615" y="525056"/>
                  </a:lnTo>
                  <a:close/>
                </a:path>
                <a:path w="565785" h="1427479">
                  <a:moveTo>
                    <a:pt x="288302" y="5753"/>
                  </a:moveTo>
                  <a:lnTo>
                    <a:pt x="285369" y="1676"/>
                  </a:lnTo>
                  <a:lnTo>
                    <a:pt x="280327" y="0"/>
                  </a:lnTo>
                  <a:lnTo>
                    <a:pt x="275602" y="1308"/>
                  </a:lnTo>
                  <a:lnTo>
                    <a:pt x="272897" y="6197"/>
                  </a:lnTo>
                  <a:lnTo>
                    <a:pt x="273824" y="8153"/>
                  </a:lnTo>
                  <a:lnTo>
                    <a:pt x="279768" y="13258"/>
                  </a:lnTo>
                  <a:lnTo>
                    <a:pt x="280098" y="13855"/>
                  </a:lnTo>
                  <a:lnTo>
                    <a:pt x="283057" y="11150"/>
                  </a:lnTo>
                  <a:lnTo>
                    <a:pt x="284187" y="10121"/>
                  </a:lnTo>
                  <a:lnTo>
                    <a:pt x="284518" y="8966"/>
                  </a:lnTo>
                  <a:lnTo>
                    <a:pt x="287147" y="9867"/>
                  </a:lnTo>
                  <a:lnTo>
                    <a:pt x="287985" y="9105"/>
                  </a:lnTo>
                  <a:lnTo>
                    <a:pt x="288302" y="5753"/>
                  </a:lnTo>
                  <a:close/>
                </a:path>
                <a:path w="565785" h="1427479">
                  <a:moveTo>
                    <a:pt x="291198" y="566102"/>
                  </a:moveTo>
                  <a:lnTo>
                    <a:pt x="290969" y="565099"/>
                  </a:lnTo>
                  <a:lnTo>
                    <a:pt x="287350" y="562584"/>
                  </a:lnTo>
                  <a:lnTo>
                    <a:pt x="285343" y="562533"/>
                  </a:lnTo>
                  <a:lnTo>
                    <a:pt x="282435" y="565543"/>
                  </a:lnTo>
                  <a:lnTo>
                    <a:pt x="283464" y="567055"/>
                  </a:lnTo>
                  <a:lnTo>
                    <a:pt x="283832" y="568286"/>
                  </a:lnTo>
                  <a:lnTo>
                    <a:pt x="284086" y="569163"/>
                  </a:lnTo>
                  <a:lnTo>
                    <a:pt x="289204" y="568312"/>
                  </a:lnTo>
                  <a:lnTo>
                    <a:pt x="290118" y="567055"/>
                  </a:lnTo>
                  <a:lnTo>
                    <a:pt x="291198" y="566102"/>
                  </a:lnTo>
                  <a:close/>
                </a:path>
                <a:path w="565785" h="1427479">
                  <a:moveTo>
                    <a:pt x="293306" y="1419606"/>
                  </a:moveTo>
                  <a:lnTo>
                    <a:pt x="290690" y="1416062"/>
                  </a:lnTo>
                  <a:lnTo>
                    <a:pt x="286753" y="1415288"/>
                  </a:lnTo>
                  <a:lnTo>
                    <a:pt x="278561" y="1416088"/>
                  </a:lnTo>
                  <a:lnTo>
                    <a:pt x="271767" y="1426883"/>
                  </a:lnTo>
                  <a:lnTo>
                    <a:pt x="293306" y="1419606"/>
                  </a:lnTo>
                  <a:close/>
                </a:path>
                <a:path w="565785" h="1427479">
                  <a:moveTo>
                    <a:pt x="308038" y="1391996"/>
                  </a:moveTo>
                  <a:lnTo>
                    <a:pt x="307060" y="1390535"/>
                  </a:lnTo>
                  <a:lnTo>
                    <a:pt x="306349" y="1390040"/>
                  </a:lnTo>
                  <a:lnTo>
                    <a:pt x="299148" y="1390205"/>
                  </a:lnTo>
                  <a:lnTo>
                    <a:pt x="297243" y="1392389"/>
                  </a:lnTo>
                  <a:lnTo>
                    <a:pt x="294309" y="1401406"/>
                  </a:lnTo>
                  <a:lnTo>
                    <a:pt x="295630" y="1403921"/>
                  </a:lnTo>
                  <a:lnTo>
                    <a:pt x="291122" y="1410690"/>
                  </a:lnTo>
                  <a:lnTo>
                    <a:pt x="297345" y="1406652"/>
                  </a:lnTo>
                  <a:lnTo>
                    <a:pt x="296989" y="1408607"/>
                  </a:lnTo>
                  <a:lnTo>
                    <a:pt x="299300" y="1405750"/>
                  </a:lnTo>
                  <a:lnTo>
                    <a:pt x="297815" y="1404721"/>
                  </a:lnTo>
                  <a:lnTo>
                    <a:pt x="299351" y="1402765"/>
                  </a:lnTo>
                  <a:lnTo>
                    <a:pt x="304317" y="1396644"/>
                  </a:lnTo>
                  <a:lnTo>
                    <a:pt x="306857" y="1393571"/>
                  </a:lnTo>
                  <a:lnTo>
                    <a:pt x="307454" y="1392847"/>
                  </a:lnTo>
                  <a:lnTo>
                    <a:pt x="308038" y="1391996"/>
                  </a:lnTo>
                  <a:close/>
                </a:path>
                <a:path w="565785" h="1427479">
                  <a:moveTo>
                    <a:pt x="311327" y="1401635"/>
                  </a:moveTo>
                  <a:lnTo>
                    <a:pt x="309664" y="1400886"/>
                  </a:lnTo>
                  <a:lnTo>
                    <a:pt x="307759" y="1399755"/>
                  </a:lnTo>
                  <a:lnTo>
                    <a:pt x="306679" y="1399019"/>
                  </a:lnTo>
                  <a:lnTo>
                    <a:pt x="305320" y="1397266"/>
                  </a:lnTo>
                  <a:lnTo>
                    <a:pt x="303593" y="1400098"/>
                  </a:lnTo>
                  <a:lnTo>
                    <a:pt x="302336" y="1402130"/>
                  </a:lnTo>
                  <a:lnTo>
                    <a:pt x="301307" y="1404023"/>
                  </a:lnTo>
                  <a:lnTo>
                    <a:pt x="303098" y="1407160"/>
                  </a:lnTo>
                  <a:lnTo>
                    <a:pt x="308317" y="1405178"/>
                  </a:lnTo>
                  <a:lnTo>
                    <a:pt x="309562" y="1403718"/>
                  </a:lnTo>
                  <a:lnTo>
                    <a:pt x="311327" y="1401635"/>
                  </a:lnTo>
                  <a:close/>
                </a:path>
                <a:path w="565785" h="1427479">
                  <a:moveTo>
                    <a:pt x="315772" y="1388605"/>
                  </a:moveTo>
                  <a:lnTo>
                    <a:pt x="314337" y="1387017"/>
                  </a:lnTo>
                  <a:lnTo>
                    <a:pt x="314337" y="1385468"/>
                  </a:lnTo>
                  <a:lnTo>
                    <a:pt x="313855" y="1385697"/>
                  </a:lnTo>
                  <a:lnTo>
                    <a:pt x="313232" y="1385773"/>
                  </a:lnTo>
                  <a:lnTo>
                    <a:pt x="312928" y="1386116"/>
                  </a:lnTo>
                  <a:lnTo>
                    <a:pt x="311581" y="1387627"/>
                  </a:lnTo>
                  <a:lnTo>
                    <a:pt x="312877" y="1389202"/>
                  </a:lnTo>
                  <a:lnTo>
                    <a:pt x="312928" y="1390738"/>
                  </a:lnTo>
                  <a:lnTo>
                    <a:pt x="313410" y="1390535"/>
                  </a:lnTo>
                  <a:lnTo>
                    <a:pt x="314007" y="1390459"/>
                  </a:lnTo>
                  <a:lnTo>
                    <a:pt x="315772" y="1388605"/>
                  </a:lnTo>
                  <a:close/>
                </a:path>
                <a:path w="565785" h="1427479">
                  <a:moveTo>
                    <a:pt x="325958" y="1340205"/>
                  </a:moveTo>
                  <a:lnTo>
                    <a:pt x="325005" y="1339723"/>
                  </a:lnTo>
                  <a:lnTo>
                    <a:pt x="324726" y="1339900"/>
                  </a:lnTo>
                  <a:lnTo>
                    <a:pt x="324510" y="1339850"/>
                  </a:lnTo>
                  <a:lnTo>
                    <a:pt x="324561" y="1338770"/>
                  </a:lnTo>
                  <a:lnTo>
                    <a:pt x="324358" y="1337640"/>
                  </a:lnTo>
                  <a:lnTo>
                    <a:pt x="325081" y="1330947"/>
                  </a:lnTo>
                  <a:lnTo>
                    <a:pt x="319938" y="1324114"/>
                  </a:lnTo>
                  <a:lnTo>
                    <a:pt x="312432" y="1323809"/>
                  </a:lnTo>
                  <a:lnTo>
                    <a:pt x="309841" y="1323911"/>
                  </a:lnTo>
                  <a:lnTo>
                    <a:pt x="305447" y="1326451"/>
                  </a:lnTo>
                  <a:lnTo>
                    <a:pt x="303415" y="1328229"/>
                  </a:lnTo>
                  <a:lnTo>
                    <a:pt x="298246" y="1327429"/>
                  </a:lnTo>
                  <a:lnTo>
                    <a:pt x="297167" y="1329436"/>
                  </a:lnTo>
                  <a:lnTo>
                    <a:pt x="295859" y="1331074"/>
                  </a:lnTo>
                  <a:lnTo>
                    <a:pt x="294182" y="1332547"/>
                  </a:lnTo>
                  <a:lnTo>
                    <a:pt x="294411" y="1334909"/>
                  </a:lnTo>
                  <a:lnTo>
                    <a:pt x="292125" y="1339075"/>
                  </a:lnTo>
                  <a:lnTo>
                    <a:pt x="293649" y="1340586"/>
                  </a:lnTo>
                  <a:lnTo>
                    <a:pt x="300278" y="1340662"/>
                  </a:lnTo>
                  <a:lnTo>
                    <a:pt x="301764" y="1344447"/>
                  </a:lnTo>
                  <a:lnTo>
                    <a:pt x="303745" y="1350975"/>
                  </a:lnTo>
                  <a:lnTo>
                    <a:pt x="305854" y="1352829"/>
                  </a:lnTo>
                  <a:lnTo>
                    <a:pt x="311658" y="1353464"/>
                  </a:lnTo>
                  <a:lnTo>
                    <a:pt x="315315" y="1352257"/>
                  </a:lnTo>
                  <a:lnTo>
                    <a:pt x="318808" y="1350352"/>
                  </a:lnTo>
                  <a:lnTo>
                    <a:pt x="319328" y="1353337"/>
                  </a:lnTo>
                  <a:lnTo>
                    <a:pt x="321437" y="1354721"/>
                  </a:lnTo>
                  <a:lnTo>
                    <a:pt x="320865" y="1361871"/>
                  </a:lnTo>
                  <a:lnTo>
                    <a:pt x="323926" y="1356093"/>
                  </a:lnTo>
                  <a:lnTo>
                    <a:pt x="324485" y="1357782"/>
                  </a:lnTo>
                  <a:lnTo>
                    <a:pt x="325056" y="1354594"/>
                  </a:lnTo>
                  <a:lnTo>
                    <a:pt x="323481" y="1354442"/>
                  </a:lnTo>
                  <a:lnTo>
                    <a:pt x="325704" y="1341932"/>
                  </a:lnTo>
                  <a:lnTo>
                    <a:pt x="325958" y="1340205"/>
                  </a:lnTo>
                  <a:close/>
                </a:path>
                <a:path w="565785" h="1427479">
                  <a:moveTo>
                    <a:pt x="342099" y="1347685"/>
                  </a:moveTo>
                  <a:lnTo>
                    <a:pt x="341401" y="1345476"/>
                  </a:lnTo>
                  <a:lnTo>
                    <a:pt x="335102" y="1341742"/>
                  </a:lnTo>
                  <a:lnTo>
                    <a:pt x="333362" y="1342364"/>
                  </a:lnTo>
                  <a:lnTo>
                    <a:pt x="330911" y="1346225"/>
                  </a:lnTo>
                  <a:lnTo>
                    <a:pt x="328396" y="1350149"/>
                  </a:lnTo>
                  <a:lnTo>
                    <a:pt x="328828" y="1352080"/>
                  </a:lnTo>
                  <a:lnTo>
                    <a:pt x="334873" y="1355648"/>
                  </a:lnTo>
                  <a:lnTo>
                    <a:pt x="338493" y="1353807"/>
                  </a:lnTo>
                  <a:lnTo>
                    <a:pt x="342099" y="1347685"/>
                  </a:lnTo>
                  <a:close/>
                </a:path>
                <a:path w="565785" h="1427479">
                  <a:moveTo>
                    <a:pt x="342303" y="1091857"/>
                  </a:moveTo>
                  <a:lnTo>
                    <a:pt x="335826" y="1087894"/>
                  </a:lnTo>
                  <a:lnTo>
                    <a:pt x="333260" y="1088974"/>
                  </a:lnTo>
                  <a:lnTo>
                    <a:pt x="328650" y="1089952"/>
                  </a:lnTo>
                  <a:lnTo>
                    <a:pt x="329882" y="1092568"/>
                  </a:lnTo>
                  <a:lnTo>
                    <a:pt x="330047" y="1097203"/>
                  </a:lnTo>
                  <a:lnTo>
                    <a:pt x="329323" y="1098461"/>
                  </a:lnTo>
                  <a:lnTo>
                    <a:pt x="325615" y="1095971"/>
                  </a:lnTo>
                  <a:lnTo>
                    <a:pt x="324510" y="1096505"/>
                  </a:lnTo>
                  <a:lnTo>
                    <a:pt x="323456" y="1099743"/>
                  </a:lnTo>
                  <a:lnTo>
                    <a:pt x="324358" y="1102004"/>
                  </a:lnTo>
                  <a:lnTo>
                    <a:pt x="324599" y="1104315"/>
                  </a:lnTo>
                  <a:lnTo>
                    <a:pt x="325856" y="1104214"/>
                  </a:lnTo>
                  <a:lnTo>
                    <a:pt x="326986" y="1103884"/>
                  </a:lnTo>
                  <a:lnTo>
                    <a:pt x="329095" y="1105662"/>
                  </a:lnTo>
                  <a:lnTo>
                    <a:pt x="330428" y="1107605"/>
                  </a:lnTo>
                  <a:lnTo>
                    <a:pt x="331685" y="1105471"/>
                  </a:lnTo>
                  <a:lnTo>
                    <a:pt x="332663" y="1103807"/>
                  </a:lnTo>
                  <a:lnTo>
                    <a:pt x="336448" y="1103083"/>
                  </a:lnTo>
                  <a:lnTo>
                    <a:pt x="332206" y="1098016"/>
                  </a:lnTo>
                  <a:lnTo>
                    <a:pt x="333540" y="1096403"/>
                  </a:lnTo>
                  <a:lnTo>
                    <a:pt x="337781" y="1097864"/>
                  </a:lnTo>
                  <a:lnTo>
                    <a:pt x="339547" y="1097026"/>
                  </a:lnTo>
                  <a:lnTo>
                    <a:pt x="337934" y="1093863"/>
                  </a:lnTo>
                  <a:lnTo>
                    <a:pt x="342303" y="1091857"/>
                  </a:lnTo>
                  <a:close/>
                </a:path>
                <a:path w="565785" h="1427479">
                  <a:moveTo>
                    <a:pt x="361175" y="1347635"/>
                  </a:moveTo>
                  <a:lnTo>
                    <a:pt x="357873" y="1341361"/>
                  </a:lnTo>
                  <a:lnTo>
                    <a:pt x="356184" y="1339583"/>
                  </a:lnTo>
                  <a:lnTo>
                    <a:pt x="352945" y="1336319"/>
                  </a:lnTo>
                  <a:lnTo>
                    <a:pt x="350062" y="1336497"/>
                  </a:lnTo>
                  <a:lnTo>
                    <a:pt x="347903" y="1338973"/>
                  </a:lnTo>
                  <a:lnTo>
                    <a:pt x="347370" y="1340002"/>
                  </a:lnTo>
                  <a:lnTo>
                    <a:pt x="346443" y="1341412"/>
                  </a:lnTo>
                  <a:lnTo>
                    <a:pt x="346087" y="1341869"/>
                  </a:lnTo>
                  <a:lnTo>
                    <a:pt x="342252" y="1348409"/>
                  </a:lnTo>
                  <a:lnTo>
                    <a:pt x="343585" y="1351000"/>
                  </a:lnTo>
                  <a:lnTo>
                    <a:pt x="351866" y="1352232"/>
                  </a:lnTo>
                  <a:lnTo>
                    <a:pt x="353047" y="1352804"/>
                  </a:lnTo>
                  <a:lnTo>
                    <a:pt x="354482" y="1352410"/>
                  </a:lnTo>
                  <a:lnTo>
                    <a:pt x="359270" y="1351102"/>
                  </a:lnTo>
                  <a:lnTo>
                    <a:pt x="361175" y="1347635"/>
                  </a:lnTo>
                  <a:close/>
                </a:path>
                <a:path w="565785" h="1427479">
                  <a:moveTo>
                    <a:pt x="376516" y="1382001"/>
                  </a:moveTo>
                  <a:lnTo>
                    <a:pt x="375818" y="1374025"/>
                  </a:lnTo>
                  <a:lnTo>
                    <a:pt x="372706" y="1370787"/>
                  </a:lnTo>
                  <a:lnTo>
                    <a:pt x="370243" y="1366367"/>
                  </a:lnTo>
                  <a:lnTo>
                    <a:pt x="369138" y="1365465"/>
                  </a:lnTo>
                  <a:lnTo>
                    <a:pt x="367753" y="1365758"/>
                  </a:lnTo>
                  <a:lnTo>
                    <a:pt x="362635" y="1366862"/>
                  </a:lnTo>
                  <a:lnTo>
                    <a:pt x="357289" y="1367447"/>
                  </a:lnTo>
                  <a:lnTo>
                    <a:pt x="354533" y="1372920"/>
                  </a:lnTo>
                  <a:lnTo>
                    <a:pt x="353898" y="1373873"/>
                  </a:lnTo>
                  <a:lnTo>
                    <a:pt x="353123" y="1374749"/>
                  </a:lnTo>
                  <a:lnTo>
                    <a:pt x="351688" y="1378089"/>
                  </a:lnTo>
                  <a:lnTo>
                    <a:pt x="353618" y="1383880"/>
                  </a:lnTo>
                  <a:lnTo>
                    <a:pt x="360629" y="1382750"/>
                  </a:lnTo>
                  <a:lnTo>
                    <a:pt x="364617" y="1386243"/>
                  </a:lnTo>
                  <a:lnTo>
                    <a:pt x="372605" y="1386725"/>
                  </a:lnTo>
                  <a:lnTo>
                    <a:pt x="376516" y="1382001"/>
                  </a:lnTo>
                  <a:close/>
                </a:path>
                <a:path w="565785" h="1427479">
                  <a:moveTo>
                    <a:pt x="382168" y="1040853"/>
                  </a:moveTo>
                  <a:lnTo>
                    <a:pt x="381533" y="1038237"/>
                  </a:lnTo>
                  <a:lnTo>
                    <a:pt x="381342" y="1035786"/>
                  </a:lnTo>
                  <a:lnTo>
                    <a:pt x="380365" y="1033716"/>
                  </a:lnTo>
                  <a:lnTo>
                    <a:pt x="379577" y="1032192"/>
                  </a:lnTo>
                  <a:lnTo>
                    <a:pt x="375539" y="1033424"/>
                  </a:lnTo>
                  <a:lnTo>
                    <a:pt x="374332" y="1035431"/>
                  </a:lnTo>
                  <a:lnTo>
                    <a:pt x="373278" y="1037132"/>
                  </a:lnTo>
                  <a:lnTo>
                    <a:pt x="373557" y="1040777"/>
                  </a:lnTo>
                  <a:lnTo>
                    <a:pt x="374942" y="1040930"/>
                  </a:lnTo>
                  <a:lnTo>
                    <a:pt x="377202" y="1041222"/>
                  </a:lnTo>
                  <a:lnTo>
                    <a:pt x="379526" y="1040904"/>
                  </a:lnTo>
                  <a:lnTo>
                    <a:pt x="382168" y="1040853"/>
                  </a:lnTo>
                  <a:close/>
                </a:path>
                <a:path w="565785" h="1427479">
                  <a:moveTo>
                    <a:pt x="385279" y="656094"/>
                  </a:moveTo>
                  <a:lnTo>
                    <a:pt x="385203" y="655662"/>
                  </a:lnTo>
                  <a:lnTo>
                    <a:pt x="385127" y="655218"/>
                  </a:lnTo>
                  <a:lnTo>
                    <a:pt x="385025" y="654786"/>
                  </a:lnTo>
                  <a:lnTo>
                    <a:pt x="384797" y="654913"/>
                  </a:lnTo>
                  <a:lnTo>
                    <a:pt x="384352" y="655015"/>
                  </a:lnTo>
                  <a:lnTo>
                    <a:pt x="384327" y="655167"/>
                  </a:lnTo>
                  <a:lnTo>
                    <a:pt x="384276" y="655599"/>
                  </a:lnTo>
                  <a:lnTo>
                    <a:pt x="384403" y="656043"/>
                  </a:lnTo>
                  <a:lnTo>
                    <a:pt x="384479" y="656501"/>
                  </a:lnTo>
                  <a:lnTo>
                    <a:pt x="385279" y="656094"/>
                  </a:lnTo>
                  <a:close/>
                </a:path>
                <a:path w="565785" h="1427479">
                  <a:moveTo>
                    <a:pt x="385787" y="717118"/>
                  </a:moveTo>
                  <a:lnTo>
                    <a:pt x="382663" y="717677"/>
                  </a:lnTo>
                  <a:lnTo>
                    <a:pt x="382295" y="715759"/>
                  </a:lnTo>
                  <a:lnTo>
                    <a:pt x="382143" y="715035"/>
                  </a:lnTo>
                  <a:lnTo>
                    <a:pt x="378231" y="718172"/>
                  </a:lnTo>
                  <a:lnTo>
                    <a:pt x="377240" y="720636"/>
                  </a:lnTo>
                  <a:lnTo>
                    <a:pt x="376440" y="722388"/>
                  </a:lnTo>
                  <a:lnTo>
                    <a:pt x="377418" y="723125"/>
                  </a:lnTo>
                  <a:lnTo>
                    <a:pt x="380606" y="723874"/>
                  </a:lnTo>
                  <a:lnTo>
                    <a:pt x="384949" y="721118"/>
                  </a:lnTo>
                  <a:lnTo>
                    <a:pt x="385787" y="717118"/>
                  </a:lnTo>
                  <a:close/>
                </a:path>
                <a:path w="565785" h="1427479">
                  <a:moveTo>
                    <a:pt x="517194" y="261823"/>
                  </a:moveTo>
                  <a:lnTo>
                    <a:pt x="514159" y="260121"/>
                  </a:lnTo>
                  <a:lnTo>
                    <a:pt x="512953" y="260070"/>
                  </a:lnTo>
                  <a:lnTo>
                    <a:pt x="512508" y="261772"/>
                  </a:lnTo>
                  <a:lnTo>
                    <a:pt x="512381" y="263004"/>
                  </a:lnTo>
                  <a:lnTo>
                    <a:pt x="510717" y="264439"/>
                  </a:lnTo>
                  <a:lnTo>
                    <a:pt x="512699" y="265518"/>
                  </a:lnTo>
                  <a:lnTo>
                    <a:pt x="513778" y="266115"/>
                  </a:lnTo>
                  <a:lnTo>
                    <a:pt x="515035" y="266192"/>
                  </a:lnTo>
                  <a:lnTo>
                    <a:pt x="515391" y="264541"/>
                  </a:lnTo>
                  <a:lnTo>
                    <a:pt x="515645" y="263258"/>
                  </a:lnTo>
                  <a:lnTo>
                    <a:pt x="517194" y="261823"/>
                  </a:lnTo>
                  <a:close/>
                </a:path>
                <a:path w="565785" h="1427479">
                  <a:moveTo>
                    <a:pt x="521538" y="495884"/>
                  </a:moveTo>
                  <a:lnTo>
                    <a:pt x="520255" y="495515"/>
                  </a:lnTo>
                  <a:lnTo>
                    <a:pt x="519125" y="495338"/>
                  </a:lnTo>
                  <a:lnTo>
                    <a:pt x="518833" y="495287"/>
                  </a:lnTo>
                  <a:lnTo>
                    <a:pt x="518401" y="495833"/>
                  </a:lnTo>
                  <a:lnTo>
                    <a:pt x="518045" y="496112"/>
                  </a:lnTo>
                  <a:lnTo>
                    <a:pt x="518579" y="497192"/>
                  </a:lnTo>
                  <a:lnTo>
                    <a:pt x="519099" y="498246"/>
                  </a:lnTo>
                  <a:lnTo>
                    <a:pt x="519607" y="499275"/>
                  </a:lnTo>
                  <a:lnTo>
                    <a:pt x="520128" y="498678"/>
                  </a:lnTo>
                  <a:lnTo>
                    <a:pt x="520941" y="498119"/>
                  </a:lnTo>
                  <a:lnTo>
                    <a:pt x="521131" y="497446"/>
                  </a:lnTo>
                  <a:lnTo>
                    <a:pt x="521538" y="495884"/>
                  </a:lnTo>
                  <a:close/>
                </a:path>
                <a:path w="565785" h="1427479">
                  <a:moveTo>
                    <a:pt x="534593" y="273748"/>
                  </a:moveTo>
                  <a:lnTo>
                    <a:pt x="531609" y="271665"/>
                  </a:lnTo>
                  <a:lnTo>
                    <a:pt x="530174" y="271716"/>
                  </a:lnTo>
                  <a:lnTo>
                    <a:pt x="529844" y="273926"/>
                  </a:lnTo>
                  <a:lnTo>
                    <a:pt x="527443" y="275475"/>
                  </a:lnTo>
                  <a:lnTo>
                    <a:pt x="529742" y="277012"/>
                  </a:lnTo>
                  <a:lnTo>
                    <a:pt x="530707" y="277495"/>
                  </a:lnTo>
                  <a:lnTo>
                    <a:pt x="532003" y="277571"/>
                  </a:lnTo>
                  <a:lnTo>
                    <a:pt x="532180" y="276834"/>
                  </a:lnTo>
                  <a:lnTo>
                    <a:pt x="532561" y="275361"/>
                  </a:lnTo>
                  <a:lnTo>
                    <a:pt x="534593" y="273748"/>
                  </a:lnTo>
                  <a:close/>
                </a:path>
                <a:path w="565785" h="1427479">
                  <a:moveTo>
                    <a:pt x="540169" y="532104"/>
                  </a:moveTo>
                  <a:lnTo>
                    <a:pt x="539838" y="531609"/>
                  </a:lnTo>
                  <a:lnTo>
                    <a:pt x="539635" y="530910"/>
                  </a:lnTo>
                  <a:lnTo>
                    <a:pt x="538861" y="527939"/>
                  </a:lnTo>
                  <a:lnTo>
                    <a:pt x="536219" y="527913"/>
                  </a:lnTo>
                  <a:lnTo>
                    <a:pt x="534085" y="527088"/>
                  </a:lnTo>
                  <a:lnTo>
                    <a:pt x="532384" y="526542"/>
                  </a:lnTo>
                  <a:lnTo>
                    <a:pt x="530428" y="525830"/>
                  </a:lnTo>
                  <a:lnTo>
                    <a:pt x="529374" y="525259"/>
                  </a:lnTo>
                  <a:lnTo>
                    <a:pt x="527634" y="528167"/>
                  </a:lnTo>
                  <a:lnTo>
                    <a:pt x="527862" y="531736"/>
                  </a:lnTo>
                  <a:lnTo>
                    <a:pt x="530250" y="533565"/>
                  </a:lnTo>
                  <a:lnTo>
                    <a:pt x="530898" y="532104"/>
                  </a:lnTo>
                  <a:lnTo>
                    <a:pt x="533996" y="531050"/>
                  </a:lnTo>
                  <a:lnTo>
                    <a:pt x="536143" y="528421"/>
                  </a:lnTo>
                  <a:lnTo>
                    <a:pt x="538137" y="532434"/>
                  </a:lnTo>
                  <a:lnTo>
                    <a:pt x="539115" y="532358"/>
                  </a:lnTo>
                  <a:lnTo>
                    <a:pt x="540169" y="532104"/>
                  </a:lnTo>
                  <a:close/>
                </a:path>
                <a:path w="565785" h="1427479">
                  <a:moveTo>
                    <a:pt x="543750" y="219354"/>
                  </a:moveTo>
                  <a:lnTo>
                    <a:pt x="540613" y="219900"/>
                  </a:lnTo>
                  <a:lnTo>
                    <a:pt x="537806" y="218198"/>
                  </a:lnTo>
                  <a:lnTo>
                    <a:pt x="531279" y="217462"/>
                  </a:lnTo>
                  <a:lnTo>
                    <a:pt x="529272" y="217843"/>
                  </a:lnTo>
                  <a:lnTo>
                    <a:pt x="528599" y="217322"/>
                  </a:lnTo>
                  <a:lnTo>
                    <a:pt x="526186" y="218224"/>
                  </a:lnTo>
                  <a:lnTo>
                    <a:pt x="524205" y="219024"/>
                  </a:lnTo>
                  <a:lnTo>
                    <a:pt x="524103" y="221640"/>
                  </a:lnTo>
                  <a:lnTo>
                    <a:pt x="522947" y="223824"/>
                  </a:lnTo>
                  <a:lnTo>
                    <a:pt x="524027" y="224523"/>
                  </a:lnTo>
                  <a:lnTo>
                    <a:pt x="529678" y="230301"/>
                  </a:lnTo>
                  <a:lnTo>
                    <a:pt x="533006" y="230149"/>
                  </a:lnTo>
                  <a:lnTo>
                    <a:pt x="537108" y="227304"/>
                  </a:lnTo>
                  <a:lnTo>
                    <a:pt x="537578" y="226987"/>
                  </a:lnTo>
                  <a:lnTo>
                    <a:pt x="538289" y="226428"/>
                  </a:lnTo>
                  <a:lnTo>
                    <a:pt x="543636" y="228168"/>
                  </a:lnTo>
                  <a:lnTo>
                    <a:pt x="542328" y="223469"/>
                  </a:lnTo>
                  <a:lnTo>
                    <a:pt x="543750" y="219354"/>
                  </a:lnTo>
                  <a:close/>
                </a:path>
                <a:path w="565785" h="1427479">
                  <a:moveTo>
                    <a:pt x="551611" y="396303"/>
                  </a:moveTo>
                  <a:lnTo>
                    <a:pt x="550405" y="391629"/>
                  </a:lnTo>
                  <a:lnTo>
                    <a:pt x="543483" y="388073"/>
                  </a:lnTo>
                  <a:lnTo>
                    <a:pt x="539635" y="389102"/>
                  </a:lnTo>
                  <a:lnTo>
                    <a:pt x="537298" y="392633"/>
                  </a:lnTo>
                  <a:lnTo>
                    <a:pt x="530631" y="399338"/>
                  </a:lnTo>
                  <a:lnTo>
                    <a:pt x="529818" y="399745"/>
                  </a:lnTo>
                  <a:lnTo>
                    <a:pt x="528015" y="400748"/>
                  </a:lnTo>
                  <a:lnTo>
                    <a:pt x="528713" y="402005"/>
                  </a:lnTo>
                  <a:lnTo>
                    <a:pt x="529894" y="405714"/>
                  </a:lnTo>
                  <a:lnTo>
                    <a:pt x="531787" y="405739"/>
                  </a:lnTo>
                  <a:lnTo>
                    <a:pt x="533361" y="406374"/>
                  </a:lnTo>
                  <a:lnTo>
                    <a:pt x="538111" y="408000"/>
                  </a:lnTo>
                  <a:lnTo>
                    <a:pt x="538861" y="407898"/>
                  </a:lnTo>
                  <a:lnTo>
                    <a:pt x="544258" y="402297"/>
                  </a:lnTo>
                  <a:lnTo>
                    <a:pt x="545287" y="403212"/>
                  </a:lnTo>
                  <a:lnTo>
                    <a:pt x="547725" y="402399"/>
                  </a:lnTo>
                  <a:lnTo>
                    <a:pt x="549427" y="401955"/>
                  </a:lnTo>
                  <a:lnTo>
                    <a:pt x="551611" y="396303"/>
                  </a:lnTo>
                  <a:close/>
                </a:path>
                <a:path w="565785" h="1427479">
                  <a:moveTo>
                    <a:pt x="553123" y="526135"/>
                  </a:moveTo>
                  <a:lnTo>
                    <a:pt x="551040" y="523798"/>
                  </a:lnTo>
                  <a:lnTo>
                    <a:pt x="552018" y="518033"/>
                  </a:lnTo>
                  <a:lnTo>
                    <a:pt x="547852" y="518528"/>
                  </a:lnTo>
                  <a:lnTo>
                    <a:pt x="547065" y="516191"/>
                  </a:lnTo>
                  <a:lnTo>
                    <a:pt x="545719" y="516166"/>
                  </a:lnTo>
                  <a:lnTo>
                    <a:pt x="544957" y="517499"/>
                  </a:lnTo>
                  <a:lnTo>
                    <a:pt x="544639" y="518680"/>
                  </a:lnTo>
                  <a:lnTo>
                    <a:pt x="543775" y="520865"/>
                  </a:lnTo>
                  <a:lnTo>
                    <a:pt x="542429" y="523201"/>
                  </a:lnTo>
                  <a:lnTo>
                    <a:pt x="542404" y="526465"/>
                  </a:lnTo>
                  <a:lnTo>
                    <a:pt x="545363" y="530733"/>
                  </a:lnTo>
                  <a:lnTo>
                    <a:pt x="545744" y="530555"/>
                  </a:lnTo>
                  <a:lnTo>
                    <a:pt x="548043" y="529678"/>
                  </a:lnTo>
                  <a:lnTo>
                    <a:pt x="548678" y="527812"/>
                  </a:lnTo>
                  <a:lnTo>
                    <a:pt x="553123" y="526135"/>
                  </a:lnTo>
                  <a:close/>
                </a:path>
                <a:path w="565785" h="1427479">
                  <a:moveTo>
                    <a:pt x="557110" y="279996"/>
                  </a:moveTo>
                  <a:lnTo>
                    <a:pt x="557085" y="278015"/>
                  </a:lnTo>
                  <a:lnTo>
                    <a:pt x="554951" y="273392"/>
                  </a:lnTo>
                  <a:lnTo>
                    <a:pt x="553567" y="271691"/>
                  </a:lnTo>
                  <a:lnTo>
                    <a:pt x="549376" y="267995"/>
                  </a:lnTo>
                  <a:lnTo>
                    <a:pt x="546315" y="268782"/>
                  </a:lnTo>
                  <a:lnTo>
                    <a:pt x="545287" y="271970"/>
                  </a:lnTo>
                  <a:lnTo>
                    <a:pt x="544537" y="275234"/>
                  </a:lnTo>
                  <a:lnTo>
                    <a:pt x="547674" y="277609"/>
                  </a:lnTo>
                  <a:lnTo>
                    <a:pt x="547192" y="282028"/>
                  </a:lnTo>
                  <a:lnTo>
                    <a:pt x="553072" y="282536"/>
                  </a:lnTo>
                  <a:lnTo>
                    <a:pt x="554596" y="281584"/>
                  </a:lnTo>
                  <a:lnTo>
                    <a:pt x="557110" y="279996"/>
                  </a:lnTo>
                  <a:close/>
                </a:path>
                <a:path w="565785" h="1427479">
                  <a:moveTo>
                    <a:pt x="565467" y="437400"/>
                  </a:moveTo>
                  <a:lnTo>
                    <a:pt x="564718" y="430161"/>
                  </a:lnTo>
                  <a:lnTo>
                    <a:pt x="564565" y="428231"/>
                  </a:lnTo>
                  <a:lnTo>
                    <a:pt x="563562" y="423291"/>
                  </a:lnTo>
                  <a:lnTo>
                    <a:pt x="559549" y="420027"/>
                  </a:lnTo>
                  <a:lnTo>
                    <a:pt x="557187" y="420497"/>
                  </a:lnTo>
                  <a:lnTo>
                    <a:pt x="553720" y="421182"/>
                  </a:lnTo>
                  <a:lnTo>
                    <a:pt x="549478" y="425754"/>
                  </a:lnTo>
                  <a:lnTo>
                    <a:pt x="551662" y="432295"/>
                  </a:lnTo>
                  <a:lnTo>
                    <a:pt x="553770" y="435737"/>
                  </a:lnTo>
                  <a:lnTo>
                    <a:pt x="557707" y="437578"/>
                  </a:lnTo>
                  <a:lnTo>
                    <a:pt x="562559" y="439635"/>
                  </a:lnTo>
                  <a:lnTo>
                    <a:pt x="565467" y="437400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2866154" y="6992670"/>
              <a:ext cx="376555" cy="2396490"/>
            </a:xfrm>
            <a:custGeom>
              <a:avLst/>
              <a:gdLst/>
              <a:ahLst/>
              <a:cxnLst/>
              <a:rect l="l" t="t" r="r" b="b"/>
              <a:pathLst>
                <a:path w="376554" h="2396490">
                  <a:moveTo>
                    <a:pt x="4737" y="2393429"/>
                  </a:moveTo>
                  <a:lnTo>
                    <a:pt x="4038" y="2392578"/>
                  </a:lnTo>
                  <a:lnTo>
                    <a:pt x="3009" y="2391892"/>
                  </a:lnTo>
                  <a:lnTo>
                    <a:pt x="2603" y="2391626"/>
                  </a:lnTo>
                  <a:lnTo>
                    <a:pt x="1930" y="2391753"/>
                  </a:lnTo>
                  <a:lnTo>
                    <a:pt x="1206" y="2391651"/>
                  </a:lnTo>
                  <a:lnTo>
                    <a:pt x="1346" y="2392857"/>
                  </a:lnTo>
                  <a:lnTo>
                    <a:pt x="1257" y="2394127"/>
                  </a:lnTo>
                  <a:lnTo>
                    <a:pt x="1778" y="2395105"/>
                  </a:lnTo>
                  <a:lnTo>
                    <a:pt x="2260" y="2396020"/>
                  </a:lnTo>
                  <a:lnTo>
                    <a:pt x="3060" y="2395385"/>
                  </a:lnTo>
                  <a:lnTo>
                    <a:pt x="4737" y="2393429"/>
                  </a:lnTo>
                  <a:close/>
                </a:path>
                <a:path w="376554" h="2396490">
                  <a:moveTo>
                    <a:pt x="13144" y="2347493"/>
                  </a:moveTo>
                  <a:lnTo>
                    <a:pt x="12496" y="2344902"/>
                  </a:lnTo>
                  <a:lnTo>
                    <a:pt x="10287" y="2342997"/>
                  </a:lnTo>
                  <a:lnTo>
                    <a:pt x="3733" y="2342870"/>
                  </a:lnTo>
                  <a:lnTo>
                    <a:pt x="3683" y="2343874"/>
                  </a:lnTo>
                  <a:lnTo>
                    <a:pt x="3606" y="2345753"/>
                  </a:lnTo>
                  <a:lnTo>
                    <a:pt x="4889" y="2350274"/>
                  </a:lnTo>
                  <a:lnTo>
                    <a:pt x="11849" y="2349042"/>
                  </a:lnTo>
                  <a:lnTo>
                    <a:pt x="13144" y="2347493"/>
                  </a:lnTo>
                  <a:close/>
                </a:path>
                <a:path w="376554" h="2396490">
                  <a:moveTo>
                    <a:pt x="29667" y="2273884"/>
                  </a:moveTo>
                  <a:lnTo>
                    <a:pt x="29641" y="2273389"/>
                  </a:lnTo>
                  <a:lnTo>
                    <a:pt x="29070" y="2273058"/>
                  </a:lnTo>
                  <a:lnTo>
                    <a:pt x="28867" y="2272957"/>
                  </a:lnTo>
                  <a:lnTo>
                    <a:pt x="28359" y="2273389"/>
                  </a:lnTo>
                  <a:lnTo>
                    <a:pt x="28016" y="2273592"/>
                  </a:lnTo>
                  <a:lnTo>
                    <a:pt x="27965" y="2273833"/>
                  </a:lnTo>
                  <a:lnTo>
                    <a:pt x="27914" y="2274062"/>
                  </a:lnTo>
                  <a:lnTo>
                    <a:pt x="27889" y="2274316"/>
                  </a:lnTo>
                  <a:lnTo>
                    <a:pt x="28308" y="2274239"/>
                  </a:lnTo>
                  <a:lnTo>
                    <a:pt x="28790" y="2274239"/>
                  </a:lnTo>
                  <a:lnTo>
                    <a:pt x="29197" y="2274062"/>
                  </a:lnTo>
                  <a:lnTo>
                    <a:pt x="29667" y="2273884"/>
                  </a:lnTo>
                  <a:close/>
                </a:path>
                <a:path w="376554" h="2396490">
                  <a:moveTo>
                    <a:pt x="39357" y="2270074"/>
                  </a:moveTo>
                  <a:lnTo>
                    <a:pt x="38862" y="2266061"/>
                  </a:lnTo>
                  <a:lnTo>
                    <a:pt x="37096" y="2264372"/>
                  </a:lnTo>
                  <a:lnTo>
                    <a:pt x="35623" y="2262924"/>
                  </a:lnTo>
                  <a:lnTo>
                    <a:pt x="35039" y="2264753"/>
                  </a:lnTo>
                  <a:lnTo>
                    <a:pt x="34467" y="2265197"/>
                  </a:lnTo>
                  <a:lnTo>
                    <a:pt x="32207" y="2266962"/>
                  </a:lnTo>
                  <a:lnTo>
                    <a:pt x="31470" y="2270074"/>
                  </a:lnTo>
                  <a:lnTo>
                    <a:pt x="34340" y="2271801"/>
                  </a:lnTo>
                  <a:lnTo>
                    <a:pt x="36093" y="2272639"/>
                  </a:lnTo>
                  <a:lnTo>
                    <a:pt x="37731" y="2271484"/>
                  </a:lnTo>
                  <a:lnTo>
                    <a:pt x="39357" y="2270074"/>
                  </a:lnTo>
                  <a:close/>
                </a:path>
                <a:path w="376554" h="2396490">
                  <a:moveTo>
                    <a:pt x="42075" y="2240026"/>
                  </a:moveTo>
                  <a:lnTo>
                    <a:pt x="41846" y="2239619"/>
                  </a:lnTo>
                  <a:lnTo>
                    <a:pt x="40411" y="2239594"/>
                  </a:lnTo>
                  <a:lnTo>
                    <a:pt x="39077" y="2238362"/>
                  </a:lnTo>
                  <a:lnTo>
                    <a:pt x="37731" y="2239441"/>
                  </a:lnTo>
                  <a:lnTo>
                    <a:pt x="37325" y="2239746"/>
                  </a:lnTo>
                  <a:lnTo>
                    <a:pt x="37071" y="2240280"/>
                  </a:lnTo>
                  <a:lnTo>
                    <a:pt x="36817" y="2240724"/>
                  </a:lnTo>
                  <a:lnTo>
                    <a:pt x="36995" y="2241207"/>
                  </a:lnTo>
                  <a:lnTo>
                    <a:pt x="38455" y="2241258"/>
                  </a:lnTo>
                  <a:lnTo>
                    <a:pt x="39763" y="2242362"/>
                  </a:lnTo>
                  <a:lnTo>
                    <a:pt x="41084" y="2241486"/>
                  </a:lnTo>
                  <a:lnTo>
                    <a:pt x="41440" y="2240978"/>
                  </a:lnTo>
                  <a:lnTo>
                    <a:pt x="41770" y="2240546"/>
                  </a:lnTo>
                  <a:lnTo>
                    <a:pt x="42024" y="2240102"/>
                  </a:lnTo>
                  <a:close/>
                </a:path>
                <a:path w="376554" h="2396490">
                  <a:moveTo>
                    <a:pt x="44297" y="1304556"/>
                  </a:moveTo>
                  <a:lnTo>
                    <a:pt x="42519" y="1302219"/>
                  </a:lnTo>
                  <a:lnTo>
                    <a:pt x="41363" y="1301013"/>
                  </a:lnTo>
                  <a:lnTo>
                    <a:pt x="40640" y="1300238"/>
                  </a:lnTo>
                  <a:lnTo>
                    <a:pt x="39306" y="1300162"/>
                  </a:lnTo>
                  <a:lnTo>
                    <a:pt x="37604" y="1303731"/>
                  </a:lnTo>
                  <a:lnTo>
                    <a:pt x="36398" y="1303909"/>
                  </a:lnTo>
                  <a:lnTo>
                    <a:pt x="37553" y="1298625"/>
                  </a:lnTo>
                  <a:lnTo>
                    <a:pt x="34836" y="1299032"/>
                  </a:lnTo>
                  <a:lnTo>
                    <a:pt x="33083" y="1295539"/>
                  </a:lnTo>
                  <a:lnTo>
                    <a:pt x="30822" y="1297673"/>
                  </a:lnTo>
                  <a:lnTo>
                    <a:pt x="25806" y="1295768"/>
                  </a:lnTo>
                  <a:lnTo>
                    <a:pt x="24218" y="1298308"/>
                  </a:lnTo>
                  <a:lnTo>
                    <a:pt x="23495" y="1301140"/>
                  </a:lnTo>
                  <a:lnTo>
                    <a:pt x="22110" y="1304988"/>
                  </a:lnTo>
                  <a:lnTo>
                    <a:pt x="24015" y="1311033"/>
                  </a:lnTo>
                  <a:lnTo>
                    <a:pt x="28943" y="1316951"/>
                  </a:lnTo>
                  <a:lnTo>
                    <a:pt x="30924" y="1316355"/>
                  </a:lnTo>
                  <a:lnTo>
                    <a:pt x="37922" y="1313116"/>
                  </a:lnTo>
                  <a:lnTo>
                    <a:pt x="39077" y="1308125"/>
                  </a:lnTo>
                  <a:lnTo>
                    <a:pt x="44297" y="1304556"/>
                  </a:lnTo>
                  <a:close/>
                </a:path>
                <a:path w="376554" h="2396490">
                  <a:moveTo>
                    <a:pt x="45504" y="1340954"/>
                  </a:moveTo>
                  <a:lnTo>
                    <a:pt x="45415" y="1340624"/>
                  </a:lnTo>
                  <a:lnTo>
                    <a:pt x="45300" y="1340231"/>
                  </a:lnTo>
                  <a:lnTo>
                    <a:pt x="45212" y="1339900"/>
                  </a:lnTo>
                  <a:lnTo>
                    <a:pt x="42443" y="1338592"/>
                  </a:lnTo>
                  <a:lnTo>
                    <a:pt x="39738" y="1341780"/>
                  </a:lnTo>
                  <a:lnTo>
                    <a:pt x="39662" y="1342859"/>
                  </a:lnTo>
                  <a:lnTo>
                    <a:pt x="39585" y="1343964"/>
                  </a:lnTo>
                  <a:lnTo>
                    <a:pt x="41033" y="1345971"/>
                  </a:lnTo>
                  <a:lnTo>
                    <a:pt x="41516" y="1346606"/>
                  </a:lnTo>
                  <a:lnTo>
                    <a:pt x="41821" y="1347127"/>
                  </a:lnTo>
                  <a:lnTo>
                    <a:pt x="41935" y="1346923"/>
                  </a:lnTo>
                  <a:lnTo>
                    <a:pt x="45250" y="1341501"/>
                  </a:lnTo>
                  <a:lnTo>
                    <a:pt x="45504" y="1340954"/>
                  </a:lnTo>
                  <a:close/>
                </a:path>
                <a:path w="376554" h="2396490">
                  <a:moveTo>
                    <a:pt x="45783" y="1340624"/>
                  </a:moveTo>
                  <a:lnTo>
                    <a:pt x="45580" y="1340954"/>
                  </a:lnTo>
                  <a:lnTo>
                    <a:pt x="45694" y="1341501"/>
                  </a:lnTo>
                  <a:lnTo>
                    <a:pt x="45783" y="1340624"/>
                  </a:lnTo>
                  <a:close/>
                </a:path>
                <a:path w="376554" h="2396490">
                  <a:moveTo>
                    <a:pt x="46139" y="2337244"/>
                  </a:moveTo>
                  <a:lnTo>
                    <a:pt x="46012" y="2336952"/>
                  </a:lnTo>
                  <a:lnTo>
                    <a:pt x="45326" y="2335339"/>
                  </a:lnTo>
                  <a:lnTo>
                    <a:pt x="44272" y="2331504"/>
                  </a:lnTo>
                  <a:lnTo>
                    <a:pt x="42113" y="2332482"/>
                  </a:lnTo>
                  <a:lnTo>
                    <a:pt x="39789" y="2332736"/>
                  </a:lnTo>
                  <a:lnTo>
                    <a:pt x="37477" y="2332736"/>
                  </a:lnTo>
                  <a:lnTo>
                    <a:pt x="37973" y="2332050"/>
                  </a:lnTo>
                  <a:lnTo>
                    <a:pt x="38201" y="2331732"/>
                  </a:lnTo>
                  <a:lnTo>
                    <a:pt x="40259" y="2328862"/>
                  </a:lnTo>
                  <a:lnTo>
                    <a:pt x="40500" y="2327732"/>
                  </a:lnTo>
                  <a:lnTo>
                    <a:pt x="40627" y="2327160"/>
                  </a:lnTo>
                  <a:lnTo>
                    <a:pt x="40843" y="2326132"/>
                  </a:lnTo>
                  <a:lnTo>
                    <a:pt x="41478" y="2323122"/>
                  </a:lnTo>
                  <a:lnTo>
                    <a:pt x="41541" y="2322792"/>
                  </a:lnTo>
                  <a:lnTo>
                    <a:pt x="41071" y="2323122"/>
                  </a:lnTo>
                  <a:lnTo>
                    <a:pt x="35661" y="2320506"/>
                  </a:lnTo>
                  <a:lnTo>
                    <a:pt x="33921" y="2320506"/>
                  </a:lnTo>
                  <a:lnTo>
                    <a:pt x="33312" y="2318677"/>
                  </a:lnTo>
                  <a:lnTo>
                    <a:pt x="32473" y="2316962"/>
                  </a:lnTo>
                  <a:lnTo>
                    <a:pt x="28117" y="2314549"/>
                  </a:lnTo>
                  <a:lnTo>
                    <a:pt x="27279" y="2312771"/>
                  </a:lnTo>
                  <a:lnTo>
                    <a:pt x="27368" y="2312517"/>
                  </a:lnTo>
                  <a:lnTo>
                    <a:pt x="27470" y="2312174"/>
                  </a:lnTo>
                  <a:lnTo>
                    <a:pt x="28816" y="2307983"/>
                  </a:lnTo>
                  <a:lnTo>
                    <a:pt x="27863" y="2306548"/>
                  </a:lnTo>
                  <a:lnTo>
                    <a:pt x="26708" y="2305697"/>
                  </a:lnTo>
                  <a:lnTo>
                    <a:pt x="21958" y="2302078"/>
                  </a:lnTo>
                  <a:lnTo>
                    <a:pt x="17297" y="2304211"/>
                  </a:lnTo>
                  <a:lnTo>
                    <a:pt x="16459" y="2310993"/>
                  </a:lnTo>
                  <a:lnTo>
                    <a:pt x="15963" y="2312174"/>
                  </a:lnTo>
                  <a:lnTo>
                    <a:pt x="16294" y="2312517"/>
                  </a:lnTo>
                  <a:lnTo>
                    <a:pt x="18618" y="2314879"/>
                  </a:lnTo>
                  <a:lnTo>
                    <a:pt x="16662" y="2316061"/>
                  </a:lnTo>
                  <a:lnTo>
                    <a:pt x="14655" y="2318372"/>
                  </a:lnTo>
                  <a:lnTo>
                    <a:pt x="14224" y="2319197"/>
                  </a:lnTo>
                  <a:lnTo>
                    <a:pt x="13627" y="2319947"/>
                  </a:lnTo>
                  <a:lnTo>
                    <a:pt x="13322" y="2319947"/>
                  </a:lnTo>
                  <a:lnTo>
                    <a:pt x="12700" y="2320506"/>
                  </a:lnTo>
                  <a:lnTo>
                    <a:pt x="12496" y="2321331"/>
                  </a:lnTo>
                  <a:lnTo>
                    <a:pt x="12166" y="2322017"/>
                  </a:lnTo>
                  <a:lnTo>
                    <a:pt x="11798" y="2322614"/>
                  </a:lnTo>
                  <a:lnTo>
                    <a:pt x="11214" y="2323122"/>
                  </a:lnTo>
                  <a:lnTo>
                    <a:pt x="9842" y="2326132"/>
                  </a:lnTo>
                  <a:lnTo>
                    <a:pt x="9512" y="2324773"/>
                  </a:lnTo>
                  <a:lnTo>
                    <a:pt x="7937" y="2323122"/>
                  </a:lnTo>
                  <a:lnTo>
                    <a:pt x="7112" y="2323122"/>
                  </a:lnTo>
                  <a:lnTo>
                    <a:pt x="9461" y="2327732"/>
                  </a:lnTo>
                  <a:lnTo>
                    <a:pt x="2400" y="2322309"/>
                  </a:lnTo>
                  <a:lnTo>
                    <a:pt x="1079" y="2323122"/>
                  </a:lnTo>
                  <a:lnTo>
                    <a:pt x="723" y="2323122"/>
                  </a:lnTo>
                  <a:lnTo>
                    <a:pt x="0" y="2331021"/>
                  </a:lnTo>
                  <a:lnTo>
                    <a:pt x="2819" y="2334082"/>
                  </a:lnTo>
                  <a:lnTo>
                    <a:pt x="2921" y="2334437"/>
                  </a:lnTo>
                  <a:lnTo>
                    <a:pt x="3048" y="2336038"/>
                  </a:lnTo>
                  <a:lnTo>
                    <a:pt x="3149" y="2337574"/>
                  </a:lnTo>
                  <a:lnTo>
                    <a:pt x="3238" y="2338679"/>
                  </a:lnTo>
                  <a:lnTo>
                    <a:pt x="4483" y="2339238"/>
                  </a:lnTo>
                  <a:lnTo>
                    <a:pt x="5130" y="2339403"/>
                  </a:lnTo>
                  <a:lnTo>
                    <a:pt x="8978" y="2340711"/>
                  </a:lnTo>
                  <a:lnTo>
                    <a:pt x="11023" y="2339403"/>
                  </a:lnTo>
                  <a:lnTo>
                    <a:pt x="10896" y="2339403"/>
                  </a:lnTo>
                  <a:lnTo>
                    <a:pt x="10947" y="2339238"/>
                  </a:lnTo>
                  <a:lnTo>
                    <a:pt x="11049" y="2338857"/>
                  </a:lnTo>
                  <a:lnTo>
                    <a:pt x="11099" y="2338679"/>
                  </a:lnTo>
                  <a:lnTo>
                    <a:pt x="11214" y="2338247"/>
                  </a:lnTo>
                  <a:lnTo>
                    <a:pt x="11315" y="2337879"/>
                  </a:lnTo>
                  <a:lnTo>
                    <a:pt x="11404" y="2337574"/>
                  </a:lnTo>
                  <a:lnTo>
                    <a:pt x="11493" y="2337244"/>
                  </a:lnTo>
                  <a:lnTo>
                    <a:pt x="11582" y="2336952"/>
                  </a:lnTo>
                  <a:lnTo>
                    <a:pt x="12280" y="2334437"/>
                  </a:lnTo>
                  <a:lnTo>
                    <a:pt x="12192" y="2331732"/>
                  </a:lnTo>
                  <a:lnTo>
                    <a:pt x="14439" y="2334082"/>
                  </a:lnTo>
                  <a:lnTo>
                    <a:pt x="12954" y="2334082"/>
                  </a:lnTo>
                  <a:lnTo>
                    <a:pt x="16268" y="2334437"/>
                  </a:lnTo>
                  <a:lnTo>
                    <a:pt x="18948" y="2335695"/>
                  </a:lnTo>
                  <a:lnTo>
                    <a:pt x="18338" y="2336952"/>
                  </a:lnTo>
                  <a:lnTo>
                    <a:pt x="18249" y="2337244"/>
                  </a:lnTo>
                  <a:lnTo>
                    <a:pt x="18148" y="2337879"/>
                  </a:lnTo>
                  <a:lnTo>
                    <a:pt x="18415" y="2337879"/>
                  </a:lnTo>
                  <a:lnTo>
                    <a:pt x="16141" y="2338857"/>
                  </a:lnTo>
                  <a:lnTo>
                    <a:pt x="14160" y="2340140"/>
                  </a:lnTo>
                  <a:lnTo>
                    <a:pt x="13360" y="2341765"/>
                  </a:lnTo>
                  <a:lnTo>
                    <a:pt x="13525" y="2341765"/>
                  </a:lnTo>
                  <a:lnTo>
                    <a:pt x="15557" y="2342794"/>
                  </a:lnTo>
                  <a:lnTo>
                    <a:pt x="16535" y="2343747"/>
                  </a:lnTo>
                  <a:lnTo>
                    <a:pt x="17513" y="2344356"/>
                  </a:lnTo>
                  <a:lnTo>
                    <a:pt x="18072" y="2345613"/>
                  </a:lnTo>
                  <a:lnTo>
                    <a:pt x="18821" y="2346515"/>
                  </a:lnTo>
                  <a:lnTo>
                    <a:pt x="21336" y="2347214"/>
                  </a:lnTo>
                  <a:lnTo>
                    <a:pt x="21742" y="2347214"/>
                  </a:lnTo>
                  <a:lnTo>
                    <a:pt x="24015" y="2349525"/>
                  </a:lnTo>
                  <a:lnTo>
                    <a:pt x="26746" y="2347214"/>
                  </a:lnTo>
                  <a:lnTo>
                    <a:pt x="30924" y="2344356"/>
                  </a:lnTo>
                  <a:lnTo>
                    <a:pt x="29121" y="2343277"/>
                  </a:lnTo>
                  <a:lnTo>
                    <a:pt x="28638" y="2342146"/>
                  </a:lnTo>
                  <a:lnTo>
                    <a:pt x="27914" y="2341765"/>
                  </a:lnTo>
                  <a:lnTo>
                    <a:pt x="27279" y="2341092"/>
                  </a:lnTo>
                  <a:lnTo>
                    <a:pt x="27355" y="2340711"/>
                  </a:lnTo>
                  <a:lnTo>
                    <a:pt x="27457" y="2339238"/>
                  </a:lnTo>
                  <a:lnTo>
                    <a:pt x="26733" y="2337574"/>
                  </a:lnTo>
                  <a:lnTo>
                    <a:pt x="26758" y="2336952"/>
                  </a:lnTo>
                  <a:lnTo>
                    <a:pt x="26987" y="2336342"/>
                  </a:lnTo>
                  <a:lnTo>
                    <a:pt x="27305" y="2337244"/>
                  </a:lnTo>
                  <a:lnTo>
                    <a:pt x="28460" y="2337244"/>
                  </a:lnTo>
                  <a:lnTo>
                    <a:pt x="29438" y="2336952"/>
                  </a:lnTo>
                  <a:lnTo>
                    <a:pt x="29248" y="2336952"/>
                  </a:lnTo>
                  <a:lnTo>
                    <a:pt x="30048" y="2336342"/>
                  </a:lnTo>
                  <a:lnTo>
                    <a:pt x="30441" y="2336038"/>
                  </a:lnTo>
                  <a:lnTo>
                    <a:pt x="30467" y="2335695"/>
                  </a:lnTo>
                  <a:lnTo>
                    <a:pt x="30581" y="2333206"/>
                  </a:lnTo>
                  <a:lnTo>
                    <a:pt x="31927" y="2333206"/>
                  </a:lnTo>
                  <a:lnTo>
                    <a:pt x="33108" y="2332736"/>
                  </a:lnTo>
                  <a:lnTo>
                    <a:pt x="34061" y="2332050"/>
                  </a:lnTo>
                  <a:lnTo>
                    <a:pt x="34290" y="2332329"/>
                  </a:lnTo>
                  <a:lnTo>
                    <a:pt x="34467" y="2332482"/>
                  </a:lnTo>
                  <a:lnTo>
                    <a:pt x="34671" y="2332736"/>
                  </a:lnTo>
                  <a:lnTo>
                    <a:pt x="34975" y="2332736"/>
                  </a:lnTo>
                  <a:lnTo>
                    <a:pt x="34302" y="2333206"/>
                  </a:lnTo>
                  <a:lnTo>
                    <a:pt x="33858" y="2333688"/>
                  </a:lnTo>
                  <a:lnTo>
                    <a:pt x="35521" y="2335339"/>
                  </a:lnTo>
                  <a:lnTo>
                    <a:pt x="33553" y="2338247"/>
                  </a:lnTo>
                  <a:lnTo>
                    <a:pt x="36830" y="2338247"/>
                  </a:lnTo>
                  <a:lnTo>
                    <a:pt x="37731" y="2337879"/>
                  </a:lnTo>
                  <a:lnTo>
                    <a:pt x="38252" y="2337612"/>
                  </a:lnTo>
                  <a:lnTo>
                    <a:pt x="39535" y="2338857"/>
                  </a:lnTo>
                  <a:lnTo>
                    <a:pt x="39255" y="2338857"/>
                  </a:lnTo>
                  <a:lnTo>
                    <a:pt x="41694" y="2339238"/>
                  </a:lnTo>
                  <a:lnTo>
                    <a:pt x="43853" y="2338857"/>
                  </a:lnTo>
                  <a:lnTo>
                    <a:pt x="43548" y="2338857"/>
                  </a:lnTo>
                  <a:lnTo>
                    <a:pt x="45605" y="2337574"/>
                  </a:lnTo>
                  <a:lnTo>
                    <a:pt x="46139" y="2337244"/>
                  </a:lnTo>
                  <a:close/>
                </a:path>
                <a:path w="376554" h="2396490">
                  <a:moveTo>
                    <a:pt x="52844" y="1346923"/>
                  </a:moveTo>
                  <a:lnTo>
                    <a:pt x="52146" y="1346606"/>
                  </a:lnTo>
                  <a:lnTo>
                    <a:pt x="50888" y="1345971"/>
                  </a:lnTo>
                  <a:lnTo>
                    <a:pt x="50177" y="1343736"/>
                  </a:lnTo>
                  <a:lnTo>
                    <a:pt x="49898" y="1342859"/>
                  </a:lnTo>
                  <a:lnTo>
                    <a:pt x="46431" y="1343736"/>
                  </a:lnTo>
                  <a:lnTo>
                    <a:pt x="46139" y="1342859"/>
                  </a:lnTo>
                  <a:lnTo>
                    <a:pt x="45656" y="1341780"/>
                  </a:lnTo>
                  <a:lnTo>
                    <a:pt x="45542" y="1342859"/>
                  </a:lnTo>
                  <a:lnTo>
                    <a:pt x="45427" y="1343964"/>
                  </a:lnTo>
                  <a:lnTo>
                    <a:pt x="45059" y="1347330"/>
                  </a:lnTo>
                  <a:lnTo>
                    <a:pt x="46863" y="1348232"/>
                  </a:lnTo>
                  <a:lnTo>
                    <a:pt x="47269" y="1348638"/>
                  </a:lnTo>
                  <a:lnTo>
                    <a:pt x="47713" y="1348994"/>
                  </a:lnTo>
                  <a:lnTo>
                    <a:pt x="49022" y="1349438"/>
                  </a:lnTo>
                  <a:lnTo>
                    <a:pt x="49923" y="1348435"/>
                  </a:lnTo>
                  <a:lnTo>
                    <a:pt x="52844" y="1346923"/>
                  </a:lnTo>
                  <a:close/>
                </a:path>
                <a:path w="376554" h="2396490">
                  <a:moveTo>
                    <a:pt x="55194" y="1326426"/>
                  </a:moveTo>
                  <a:lnTo>
                    <a:pt x="53911" y="1322959"/>
                  </a:lnTo>
                  <a:lnTo>
                    <a:pt x="53263" y="1321168"/>
                  </a:lnTo>
                  <a:lnTo>
                    <a:pt x="52565" y="1317904"/>
                  </a:lnTo>
                  <a:lnTo>
                    <a:pt x="47739" y="1318666"/>
                  </a:lnTo>
                  <a:lnTo>
                    <a:pt x="43903" y="1316875"/>
                  </a:lnTo>
                  <a:lnTo>
                    <a:pt x="40767" y="1320266"/>
                  </a:lnTo>
                  <a:lnTo>
                    <a:pt x="40106" y="1320901"/>
                  </a:lnTo>
                  <a:lnTo>
                    <a:pt x="41465" y="1322959"/>
                  </a:lnTo>
                  <a:lnTo>
                    <a:pt x="40233" y="1325664"/>
                  </a:lnTo>
                  <a:lnTo>
                    <a:pt x="43751" y="1329385"/>
                  </a:lnTo>
                  <a:lnTo>
                    <a:pt x="47472" y="1328305"/>
                  </a:lnTo>
                  <a:lnTo>
                    <a:pt x="48374" y="1331645"/>
                  </a:lnTo>
                  <a:lnTo>
                    <a:pt x="49301" y="1331518"/>
                  </a:lnTo>
                  <a:lnTo>
                    <a:pt x="53340" y="1329855"/>
                  </a:lnTo>
                  <a:lnTo>
                    <a:pt x="55194" y="1326426"/>
                  </a:lnTo>
                  <a:close/>
                </a:path>
                <a:path w="376554" h="2396490">
                  <a:moveTo>
                    <a:pt x="58191" y="1369644"/>
                  </a:moveTo>
                  <a:lnTo>
                    <a:pt x="58039" y="1368412"/>
                  </a:lnTo>
                  <a:lnTo>
                    <a:pt x="57632" y="1368044"/>
                  </a:lnTo>
                  <a:lnTo>
                    <a:pt x="57327" y="1367713"/>
                  </a:lnTo>
                  <a:lnTo>
                    <a:pt x="56883" y="1367942"/>
                  </a:lnTo>
                  <a:lnTo>
                    <a:pt x="56603" y="1368069"/>
                  </a:lnTo>
                  <a:lnTo>
                    <a:pt x="56756" y="1368463"/>
                  </a:lnTo>
                  <a:lnTo>
                    <a:pt x="56807" y="1368996"/>
                  </a:lnTo>
                  <a:lnTo>
                    <a:pt x="57111" y="1369301"/>
                  </a:lnTo>
                  <a:lnTo>
                    <a:pt x="57708" y="1369898"/>
                  </a:lnTo>
                  <a:lnTo>
                    <a:pt x="58191" y="1369644"/>
                  </a:lnTo>
                  <a:close/>
                </a:path>
                <a:path w="376554" h="2396490">
                  <a:moveTo>
                    <a:pt x="71361" y="2261984"/>
                  </a:moveTo>
                  <a:lnTo>
                    <a:pt x="71069" y="2260981"/>
                  </a:lnTo>
                  <a:lnTo>
                    <a:pt x="70637" y="2259634"/>
                  </a:lnTo>
                  <a:lnTo>
                    <a:pt x="69532" y="2258479"/>
                  </a:lnTo>
                  <a:lnTo>
                    <a:pt x="67729" y="2255761"/>
                  </a:lnTo>
                  <a:lnTo>
                    <a:pt x="66217" y="2253602"/>
                  </a:lnTo>
                  <a:lnTo>
                    <a:pt x="64681" y="2253627"/>
                  </a:lnTo>
                  <a:lnTo>
                    <a:pt x="63334" y="2254935"/>
                  </a:lnTo>
                  <a:lnTo>
                    <a:pt x="62001" y="2254186"/>
                  </a:lnTo>
                  <a:lnTo>
                    <a:pt x="60896" y="2253704"/>
                  </a:lnTo>
                  <a:lnTo>
                    <a:pt x="59245" y="2257094"/>
                  </a:lnTo>
                  <a:lnTo>
                    <a:pt x="58166" y="2257348"/>
                  </a:lnTo>
                  <a:lnTo>
                    <a:pt x="53517" y="2258657"/>
                  </a:lnTo>
                  <a:lnTo>
                    <a:pt x="55372" y="2261285"/>
                  </a:lnTo>
                  <a:lnTo>
                    <a:pt x="55854" y="2263978"/>
                  </a:lnTo>
                  <a:lnTo>
                    <a:pt x="57556" y="2264600"/>
                  </a:lnTo>
                  <a:lnTo>
                    <a:pt x="58864" y="2265553"/>
                  </a:lnTo>
                  <a:lnTo>
                    <a:pt x="60172" y="2266861"/>
                  </a:lnTo>
                  <a:lnTo>
                    <a:pt x="61823" y="2267940"/>
                  </a:lnTo>
                  <a:lnTo>
                    <a:pt x="65239" y="2267166"/>
                  </a:lnTo>
                  <a:lnTo>
                    <a:pt x="66421" y="2265832"/>
                  </a:lnTo>
                  <a:lnTo>
                    <a:pt x="68376" y="2265603"/>
                  </a:lnTo>
                  <a:lnTo>
                    <a:pt x="70180" y="2265083"/>
                  </a:lnTo>
                  <a:lnTo>
                    <a:pt x="70485" y="2264346"/>
                  </a:lnTo>
                  <a:lnTo>
                    <a:pt x="70967" y="2263343"/>
                  </a:lnTo>
                  <a:lnTo>
                    <a:pt x="71361" y="2261984"/>
                  </a:lnTo>
                  <a:close/>
                </a:path>
                <a:path w="376554" h="2396490">
                  <a:moveTo>
                    <a:pt x="81457" y="2333155"/>
                  </a:moveTo>
                  <a:lnTo>
                    <a:pt x="78765" y="2332799"/>
                  </a:lnTo>
                  <a:lnTo>
                    <a:pt x="77292" y="2331224"/>
                  </a:lnTo>
                  <a:lnTo>
                    <a:pt x="76657" y="2331631"/>
                  </a:lnTo>
                  <a:lnTo>
                    <a:pt x="76111" y="2332024"/>
                  </a:lnTo>
                  <a:lnTo>
                    <a:pt x="76365" y="2331732"/>
                  </a:lnTo>
                  <a:lnTo>
                    <a:pt x="76911" y="2331377"/>
                  </a:lnTo>
                  <a:lnTo>
                    <a:pt x="76962" y="2331123"/>
                  </a:lnTo>
                  <a:lnTo>
                    <a:pt x="77495" y="2329916"/>
                  </a:lnTo>
                  <a:lnTo>
                    <a:pt x="76911" y="2329167"/>
                  </a:lnTo>
                  <a:lnTo>
                    <a:pt x="75260" y="2328837"/>
                  </a:lnTo>
                  <a:lnTo>
                    <a:pt x="72898" y="2328392"/>
                  </a:lnTo>
                  <a:lnTo>
                    <a:pt x="71158" y="2329091"/>
                  </a:lnTo>
                  <a:lnTo>
                    <a:pt x="69837" y="2332786"/>
                  </a:lnTo>
                  <a:lnTo>
                    <a:pt x="71285" y="2333688"/>
                  </a:lnTo>
                  <a:lnTo>
                    <a:pt x="72415" y="2335009"/>
                  </a:lnTo>
                  <a:lnTo>
                    <a:pt x="74104" y="2333929"/>
                  </a:lnTo>
                  <a:lnTo>
                    <a:pt x="75425" y="2332761"/>
                  </a:lnTo>
                  <a:lnTo>
                    <a:pt x="74879" y="2334107"/>
                  </a:lnTo>
                  <a:lnTo>
                    <a:pt x="75133" y="2335466"/>
                  </a:lnTo>
                  <a:lnTo>
                    <a:pt x="75780" y="2336977"/>
                  </a:lnTo>
                  <a:lnTo>
                    <a:pt x="77038" y="2336063"/>
                  </a:lnTo>
                  <a:lnTo>
                    <a:pt x="78790" y="2337219"/>
                  </a:lnTo>
                  <a:lnTo>
                    <a:pt x="81457" y="2333155"/>
                  </a:lnTo>
                  <a:close/>
                </a:path>
                <a:path w="376554" h="2396490">
                  <a:moveTo>
                    <a:pt x="88480" y="1311236"/>
                  </a:moveTo>
                  <a:lnTo>
                    <a:pt x="84772" y="1307922"/>
                  </a:lnTo>
                  <a:lnTo>
                    <a:pt x="83185" y="1303947"/>
                  </a:lnTo>
                  <a:lnTo>
                    <a:pt x="82892" y="1303528"/>
                  </a:lnTo>
                  <a:lnTo>
                    <a:pt x="80098" y="1305153"/>
                  </a:lnTo>
                  <a:lnTo>
                    <a:pt x="76987" y="1306436"/>
                  </a:lnTo>
                  <a:lnTo>
                    <a:pt x="73202" y="1309979"/>
                  </a:lnTo>
                  <a:lnTo>
                    <a:pt x="75730" y="1319212"/>
                  </a:lnTo>
                  <a:lnTo>
                    <a:pt x="78638" y="1321828"/>
                  </a:lnTo>
                  <a:lnTo>
                    <a:pt x="83185" y="1321498"/>
                  </a:lnTo>
                  <a:lnTo>
                    <a:pt x="84721" y="1318742"/>
                  </a:lnTo>
                  <a:lnTo>
                    <a:pt x="85026" y="1317205"/>
                  </a:lnTo>
                  <a:lnTo>
                    <a:pt x="85547" y="1315580"/>
                  </a:lnTo>
                  <a:lnTo>
                    <a:pt x="88480" y="1311236"/>
                  </a:lnTo>
                  <a:close/>
                </a:path>
                <a:path w="376554" h="2396490">
                  <a:moveTo>
                    <a:pt x="90424" y="2319578"/>
                  </a:moveTo>
                  <a:lnTo>
                    <a:pt x="90347" y="2318778"/>
                  </a:lnTo>
                  <a:lnTo>
                    <a:pt x="90119" y="2318702"/>
                  </a:lnTo>
                  <a:lnTo>
                    <a:pt x="89217" y="2318372"/>
                  </a:lnTo>
                  <a:lnTo>
                    <a:pt x="88912" y="2319020"/>
                  </a:lnTo>
                  <a:lnTo>
                    <a:pt x="88836" y="2319832"/>
                  </a:lnTo>
                  <a:lnTo>
                    <a:pt x="88938" y="2320302"/>
                  </a:lnTo>
                  <a:lnTo>
                    <a:pt x="88912" y="2321077"/>
                  </a:lnTo>
                  <a:lnTo>
                    <a:pt x="89166" y="2321179"/>
                  </a:lnTo>
                  <a:lnTo>
                    <a:pt x="90068" y="2321509"/>
                  </a:lnTo>
                  <a:lnTo>
                    <a:pt x="90424" y="2320836"/>
                  </a:lnTo>
                  <a:lnTo>
                    <a:pt x="90424" y="2320048"/>
                  </a:lnTo>
                  <a:lnTo>
                    <a:pt x="90424" y="2319578"/>
                  </a:lnTo>
                  <a:close/>
                </a:path>
                <a:path w="376554" h="2396490">
                  <a:moveTo>
                    <a:pt x="125107" y="2333053"/>
                  </a:moveTo>
                  <a:lnTo>
                    <a:pt x="124129" y="2332329"/>
                  </a:lnTo>
                  <a:lnTo>
                    <a:pt x="123126" y="2331529"/>
                  </a:lnTo>
                  <a:lnTo>
                    <a:pt x="121945" y="2330894"/>
                  </a:lnTo>
                  <a:lnTo>
                    <a:pt x="120916" y="2329142"/>
                  </a:lnTo>
                  <a:lnTo>
                    <a:pt x="118262" y="2332583"/>
                  </a:lnTo>
                  <a:lnTo>
                    <a:pt x="119138" y="2333383"/>
                  </a:lnTo>
                  <a:lnTo>
                    <a:pt x="121348" y="2334793"/>
                  </a:lnTo>
                  <a:lnTo>
                    <a:pt x="122428" y="2336469"/>
                  </a:lnTo>
                  <a:lnTo>
                    <a:pt x="123977" y="2334488"/>
                  </a:lnTo>
                  <a:lnTo>
                    <a:pt x="125107" y="2333053"/>
                  </a:lnTo>
                  <a:close/>
                </a:path>
                <a:path w="376554" h="2396490">
                  <a:moveTo>
                    <a:pt x="132219" y="2369083"/>
                  </a:moveTo>
                  <a:lnTo>
                    <a:pt x="131533" y="2367216"/>
                  </a:lnTo>
                  <a:lnTo>
                    <a:pt x="129273" y="2365972"/>
                  </a:lnTo>
                  <a:lnTo>
                    <a:pt x="127825" y="2364765"/>
                  </a:lnTo>
                  <a:lnTo>
                    <a:pt x="127190" y="2365768"/>
                  </a:lnTo>
                  <a:lnTo>
                    <a:pt x="126085" y="2366873"/>
                  </a:lnTo>
                  <a:lnTo>
                    <a:pt x="123456" y="2369528"/>
                  </a:lnTo>
                  <a:lnTo>
                    <a:pt x="127749" y="2370391"/>
                  </a:lnTo>
                  <a:lnTo>
                    <a:pt x="127292" y="2372944"/>
                  </a:lnTo>
                  <a:lnTo>
                    <a:pt x="131038" y="2372423"/>
                  </a:lnTo>
                  <a:lnTo>
                    <a:pt x="131356" y="2371445"/>
                  </a:lnTo>
                  <a:lnTo>
                    <a:pt x="132219" y="2369083"/>
                  </a:lnTo>
                  <a:close/>
                </a:path>
                <a:path w="376554" h="2396490">
                  <a:moveTo>
                    <a:pt x="136855" y="2349627"/>
                  </a:moveTo>
                  <a:lnTo>
                    <a:pt x="135572" y="2346007"/>
                  </a:lnTo>
                  <a:lnTo>
                    <a:pt x="135407" y="2345537"/>
                  </a:lnTo>
                  <a:lnTo>
                    <a:pt x="131660" y="2345931"/>
                  </a:lnTo>
                  <a:lnTo>
                    <a:pt x="127901" y="2347137"/>
                  </a:lnTo>
                  <a:lnTo>
                    <a:pt x="126263" y="2348522"/>
                  </a:lnTo>
                  <a:lnTo>
                    <a:pt x="123482" y="2350198"/>
                  </a:lnTo>
                  <a:lnTo>
                    <a:pt x="123799" y="2350935"/>
                  </a:lnTo>
                  <a:lnTo>
                    <a:pt x="124129" y="2352205"/>
                  </a:lnTo>
                  <a:lnTo>
                    <a:pt x="126212" y="2355075"/>
                  </a:lnTo>
                  <a:lnTo>
                    <a:pt x="126898" y="2352992"/>
                  </a:lnTo>
                  <a:lnTo>
                    <a:pt x="128003" y="2350249"/>
                  </a:lnTo>
                  <a:lnTo>
                    <a:pt x="130683" y="2351125"/>
                  </a:lnTo>
                  <a:lnTo>
                    <a:pt x="132537" y="2347696"/>
                  </a:lnTo>
                  <a:lnTo>
                    <a:pt x="136855" y="2349627"/>
                  </a:lnTo>
                  <a:close/>
                </a:path>
                <a:path w="376554" h="2396490">
                  <a:moveTo>
                    <a:pt x="138544" y="1301394"/>
                  </a:moveTo>
                  <a:lnTo>
                    <a:pt x="138366" y="1299362"/>
                  </a:lnTo>
                  <a:lnTo>
                    <a:pt x="135674" y="1294434"/>
                  </a:lnTo>
                  <a:lnTo>
                    <a:pt x="134467" y="1293012"/>
                  </a:lnTo>
                  <a:lnTo>
                    <a:pt x="131686" y="1294993"/>
                  </a:lnTo>
                  <a:lnTo>
                    <a:pt x="128168" y="1291094"/>
                  </a:lnTo>
                  <a:lnTo>
                    <a:pt x="127749" y="1289215"/>
                  </a:lnTo>
                  <a:lnTo>
                    <a:pt x="125984" y="1289265"/>
                  </a:lnTo>
                  <a:lnTo>
                    <a:pt x="123050" y="1288415"/>
                  </a:lnTo>
                  <a:lnTo>
                    <a:pt x="121945" y="1293482"/>
                  </a:lnTo>
                  <a:lnTo>
                    <a:pt x="119507" y="1294358"/>
                  </a:lnTo>
                  <a:lnTo>
                    <a:pt x="116268" y="1297457"/>
                  </a:lnTo>
                  <a:lnTo>
                    <a:pt x="115722" y="1298803"/>
                  </a:lnTo>
                  <a:lnTo>
                    <a:pt x="120396" y="1303350"/>
                  </a:lnTo>
                  <a:lnTo>
                    <a:pt x="122326" y="1306944"/>
                  </a:lnTo>
                  <a:lnTo>
                    <a:pt x="122745" y="1311440"/>
                  </a:lnTo>
                  <a:lnTo>
                    <a:pt x="122923" y="1313370"/>
                  </a:lnTo>
                  <a:lnTo>
                    <a:pt x="129654" y="1311465"/>
                  </a:lnTo>
                  <a:lnTo>
                    <a:pt x="134772" y="1309344"/>
                  </a:lnTo>
                  <a:lnTo>
                    <a:pt x="137515" y="1303350"/>
                  </a:lnTo>
                  <a:lnTo>
                    <a:pt x="138544" y="1301394"/>
                  </a:lnTo>
                  <a:close/>
                </a:path>
                <a:path w="376554" h="2396490">
                  <a:moveTo>
                    <a:pt x="140322" y="1221765"/>
                  </a:moveTo>
                  <a:lnTo>
                    <a:pt x="138137" y="1219479"/>
                  </a:lnTo>
                  <a:lnTo>
                    <a:pt x="134124" y="1217218"/>
                  </a:lnTo>
                  <a:lnTo>
                    <a:pt x="130860" y="1217879"/>
                  </a:lnTo>
                  <a:lnTo>
                    <a:pt x="127469" y="1218247"/>
                  </a:lnTo>
                  <a:lnTo>
                    <a:pt x="127190" y="1220038"/>
                  </a:lnTo>
                  <a:lnTo>
                    <a:pt x="124028" y="1221435"/>
                  </a:lnTo>
                  <a:lnTo>
                    <a:pt x="125907" y="1222438"/>
                  </a:lnTo>
                  <a:lnTo>
                    <a:pt x="127469" y="1226985"/>
                  </a:lnTo>
                  <a:lnTo>
                    <a:pt x="129603" y="1229575"/>
                  </a:lnTo>
                  <a:lnTo>
                    <a:pt x="133819" y="1230884"/>
                  </a:lnTo>
                  <a:lnTo>
                    <a:pt x="137807" y="1232103"/>
                  </a:lnTo>
                  <a:lnTo>
                    <a:pt x="138239" y="1232636"/>
                  </a:lnTo>
                  <a:lnTo>
                    <a:pt x="139496" y="1229169"/>
                  </a:lnTo>
                  <a:lnTo>
                    <a:pt x="139700" y="1227886"/>
                  </a:lnTo>
                  <a:lnTo>
                    <a:pt x="140042" y="1226591"/>
                  </a:lnTo>
                  <a:lnTo>
                    <a:pt x="140322" y="1221765"/>
                  </a:lnTo>
                  <a:close/>
                </a:path>
                <a:path w="376554" h="2396490">
                  <a:moveTo>
                    <a:pt x="151447" y="1199451"/>
                  </a:moveTo>
                  <a:lnTo>
                    <a:pt x="151015" y="1198740"/>
                  </a:lnTo>
                  <a:lnTo>
                    <a:pt x="148310" y="1191209"/>
                  </a:lnTo>
                  <a:lnTo>
                    <a:pt x="148259" y="1191945"/>
                  </a:lnTo>
                  <a:lnTo>
                    <a:pt x="137642" y="1190180"/>
                  </a:lnTo>
                  <a:lnTo>
                    <a:pt x="133565" y="1192745"/>
                  </a:lnTo>
                  <a:lnTo>
                    <a:pt x="129400" y="1190993"/>
                  </a:lnTo>
                  <a:lnTo>
                    <a:pt x="128651" y="1185887"/>
                  </a:lnTo>
                  <a:lnTo>
                    <a:pt x="129857" y="1184338"/>
                  </a:lnTo>
                  <a:lnTo>
                    <a:pt x="134454" y="1184986"/>
                  </a:lnTo>
                  <a:lnTo>
                    <a:pt x="137833" y="1186522"/>
                  </a:lnTo>
                  <a:lnTo>
                    <a:pt x="140296" y="1186014"/>
                  </a:lnTo>
                  <a:lnTo>
                    <a:pt x="142760" y="1180223"/>
                  </a:lnTo>
                  <a:lnTo>
                    <a:pt x="144868" y="1176756"/>
                  </a:lnTo>
                  <a:lnTo>
                    <a:pt x="137833" y="1171232"/>
                  </a:lnTo>
                  <a:lnTo>
                    <a:pt x="134645" y="1167422"/>
                  </a:lnTo>
                  <a:lnTo>
                    <a:pt x="127063" y="1165504"/>
                  </a:lnTo>
                  <a:lnTo>
                    <a:pt x="123901" y="1169581"/>
                  </a:lnTo>
                  <a:lnTo>
                    <a:pt x="120319" y="1170051"/>
                  </a:lnTo>
                  <a:lnTo>
                    <a:pt x="119634" y="1176451"/>
                  </a:lnTo>
                  <a:lnTo>
                    <a:pt x="117055" y="1178712"/>
                  </a:lnTo>
                  <a:lnTo>
                    <a:pt x="119481" y="1184617"/>
                  </a:lnTo>
                  <a:lnTo>
                    <a:pt x="115951" y="1187272"/>
                  </a:lnTo>
                  <a:lnTo>
                    <a:pt x="118287" y="1190383"/>
                  </a:lnTo>
                  <a:lnTo>
                    <a:pt x="120916" y="1193927"/>
                  </a:lnTo>
                  <a:lnTo>
                    <a:pt x="124485" y="1190104"/>
                  </a:lnTo>
                  <a:lnTo>
                    <a:pt x="127114" y="1192098"/>
                  </a:lnTo>
                  <a:lnTo>
                    <a:pt x="125234" y="1194752"/>
                  </a:lnTo>
                  <a:lnTo>
                    <a:pt x="126136" y="1197889"/>
                  </a:lnTo>
                  <a:lnTo>
                    <a:pt x="127215" y="1205725"/>
                  </a:lnTo>
                  <a:lnTo>
                    <a:pt x="132867" y="1208405"/>
                  </a:lnTo>
                  <a:lnTo>
                    <a:pt x="139623" y="1205141"/>
                  </a:lnTo>
                  <a:lnTo>
                    <a:pt x="142989" y="1205369"/>
                  </a:lnTo>
                  <a:lnTo>
                    <a:pt x="145288" y="1201813"/>
                  </a:lnTo>
                  <a:lnTo>
                    <a:pt x="147599" y="1201432"/>
                  </a:lnTo>
                  <a:lnTo>
                    <a:pt x="151447" y="1199451"/>
                  </a:lnTo>
                  <a:close/>
                </a:path>
                <a:path w="376554" h="2396490">
                  <a:moveTo>
                    <a:pt x="151574" y="1315046"/>
                  </a:moveTo>
                  <a:lnTo>
                    <a:pt x="151041" y="1315224"/>
                  </a:lnTo>
                  <a:lnTo>
                    <a:pt x="147421" y="1315199"/>
                  </a:lnTo>
                  <a:lnTo>
                    <a:pt x="146748" y="1317612"/>
                  </a:lnTo>
                  <a:lnTo>
                    <a:pt x="145415" y="1319364"/>
                  </a:lnTo>
                  <a:lnTo>
                    <a:pt x="144462" y="1320800"/>
                  </a:lnTo>
                  <a:lnTo>
                    <a:pt x="143306" y="1322425"/>
                  </a:lnTo>
                  <a:lnTo>
                    <a:pt x="142506" y="1323263"/>
                  </a:lnTo>
                  <a:lnTo>
                    <a:pt x="144767" y="1325587"/>
                  </a:lnTo>
                  <a:lnTo>
                    <a:pt x="148107" y="1326273"/>
                  </a:lnTo>
                  <a:lnTo>
                    <a:pt x="150393" y="1324559"/>
                  </a:lnTo>
                  <a:lnTo>
                    <a:pt x="149212" y="1323581"/>
                  </a:lnTo>
                  <a:lnTo>
                    <a:pt x="149034" y="1320469"/>
                  </a:lnTo>
                  <a:lnTo>
                    <a:pt x="147154" y="1317815"/>
                  </a:lnTo>
                  <a:lnTo>
                    <a:pt x="151142" y="1317053"/>
                  </a:lnTo>
                  <a:lnTo>
                    <a:pt x="151396" y="1317002"/>
                  </a:lnTo>
                  <a:lnTo>
                    <a:pt x="151574" y="1316101"/>
                  </a:lnTo>
                  <a:lnTo>
                    <a:pt x="151574" y="1315046"/>
                  </a:lnTo>
                  <a:close/>
                </a:path>
                <a:path w="376554" h="2396490">
                  <a:moveTo>
                    <a:pt x="151638" y="1309903"/>
                  </a:moveTo>
                  <a:lnTo>
                    <a:pt x="151625" y="1309497"/>
                  </a:lnTo>
                  <a:lnTo>
                    <a:pt x="151371" y="1307172"/>
                  </a:lnTo>
                  <a:lnTo>
                    <a:pt x="149834" y="1306093"/>
                  </a:lnTo>
                  <a:lnTo>
                    <a:pt x="149415" y="1301572"/>
                  </a:lnTo>
                  <a:lnTo>
                    <a:pt x="146723" y="1302893"/>
                  </a:lnTo>
                  <a:lnTo>
                    <a:pt x="141630" y="1300518"/>
                  </a:lnTo>
                  <a:lnTo>
                    <a:pt x="140995" y="1304480"/>
                  </a:lnTo>
                  <a:lnTo>
                    <a:pt x="138595" y="1304607"/>
                  </a:lnTo>
                  <a:lnTo>
                    <a:pt x="138315" y="1305839"/>
                  </a:lnTo>
                  <a:lnTo>
                    <a:pt x="138544" y="1306093"/>
                  </a:lnTo>
                  <a:lnTo>
                    <a:pt x="139344" y="1306893"/>
                  </a:lnTo>
                  <a:lnTo>
                    <a:pt x="140322" y="1307490"/>
                  </a:lnTo>
                  <a:lnTo>
                    <a:pt x="142151" y="1308849"/>
                  </a:lnTo>
                  <a:lnTo>
                    <a:pt x="143967" y="1310678"/>
                  </a:lnTo>
                  <a:lnTo>
                    <a:pt x="146977" y="1311554"/>
                  </a:lnTo>
                  <a:lnTo>
                    <a:pt x="151638" y="1309903"/>
                  </a:lnTo>
                  <a:close/>
                </a:path>
                <a:path w="376554" h="2396490">
                  <a:moveTo>
                    <a:pt x="152869" y="1263484"/>
                  </a:moveTo>
                  <a:lnTo>
                    <a:pt x="149961" y="1257134"/>
                  </a:lnTo>
                  <a:lnTo>
                    <a:pt x="147053" y="1256614"/>
                  </a:lnTo>
                  <a:lnTo>
                    <a:pt x="148259" y="1254823"/>
                  </a:lnTo>
                  <a:lnTo>
                    <a:pt x="149606" y="1248117"/>
                  </a:lnTo>
                  <a:lnTo>
                    <a:pt x="147980" y="1245108"/>
                  </a:lnTo>
                  <a:lnTo>
                    <a:pt x="140423" y="1242377"/>
                  </a:lnTo>
                  <a:lnTo>
                    <a:pt x="134797" y="1243101"/>
                  </a:lnTo>
                  <a:lnTo>
                    <a:pt x="133146" y="1249629"/>
                  </a:lnTo>
                  <a:lnTo>
                    <a:pt x="130035" y="1252397"/>
                  </a:lnTo>
                  <a:lnTo>
                    <a:pt x="127266" y="1259471"/>
                  </a:lnTo>
                  <a:lnTo>
                    <a:pt x="129857" y="1264170"/>
                  </a:lnTo>
                  <a:lnTo>
                    <a:pt x="133375" y="1263865"/>
                  </a:lnTo>
                  <a:lnTo>
                    <a:pt x="136779" y="1263561"/>
                  </a:lnTo>
                  <a:lnTo>
                    <a:pt x="138341" y="1264615"/>
                  </a:lnTo>
                  <a:lnTo>
                    <a:pt x="140220" y="1269263"/>
                  </a:lnTo>
                  <a:lnTo>
                    <a:pt x="141173" y="1269657"/>
                  </a:lnTo>
                  <a:lnTo>
                    <a:pt x="150241" y="1267955"/>
                  </a:lnTo>
                  <a:lnTo>
                    <a:pt x="152869" y="1263484"/>
                  </a:lnTo>
                  <a:close/>
                </a:path>
                <a:path w="376554" h="2396490">
                  <a:moveTo>
                    <a:pt x="158369" y="2270226"/>
                  </a:moveTo>
                  <a:lnTo>
                    <a:pt x="154838" y="2268296"/>
                  </a:lnTo>
                  <a:lnTo>
                    <a:pt x="152869" y="2266213"/>
                  </a:lnTo>
                  <a:lnTo>
                    <a:pt x="148450" y="2263597"/>
                  </a:lnTo>
                  <a:lnTo>
                    <a:pt x="145669" y="2264930"/>
                  </a:lnTo>
                  <a:lnTo>
                    <a:pt x="142684" y="2270277"/>
                  </a:lnTo>
                  <a:lnTo>
                    <a:pt x="141808" y="2268385"/>
                  </a:lnTo>
                  <a:lnTo>
                    <a:pt x="138696" y="2264524"/>
                  </a:lnTo>
                  <a:lnTo>
                    <a:pt x="137058" y="2261158"/>
                  </a:lnTo>
                  <a:lnTo>
                    <a:pt x="132842" y="2258580"/>
                  </a:lnTo>
                  <a:lnTo>
                    <a:pt x="131838" y="2258352"/>
                  </a:lnTo>
                  <a:lnTo>
                    <a:pt x="130784" y="2258479"/>
                  </a:lnTo>
                  <a:lnTo>
                    <a:pt x="129933" y="2255761"/>
                  </a:lnTo>
                  <a:lnTo>
                    <a:pt x="128168" y="2253805"/>
                  </a:lnTo>
                  <a:lnTo>
                    <a:pt x="122847" y="2250897"/>
                  </a:lnTo>
                  <a:lnTo>
                    <a:pt x="119367" y="2252675"/>
                  </a:lnTo>
                  <a:lnTo>
                    <a:pt x="115697" y="2252929"/>
                  </a:lnTo>
                  <a:lnTo>
                    <a:pt x="114998" y="2253881"/>
                  </a:lnTo>
                  <a:lnTo>
                    <a:pt x="115620" y="2257094"/>
                  </a:lnTo>
                  <a:lnTo>
                    <a:pt x="112560" y="2260028"/>
                  </a:lnTo>
                  <a:lnTo>
                    <a:pt x="116547" y="2263952"/>
                  </a:lnTo>
                  <a:lnTo>
                    <a:pt x="116674" y="2266188"/>
                  </a:lnTo>
                  <a:lnTo>
                    <a:pt x="114058" y="2269515"/>
                  </a:lnTo>
                  <a:lnTo>
                    <a:pt x="116078" y="2270518"/>
                  </a:lnTo>
                  <a:lnTo>
                    <a:pt x="119507" y="2273185"/>
                  </a:lnTo>
                  <a:lnTo>
                    <a:pt x="122326" y="2277326"/>
                  </a:lnTo>
                  <a:lnTo>
                    <a:pt x="123609" y="2277148"/>
                  </a:lnTo>
                  <a:lnTo>
                    <a:pt x="125056" y="2276779"/>
                  </a:lnTo>
                  <a:lnTo>
                    <a:pt x="125768" y="2276906"/>
                  </a:lnTo>
                  <a:lnTo>
                    <a:pt x="122796" y="2281567"/>
                  </a:lnTo>
                  <a:lnTo>
                    <a:pt x="123202" y="2283574"/>
                  </a:lnTo>
                  <a:lnTo>
                    <a:pt x="127927" y="2286838"/>
                  </a:lnTo>
                  <a:lnTo>
                    <a:pt x="124688" y="2289251"/>
                  </a:lnTo>
                  <a:lnTo>
                    <a:pt x="124637" y="2291918"/>
                  </a:lnTo>
                  <a:lnTo>
                    <a:pt x="129781" y="2295296"/>
                  </a:lnTo>
                  <a:lnTo>
                    <a:pt x="130403" y="2296287"/>
                  </a:lnTo>
                  <a:lnTo>
                    <a:pt x="131165" y="2297214"/>
                  </a:lnTo>
                  <a:lnTo>
                    <a:pt x="132295" y="2299144"/>
                  </a:lnTo>
                  <a:lnTo>
                    <a:pt x="133591" y="2300998"/>
                  </a:lnTo>
                  <a:lnTo>
                    <a:pt x="134150" y="2303234"/>
                  </a:lnTo>
                  <a:lnTo>
                    <a:pt x="135280" y="2302853"/>
                  </a:lnTo>
                  <a:lnTo>
                    <a:pt x="137541" y="2303132"/>
                  </a:lnTo>
                  <a:lnTo>
                    <a:pt x="137185" y="2304034"/>
                  </a:lnTo>
                  <a:lnTo>
                    <a:pt x="137210" y="2304592"/>
                  </a:lnTo>
                  <a:lnTo>
                    <a:pt x="137033" y="2304567"/>
                  </a:lnTo>
                  <a:lnTo>
                    <a:pt x="136829" y="2305723"/>
                  </a:lnTo>
                  <a:lnTo>
                    <a:pt x="137236" y="2306294"/>
                  </a:lnTo>
                  <a:lnTo>
                    <a:pt x="137909" y="2306904"/>
                  </a:lnTo>
                  <a:lnTo>
                    <a:pt x="138417" y="2307907"/>
                  </a:lnTo>
                  <a:lnTo>
                    <a:pt x="139344" y="2307907"/>
                  </a:lnTo>
                  <a:lnTo>
                    <a:pt x="140296" y="2307780"/>
                  </a:lnTo>
                  <a:lnTo>
                    <a:pt x="140906" y="2308301"/>
                  </a:lnTo>
                  <a:lnTo>
                    <a:pt x="141249" y="2309037"/>
                  </a:lnTo>
                  <a:lnTo>
                    <a:pt x="142709" y="2310892"/>
                  </a:lnTo>
                  <a:lnTo>
                    <a:pt x="143560" y="2310244"/>
                  </a:lnTo>
                  <a:lnTo>
                    <a:pt x="143992" y="2309787"/>
                  </a:lnTo>
                  <a:lnTo>
                    <a:pt x="143941" y="2308580"/>
                  </a:lnTo>
                  <a:lnTo>
                    <a:pt x="143789" y="2307399"/>
                  </a:lnTo>
                  <a:lnTo>
                    <a:pt x="146799" y="2307399"/>
                  </a:lnTo>
                  <a:lnTo>
                    <a:pt x="147802" y="2304669"/>
                  </a:lnTo>
                  <a:lnTo>
                    <a:pt x="149212" y="2301900"/>
                  </a:lnTo>
                  <a:lnTo>
                    <a:pt x="148628" y="2301278"/>
                  </a:lnTo>
                  <a:lnTo>
                    <a:pt x="147828" y="2300719"/>
                  </a:lnTo>
                  <a:lnTo>
                    <a:pt x="148678" y="2300325"/>
                  </a:lnTo>
                  <a:lnTo>
                    <a:pt x="151371" y="2299893"/>
                  </a:lnTo>
                  <a:lnTo>
                    <a:pt x="152527" y="2298712"/>
                  </a:lnTo>
                  <a:lnTo>
                    <a:pt x="156159" y="2293543"/>
                  </a:lnTo>
                  <a:lnTo>
                    <a:pt x="156133" y="2289873"/>
                  </a:lnTo>
                  <a:lnTo>
                    <a:pt x="155232" y="2285314"/>
                  </a:lnTo>
                  <a:lnTo>
                    <a:pt x="154686" y="2284438"/>
                  </a:lnTo>
                  <a:lnTo>
                    <a:pt x="156921" y="2278583"/>
                  </a:lnTo>
                  <a:lnTo>
                    <a:pt x="157238" y="2274938"/>
                  </a:lnTo>
                  <a:lnTo>
                    <a:pt x="158051" y="2270747"/>
                  </a:lnTo>
                  <a:lnTo>
                    <a:pt x="158369" y="2270226"/>
                  </a:lnTo>
                  <a:close/>
                </a:path>
                <a:path w="376554" h="2396490">
                  <a:moveTo>
                    <a:pt x="160832" y="1216825"/>
                  </a:moveTo>
                  <a:lnTo>
                    <a:pt x="159473" y="1215415"/>
                  </a:lnTo>
                  <a:lnTo>
                    <a:pt x="159778" y="1212354"/>
                  </a:lnTo>
                  <a:lnTo>
                    <a:pt x="157441" y="1210068"/>
                  </a:lnTo>
                  <a:lnTo>
                    <a:pt x="153847" y="1209141"/>
                  </a:lnTo>
                  <a:lnTo>
                    <a:pt x="151523" y="1210017"/>
                  </a:lnTo>
                  <a:lnTo>
                    <a:pt x="147205" y="1210767"/>
                  </a:lnTo>
                  <a:lnTo>
                    <a:pt x="146900" y="1212697"/>
                  </a:lnTo>
                  <a:lnTo>
                    <a:pt x="146392" y="1214361"/>
                  </a:lnTo>
                  <a:lnTo>
                    <a:pt x="145516" y="1217320"/>
                  </a:lnTo>
                  <a:lnTo>
                    <a:pt x="148310" y="1222298"/>
                  </a:lnTo>
                  <a:lnTo>
                    <a:pt x="151295" y="1223175"/>
                  </a:lnTo>
                  <a:lnTo>
                    <a:pt x="153225" y="1222870"/>
                  </a:lnTo>
                  <a:lnTo>
                    <a:pt x="156235" y="1223200"/>
                  </a:lnTo>
                  <a:lnTo>
                    <a:pt x="157721" y="1220508"/>
                  </a:lnTo>
                  <a:lnTo>
                    <a:pt x="159727" y="1220279"/>
                  </a:lnTo>
                  <a:lnTo>
                    <a:pt x="160832" y="1216825"/>
                  </a:lnTo>
                  <a:close/>
                </a:path>
                <a:path w="376554" h="2396490">
                  <a:moveTo>
                    <a:pt x="171577" y="1262456"/>
                  </a:moveTo>
                  <a:lnTo>
                    <a:pt x="168338" y="1257363"/>
                  </a:lnTo>
                  <a:lnTo>
                    <a:pt x="166230" y="1254645"/>
                  </a:lnTo>
                  <a:lnTo>
                    <a:pt x="162267" y="1250861"/>
                  </a:lnTo>
                  <a:lnTo>
                    <a:pt x="159194" y="1251915"/>
                  </a:lnTo>
                  <a:lnTo>
                    <a:pt x="156718" y="1256131"/>
                  </a:lnTo>
                  <a:lnTo>
                    <a:pt x="156667" y="1257808"/>
                  </a:lnTo>
                  <a:lnTo>
                    <a:pt x="159677" y="1258595"/>
                  </a:lnTo>
                  <a:lnTo>
                    <a:pt x="161302" y="1259014"/>
                  </a:lnTo>
                  <a:lnTo>
                    <a:pt x="161213" y="1259446"/>
                  </a:lnTo>
                  <a:lnTo>
                    <a:pt x="159131" y="1264666"/>
                  </a:lnTo>
                  <a:lnTo>
                    <a:pt x="160083" y="1268082"/>
                  </a:lnTo>
                  <a:lnTo>
                    <a:pt x="165455" y="1270088"/>
                  </a:lnTo>
                  <a:lnTo>
                    <a:pt x="168008" y="1269212"/>
                  </a:lnTo>
                  <a:lnTo>
                    <a:pt x="169519" y="1264666"/>
                  </a:lnTo>
                  <a:lnTo>
                    <a:pt x="171577" y="1262456"/>
                  </a:lnTo>
                  <a:close/>
                </a:path>
                <a:path w="376554" h="2396490">
                  <a:moveTo>
                    <a:pt x="173456" y="1470291"/>
                  </a:moveTo>
                  <a:lnTo>
                    <a:pt x="172783" y="1469237"/>
                  </a:lnTo>
                  <a:lnTo>
                    <a:pt x="170522" y="1468577"/>
                  </a:lnTo>
                  <a:lnTo>
                    <a:pt x="168668" y="1468081"/>
                  </a:lnTo>
                  <a:lnTo>
                    <a:pt x="167690" y="1468424"/>
                  </a:lnTo>
                  <a:lnTo>
                    <a:pt x="167411" y="1470190"/>
                  </a:lnTo>
                  <a:lnTo>
                    <a:pt x="166979" y="1471485"/>
                  </a:lnTo>
                  <a:lnTo>
                    <a:pt x="166204" y="1472641"/>
                  </a:lnTo>
                  <a:lnTo>
                    <a:pt x="166408" y="1474978"/>
                  </a:lnTo>
                  <a:lnTo>
                    <a:pt x="167309" y="1476133"/>
                  </a:lnTo>
                  <a:lnTo>
                    <a:pt x="167855" y="1477340"/>
                  </a:lnTo>
                  <a:lnTo>
                    <a:pt x="168935" y="1476819"/>
                  </a:lnTo>
                  <a:lnTo>
                    <a:pt x="170268" y="1476489"/>
                  </a:lnTo>
                  <a:lnTo>
                    <a:pt x="171780" y="1474851"/>
                  </a:lnTo>
                  <a:lnTo>
                    <a:pt x="171881" y="1473479"/>
                  </a:lnTo>
                  <a:lnTo>
                    <a:pt x="173456" y="1470291"/>
                  </a:lnTo>
                  <a:close/>
                </a:path>
                <a:path w="376554" h="2396490">
                  <a:moveTo>
                    <a:pt x="177355" y="1286459"/>
                  </a:moveTo>
                  <a:lnTo>
                    <a:pt x="177152" y="1285506"/>
                  </a:lnTo>
                  <a:lnTo>
                    <a:pt x="176923" y="1285405"/>
                  </a:lnTo>
                  <a:lnTo>
                    <a:pt x="176174" y="1285100"/>
                  </a:lnTo>
                  <a:lnTo>
                    <a:pt x="175361" y="1284427"/>
                  </a:lnTo>
                  <a:lnTo>
                    <a:pt x="174459" y="1285227"/>
                  </a:lnTo>
                  <a:lnTo>
                    <a:pt x="174561" y="1285633"/>
                  </a:lnTo>
                  <a:lnTo>
                    <a:pt x="174536" y="1286383"/>
                  </a:lnTo>
                  <a:lnTo>
                    <a:pt x="175514" y="1286776"/>
                  </a:lnTo>
                  <a:lnTo>
                    <a:pt x="176390" y="1287487"/>
                  </a:lnTo>
                  <a:lnTo>
                    <a:pt x="177177" y="1286662"/>
                  </a:lnTo>
                  <a:lnTo>
                    <a:pt x="177355" y="1286459"/>
                  </a:lnTo>
                  <a:close/>
                </a:path>
                <a:path w="376554" h="2396490">
                  <a:moveTo>
                    <a:pt x="177749" y="1575041"/>
                  </a:moveTo>
                  <a:lnTo>
                    <a:pt x="177355" y="1574241"/>
                  </a:lnTo>
                  <a:lnTo>
                    <a:pt x="177025" y="1574571"/>
                  </a:lnTo>
                  <a:lnTo>
                    <a:pt x="176644" y="1574838"/>
                  </a:lnTo>
                  <a:lnTo>
                    <a:pt x="176339" y="1575346"/>
                  </a:lnTo>
                  <a:lnTo>
                    <a:pt x="176644" y="1575714"/>
                  </a:lnTo>
                  <a:lnTo>
                    <a:pt x="176771" y="1575968"/>
                  </a:lnTo>
                  <a:lnTo>
                    <a:pt x="177101" y="1575650"/>
                  </a:lnTo>
                  <a:lnTo>
                    <a:pt x="177749" y="1575041"/>
                  </a:lnTo>
                  <a:close/>
                </a:path>
                <a:path w="376554" h="2396490">
                  <a:moveTo>
                    <a:pt x="178358" y="1271447"/>
                  </a:moveTo>
                  <a:lnTo>
                    <a:pt x="176123" y="1270114"/>
                  </a:lnTo>
                  <a:lnTo>
                    <a:pt x="172681" y="1271765"/>
                  </a:lnTo>
                  <a:lnTo>
                    <a:pt x="171119" y="1272679"/>
                  </a:lnTo>
                  <a:lnTo>
                    <a:pt x="169468" y="1273378"/>
                  </a:lnTo>
                  <a:lnTo>
                    <a:pt x="168135" y="1273898"/>
                  </a:lnTo>
                  <a:lnTo>
                    <a:pt x="168643" y="1274940"/>
                  </a:lnTo>
                  <a:lnTo>
                    <a:pt x="169265" y="1275029"/>
                  </a:lnTo>
                  <a:lnTo>
                    <a:pt x="171348" y="1275308"/>
                  </a:lnTo>
                  <a:lnTo>
                    <a:pt x="171119" y="1277924"/>
                  </a:lnTo>
                  <a:lnTo>
                    <a:pt x="174967" y="1278851"/>
                  </a:lnTo>
                  <a:lnTo>
                    <a:pt x="176618" y="1279652"/>
                  </a:lnTo>
                  <a:lnTo>
                    <a:pt x="177025" y="1276794"/>
                  </a:lnTo>
                  <a:lnTo>
                    <a:pt x="177406" y="1275664"/>
                  </a:lnTo>
                  <a:lnTo>
                    <a:pt x="177977" y="1274559"/>
                  </a:lnTo>
                  <a:lnTo>
                    <a:pt x="178358" y="1271447"/>
                  </a:lnTo>
                  <a:close/>
                </a:path>
                <a:path w="376554" h="2396490">
                  <a:moveTo>
                    <a:pt x="178574" y="1645361"/>
                  </a:moveTo>
                  <a:lnTo>
                    <a:pt x="178206" y="1643316"/>
                  </a:lnTo>
                  <a:lnTo>
                    <a:pt x="175272" y="1641284"/>
                  </a:lnTo>
                  <a:lnTo>
                    <a:pt x="172300" y="1639176"/>
                  </a:lnTo>
                  <a:lnTo>
                    <a:pt x="170218" y="1639481"/>
                  </a:lnTo>
                  <a:lnTo>
                    <a:pt x="168135" y="1642287"/>
                  </a:lnTo>
                  <a:lnTo>
                    <a:pt x="165620" y="1645704"/>
                  </a:lnTo>
                  <a:lnTo>
                    <a:pt x="166001" y="1647736"/>
                  </a:lnTo>
                  <a:lnTo>
                    <a:pt x="172554" y="1651863"/>
                  </a:lnTo>
                  <a:lnTo>
                    <a:pt x="174561" y="1651406"/>
                  </a:lnTo>
                  <a:lnTo>
                    <a:pt x="176593" y="1648371"/>
                  </a:lnTo>
                  <a:lnTo>
                    <a:pt x="178574" y="1645361"/>
                  </a:lnTo>
                  <a:close/>
                </a:path>
                <a:path w="376554" h="2396490">
                  <a:moveTo>
                    <a:pt x="181419" y="1535074"/>
                  </a:moveTo>
                  <a:lnTo>
                    <a:pt x="180517" y="1533398"/>
                  </a:lnTo>
                  <a:lnTo>
                    <a:pt x="177253" y="1532013"/>
                  </a:lnTo>
                  <a:lnTo>
                    <a:pt x="176847" y="1533194"/>
                  </a:lnTo>
                  <a:lnTo>
                    <a:pt x="176326" y="1534604"/>
                  </a:lnTo>
                  <a:lnTo>
                    <a:pt x="176339" y="1535531"/>
                  </a:lnTo>
                  <a:lnTo>
                    <a:pt x="174815" y="1537004"/>
                  </a:lnTo>
                  <a:lnTo>
                    <a:pt x="177126" y="1537843"/>
                  </a:lnTo>
                  <a:lnTo>
                    <a:pt x="178803" y="1538414"/>
                  </a:lnTo>
                  <a:lnTo>
                    <a:pt x="180657" y="1537258"/>
                  </a:lnTo>
                  <a:lnTo>
                    <a:pt x="181419" y="1535074"/>
                  </a:lnTo>
                  <a:close/>
                </a:path>
                <a:path w="376554" h="2396490">
                  <a:moveTo>
                    <a:pt x="183553" y="1412976"/>
                  </a:moveTo>
                  <a:lnTo>
                    <a:pt x="180543" y="1407807"/>
                  </a:lnTo>
                  <a:lnTo>
                    <a:pt x="183146" y="1404467"/>
                  </a:lnTo>
                  <a:lnTo>
                    <a:pt x="182270" y="1401749"/>
                  </a:lnTo>
                  <a:lnTo>
                    <a:pt x="176771" y="1402880"/>
                  </a:lnTo>
                  <a:lnTo>
                    <a:pt x="171729" y="1401902"/>
                  </a:lnTo>
                  <a:lnTo>
                    <a:pt x="169964" y="1407121"/>
                  </a:lnTo>
                  <a:lnTo>
                    <a:pt x="167259" y="1409992"/>
                  </a:lnTo>
                  <a:lnTo>
                    <a:pt x="167589" y="1413852"/>
                  </a:lnTo>
                  <a:lnTo>
                    <a:pt x="166204" y="1417447"/>
                  </a:lnTo>
                  <a:lnTo>
                    <a:pt x="165557" y="1419402"/>
                  </a:lnTo>
                  <a:lnTo>
                    <a:pt x="170294" y="1419656"/>
                  </a:lnTo>
                  <a:lnTo>
                    <a:pt x="173012" y="1420025"/>
                  </a:lnTo>
                  <a:lnTo>
                    <a:pt x="178308" y="1418374"/>
                  </a:lnTo>
                  <a:lnTo>
                    <a:pt x="177126" y="1416570"/>
                  </a:lnTo>
                  <a:lnTo>
                    <a:pt x="177228" y="1414564"/>
                  </a:lnTo>
                  <a:lnTo>
                    <a:pt x="177774" y="1413776"/>
                  </a:lnTo>
                  <a:lnTo>
                    <a:pt x="183553" y="1412976"/>
                  </a:lnTo>
                  <a:close/>
                </a:path>
                <a:path w="376554" h="2396490">
                  <a:moveTo>
                    <a:pt x="184099" y="1385862"/>
                  </a:moveTo>
                  <a:lnTo>
                    <a:pt x="183946" y="1385163"/>
                  </a:lnTo>
                  <a:lnTo>
                    <a:pt x="183070" y="1384554"/>
                  </a:lnTo>
                  <a:lnTo>
                    <a:pt x="181762" y="1383677"/>
                  </a:lnTo>
                  <a:lnTo>
                    <a:pt x="181114" y="1384414"/>
                  </a:lnTo>
                  <a:lnTo>
                    <a:pt x="180441" y="1385341"/>
                  </a:lnTo>
                  <a:lnTo>
                    <a:pt x="180162" y="1386243"/>
                  </a:lnTo>
                  <a:lnTo>
                    <a:pt x="180187" y="1386890"/>
                  </a:lnTo>
                  <a:lnTo>
                    <a:pt x="182397" y="1388351"/>
                  </a:lnTo>
                  <a:lnTo>
                    <a:pt x="183146" y="1387703"/>
                  </a:lnTo>
                  <a:lnTo>
                    <a:pt x="184099" y="1385862"/>
                  </a:lnTo>
                  <a:close/>
                </a:path>
                <a:path w="376554" h="2396490">
                  <a:moveTo>
                    <a:pt x="186080" y="1545577"/>
                  </a:moveTo>
                  <a:lnTo>
                    <a:pt x="185864" y="1545450"/>
                  </a:lnTo>
                  <a:lnTo>
                    <a:pt x="183730" y="1544066"/>
                  </a:lnTo>
                  <a:lnTo>
                    <a:pt x="182968" y="1540979"/>
                  </a:lnTo>
                  <a:lnTo>
                    <a:pt x="180035" y="1540700"/>
                  </a:lnTo>
                  <a:lnTo>
                    <a:pt x="178384" y="1540027"/>
                  </a:lnTo>
                  <a:lnTo>
                    <a:pt x="177977" y="1541183"/>
                  </a:lnTo>
                  <a:lnTo>
                    <a:pt x="177546" y="1542338"/>
                  </a:lnTo>
                  <a:lnTo>
                    <a:pt x="176999" y="1543888"/>
                  </a:lnTo>
                  <a:lnTo>
                    <a:pt x="178498" y="1547304"/>
                  </a:lnTo>
                  <a:lnTo>
                    <a:pt x="180733" y="1548155"/>
                  </a:lnTo>
                  <a:lnTo>
                    <a:pt x="186080" y="1545577"/>
                  </a:lnTo>
                  <a:close/>
                </a:path>
                <a:path w="376554" h="2396490">
                  <a:moveTo>
                    <a:pt x="186537" y="1633613"/>
                  </a:moveTo>
                  <a:lnTo>
                    <a:pt x="186410" y="1633156"/>
                  </a:lnTo>
                  <a:lnTo>
                    <a:pt x="186334" y="1632699"/>
                  </a:lnTo>
                  <a:lnTo>
                    <a:pt x="185534" y="1633105"/>
                  </a:lnTo>
                  <a:lnTo>
                    <a:pt x="185610" y="1633537"/>
                  </a:lnTo>
                  <a:lnTo>
                    <a:pt x="185686" y="1633982"/>
                  </a:lnTo>
                  <a:lnTo>
                    <a:pt x="185762" y="1634413"/>
                  </a:lnTo>
                  <a:lnTo>
                    <a:pt x="186004" y="1634286"/>
                  </a:lnTo>
                  <a:lnTo>
                    <a:pt x="186461" y="1634185"/>
                  </a:lnTo>
                  <a:lnTo>
                    <a:pt x="186486" y="1634032"/>
                  </a:lnTo>
                  <a:lnTo>
                    <a:pt x="186537" y="1633613"/>
                  </a:lnTo>
                  <a:close/>
                </a:path>
                <a:path w="376554" h="2396490">
                  <a:moveTo>
                    <a:pt x="186893" y="1258938"/>
                  </a:moveTo>
                  <a:lnTo>
                    <a:pt x="186016" y="1255928"/>
                  </a:lnTo>
                  <a:lnTo>
                    <a:pt x="182626" y="1254721"/>
                  </a:lnTo>
                  <a:lnTo>
                    <a:pt x="180162" y="1256512"/>
                  </a:lnTo>
                  <a:lnTo>
                    <a:pt x="178117" y="1261529"/>
                  </a:lnTo>
                  <a:lnTo>
                    <a:pt x="180390" y="1261529"/>
                  </a:lnTo>
                  <a:lnTo>
                    <a:pt x="181864" y="1262151"/>
                  </a:lnTo>
                  <a:lnTo>
                    <a:pt x="185331" y="1263307"/>
                  </a:lnTo>
                  <a:lnTo>
                    <a:pt x="186893" y="1258938"/>
                  </a:lnTo>
                  <a:close/>
                </a:path>
                <a:path w="376554" h="2396490">
                  <a:moveTo>
                    <a:pt x="188341" y="1470088"/>
                  </a:moveTo>
                  <a:lnTo>
                    <a:pt x="187820" y="1468183"/>
                  </a:lnTo>
                  <a:lnTo>
                    <a:pt x="185331" y="1465237"/>
                  </a:lnTo>
                  <a:lnTo>
                    <a:pt x="181991" y="1466494"/>
                  </a:lnTo>
                  <a:lnTo>
                    <a:pt x="180835" y="1468475"/>
                  </a:lnTo>
                  <a:lnTo>
                    <a:pt x="179654" y="1470507"/>
                  </a:lnTo>
                  <a:lnTo>
                    <a:pt x="180136" y="1472247"/>
                  </a:lnTo>
                  <a:lnTo>
                    <a:pt x="181648" y="1473720"/>
                  </a:lnTo>
                  <a:lnTo>
                    <a:pt x="182994" y="1474508"/>
                  </a:lnTo>
                  <a:lnTo>
                    <a:pt x="185762" y="1473479"/>
                  </a:lnTo>
                  <a:lnTo>
                    <a:pt x="188341" y="1470088"/>
                  </a:lnTo>
                  <a:close/>
                </a:path>
                <a:path w="376554" h="2396490">
                  <a:moveTo>
                    <a:pt x="190373" y="1452740"/>
                  </a:moveTo>
                  <a:lnTo>
                    <a:pt x="188696" y="1451381"/>
                  </a:lnTo>
                  <a:lnTo>
                    <a:pt x="187667" y="1450530"/>
                  </a:lnTo>
                  <a:lnTo>
                    <a:pt x="186385" y="1448473"/>
                  </a:lnTo>
                  <a:lnTo>
                    <a:pt x="184556" y="1450530"/>
                  </a:lnTo>
                  <a:lnTo>
                    <a:pt x="184099" y="1451737"/>
                  </a:lnTo>
                  <a:lnTo>
                    <a:pt x="182092" y="1452765"/>
                  </a:lnTo>
                  <a:lnTo>
                    <a:pt x="183781" y="1454124"/>
                  </a:lnTo>
                  <a:lnTo>
                    <a:pt x="184835" y="1454950"/>
                  </a:lnTo>
                  <a:lnTo>
                    <a:pt x="186156" y="1457210"/>
                  </a:lnTo>
                  <a:lnTo>
                    <a:pt x="188595" y="1453921"/>
                  </a:lnTo>
                  <a:lnTo>
                    <a:pt x="190373" y="1452740"/>
                  </a:lnTo>
                  <a:close/>
                </a:path>
                <a:path w="376554" h="2396490">
                  <a:moveTo>
                    <a:pt x="192722" y="1373085"/>
                  </a:moveTo>
                  <a:lnTo>
                    <a:pt x="192633" y="1372679"/>
                  </a:lnTo>
                  <a:lnTo>
                    <a:pt x="192506" y="1372082"/>
                  </a:lnTo>
                  <a:lnTo>
                    <a:pt x="192455" y="1371777"/>
                  </a:lnTo>
                  <a:lnTo>
                    <a:pt x="192328" y="1371206"/>
                  </a:lnTo>
                  <a:lnTo>
                    <a:pt x="191312" y="1366304"/>
                  </a:lnTo>
                  <a:lnTo>
                    <a:pt x="190436" y="1364526"/>
                  </a:lnTo>
                  <a:lnTo>
                    <a:pt x="189344" y="1362290"/>
                  </a:lnTo>
                  <a:lnTo>
                    <a:pt x="189458" y="1361668"/>
                  </a:lnTo>
                  <a:lnTo>
                    <a:pt x="189534" y="1361236"/>
                  </a:lnTo>
                  <a:lnTo>
                    <a:pt x="190093" y="1358023"/>
                  </a:lnTo>
                  <a:lnTo>
                    <a:pt x="190334" y="1356690"/>
                  </a:lnTo>
                  <a:lnTo>
                    <a:pt x="190436" y="1356144"/>
                  </a:lnTo>
                  <a:lnTo>
                    <a:pt x="190550" y="1355496"/>
                  </a:lnTo>
                  <a:lnTo>
                    <a:pt x="190627" y="1355013"/>
                  </a:lnTo>
                  <a:lnTo>
                    <a:pt x="188506" y="1352448"/>
                  </a:lnTo>
                  <a:lnTo>
                    <a:pt x="186156" y="1346758"/>
                  </a:lnTo>
                  <a:lnTo>
                    <a:pt x="182841" y="1346428"/>
                  </a:lnTo>
                  <a:lnTo>
                    <a:pt x="179235" y="1346428"/>
                  </a:lnTo>
                  <a:lnTo>
                    <a:pt x="177469" y="1347939"/>
                  </a:lnTo>
                  <a:lnTo>
                    <a:pt x="176669" y="1352448"/>
                  </a:lnTo>
                  <a:lnTo>
                    <a:pt x="175742" y="1354632"/>
                  </a:lnTo>
                  <a:lnTo>
                    <a:pt x="174891" y="1356690"/>
                  </a:lnTo>
                  <a:lnTo>
                    <a:pt x="172872" y="1356690"/>
                  </a:lnTo>
                  <a:lnTo>
                    <a:pt x="172008" y="1356144"/>
                  </a:lnTo>
                  <a:lnTo>
                    <a:pt x="172034" y="1355991"/>
                  </a:lnTo>
                  <a:lnTo>
                    <a:pt x="173736" y="1349413"/>
                  </a:lnTo>
                  <a:lnTo>
                    <a:pt x="166903" y="1345704"/>
                  </a:lnTo>
                  <a:lnTo>
                    <a:pt x="166865" y="1344726"/>
                  </a:lnTo>
                  <a:lnTo>
                    <a:pt x="166776" y="1342542"/>
                  </a:lnTo>
                  <a:lnTo>
                    <a:pt x="166662" y="1339723"/>
                  </a:lnTo>
                  <a:lnTo>
                    <a:pt x="166560" y="1337462"/>
                  </a:lnTo>
                  <a:lnTo>
                    <a:pt x="165671" y="1336713"/>
                  </a:lnTo>
                  <a:lnTo>
                    <a:pt x="164299" y="1335532"/>
                  </a:lnTo>
                  <a:lnTo>
                    <a:pt x="160401" y="1336713"/>
                  </a:lnTo>
                  <a:lnTo>
                    <a:pt x="157187" y="1334833"/>
                  </a:lnTo>
                  <a:lnTo>
                    <a:pt x="155714" y="1341386"/>
                  </a:lnTo>
                  <a:lnTo>
                    <a:pt x="153758" y="1342542"/>
                  </a:lnTo>
                  <a:lnTo>
                    <a:pt x="148983" y="1343037"/>
                  </a:lnTo>
                  <a:lnTo>
                    <a:pt x="148653" y="1344726"/>
                  </a:lnTo>
                  <a:lnTo>
                    <a:pt x="144792" y="1350899"/>
                  </a:lnTo>
                  <a:lnTo>
                    <a:pt x="139217" y="1354632"/>
                  </a:lnTo>
                  <a:lnTo>
                    <a:pt x="134429" y="1355496"/>
                  </a:lnTo>
                  <a:lnTo>
                    <a:pt x="137185" y="1361668"/>
                  </a:lnTo>
                  <a:lnTo>
                    <a:pt x="136652" y="1362621"/>
                  </a:lnTo>
                  <a:lnTo>
                    <a:pt x="134823" y="1363319"/>
                  </a:lnTo>
                  <a:lnTo>
                    <a:pt x="134213" y="1364526"/>
                  </a:lnTo>
                  <a:lnTo>
                    <a:pt x="133413" y="1365935"/>
                  </a:lnTo>
                  <a:lnTo>
                    <a:pt x="132219" y="1365199"/>
                  </a:lnTo>
                  <a:lnTo>
                    <a:pt x="127215" y="1364551"/>
                  </a:lnTo>
                  <a:lnTo>
                    <a:pt x="124104" y="1364881"/>
                  </a:lnTo>
                  <a:lnTo>
                    <a:pt x="123990" y="1366481"/>
                  </a:lnTo>
                  <a:lnTo>
                    <a:pt x="123875" y="1368094"/>
                  </a:lnTo>
                  <a:lnTo>
                    <a:pt x="123837" y="1368691"/>
                  </a:lnTo>
                  <a:lnTo>
                    <a:pt x="124879" y="1370076"/>
                  </a:lnTo>
                  <a:lnTo>
                    <a:pt x="126263" y="1371206"/>
                  </a:lnTo>
                  <a:lnTo>
                    <a:pt x="125717" y="1372082"/>
                  </a:lnTo>
                  <a:lnTo>
                    <a:pt x="125310" y="1373085"/>
                  </a:lnTo>
                  <a:lnTo>
                    <a:pt x="125285" y="1375727"/>
                  </a:lnTo>
                  <a:lnTo>
                    <a:pt x="122478" y="1377429"/>
                  </a:lnTo>
                  <a:lnTo>
                    <a:pt x="126987" y="1379740"/>
                  </a:lnTo>
                  <a:lnTo>
                    <a:pt x="129184" y="1380642"/>
                  </a:lnTo>
                  <a:lnTo>
                    <a:pt x="129933" y="1377429"/>
                  </a:lnTo>
                  <a:lnTo>
                    <a:pt x="132486" y="1377911"/>
                  </a:lnTo>
                  <a:lnTo>
                    <a:pt x="133197" y="1377429"/>
                  </a:lnTo>
                  <a:lnTo>
                    <a:pt x="134467" y="1376578"/>
                  </a:lnTo>
                  <a:lnTo>
                    <a:pt x="136740" y="1375498"/>
                  </a:lnTo>
                  <a:lnTo>
                    <a:pt x="137236" y="1375498"/>
                  </a:lnTo>
                  <a:lnTo>
                    <a:pt x="138531" y="1375067"/>
                  </a:lnTo>
                  <a:lnTo>
                    <a:pt x="141071" y="1374368"/>
                  </a:lnTo>
                  <a:lnTo>
                    <a:pt x="143408" y="1375067"/>
                  </a:lnTo>
                  <a:lnTo>
                    <a:pt x="146253" y="1378559"/>
                  </a:lnTo>
                  <a:lnTo>
                    <a:pt x="146164" y="1379740"/>
                  </a:lnTo>
                  <a:lnTo>
                    <a:pt x="146100" y="1380642"/>
                  </a:lnTo>
                  <a:lnTo>
                    <a:pt x="151917" y="1378331"/>
                  </a:lnTo>
                  <a:lnTo>
                    <a:pt x="151993" y="1378559"/>
                  </a:lnTo>
                  <a:lnTo>
                    <a:pt x="152920" y="1381544"/>
                  </a:lnTo>
                  <a:lnTo>
                    <a:pt x="155841" y="1386166"/>
                  </a:lnTo>
                  <a:lnTo>
                    <a:pt x="158102" y="1386166"/>
                  </a:lnTo>
                  <a:lnTo>
                    <a:pt x="163474" y="1384414"/>
                  </a:lnTo>
                  <a:lnTo>
                    <a:pt x="160185" y="1382699"/>
                  </a:lnTo>
                  <a:lnTo>
                    <a:pt x="162013" y="1379118"/>
                  </a:lnTo>
                  <a:lnTo>
                    <a:pt x="159512" y="1379118"/>
                  </a:lnTo>
                  <a:lnTo>
                    <a:pt x="157695" y="1378331"/>
                  </a:lnTo>
                  <a:lnTo>
                    <a:pt x="152527" y="1376121"/>
                  </a:lnTo>
                  <a:lnTo>
                    <a:pt x="152577" y="1375727"/>
                  </a:lnTo>
                  <a:lnTo>
                    <a:pt x="152666" y="1375067"/>
                  </a:lnTo>
                  <a:lnTo>
                    <a:pt x="152781" y="1374267"/>
                  </a:lnTo>
                  <a:lnTo>
                    <a:pt x="152857" y="1373670"/>
                  </a:lnTo>
                  <a:lnTo>
                    <a:pt x="152933" y="1373085"/>
                  </a:lnTo>
                  <a:lnTo>
                    <a:pt x="152984" y="1372679"/>
                  </a:lnTo>
                  <a:lnTo>
                    <a:pt x="153073" y="1372082"/>
                  </a:lnTo>
                  <a:lnTo>
                    <a:pt x="153187" y="1371206"/>
                  </a:lnTo>
                  <a:lnTo>
                    <a:pt x="153555" y="1368539"/>
                  </a:lnTo>
                  <a:lnTo>
                    <a:pt x="154978" y="1366481"/>
                  </a:lnTo>
                  <a:lnTo>
                    <a:pt x="155422" y="1365935"/>
                  </a:lnTo>
                  <a:lnTo>
                    <a:pt x="157899" y="1362849"/>
                  </a:lnTo>
                  <a:lnTo>
                    <a:pt x="157988" y="1362290"/>
                  </a:lnTo>
                  <a:lnTo>
                    <a:pt x="158102" y="1361668"/>
                  </a:lnTo>
                  <a:lnTo>
                    <a:pt x="158165" y="1361236"/>
                  </a:lnTo>
                  <a:lnTo>
                    <a:pt x="158927" y="1359001"/>
                  </a:lnTo>
                  <a:lnTo>
                    <a:pt x="159448" y="1358023"/>
                  </a:lnTo>
                  <a:lnTo>
                    <a:pt x="161188" y="1359001"/>
                  </a:lnTo>
                  <a:lnTo>
                    <a:pt x="160274" y="1360081"/>
                  </a:lnTo>
                  <a:lnTo>
                    <a:pt x="160159" y="1361668"/>
                  </a:lnTo>
                  <a:lnTo>
                    <a:pt x="160045" y="1363319"/>
                  </a:lnTo>
                  <a:lnTo>
                    <a:pt x="159931" y="1364881"/>
                  </a:lnTo>
                  <a:lnTo>
                    <a:pt x="160274" y="1365199"/>
                  </a:lnTo>
                  <a:lnTo>
                    <a:pt x="165557" y="1369047"/>
                  </a:lnTo>
                  <a:lnTo>
                    <a:pt x="171399" y="1367320"/>
                  </a:lnTo>
                  <a:lnTo>
                    <a:pt x="171526" y="1366481"/>
                  </a:lnTo>
                  <a:lnTo>
                    <a:pt x="171602" y="1365935"/>
                  </a:lnTo>
                  <a:lnTo>
                    <a:pt x="171805" y="1365199"/>
                  </a:lnTo>
                  <a:lnTo>
                    <a:pt x="173278" y="1364526"/>
                  </a:lnTo>
                  <a:lnTo>
                    <a:pt x="173380" y="1364881"/>
                  </a:lnTo>
                  <a:lnTo>
                    <a:pt x="173469" y="1365199"/>
                  </a:lnTo>
                  <a:lnTo>
                    <a:pt x="173812" y="1366481"/>
                  </a:lnTo>
                  <a:lnTo>
                    <a:pt x="175183" y="1367320"/>
                  </a:lnTo>
                  <a:lnTo>
                    <a:pt x="174955" y="1367320"/>
                  </a:lnTo>
                  <a:lnTo>
                    <a:pt x="177152" y="1367663"/>
                  </a:lnTo>
                  <a:lnTo>
                    <a:pt x="178422" y="1367663"/>
                  </a:lnTo>
                  <a:lnTo>
                    <a:pt x="179057" y="1367320"/>
                  </a:lnTo>
                  <a:lnTo>
                    <a:pt x="179184" y="1367663"/>
                  </a:lnTo>
                  <a:lnTo>
                    <a:pt x="179260" y="1368094"/>
                  </a:lnTo>
                  <a:lnTo>
                    <a:pt x="179806" y="1368691"/>
                  </a:lnTo>
                  <a:lnTo>
                    <a:pt x="180187" y="1369352"/>
                  </a:lnTo>
                  <a:lnTo>
                    <a:pt x="179158" y="1371777"/>
                  </a:lnTo>
                  <a:lnTo>
                    <a:pt x="181444" y="1372679"/>
                  </a:lnTo>
                  <a:lnTo>
                    <a:pt x="182384" y="1374267"/>
                  </a:lnTo>
                  <a:lnTo>
                    <a:pt x="184238" y="1377429"/>
                  </a:lnTo>
                  <a:lnTo>
                    <a:pt x="184543" y="1377911"/>
                  </a:lnTo>
                  <a:lnTo>
                    <a:pt x="187236" y="1373670"/>
                  </a:lnTo>
                  <a:lnTo>
                    <a:pt x="188137" y="1374267"/>
                  </a:lnTo>
                  <a:lnTo>
                    <a:pt x="189407" y="1375067"/>
                  </a:lnTo>
                  <a:lnTo>
                    <a:pt x="189484" y="1373670"/>
                  </a:lnTo>
                  <a:lnTo>
                    <a:pt x="189522" y="1373085"/>
                  </a:lnTo>
                  <a:lnTo>
                    <a:pt x="192722" y="1373085"/>
                  </a:lnTo>
                  <a:close/>
                </a:path>
                <a:path w="376554" h="2396490">
                  <a:moveTo>
                    <a:pt x="194868" y="1285227"/>
                  </a:moveTo>
                  <a:lnTo>
                    <a:pt x="190728" y="1282738"/>
                  </a:lnTo>
                  <a:lnTo>
                    <a:pt x="189750" y="1278674"/>
                  </a:lnTo>
                  <a:lnTo>
                    <a:pt x="189103" y="1277543"/>
                  </a:lnTo>
                  <a:lnTo>
                    <a:pt x="185839" y="1279677"/>
                  </a:lnTo>
                  <a:lnTo>
                    <a:pt x="184480" y="1280350"/>
                  </a:lnTo>
                  <a:lnTo>
                    <a:pt x="185458" y="1282166"/>
                  </a:lnTo>
                  <a:lnTo>
                    <a:pt x="187071" y="1285201"/>
                  </a:lnTo>
                  <a:lnTo>
                    <a:pt x="188468" y="1288110"/>
                  </a:lnTo>
                  <a:lnTo>
                    <a:pt x="184302" y="1290396"/>
                  </a:lnTo>
                  <a:lnTo>
                    <a:pt x="184632" y="1292707"/>
                  </a:lnTo>
                  <a:lnTo>
                    <a:pt x="184378" y="1295247"/>
                  </a:lnTo>
                  <a:lnTo>
                    <a:pt x="186182" y="1297952"/>
                  </a:lnTo>
                  <a:lnTo>
                    <a:pt x="186740" y="1298130"/>
                  </a:lnTo>
                  <a:lnTo>
                    <a:pt x="187693" y="1296441"/>
                  </a:lnTo>
                  <a:lnTo>
                    <a:pt x="187921" y="1294282"/>
                  </a:lnTo>
                  <a:lnTo>
                    <a:pt x="193192" y="1294066"/>
                  </a:lnTo>
                  <a:lnTo>
                    <a:pt x="189420" y="1289723"/>
                  </a:lnTo>
                  <a:lnTo>
                    <a:pt x="194868" y="1285227"/>
                  </a:lnTo>
                  <a:close/>
                </a:path>
                <a:path w="376554" h="2396490">
                  <a:moveTo>
                    <a:pt x="203809" y="1346327"/>
                  </a:moveTo>
                  <a:lnTo>
                    <a:pt x="202501" y="1344866"/>
                  </a:lnTo>
                  <a:lnTo>
                    <a:pt x="200113" y="1341932"/>
                  </a:lnTo>
                  <a:lnTo>
                    <a:pt x="197954" y="1340497"/>
                  </a:lnTo>
                  <a:lnTo>
                    <a:pt x="195097" y="1337017"/>
                  </a:lnTo>
                  <a:lnTo>
                    <a:pt x="193535" y="1336357"/>
                  </a:lnTo>
                  <a:lnTo>
                    <a:pt x="190347" y="1337068"/>
                  </a:lnTo>
                  <a:lnTo>
                    <a:pt x="189268" y="1342263"/>
                  </a:lnTo>
                  <a:lnTo>
                    <a:pt x="190347" y="1343837"/>
                  </a:lnTo>
                  <a:lnTo>
                    <a:pt x="191757" y="1345895"/>
                  </a:lnTo>
                  <a:lnTo>
                    <a:pt x="193395" y="1347889"/>
                  </a:lnTo>
                  <a:lnTo>
                    <a:pt x="194945" y="1348765"/>
                  </a:lnTo>
                  <a:lnTo>
                    <a:pt x="196583" y="1349311"/>
                  </a:lnTo>
                  <a:lnTo>
                    <a:pt x="197434" y="1349692"/>
                  </a:lnTo>
                  <a:lnTo>
                    <a:pt x="200240" y="1350264"/>
                  </a:lnTo>
                  <a:lnTo>
                    <a:pt x="201777" y="1349286"/>
                  </a:lnTo>
                  <a:lnTo>
                    <a:pt x="203809" y="1346327"/>
                  </a:lnTo>
                  <a:close/>
                </a:path>
                <a:path w="376554" h="2396490">
                  <a:moveTo>
                    <a:pt x="204762" y="1457286"/>
                  </a:moveTo>
                  <a:lnTo>
                    <a:pt x="204533" y="1453565"/>
                  </a:lnTo>
                  <a:lnTo>
                    <a:pt x="204063" y="1453769"/>
                  </a:lnTo>
                  <a:lnTo>
                    <a:pt x="203403" y="1453845"/>
                  </a:lnTo>
                  <a:lnTo>
                    <a:pt x="203111" y="1454200"/>
                  </a:lnTo>
                  <a:lnTo>
                    <a:pt x="202374" y="1455102"/>
                  </a:lnTo>
                  <a:lnTo>
                    <a:pt x="201904" y="1456080"/>
                  </a:lnTo>
                  <a:lnTo>
                    <a:pt x="203225" y="1456905"/>
                  </a:lnTo>
                  <a:lnTo>
                    <a:pt x="204762" y="1457286"/>
                  </a:lnTo>
                  <a:close/>
                </a:path>
                <a:path w="376554" h="2396490">
                  <a:moveTo>
                    <a:pt x="209435" y="1466392"/>
                  </a:moveTo>
                  <a:lnTo>
                    <a:pt x="209257" y="1464564"/>
                  </a:lnTo>
                  <a:lnTo>
                    <a:pt x="207378" y="1464233"/>
                  </a:lnTo>
                  <a:lnTo>
                    <a:pt x="207492" y="1461300"/>
                  </a:lnTo>
                  <a:lnTo>
                    <a:pt x="206400" y="1460627"/>
                  </a:lnTo>
                  <a:lnTo>
                    <a:pt x="204939" y="1461122"/>
                  </a:lnTo>
                  <a:lnTo>
                    <a:pt x="204965" y="1462430"/>
                  </a:lnTo>
                  <a:lnTo>
                    <a:pt x="205689" y="1464818"/>
                  </a:lnTo>
                  <a:lnTo>
                    <a:pt x="205066" y="1467104"/>
                  </a:lnTo>
                  <a:lnTo>
                    <a:pt x="207403" y="1468005"/>
                  </a:lnTo>
                  <a:lnTo>
                    <a:pt x="207873" y="1467827"/>
                  </a:lnTo>
                  <a:lnTo>
                    <a:pt x="208483" y="1467700"/>
                  </a:lnTo>
                  <a:lnTo>
                    <a:pt x="208800" y="1467345"/>
                  </a:lnTo>
                  <a:lnTo>
                    <a:pt x="209130" y="1467002"/>
                  </a:lnTo>
                  <a:lnTo>
                    <a:pt x="209435" y="1466392"/>
                  </a:lnTo>
                  <a:close/>
                </a:path>
                <a:path w="376554" h="2396490">
                  <a:moveTo>
                    <a:pt x="209854" y="1263738"/>
                  </a:moveTo>
                  <a:lnTo>
                    <a:pt x="206768" y="1262964"/>
                  </a:lnTo>
                  <a:lnTo>
                    <a:pt x="205193" y="1262037"/>
                  </a:lnTo>
                  <a:lnTo>
                    <a:pt x="204711" y="1263154"/>
                  </a:lnTo>
                  <a:lnTo>
                    <a:pt x="204089" y="1264742"/>
                  </a:lnTo>
                  <a:lnTo>
                    <a:pt x="202984" y="1265339"/>
                  </a:lnTo>
                  <a:lnTo>
                    <a:pt x="201726" y="1265999"/>
                  </a:lnTo>
                  <a:lnTo>
                    <a:pt x="202653" y="1267726"/>
                  </a:lnTo>
                  <a:lnTo>
                    <a:pt x="203111" y="1269961"/>
                  </a:lnTo>
                  <a:lnTo>
                    <a:pt x="205613" y="1270139"/>
                  </a:lnTo>
                  <a:lnTo>
                    <a:pt x="207670" y="1270762"/>
                  </a:lnTo>
                  <a:lnTo>
                    <a:pt x="208000" y="1270292"/>
                  </a:lnTo>
                  <a:lnTo>
                    <a:pt x="209727" y="1264869"/>
                  </a:lnTo>
                  <a:lnTo>
                    <a:pt x="209854" y="1263738"/>
                  </a:lnTo>
                  <a:close/>
                </a:path>
                <a:path w="376554" h="2396490">
                  <a:moveTo>
                    <a:pt x="212039" y="1393621"/>
                  </a:moveTo>
                  <a:lnTo>
                    <a:pt x="208330" y="1389075"/>
                  </a:lnTo>
                  <a:lnTo>
                    <a:pt x="207327" y="1389329"/>
                  </a:lnTo>
                  <a:lnTo>
                    <a:pt x="205689" y="1389761"/>
                  </a:lnTo>
                  <a:lnTo>
                    <a:pt x="203708" y="1390078"/>
                  </a:lnTo>
                  <a:lnTo>
                    <a:pt x="202755" y="1394345"/>
                  </a:lnTo>
                  <a:lnTo>
                    <a:pt x="204558" y="1398117"/>
                  </a:lnTo>
                  <a:lnTo>
                    <a:pt x="206121" y="1398422"/>
                  </a:lnTo>
                  <a:lnTo>
                    <a:pt x="209003" y="1399019"/>
                  </a:lnTo>
                  <a:lnTo>
                    <a:pt x="211645" y="1397317"/>
                  </a:lnTo>
                  <a:lnTo>
                    <a:pt x="212039" y="1393621"/>
                  </a:lnTo>
                  <a:close/>
                </a:path>
                <a:path w="376554" h="2396490">
                  <a:moveTo>
                    <a:pt x="213296" y="1577225"/>
                  </a:moveTo>
                  <a:lnTo>
                    <a:pt x="212991" y="1576844"/>
                  </a:lnTo>
                  <a:lnTo>
                    <a:pt x="212864" y="1576603"/>
                  </a:lnTo>
                  <a:lnTo>
                    <a:pt x="211886" y="1577505"/>
                  </a:lnTo>
                  <a:lnTo>
                    <a:pt x="212039" y="1577822"/>
                  </a:lnTo>
                  <a:lnTo>
                    <a:pt x="212293" y="1578330"/>
                  </a:lnTo>
                  <a:lnTo>
                    <a:pt x="212623" y="1578000"/>
                  </a:lnTo>
                  <a:lnTo>
                    <a:pt x="212991" y="1577733"/>
                  </a:lnTo>
                  <a:lnTo>
                    <a:pt x="213296" y="1577225"/>
                  </a:lnTo>
                  <a:close/>
                </a:path>
                <a:path w="376554" h="2396490">
                  <a:moveTo>
                    <a:pt x="214998" y="1314094"/>
                  </a:moveTo>
                  <a:lnTo>
                    <a:pt x="211886" y="1312468"/>
                  </a:lnTo>
                  <a:lnTo>
                    <a:pt x="211620" y="1310500"/>
                  </a:lnTo>
                  <a:lnTo>
                    <a:pt x="207695" y="1308900"/>
                  </a:lnTo>
                  <a:lnTo>
                    <a:pt x="201676" y="1312189"/>
                  </a:lnTo>
                  <a:lnTo>
                    <a:pt x="199288" y="1317815"/>
                  </a:lnTo>
                  <a:lnTo>
                    <a:pt x="200672" y="1319999"/>
                  </a:lnTo>
                  <a:lnTo>
                    <a:pt x="204482" y="1321371"/>
                  </a:lnTo>
                  <a:lnTo>
                    <a:pt x="209931" y="1323352"/>
                  </a:lnTo>
                  <a:lnTo>
                    <a:pt x="211188" y="1322781"/>
                  </a:lnTo>
                  <a:lnTo>
                    <a:pt x="213093" y="1317282"/>
                  </a:lnTo>
                  <a:lnTo>
                    <a:pt x="213169" y="1315999"/>
                  </a:lnTo>
                  <a:lnTo>
                    <a:pt x="214998" y="1314094"/>
                  </a:lnTo>
                  <a:close/>
                </a:path>
                <a:path w="376554" h="2396490">
                  <a:moveTo>
                    <a:pt x="217131" y="1571155"/>
                  </a:moveTo>
                  <a:lnTo>
                    <a:pt x="212471" y="1567662"/>
                  </a:lnTo>
                  <a:lnTo>
                    <a:pt x="211518" y="1568437"/>
                  </a:lnTo>
                  <a:lnTo>
                    <a:pt x="210629" y="1570101"/>
                  </a:lnTo>
                  <a:lnTo>
                    <a:pt x="210439" y="1570494"/>
                  </a:lnTo>
                  <a:lnTo>
                    <a:pt x="210007" y="1571155"/>
                  </a:lnTo>
                  <a:lnTo>
                    <a:pt x="209778" y="1571447"/>
                  </a:lnTo>
                  <a:lnTo>
                    <a:pt x="209829" y="1570101"/>
                  </a:lnTo>
                  <a:lnTo>
                    <a:pt x="207645" y="1567180"/>
                  </a:lnTo>
                  <a:lnTo>
                    <a:pt x="208648" y="1566202"/>
                  </a:lnTo>
                  <a:lnTo>
                    <a:pt x="210261" y="1564551"/>
                  </a:lnTo>
                  <a:lnTo>
                    <a:pt x="215353" y="1559407"/>
                  </a:lnTo>
                  <a:lnTo>
                    <a:pt x="214249" y="1554810"/>
                  </a:lnTo>
                  <a:lnTo>
                    <a:pt x="206794" y="1551597"/>
                  </a:lnTo>
                  <a:lnTo>
                    <a:pt x="206222" y="1551444"/>
                  </a:lnTo>
                  <a:lnTo>
                    <a:pt x="205638" y="1551241"/>
                  </a:lnTo>
                  <a:lnTo>
                    <a:pt x="200393" y="1549590"/>
                  </a:lnTo>
                  <a:lnTo>
                    <a:pt x="194691" y="1553121"/>
                  </a:lnTo>
                  <a:lnTo>
                    <a:pt x="196532" y="1563141"/>
                  </a:lnTo>
                  <a:lnTo>
                    <a:pt x="194767" y="1564551"/>
                  </a:lnTo>
                  <a:lnTo>
                    <a:pt x="189026" y="1566684"/>
                  </a:lnTo>
                  <a:lnTo>
                    <a:pt x="186639" y="1568437"/>
                  </a:lnTo>
                  <a:lnTo>
                    <a:pt x="188099" y="1572958"/>
                  </a:lnTo>
                  <a:lnTo>
                    <a:pt x="188722" y="1572958"/>
                  </a:lnTo>
                  <a:lnTo>
                    <a:pt x="186994" y="1573339"/>
                  </a:lnTo>
                  <a:lnTo>
                    <a:pt x="184150" y="1577327"/>
                  </a:lnTo>
                  <a:lnTo>
                    <a:pt x="185585" y="1578635"/>
                  </a:lnTo>
                  <a:lnTo>
                    <a:pt x="184099" y="1578838"/>
                  </a:lnTo>
                  <a:lnTo>
                    <a:pt x="183375" y="1579689"/>
                  </a:lnTo>
                  <a:lnTo>
                    <a:pt x="184658" y="1581543"/>
                  </a:lnTo>
                  <a:lnTo>
                    <a:pt x="184759" y="1582394"/>
                  </a:lnTo>
                  <a:lnTo>
                    <a:pt x="183845" y="1582394"/>
                  </a:lnTo>
                  <a:lnTo>
                    <a:pt x="183146" y="1582648"/>
                  </a:lnTo>
                  <a:lnTo>
                    <a:pt x="182270" y="1585290"/>
                  </a:lnTo>
                  <a:lnTo>
                    <a:pt x="182880" y="1585683"/>
                  </a:lnTo>
                  <a:lnTo>
                    <a:pt x="182384" y="1585683"/>
                  </a:lnTo>
                  <a:lnTo>
                    <a:pt x="184353" y="1586141"/>
                  </a:lnTo>
                  <a:lnTo>
                    <a:pt x="184721" y="1586141"/>
                  </a:lnTo>
                  <a:lnTo>
                    <a:pt x="184823" y="1585683"/>
                  </a:lnTo>
                  <a:lnTo>
                    <a:pt x="185077" y="1585683"/>
                  </a:lnTo>
                  <a:lnTo>
                    <a:pt x="184835" y="1586509"/>
                  </a:lnTo>
                  <a:lnTo>
                    <a:pt x="184632" y="1587373"/>
                  </a:lnTo>
                  <a:lnTo>
                    <a:pt x="182841" y="1589303"/>
                  </a:lnTo>
                  <a:lnTo>
                    <a:pt x="182905" y="1589481"/>
                  </a:lnTo>
                  <a:lnTo>
                    <a:pt x="181546" y="1589481"/>
                  </a:lnTo>
                  <a:lnTo>
                    <a:pt x="179539" y="1592884"/>
                  </a:lnTo>
                  <a:lnTo>
                    <a:pt x="179336" y="1594142"/>
                  </a:lnTo>
                  <a:lnTo>
                    <a:pt x="178752" y="1595856"/>
                  </a:lnTo>
                  <a:lnTo>
                    <a:pt x="178625" y="1596123"/>
                  </a:lnTo>
                  <a:lnTo>
                    <a:pt x="178498" y="1596402"/>
                  </a:lnTo>
                  <a:lnTo>
                    <a:pt x="178396" y="1596961"/>
                  </a:lnTo>
                  <a:lnTo>
                    <a:pt x="178320" y="1597380"/>
                  </a:lnTo>
                  <a:lnTo>
                    <a:pt x="178244" y="1597761"/>
                  </a:lnTo>
                  <a:lnTo>
                    <a:pt x="178079" y="1598663"/>
                  </a:lnTo>
                  <a:lnTo>
                    <a:pt x="178701" y="1599971"/>
                  </a:lnTo>
                  <a:lnTo>
                    <a:pt x="179679" y="1601000"/>
                  </a:lnTo>
                  <a:lnTo>
                    <a:pt x="179158" y="1601749"/>
                  </a:lnTo>
                  <a:lnTo>
                    <a:pt x="178727" y="1602574"/>
                  </a:lnTo>
                  <a:lnTo>
                    <a:pt x="177749" y="1608785"/>
                  </a:lnTo>
                  <a:lnTo>
                    <a:pt x="176847" y="1613179"/>
                  </a:lnTo>
                  <a:lnTo>
                    <a:pt x="182219" y="1614576"/>
                  </a:lnTo>
                  <a:lnTo>
                    <a:pt x="185216" y="1616265"/>
                  </a:lnTo>
                  <a:lnTo>
                    <a:pt x="187439" y="1618665"/>
                  </a:lnTo>
                  <a:lnTo>
                    <a:pt x="190309" y="1618843"/>
                  </a:lnTo>
                  <a:lnTo>
                    <a:pt x="189826" y="1619719"/>
                  </a:lnTo>
                  <a:lnTo>
                    <a:pt x="189445" y="1620532"/>
                  </a:lnTo>
                  <a:lnTo>
                    <a:pt x="189344" y="1620951"/>
                  </a:lnTo>
                  <a:lnTo>
                    <a:pt x="189230" y="1621586"/>
                  </a:lnTo>
                  <a:lnTo>
                    <a:pt x="187883" y="1625498"/>
                  </a:lnTo>
                  <a:lnTo>
                    <a:pt x="187769" y="1627454"/>
                  </a:lnTo>
                  <a:lnTo>
                    <a:pt x="188849" y="1628863"/>
                  </a:lnTo>
                  <a:lnTo>
                    <a:pt x="188899" y="1629117"/>
                  </a:lnTo>
                  <a:lnTo>
                    <a:pt x="189230" y="1629562"/>
                  </a:lnTo>
                  <a:lnTo>
                    <a:pt x="189509" y="1629562"/>
                  </a:lnTo>
                  <a:lnTo>
                    <a:pt x="190004" y="1630019"/>
                  </a:lnTo>
                  <a:lnTo>
                    <a:pt x="190779" y="1630819"/>
                  </a:lnTo>
                  <a:lnTo>
                    <a:pt x="192684" y="1632051"/>
                  </a:lnTo>
                  <a:lnTo>
                    <a:pt x="194475" y="1633410"/>
                  </a:lnTo>
                  <a:lnTo>
                    <a:pt x="195605" y="1633258"/>
                  </a:lnTo>
                  <a:lnTo>
                    <a:pt x="196126" y="1631518"/>
                  </a:lnTo>
                  <a:lnTo>
                    <a:pt x="196202" y="1630540"/>
                  </a:lnTo>
                  <a:lnTo>
                    <a:pt x="198081" y="1630019"/>
                  </a:lnTo>
                  <a:lnTo>
                    <a:pt x="199694" y="1629117"/>
                  </a:lnTo>
                  <a:lnTo>
                    <a:pt x="199809" y="1628863"/>
                  </a:lnTo>
                  <a:lnTo>
                    <a:pt x="200698" y="1626882"/>
                  </a:lnTo>
                  <a:lnTo>
                    <a:pt x="200901" y="1626552"/>
                  </a:lnTo>
                  <a:lnTo>
                    <a:pt x="201841" y="1626552"/>
                  </a:lnTo>
                  <a:lnTo>
                    <a:pt x="202552" y="1626298"/>
                  </a:lnTo>
                  <a:lnTo>
                    <a:pt x="202349" y="1625828"/>
                  </a:lnTo>
                  <a:lnTo>
                    <a:pt x="201599" y="1625498"/>
                  </a:lnTo>
                  <a:lnTo>
                    <a:pt x="202831" y="1622386"/>
                  </a:lnTo>
                  <a:lnTo>
                    <a:pt x="201828" y="1620951"/>
                  </a:lnTo>
                  <a:lnTo>
                    <a:pt x="202425" y="1620532"/>
                  </a:lnTo>
                  <a:lnTo>
                    <a:pt x="203111" y="1620177"/>
                  </a:lnTo>
                  <a:lnTo>
                    <a:pt x="204914" y="1619554"/>
                  </a:lnTo>
                  <a:lnTo>
                    <a:pt x="205562" y="1617865"/>
                  </a:lnTo>
                  <a:lnTo>
                    <a:pt x="206641" y="1617065"/>
                  </a:lnTo>
                  <a:lnTo>
                    <a:pt x="207670" y="1616265"/>
                  </a:lnTo>
                  <a:lnTo>
                    <a:pt x="209486" y="1616811"/>
                  </a:lnTo>
                  <a:lnTo>
                    <a:pt x="209905" y="1616265"/>
                  </a:lnTo>
                  <a:lnTo>
                    <a:pt x="210261" y="1615782"/>
                  </a:lnTo>
                  <a:lnTo>
                    <a:pt x="210807" y="1616036"/>
                  </a:lnTo>
                  <a:lnTo>
                    <a:pt x="211696" y="1616036"/>
                  </a:lnTo>
                  <a:lnTo>
                    <a:pt x="211924" y="1615782"/>
                  </a:lnTo>
                  <a:lnTo>
                    <a:pt x="213474" y="1614131"/>
                  </a:lnTo>
                  <a:lnTo>
                    <a:pt x="212153" y="1607680"/>
                  </a:lnTo>
                  <a:lnTo>
                    <a:pt x="212039" y="1607121"/>
                  </a:lnTo>
                  <a:lnTo>
                    <a:pt x="211975" y="1606816"/>
                  </a:lnTo>
                  <a:lnTo>
                    <a:pt x="211861" y="1606270"/>
                  </a:lnTo>
                  <a:lnTo>
                    <a:pt x="209854" y="1606816"/>
                  </a:lnTo>
                  <a:lnTo>
                    <a:pt x="208534" y="1607680"/>
                  </a:lnTo>
                  <a:lnTo>
                    <a:pt x="208356" y="1607121"/>
                  </a:lnTo>
                  <a:lnTo>
                    <a:pt x="207899" y="1606651"/>
                  </a:lnTo>
                  <a:lnTo>
                    <a:pt x="207797" y="1606042"/>
                  </a:lnTo>
                  <a:lnTo>
                    <a:pt x="207225" y="1601381"/>
                  </a:lnTo>
                  <a:lnTo>
                    <a:pt x="206692" y="1599971"/>
                  </a:lnTo>
                  <a:lnTo>
                    <a:pt x="204139" y="1597761"/>
                  </a:lnTo>
                  <a:lnTo>
                    <a:pt x="203250" y="1597380"/>
                  </a:lnTo>
                  <a:lnTo>
                    <a:pt x="202374" y="1596961"/>
                  </a:lnTo>
                  <a:lnTo>
                    <a:pt x="204165" y="1596123"/>
                  </a:lnTo>
                  <a:lnTo>
                    <a:pt x="205816" y="1595120"/>
                  </a:lnTo>
                  <a:lnTo>
                    <a:pt x="206489" y="1594599"/>
                  </a:lnTo>
                  <a:lnTo>
                    <a:pt x="209435" y="1592287"/>
                  </a:lnTo>
                  <a:lnTo>
                    <a:pt x="211645" y="1592135"/>
                  </a:lnTo>
                  <a:lnTo>
                    <a:pt x="209600" y="1590725"/>
                  </a:lnTo>
                  <a:lnTo>
                    <a:pt x="187617" y="1590725"/>
                  </a:lnTo>
                  <a:lnTo>
                    <a:pt x="187579" y="1590878"/>
                  </a:lnTo>
                  <a:lnTo>
                    <a:pt x="187045" y="1592884"/>
                  </a:lnTo>
                  <a:lnTo>
                    <a:pt x="187172" y="1593799"/>
                  </a:lnTo>
                  <a:lnTo>
                    <a:pt x="187286" y="1594599"/>
                  </a:lnTo>
                  <a:lnTo>
                    <a:pt x="186715" y="1592884"/>
                  </a:lnTo>
                  <a:lnTo>
                    <a:pt x="185585" y="1590878"/>
                  </a:lnTo>
                  <a:lnTo>
                    <a:pt x="185496" y="1590725"/>
                  </a:lnTo>
                  <a:lnTo>
                    <a:pt x="185407" y="1590560"/>
                  </a:lnTo>
                  <a:lnTo>
                    <a:pt x="187667" y="1590560"/>
                  </a:lnTo>
                  <a:lnTo>
                    <a:pt x="209359" y="1590560"/>
                  </a:lnTo>
                  <a:lnTo>
                    <a:pt x="207810" y="1589481"/>
                  </a:lnTo>
                  <a:lnTo>
                    <a:pt x="207124" y="1588998"/>
                  </a:lnTo>
                  <a:lnTo>
                    <a:pt x="207048" y="1587373"/>
                  </a:lnTo>
                  <a:lnTo>
                    <a:pt x="206921" y="1584782"/>
                  </a:lnTo>
                  <a:lnTo>
                    <a:pt x="210718" y="1582394"/>
                  </a:lnTo>
                  <a:lnTo>
                    <a:pt x="208953" y="1580794"/>
                  </a:lnTo>
                  <a:lnTo>
                    <a:pt x="207772" y="1577073"/>
                  </a:lnTo>
                  <a:lnTo>
                    <a:pt x="207683" y="1576603"/>
                  </a:lnTo>
                  <a:lnTo>
                    <a:pt x="207276" y="1574292"/>
                  </a:lnTo>
                  <a:lnTo>
                    <a:pt x="208394" y="1573339"/>
                  </a:lnTo>
                  <a:lnTo>
                    <a:pt x="208775" y="1572958"/>
                  </a:lnTo>
                  <a:lnTo>
                    <a:pt x="208851" y="1572755"/>
                  </a:lnTo>
                  <a:lnTo>
                    <a:pt x="208826" y="1572958"/>
                  </a:lnTo>
                  <a:lnTo>
                    <a:pt x="208635" y="1573339"/>
                  </a:lnTo>
                  <a:lnTo>
                    <a:pt x="208534" y="1573631"/>
                  </a:lnTo>
                  <a:lnTo>
                    <a:pt x="212521" y="1576603"/>
                  </a:lnTo>
                  <a:lnTo>
                    <a:pt x="213575" y="1575650"/>
                  </a:lnTo>
                  <a:lnTo>
                    <a:pt x="215353" y="1572234"/>
                  </a:lnTo>
                  <a:lnTo>
                    <a:pt x="216001" y="1571853"/>
                  </a:lnTo>
                  <a:lnTo>
                    <a:pt x="216687" y="1571447"/>
                  </a:lnTo>
                  <a:lnTo>
                    <a:pt x="217131" y="1571155"/>
                  </a:lnTo>
                  <a:close/>
                </a:path>
                <a:path w="376554" h="2396490">
                  <a:moveTo>
                    <a:pt x="217284" y="1479804"/>
                  </a:moveTo>
                  <a:lnTo>
                    <a:pt x="216839" y="1478394"/>
                  </a:lnTo>
                  <a:lnTo>
                    <a:pt x="212166" y="1476933"/>
                  </a:lnTo>
                  <a:lnTo>
                    <a:pt x="211162" y="1476184"/>
                  </a:lnTo>
                  <a:lnTo>
                    <a:pt x="209753" y="1476209"/>
                  </a:lnTo>
                  <a:lnTo>
                    <a:pt x="208000" y="1477645"/>
                  </a:lnTo>
                  <a:lnTo>
                    <a:pt x="206514" y="1477187"/>
                  </a:lnTo>
                  <a:lnTo>
                    <a:pt x="207797" y="1480324"/>
                  </a:lnTo>
                  <a:lnTo>
                    <a:pt x="208178" y="1482064"/>
                  </a:lnTo>
                  <a:lnTo>
                    <a:pt x="208203" y="1485353"/>
                  </a:lnTo>
                  <a:lnTo>
                    <a:pt x="205841" y="1485493"/>
                  </a:lnTo>
                  <a:lnTo>
                    <a:pt x="205016" y="1489570"/>
                  </a:lnTo>
                  <a:lnTo>
                    <a:pt x="205841" y="1491170"/>
                  </a:lnTo>
                  <a:lnTo>
                    <a:pt x="206895" y="1492250"/>
                  </a:lnTo>
                  <a:lnTo>
                    <a:pt x="208483" y="1493888"/>
                  </a:lnTo>
                  <a:lnTo>
                    <a:pt x="210667" y="1492351"/>
                  </a:lnTo>
                  <a:lnTo>
                    <a:pt x="213347" y="1489113"/>
                  </a:lnTo>
                  <a:lnTo>
                    <a:pt x="215607" y="1487385"/>
                  </a:lnTo>
                  <a:lnTo>
                    <a:pt x="217284" y="1479804"/>
                  </a:lnTo>
                  <a:close/>
                </a:path>
                <a:path w="376554" h="2396490">
                  <a:moveTo>
                    <a:pt x="222605" y="1470964"/>
                  </a:moveTo>
                  <a:lnTo>
                    <a:pt x="219392" y="1465795"/>
                  </a:lnTo>
                  <a:lnTo>
                    <a:pt x="216966" y="1465414"/>
                  </a:lnTo>
                  <a:lnTo>
                    <a:pt x="212064" y="1468208"/>
                  </a:lnTo>
                  <a:lnTo>
                    <a:pt x="210985" y="1471320"/>
                  </a:lnTo>
                  <a:lnTo>
                    <a:pt x="213118" y="1473581"/>
                  </a:lnTo>
                  <a:lnTo>
                    <a:pt x="216509" y="1474584"/>
                  </a:lnTo>
                  <a:lnTo>
                    <a:pt x="217614" y="1474927"/>
                  </a:lnTo>
                  <a:lnTo>
                    <a:pt x="218922" y="1475689"/>
                  </a:lnTo>
                  <a:lnTo>
                    <a:pt x="219519" y="1474203"/>
                  </a:lnTo>
                  <a:lnTo>
                    <a:pt x="220052" y="1472920"/>
                  </a:lnTo>
                  <a:lnTo>
                    <a:pt x="221259" y="1472666"/>
                  </a:lnTo>
                  <a:lnTo>
                    <a:pt x="222605" y="1470964"/>
                  </a:lnTo>
                  <a:close/>
                </a:path>
                <a:path w="376554" h="2396490">
                  <a:moveTo>
                    <a:pt x="226707" y="1490548"/>
                  </a:moveTo>
                  <a:lnTo>
                    <a:pt x="226656" y="1490294"/>
                  </a:lnTo>
                  <a:lnTo>
                    <a:pt x="226606" y="1490014"/>
                  </a:lnTo>
                  <a:lnTo>
                    <a:pt x="226529" y="1489697"/>
                  </a:lnTo>
                  <a:lnTo>
                    <a:pt x="226098" y="1489671"/>
                  </a:lnTo>
                  <a:lnTo>
                    <a:pt x="225247" y="1489570"/>
                  </a:lnTo>
                  <a:lnTo>
                    <a:pt x="225298" y="1489837"/>
                  </a:lnTo>
                  <a:lnTo>
                    <a:pt x="225272" y="1490268"/>
                  </a:lnTo>
                  <a:lnTo>
                    <a:pt x="225425" y="1490345"/>
                  </a:lnTo>
                  <a:lnTo>
                    <a:pt x="225793" y="1490497"/>
                  </a:lnTo>
                  <a:lnTo>
                    <a:pt x="226250" y="1490497"/>
                  </a:lnTo>
                  <a:lnTo>
                    <a:pt x="226707" y="1490548"/>
                  </a:lnTo>
                  <a:close/>
                </a:path>
                <a:path w="376554" h="2396490">
                  <a:moveTo>
                    <a:pt x="226809" y="1103884"/>
                  </a:moveTo>
                  <a:lnTo>
                    <a:pt x="225120" y="1100848"/>
                  </a:lnTo>
                  <a:lnTo>
                    <a:pt x="220548" y="1099235"/>
                  </a:lnTo>
                  <a:lnTo>
                    <a:pt x="218122" y="1098080"/>
                  </a:lnTo>
                  <a:lnTo>
                    <a:pt x="214604" y="1097356"/>
                  </a:lnTo>
                  <a:lnTo>
                    <a:pt x="212369" y="1104684"/>
                  </a:lnTo>
                  <a:lnTo>
                    <a:pt x="207149" y="1108481"/>
                  </a:lnTo>
                  <a:lnTo>
                    <a:pt x="210667" y="1113993"/>
                  </a:lnTo>
                  <a:lnTo>
                    <a:pt x="208572" y="1118387"/>
                  </a:lnTo>
                  <a:lnTo>
                    <a:pt x="213626" y="1117206"/>
                  </a:lnTo>
                  <a:lnTo>
                    <a:pt x="214909" y="1119149"/>
                  </a:lnTo>
                  <a:lnTo>
                    <a:pt x="216839" y="1122133"/>
                  </a:lnTo>
                  <a:lnTo>
                    <a:pt x="216331" y="1117434"/>
                  </a:lnTo>
                  <a:lnTo>
                    <a:pt x="219189" y="1117434"/>
                  </a:lnTo>
                  <a:lnTo>
                    <a:pt x="219443" y="1117206"/>
                  </a:lnTo>
                  <a:lnTo>
                    <a:pt x="220129" y="1116609"/>
                  </a:lnTo>
                  <a:lnTo>
                    <a:pt x="225132" y="1113993"/>
                  </a:lnTo>
                  <a:lnTo>
                    <a:pt x="224967" y="1113993"/>
                  </a:lnTo>
                  <a:lnTo>
                    <a:pt x="226809" y="1103884"/>
                  </a:lnTo>
                  <a:close/>
                </a:path>
                <a:path w="376554" h="2396490">
                  <a:moveTo>
                    <a:pt x="236613" y="1509217"/>
                  </a:moveTo>
                  <a:lnTo>
                    <a:pt x="235635" y="1507159"/>
                  </a:lnTo>
                  <a:lnTo>
                    <a:pt x="235064" y="1504950"/>
                  </a:lnTo>
                  <a:lnTo>
                    <a:pt x="230847" y="1500390"/>
                  </a:lnTo>
                  <a:lnTo>
                    <a:pt x="226047" y="1501584"/>
                  </a:lnTo>
                  <a:lnTo>
                    <a:pt x="223939" y="1506613"/>
                  </a:lnTo>
                  <a:lnTo>
                    <a:pt x="223812" y="1507185"/>
                  </a:lnTo>
                  <a:lnTo>
                    <a:pt x="223545" y="1508391"/>
                  </a:lnTo>
                  <a:lnTo>
                    <a:pt x="226479" y="1512481"/>
                  </a:lnTo>
                  <a:lnTo>
                    <a:pt x="230365" y="1513433"/>
                  </a:lnTo>
                  <a:lnTo>
                    <a:pt x="235889" y="1511503"/>
                  </a:lnTo>
                  <a:lnTo>
                    <a:pt x="236372" y="1509598"/>
                  </a:lnTo>
                  <a:lnTo>
                    <a:pt x="236613" y="1509217"/>
                  </a:lnTo>
                  <a:close/>
                </a:path>
                <a:path w="376554" h="2396490">
                  <a:moveTo>
                    <a:pt x="237121" y="1497393"/>
                  </a:moveTo>
                  <a:lnTo>
                    <a:pt x="235991" y="1492250"/>
                  </a:lnTo>
                  <a:lnTo>
                    <a:pt x="235585" y="1492580"/>
                  </a:lnTo>
                  <a:lnTo>
                    <a:pt x="233908" y="1494015"/>
                  </a:lnTo>
                  <a:lnTo>
                    <a:pt x="231521" y="1492097"/>
                  </a:lnTo>
                  <a:lnTo>
                    <a:pt x="230238" y="1493837"/>
                  </a:lnTo>
                  <a:lnTo>
                    <a:pt x="229285" y="1495590"/>
                  </a:lnTo>
                  <a:lnTo>
                    <a:pt x="230746" y="1498206"/>
                  </a:lnTo>
                  <a:lnTo>
                    <a:pt x="235318" y="1500238"/>
                  </a:lnTo>
                  <a:lnTo>
                    <a:pt x="237121" y="1497393"/>
                  </a:lnTo>
                  <a:close/>
                </a:path>
                <a:path w="376554" h="2396490">
                  <a:moveTo>
                    <a:pt x="257352" y="1437005"/>
                  </a:moveTo>
                  <a:lnTo>
                    <a:pt x="255473" y="1435620"/>
                  </a:lnTo>
                  <a:lnTo>
                    <a:pt x="254139" y="1434668"/>
                  </a:lnTo>
                  <a:lnTo>
                    <a:pt x="253415" y="1435417"/>
                  </a:lnTo>
                  <a:lnTo>
                    <a:pt x="252183" y="1437525"/>
                  </a:lnTo>
                  <a:lnTo>
                    <a:pt x="250672" y="1438605"/>
                  </a:lnTo>
                  <a:lnTo>
                    <a:pt x="252857" y="1440218"/>
                  </a:lnTo>
                  <a:lnTo>
                    <a:pt x="253758" y="1440815"/>
                  </a:lnTo>
                  <a:lnTo>
                    <a:pt x="254571" y="1440192"/>
                  </a:lnTo>
                  <a:lnTo>
                    <a:pt x="255778" y="1438008"/>
                  </a:lnTo>
                  <a:lnTo>
                    <a:pt x="257352" y="1437005"/>
                  </a:lnTo>
                  <a:close/>
                </a:path>
                <a:path w="376554" h="2396490">
                  <a:moveTo>
                    <a:pt x="260540" y="1365529"/>
                  </a:moveTo>
                  <a:lnTo>
                    <a:pt x="259435" y="1365250"/>
                  </a:lnTo>
                  <a:lnTo>
                    <a:pt x="257835" y="1364805"/>
                  </a:lnTo>
                  <a:lnTo>
                    <a:pt x="254139" y="1366062"/>
                  </a:lnTo>
                  <a:lnTo>
                    <a:pt x="253644" y="1366240"/>
                  </a:lnTo>
                  <a:lnTo>
                    <a:pt x="253542" y="1367612"/>
                  </a:lnTo>
                  <a:lnTo>
                    <a:pt x="253263" y="1368463"/>
                  </a:lnTo>
                  <a:lnTo>
                    <a:pt x="253060" y="1369021"/>
                  </a:lnTo>
                  <a:lnTo>
                    <a:pt x="252831" y="1369568"/>
                  </a:lnTo>
                  <a:lnTo>
                    <a:pt x="252361" y="1371701"/>
                  </a:lnTo>
                  <a:lnTo>
                    <a:pt x="253669" y="1373009"/>
                  </a:lnTo>
                  <a:lnTo>
                    <a:pt x="257098" y="1371803"/>
                  </a:lnTo>
                  <a:lnTo>
                    <a:pt x="258813" y="1370774"/>
                  </a:lnTo>
                  <a:lnTo>
                    <a:pt x="259130" y="1367269"/>
                  </a:lnTo>
                  <a:lnTo>
                    <a:pt x="260540" y="1365529"/>
                  </a:lnTo>
                  <a:close/>
                </a:path>
                <a:path w="376554" h="2396490">
                  <a:moveTo>
                    <a:pt x="267690" y="1410195"/>
                  </a:moveTo>
                  <a:lnTo>
                    <a:pt x="264058" y="1404061"/>
                  </a:lnTo>
                  <a:lnTo>
                    <a:pt x="263258" y="1404366"/>
                  </a:lnTo>
                  <a:lnTo>
                    <a:pt x="261721" y="1404962"/>
                  </a:lnTo>
                  <a:lnTo>
                    <a:pt x="259613" y="1405166"/>
                  </a:lnTo>
                  <a:lnTo>
                    <a:pt x="259257" y="1407426"/>
                  </a:lnTo>
                  <a:lnTo>
                    <a:pt x="258152" y="1409585"/>
                  </a:lnTo>
                  <a:lnTo>
                    <a:pt x="259041" y="1411363"/>
                  </a:lnTo>
                  <a:lnTo>
                    <a:pt x="261772" y="1413408"/>
                  </a:lnTo>
                  <a:lnTo>
                    <a:pt x="267398" y="1412049"/>
                  </a:lnTo>
                  <a:lnTo>
                    <a:pt x="267500" y="1411325"/>
                  </a:lnTo>
                  <a:lnTo>
                    <a:pt x="267690" y="1410195"/>
                  </a:lnTo>
                  <a:close/>
                </a:path>
                <a:path w="376554" h="2396490">
                  <a:moveTo>
                    <a:pt x="276936" y="1424101"/>
                  </a:moveTo>
                  <a:lnTo>
                    <a:pt x="274980" y="1416761"/>
                  </a:lnTo>
                  <a:lnTo>
                    <a:pt x="273113" y="1417370"/>
                  </a:lnTo>
                  <a:lnTo>
                    <a:pt x="270205" y="1418297"/>
                  </a:lnTo>
                  <a:lnTo>
                    <a:pt x="267576" y="1416265"/>
                  </a:lnTo>
                  <a:lnTo>
                    <a:pt x="262826" y="1418653"/>
                  </a:lnTo>
                  <a:lnTo>
                    <a:pt x="262699" y="1420329"/>
                  </a:lnTo>
                  <a:lnTo>
                    <a:pt x="262051" y="1421892"/>
                  </a:lnTo>
                  <a:lnTo>
                    <a:pt x="260743" y="1425752"/>
                  </a:lnTo>
                  <a:lnTo>
                    <a:pt x="262178" y="1430020"/>
                  </a:lnTo>
                  <a:lnTo>
                    <a:pt x="267373" y="1432382"/>
                  </a:lnTo>
                  <a:lnTo>
                    <a:pt x="274599" y="1429346"/>
                  </a:lnTo>
                  <a:lnTo>
                    <a:pt x="276936" y="1424101"/>
                  </a:lnTo>
                  <a:close/>
                </a:path>
                <a:path w="376554" h="2396490">
                  <a:moveTo>
                    <a:pt x="277558" y="1520748"/>
                  </a:moveTo>
                  <a:lnTo>
                    <a:pt x="277482" y="1520469"/>
                  </a:lnTo>
                  <a:lnTo>
                    <a:pt x="277507" y="1520012"/>
                  </a:lnTo>
                  <a:lnTo>
                    <a:pt x="277380" y="1519961"/>
                  </a:lnTo>
                  <a:lnTo>
                    <a:pt x="276987" y="1519809"/>
                  </a:lnTo>
                  <a:lnTo>
                    <a:pt x="276555" y="1519809"/>
                  </a:lnTo>
                  <a:lnTo>
                    <a:pt x="276110" y="1519770"/>
                  </a:lnTo>
                  <a:lnTo>
                    <a:pt x="276161" y="1520037"/>
                  </a:lnTo>
                  <a:lnTo>
                    <a:pt x="276212" y="1520291"/>
                  </a:lnTo>
                  <a:lnTo>
                    <a:pt x="276275" y="1520621"/>
                  </a:lnTo>
                  <a:lnTo>
                    <a:pt x="276707" y="1520672"/>
                  </a:lnTo>
                  <a:lnTo>
                    <a:pt x="277139" y="1520698"/>
                  </a:lnTo>
                  <a:lnTo>
                    <a:pt x="277558" y="1520748"/>
                  </a:lnTo>
                  <a:close/>
                </a:path>
                <a:path w="376554" h="2396490">
                  <a:moveTo>
                    <a:pt x="283743" y="1436954"/>
                  </a:moveTo>
                  <a:lnTo>
                    <a:pt x="283616" y="1436700"/>
                  </a:lnTo>
                  <a:lnTo>
                    <a:pt x="283514" y="1436243"/>
                  </a:lnTo>
                  <a:lnTo>
                    <a:pt x="283362" y="1436217"/>
                  </a:lnTo>
                  <a:lnTo>
                    <a:pt x="282930" y="1436166"/>
                  </a:lnTo>
                  <a:lnTo>
                    <a:pt x="282486" y="1436293"/>
                  </a:lnTo>
                  <a:lnTo>
                    <a:pt x="282028" y="1436370"/>
                  </a:lnTo>
                  <a:lnTo>
                    <a:pt x="282155" y="1436649"/>
                  </a:lnTo>
                  <a:lnTo>
                    <a:pt x="282435" y="1437195"/>
                  </a:lnTo>
                  <a:lnTo>
                    <a:pt x="282854" y="1437119"/>
                  </a:lnTo>
                  <a:lnTo>
                    <a:pt x="283311" y="1437055"/>
                  </a:lnTo>
                  <a:lnTo>
                    <a:pt x="283743" y="1436954"/>
                  </a:lnTo>
                  <a:close/>
                </a:path>
                <a:path w="376554" h="2396490">
                  <a:moveTo>
                    <a:pt x="286194" y="1492453"/>
                  </a:moveTo>
                  <a:lnTo>
                    <a:pt x="285267" y="1491894"/>
                  </a:lnTo>
                  <a:lnTo>
                    <a:pt x="284060" y="1491627"/>
                  </a:lnTo>
                  <a:lnTo>
                    <a:pt x="283591" y="1491526"/>
                  </a:lnTo>
                  <a:lnTo>
                    <a:pt x="283006" y="1491856"/>
                  </a:lnTo>
                  <a:lnTo>
                    <a:pt x="282308" y="1492021"/>
                  </a:lnTo>
                  <a:lnTo>
                    <a:pt x="282879" y="1493075"/>
                  </a:lnTo>
                  <a:lnTo>
                    <a:pt x="283235" y="1494282"/>
                  </a:lnTo>
                  <a:lnTo>
                    <a:pt x="284035" y="1495018"/>
                  </a:lnTo>
                  <a:lnTo>
                    <a:pt x="284797" y="1495666"/>
                  </a:lnTo>
                  <a:lnTo>
                    <a:pt x="285292" y="1494815"/>
                  </a:lnTo>
                  <a:lnTo>
                    <a:pt x="285623" y="1494015"/>
                  </a:lnTo>
                  <a:lnTo>
                    <a:pt x="286194" y="1492453"/>
                  </a:lnTo>
                  <a:close/>
                </a:path>
                <a:path w="376554" h="2396490">
                  <a:moveTo>
                    <a:pt x="289483" y="1371930"/>
                  </a:moveTo>
                  <a:lnTo>
                    <a:pt x="287782" y="1370228"/>
                  </a:lnTo>
                  <a:lnTo>
                    <a:pt x="286169" y="1367066"/>
                  </a:lnTo>
                  <a:lnTo>
                    <a:pt x="285889" y="1364602"/>
                  </a:lnTo>
                  <a:lnTo>
                    <a:pt x="282676" y="1365859"/>
                  </a:lnTo>
                  <a:lnTo>
                    <a:pt x="280670" y="1366608"/>
                  </a:lnTo>
                  <a:lnTo>
                    <a:pt x="277761" y="1365605"/>
                  </a:lnTo>
                  <a:lnTo>
                    <a:pt x="277888" y="1369568"/>
                  </a:lnTo>
                  <a:lnTo>
                    <a:pt x="275729" y="1372158"/>
                  </a:lnTo>
                  <a:lnTo>
                    <a:pt x="277710" y="1372933"/>
                  </a:lnTo>
                  <a:lnTo>
                    <a:pt x="280924" y="1373835"/>
                  </a:lnTo>
                  <a:lnTo>
                    <a:pt x="281851" y="1374013"/>
                  </a:lnTo>
                  <a:lnTo>
                    <a:pt x="284594" y="1375651"/>
                  </a:lnTo>
                  <a:lnTo>
                    <a:pt x="286245" y="1374470"/>
                  </a:lnTo>
                  <a:lnTo>
                    <a:pt x="289483" y="1371930"/>
                  </a:lnTo>
                  <a:close/>
                </a:path>
                <a:path w="376554" h="2396490">
                  <a:moveTo>
                    <a:pt x="292519" y="1507261"/>
                  </a:moveTo>
                  <a:lnTo>
                    <a:pt x="289585" y="1506867"/>
                  </a:lnTo>
                  <a:lnTo>
                    <a:pt x="288150" y="1505877"/>
                  </a:lnTo>
                  <a:lnTo>
                    <a:pt x="287197" y="1506359"/>
                  </a:lnTo>
                  <a:lnTo>
                    <a:pt x="286524" y="1508163"/>
                  </a:lnTo>
                  <a:lnTo>
                    <a:pt x="286092" y="1507109"/>
                  </a:lnTo>
                  <a:lnTo>
                    <a:pt x="285572" y="1506181"/>
                  </a:lnTo>
                  <a:lnTo>
                    <a:pt x="283006" y="1504823"/>
                  </a:lnTo>
                  <a:lnTo>
                    <a:pt x="282702" y="1507845"/>
                  </a:lnTo>
                  <a:lnTo>
                    <a:pt x="280847" y="1507718"/>
                  </a:lnTo>
                  <a:lnTo>
                    <a:pt x="280149" y="1507667"/>
                  </a:lnTo>
                  <a:lnTo>
                    <a:pt x="282028" y="1512087"/>
                  </a:lnTo>
                  <a:lnTo>
                    <a:pt x="284060" y="1513611"/>
                  </a:lnTo>
                  <a:lnTo>
                    <a:pt x="285470" y="1514792"/>
                  </a:lnTo>
                  <a:lnTo>
                    <a:pt x="286397" y="1514094"/>
                  </a:lnTo>
                  <a:lnTo>
                    <a:pt x="287324" y="1512379"/>
                  </a:lnTo>
                  <a:lnTo>
                    <a:pt x="287324" y="1511528"/>
                  </a:lnTo>
                  <a:lnTo>
                    <a:pt x="287629" y="1511706"/>
                  </a:lnTo>
                  <a:lnTo>
                    <a:pt x="287604" y="1511985"/>
                  </a:lnTo>
                  <a:lnTo>
                    <a:pt x="288124" y="1512138"/>
                  </a:lnTo>
                  <a:lnTo>
                    <a:pt x="289814" y="1512557"/>
                  </a:lnTo>
                  <a:lnTo>
                    <a:pt x="290817" y="1512709"/>
                  </a:lnTo>
                  <a:lnTo>
                    <a:pt x="292125" y="1508848"/>
                  </a:lnTo>
                  <a:lnTo>
                    <a:pt x="292519" y="1507261"/>
                  </a:lnTo>
                  <a:close/>
                </a:path>
                <a:path w="376554" h="2396490">
                  <a:moveTo>
                    <a:pt x="292569" y="1445806"/>
                  </a:moveTo>
                  <a:lnTo>
                    <a:pt x="290918" y="1442199"/>
                  </a:lnTo>
                  <a:lnTo>
                    <a:pt x="280479" y="1438732"/>
                  </a:lnTo>
                  <a:lnTo>
                    <a:pt x="274548" y="1440268"/>
                  </a:lnTo>
                  <a:lnTo>
                    <a:pt x="270510" y="1443799"/>
                  </a:lnTo>
                  <a:lnTo>
                    <a:pt x="268998" y="1444650"/>
                  </a:lnTo>
                  <a:lnTo>
                    <a:pt x="269557" y="1445539"/>
                  </a:lnTo>
                  <a:lnTo>
                    <a:pt x="270586" y="1447190"/>
                  </a:lnTo>
                  <a:lnTo>
                    <a:pt x="269481" y="1450009"/>
                  </a:lnTo>
                  <a:lnTo>
                    <a:pt x="273951" y="1451356"/>
                  </a:lnTo>
                  <a:lnTo>
                    <a:pt x="275602" y="1454823"/>
                  </a:lnTo>
                  <a:lnTo>
                    <a:pt x="281876" y="1456359"/>
                  </a:lnTo>
                  <a:lnTo>
                    <a:pt x="284213" y="1455547"/>
                  </a:lnTo>
                  <a:lnTo>
                    <a:pt x="288353" y="1455331"/>
                  </a:lnTo>
                  <a:lnTo>
                    <a:pt x="289534" y="1453972"/>
                  </a:lnTo>
                  <a:lnTo>
                    <a:pt x="292569" y="1445806"/>
                  </a:lnTo>
                  <a:close/>
                </a:path>
                <a:path w="376554" h="2396490">
                  <a:moveTo>
                    <a:pt x="293725" y="1515249"/>
                  </a:moveTo>
                  <a:lnTo>
                    <a:pt x="291769" y="1515402"/>
                  </a:lnTo>
                  <a:lnTo>
                    <a:pt x="290639" y="1514817"/>
                  </a:lnTo>
                  <a:lnTo>
                    <a:pt x="288328" y="1514094"/>
                  </a:lnTo>
                  <a:lnTo>
                    <a:pt x="287832" y="1515770"/>
                  </a:lnTo>
                  <a:lnTo>
                    <a:pt x="287121" y="1518081"/>
                  </a:lnTo>
                  <a:lnTo>
                    <a:pt x="289039" y="1518005"/>
                  </a:lnTo>
                  <a:lnTo>
                    <a:pt x="290233" y="1518513"/>
                  </a:lnTo>
                  <a:lnTo>
                    <a:pt x="291363" y="1518958"/>
                  </a:lnTo>
                  <a:lnTo>
                    <a:pt x="292468" y="1519237"/>
                  </a:lnTo>
                  <a:lnTo>
                    <a:pt x="293725" y="1515249"/>
                  </a:lnTo>
                  <a:close/>
                </a:path>
                <a:path w="376554" h="2396490">
                  <a:moveTo>
                    <a:pt x="316522" y="1223518"/>
                  </a:moveTo>
                  <a:lnTo>
                    <a:pt x="315341" y="1218857"/>
                  </a:lnTo>
                  <a:lnTo>
                    <a:pt x="312902" y="1218298"/>
                  </a:lnTo>
                  <a:lnTo>
                    <a:pt x="312026" y="1218095"/>
                  </a:lnTo>
                  <a:lnTo>
                    <a:pt x="311175" y="1218399"/>
                  </a:lnTo>
                  <a:lnTo>
                    <a:pt x="311023" y="1219530"/>
                  </a:lnTo>
                  <a:lnTo>
                    <a:pt x="309664" y="1221968"/>
                  </a:lnTo>
                  <a:lnTo>
                    <a:pt x="310476" y="1224000"/>
                  </a:lnTo>
                  <a:lnTo>
                    <a:pt x="312750" y="1226032"/>
                  </a:lnTo>
                  <a:lnTo>
                    <a:pt x="314236" y="1225956"/>
                  </a:lnTo>
                  <a:lnTo>
                    <a:pt x="314667" y="1225537"/>
                  </a:lnTo>
                  <a:lnTo>
                    <a:pt x="316522" y="1223518"/>
                  </a:lnTo>
                  <a:close/>
                </a:path>
                <a:path w="376554" h="2396490">
                  <a:moveTo>
                    <a:pt x="322046" y="1460068"/>
                  </a:moveTo>
                  <a:lnTo>
                    <a:pt x="318935" y="1460423"/>
                  </a:lnTo>
                  <a:lnTo>
                    <a:pt x="318109" y="1459064"/>
                  </a:lnTo>
                  <a:lnTo>
                    <a:pt x="316826" y="1458658"/>
                  </a:lnTo>
                  <a:lnTo>
                    <a:pt x="315722" y="1456448"/>
                  </a:lnTo>
                  <a:lnTo>
                    <a:pt x="313232" y="1458633"/>
                  </a:lnTo>
                  <a:lnTo>
                    <a:pt x="311454" y="1458709"/>
                  </a:lnTo>
                  <a:lnTo>
                    <a:pt x="309092" y="1461198"/>
                  </a:lnTo>
                  <a:lnTo>
                    <a:pt x="310045" y="1463979"/>
                  </a:lnTo>
                  <a:lnTo>
                    <a:pt x="312153" y="1465567"/>
                  </a:lnTo>
                  <a:lnTo>
                    <a:pt x="314109" y="1467002"/>
                  </a:lnTo>
                  <a:lnTo>
                    <a:pt x="319786" y="1467319"/>
                  </a:lnTo>
                  <a:lnTo>
                    <a:pt x="320586" y="1465795"/>
                  </a:lnTo>
                  <a:lnTo>
                    <a:pt x="320992" y="1465021"/>
                  </a:lnTo>
                  <a:lnTo>
                    <a:pt x="320382" y="1463814"/>
                  </a:lnTo>
                  <a:lnTo>
                    <a:pt x="322046" y="1460068"/>
                  </a:lnTo>
                  <a:close/>
                </a:path>
                <a:path w="376554" h="2396490">
                  <a:moveTo>
                    <a:pt x="323926" y="1500962"/>
                  </a:moveTo>
                  <a:lnTo>
                    <a:pt x="322351" y="1497101"/>
                  </a:lnTo>
                  <a:lnTo>
                    <a:pt x="321297" y="1495285"/>
                  </a:lnTo>
                  <a:lnTo>
                    <a:pt x="320014" y="1492605"/>
                  </a:lnTo>
                  <a:lnTo>
                    <a:pt x="319608" y="1491830"/>
                  </a:lnTo>
                  <a:lnTo>
                    <a:pt x="318731" y="1491729"/>
                  </a:lnTo>
                  <a:lnTo>
                    <a:pt x="316852" y="1491373"/>
                  </a:lnTo>
                  <a:lnTo>
                    <a:pt x="310172" y="1495463"/>
                  </a:lnTo>
                  <a:lnTo>
                    <a:pt x="308864" y="1498498"/>
                  </a:lnTo>
                  <a:lnTo>
                    <a:pt x="308419" y="1499679"/>
                  </a:lnTo>
                  <a:lnTo>
                    <a:pt x="310019" y="1500289"/>
                  </a:lnTo>
                  <a:lnTo>
                    <a:pt x="311124" y="1500708"/>
                  </a:lnTo>
                  <a:lnTo>
                    <a:pt x="312280" y="1501038"/>
                  </a:lnTo>
                  <a:lnTo>
                    <a:pt x="313588" y="1501521"/>
                  </a:lnTo>
                  <a:lnTo>
                    <a:pt x="320992" y="1502092"/>
                  </a:lnTo>
                  <a:lnTo>
                    <a:pt x="323799" y="1502524"/>
                  </a:lnTo>
                  <a:lnTo>
                    <a:pt x="323926" y="1500962"/>
                  </a:lnTo>
                  <a:close/>
                </a:path>
                <a:path w="376554" h="2396490">
                  <a:moveTo>
                    <a:pt x="334594" y="1426032"/>
                  </a:moveTo>
                  <a:lnTo>
                    <a:pt x="333590" y="1423746"/>
                  </a:lnTo>
                  <a:lnTo>
                    <a:pt x="331812" y="1423517"/>
                  </a:lnTo>
                  <a:lnTo>
                    <a:pt x="329577" y="1423212"/>
                  </a:lnTo>
                  <a:lnTo>
                    <a:pt x="330022" y="1425321"/>
                  </a:lnTo>
                  <a:lnTo>
                    <a:pt x="329145" y="1426730"/>
                  </a:lnTo>
                  <a:lnTo>
                    <a:pt x="329044" y="1427505"/>
                  </a:lnTo>
                  <a:lnTo>
                    <a:pt x="328828" y="1428610"/>
                  </a:lnTo>
                  <a:lnTo>
                    <a:pt x="328866" y="1429715"/>
                  </a:lnTo>
                  <a:lnTo>
                    <a:pt x="328866" y="1430020"/>
                  </a:lnTo>
                  <a:lnTo>
                    <a:pt x="330022" y="1430655"/>
                  </a:lnTo>
                  <a:lnTo>
                    <a:pt x="331635" y="1429321"/>
                  </a:lnTo>
                  <a:lnTo>
                    <a:pt x="333336" y="1428165"/>
                  </a:lnTo>
                  <a:lnTo>
                    <a:pt x="334289" y="1426578"/>
                  </a:lnTo>
                  <a:lnTo>
                    <a:pt x="334594" y="1426032"/>
                  </a:lnTo>
                  <a:close/>
                </a:path>
                <a:path w="376554" h="2396490">
                  <a:moveTo>
                    <a:pt x="376288" y="38074"/>
                  </a:moveTo>
                  <a:lnTo>
                    <a:pt x="375386" y="24638"/>
                  </a:lnTo>
                  <a:lnTo>
                    <a:pt x="369582" y="12992"/>
                  </a:lnTo>
                  <a:lnTo>
                    <a:pt x="359841" y="4368"/>
                  </a:lnTo>
                  <a:lnTo>
                    <a:pt x="347103" y="0"/>
                  </a:lnTo>
                  <a:lnTo>
                    <a:pt x="333654" y="901"/>
                  </a:lnTo>
                  <a:lnTo>
                    <a:pt x="322008" y="6705"/>
                  </a:lnTo>
                  <a:lnTo>
                    <a:pt x="313397" y="16446"/>
                  </a:lnTo>
                  <a:lnTo>
                    <a:pt x="309016" y="29184"/>
                  </a:lnTo>
                  <a:lnTo>
                    <a:pt x="309930" y="42633"/>
                  </a:lnTo>
                  <a:lnTo>
                    <a:pt x="315722" y="54279"/>
                  </a:lnTo>
                  <a:lnTo>
                    <a:pt x="325462" y="62890"/>
                  </a:lnTo>
                  <a:lnTo>
                    <a:pt x="338213" y="67271"/>
                  </a:lnTo>
                  <a:lnTo>
                    <a:pt x="351650" y="66357"/>
                  </a:lnTo>
                  <a:lnTo>
                    <a:pt x="363296" y="60566"/>
                  </a:lnTo>
                  <a:lnTo>
                    <a:pt x="371919" y="50825"/>
                  </a:lnTo>
                  <a:lnTo>
                    <a:pt x="376288" y="38074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2915926" y="7078662"/>
              <a:ext cx="357505" cy="2462530"/>
            </a:xfrm>
            <a:custGeom>
              <a:avLst/>
              <a:gdLst/>
              <a:ahLst/>
              <a:cxnLst/>
              <a:rect l="l" t="t" r="r" b="b"/>
              <a:pathLst>
                <a:path w="357504" h="2462529">
                  <a:moveTo>
                    <a:pt x="8420" y="1283652"/>
                  </a:moveTo>
                  <a:lnTo>
                    <a:pt x="8267" y="1282420"/>
                  </a:lnTo>
                  <a:lnTo>
                    <a:pt x="7861" y="1282052"/>
                  </a:lnTo>
                  <a:lnTo>
                    <a:pt x="7556" y="1281722"/>
                  </a:lnTo>
                  <a:lnTo>
                    <a:pt x="7112" y="1281950"/>
                  </a:lnTo>
                  <a:lnTo>
                    <a:pt x="6832" y="1282077"/>
                  </a:lnTo>
                  <a:lnTo>
                    <a:pt x="6985" y="1282471"/>
                  </a:lnTo>
                  <a:lnTo>
                    <a:pt x="7035" y="1283004"/>
                  </a:lnTo>
                  <a:lnTo>
                    <a:pt x="7340" y="1283309"/>
                  </a:lnTo>
                  <a:lnTo>
                    <a:pt x="7937" y="1283906"/>
                  </a:lnTo>
                  <a:lnTo>
                    <a:pt x="8420" y="1283652"/>
                  </a:lnTo>
                  <a:close/>
                </a:path>
                <a:path w="357504" h="2462529">
                  <a:moveTo>
                    <a:pt x="16624" y="1213243"/>
                  </a:moveTo>
                  <a:lnTo>
                    <a:pt x="16319" y="1212583"/>
                  </a:lnTo>
                  <a:lnTo>
                    <a:pt x="15265" y="1210475"/>
                  </a:lnTo>
                  <a:lnTo>
                    <a:pt x="16217" y="1207770"/>
                  </a:lnTo>
                  <a:lnTo>
                    <a:pt x="11379" y="1204810"/>
                  </a:lnTo>
                  <a:lnTo>
                    <a:pt x="9867" y="1202944"/>
                  </a:lnTo>
                  <a:lnTo>
                    <a:pt x="5372" y="1205941"/>
                  </a:lnTo>
                  <a:lnTo>
                    <a:pt x="3289" y="1207490"/>
                  </a:lnTo>
                  <a:lnTo>
                    <a:pt x="1816" y="1211008"/>
                  </a:lnTo>
                  <a:lnTo>
                    <a:pt x="1206" y="1212215"/>
                  </a:lnTo>
                  <a:lnTo>
                    <a:pt x="3822" y="1213446"/>
                  </a:lnTo>
                  <a:lnTo>
                    <a:pt x="5003" y="1213713"/>
                  </a:lnTo>
                  <a:lnTo>
                    <a:pt x="7264" y="1214526"/>
                  </a:lnTo>
                  <a:lnTo>
                    <a:pt x="8394" y="1214945"/>
                  </a:lnTo>
                  <a:lnTo>
                    <a:pt x="9537" y="1215199"/>
                  </a:lnTo>
                  <a:lnTo>
                    <a:pt x="11049" y="1215555"/>
                  </a:lnTo>
                  <a:lnTo>
                    <a:pt x="16624" y="1213243"/>
                  </a:lnTo>
                  <a:close/>
                </a:path>
                <a:path w="357504" h="2462529">
                  <a:moveTo>
                    <a:pt x="19558" y="1272108"/>
                  </a:moveTo>
                  <a:lnTo>
                    <a:pt x="15951" y="1270952"/>
                  </a:lnTo>
                  <a:lnTo>
                    <a:pt x="14363" y="1270431"/>
                  </a:lnTo>
                  <a:lnTo>
                    <a:pt x="12636" y="1269225"/>
                  </a:lnTo>
                  <a:lnTo>
                    <a:pt x="11925" y="1272082"/>
                  </a:lnTo>
                  <a:lnTo>
                    <a:pt x="11074" y="1275397"/>
                  </a:lnTo>
                  <a:lnTo>
                    <a:pt x="12128" y="1276985"/>
                  </a:lnTo>
                  <a:lnTo>
                    <a:pt x="18173" y="1279715"/>
                  </a:lnTo>
                  <a:lnTo>
                    <a:pt x="17449" y="1277429"/>
                  </a:lnTo>
                  <a:lnTo>
                    <a:pt x="18084" y="1276604"/>
                  </a:lnTo>
                  <a:lnTo>
                    <a:pt x="19558" y="1272108"/>
                  </a:lnTo>
                  <a:close/>
                </a:path>
                <a:path w="357504" h="2462529">
                  <a:moveTo>
                    <a:pt x="22174" y="1184795"/>
                  </a:moveTo>
                  <a:lnTo>
                    <a:pt x="20866" y="1181531"/>
                  </a:lnTo>
                  <a:lnTo>
                    <a:pt x="14744" y="1180503"/>
                  </a:lnTo>
                  <a:lnTo>
                    <a:pt x="12611" y="1180236"/>
                  </a:lnTo>
                  <a:lnTo>
                    <a:pt x="12280" y="1178725"/>
                  </a:lnTo>
                  <a:lnTo>
                    <a:pt x="12052" y="1177213"/>
                  </a:lnTo>
                  <a:lnTo>
                    <a:pt x="9994" y="1173759"/>
                  </a:lnTo>
                  <a:lnTo>
                    <a:pt x="8636" y="1172197"/>
                  </a:lnTo>
                  <a:lnTo>
                    <a:pt x="4127" y="1172451"/>
                  </a:lnTo>
                  <a:lnTo>
                    <a:pt x="2311" y="1174076"/>
                  </a:lnTo>
                  <a:lnTo>
                    <a:pt x="1866" y="1176820"/>
                  </a:lnTo>
                  <a:lnTo>
                    <a:pt x="1155" y="1181531"/>
                  </a:lnTo>
                  <a:lnTo>
                    <a:pt x="0" y="1186307"/>
                  </a:lnTo>
                  <a:lnTo>
                    <a:pt x="4343" y="1193279"/>
                  </a:lnTo>
                  <a:lnTo>
                    <a:pt x="6908" y="1193736"/>
                  </a:lnTo>
                  <a:lnTo>
                    <a:pt x="9537" y="1193355"/>
                  </a:lnTo>
                  <a:lnTo>
                    <a:pt x="9969" y="1193304"/>
                  </a:lnTo>
                  <a:lnTo>
                    <a:pt x="10096" y="1192961"/>
                  </a:lnTo>
                  <a:lnTo>
                    <a:pt x="10452" y="1192834"/>
                  </a:lnTo>
                  <a:lnTo>
                    <a:pt x="13665" y="1192403"/>
                  </a:lnTo>
                  <a:lnTo>
                    <a:pt x="16751" y="1191399"/>
                  </a:lnTo>
                  <a:lnTo>
                    <a:pt x="19037" y="1188745"/>
                  </a:lnTo>
                  <a:lnTo>
                    <a:pt x="22174" y="1184795"/>
                  </a:lnTo>
                  <a:close/>
                </a:path>
                <a:path w="357504" h="2462529">
                  <a:moveTo>
                    <a:pt x="25781" y="1175258"/>
                  </a:moveTo>
                  <a:lnTo>
                    <a:pt x="23901" y="1174381"/>
                  </a:lnTo>
                  <a:lnTo>
                    <a:pt x="23126" y="1174026"/>
                  </a:lnTo>
                  <a:lnTo>
                    <a:pt x="22301" y="1174153"/>
                  </a:lnTo>
                  <a:lnTo>
                    <a:pt x="21170" y="1176845"/>
                  </a:lnTo>
                  <a:lnTo>
                    <a:pt x="21069" y="1177264"/>
                  </a:lnTo>
                  <a:lnTo>
                    <a:pt x="22923" y="1177823"/>
                  </a:lnTo>
                  <a:lnTo>
                    <a:pt x="24130" y="1178648"/>
                  </a:lnTo>
                  <a:lnTo>
                    <a:pt x="24511" y="1178902"/>
                  </a:lnTo>
                  <a:lnTo>
                    <a:pt x="25158" y="1178725"/>
                  </a:lnTo>
                  <a:lnTo>
                    <a:pt x="25679" y="1178725"/>
                  </a:lnTo>
                  <a:lnTo>
                    <a:pt x="25209" y="1177213"/>
                  </a:lnTo>
                  <a:lnTo>
                    <a:pt x="25781" y="1175258"/>
                  </a:lnTo>
                  <a:close/>
                </a:path>
                <a:path w="357504" h="2462529">
                  <a:moveTo>
                    <a:pt x="31407" y="1297559"/>
                  </a:moveTo>
                  <a:lnTo>
                    <a:pt x="31254" y="1296835"/>
                  </a:lnTo>
                  <a:lnTo>
                    <a:pt x="29070" y="1294930"/>
                  </a:lnTo>
                  <a:lnTo>
                    <a:pt x="27520" y="1296085"/>
                  </a:lnTo>
                  <a:lnTo>
                    <a:pt x="25958" y="1296314"/>
                  </a:lnTo>
                  <a:lnTo>
                    <a:pt x="26733" y="1297635"/>
                  </a:lnTo>
                  <a:lnTo>
                    <a:pt x="26987" y="1298041"/>
                  </a:lnTo>
                  <a:lnTo>
                    <a:pt x="28422" y="1298790"/>
                  </a:lnTo>
                  <a:lnTo>
                    <a:pt x="29451" y="1300251"/>
                  </a:lnTo>
                  <a:lnTo>
                    <a:pt x="30784" y="1298422"/>
                  </a:lnTo>
                  <a:lnTo>
                    <a:pt x="31407" y="1297559"/>
                  </a:lnTo>
                  <a:close/>
                </a:path>
                <a:path w="357504" h="2462529">
                  <a:moveTo>
                    <a:pt x="33020" y="1301635"/>
                  </a:moveTo>
                  <a:lnTo>
                    <a:pt x="31635" y="1300924"/>
                  </a:lnTo>
                  <a:lnTo>
                    <a:pt x="28549" y="1300124"/>
                  </a:lnTo>
                  <a:lnTo>
                    <a:pt x="27368" y="1299692"/>
                  </a:lnTo>
                  <a:lnTo>
                    <a:pt x="26936" y="1301356"/>
                  </a:lnTo>
                  <a:lnTo>
                    <a:pt x="26543" y="1303032"/>
                  </a:lnTo>
                  <a:lnTo>
                    <a:pt x="28117" y="1305801"/>
                  </a:lnTo>
                  <a:lnTo>
                    <a:pt x="29425" y="1306093"/>
                  </a:lnTo>
                  <a:lnTo>
                    <a:pt x="31280" y="1306347"/>
                  </a:lnTo>
                  <a:lnTo>
                    <a:pt x="31305" y="1305013"/>
                  </a:lnTo>
                  <a:lnTo>
                    <a:pt x="33020" y="1301635"/>
                  </a:lnTo>
                  <a:close/>
                </a:path>
                <a:path w="357504" h="2462529">
                  <a:moveTo>
                    <a:pt x="33972" y="1285316"/>
                  </a:moveTo>
                  <a:lnTo>
                    <a:pt x="33566" y="1284516"/>
                  </a:lnTo>
                  <a:lnTo>
                    <a:pt x="33235" y="1284833"/>
                  </a:lnTo>
                  <a:lnTo>
                    <a:pt x="32867" y="1285113"/>
                  </a:lnTo>
                  <a:lnTo>
                    <a:pt x="32562" y="1285621"/>
                  </a:lnTo>
                  <a:lnTo>
                    <a:pt x="32867" y="1285963"/>
                  </a:lnTo>
                  <a:lnTo>
                    <a:pt x="32994" y="1286217"/>
                  </a:lnTo>
                  <a:lnTo>
                    <a:pt x="33972" y="1285316"/>
                  </a:lnTo>
                  <a:close/>
                </a:path>
                <a:path w="357504" h="2462529">
                  <a:moveTo>
                    <a:pt x="43205" y="1258227"/>
                  </a:moveTo>
                  <a:lnTo>
                    <a:pt x="40576" y="1254810"/>
                  </a:lnTo>
                  <a:lnTo>
                    <a:pt x="38849" y="1252550"/>
                  </a:lnTo>
                  <a:lnTo>
                    <a:pt x="37884" y="1251267"/>
                  </a:lnTo>
                  <a:lnTo>
                    <a:pt x="37160" y="1250315"/>
                  </a:lnTo>
                  <a:lnTo>
                    <a:pt x="32080" y="1251267"/>
                  </a:lnTo>
                  <a:lnTo>
                    <a:pt x="31864" y="1251267"/>
                  </a:lnTo>
                  <a:lnTo>
                    <a:pt x="31343" y="1250315"/>
                  </a:lnTo>
                  <a:lnTo>
                    <a:pt x="31051" y="1249845"/>
                  </a:lnTo>
                  <a:lnTo>
                    <a:pt x="30099" y="1248740"/>
                  </a:lnTo>
                  <a:lnTo>
                    <a:pt x="29108" y="1248486"/>
                  </a:lnTo>
                  <a:lnTo>
                    <a:pt x="25336" y="1247533"/>
                  </a:lnTo>
                  <a:lnTo>
                    <a:pt x="23202" y="1246174"/>
                  </a:lnTo>
                  <a:lnTo>
                    <a:pt x="23977" y="1241082"/>
                  </a:lnTo>
                  <a:lnTo>
                    <a:pt x="22821" y="1240002"/>
                  </a:lnTo>
                  <a:lnTo>
                    <a:pt x="20713" y="1235303"/>
                  </a:lnTo>
                  <a:lnTo>
                    <a:pt x="19481" y="1235036"/>
                  </a:lnTo>
                  <a:lnTo>
                    <a:pt x="19481" y="1248486"/>
                  </a:lnTo>
                  <a:lnTo>
                    <a:pt x="19418" y="1248740"/>
                  </a:lnTo>
                  <a:lnTo>
                    <a:pt x="19164" y="1249845"/>
                  </a:lnTo>
                  <a:lnTo>
                    <a:pt x="19088" y="1251267"/>
                  </a:lnTo>
                  <a:lnTo>
                    <a:pt x="18173" y="1252550"/>
                  </a:lnTo>
                  <a:lnTo>
                    <a:pt x="13741" y="1250035"/>
                  </a:lnTo>
                  <a:lnTo>
                    <a:pt x="15671" y="1250467"/>
                  </a:lnTo>
                  <a:lnTo>
                    <a:pt x="19481" y="1248486"/>
                  </a:lnTo>
                  <a:lnTo>
                    <a:pt x="19481" y="1235036"/>
                  </a:lnTo>
                  <a:lnTo>
                    <a:pt x="18859" y="1234884"/>
                  </a:lnTo>
                  <a:lnTo>
                    <a:pt x="15341" y="1238148"/>
                  </a:lnTo>
                  <a:lnTo>
                    <a:pt x="15011" y="1239278"/>
                  </a:lnTo>
                  <a:lnTo>
                    <a:pt x="13652" y="1240078"/>
                  </a:lnTo>
                  <a:lnTo>
                    <a:pt x="13652" y="1249845"/>
                  </a:lnTo>
                  <a:lnTo>
                    <a:pt x="13627" y="1249972"/>
                  </a:lnTo>
                  <a:lnTo>
                    <a:pt x="13411" y="1249845"/>
                  </a:lnTo>
                  <a:lnTo>
                    <a:pt x="13652" y="1249845"/>
                  </a:lnTo>
                  <a:lnTo>
                    <a:pt x="13652" y="1240078"/>
                  </a:lnTo>
                  <a:lnTo>
                    <a:pt x="10401" y="1241958"/>
                  </a:lnTo>
                  <a:lnTo>
                    <a:pt x="12636" y="1245323"/>
                  </a:lnTo>
                  <a:lnTo>
                    <a:pt x="12687" y="1246174"/>
                  </a:lnTo>
                  <a:lnTo>
                    <a:pt x="12776" y="1247863"/>
                  </a:lnTo>
                  <a:lnTo>
                    <a:pt x="12903" y="1249845"/>
                  </a:lnTo>
                  <a:lnTo>
                    <a:pt x="13614" y="1250010"/>
                  </a:lnTo>
                  <a:lnTo>
                    <a:pt x="13550" y="1250467"/>
                  </a:lnTo>
                  <a:lnTo>
                    <a:pt x="13030" y="1253337"/>
                  </a:lnTo>
                  <a:lnTo>
                    <a:pt x="9766" y="1256741"/>
                  </a:lnTo>
                  <a:lnTo>
                    <a:pt x="9093" y="1257350"/>
                  </a:lnTo>
                  <a:lnTo>
                    <a:pt x="10071" y="1262062"/>
                  </a:lnTo>
                  <a:lnTo>
                    <a:pt x="6400" y="1261211"/>
                  </a:lnTo>
                  <a:lnTo>
                    <a:pt x="5003" y="1263573"/>
                  </a:lnTo>
                  <a:lnTo>
                    <a:pt x="5461" y="1265351"/>
                  </a:lnTo>
                  <a:lnTo>
                    <a:pt x="6235" y="1267917"/>
                  </a:lnTo>
                  <a:lnTo>
                    <a:pt x="9042" y="1266342"/>
                  </a:lnTo>
                  <a:lnTo>
                    <a:pt x="12115" y="1267637"/>
                  </a:lnTo>
                  <a:lnTo>
                    <a:pt x="12268" y="1267637"/>
                  </a:lnTo>
                  <a:lnTo>
                    <a:pt x="12395" y="1267485"/>
                  </a:lnTo>
                  <a:lnTo>
                    <a:pt x="13487" y="1266139"/>
                  </a:lnTo>
                  <a:lnTo>
                    <a:pt x="15544" y="1263573"/>
                  </a:lnTo>
                  <a:lnTo>
                    <a:pt x="13525" y="1262062"/>
                  </a:lnTo>
                  <a:lnTo>
                    <a:pt x="12877" y="1260005"/>
                  </a:lnTo>
                  <a:lnTo>
                    <a:pt x="12801" y="1259509"/>
                  </a:lnTo>
                  <a:lnTo>
                    <a:pt x="12700" y="1259001"/>
                  </a:lnTo>
                  <a:lnTo>
                    <a:pt x="14935" y="1259001"/>
                  </a:lnTo>
                  <a:lnTo>
                    <a:pt x="15519" y="1259281"/>
                  </a:lnTo>
                  <a:lnTo>
                    <a:pt x="16700" y="1259687"/>
                  </a:lnTo>
                  <a:lnTo>
                    <a:pt x="20332" y="1259319"/>
                  </a:lnTo>
                  <a:lnTo>
                    <a:pt x="20383" y="1260005"/>
                  </a:lnTo>
                  <a:lnTo>
                    <a:pt x="20472" y="1261211"/>
                  </a:lnTo>
                  <a:lnTo>
                    <a:pt x="20574" y="1262468"/>
                  </a:lnTo>
                  <a:lnTo>
                    <a:pt x="20650" y="1263573"/>
                  </a:lnTo>
                  <a:lnTo>
                    <a:pt x="20320" y="1263573"/>
                  </a:lnTo>
                  <a:lnTo>
                    <a:pt x="26466" y="1267637"/>
                  </a:lnTo>
                  <a:lnTo>
                    <a:pt x="23698" y="1267485"/>
                  </a:lnTo>
                  <a:lnTo>
                    <a:pt x="22694" y="1268514"/>
                  </a:lnTo>
                  <a:lnTo>
                    <a:pt x="22021" y="1269174"/>
                  </a:lnTo>
                  <a:lnTo>
                    <a:pt x="23253" y="1273594"/>
                  </a:lnTo>
                  <a:lnTo>
                    <a:pt x="25679" y="1272514"/>
                  </a:lnTo>
                  <a:lnTo>
                    <a:pt x="29451" y="1271663"/>
                  </a:lnTo>
                  <a:lnTo>
                    <a:pt x="28067" y="1267637"/>
                  </a:lnTo>
                  <a:lnTo>
                    <a:pt x="28016" y="1267485"/>
                  </a:lnTo>
                  <a:lnTo>
                    <a:pt x="27749" y="1266685"/>
                  </a:lnTo>
                  <a:lnTo>
                    <a:pt x="30213" y="1266139"/>
                  </a:lnTo>
                  <a:lnTo>
                    <a:pt x="30035" y="1266139"/>
                  </a:lnTo>
                  <a:lnTo>
                    <a:pt x="31737" y="1265351"/>
                  </a:lnTo>
                  <a:lnTo>
                    <a:pt x="33515" y="1266139"/>
                  </a:lnTo>
                  <a:lnTo>
                    <a:pt x="34658" y="1265351"/>
                  </a:lnTo>
                  <a:lnTo>
                    <a:pt x="38442" y="1262468"/>
                  </a:lnTo>
                  <a:lnTo>
                    <a:pt x="39331" y="1262468"/>
                  </a:lnTo>
                  <a:lnTo>
                    <a:pt x="42633" y="1260005"/>
                  </a:lnTo>
                  <a:lnTo>
                    <a:pt x="43040" y="1259687"/>
                  </a:lnTo>
                  <a:lnTo>
                    <a:pt x="43078" y="1259281"/>
                  </a:lnTo>
                  <a:lnTo>
                    <a:pt x="43116" y="1259001"/>
                  </a:lnTo>
                  <a:lnTo>
                    <a:pt x="43205" y="1258227"/>
                  </a:lnTo>
                  <a:close/>
                </a:path>
                <a:path w="357504" h="2462529">
                  <a:moveTo>
                    <a:pt x="60655" y="1089533"/>
                  </a:moveTo>
                  <a:lnTo>
                    <a:pt x="59753" y="1087272"/>
                  </a:lnTo>
                  <a:lnTo>
                    <a:pt x="59702" y="1084986"/>
                  </a:lnTo>
                  <a:lnTo>
                    <a:pt x="59702" y="1083513"/>
                  </a:lnTo>
                  <a:lnTo>
                    <a:pt x="59270" y="1083081"/>
                  </a:lnTo>
                  <a:lnTo>
                    <a:pt x="55829" y="1080947"/>
                  </a:lnTo>
                  <a:lnTo>
                    <a:pt x="53543" y="1082459"/>
                  </a:lnTo>
                  <a:lnTo>
                    <a:pt x="49009" y="1083056"/>
                  </a:lnTo>
                  <a:lnTo>
                    <a:pt x="51295" y="1085545"/>
                  </a:lnTo>
                  <a:lnTo>
                    <a:pt x="50990" y="1088809"/>
                  </a:lnTo>
                  <a:lnTo>
                    <a:pt x="49631" y="1090561"/>
                  </a:lnTo>
                  <a:lnTo>
                    <a:pt x="50038" y="1093673"/>
                  </a:lnTo>
                  <a:lnTo>
                    <a:pt x="50736" y="1095489"/>
                  </a:lnTo>
                  <a:lnTo>
                    <a:pt x="52971" y="1096086"/>
                  </a:lnTo>
                  <a:lnTo>
                    <a:pt x="55384" y="1096708"/>
                  </a:lnTo>
                  <a:lnTo>
                    <a:pt x="56959" y="1095832"/>
                  </a:lnTo>
                  <a:lnTo>
                    <a:pt x="58343" y="1094232"/>
                  </a:lnTo>
                  <a:lnTo>
                    <a:pt x="58877" y="1093571"/>
                  </a:lnTo>
                  <a:lnTo>
                    <a:pt x="58940" y="1092542"/>
                  </a:lnTo>
                  <a:lnTo>
                    <a:pt x="59270" y="1091615"/>
                  </a:lnTo>
                  <a:lnTo>
                    <a:pt x="60655" y="1089533"/>
                  </a:lnTo>
                  <a:close/>
                </a:path>
                <a:path w="357504" h="2462529">
                  <a:moveTo>
                    <a:pt x="61531" y="1126566"/>
                  </a:moveTo>
                  <a:lnTo>
                    <a:pt x="61074" y="1122641"/>
                  </a:lnTo>
                  <a:lnTo>
                    <a:pt x="59982" y="1120533"/>
                  </a:lnTo>
                  <a:lnTo>
                    <a:pt x="57721" y="1120432"/>
                  </a:lnTo>
                  <a:lnTo>
                    <a:pt x="51689" y="1118704"/>
                  </a:lnTo>
                  <a:lnTo>
                    <a:pt x="46977" y="1121384"/>
                  </a:lnTo>
                  <a:lnTo>
                    <a:pt x="41427" y="1125181"/>
                  </a:lnTo>
                  <a:lnTo>
                    <a:pt x="40220" y="1128242"/>
                  </a:lnTo>
                  <a:lnTo>
                    <a:pt x="43027" y="1133462"/>
                  </a:lnTo>
                  <a:lnTo>
                    <a:pt x="47447" y="1133208"/>
                  </a:lnTo>
                  <a:lnTo>
                    <a:pt x="51511" y="1133043"/>
                  </a:lnTo>
                  <a:lnTo>
                    <a:pt x="54533" y="1130604"/>
                  </a:lnTo>
                  <a:lnTo>
                    <a:pt x="60426" y="1128445"/>
                  </a:lnTo>
                  <a:lnTo>
                    <a:pt x="61531" y="1126566"/>
                  </a:lnTo>
                  <a:close/>
                </a:path>
                <a:path w="357504" h="2462529">
                  <a:moveTo>
                    <a:pt x="64173" y="1066838"/>
                  </a:moveTo>
                  <a:lnTo>
                    <a:pt x="63512" y="1063548"/>
                  </a:lnTo>
                  <a:lnTo>
                    <a:pt x="60375" y="1061974"/>
                  </a:lnTo>
                  <a:lnTo>
                    <a:pt x="58902" y="1061643"/>
                  </a:lnTo>
                  <a:lnTo>
                    <a:pt x="57086" y="1061046"/>
                  </a:lnTo>
                  <a:lnTo>
                    <a:pt x="55803" y="1061148"/>
                  </a:lnTo>
                  <a:lnTo>
                    <a:pt x="53746" y="1058837"/>
                  </a:lnTo>
                  <a:lnTo>
                    <a:pt x="51663" y="1062367"/>
                  </a:lnTo>
                  <a:lnTo>
                    <a:pt x="50190" y="1064526"/>
                  </a:lnTo>
                  <a:lnTo>
                    <a:pt x="53098" y="1070432"/>
                  </a:lnTo>
                  <a:lnTo>
                    <a:pt x="56337" y="1070254"/>
                  </a:lnTo>
                  <a:lnTo>
                    <a:pt x="58940" y="1071054"/>
                  </a:lnTo>
                  <a:lnTo>
                    <a:pt x="60375" y="1071511"/>
                  </a:lnTo>
                  <a:lnTo>
                    <a:pt x="62230" y="1070508"/>
                  </a:lnTo>
                  <a:lnTo>
                    <a:pt x="64173" y="1066838"/>
                  </a:lnTo>
                  <a:close/>
                </a:path>
                <a:path w="357504" h="2462529">
                  <a:moveTo>
                    <a:pt x="65646" y="1141679"/>
                  </a:moveTo>
                  <a:lnTo>
                    <a:pt x="60706" y="1137983"/>
                  </a:lnTo>
                  <a:lnTo>
                    <a:pt x="57518" y="1136650"/>
                  </a:lnTo>
                  <a:lnTo>
                    <a:pt x="54673" y="1141374"/>
                  </a:lnTo>
                  <a:lnTo>
                    <a:pt x="53301" y="1142072"/>
                  </a:lnTo>
                  <a:lnTo>
                    <a:pt x="47879" y="1140040"/>
                  </a:lnTo>
                  <a:lnTo>
                    <a:pt x="45618" y="1142504"/>
                  </a:lnTo>
                  <a:lnTo>
                    <a:pt x="41529" y="1146670"/>
                  </a:lnTo>
                  <a:lnTo>
                    <a:pt x="39420" y="1147165"/>
                  </a:lnTo>
                  <a:lnTo>
                    <a:pt x="42786" y="1152512"/>
                  </a:lnTo>
                  <a:lnTo>
                    <a:pt x="44615" y="1153121"/>
                  </a:lnTo>
                  <a:lnTo>
                    <a:pt x="47675" y="1151534"/>
                  </a:lnTo>
                  <a:lnTo>
                    <a:pt x="49161" y="1150759"/>
                  </a:lnTo>
                  <a:lnTo>
                    <a:pt x="50685" y="1150264"/>
                  </a:lnTo>
                  <a:lnTo>
                    <a:pt x="53022" y="1146441"/>
                  </a:lnTo>
                  <a:lnTo>
                    <a:pt x="54698" y="1147000"/>
                  </a:lnTo>
                  <a:lnTo>
                    <a:pt x="60807" y="1151636"/>
                  </a:lnTo>
                  <a:lnTo>
                    <a:pt x="62255" y="1150861"/>
                  </a:lnTo>
                  <a:lnTo>
                    <a:pt x="63665" y="1146771"/>
                  </a:lnTo>
                  <a:lnTo>
                    <a:pt x="64566" y="1144663"/>
                  </a:lnTo>
                  <a:lnTo>
                    <a:pt x="65646" y="1141679"/>
                  </a:lnTo>
                  <a:close/>
                </a:path>
                <a:path w="357504" h="2462529">
                  <a:moveTo>
                    <a:pt x="66255" y="1239647"/>
                  </a:moveTo>
                  <a:lnTo>
                    <a:pt x="65824" y="1238999"/>
                  </a:lnTo>
                  <a:lnTo>
                    <a:pt x="65519" y="1238148"/>
                  </a:lnTo>
                  <a:lnTo>
                    <a:pt x="64947" y="1237767"/>
                  </a:lnTo>
                  <a:lnTo>
                    <a:pt x="63639" y="1237018"/>
                  </a:lnTo>
                  <a:lnTo>
                    <a:pt x="62966" y="1238123"/>
                  </a:lnTo>
                  <a:lnTo>
                    <a:pt x="62509" y="1239100"/>
                  </a:lnTo>
                  <a:lnTo>
                    <a:pt x="62382" y="1239380"/>
                  </a:lnTo>
                  <a:lnTo>
                    <a:pt x="62788" y="1239901"/>
                  </a:lnTo>
                  <a:lnTo>
                    <a:pt x="62941" y="1240307"/>
                  </a:lnTo>
                  <a:lnTo>
                    <a:pt x="64071" y="1240078"/>
                  </a:lnTo>
                  <a:lnTo>
                    <a:pt x="65176" y="1239875"/>
                  </a:lnTo>
                  <a:lnTo>
                    <a:pt x="66255" y="1239647"/>
                  </a:lnTo>
                  <a:close/>
                </a:path>
                <a:path w="357504" h="2462529">
                  <a:moveTo>
                    <a:pt x="105257" y="2340102"/>
                  </a:moveTo>
                  <a:lnTo>
                    <a:pt x="101142" y="2337206"/>
                  </a:lnTo>
                  <a:lnTo>
                    <a:pt x="97878" y="2335580"/>
                  </a:lnTo>
                  <a:lnTo>
                    <a:pt x="93268" y="2335580"/>
                  </a:lnTo>
                  <a:lnTo>
                    <a:pt x="91579" y="2339340"/>
                  </a:lnTo>
                  <a:lnTo>
                    <a:pt x="92163" y="2340292"/>
                  </a:lnTo>
                  <a:lnTo>
                    <a:pt x="94538" y="2339670"/>
                  </a:lnTo>
                  <a:lnTo>
                    <a:pt x="95465" y="2342756"/>
                  </a:lnTo>
                  <a:lnTo>
                    <a:pt x="99910" y="2342756"/>
                  </a:lnTo>
                  <a:lnTo>
                    <a:pt x="101828" y="2343785"/>
                  </a:lnTo>
                  <a:lnTo>
                    <a:pt x="103682" y="2342108"/>
                  </a:lnTo>
                  <a:lnTo>
                    <a:pt x="104736" y="2341156"/>
                  </a:lnTo>
                  <a:lnTo>
                    <a:pt x="105257" y="2340102"/>
                  </a:lnTo>
                  <a:close/>
                </a:path>
                <a:path w="357504" h="2462529">
                  <a:moveTo>
                    <a:pt x="105562" y="2319858"/>
                  </a:moveTo>
                  <a:lnTo>
                    <a:pt x="103479" y="2315426"/>
                  </a:lnTo>
                  <a:lnTo>
                    <a:pt x="96520" y="2310904"/>
                  </a:lnTo>
                  <a:lnTo>
                    <a:pt x="92062" y="2312606"/>
                  </a:lnTo>
                  <a:lnTo>
                    <a:pt x="89217" y="2314067"/>
                  </a:lnTo>
                  <a:lnTo>
                    <a:pt x="88188" y="2315870"/>
                  </a:lnTo>
                  <a:lnTo>
                    <a:pt x="86880" y="2316429"/>
                  </a:lnTo>
                  <a:lnTo>
                    <a:pt x="87083" y="2311628"/>
                  </a:lnTo>
                  <a:lnTo>
                    <a:pt x="84823" y="2313267"/>
                  </a:lnTo>
                  <a:lnTo>
                    <a:pt x="83350" y="2313013"/>
                  </a:lnTo>
                  <a:lnTo>
                    <a:pt x="85178" y="2314537"/>
                  </a:lnTo>
                  <a:lnTo>
                    <a:pt x="77800" y="2316670"/>
                  </a:lnTo>
                  <a:lnTo>
                    <a:pt x="84772" y="2318410"/>
                  </a:lnTo>
                  <a:lnTo>
                    <a:pt x="85483" y="2320417"/>
                  </a:lnTo>
                  <a:lnTo>
                    <a:pt x="86156" y="2321725"/>
                  </a:lnTo>
                  <a:lnTo>
                    <a:pt x="86931" y="2323223"/>
                  </a:lnTo>
                  <a:lnTo>
                    <a:pt x="87871" y="2323681"/>
                  </a:lnTo>
                  <a:lnTo>
                    <a:pt x="88925" y="2323528"/>
                  </a:lnTo>
                  <a:lnTo>
                    <a:pt x="89928" y="2324531"/>
                  </a:lnTo>
                  <a:lnTo>
                    <a:pt x="90678" y="2324862"/>
                  </a:lnTo>
                  <a:lnTo>
                    <a:pt x="94564" y="2328049"/>
                  </a:lnTo>
                  <a:lnTo>
                    <a:pt x="97129" y="2328024"/>
                  </a:lnTo>
                  <a:lnTo>
                    <a:pt x="104355" y="2323007"/>
                  </a:lnTo>
                  <a:lnTo>
                    <a:pt x="105562" y="2319858"/>
                  </a:lnTo>
                  <a:close/>
                </a:path>
                <a:path w="357504" h="2462529">
                  <a:moveTo>
                    <a:pt x="118770" y="2294864"/>
                  </a:moveTo>
                  <a:lnTo>
                    <a:pt x="118211" y="2289086"/>
                  </a:lnTo>
                  <a:lnTo>
                    <a:pt x="111937" y="2286774"/>
                  </a:lnTo>
                  <a:lnTo>
                    <a:pt x="110439" y="2286673"/>
                  </a:lnTo>
                  <a:lnTo>
                    <a:pt x="114350" y="2283244"/>
                  </a:lnTo>
                  <a:lnTo>
                    <a:pt x="113995" y="2282240"/>
                  </a:lnTo>
                  <a:lnTo>
                    <a:pt x="113792" y="2281301"/>
                  </a:lnTo>
                  <a:lnTo>
                    <a:pt x="114198" y="2280526"/>
                  </a:lnTo>
                  <a:lnTo>
                    <a:pt x="114731" y="2279980"/>
                  </a:lnTo>
                  <a:lnTo>
                    <a:pt x="115150" y="2277618"/>
                  </a:lnTo>
                  <a:lnTo>
                    <a:pt x="115252" y="2276564"/>
                  </a:lnTo>
                  <a:lnTo>
                    <a:pt x="115785" y="2274582"/>
                  </a:lnTo>
                  <a:lnTo>
                    <a:pt x="115379" y="2273998"/>
                  </a:lnTo>
                  <a:lnTo>
                    <a:pt x="114122" y="2273554"/>
                  </a:lnTo>
                  <a:lnTo>
                    <a:pt x="113423" y="2273477"/>
                  </a:lnTo>
                  <a:lnTo>
                    <a:pt x="112471" y="2274227"/>
                  </a:lnTo>
                  <a:lnTo>
                    <a:pt x="111734" y="2274633"/>
                  </a:lnTo>
                  <a:lnTo>
                    <a:pt x="111137" y="2275205"/>
                  </a:lnTo>
                  <a:lnTo>
                    <a:pt x="109956" y="2274633"/>
                  </a:lnTo>
                  <a:lnTo>
                    <a:pt x="108318" y="2274976"/>
                  </a:lnTo>
                  <a:lnTo>
                    <a:pt x="106464" y="2276056"/>
                  </a:lnTo>
                  <a:lnTo>
                    <a:pt x="105092" y="2275789"/>
                  </a:lnTo>
                  <a:lnTo>
                    <a:pt x="103530" y="2277008"/>
                  </a:lnTo>
                  <a:lnTo>
                    <a:pt x="100393" y="2275954"/>
                  </a:lnTo>
                  <a:lnTo>
                    <a:pt x="98729" y="2277389"/>
                  </a:lnTo>
                  <a:lnTo>
                    <a:pt x="97828" y="2281631"/>
                  </a:lnTo>
                  <a:lnTo>
                    <a:pt x="97282" y="2283764"/>
                  </a:lnTo>
                  <a:lnTo>
                    <a:pt x="99910" y="2285720"/>
                  </a:lnTo>
                  <a:lnTo>
                    <a:pt x="101346" y="2285974"/>
                  </a:lnTo>
                  <a:lnTo>
                    <a:pt x="101828" y="2284768"/>
                  </a:lnTo>
                  <a:lnTo>
                    <a:pt x="102400" y="2284196"/>
                  </a:lnTo>
                  <a:lnTo>
                    <a:pt x="103022" y="2283841"/>
                  </a:lnTo>
                  <a:lnTo>
                    <a:pt x="103479" y="2285669"/>
                  </a:lnTo>
                  <a:lnTo>
                    <a:pt x="104178" y="2287384"/>
                  </a:lnTo>
                  <a:lnTo>
                    <a:pt x="108775" y="2286546"/>
                  </a:lnTo>
                  <a:lnTo>
                    <a:pt x="109753" y="2287905"/>
                  </a:lnTo>
                  <a:lnTo>
                    <a:pt x="108775" y="2289937"/>
                  </a:lnTo>
                  <a:lnTo>
                    <a:pt x="107365" y="2292832"/>
                  </a:lnTo>
                  <a:lnTo>
                    <a:pt x="108775" y="2295067"/>
                  </a:lnTo>
                  <a:lnTo>
                    <a:pt x="111366" y="2296642"/>
                  </a:lnTo>
                  <a:lnTo>
                    <a:pt x="112814" y="2297773"/>
                  </a:lnTo>
                  <a:lnTo>
                    <a:pt x="114731" y="2299474"/>
                  </a:lnTo>
                  <a:lnTo>
                    <a:pt x="115608" y="2298954"/>
                  </a:lnTo>
                  <a:lnTo>
                    <a:pt x="118770" y="2294864"/>
                  </a:lnTo>
                  <a:close/>
                </a:path>
                <a:path w="357504" h="2462529">
                  <a:moveTo>
                    <a:pt x="131394" y="2460536"/>
                  </a:moveTo>
                  <a:lnTo>
                    <a:pt x="131038" y="2459583"/>
                  </a:lnTo>
                  <a:lnTo>
                    <a:pt x="129667" y="2459215"/>
                  </a:lnTo>
                  <a:lnTo>
                    <a:pt x="129311" y="2460294"/>
                  </a:lnTo>
                  <a:lnTo>
                    <a:pt x="128828" y="2460968"/>
                  </a:lnTo>
                  <a:lnTo>
                    <a:pt x="128689" y="2461196"/>
                  </a:lnTo>
                  <a:lnTo>
                    <a:pt x="129082" y="2461818"/>
                  </a:lnTo>
                  <a:lnTo>
                    <a:pt x="129209" y="2462123"/>
                  </a:lnTo>
                  <a:lnTo>
                    <a:pt x="130517" y="2462504"/>
                  </a:lnTo>
                  <a:lnTo>
                    <a:pt x="130721" y="2461349"/>
                  </a:lnTo>
                  <a:lnTo>
                    <a:pt x="131241" y="2460714"/>
                  </a:lnTo>
                  <a:lnTo>
                    <a:pt x="131394" y="2460536"/>
                  </a:lnTo>
                  <a:close/>
                </a:path>
                <a:path w="357504" h="2462529">
                  <a:moveTo>
                    <a:pt x="131699" y="2287359"/>
                  </a:moveTo>
                  <a:lnTo>
                    <a:pt x="129438" y="2280081"/>
                  </a:lnTo>
                  <a:lnTo>
                    <a:pt x="125539" y="2278875"/>
                  </a:lnTo>
                  <a:lnTo>
                    <a:pt x="122885" y="2280221"/>
                  </a:lnTo>
                  <a:lnTo>
                    <a:pt x="123164" y="2284920"/>
                  </a:lnTo>
                  <a:lnTo>
                    <a:pt x="124015" y="2287905"/>
                  </a:lnTo>
                  <a:lnTo>
                    <a:pt x="128333" y="2291524"/>
                  </a:lnTo>
                  <a:lnTo>
                    <a:pt x="129362" y="2291118"/>
                  </a:lnTo>
                  <a:lnTo>
                    <a:pt x="130035" y="2289911"/>
                  </a:lnTo>
                  <a:lnTo>
                    <a:pt x="131699" y="2287359"/>
                  </a:lnTo>
                  <a:close/>
                </a:path>
                <a:path w="357504" h="2462529">
                  <a:moveTo>
                    <a:pt x="134962" y="2450274"/>
                  </a:moveTo>
                  <a:lnTo>
                    <a:pt x="134785" y="2450147"/>
                  </a:lnTo>
                  <a:lnTo>
                    <a:pt x="134175" y="2449703"/>
                  </a:lnTo>
                  <a:lnTo>
                    <a:pt x="133604" y="2448864"/>
                  </a:lnTo>
                  <a:lnTo>
                    <a:pt x="132575" y="2449398"/>
                  </a:lnTo>
                  <a:lnTo>
                    <a:pt x="132549" y="2449779"/>
                  </a:lnTo>
                  <a:lnTo>
                    <a:pt x="132372" y="2450452"/>
                  </a:lnTo>
                  <a:lnTo>
                    <a:pt x="132575" y="2450604"/>
                  </a:lnTo>
                  <a:lnTo>
                    <a:pt x="133172" y="2451049"/>
                  </a:lnTo>
                  <a:lnTo>
                    <a:pt x="133807" y="2451938"/>
                  </a:lnTo>
                  <a:lnTo>
                    <a:pt x="134708" y="2451354"/>
                  </a:lnTo>
                  <a:lnTo>
                    <a:pt x="134937" y="2451227"/>
                  </a:lnTo>
                  <a:lnTo>
                    <a:pt x="134962" y="2450274"/>
                  </a:lnTo>
                  <a:close/>
                </a:path>
                <a:path w="357504" h="2462529">
                  <a:moveTo>
                    <a:pt x="145923" y="2364473"/>
                  </a:moveTo>
                  <a:lnTo>
                    <a:pt x="143814" y="2362035"/>
                  </a:lnTo>
                  <a:lnTo>
                    <a:pt x="145630" y="2360003"/>
                  </a:lnTo>
                  <a:lnTo>
                    <a:pt x="143700" y="2357374"/>
                  </a:lnTo>
                  <a:lnTo>
                    <a:pt x="142011" y="2356408"/>
                  </a:lnTo>
                  <a:lnTo>
                    <a:pt x="138391" y="2354783"/>
                  </a:lnTo>
                  <a:lnTo>
                    <a:pt x="136410" y="2356066"/>
                  </a:lnTo>
                  <a:lnTo>
                    <a:pt x="135509" y="2358225"/>
                  </a:lnTo>
                  <a:lnTo>
                    <a:pt x="134886" y="2357069"/>
                  </a:lnTo>
                  <a:lnTo>
                    <a:pt x="133223" y="2356358"/>
                  </a:lnTo>
                  <a:lnTo>
                    <a:pt x="133375" y="2354884"/>
                  </a:lnTo>
                  <a:lnTo>
                    <a:pt x="132321" y="2355138"/>
                  </a:lnTo>
                  <a:lnTo>
                    <a:pt x="130911" y="2355062"/>
                  </a:lnTo>
                  <a:lnTo>
                    <a:pt x="129514" y="2356612"/>
                  </a:lnTo>
                  <a:lnTo>
                    <a:pt x="131800" y="2360104"/>
                  </a:lnTo>
                  <a:lnTo>
                    <a:pt x="133553" y="2360777"/>
                  </a:lnTo>
                  <a:lnTo>
                    <a:pt x="134226" y="2361006"/>
                  </a:lnTo>
                  <a:lnTo>
                    <a:pt x="134835" y="2360701"/>
                  </a:lnTo>
                  <a:lnTo>
                    <a:pt x="135305" y="2360053"/>
                  </a:lnTo>
                  <a:lnTo>
                    <a:pt x="135178" y="2363012"/>
                  </a:lnTo>
                  <a:lnTo>
                    <a:pt x="136664" y="2366276"/>
                  </a:lnTo>
                  <a:lnTo>
                    <a:pt x="137655" y="2366543"/>
                  </a:lnTo>
                  <a:lnTo>
                    <a:pt x="136944" y="2366581"/>
                  </a:lnTo>
                  <a:lnTo>
                    <a:pt x="132118" y="2371382"/>
                  </a:lnTo>
                  <a:lnTo>
                    <a:pt x="131826" y="2376754"/>
                  </a:lnTo>
                  <a:lnTo>
                    <a:pt x="135610" y="2380361"/>
                  </a:lnTo>
                  <a:lnTo>
                    <a:pt x="142367" y="2380335"/>
                  </a:lnTo>
                  <a:lnTo>
                    <a:pt x="142163" y="2379408"/>
                  </a:lnTo>
                  <a:lnTo>
                    <a:pt x="141605" y="2376754"/>
                  </a:lnTo>
                  <a:lnTo>
                    <a:pt x="144526" y="2375712"/>
                  </a:lnTo>
                  <a:lnTo>
                    <a:pt x="144043" y="2372029"/>
                  </a:lnTo>
                  <a:lnTo>
                    <a:pt x="142887" y="2370175"/>
                  </a:lnTo>
                  <a:lnTo>
                    <a:pt x="140741" y="2367356"/>
                  </a:lnTo>
                  <a:lnTo>
                    <a:pt x="145923" y="2364473"/>
                  </a:lnTo>
                  <a:close/>
                </a:path>
                <a:path w="357504" h="2462529">
                  <a:moveTo>
                    <a:pt x="146354" y="2398636"/>
                  </a:moveTo>
                  <a:lnTo>
                    <a:pt x="145249" y="2397455"/>
                  </a:lnTo>
                  <a:lnTo>
                    <a:pt x="144195" y="2396299"/>
                  </a:lnTo>
                  <a:lnTo>
                    <a:pt x="140830" y="2396502"/>
                  </a:lnTo>
                  <a:lnTo>
                    <a:pt x="138493" y="2399042"/>
                  </a:lnTo>
                  <a:lnTo>
                    <a:pt x="139725" y="2400516"/>
                  </a:lnTo>
                  <a:lnTo>
                    <a:pt x="139471" y="2401874"/>
                  </a:lnTo>
                  <a:lnTo>
                    <a:pt x="140335" y="2402725"/>
                  </a:lnTo>
                  <a:lnTo>
                    <a:pt x="143192" y="2401900"/>
                  </a:lnTo>
                  <a:lnTo>
                    <a:pt x="144653" y="2400389"/>
                  </a:lnTo>
                  <a:lnTo>
                    <a:pt x="146354" y="2398636"/>
                  </a:lnTo>
                  <a:close/>
                </a:path>
                <a:path w="357504" h="2462529">
                  <a:moveTo>
                    <a:pt x="178866" y="2407996"/>
                  </a:moveTo>
                  <a:lnTo>
                    <a:pt x="176606" y="2406243"/>
                  </a:lnTo>
                  <a:lnTo>
                    <a:pt x="175704" y="2405519"/>
                  </a:lnTo>
                  <a:lnTo>
                    <a:pt x="174879" y="2404567"/>
                  </a:lnTo>
                  <a:lnTo>
                    <a:pt x="173621" y="2405570"/>
                  </a:lnTo>
                  <a:lnTo>
                    <a:pt x="171183" y="2407475"/>
                  </a:lnTo>
                  <a:lnTo>
                    <a:pt x="174269" y="2408428"/>
                  </a:lnTo>
                  <a:lnTo>
                    <a:pt x="174472" y="2410739"/>
                  </a:lnTo>
                  <a:lnTo>
                    <a:pt x="174167" y="2411768"/>
                  </a:lnTo>
                  <a:lnTo>
                    <a:pt x="175247" y="2412238"/>
                  </a:lnTo>
                  <a:lnTo>
                    <a:pt x="175971" y="2413127"/>
                  </a:lnTo>
                  <a:lnTo>
                    <a:pt x="177076" y="2413050"/>
                  </a:lnTo>
                  <a:lnTo>
                    <a:pt x="178689" y="2410180"/>
                  </a:lnTo>
                  <a:lnTo>
                    <a:pt x="178866" y="2407996"/>
                  </a:lnTo>
                  <a:close/>
                </a:path>
                <a:path w="357504" h="2462529">
                  <a:moveTo>
                    <a:pt x="180098" y="2257412"/>
                  </a:moveTo>
                  <a:lnTo>
                    <a:pt x="179971" y="2256498"/>
                  </a:lnTo>
                  <a:lnTo>
                    <a:pt x="178866" y="2254948"/>
                  </a:lnTo>
                  <a:lnTo>
                    <a:pt x="178612" y="2254364"/>
                  </a:lnTo>
                  <a:lnTo>
                    <a:pt x="175729" y="2251405"/>
                  </a:lnTo>
                  <a:lnTo>
                    <a:pt x="172808" y="2253945"/>
                  </a:lnTo>
                  <a:lnTo>
                    <a:pt x="168516" y="2253196"/>
                  </a:lnTo>
                  <a:lnTo>
                    <a:pt x="168541" y="2255545"/>
                  </a:lnTo>
                  <a:lnTo>
                    <a:pt x="167970" y="2257755"/>
                  </a:lnTo>
                  <a:lnTo>
                    <a:pt x="167944" y="2258911"/>
                  </a:lnTo>
                  <a:lnTo>
                    <a:pt x="164198" y="2261425"/>
                  </a:lnTo>
                  <a:lnTo>
                    <a:pt x="167017" y="2263229"/>
                  </a:lnTo>
                  <a:lnTo>
                    <a:pt x="168046" y="2264181"/>
                  </a:lnTo>
                  <a:lnTo>
                    <a:pt x="171754" y="2267547"/>
                  </a:lnTo>
                  <a:lnTo>
                    <a:pt x="172935" y="2266899"/>
                  </a:lnTo>
                  <a:lnTo>
                    <a:pt x="177279" y="2261095"/>
                  </a:lnTo>
                  <a:lnTo>
                    <a:pt x="177355" y="2259241"/>
                  </a:lnTo>
                  <a:lnTo>
                    <a:pt x="180098" y="2257412"/>
                  </a:lnTo>
                  <a:close/>
                </a:path>
                <a:path w="357504" h="2462529">
                  <a:moveTo>
                    <a:pt x="180149" y="2436190"/>
                  </a:moveTo>
                  <a:lnTo>
                    <a:pt x="178993" y="2433726"/>
                  </a:lnTo>
                  <a:lnTo>
                    <a:pt x="177050" y="2430195"/>
                  </a:lnTo>
                  <a:lnTo>
                    <a:pt x="174777" y="2432304"/>
                  </a:lnTo>
                  <a:lnTo>
                    <a:pt x="171678" y="2432405"/>
                  </a:lnTo>
                  <a:lnTo>
                    <a:pt x="171564" y="2432608"/>
                  </a:lnTo>
                  <a:lnTo>
                    <a:pt x="171335" y="2431897"/>
                  </a:lnTo>
                  <a:lnTo>
                    <a:pt x="171462" y="2431199"/>
                  </a:lnTo>
                  <a:lnTo>
                    <a:pt x="171488" y="2430996"/>
                  </a:lnTo>
                  <a:lnTo>
                    <a:pt x="170802" y="2430424"/>
                  </a:lnTo>
                  <a:lnTo>
                    <a:pt x="170586" y="2430462"/>
                  </a:lnTo>
                  <a:lnTo>
                    <a:pt x="169595" y="2430716"/>
                  </a:lnTo>
                  <a:lnTo>
                    <a:pt x="169773" y="2431694"/>
                  </a:lnTo>
                  <a:lnTo>
                    <a:pt x="169672" y="2432647"/>
                  </a:lnTo>
                  <a:lnTo>
                    <a:pt x="170256" y="2432951"/>
                  </a:lnTo>
                  <a:lnTo>
                    <a:pt x="170484" y="2433155"/>
                  </a:lnTo>
                  <a:lnTo>
                    <a:pt x="171399" y="2432939"/>
                  </a:lnTo>
                  <a:lnTo>
                    <a:pt x="171157" y="2433409"/>
                  </a:lnTo>
                  <a:lnTo>
                    <a:pt x="171729" y="2436393"/>
                  </a:lnTo>
                  <a:lnTo>
                    <a:pt x="171856" y="2438120"/>
                  </a:lnTo>
                  <a:lnTo>
                    <a:pt x="173367" y="2441918"/>
                  </a:lnTo>
                  <a:lnTo>
                    <a:pt x="176276" y="2441918"/>
                  </a:lnTo>
                  <a:lnTo>
                    <a:pt x="177634" y="2439860"/>
                  </a:lnTo>
                  <a:lnTo>
                    <a:pt x="178231" y="2438908"/>
                  </a:lnTo>
                  <a:lnTo>
                    <a:pt x="180149" y="2436190"/>
                  </a:lnTo>
                  <a:close/>
                </a:path>
                <a:path w="357504" h="2462529">
                  <a:moveTo>
                    <a:pt x="185597" y="2285923"/>
                  </a:moveTo>
                  <a:lnTo>
                    <a:pt x="183908" y="2280323"/>
                  </a:lnTo>
                  <a:lnTo>
                    <a:pt x="176911" y="2276716"/>
                  </a:lnTo>
                  <a:lnTo>
                    <a:pt x="172986" y="2277770"/>
                  </a:lnTo>
                  <a:lnTo>
                    <a:pt x="167843" y="2286000"/>
                  </a:lnTo>
                  <a:lnTo>
                    <a:pt x="168871" y="2289416"/>
                  </a:lnTo>
                  <a:lnTo>
                    <a:pt x="173863" y="2292654"/>
                  </a:lnTo>
                  <a:lnTo>
                    <a:pt x="178714" y="2295791"/>
                  </a:lnTo>
                  <a:lnTo>
                    <a:pt x="180263" y="2295461"/>
                  </a:lnTo>
                  <a:lnTo>
                    <a:pt x="183464" y="2290165"/>
                  </a:lnTo>
                  <a:lnTo>
                    <a:pt x="183857" y="2289721"/>
                  </a:lnTo>
                  <a:lnTo>
                    <a:pt x="185597" y="2285923"/>
                  </a:lnTo>
                  <a:close/>
                </a:path>
                <a:path w="357504" h="2462529">
                  <a:moveTo>
                    <a:pt x="187477" y="1181011"/>
                  </a:moveTo>
                  <a:lnTo>
                    <a:pt x="185369" y="1173708"/>
                  </a:lnTo>
                  <a:lnTo>
                    <a:pt x="182930" y="1171346"/>
                  </a:lnTo>
                  <a:lnTo>
                    <a:pt x="179616" y="1171092"/>
                  </a:lnTo>
                  <a:lnTo>
                    <a:pt x="177787" y="1170495"/>
                  </a:lnTo>
                  <a:lnTo>
                    <a:pt x="176682" y="1170012"/>
                  </a:lnTo>
                  <a:lnTo>
                    <a:pt x="169621" y="1168361"/>
                  </a:lnTo>
                  <a:lnTo>
                    <a:pt x="165811" y="1170622"/>
                  </a:lnTo>
                  <a:lnTo>
                    <a:pt x="164630" y="1176413"/>
                  </a:lnTo>
                  <a:lnTo>
                    <a:pt x="163855" y="1180236"/>
                  </a:lnTo>
                  <a:lnTo>
                    <a:pt x="170903" y="1187615"/>
                  </a:lnTo>
                  <a:lnTo>
                    <a:pt x="172808" y="1186002"/>
                  </a:lnTo>
                  <a:lnTo>
                    <a:pt x="176733" y="1185329"/>
                  </a:lnTo>
                  <a:lnTo>
                    <a:pt x="178536" y="1184275"/>
                  </a:lnTo>
                  <a:lnTo>
                    <a:pt x="184658" y="1185430"/>
                  </a:lnTo>
                  <a:lnTo>
                    <a:pt x="187477" y="1181011"/>
                  </a:lnTo>
                  <a:close/>
                </a:path>
                <a:path w="357504" h="2462529">
                  <a:moveTo>
                    <a:pt x="193001" y="1145768"/>
                  </a:moveTo>
                  <a:lnTo>
                    <a:pt x="190004" y="1141945"/>
                  </a:lnTo>
                  <a:lnTo>
                    <a:pt x="189636" y="1140421"/>
                  </a:lnTo>
                  <a:lnTo>
                    <a:pt x="187528" y="1136904"/>
                  </a:lnTo>
                  <a:lnTo>
                    <a:pt x="185686" y="1136205"/>
                  </a:lnTo>
                  <a:lnTo>
                    <a:pt x="180365" y="1138415"/>
                  </a:lnTo>
                  <a:lnTo>
                    <a:pt x="181368" y="1139939"/>
                  </a:lnTo>
                  <a:lnTo>
                    <a:pt x="181546" y="1142098"/>
                  </a:lnTo>
                  <a:lnTo>
                    <a:pt x="181749" y="1145006"/>
                  </a:lnTo>
                  <a:lnTo>
                    <a:pt x="181876" y="1147191"/>
                  </a:lnTo>
                  <a:lnTo>
                    <a:pt x="185242" y="1148130"/>
                  </a:lnTo>
                  <a:lnTo>
                    <a:pt x="186677" y="1149057"/>
                  </a:lnTo>
                  <a:lnTo>
                    <a:pt x="187794" y="1147673"/>
                  </a:lnTo>
                  <a:lnTo>
                    <a:pt x="191008" y="1146416"/>
                  </a:lnTo>
                  <a:lnTo>
                    <a:pt x="193001" y="1145768"/>
                  </a:lnTo>
                  <a:close/>
                </a:path>
                <a:path w="357504" h="2462529">
                  <a:moveTo>
                    <a:pt x="195287" y="2150211"/>
                  </a:moveTo>
                  <a:lnTo>
                    <a:pt x="188544" y="2145576"/>
                  </a:lnTo>
                  <a:lnTo>
                    <a:pt x="188683" y="2145576"/>
                  </a:lnTo>
                  <a:lnTo>
                    <a:pt x="187198" y="2141055"/>
                  </a:lnTo>
                  <a:lnTo>
                    <a:pt x="186626" y="2139302"/>
                  </a:lnTo>
                  <a:lnTo>
                    <a:pt x="180022" y="2141055"/>
                  </a:lnTo>
                  <a:lnTo>
                    <a:pt x="176301" y="2137587"/>
                  </a:lnTo>
                  <a:lnTo>
                    <a:pt x="175882" y="2142960"/>
                  </a:lnTo>
                  <a:lnTo>
                    <a:pt x="169976" y="2144598"/>
                  </a:lnTo>
                  <a:lnTo>
                    <a:pt x="174802" y="2145576"/>
                  </a:lnTo>
                  <a:lnTo>
                    <a:pt x="173799" y="2148154"/>
                  </a:lnTo>
                  <a:lnTo>
                    <a:pt x="174447" y="2149589"/>
                  </a:lnTo>
                  <a:lnTo>
                    <a:pt x="174561" y="2150211"/>
                  </a:lnTo>
                  <a:lnTo>
                    <a:pt x="174967" y="2152599"/>
                  </a:lnTo>
                  <a:lnTo>
                    <a:pt x="175196" y="2153450"/>
                  </a:lnTo>
                  <a:lnTo>
                    <a:pt x="175348" y="2153805"/>
                  </a:lnTo>
                  <a:lnTo>
                    <a:pt x="175679" y="2154415"/>
                  </a:lnTo>
                  <a:lnTo>
                    <a:pt x="174066" y="2154859"/>
                  </a:lnTo>
                  <a:lnTo>
                    <a:pt x="172745" y="2155520"/>
                  </a:lnTo>
                  <a:lnTo>
                    <a:pt x="171157" y="2156472"/>
                  </a:lnTo>
                  <a:lnTo>
                    <a:pt x="168998" y="2153805"/>
                  </a:lnTo>
                  <a:lnTo>
                    <a:pt x="166458" y="2153132"/>
                  </a:lnTo>
                  <a:lnTo>
                    <a:pt x="159753" y="2157552"/>
                  </a:lnTo>
                  <a:lnTo>
                    <a:pt x="159473" y="2157552"/>
                  </a:lnTo>
                  <a:lnTo>
                    <a:pt x="163004" y="2162899"/>
                  </a:lnTo>
                  <a:lnTo>
                    <a:pt x="164033" y="2163902"/>
                  </a:lnTo>
                  <a:lnTo>
                    <a:pt x="165036" y="2164448"/>
                  </a:lnTo>
                  <a:lnTo>
                    <a:pt x="165582" y="2166277"/>
                  </a:lnTo>
                  <a:lnTo>
                    <a:pt x="166814" y="2170531"/>
                  </a:lnTo>
                  <a:lnTo>
                    <a:pt x="172669" y="2171001"/>
                  </a:lnTo>
                  <a:lnTo>
                    <a:pt x="172669" y="2175903"/>
                  </a:lnTo>
                  <a:lnTo>
                    <a:pt x="186347" y="2178380"/>
                  </a:lnTo>
                  <a:lnTo>
                    <a:pt x="189407" y="2175192"/>
                  </a:lnTo>
                  <a:lnTo>
                    <a:pt x="187655" y="2165159"/>
                  </a:lnTo>
                  <a:lnTo>
                    <a:pt x="187528" y="2163902"/>
                  </a:lnTo>
                  <a:lnTo>
                    <a:pt x="187426" y="2162899"/>
                  </a:lnTo>
                  <a:lnTo>
                    <a:pt x="187350" y="2162035"/>
                  </a:lnTo>
                  <a:lnTo>
                    <a:pt x="186474" y="2159076"/>
                  </a:lnTo>
                  <a:lnTo>
                    <a:pt x="188328" y="2158733"/>
                  </a:lnTo>
                  <a:lnTo>
                    <a:pt x="190004" y="2157552"/>
                  </a:lnTo>
                  <a:lnTo>
                    <a:pt x="190817" y="2156472"/>
                  </a:lnTo>
                  <a:lnTo>
                    <a:pt x="191541" y="2155520"/>
                  </a:lnTo>
                  <a:lnTo>
                    <a:pt x="193446" y="2153450"/>
                  </a:lnTo>
                  <a:lnTo>
                    <a:pt x="195287" y="2150211"/>
                  </a:lnTo>
                  <a:close/>
                </a:path>
                <a:path w="357504" h="2462529">
                  <a:moveTo>
                    <a:pt x="201256" y="1158189"/>
                  </a:moveTo>
                  <a:lnTo>
                    <a:pt x="194602" y="1157008"/>
                  </a:lnTo>
                  <a:lnTo>
                    <a:pt x="194132" y="1155674"/>
                  </a:lnTo>
                  <a:lnTo>
                    <a:pt x="192900" y="1151585"/>
                  </a:lnTo>
                  <a:lnTo>
                    <a:pt x="189636" y="1150734"/>
                  </a:lnTo>
                  <a:lnTo>
                    <a:pt x="184581" y="1151661"/>
                  </a:lnTo>
                  <a:lnTo>
                    <a:pt x="181673" y="1153147"/>
                  </a:lnTo>
                  <a:lnTo>
                    <a:pt x="179387" y="1160449"/>
                  </a:lnTo>
                  <a:lnTo>
                    <a:pt x="180263" y="1162989"/>
                  </a:lnTo>
                  <a:lnTo>
                    <a:pt x="183134" y="1166774"/>
                  </a:lnTo>
                  <a:lnTo>
                    <a:pt x="185521" y="1165567"/>
                  </a:lnTo>
                  <a:lnTo>
                    <a:pt x="187121" y="1165225"/>
                  </a:lnTo>
                  <a:lnTo>
                    <a:pt x="189890" y="1164590"/>
                  </a:lnTo>
                  <a:lnTo>
                    <a:pt x="190233" y="1168209"/>
                  </a:lnTo>
                  <a:lnTo>
                    <a:pt x="192595" y="1167930"/>
                  </a:lnTo>
                  <a:lnTo>
                    <a:pt x="194348" y="1167853"/>
                  </a:lnTo>
                  <a:lnTo>
                    <a:pt x="195859" y="1169911"/>
                  </a:lnTo>
                  <a:lnTo>
                    <a:pt x="198374" y="1168107"/>
                  </a:lnTo>
                  <a:lnTo>
                    <a:pt x="200634" y="1168577"/>
                  </a:lnTo>
                  <a:lnTo>
                    <a:pt x="198069" y="1163586"/>
                  </a:lnTo>
                  <a:lnTo>
                    <a:pt x="201256" y="1158189"/>
                  </a:lnTo>
                  <a:close/>
                </a:path>
                <a:path w="357504" h="2462529">
                  <a:moveTo>
                    <a:pt x="207708" y="1075931"/>
                  </a:moveTo>
                  <a:lnTo>
                    <a:pt x="203873" y="1074699"/>
                  </a:lnTo>
                  <a:lnTo>
                    <a:pt x="200558" y="1076032"/>
                  </a:lnTo>
                  <a:lnTo>
                    <a:pt x="198564" y="1080592"/>
                  </a:lnTo>
                  <a:lnTo>
                    <a:pt x="200748" y="1080477"/>
                  </a:lnTo>
                  <a:lnTo>
                    <a:pt x="201980" y="1081151"/>
                  </a:lnTo>
                  <a:lnTo>
                    <a:pt x="203136" y="1080592"/>
                  </a:lnTo>
                  <a:lnTo>
                    <a:pt x="205930" y="1083386"/>
                  </a:lnTo>
                  <a:lnTo>
                    <a:pt x="204825" y="1078661"/>
                  </a:lnTo>
                  <a:lnTo>
                    <a:pt x="207708" y="1075931"/>
                  </a:lnTo>
                  <a:close/>
                </a:path>
                <a:path w="357504" h="2462529">
                  <a:moveTo>
                    <a:pt x="233210" y="1208024"/>
                  </a:moveTo>
                  <a:lnTo>
                    <a:pt x="230047" y="1202220"/>
                  </a:lnTo>
                  <a:lnTo>
                    <a:pt x="221462" y="1199908"/>
                  </a:lnTo>
                  <a:lnTo>
                    <a:pt x="216941" y="1205509"/>
                  </a:lnTo>
                  <a:lnTo>
                    <a:pt x="216319" y="1205331"/>
                  </a:lnTo>
                  <a:lnTo>
                    <a:pt x="211747" y="1198079"/>
                  </a:lnTo>
                  <a:lnTo>
                    <a:pt x="211099" y="1198054"/>
                  </a:lnTo>
                  <a:lnTo>
                    <a:pt x="203009" y="1201648"/>
                  </a:lnTo>
                  <a:lnTo>
                    <a:pt x="199847" y="1204455"/>
                  </a:lnTo>
                  <a:lnTo>
                    <a:pt x="194183" y="1206207"/>
                  </a:lnTo>
                  <a:lnTo>
                    <a:pt x="192239" y="1208252"/>
                  </a:lnTo>
                  <a:lnTo>
                    <a:pt x="191236" y="1210500"/>
                  </a:lnTo>
                  <a:lnTo>
                    <a:pt x="190030" y="1213218"/>
                  </a:lnTo>
                  <a:lnTo>
                    <a:pt x="192646" y="1213167"/>
                  </a:lnTo>
                  <a:lnTo>
                    <a:pt x="193929" y="1215682"/>
                  </a:lnTo>
                  <a:lnTo>
                    <a:pt x="193027" y="1217180"/>
                  </a:lnTo>
                  <a:lnTo>
                    <a:pt x="194602" y="1219695"/>
                  </a:lnTo>
                  <a:lnTo>
                    <a:pt x="193395" y="1221600"/>
                  </a:lnTo>
                  <a:lnTo>
                    <a:pt x="189534" y="1219746"/>
                  </a:lnTo>
                  <a:lnTo>
                    <a:pt x="187731" y="1224038"/>
                  </a:lnTo>
                  <a:lnTo>
                    <a:pt x="182448" y="1221181"/>
                  </a:lnTo>
                  <a:lnTo>
                    <a:pt x="181800" y="1223429"/>
                  </a:lnTo>
                  <a:lnTo>
                    <a:pt x="178130" y="1225791"/>
                  </a:lnTo>
                  <a:lnTo>
                    <a:pt x="177482" y="1227404"/>
                  </a:lnTo>
                  <a:lnTo>
                    <a:pt x="178536" y="1231798"/>
                  </a:lnTo>
                  <a:lnTo>
                    <a:pt x="177812" y="1234655"/>
                  </a:lnTo>
                  <a:lnTo>
                    <a:pt x="181825" y="1237335"/>
                  </a:lnTo>
                  <a:lnTo>
                    <a:pt x="184340" y="1238199"/>
                  </a:lnTo>
                  <a:lnTo>
                    <a:pt x="188048" y="1238415"/>
                  </a:lnTo>
                  <a:lnTo>
                    <a:pt x="194081" y="1232293"/>
                  </a:lnTo>
                  <a:lnTo>
                    <a:pt x="196888" y="1226820"/>
                  </a:lnTo>
                  <a:lnTo>
                    <a:pt x="203365" y="1230439"/>
                  </a:lnTo>
                  <a:lnTo>
                    <a:pt x="208165" y="1227124"/>
                  </a:lnTo>
                  <a:lnTo>
                    <a:pt x="208737" y="1229614"/>
                  </a:lnTo>
                  <a:lnTo>
                    <a:pt x="208584" y="1234706"/>
                  </a:lnTo>
                  <a:lnTo>
                    <a:pt x="209740" y="1235227"/>
                  </a:lnTo>
                  <a:lnTo>
                    <a:pt x="220205" y="1234071"/>
                  </a:lnTo>
                  <a:lnTo>
                    <a:pt x="228168" y="1230490"/>
                  </a:lnTo>
                  <a:lnTo>
                    <a:pt x="228117" y="1217866"/>
                  </a:lnTo>
                  <a:lnTo>
                    <a:pt x="230073" y="1220546"/>
                  </a:lnTo>
                  <a:lnTo>
                    <a:pt x="230479" y="1219085"/>
                  </a:lnTo>
                  <a:lnTo>
                    <a:pt x="231851" y="1215732"/>
                  </a:lnTo>
                  <a:lnTo>
                    <a:pt x="230873" y="1215123"/>
                  </a:lnTo>
                  <a:lnTo>
                    <a:pt x="228219" y="1214196"/>
                  </a:lnTo>
                  <a:lnTo>
                    <a:pt x="224294" y="1214374"/>
                  </a:lnTo>
                  <a:lnTo>
                    <a:pt x="232689" y="1209649"/>
                  </a:lnTo>
                  <a:lnTo>
                    <a:pt x="233210" y="1208024"/>
                  </a:lnTo>
                  <a:close/>
                </a:path>
                <a:path w="357504" h="2462529">
                  <a:moveTo>
                    <a:pt x="237159" y="1637004"/>
                  </a:moveTo>
                  <a:lnTo>
                    <a:pt x="236448" y="1635798"/>
                  </a:lnTo>
                  <a:lnTo>
                    <a:pt x="235902" y="1634477"/>
                  </a:lnTo>
                  <a:lnTo>
                    <a:pt x="234645" y="1633093"/>
                  </a:lnTo>
                  <a:lnTo>
                    <a:pt x="233311" y="1633245"/>
                  </a:lnTo>
                  <a:lnTo>
                    <a:pt x="232689" y="1633588"/>
                  </a:lnTo>
                  <a:lnTo>
                    <a:pt x="232054" y="1633969"/>
                  </a:lnTo>
                  <a:lnTo>
                    <a:pt x="231762" y="1634896"/>
                  </a:lnTo>
                  <a:lnTo>
                    <a:pt x="231025" y="1636179"/>
                  </a:lnTo>
                  <a:lnTo>
                    <a:pt x="229247" y="1635709"/>
                  </a:lnTo>
                  <a:lnTo>
                    <a:pt x="230428" y="1637538"/>
                  </a:lnTo>
                  <a:lnTo>
                    <a:pt x="231101" y="1637690"/>
                  </a:lnTo>
                  <a:lnTo>
                    <a:pt x="231584" y="1637957"/>
                  </a:lnTo>
                  <a:lnTo>
                    <a:pt x="232638" y="1638236"/>
                  </a:lnTo>
                  <a:lnTo>
                    <a:pt x="233641" y="1638960"/>
                  </a:lnTo>
                  <a:lnTo>
                    <a:pt x="234823" y="1638185"/>
                  </a:lnTo>
                  <a:lnTo>
                    <a:pt x="235546" y="1637715"/>
                  </a:lnTo>
                  <a:lnTo>
                    <a:pt x="236372" y="1637411"/>
                  </a:lnTo>
                  <a:lnTo>
                    <a:pt x="237159" y="1637004"/>
                  </a:lnTo>
                  <a:close/>
                </a:path>
                <a:path w="357504" h="2462529">
                  <a:moveTo>
                    <a:pt x="238010" y="2111552"/>
                  </a:moveTo>
                  <a:lnTo>
                    <a:pt x="236080" y="2108339"/>
                  </a:lnTo>
                  <a:lnTo>
                    <a:pt x="233159" y="2107209"/>
                  </a:lnTo>
                  <a:lnTo>
                    <a:pt x="232156" y="2108073"/>
                  </a:lnTo>
                  <a:lnTo>
                    <a:pt x="230657" y="2109305"/>
                  </a:lnTo>
                  <a:lnTo>
                    <a:pt x="230200" y="2112657"/>
                  </a:lnTo>
                  <a:lnTo>
                    <a:pt x="231127" y="2113991"/>
                  </a:lnTo>
                  <a:lnTo>
                    <a:pt x="232562" y="2116048"/>
                  </a:lnTo>
                  <a:lnTo>
                    <a:pt x="234391" y="2116074"/>
                  </a:lnTo>
                  <a:lnTo>
                    <a:pt x="236372" y="2115528"/>
                  </a:lnTo>
                  <a:lnTo>
                    <a:pt x="237705" y="2114600"/>
                  </a:lnTo>
                  <a:lnTo>
                    <a:pt x="238010" y="2111552"/>
                  </a:lnTo>
                  <a:close/>
                </a:path>
                <a:path w="357504" h="2462529">
                  <a:moveTo>
                    <a:pt x="252361" y="2283066"/>
                  </a:moveTo>
                  <a:lnTo>
                    <a:pt x="252095" y="2282507"/>
                  </a:lnTo>
                  <a:lnTo>
                    <a:pt x="251231" y="2281478"/>
                  </a:lnTo>
                  <a:lnTo>
                    <a:pt x="250736" y="2278545"/>
                  </a:lnTo>
                  <a:lnTo>
                    <a:pt x="249656" y="2279675"/>
                  </a:lnTo>
                  <a:lnTo>
                    <a:pt x="247548" y="2279675"/>
                  </a:lnTo>
                  <a:lnTo>
                    <a:pt x="246011" y="2279827"/>
                  </a:lnTo>
                  <a:lnTo>
                    <a:pt x="244538" y="2280120"/>
                  </a:lnTo>
                  <a:lnTo>
                    <a:pt x="243433" y="2280374"/>
                  </a:lnTo>
                  <a:lnTo>
                    <a:pt x="241427" y="2279294"/>
                  </a:lnTo>
                  <a:lnTo>
                    <a:pt x="241871" y="2282190"/>
                  </a:lnTo>
                  <a:lnTo>
                    <a:pt x="242303" y="2284666"/>
                  </a:lnTo>
                  <a:lnTo>
                    <a:pt x="243649" y="2286330"/>
                  </a:lnTo>
                  <a:lnTo>
                    <a:pt x="245668" y="2286330"/>
                  </a:lnTo>
                  <a:lnTo>
                    <a:pt x="247421" y="2286330"/>
                  </a:lnTo>
                  <a:lnTo>
                    <a:pt x="249148" y="2284717"/>
                  </a:lnTo>
                  <a:lnTo>
                    <a:pt x="252361" y="2283066"/>
                  </a:lnTo>
                  <a:close/>
                </a:path>
                <a:path w="357504" h="2462529">
                  <a:moveTo>
                    <a:pt x="257543" y="2120900"/>
                  </a:moveTo>
                  <a:lnTo>
                    <a:pt x="253466" y="2118410"/>
                  </a:lnTo>
                  <a:lnTo>
                    <a:pt x="252641" y="2117890"/>
                  </a:lnTo>
                  <a:lnTo>
                    <a:pt x="250888" y="2120074"/>
                  </a:lnTo>
                  <a:lnTo>
                    <a:pt x="250151" y="2120849"/>
                  </a:lnTo>
                  <a:lnTo>
                    <a:pt x="245960" y="2123262"/>
                  </a:lnTo>
                  <a:lnTo>
                    <a:pt x="245745" y="2128558"/>
                  </a:lnTo>
                  <a:lnTo>
                    <a:pt x="248450" y="2130742"/>
                  </a:lnTo>
                  <a:lnTo>
                    <a:pt x="249453" y="2132241"/>
                  </a:lnTo>
                  <a:lnTo>
                    <a:pt x="251091" y="2131847"/>
                  </a:lnTo>
                  <a:lnTo>
                    <a:pt x="252463" y="2131415"/>
                  </a:lnTo>
                  <a:lnTo>
                    <a:pt x="254876" y="2130717"/>
                  </a:lnTo>
                  <a:lnTo>
                    <a:pt x="256730" y="2128659"/>
                  </a:lnTo>
                  <a:lnTo>
                    <a:pt x="256832" y="2126424"/>
                  </a:lnTo>
                  <a:lnTo>
                    <a:pt x="256933" y="2123986"/>
                  </a:lnTo>
                  <a:lnTo>
                    <a:pt x="257543" y="2120900"/>
                  </a:lnTo>
                  <a:close/>
                </a:path>
                <a:path w="357504" h="2462529">
                  <a:moveTo>
                    <a:pt x="260553" y="1662137"/>
                  </a:moveTo>
                  <a:lnTo>
                    <a:pt x="259067" y="1656842"/>
                  </a:lnTo>
                  <a:lnTo>
                    <a:pt x="255828" y="1652092"/>
                  </a:lnTo>
                  <a:lnTo>
                    <a:pt x="255409" y="1651469"/>
                  </a:lnTo>
                  <a:lnTo>
                    <a:pt x="254127" y="1648612"/>
                  </a:lnTo>
                  <a:lnTo>
                    <a:pt x="250812" y="1650568"/>
                  </a:lnTo>
                  <a:lnTo>
                    <a:pt x="248551" y="1648358"/>
                  </a:lnTo>
                  <a:lnTo>
                    <a:pt x="247421" y="1652422"/>
                  </a:lnTo>
                  <a:lnTo>
                    <a:pt x="246138" y="1652574"/>
                  </a:lnTo>
                  <a:lnTo>
                    <a:pt x="244411" y="1653349"/>
                  </a:lnTo>
                  <a:lnTo>
                    <a:pt x="242951" y="1653476"/>
                  </a:lnTo>
                  <a:lnTo>
                    <a:pt x="237883" y="1646047"/>
                  </a:lnTo>
                  <a:lnTo>
                    <a:pt x="232079" y="1649857"/>
                  </a:lnTo>
                  <a:lnTo>
                    <a:pt x="225628" y="1655864"/>
                  </a:lnTo>
                  <a:lnTo>
                    <a:pt x="225933" y="1653628"/>
                  </a:lnTo>
                  <a:lnTo>
                    <a:pt x="222897" y="1652092"/>
                  </a:lnTo>
                  <a:lnTo>
                    <a:pt x="219710" y="1653705"/>
                  </a:lnTo>
                  <a:lnTo>
                    <a:pt x="219532" y="1657019"/>
                  </a:lnTo>
                  <a:lnTo>
                    <a:pt x="220129" y="1658848"/>
                  </a:lnTo>
                  <a:lnTo>
                    <a:pt x="224904" y="1660702"/>
                  </a:lnTo>
                  <a:lnTo>
                    <a:pt x="227533" y="1662188"/>
                  </a:lnTo>
                  <a:lnTo>
                    <a:pt x="232537" y="1665554"/>
                  </a:lnTo>
                  <a:lnTo>
                    <a:pt x="235648" y="1667103"/>
                  </a:lnTo>
                  <a:lnTo>
                    <a:pt x="242798" y="1665300"/>
                  </a:lnTo>
                  <a:lnTo>
                    <a:pt x="243103" y="1666151"/>
                  </a:lnTo>
                  <a:lnTo>
                    <a:pt x="240322" y="1672234"/>
                  </a:lnTo>
                  <a:lnTo>
                    <a:pt x="242150" y="1675460"/>
                  </a:lnTo>
                  <a:lnTo>
                    <a:pt x="238861" y="1677200"/>
                  </a:lnTo>
                  <a:lnTo>
                    <a:pt x="239064" y="1678584"/>
                  </a:lnTo>
                  <a:lnTo>
                    <a:pt x="241477" y="1679232"/>
                  </a:lnTo>
                  <a:lnTo>
                    <a:pt x="243332" y="1681137"/>
                  </a:lnTo>
                  <a:lnTo>
                    <a:pt x="251409" y="1677352"/>
                  </a:lnTo>
                  <a:lnTo>
                    <a:pt x="256463" y="1674507"/>
                  </a:lnTo>
                  <a:lnTo>
                    <a:pt x="257263" y="1667713"/>
                  </a:lnTo>
                  <a:lnTo>
                    <a:pt x="260553" y="1662137"/>
                  </a:lnTo>
                  <a:close/>
                </a:path>
                <a:path w="357504" h="2462529">
                  <a:moveTo>
                    <a:pt x="266522" y="1616392"/>
                  </a:moveTo>
                  <a:lnTo>
                    <a:pt x="265074" y="1614843"/>
                  </a:lnTo>
                  <a:lnTo>
                    <a:pt x="258521" y="1612582"/>
                  </a:lnTo>
                  <a:lnTo>
                    <a:pt x="256133" y="1612658"/>
                  </a:lnTo>
                  <a:lnTo>
                    <a:pt x="254025" y="1613166"/>
                  </a:lnTo>
                  <a:lnTo>
                    <a:pt x="253022" y="1610144"/>
                  </a:lnTo>
                  <a:lnTo>
                    <a:pt x="250380" y="1607489"/>
                  </a:lnTo>
                  <a:lnTo>
                    <a:pt x="247218" y="1606080"/>
                  </a:lnTo>
                  <a:lnTo>
                    <a:pt x="248831" y="1605661"/>
                  </a:lnTo>
                  <a:lnTo>
                    <a:pt x="250329" y="1604695"/>
                  </a:lnTo>
                  <a:lnTo>
                    <a:pt x="253149" y="1603248"/>
                  </a:lnTo>
                  <a:lnTo>
                    <a:pt x="252717" y="1601241"/>
                  </a:lnTo>
                  <a:lnTo>
                    <a:pt x="250126" y="1600187"/>
                  </a:lnTo>
                  <a:lnTo>
                    <a:pt x="247573" y="1599374"/>
                  </a:lnTo>
                  <a:lnTo>
                    <a:pt x="245465" y="1598396"/>
                  </a:lnTo>
                  <a:lnTo>
                    <a:pt x="243027" y="1598625"/>
                  </a:lnTo>
                  <a:lnTo>
                    <a:pt x="237528" y="1598828"/>
                  </a:lnTo>
                  <a:lnTo>
                    <a:pt x="237985" y="1600835"/>
                  </a:lnTo>
                  <a:lnTo>
                    <a:pt x="236956" y="1603692"/>
                  </a:lnTo>
                  <a:lnTo>
                    <a:pt x="238429" y="1603997"/>
                  </a:lnTo>
                  <a:lnTo>
                    <a:pt x="240245" y="1604556"/>
                  </a:lnTo>
                  <a:lnTo>
                    <a:pt x="241541" y="1605026"/>
                  </a:lnTo>
                  <a:lnTo>
                    <a:pt x="238264" y="1605178"/>
                  </a:lnTo>
                  <a:lnTo>
                    <a:pt x="235026" y="1606029"/>
                  </a:lnTo>
                  <a:lnTo>
                    <a:pt x="229920" y="1604670"/>
                  </a:lnTo>
                  <a:lnTo>
                    <a:pt x="223672" y="1612506"/>
                  </a:lnTo>
                  <a:lnTo>
                    <a:pt x="226364" y="1615744"/>
                  </a:lnTo>
                  <a:lnTo>
                    <a:pt x="226606" y="1618183"/>
                  </a:lnTo>
                  <a:lnTo>
                    <a:pt x="226961" y="1620596"/>
                  </a:lnTo>
                  <a:lnTo>
                    <a:pt x="226110" y="1620164"/>
                  </a:lnTo>
                  <a:lnTo>
                    <a:pt x="225209" y="1619834"/>
                  </a:lnTo>
                  <a:lnTo>
                    <a:pt x="224675" y="1618856"/>
                  </a:lnTo>
                  <a:lnTo>
                    <a:pt x="222897" y="1619859"/>
                  </a:lnTo>
                  <a:lnTo>
                    <a:pt x="220840" y="1620570"/>
                  </a:lnTo>
                  <a:lnTo>
                    <a:pt x="218147" y="1623148"/>
                  </a:lnTo>
                  <a:lnTo>
                    <a:pt x="219659" y="1624660"/>
                  </a:lnTo>
                  <a:lnTo>
                    <a:pt x="220789" y="1626997"/>
                  </a:lnTo>
                  <a:lnTo>
                    <a:pt x="220611" y="1628152"/>
                  </a:lnTo>
                  <a:lnTo>
                    <a:pt x="221665" y="1633766"/>
                  </a:lnTo>
                  <a:lnTo>
                    <a:pt x="223050" y="1634020"/>
                  </a:lnTo>
                  <a:lnTo>
                    <a:pt x="229577" y="1630908"/>
                  </a:lnTo>
                  <a:lnTo>
                    <a:pt x="230174" y="1629346"/>
                  </a:lnTo>
                  <a:lnTo>
                    <a:pt x="230771" y="1627466"/>
                  </a:lnTo>
                  <a:lnTo>
                    <a:pt x="233743" y="1629295"/>
                  </a:lnTo>
                  <a:lnTo>
                    <a:pt x="238937" y="1630883"/>
                  </a:lnTo>
                  <a:lnTo>
                    <a:pt x="242697" y="1625993"/>
                  </a:lnTo>
                  <a:lnTo>
                    <a:pt x="249224" y="1621764"/>
                  </a:lnTo>
                  <a:lnTo>
                    <a:pt x="249529" y="1624609"/>
                  </a:lnTo>
                  <a:lnTo>
                    <a:pt x="250964" y="1627212"/>
                  </a:lnTo>
                  <a:lnTo>
                    <a:pt x="251815" y="1628419"/>
                  </a:lnTo>
                  <a:lnTo>
                    <a:pt x="255079" y="1626438"/>
                  </a:lnTo>
                  <a:lnTo>
                    <a:pt x="256336" y="1627568"/>
                  </a:lnTo>
                  <a:lnTo>
                    <a:pt x="261124" y="1627593"/>
                  </a:lnTo>
                  <a:lnTo>
                    <a:pt x="265671" y="1622831"/>
                  </a:lnTo>
                  <a:lnTo>
                    <a:pt x="266179" y="1619059"/>
                  </a:lnTo>
                  <a:lnTo>
                    <a:pt x="266522" y="1616392"/>
                  </a:lnTo>
                  <a:close/>
                </a:path>
                <a:path w="357504" h="2462529">
                  <a:moveTo>
                    <a:pt x="273278" y="1578864"/>
                  </a:moveTo>
                  <a:lnTo>
                    <a:pt x="272478" y="1576984"/>
                  </a:lnTo>
                  <a:lnTo>
                    <a:pt x="268211" y="1575752"/>
                  </a:lnTo>
                  <a:lnTo>
                    <a:pt x="266598" y="1576539"/>
                  </a:lnTo>
                  <a:lnTo>
                    <a:pt x="265391" y="1577809"/>
                  </a:lnTo>
                  <a:lnTo>
                    <a:pt x="264922" y="1575460"/>
                  </a:lnTo>
                  <a:lnTo>
                    <a:pt x="264337" y="1573149"/>
                  </a:lnTo>
                  <a:lnTo>
                    <a:pt x="261924" y="1569681"/>
                  </a:lnTo>
                  <a:lnTo>
                    <a:pt x="260781" y="1568602"/>
                  </a:lnTo>
                  <a:lnTo>
                    <a:pt x="253365" y="1569224"/>
                  </a:lnTo>
                  <a:lnTo>
                    <a:pt x="248805" y="1571409"/>
                  </a:lnTo>
                  <a:lnTo>
                    <a:pt x="243154" y="1579067"/>
                  </a:lnTo>
                  <a:lnTo>
                    <a:pt x="243649" y="1578889"/>
                  </a:lnTo>
                  <a:lnTo>
                    <a:pt x="246443" y="1586128"/>
                  </a:lnTo>
                  <a:lnTo>
                    <a:pt x="251968" y="1586103"/>
                  </a:lnTo>
                  <a:lnTo>
                    <a:pt x="252387" y="1590687"/>
                  </a:lnTo>
                  <a:lnTo>
                    <a:pt x="264566" y="1591818"/>
                  </a:lnTo>
                  <a:lnTo>
                    <a:pt x="267131" y="1589316"/>
                  </a:lnTo>
                  <a:lnTo>
                    <a:pt x="266623" y="1584413"/>
                  </a:lnTo>
                  <a:lnTo>
                    <a:pt x="268655" y="1584515"/>
                  </a:lnTo>
                  <a:lnTo>
                    <a:pt x="273050" y="1582508"/>
                  </a:lnTo>
                  <a:lnTo>
                    <a:pt x="273151" y="1580959"/>
                  </a:lnTo>
                  <a:lnTo>
                    <a:pt x="273278" y="1578864"/>
                  </a:lnTo>
                  <a:close/>
                </a:path>
                <a:path w="357504" h="2462529">
                  <a:moveTo>
                    <a:pt x="301269" y="1673834"/>
                  </a:moveTo>
                  <a:lnTo>
                    <a:pt x="300939" y="1673402"/>
                  </a:lnTo>
                  <a:lnTo>
                    <a:pt x="300685" y="1672780"/>
                  </a:lnTo>
                  <a:lnTo>
                    <a:pt x="300240" y="1672577"/>
                  </a:lnTo>
                  <a:lnTo>
                    <a:pt x="299161" y="1672082"/>
                  </a:lnTo>
                  <a:lnTo>
                    <a:pt x="298005" y="1671878"/>
                  </a:lnTo>
                  <a:lnTo>
                    <a:pt x="297548" y="1673453"/>
                  </a:lnTo>
                  <a:lnTo>
                    <a:pt x="297548" y="1674012"/>
                  </a:lnTo>
                  <a:lnTo>
                    <a:pt x="297599" y="1675091"/>
                  </a:lnTo>
                  <a:lnTo>
                    <a:pt x="298831" y="1674685"/>
                  </a:lnTo>
                  <a:lnTo>
                    <a:pt x="300062" y="1674266"/>
                  </a:lnTo>
                  <a:lnTo>
                    <a:pt x="301269" y="1673834"/>
                  </a:lnTo>
                  <a:close/>
                </a:path>
                <a:path w="357504" h="2462529">
                  <a:moveTo>
                    <a:pt x="301523" y="1666557"/>
                  </a:moveTo>
                  <a:lnTo>
                    <a:pt x="301472" y="1666125"/>
                  </a:lnTo>
                  <a:lnTo>
                    <a:pt x="301396" y="1665681"/>
                  </a:lnTo>
                  <a:lnTo>
                    <a:pt x="301294" y="1665249"/>
                  </a:lnTo>
                  <a:lnTo>
                    <a:pt x="301040" y="1665376"/>
                  </a:lnTo>
                  <a:lnTo>
                    <a:pt x="300583" y="1665478"/>
                  </a:lnTo>
                  <a:lnTo>
                    <a:pt x="300558" y="1665630"/>
                  </a:lnTo>
                  <a:lnTo>
                    <a:pt x="300520" y="1666049"/>
                  </a:lnTo>
                  <a:lnTo>
                    <a:pt x="300634" y="1666506"/>
                  </a:lnTo>
                  <a:lnTo>
                    <a:pt x="300710" y="1666951"/>
                  </a:lnTo>
                  <a:lnTo>
                    <a:pt x="301523" y="1666557"/>
                  </a:lnTo>
                  <a:close/>
                </a:path>
                <a:path w="357504" h="2462529">
                  <a:moveTo>
                    <a:pt x="301663" y="1530515"/>
                  </a:moveTo>
                  <a:lnTo>
                    <a:pt x="301548" y="1530299"/>
                  </a:lnTo>
                  <a:lnTo>
                    <a:pt x="301447" y="1529842"/>
                  </a:lnTo>
                  <a:lnTo>
                    <a:pt x="301294" y="1529816"/>
                  </a:lnTo>
                  <a:lnTo>
                    <a:pt x="300863" y="1529765"/>
                  </a:lnTo>
                  <a:lnTo>
                    <a:pt x="300418" y="1529918"/>
                  </a:lnTo>
                  <a:lnTo>
                    <a:pt x="299961" y="1529969"/>
                  </a:lnTo>
                  <a:lnTo>
                    <a:pt x="300367" y="1530769"/>
                  </a:lnTo>
                  <a:lnTo>
                    <a:pt x="300786" y="1530692"/>
                  </a:lnTo>
                  <a:lnTo>
                    <a:pt x="301244" y="1530616"/>
                  </a:lnTo>
                  <a:lnTo>
                    <a:pt x="301663" y="1530515"/>
                  </a:lnTo>
                  <a:close/>
                </a:path>
                <a:path w="357504" h="2462529">
                  <a:moveTo>
                    <a:pt x="305079" y="1378648"/>
                  </a:moveTo>
                  <a:lnTo>
                    <a:pt x="301713" y="1379220"/>
                  </a:lnTo>
                  <a:lnTo>
                    <a:pt x="301244" y="1376768"/>
                  </a:lnTo>
                  <a:lnTo>
                    <a:pt x="296125" y="1378165"/>
                  </a:lnTo>
                  <a:lnTo>
                    <a:pt x="294868" y="1380324"/>
                  </a:lnTo>
                  <a:lnTo>
                    <a:pt x="295516" y="1381226"/>
                  </a:lnTo>
                  <a:lnTo>
                    <a:pt x="296570" y="1382915"/>
                  </a:lnTo>
                  <a:lnTo>
                    <a:pt x="297853" y="1384401"/>
                  </a:lnTo>
                  <a:lnTo>
                    <a:pt x="298475" y="1385150"/>
                  </a:lnTo>
                  <a:lnTo>
                    <a:pt x="303606" y="1382509"/>
                  </a:lnTo>
                  <a:lnTo>
                    <a:pt x="304126" y="1381188"/>
                  </a:lnTo>
                  <a:lnTo>
                    <a:pt x="305079" y="1378648"/>
                  </a:lnTo>
                  <a:close/>
                </a:path>
                <a:path w="357504" h="2462529">
                  <a:moveTo>
                    <a:pt x="305308" y="1346835"/>
                  </a:moveTo>
                  <a:lnTo>
                    <a:pt x="303301" y="1343202"/>
                  </a:lnTo>
                  <a:lnTo>
                    <a:pt x="301193" y="1341996"/>
                  </a:lnTo>
                  <a:lnTo>
                    <a:pt x="298030" y="1340192"/>
                  </a:lnTo>
                  <a:lnTo>
                    <a:pt x="295516" y="1341793"/>
                  </a:lnTo>
                  <a:lnTo>
                    <a:pt x="290728" y="1344333"/>
                  </a:lnTo>
                  <a:lnTo>
                    <a:pt x="290918" y="1346746"/>
                  </a:lnTo>
                  <a:lnTo>
                    <a:pt x="289598" y="1350810"/>
                  </a:lnTo>
                  <a:lnTo>
                    <a:pt x="288696" y="1351330"/>
                  </a:lnTo>
                  <a:lnTo>
                    <a:pt x="285076" y="1350073"/>
                  </a:lnTo>
                  <a:lnTo>
                    <a:pt x="283146" y="1348041"/>
                  </a:lnTo>
                  <a:lnTo>
                    <a:pt x="281139" y="1352511"/>
                  </a:lnTo>
                  <a:lnTo>
                    <a:pt x="282409" y="1354772"/>
                  </a:lnTo>
                  <a:lnTo>
                    <a:pt x="286486" y="1355725"/>
                  </a:lnTo>
                  <a:lnTo>
                    <a:pt x="284949" y="1360449"/>
                  </a:lnTo>
                  <a:lnTo>
                    <a:pt x="291198" y="1359065"/>
                  </a:lnTo>
                  <a:lnTo>
                    <a:pt x="293916" y="1360995"/>
                  </a:lnTo>
                  <a:lnTo>
                    <a:pt x="296849" y="1358112"/>
                  </a:lnTo>
                  <a:lnTo>
                    <a:pt x="297802" y="1358290"/>
                  </a:lnTo>
                  <a:lnTo>
                    <a:pt x="301840" y="1358341"/>
                  </a:lnTo>
                  <a:lnTo>
                    <a:pt x="303453" y="1356436"/>
                  </a:lnTo>
                  <a:lnTo>
                    <a:pt x="303872" y="1353540"/>
                  </a:lnTo>
                  <a:lnTo>
                    <a:pt x="304279" y="1352308"/>
                  </a:lnTo>
                  <a:lnTo>
                    <a:pt x="304901" y="1351178"/>
                  </a:lnTo>
                  <a:lnTo>
                    <a:pt x="305308" y="1346835"/>
                  </a:lnTo>
                  <a:close/>
                </a:path>
                <a:path w="357504" h="2462529">
                  <a:moveTo>
                    <a:pt x="308140" y="1085443"/>
                  </a:moveTo>
                  <a:lnTo>
                    <a:pt x="306031" y="1085443"/>
                  </a:lnTo>
                  <a:lnTo>
                    <a:pt x="303225" y="1085215"/>
                  </a:lnTo>
                  <a:lnTo>
                    <a:pt x="303250" y="1082509"/>
                  </a:lnTo>
                  <a:lnTo>
                    <a:pt x="301599" y="1082205"/>
                  </a:lnTo>
                  <a:lnTo>
                    <a:pt x="299580" y="1081824"/>
                  </a:lnTo>
                  <a:lnTo>
                    <a:pt x="300088" y="1077277"/>
                  </a:lnTo>
                  <a:lnTo>
                    <a:pt x="296748" y="1079817"/>
                  </a:lnTo>
                  <a:lnTo>
                    <a:pt x="298208" y="1083132"/>
                  </a:lnTo>
                  <a:lnTo>
                    <a:pt x="300393" y="1086218"/>
                  </a:lnTo>
                  <a:lnTo>
                    <a:pt x="302120" y="1087297"/>
                  </a:lnTo>
                  <a:lnTo>
                    <a:pt x="304482" y="1089380"/>
                  </a:lnTo>
                  <a:lnTo>
                    <a:pt x="305054" y="1088859"/>
                  </a:lnTo>
                  <a:lnTo>
                    <a:pt x="306108" y="1088199"/>
                  </a:lnTo>
                  <a:lnTo>
                    <a:pt x="308140" y="1085443"/>
                  </a:lnTo>
                  <a:close/>
                </a:path>
                <a:path w="357504" h="2462529">
                  <a:moveTo>
                    <a:pt x="313867" y="1223581"/>
                  </a:moveTo>
                  <a:lnTo>
                    <a:pt x="312635" y="1220825"/>
                  </a:lnTo>
                  <a:lnTo>
                    <a:pt x="312191" y="1215809"/>
                  </a:lnTo>
                  <a:lnTo>
                    <a:pt x="308444" y="1213091"/>
                  </a:lnTo>
                  <a:lnTo>
                    <a:pt x="302945" y="1213497"/>
                  </a:lnTo>
                  <a:lnTo>
                    <a:pt x="299161" y="1213891"/>
                  </a:lnTo>
                  <a:lnTo>
                    <a:pt x="297700" y="1218387"/>
                  </a:lnTo>
                  <a:lnTo>
                    <a:pt x="296443" y="1222108"/>
                  </a:lnTo>
                  <a:lnTo>
                    <a:pt x="299580" y="1228458"/>
                  </a:lnTo>
                  <a:lnTo>
                    <a:pt x="307721" y="1231646"/>
                  </a:lnTo>
                  <a:lnTo>
                    <a:pt x="310007" y="1230591"/>
                  </a:lnTo>
                  <a:lnTo>
                    <a:pt x="312267" y="1226502"/>
                  </a:lnTo>
                  <a:lnTo>
                    <a:pt x="313867" y="1223581"/>
                  </a:lnTo>
                  <a:close/>
                </a:path>
                <a:path w="357504" h="2462529">
                  <a:moveTo>
                    <a:pt x="317715" y="1180858"/>
                  </a:moveTo>
                  <a:lnTo>
                    <a:pt x="315353" y="1176261"/>
                  </a:lnTo>
                  <a:lnTo>
                    <a:pt x="312559" y="1175689"/>
                  </a:lnTo>
                  <a:lnTo>
                    <a:pt x="309956" y="1175131"/>
                  </a:lnTo>
                  <a:lnTo>
                    <a:pt x="305562" y="1177620"/>
                  </a:lnTo>
                  <a:lnTo>
                    <a:pt x="304101" y="1182865"/>
                  </a:lnTo>
                  <a:lnTo>
                    <a:pt x="306946" y="1189291"/>
                  </a:lnTo>
                  <a:lnTo>
                    <a:pt x="311607" y="1190421"/>
                  </a:lnTo>
                  <a:lnTo>
                    <a:pt x="316179" y="1187005"/>
                  </a:lnTo>
                  <a:lnTo>
                    <a:pt x="317715" y="1180858"/>
                  </a:lnTo>
                  <a:close/>
                </a:path>
                <a:path w="357504" h="2462529">
                  <a:moveTo>
                    <a:pt x="357454" y="15087"/>
                  </a:moveTo>
                  <a:lnTo>
                    <a:pt x="355142" y="8597"/>
                  </a:lnTo>
                  <a:lnTo>
                    <a:pt x="350418" y="3568"/>
                  </a:lnTo>
                  <a:lnTo>
                    <a:pt x="344360" y="571"/>
                  </a:lnTo>
                  <a:lnTo>
                    <a:pt x="337667" y="0"/>
                  </a:lnTo>
                  <a:lnTo>
                    <a:pt x="331089" y="2286"/>
                  </a:lnTo>
                  <a:lnTo>
                    <a:pt x="324916" y="6083"/>
                  </a:lnTo>
                  <a:lnTo>
                    <a:pt x="318439" y="9321"/>
                  </a:lnTo>
                  <a:lnTo>
                    <a:pt x="275132" y="22225"/>
                  </a:lnTo>
                  <a:lnTo>
                    <a:pt x="270738" y="26187"/>
                  </a:lnTo>
                  <a:lnTo>
                    <a:pt x="266522" y="33388"/>
                  </a:lnTo>
                  <a:lnTo>
                    <a:pt x="265595" y="38938"/>
                  </a:lnTo>
                  <a:lnTo>
                    <a:pt x="268338" y="47396"/>
                  </a:lnTo>
                  <a:lnTo>
                    <a:pt x="270967" y="51523"/>
                  </a:lnTo>
                  <a:lnTo>
                    <a:pt x="279450" y="55981"/>
                  </a:lnTo>
                  <a:lnTo>
                    <a:pt x="283667" y="56261"/>
                  </a:lnTo>
                  <a:lnTo>
                    <a:pt x="288569" y="55435"/>
                  </a:lnTo>
                  <a:lnTo>
                    <a:pt x="334645" y="40462"/>
                  </a:lnTo>
                  <a:lnTo>
                    <a:pt x="356882" y="21844"/>
                  </a:lnTo>
                  <a:lnTo>
                    <a:pt x="357454" y="15087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540657" y="6104705"/>
              <a:ext cx="9387840" cy="4169410"/>
            </a:xfrm>
            <a:custGeom>
              <a:avLst/>
              <a:gdLst/>
              <a:ahLst/>
              <a:cxnLst/>
              <a:rect l="l" t="t" r="r" b="b"/>
              <a:pathLst>
                <a:path w="9387840" h="4169409">
                  <a:moveTo>
                    <a:pt x="2206968" y="717001"/>
                  </a:moveTo>
                  <a:lnTo>
                    <a:pt x="2181734" y="653038"/>
                  </a:lnTo>
                  <a:lnTo>
                    <a:pt x="2181681" y="652902"/>
                  </a:lnTo>
                  <a:lnTo>
                    <a:pt x="2170069" y="609183"/>
                  </a:lnTo>
                  <a:lnTo>
                    <a:pt x="2169269" y="565728"/>
                  </a:lnTo>
                  <a:lnTo>
                    <a:pt x="2176417" y="502419"/>
                  </a:lnTo>
                  <a:lnTo>
                    <a:pt x="2202226" y="442261"/>
                  </a:lnTo>
                  <a:lnTo>
                    <a:pt x="2245790" y="413837"/>
                  </a:lnTo>
                  <a:lnTo>
                    <a:pt x="2286811" y="405397"/>
                  </a:lnTo>
                  <a:lnTo>
                    <a:pt x="2304995" y="405195"/>
                  </a:lnTo>
                  <a:lnTo>
                    <a:pt x="2353656" y="235313"/>
                  </a:lnTo>
                  <a:lnTo>
                    <a:pt x="2412716" y="138314"/>
                  </a:lnTo>
                  <a:lnTo>
                    <a:pt x="2520732" y="77864"/>
                  </a:lnTo>
                  <a:lnTo>
                    <a:pt x="2716260" y="17627"/>
                  </a:lnTo>
                  <a:lnTo>
                    <a:pt x="2906253" y="0"/>
                  </a:lnTo>
                  <a:lnTo>
                    <a:pt x="2996462" y="55106"/>
                  </a:lnTo>
                  <a:lnTo>
                    <a:pt x="3023636" y="128269"/>
                  </a:lnTo>
                  <a:lnTo>
                    <a:pt x="3024527" y="164807"/>
                  </a:lnTo>
                  <a:lnTo>
                    <a:pt x="3275696" y="164807"/>
                  </a:lnTo>
                  <a:lnTo>
                    <a:pt x="3292905" y="185392"/>
                  </a:lnTo>
                  <a:lnTo>
                    <a:pt x="3319213" y="319505"/>
                  </a:lnTo>
                  <a:lnTo>
                    <a:pt x="3313924" y="340504"/>
                  </a:lnTo>
                  <a:lnTo>
                    <a:pt x="2860704" y="340504"/>
                  </a:lnTo>
                  <a:lnTo>
                    <a:pt x="2835591" y="410146"/>
                  </a:lnTo>
                  <a:lnTo>
                    <a:pt x="2811928" y="454347"/>
                  </a:lnTo>
                  <a:lnTo>
                    <a:pt x="2775952" y="491996"/>
                  </a:lnTo>
                  <a:lnTo>
                    <a:pt x="2713901" y="541982"/>
                  </a:lnTo>
                  <a:lnTo>
                    <a:pt x="2664890" y="574914"/>
                  </a:lnTo>
                  <a:lnTo>
                    <a:pt x="2613003" y="601099"/>
                  </a:lnTo>
                  <a:lnTo>
                    <a:pt x="2561069" y="621270"/>
                  </a:lnTo>
                  <a:lnTo>
                    <a:pt x="2468387" y="646506"/>
                  </a:lnTo>
                  <a:lnTo>
                    <a:pt x="2433298" y="653038"/>
                  </a:lnTo>
                  <a:lnTo>
                    <a:pt x="2440366" y="688481"/>
                  </a:lnTo>
                  <a:lnTo>
                    <a:pt x="2281418" y="688481"/>
                  </a:lnTo>
                  <a:lnTo>
                    <a:pt x="2241453" y="696602"/>
                  </a:lnTo>
                  <a:lnTo>
                    <a:pt x="2206968" y="717001"/>
                  </a:lnTo>
                  <a:close/>
                </a:path>
                <a:path w="9387840" h="4169409">
                  <a:moveTo>
                    <a:pt x="3275696" y="164807"/>
                  </a:moveTo>
                  <a:lnTo>
                    <a:pt x="3024527" y="164807"/>
                  </a:lnTo>
                  <a:lnTo>
                    <a:pt x="3121986" y="102998"/>
                  </a:lnTo>
                  <a:lnTo>
                    <a:pt x="3182429" y="84540"/>
                  </a:lnTo>
                  <a:lnTo>
                    <a:pt x="3231015" y="111361"/>
                  </a:lnTo>
                  <a:lnTo>
                    <a:pt x="3275696" y="164807"/>
                  </a:lnTo>
                  <a:close/>
                </a:path>
                <a:path w="9387840" h="4169409">
                  <a:moveTo>
                    <a:pt x="3184334" y="689915"/>
                  </a:moveTo>
                  <a:lnTo>
                    <a:pt x="3176453" y="561886"/>
                  </a:lnTo>
                  <a:lnTo>
                    <a:pt x="3160642" y="489008"/>
                  </a:lnTo>
                  <a:lnTo>
                    <a:pt x="3125034" y="444098"/>
                  </a:lnTo>
                  <a:lnTo>
                    <a:pt x="3057763" y="399973"/>
                  </a:lnTo>
                  <a:lnTo>
                    <a:pt x="2978013" y="360986"/>
                  </a:lnTo>
                  <a:lnTo>
                    <a:pt x="2915714" y="343843"/>
                  </a:lnTo>
                  <a:lnTo>
                    <a:pt x="2860704" y="340504"/>
                  </a:lnTo>
                  <a:lnTo>
                    <a:pt x="3313924" y="340504"/>
                  </a:lnTo>
                  <a:lnTo>
                    <a:pt x="3277083" y="486793"/>
                  </a:lnTo>
                  <a:lnTo>
                    <a:pt x="3215722" y="629510"/>
                  </a:lnTo>
                  <a:lnTo>
                    <a:pt x="3184334" y="689915"/>
                  </a:lnTo>
                  <a:close/>
                </a:path>
                <a:path w="9387840" h="4169409">
                  <a:moveTo>
                    <a:pt x="2445523" y="845881"/>
                  </a:moveTo>
                  <a:lnTo>
                    <a:pt x="2431327" y="834144"/>
                  </a:lnTo>
                  <a:lnTo>
                    <a:pt x="2414269" y="800491"/>
                  </a:lnTo>
                  <a:lnTo>
                    <a:pt x="2382639" y="714943"/>
                  </a:lnTo>
                  <a:lnTo>
                    <a:pt x="2333739" y="697195"/>
                  </a:lnTo>
                  <a:lnTo>
                    <a:pt x="2281418" y="688481"/>
                  </a:lnTo>
                  <a:lnTo>
                    <a:pt x="2440366" y="688481"/>
                  </a:lnTo>
                  <a:lnTo>
                    <a:pt x="2446054" y="717001"/>
                  </a:lnTo>
                  <a:lnTo>
                    <a:pt x="2446109" y="717274"/>
                  </a:lnTo>
                  <a:lnTo>
                    <a:pt x="2452571" y="778839"/>
                  </a:lnTo>
                  <a:lnTo>
                    <a:pt x="2452452" y="825715"/>
                  </a:lnTo>
                  <a:lnTo>
                    <a:pt x="2445523" y="845881"/>
                  </a:lnTo>
                  <a:close/>
                </a:path>
                <a:path w="9387840" h="4169409">
                  <a:moveTo>
                    <a:pt x="2901245" y="759199"/>
                  </a:moveTo>
                  <a:lnTo>
                    <a:pt x="2887392" y="756795"/>
                  </a:lnTo>
                  <a:lnTo>
                    <a:pt x="2880052" y="746105"/>
                  </a:lnTo>
                  <a:lnTo>
                    <a:pt x="2880877" y="734749"/>
                  </a:lnTo>
                  <a:lnTo>
                    <a:pt x="2881029" y="733444"/>
                  </a:lnTo>
                  <a:lnTo>
                    <a:pt x="2891882" y="725310"/>
                  </a:lnTo>
                  <a:lnTo>
                    <a:pt x="2934804" y="718863"/>
                  </a:lnTo>
                  <a:lnTo>
                    <a:pt x="2977710" y="718863"/>
                  </a:lnTo>
                  <a:lnTo>
                    <a:pt x="3020675" y="724477"/>
                  </a:lnTo>
                  <a:lnTo>
                    <a:pt x="3062834" y="734749"/>
                  </a:lnTo>
                  <a:lnTo>
                    <a:pt x="3073582" y="743648"/>
                  </a:lnTo>
                  <a:lnTo>
                    <a:pt x="3074131" y="751771"/>
                  </a:lnTo>
                  <a:lnTo>
                    <a:pt x="3074255" y="753610"/>
                  </a:lnTo>
                  <a:lnTo>
                    <a:pt x="2939519" y="753610"/>
                  </a:lnTo>
                  <a:lnTo>
                    <a:pt x="2901245" y="759199"/>
                  </a:lnTo>
                  <a:close/>
                </a:path>
                <a:path w="9387840" h="4169409">
                  <a:moveTo>
                    <a:pt x="2579800" y="776772"/>
                  </a:moveTo>
                  <a:lnTo>
                    <a:pt x="2566116" y="775084"/>
                  </a:lnTo>
                  <a:lnTo>
                    <a:pt x="2558854" y="764628"/>
                  </a:lnTo>
                  <a:lnTo>
                    <a:pt x="2559561" y="754257"/>
                  </a:lnTo>
                  <a:lnTo>
                    <a:pt x="2559605" y="753610"/>
                  </a:lnTo>
                  <a:lnTo>
                    <a:pt x="2559731" y="751771"/>
                  </a:lnTo>
                  <a:lnTo>
                    <a:pt x="2570461" y="742882"/>
                  </a:lnTo>
                  <a:lnTo>
                    <a:pt x="2612620" y="732610"/>
                  </a:lnTo>
                  <a:lnTo>
                    <a:pt x="2655585" y="726997"/>
                  </a:lnTo>
                  <a:lnTo>
                    <a:pt x="2698492" y="726997"/>
                  </a:lnTo>
                  <a:lnTo>
                    <a:pt x="2741414" y="733444"/>
                  </a:lnTo>
                  <a:lnTo>
                    <a:pt x="2752359" y="741644"/>
                  </a:lnTo>
                  <a:lnTo>
                    <a:pt x="2753225" y="753610"/>
                  </a:lnTo>
                  <a:lnTo>
                    <a:pt x="2753272" y="754257"/>
                  </a:lnTo>
                  <a:lnTo>
                    <a:pt x="2748114" y="761744"/>
                  </a:lnTo>
                  <a:lnTo>
                    <a:pt x="2693777" y="761744"/>
                  </a:lnTo>
                  <a:lnTo>
                    <a:pt x="2655426" y="762121"/>
                  </a:lnTo>
                  <a:lnTo>
                    <a:pt x="2617324" y="767463"/>
                  </a:lnTo>
                  <a:lnTo>
                    <a:pt x="2579800" y="776772"/>
                  </a:lnTo>
                  <a:close/>
                </a:path>
                <a:path w="9387840" h="4169409">
                  <a:moveTo>
                    <a:pt x="3053496" y="768638"/>
                  </a:moveTo>
                  <a:lnTo>
                    <a:pt x="3015971" y="759330"/>
                  </a:lnTo>
                  <a:lnTo>
                    <a:pt x="2977870" y="753987"/>
                  </a:lnTo>
                  <a:lnTo>
                    <a:pt x="2939519" y="753610"/>
                  </a:lnTo>
                  <a:lnTo>
                    <a:pt x="3074255" y="753610"/>
                  </a:lnTo>
                  <a:lnTo>
                    <a:pt x="3074451" y="756504"/>
                  </a:lnTo>
                  <a:lnTo>
                    <a:pt x="3067176" y="766954"/>
                  </a:lnTo>
                  <a:lnTo>
                    <a:pt x="3053496" y="768638"/>
                  </a:lnTo>
                  <a:close/>
                </a:path>
                <a:path w="9387840" h="4169409">
                  <a:moveTo>
                    <a:pt x="2732050" y="767333"/>
                  </a:moveTo>
                  <a:lnTo>
                    <a:pt x="2693777" y="761744"/>
                  </a:lnTo>
                  <a:lnTo>
                    <a:pt x="2748114" y="761744"/>
                  </a:lnTo>
                  <a:lnTo>
                    <a:pt x="2745915" y="764936"/>
                  </a:lnTo>
                  <a:lnTo>
                    <a:pt x="2732050" y="767333"/>
                  </a:lnTo>
                  <a:close/>
                </a:path>
                <a:path w="9387840" h="4169409">
                  <a:moveTo>
                    <a:pt x="2688772" y="873695"/>
                  </a:moveTo>
                  <a:lnTo>
                    <a:pt x="2675559" y="871095"/>
                  </a:lnTo>
                  <a:lnTo>
                    <a:pt x="2664742" y="863873"/>
                  </a:lnTo>
                  <a:lnTo>
                    <a:pt x="2657418" y="853121"/>
                  </a:lnTo>
                  <a:lnTo>
                    <a:pt x="2654682" y="839931"/>
                  </a:lnTo>
                  <a:lnTo>
                    <a:pt x="2657282" y="826718"/>
                  </a:lnTo>
                  <a:lnTo>
                    <a:pt x="2664504" y="815901"/>
                  </a:lnTo>
                  <a:lnTo>
                    <a:pt x="2675256" y="808577"/>
                  </a:lnTo>
                  <a:lnTo>
                    <a:pt x="2688446" y="805841"/>
                  </a:lnTo>
                  <a:lnTo>
                    <a:pt x="2701659" y="808441"/>
                  </a:lnTo>
                  <a:lnTo>
                    <a:pt x="2712476" y="815663"/>
                  </a:lnTo>
                  <a:lnTo>
                    <a:pt x="2719801" y="826415"/>
                  </a:lnTo>
                  <a:lnTo>
                    <a:pt x="2722536" y="839605"/>
                  </a:lnTo>
                  <a:lnTo>
                    <a:pt x="2719936" y="852818"/>
                  </a:lnTo>
                  <a:lnTo>
                    <a:pt x="2712714" y="863635"/>
                  </a:lnTo>
                  <a:lnTo>
                    <a:pt x="2701962" y="870959"/>
                  </a:lnTo>
                  <a:lnTo>
                    <a:pt x="2688772" y="873695"/>
                  </a:lnTo>
                  <a:close/>
                </a:path>
                <a:path w="9387840" h="4169409">
                  <a:moveTo>
                    <a:pt x="2958430" y="883234"/>
                  </a:moveTo>
                  <a:lnTo>
                    <a:pt x="2945217" y="880634"/>
                  </a:lnTo>
                  <a:lnTo>
                    <a:pt x="2934400" y="873412"/>
                  </a:lnTo>
                  <a:lnTo>
                    <a:pt x="2927076" y="862660"/>
                  </a:lnTo>
                  <a:lnTo>
                    <a:pt x="2924340" y="849470"/>
                  </a:lnTo>
                  <a:lnTo>
                    <a:pt x="2926951" y="836243"/>
                  </a:lnTo>
                  <a:lnTo>
                    <a:pt x="2934171" y="825422"/>
                  </a:lnTo>
                  <a:lnTo>
                    <a:pt x="2945096" y="817980"/>
                  </a:lnTo>
                  <a:lnTo>
                    <a:pt x="2945507" y="817980"/>
                  </a:lnTo>
                  <a:lnTo>
                    <a:pt x="2958104" y="815380"/>
                  </a:lnTo>
                  <a:lnTo>
                    <a:pt x="2971317" y="817980"/>
                  </a:lnTo>
                  <a:lnTo>
                    <a:pt x="2982134" y="825202"/>
                  </a:lnTo>
                  <a:lnTo>
                    <a:pt x="2989459" y="835954"/>
                  </a:lnTo>
                  <a:lnTo>
                    <a:pt x="2992194" y="849144"/>
                  </a:lnTo>
                  <a:lnTo>
                    <a:pt x="2989594" y="862357"/>
                  </a:lnTo>
                  <a:lnTo>
                    <a:pt x="2982372" y="873174"/>
                  </a:lnTo>
                  <a:lnTo>
                    <a:pt x="2971620" y="880499"/>
                  </a:lnTo>
                  <a:lnTo>
                    <a:pt x="2958430" y="883234"/>
                  </a:lnTo>
                  <a:close/>
                </a:path>
                <a:path w="9387840" h="4169409">
                  <a:moveTo>
                    <a:pt x="4380172" y="1889569"/>
                  </a:moveTo>
                  <a:lnTo>
                    <a:pt x="4038066" y="1837354"/>
                  </a:lnTo>
                  <a:lnTo>
                    <a:pt x="4033071" y="1830476"/>
                  </a:lnTo>
                  <a:lnTo>
                    <a:pt x="4035355" y="1815891"/>
                  </a:lnTo>
                  <a:lnTo>
                    <a:pt x="4042309" y="1811021"/>
                  </a:lnTo>
                  <a:lnTo>
                    <a:pt x="4383009" y="1864114"/>
                  </a:lnTo>
                  <a:lnTo>
                    <a:pt x="4388004" y="1870993"/>
                  </a:lnTo>
                  <a:lnTo>
                    <a:pt x="4385845" y="1884875"/>
                  </a:lnTo>
                  <a:lnTo>
                    <a:pt x="4380172" y="1889569"/>
                  </a:lnTo>
                  <a:close/>
                </a:path>
                <a:path w="9387840" h="4169409">
                  <a:moveTo>
                    <a:pt x="4310712" y="2088963"/>
                  </a:moveTo>
                  <a:lnTo>
                    <a:pt x="3968606" y="2036749"/>
                  </a:lnTo>
                  <a:lnTo>
                    <a:pt x="3963610" y="2029870"/>
                  </a:lnTo>
                  <a:lnTo>
                    <a:pt x="3965895" y="2015286"/>
                  </a:lnTo>
                  <a:lnTo>
                    <a:pt x="3972848" y="2010441"/>
                  </a:lnTo>
                  <a:lnTo>
                    <a:pt x="4313548" y="2063509"/>
                  </a:lnTo>
                  <a:lnTo>
                    <a:pt x="4318544" y="2070387"/>
                  </a:lnTo>
                  <a:lnTo>
                    <a:pt x="4316385" y="2084269"/>
                  </a:lnTo>
                  <a:lnTo>
                    <a:pt x="4310712" y="2088963"/>
                  </a:lnTo>
                  <a:close/>
                </a:path>
                <a:path w="9387840" h="4169409">
                  <a:moveTo>
                    <a:pt x="7855080" y="854432"/>
                  </a:moveTo>
                  <a:lnTo>
                    <a:pt x="7736869" y="854432"/>
                  </a:lnTo>
                  <a:lnTo>
                    <a:pt x="7743681" y="841732"/>
                  </a:lnTo>
                  <a:lnTo>
                    <a:pt x="7740542" y="829032"/>
                  </a:lnTo>
                  <a:lnTo>
                    <a:pt x="7704907" y="816332"/>
                  </a:lnTo>
                  <a:lnTo>
                    <a:pt x="7642140" y="790932"/>
                  </a:lnTo>
                  <a:lnTo>
                    <a:pt x="7601408" y="790932"/>
                  </a:lnTo>
                  <a:lnTo>
                    <a:pt x="7661642" y="575032"/>
                  </a:lnTo>
                  <a:lnTo>
                    <a:pt x="7687537" y="511532"/>
                  </a:lnTo>
                  <a:lnTo>
                    <a:pt x="7713937" y="524232"/>
                  </a:lnTo>
                  <a:lnTo>
                    <a:pt x="7744678" y="549632"/>
                  </a:lnTo>
                  <a:lnTo>
                    <a:pt x="7779532" y="562332"/>
                  </a:lnTo>
                  <a:lnTo>
                    <a:pt x="7818274" y="575032"/>
                  </a:lnTo>
                  <a:lnTo>
                    <a:pt x="8040086" y="575032"/>
                  </a:lnTo>
                  <a:lnTo>
                    <a:pt x="8036522" y="600432"/>
                  </a:lnTo>
                  <a:lnTo>
                    <a:pt x="8037882" y="638532"/>
                  </a:lnTo>
                  <a:lnTo>
                    <a:pt x="8053410" y="689332"/>
                  </a:lnTo>
                  <a:lnTo>
                    <a:pt x="8087003" y="752832"/>
                  </a:lnTo>
                  <a:lnTo>
                    <a:pt x="8144055" y="841732"/>
                  </a:lnTo>
                  <a:lnTo>
                    <a:pt x="7864493" y="841732"/>
                  </a:lnTo>
                  <a:lnTo>
                    <a:pt x="7855080" y="854432"/>
                  </a:lnTo>
                  <a:close/>
                </a:path>
                <a:path w="9387840" h="4169409">
                  <a:moveTo>
                    <a:pt x="8040086" y="575032"/>
                  </a:moveTo>
                  <a:lnTo>
                    <a:pt x="7910098" y="575032"/>
                  </a:lnTo>
                  <a:lnTo>
                    <a:pt x="7981924" y="562332"/>
                  </a:lnTo>
                  <a:lnTo>
                    <a:pt x="8045432" y="536932"/>
                  </a:lnTo>
                  <a:lnTo>
                    <a:pt x="8040086" y="575032"/>
                  </a:lnTo>
                  <a:close/>
                </a:path>
                <a:path w="9387840" h="4169409">
                  <a:moveTo>
                    <a:pt x="7991812" y="1794232"/>
                  </a:moveTo>
                  <a:lnTo>
                    <a:pt x="7881298" y="1794232"/>
                  </a:lnTo>
                  <a:lnTo>
                    <a:pt x="7808320" y="1781532"/>
                  </a:lnTo>
                  <a:lnTo>
                    <a:pt x="7755717" y="1768832"/>
                  </a:lnTo>
                  <a:lnTo>
                    <a:pt x="7792468" y="1451332"/>
                  </a:lnTo>
                  <a:lnTo>
                    <a:pt x="7749134" y="1438632"/>
                  </a:lnTo>
                  <a:lnTo>
                    <a:pt x="7708127" y="1413232"/>
                  </a:lnTo>
                  <a:lnTo>
                    <a:pt x="7670278" y="1387832"/>
                  </a:lnTo>
                  <a:lnTo>
                    <a:pt x="7636421" y="1349732"/>
                  </a:lnTo>
                  <a:lnTo>
                    <a:pt x="7607388" y="1298932"/>
                  </a:lnTo>
                  <a:lnTo>
                    <a:pt x="7584011" y="1235432"/>
                  </a:lnTo>
                  <a:lnTo>
                    <a:pt x="7572941" y="1197332"/>
                  </a:lnTo>
                  <a:lnTo>
                    <a:pt x="7566355" y="1146532"/>
                  </a:lnTo>
                  <a:lnTo>
                    <a:pt x="7564836" y="1032232"/>
                  </a:lnTo>
                  <a:lnTo>
                    <a:pt x="7575860" y="930632"/>
                  </a:lnTo>
                  <a:lnTo>
                    <a:pt x="7595835" y="816332"/>
                  </a:lnTo>
                  <a:lnTo>
                    <a:pt x="7603767" y="829032"/>
                  </a:lnTo>
                  <a:lnTo>
                    <a:pt x="7724212" y="854432"/>
                  </a:lnTo>
                  <a:lnTo>
                    <a:pt x="7855080" y="854432"/>
                  </a:lnTo>
                  <a:lnTo>
                    <a:pt x="7853669" y="879832"/>
                  </a:lnTo>
                  <a:lnTo>
                    <a:pt x="7659159" y="879832"/>
                  </a:lnTo>
                  <a:lnTo>
                    <a:pt x="7647516" y="892532"/>
                  </a:lnTo>
                  <a:lnTo>
                    <a:pt x="7638895" y="892532"/>
                  </a:lnTo>
                  <a:lnTo>
                    <a:pt x="7634519" y="905232"/>
                  </a:lnTo>
                  <a:lnTo>
                    <a:pt x="7635430" y="917932"/>
                  </a:lnTo>
                  <a:lnTo>
                    <a:pt x="7641228" y="930632"/>
                  </a:lnTo>
                  <a:lnTo>
                    <a:pt x="7650969" y="943332"/>
                  </a:lnTo>
                  <a:lnTo>
                    <a:pt x="7904787" y="943332"/>
                  </a:lnTo>
                  <a:lnTo>
                    <a:pt x="7900411" y="956032"/>
                  </a:lnTo>
                  <a:lnTo>
                    <a:pt x="7901323" y="968732"/>
                  </a:lnTo>
                  <a:lnTo>
                    <a:pt x="7706364" y="968732"/>
                  </a:lnTo>
                  <a:lnTo>
                    <a:pt x="7650409" y="994132"/>
                  </a:lnTo>
                  <a:lnTo>
                    <a:pt x="7641799" y="1006832"/>
                  </a:lnTo>
                  <a:lnTo>
                    <a:pt x="7646242" y="1019532"/>
                  </a:lnTo>
                  <a:lnTo>
                    <a:pt x="7856355" y="1019532"/>
                  </a:lnTo>
                  <a:lnTo>
                    <a:pt x="7848338" y="1032232"/>
                  </a:lnTo>
                  <a:lnTo>
                    <a:pt x="7853393" y="1044932"/>
                  </a:lnTo>
                  <a:lnTo>
                    <a:pt x="7894819" y="1070332"/>
                  </a:lnTo>
                  <a:lnTo>
                    <a:pt x="8572612" y="1070332"/>
                  </a:lnTo>
                  <a:lnTo>
                    <a:pt x="8571079" y="1083032"/>
                  </a:lnTo>
                  <a:lnTo>
                    <a:pt x="8556194" y="1121132"/>
                  </a:lnTo>
                  <a:lnTo>
                    <a:pt x="8537696" y="1159232"/>
                  </a:lnTo>
                  <a:lnTo>
                    <a:pt x="7728150" y="1159232"/>
                  </a:lnTo>
                  <a:lnTo>
                    <a:pt x="7687165" y="1171932"/>
                  </a:lnTo>
                  <a:lnTo>
                    <a:pt x="7680470" y="1184632"/>
                  </a:lnTo>
                  <a:lnTo>
                    <a:pt x="7684043" y="1197332"/>
                  </a:lnTo>
                  <a:lnTo>
                    <a:pt x="8501135" y="1197332"/>
                  </a:lnTo>
                  <a:lnTo>
                    <a:pt x="8455543" y="1235432"/>
                  </a:lnTo>
                  <a:lnTo>
                    <a:pt x="8378639" y="1260832"/>
                  </a:lnTo>
                  <a:lnTo>
                    <a:pt x="8295133" y="1260832"/>
                  </a:lnTo>
                  <a:lnTo>
                    <a:pt x="8297618" y="1654532"/>
                  </a:lnTo>
                  <a:lnTo>
                    <a:pt x="8252597" y="1718032"/>
                  </a:lnTo>
                  <a:lnTo>
                    <a:pt x="8205735" y="1756132"/>
                  </a:lnTo>
                  <a:lnTo>
                    <a:pt x="8128363" y="1781532"/>
                  </a:lnTo>
                  <a:lnTo>
                    <a:pt x="7991812" y="1794232"/>
                  </a:lnTo>
                  <a:close/>
                </a:path>
                <a:path w="9387840" h="4169409">
                  <a:moveTo>
                    <a:pt x="8245128" y="917932"/>
                  </a:moveTo>
                  <a:lnTo>
                    <a:pt x="8028447" y="917932"/>
                  </a:lnTo>
                  <a:lnTo>
                    <a:pt x="8040157" y="905232"/>
                  </a:lnTo>
                  <a:lnTo>
                    <a:pt x="8043745" y="892532"/>
                  </a:lnTo>
                  <a:lnTo>
                    <a:pt x="8037035" y="879832"/>
                  </a:lnTo>
                  <a:lnTo>
                    <a:pt x="8030998" y="879832"/>
                  </a:lnTo>
                  <a:lnTo>
                    <a:pt x="7891926" y="854432"/>
                  </a:lnTo>
                  <a:lnTo>
                    <a:pt x="7864493" y="841732"/>
                  </a:lnTo>
                  <a:lnTo>
                    <a:pt x="8144055" y="841732"/>
                  </a:lnTo>
                  <a:lnTo>
                    <a:pt x="8212494" y="892532"/>
                  </a:lnTo>
                  <a:lnTo>
                    <a:pt x="8245128" y="917932"/>
                  </a:lnTo>
                  <a:close/>
                </a:path>
                <a:path w="9387840" h="4169409">
                  <a:moveTo>
                    <a:pt x="7904787" y="943332"/>
                  </a:moveTo>
                  <a:lnTo>
                    <a:pt x="7688798" y="943332"/>
                  </a:lnTo>
                  <a:lnTo>
                    <a:pt x="7697419" y="930632"/>
                  </a:lnTo>
                  <a:lnTo>
                    <a:pt x="7701795" y="917932"/>
                  </a:lnTo>
                  <a:lnTo>
                    <a:pt x="7700884" y="905232"/>
                  </a:lnTo>
                  <a:lnTo>
                    <a:pt x="7695086" y="892532"/>
                  </a:lnTo>
                  <a:lnTo>
                    <a:pt x="7685345" y="879832"/>
                  </a:lnTo>
                  <a:lnTo>
                    <a:pt x="7861727" y="879832"/>
                  </a:lnTo>
                  <a:lnTo>
                    <a:pt x="7984391" y="905232"/>
                  </a:lnTo>
                  <a:lnTo>
                    <a:pt x="8028447" y="917932"/>
                  </a:lnTo>
                  <a:lnTo>
                    <a:pt x="8245128" y="917932"/>
                  </a:lnTo>
                  <a:lnTo>
                    <a:pt x="8261445" y="930632"/>
                  </a:lnTo>
                  <a:lnTo>
                    <a:pt x="7913408" y="930632"/>
                  </a:lnTo>
                  <a:lnTo>
                    <a:pt x="7904787" y="943332"/>
                  </a:lnTo>
                  <a:close/>
                </a:path>
                <a:path w="9387840" h="4169409">
                  <a:moveTo>
                    <a:pt x="8567327" y="956032"/>
                  </a:moveTo>
                  <a:lnTo>
                    <a:pt x="8294079" y="956032"/>
                  </a:lnTo>
                  <a:lnTo>
                    <a:pt x="8402561" y="879832"/>
                  </a:lnTo>
                  <a:lnTo>
                    <a:pt x="8489180" y="892532"/>
                  </a:lnTo>
                  <a:lnTo>
                    <a:pt x="8546561" y="930632"/>
                  </a:lnTo>
                  <a:lnTo>
                    <a:pt x="8567327" y="956032"/>
                  </a:lnTo>
                  <a:close/>
                </a:path>
                <a:path w="9387840" h="4169409">
                  <a:moveTo>
                    <a:pt x="7856355" y="1019532"/>
                  </a:moveTo>
                  <a:lnTo>
                    <a:pt x="7663839" y="1019532"/>
                  </a:lnTo>
                  <a:lnTo>
                    <a:pt x="7709950" y="1006832"/>
                  </a:lnTo>
                  <a:lnTo>
                    <a:pt x="7724112" y="994132"/>
                  </a:lnTo>
                  <a:lnTo>
                    <a:pt x="7954691" y="994132"/>
                  </a:lnTo>
                  <a:lnTo>
                    <a:pt x="7963312" y="981432"/>
                  </a:lnTo>
                  <a:lnTo>
                    <a:pt x="7967688" y="968732"/>
                  </a:lnTo>
                  <a:lnTo>
                    <a:pt x="7966776" y="956032"/>
                  </a:lnTo>
                  <a:lnTo>
                    <a:pt x="7960979" y="943332"/>
                  </a:lnTo>
                  <a:lnTo>
                    <a:pt x="7951237" y="930632"/>
                  </a:lnTo>
                  <a:lnTo>
                    <a:pt x="8261445" y="930632"/>
                  </a:lnTo>
                  <a:lnTo>
                    <a:pt x="8294079" y="956032"/>
                  </a:lnTo>
                  <a:lnTo>
                    <a:pt x="8567327" y="956032"/>
                  </a:lnTo>
                  <a:lnTo>
                    <a:pt x="8575617" y="994132"/>
                  </a:lnTo>
                  <a:lnTo>
                    <a:pt x="8576148" y="1006832"/>
                  </a:lnTo>
                  <a:lnTo>
                    <a:pt x="7870639" y="1006832"/>
                  </a:lnTo>
                  <a:lnTo>
                    <a:pt x="7856355" y="1019532"/>
                  </a:lnTo>
                  <a:close/>
                </a:path>
                <a:path w="9387840" h="4169409">
                  <a:moveTo>
                    <a:pt x="6286329" y="1502132"/>
                  </a:moveTo>
                  <a:lnTo>
                    <a:pt x="5734010" y="1502132"/>
                  </a:lnTo>
                  <a:lnTo>
                    <a:pt x="6148011" y="1273532"/>
                  </a:lnTo>
                  <a:lnTo>
                    <a:pt x="6263259" y="1273532"/>
                  </a:lnTo>
                  <a:lnTo>
                    <a:pt x="6181451" y="1121132"/>
                  </a:lnTo>
                  <a:lnTo>
                    <a:pt x="6163692" y="1070332"/>
                  </a:lnTo>
                  <a:lnTo>
                    <a:pt x="6146806" y="1006832"/>
                  </a:lnTo>
                  <a:lnTo>
                    <a:pt x="6144263" y="981432"/>
                  </a:lnTo>
                  <a:lnTo>
                    <a:pt x="6153373" y="968732"/>
                  </a:lnTo>
                  <a:lnTo>
                    <a:pt x="6199850" y="968732"/>
                  </a:lnTo>
                  <a:lnTo>
                    <a:pt x="6233866" y="981432"/>
                  </a:lnTo>
                  <a:lnTo>
                    <a:pt x="6315075" y="1032232"/>
                  </a:lnTo>
                  <a:lnTo>
                    <a:pt x="6402682" y="1095732"/>
                  </a:lnTo>
                  <a:lnTo>
                    <a:pt x="6486074" y="1197332"/>
                  </a:lnTo>
                  <a:lnTo>
                    <a:pt x="6530576" y="1286232"/>
                  </a:lnTo>
                  <a:lnTo>
                    <a:pt x="6263761" y="1286232"/>
                  </a:lnTo>
                  <a:lnTo>
                    <a:pt x="6254952" y="1311632"/>
                  </a:lnTo>
                  <a:lnTo>
                    <a:pt x="6246876" y="1349732"/>
                  </a:lnTo>
                  <a:lnTo>
                    <a:pt x="6246634" y="1387832"/>
                  </a:lnTo>
                  <a:lnTo>
                    <a:pt x="6246553" y="1400532"/>
                  </a:lnTo>
                  <a:lnTo>
                    <a:pt x="6264113" y="1464032"/>
                  </a:lnTo>
                  <a:lnTo>
                    <a:pt x="6286329" y="1502132"/>
                  </a:lnTo>
                  <a:close/>
                </a:path>
                <a:path w="9387840" h="4169409">
                  <a:moveTo>
                    <a:pt x="7916862" y="994132"/>
                  </a:moveTo>
                  <a:lnTo>
                    <a:pt x="7732157" y="994132"/>
                  </a:lnTo>
                  <a:lnTo>
                    <a:pt x="7730413" y="981432"/>
                  </a:lnTo>
                  <a:lnTo>
                    <a:pt x="7719631" y="968732"/>
                  </a:lnTo>
                  <a:lnTo>
                    <a:pt x="7901323" y="968732"/>
                  </a:lnTo>
                  <a:lnTo>
                    <a:pt x="7907120" y="981432"/>
                  </a:lnTo>
                  <a:lnTo>
                    <a:pt x="7916862" y="994132"/>
                  </a:lnTo>
                  <a:close/>
                </a:path>
                <a:path w="9387840" h="4169409">
                  <a:moveTo>
                    <a:pt x="8572612" y="1070332"/>
                  </a:moveTo>
                  <a:lnTo>
                    <a:pt x="7928859" y="1070332"/>
                  </a:lnTo>
                  <a:lnTo>
                    <a:pt x="7932186" y="1057632"/>
                  </a:lnTo>
                  <a:lnTo>
                    <a:pt x="7925765" y="1044932"/>
                  </a:lnTo>
                  <a:lnTo>
                    <a:pt x="7919590" y="1044932"/>
                  </a:lnTo>
                  <a:lnTo>
                    <a:pt x="7870639" y="1006832"/>
                  </a:lnTo>
                  <a:lnTo>
                    <a:pt x="8576148" y="1006832"/>
                  </a:lnTo>
                  <a:lnTo>
                    <a:pt x="8577210" y="1032232"/>
                  </a:lnTo>
                  <a:lnTo>
                    <a:pt x="8572612" y="1070332"/>
                  </a:lnTo>
                  <a:close/>
                </a:path>
                <a:path w="9387840" h="4169409">
                  <a:moveTo>
                    <a:pt x="5910883" y="1159232"/>
                  </a:moveTo>
                  <a:lnTo>
                    <a:pt x="5617581" y="1159232"/>
                  </a:lnTo>
                  <a:lnTo>
                    <a:pt x="5639565" y="1108432"/>
                  </a:lnTo>
                  <a:lnTo>
                    <a:pt x="5662133" y="1095732"/>
                  </a:lnTo>
                  <a:lnTo>
                    <a:pt x="5699000" y="1095732"/>
                  </a:lnTo>
                  <a:lnTo>
                    <a:pt x="5763883" y="1108432"/>
                  </a:lnTo>
                  <a:lnTo>
                    <a:pt x="5852152" y="1133832"/>
                  </a:lnTo>
                  <a:lnTo>
                    <a:pt x="5910883" y="1159232"/>
                  </a:lnTo>
                  <a:close/>
                </a:path>
                <a:path w="9387840" h="4169409">
                  <a:moveTo>
                    <a:pt x="6509508" y="3623032"/>
                  </a:moveTo>
                  <a:lnTo>
                    <a:pt x="6413807" y="3623032"/>
                  </a:lnTo>
                  <a:lnTo>
                    <a:pt x="6313919" y="3610332"/>
                  </a:lnTo>
                  <a:lnTo>
                    <a:pt x="6210422" y="3584932"/>
                  </a:lnTo>
                  <a:lnTo>
                    <a:pt x="6157500" y="3559532"/>
                  </a:lnTo>
                  <a:lnTo>
                    <a:pt x="6083546" y="3521432"/>
                  </a:lnTo>
                  <a:lnTo>
                    <a:pt x="6083546" y="3432532"/>
                  </a:lnTo>
                  <a:lnTo>
                    <a:pt x="6079633" y="3419832"/>
                  </a:lnTo>
                  <a:lnTo>
                    <a:pt x="6068961" y="3394432"/>
                  </a:lnTo>
                  <a:lnTo>
                    <a:pt x="6053130" y="3381732"/>
                  </a:lnTo>
                  <a:lnTo>
                    <a:pt x="5969502" y="3381732"/>
                  </a:lnTo>
                  <a:lnTo>
                    <a:pt x="5925547" y="3292832"/>
                  </a:lnTo>
                  <a:lnTo>
                    <a:pt x="5935837" y="3254732"/>
                  </a:lnTo>
                  <a:lnTo>
                    <a:pt x="5931967" y="3203932"/>
                  </a:lnTo>
                  <a:lnTo>
                    <a:pt x="5918935" y="3165832"/>
                  </a:lnTo>
                  <a:lnTo>
                    <a:pt x="5898622" y="3140432"/>
                  </a:lnTo>
                  <a:lnTo>
                    <a:pt x="5872177" y="3115032"/>
                  </a:lnTo>
                  <a:lnTo>
                    <a:pt x="5853548" y="3013432"/>
                  </a:lnTo>
                  <a:lnTo>
                    <a:pt x="5838229" y="2835632"/>
                  </a:lnTo>
                  <a:lnTo>
                    <a:pt x="5837209" y="2607032"/>
                  </a:lnTo>
                  <a:lnTo>
                    <a:pt x="5864374" y="2264132"/>
                  </a:lnTo>
                  <a:lnTo>
                    <a:pt x="5938751" y="1806932"/>
                  </a:lnTo>
                  <a:lnTo>
                    <a:pt x="5873508" y="1781532"/>
                  </a:lnTo>
                  <a:lnTo>
                    <a:pt x="5746597" y="1718032"/>
                  </a:lnTo>
                  <a:lnTo>
                    <a:pt x="5598539" y="1629132"/>
                  </a:lnTo>
                  <a:lnTo>
                    <a:pt x="5503329" y="1552932"/>
                  </a:lnTo>
                  <a:lnTo>
                    <a:pt x="5421587" y="1489432"/>
                  </a:lnTo>
                  <a:lnTo>
                    <a:pt x="5388624" y="1451332"/>
                  </a:lnTo>
                  <a:lnTo>
                    <a:pt x="5362459" y="1413232"/>
                  </a:lnTo>
                  <a:lnTo>
                    <a:pt x="5344233" y="1387832"/>
                  </a:lnTo>
                  <a:lnTo>
                    <a:pt x="5334429" y="1311632"/>
                  </a:lnTo>
                  <a:lnTo>
                    <a:pt x="5371480" y="1286232"/>
                  </a:lnTo>
                  <a:lnTo>
                    <a:pt x="5419803" y="1260832"/>
                  </a:lnTo>
                  <a:lnTo>
                    <a:pt x="5443817" y="1260832"/>
                  </a:lnTo>
                  <a:lnTo>
                    <a:pt x="5424721" y="1222732"/>
                  </a:lnTo>
                  <a:lnTo>
                    <a:pt x="5419822" y="1197332"/>
                  </a:lnTo>
                  <a:lnTo>
                    <a:pt x="5430442" y="1184632"/>
                  </a:lnTo>
                  <a:lnTo>
                    <a:pt x="5457900" y="1159232"/>
                  </a:lnTo>
                  <a:lnTo>
                    <a:pt x="5503279" y="1146532"/>
                  </a:lnTo>
                  <a:lnTo>
                    <a:pt x="5555900" y="1146532"/>
                  </a:lnTo>
                  <a:lnTo>
                    <a:pt x="5617581" y="1159232"/>
                  </a:lnTo>
                  <a:lnTo>
                    <a:pt x="5910883" y="1159232"/>
                  </a:lnTo>
                  <a:lnTo>
                    <a:pt x="6028344" y="1210032"/>
                  </a:lnTo>
                  <a:lnTo>
                    <a:pt x="6169293" y="1248132"/>
                  </a:lnTo>
                  <a:lnTo>
                    <a:pt x="6135359" y="1248132"/>
                  </a:lnTo>
                  <a:lnTo>
                    <a:pt x="5714856" y="1476732"/>
                  </a:lnTo>
                  <a:lnTo>
                    <a:pt x="5712421" y="1489432"/>
                  </a:lnTo>
                  <a:lnTo>
                    <a:pt x="5718320" y="1502132"/>
                  </a:lnTo>
                  <a:lnTo>
                    <a:pt x="6286329" y="1502132"/>
                  </a:lnTo>
                  <a:lnTo>
                    <a:pt x="6316632" y="1527532"/>
                  </a:lnTo>
                  <a:lnTo>
                    <a:pt x="6354958" y="1565632"/>
                  </a:lnTo>
                  <a:lnTo>
                    <a:pt x="6401239" y="1591032"/>
                  </a:lnTo>
                  <a:lnTo>
                    <a:pt x="6455410" y="1616432"/>
                  </a:lnTo>
                  <a:lnTo>
                    <a:pt x="6517404" y="1629132"/>
                  </a:lnTo>
                  <a:lnTo>
                    <a:pt x="6603250" y="1629132"/>
                  </a:lnTo>
                  <a:lnTo>
                    <a:pt x="6603502" y="1654532"/>
                  </a:lnTo>
                  <a:lnTo>
                    <a:pt x="6603628" y="1667232"/>
                  </a:lnTo>
                  <a:lnTo>
                    <a:pt x="6592455" y="1743432"/>
                  </a:lnTo>
                  <a:lnTo>
                    <a:pt x="6583124" y="1768832"/>
                  </a:lnTo>
                  <a:lnTo>
                    <a:pt x="6721643" y="2365732"/>
                  </a:lnTo>
                  <a:lnTo>
                    <a:pt x="6928503" y="3280132"/>
                  </a:lnTo>
                  <a:lnTo>
                    <a:pt x="6622992" y="3280132"/>
                  </a:lnTo>
                  <a:lnTo>
                    <a:pt x="6589666" y="3292832"/>
                  </a:lnTo>
                  <a:lnTo>
                    <a:pt x="6582295" y="3304617"/>
                  </a:lnTo>
                  <a:lnTo>
                    <a:pt x="6574342" y="3304617"/>
                  </a:lnTo>
                  <a:lnTo>
                    <a:pt x="6573965" y="3315166"/>
                  </a:lnTo>
                  <a:lnTo>
                    <a:pt x="6573859" y="3318100"/>
                  </a:lnTo>
                  <a:lnTo>
                    <a:pt x="6573271" y="3330827"/>
                  </a:lnTo>
                  <a:lnTo>
                    <a:pt x="6572241" y="3355435"/>
                  </a:lnTo>
                  <a:lnTo>
                    <a:pt x="6571865" y="3355435"/>
                  </a:lnTo>
                  <a:lnTo>
                    <a:pt x="6572196" y="3356152"/>
                  </a:lnTo>
                  <a:lnTo>
                    <a:pt x="6572267" y="3356484"/>
                  </a:lnTo>
                  <a:lnTo>
                    <a:pt x="6586646" y="3394432"/>
                  </a:lnTo>
                  <a:lnTo>
                    <a:pt x="6591335" y="3407001"/>
                  </a:lnTo>
                  <a:lnTo>
                    <a:pt x="6597211" y="3413243"/>
                  </a:lnTo>
                  <a:lnTo>
                    <a:pt x="6627520" y="3445035"/>
                  </a:lnTo>
                  <a:lnTo>
                    <a:pt x="6678712" y="3483298"/>
                  </a:lnTo>
                  <a:lnTo>
                    <a:pt x="6599720" y="3610332"/>
                  </a:lnTo>
                  <a:lnTo>
                    <a:pt x="6600445" y="3610332"/>
                  </a:lnTo>
                  <a:lnTo>
                    <a:pt x="6509508" y="3623032"/>
                  </a:lnTo>
                  <a:close/>
                </a:path>
                <a:path w="9387840" h="4169409">
                  <a:moveTo>
                    <a:pt x="8501135" y="1197332"/>
                  </a:moveTo>
                  <a:lnTo>
                    <a:pt x="7844622" y="1197332"/>
                  </a:lnTo>
                  <a:lnTo>
                    <a:pt x="7848213" y="1184632"/>
                  </a:lnTo>
                  <a:lnTo>
                    <a:pt x="7841525" y="1171932"/>
                  </a:lnTo>
                  <a:lnTo>
                    <a:pt x="7835469" y="1171932"/>
                  </a:lnTo>
                  <a:lnTo>
                    <a:pt x="7800487" y="1159232"/>
                  </a:lnTo>
                  <a:lnTo>
                    <a:pt x="8537696" y="1159232"/>
                  </a:lnTo>
                  <a:lnTo>
                    <a:pt x="8531529" y="1171932"/>
                  </a:lnTo>
                  <a:lnTo>
                    <a:pt x="8501135" y="1197332"/>
                  </a:lnTo>
                  <a:close/>
                </a:path>
                <a:path w="9387840" h="4169409">
                  <a:moveTo>
                    <a:pt x="7795493" y="1197332"/>
                  </a:moveTo>
                  <a:lnTo>
                    <a:pt x="7733144" y="1197332"/>
                  </a:lnTo>
                  <a:lnTo>
                    <a:pt x="7764311" y="1184632"/>
                  </a:lnTo>
                  <a:lnTo>
                    <a:pt x="7795493" y="1197332"/>
                  </a:lnTo>
                  <a:close/>
                </a:path>
                <a:path w="9387840" h="4169409">
                  <a:moveTo>
                    <a:pt x="6263259" y="1273532"/>
                  </a:moveTo>
                  <a:lnTo>
                    <a:pt x="6150471" y="1273532"/>
                  </a:lnTo>
                  <a:lnTo>
                    <a:pt x="6146957" y="1260832"/>
                  </a:lnTo>
                  <a:lnTo>
                    <a:pt x="6143467" y="1260832"/>
                  </a:lnTo>
                  <a:lnTo>
                    <a:pt x="6135359" y="1248132"/>
                  </a:lnTo>
                  <a:lnTo>
                    <a:pt x="6169293" y="1248132"/>
                  </a:lnTo>
                  <a:lnTo>
                    <a:pt x="6263259" y="1273532"/>
                  </a:lnTo>
                  <a:close/>
                </a:path>
                <a:path w="9387840" h="4169409">
                  <a:moveTo>
                    <a:pt x="6603250" y="1629132"/>
                  </a:moveTo>
                  <a:lnTo>
                    <a:pt x="6532164" y="1629132"/>
                  </a:lnTo>
                  <a:lnTo>
                    <a:pt x="6535553" y="1616432"/>
                  </a:lnTo>
                  <a:lnTo>
                    <a:pt x="6531286" y="1603732"/>
                  </a:lnTo>
                  <a:lnTo>
                    <a:pt x="6466084" y="1591032"/>
                  </a:lnTo>
                  <a:lnTo>
                    <a:pt x="6415464" y="1565632"/>
                  </a:lnTo>
                  <a:lnTo>
                    <a:pt x="6372333" y="1540232"/>
                  </a:lnTo>
                  <a:lnTo>
                    <a:pt x="6336748" y="1514832"/>
                  </a:lnTo>
                  <a:lnTo>
                    <a:pt x="6288463" y="1451332"/>
                  </a:lnTo>
                  <a:lnTo>
                    <a:pt x="6273259" y="1400532"/>
                  </a:lnTo>
                  <a:lnTo>
                    <a:pt x="6273586" y="1349732"/>
                  </a:lnTo>
                  <a:lnTo>
                    <a:pt x="6287986" y="1298932"/>
                  </a:lnTo>
                  <a:lnTo>
                    <a:pt x="6285049" y="1298932"/>
                  </a:lnTo>
                  <a:lnTo>
                    <a:pt x="6271694" y="1286232"/>
                  </a:lnTo>
                  <a:lnTo>
                    <a:pt x="6530576" y="1286232"/>
                  </a:lnTo>
                  <a:lnTo>
                    <a:pt x="6576231" y="1400532"/>
                  </a:lnTo>
                  <a:lnTo>
                    <a:pt x="6586789" y="1451332"/>
                  </a:lnTo>
                  <a:lnTo>
                    <a:pt x="6602619" y="1565632"/>
                  </a:lnTo>
                  <a:lnTo>
                    <a:pt x="6602998" y="1603732"/>
                  </a:lnTo>
                  <a:lnTo>
                    <a:pt x="6603124" y="1616432"/>
                  </a:lnTo>
                  <a:lnTo>
                    <a:pt x="6603250" y="1629132"/>
                  </a:lnTo>
                  <a:close/>
                </a:path>
                <a:path w="9387840" h="4169409">
                  <a:moveTo>
                    <a:pt x="5605256" y="3102332"/>
                  </a:moveTo>
                  <a:lnTo>
                    <a:pt x="4259049" y="3102332"/>
                  </a:lnTo>
                  <a:lnTo>
                    <a:pt x="4242930" y="3089632"/>
                  </a:lnTo>
                  <a:lnTo>
                    <a:pt x="4229763" y="3089632"/>
                  </a:lnTo>
                  <a:lnTo>
                    <a:pt x="4220885" y="3076932"/>
                  </a:lnTo>
                  <a:lnTo>
                    <a:pt x="4217629" y="3038832"/>
                  </a:lnTo>
                  <a:lnTo>
                    <a:pt x="5309091" y="3038832"/>
                  </a:lnTo>
                  <a:lnTo>
                    <a:pt x="5338447" y="3013432"/>
                  </a:lnTo>
                  <a:lnTo>
                    <a:pt x="5358238" y="2988032"/>
                  </a:lnTo>
                  <a:lnTo>
                    <a:pt x="5365496" y="2949932"/>
                  </a:lnTo>
                  <a:lnTo>
                    <a:pt x="5358238" y="2911832"/>
                  </a:lnTo>
                  <a:lnTo>
                    <a:pt x="5338447" y="2886432"/>
                  </a:lnTo>
                  <a:lnTo>
                    <a:pt x="5309091" y="2861032"/>
                  </a:lnTo>
                  <a:lnTo>
                    <a:pt x="4217629" y="2861032"/>
                  </a:lnTo>
                  <a:lnTo>
                    <a:pt x="4220885" y="2835632"/>
                  </a:lnTo>
                  <a:lnTo>
                    <a:pt x="4229763" y="2822932"/>
                  </a:lnTo>
                  <a:lnTo>
                    <a:pt x="4242930" y="2810232"/>
                  </a:lnTo>
                  <a:lnTo>
                    <a:pt x="5651229" y="2810232"/>
                  </a:lnTo>
                  <a:lnTo>
                    <a:pt x="5691156" y="2835632"/>
                  </a:lnTo>
                  <a:lnTo>
                    <a:pt x="5722641" y="2861032"/>
                  </a:lnTo>
                  <a:lnTo>
                    <a:pt x="5743289" y="2911832"/>
                  </a:lnTo>
                  <a:lnTo>
                    <a:pt x="5750703" y="2949932"/>
                  </a:lnTo>
                  <a:lnTo>
                    <a:pt x="5743289" y="3000732"/>
                  </a:lnTo>
                  <a:lnTo>
                    <a:pt x="5722641" y="3038832"/>
                  </a:lnTo>
                  <a:lnTo>
                    <a:pt x="5691156" y="3064232"/>
                  </a:lnTo>
                  <a:lnTo>
                    <a:pt x="5651229" y="3089632"/>
                  </a:lnTo>
                  <a:lnTo>
                    <a:pt x="5605256" y="3102332"/>
                  </a:lnTo>
                  <a:close/>
                </a:path>
                <a:path w="9387840" h="4169409">
                  <a:moveTo>
                    <a:pt x="9387146" y="3445422"/>
                  </a:moveTo>
                  <a:lnTo>
                    <a:pt x="7528340" y="3445422"/>
                  </a:lnTo>
                  <a:lnTo>
                    <a:pt x="7525773" y="3445035"/>
                  </a:lnTo>
                  <a:lnTo>
                    <a:pt x="7527679" y="3445035"/>
                  </a:lnTo>
                  <a:lnTo>
                    <a:pt x="8344963" y="3178532"/>
                  </a:lnTo>
                  <a:lnTo>
                    <a:pt x="8600811" y="3115032"/>
                  </a:lnTo>
                  <a:lnTo>
                    <a:pt x="9344043" y="2962632"/>
                  </a:lnTo>
                  <a:lnTo>
                    <a:pt x="9360311" y="3038832"/>
                  </a:lnTo>
                  <a:lnTo>
                    <a:pt x="9386210" y="3242032"/>
                  </a:lnTo>
                  <a:lnTo>
                    <a:pt x="9386268" y="3254732"/>
                  </a:lnTo>
                  <a:lnTo>
                    <a:pt x="9386385" y="3280132"/>
                  </a:lnTo>
                  <a:lnTo>
                    <a:pt x="9386498" y="3304617"/>
                  </a:lnTo>
                  <a:lnTo>
                    <a:pt x="9386619" y="3330827"/>
                  </a:lnTo>
                  <a:lnTo>
                    <a:pt x="9386737" y="3356484"/>
                  </a:lnTo>
                  <a:lnTo>
                    <a:pt x="9386853" y="3381732"/>
                  </a:lnTo>
                  <a:lnTo>
                    <a:pt x="9386969" y="3407001"/>
                  </a:lnTo>
                  <a:lnTo>
                    <a:pt x="9387087" y="3432532"/>
                  </a:lnTo>
                  <a:lnTo>
                    <a:pt x="9387146" y="3445422"/>
                  </a:lnTo>
                  <a:close/>
                </a:path>
                <a:path w="9387840" h="4169409">
                  <a:moveTo>
                    <a:pt x="7271540" y="3407001"/>
                  </a:moveTo>
                  <a:lnTo>
                    <a:pt x="6591410" y="3407001"/>
                  </a:lnTo>
                  <a:lnTo>
                    <a:pt x="6586610" y="3394432"/>
                  </a:lnTo>
                  <a:lnTo>
                    <a:pt x="6574568" y="3362394"/>
                  </a:lnTo>
                  <a:lnTo>
                    <a:pt x="6572273" y="3356484"/>
                  </a:lnTo>
                  <a:lnTo>
                    <a:pt x="6572253" y="3355435"/>
                  </a:lnTo>
                  <a:lnTo>
                    <a:pt x="6573860" y="3318100"/>
                  </a:lnTo>
                  <a:lnTo>
                    <a:pt x="6589741" y="3292832"/>
                  </a:lnTo>
                  <a:lnTo>
                    <a:pt x="6623067" y="3280132"/>
                  </a:lnTo>
                  <a:lnTo>
                    <a:pt x="6707259" y="3330827"/>
                  </a:lnTo>
                  <a:lnTo>
                    <a:pt x="6745078" y="3343339"/>
                  </a:lnTo>
                  <a:lnTo>
                    <a:pt x="6746061" y="3343632"/>
                  </a:lnTo>
                  <a:lnTo>
                    <a:pt x="6745918" y="3343632"/>
                  </a:lnTo>
                  <a:lnTo>
                    <a:pt x="6840089" y="3368784"/>
                  </a:lnTo>
                  <a:lnTo>
                    <a:pt x="6839394" y="3368784"/>
                  </a:lnTo>
                  <a:lnTo>
                    <a:pt x="7007417" y="3394432"/>
                  </a:lnTo>
                  <a:lnTo>
                    <a:pt x="7271540" y="3407001"/>
                  </a:lnTo>
                  <a:close/>
                </a:path>
                <a:path w="9387840" h="4169409">
                  <a:moveTo>
                    <a:pt x="6951487" y="3381732"/>
                  </a:moveTo>
                  <a:lnTo>
                    <a:pt x="6839394" y="3368784"/>
                  </a:lnTo>
                  <a:lnTo>
                    <a:pt x="6840308" y="3368784"/>
                  </a:lnTo>
                  <a:lnTo>
                    <a:pt x="6746176" y="3343632"/>
                  </a:lnTo>
                  <a:lnTo>
                    <a:pt x="6707104" y="3330827"/>
                  </a:lnTo>
                  <a:lnTo>
                    <a:pt x="6707313" y="3330827"/>
                  </a:lnTo>
                  <a:lnTo>
                    <a:pt x="6623067" y="3280132"/>
                  </a:lnTo>
                  <a:lnTo>
                    <a:pt x="6928503" y="3280132"/>
                  </a:lnTo>
                  <a:lnTo>
                    <a:pt x="6951487" y="3381732"/>
                  </a:lnTo>
                  <a:close/>
                </a:path>
                <a:path w="9387840" h="4169409">
                  <a:moveTo>
                    <a:pt x="6573862" y="3318100"/>
                  </a:moveTo>
                  <a:lnTo>
                    <a:pt x="6573982" y="3315166"/>
                  </a:lnTo>
                  <a:lnTo>
                    <a:pt x="6574342" y="3304617"/>
                  </a:lnTo>
                  <a:lnTo>
                    <a:pt x="6582295" y="3304617"/>
                  </a:lnTo>
                  <a:lnTo>
                    <a:pt x="6573862" y="3318100"/>
                  </a:lnTo>
                  <a:close/>
                </a:path>
                <a:path w="9387840" h="4169409">
                  <a:moveTo>
                    <a:pt x="6747285" y="3343997"/>
                  </a:moveTo>
                  <a:lnTo>
                    <a:pt x="6745918" y="3343632"/>
                  </a:lnTo>
                  <a:lnTo>
                    <a:pt x="6746061" y="3343632"/>
                  </a:lnTo>
                  <a:lnTo>
                    <a:pt x="6747285" y="3343997"/>
                  </a:lnTo>
                  <a:close/>
                </a:path>
                <a:path w="9387840" h="4169409">
                  <a:moveTo>
                    <a:pt x="6572211" y="3356152"/>
                  </a:moveTo>
                  <a:lnTo>
                    <a:pt x="6571865" y="3355435"/>
                  </a:lnTo>
                  <a:lnTo>
                    <a:pt x="6572241" y="3355435"/>
                  </a:lnTo>
                  <a:lnTo>
                    <a:pt x="6572211" y="3356152"/>
                  </a:lnTo>
                  <a:close/>
                </a:path>
                <a:path w="9387840" h="4169409">
                  <a:moveTo>
                    <a:pt x="6841016" y="3369032"/>
                  </a:moveTo>
                  <a:lnTo>
                    <a:pt x="6839394" y="3368784"/>
                  </a:lnTo>
                  <a:lnTo>
                    <a:pt x="6840089" y="3368784"/>
                  </a:lnTo>
                  <a:lnTo>
                    <a:pt x="6841016" y="3369032"/>
                  </a:lnTo>
                  <a:close/>
                </a:path>
                <a:path w="9387840" h="4169409">
                  <a:moveTo>
                    <a:pt x="6841234" y="3369032"/>
                  </a:moveTo>
                  <a:lnTo>
                    <a:pt x="6841016" y="3369032"/>
                  </a:lnTo>
                  <a:lnTo>
                    <a:pt x="6840089" y="3368784"/>
                  </a:lnTo>
                  <a:lnTo>
                    <a:pt x="6840308" y="3368784"/>
                  </a:lnTo>
                  <a:lnTo>
                    <a:pt x="6841234" y="3369032"/>
                  </a:lnTo>
                  <a:close/>
                </a:path>
                <a:path w="9387840" h="4169409">
                  <a:moveTo>
                    <a:pt x="6678787" y="3483298"/>
                  </a:moveTo>
                  <a:lnTo>
                    <a:pt x="6678656" y="3483298"/>
                  </a:lnTo>
                  <a:lnTo>
                    <a:pt x="6627963" y="3445422"/>
                  </a:lnTo>
                  <a:lnTo>
                    <a:pt x="6627534" y="3445035"/>
                  </a:lnTo>
                  <a:lnTo>
                    <a:pt x="6591271" y="3407001"/>
                  </a:lnTo>
                  <a:lnTo>
                    <a:pt x="7273420" y="3407001"/>
                  </a:lnTo>
                  <a:lnTo>
                    <a:pt x="7525773" y="3445035"/>
                  </a:lnTo>
                  <a:lnTo>
                    <a:pt x="7527679" y="3445035"/>
                  </a:lnTo>
                  <a:lnTo>
                    <a:pt x="7526495" y="3445422"/>
                  </a:lnTo>
                  <a:lnTo>
                    <a:pt x="9387146" y="3445422"/>
                  </a:lnTo>
                  <a:lnTo>
                    <a:pt x="9387256" y="3469422"/>
                  </a:lnTo>
                  <a:lnTo>
                    <a:pt x="6687345" y="3469422"/>
                  </a:lnTo>
                  <a:lnTo>
                    <a:pt x="6678787" y="3483298"/>
                  </a:lnTo>
                  <a:close/>
                </a:path>
                <a:path w="9387840" h="4169409">
                  <a:moveTo>
                    <a:pt x="7528340" y="3445422"/>
                  </a:moveTo>
                  <a:lnTo>
                    <a:pt x="7526495" y="3445422"/>
                  </a:lnTo>
                  <a:lnTo>
                    <a:pt x="7527679" y="3445035"/>
                  </a:lnTo>
                  <a:lnTo>
                    <a:pt x="7525773" y="3445035"/>
                  </a:lnTo>
                  <a:lnTo>
                    <a:pt x="7528340" y="3445422"/>
                  </a:lnTo>
                  <a:close/>
                </a:path>
                <a:path w="9387840" h="4169409">
                  <a:moveTo>
                    <a:pt x="6508129" y="3978632"/>
                  </a:moveTo>
                  <a:lnTo>
                    <a:pt x="6464438" y="3978632"/>
                  </a:lnTo>
                  <a:lnTo>
                    <a:pt x="6436747" y="3965932"/>
                  </a:lnTo>
                  <a:lnTo>
                    <a:pt x="6422383" y="3927832"/>
                  </a:lnTo>
                  <a:lnTo>
                    <a:pt x="6442797" y="3864332"/>
                  </a:lnTo>
                  <a:lnTo>
                    <a:pt x="6520673" y="3737332"/>
                  </a:lnTo>
                  <a:lnTo>
                    <a:pt x="6599720" y="3610332"/>
                  </a:lnTo>
                  <a:lnTo>
                    <a:pt x="6600445" y="3610332"/>
                  </a:lnTo>
                  <a:lnTo>
                    <a:pt x="6687345" y="3469422"/>
                  </a:lnTo>
                  <a:lnTo>
                    <a:pt x="9387256" y="3469422"/>
                  </a:lnTo>
                  <a:lnTo>
                    <a:pt x="9387379" y="3496032"/>
                  </a:lnTo>
                  <a:lnTo>
                    <a:pt x="9381282" y="3521432"/>
                  </a:lnTo>
                  <a:lnTo>
                    <a:pt x="6807872" y="3521432"/>
                  </a:lnTo>
                  <a:lnTo>
                    <a:pt x="6779312" y="3550291"/>
                  </a:lnTo>
                  <a:lnTo>
                    <a:pt x="6753457" y="3572232"/>
                  </a:lnTo>
                  <a:lnTo>
                    <a:pt x="6692708" y="3661132"/>
                  </a:lnTo>
                  <a:lnTo>
                    <a:pt x="6664354" y="3699232"/>
                  </a:lnTo>
                  <a:lnTo>
                    <a:pt x="6641511" y="3750032"/>
                  </a:lnTo>
                  <a:lnTo>
                    <a:pt x="6627305" y="3813532"/>
                  </a:lnTo>
                  <a:lnTo>
                    <a:pt x="6624859" y="3864332"/>
                  </a:lnTo>
                  <a:lnTo>
                    <a:pt x="6637296" y="3915132"/>
                  </a:lnTo>
                  <a:lnTo>
                    <a:pt x="6558138" y="3953232"/>
                  </a:lnTo>
                  <a:lnTo>
                    <a:pt x="6508129" y="3978632"/>
                  </a:lnTo>
                  <a:close/>
                </a:path>
                <a:path w="9387840" h="4169409">
                  <a:moveTo>
                    <a:pt x="6779312" y="3550291"/>
                  </a:moveTo>
                  <a:lnTo>
                    <a:pt x="6807872" y="3521432"/>
                  </a:lnTo>
                  <a:lnTo>
                    <a:pt x="6813320" y="3521432"/>
                  </a:lnTo>
                  <a:lnTo>
                    <a:pt x="6779312" y="3550291"/>
                  </a:lnTo>
                  <a:close/>
                </a:path>
                <a:path w="9387840" h="4169409">
                  <a:moveTo>
                    <a:pt x="6770167" y="3559532"/>
                  </a:moveTo>
                  <a:lnTo>
                    <a:pt x="6779312" y="3550291"/>
                  </a:lnTo>
                  <a:lnTo>
                    <a:pt x="6813320" y="3521432"/>
                  </a:lnTo>
                  <a:lnTo>
                    <a:pt x="6821804" y="3521432"/>
                  </a:lnTo>
                  <a:lnTo>
                    <a:pt x="6829787" y="3534132"/>
                  </a:lnTo>
                  <a:lnTo>
                    <a:pt x="6770167" y="3559532"/>
                  </a:lnTo>
                  <a:close/>
                </a:path>
                <a:path w="9387840" h="4169409">
                  <a:moveTo>
                    <a:pt x="6774435" y="3991332"/>
                  </a:moveTo>
                  <a:lnTo>
                    <a:pt x="6737401" y="3991332"/>
                  </a:lnTo>
                  <a:lnTo>
                    <a:pt x="6697167" y="3978632"/>
                  </a:lnTo>
                  <a:lnTo>
                    <a:pt x="6670489" y="3953232"/>
                  </a:lnTo>
                  <a:lnTo>
                    <a:pt x="6655145" y="3927832"/>
                  </a:lnTo>
                  <a:lnTo>
                    <a:pt x="6661596" y="3927832"/>
                  </a:lnTo>
                  <a:lnTo>
                    <a:pt x="6664834" y="3915132"/>
                  </a:lnTo>
                  <a:lnTo>
                    <a:pt x="6651451" y="3864332"/>
                  </a:lnTo>
                  <a:lnTo>
                    <a:pt x="6654795" y="3813532"/>
                  </a:lnTo>
                  <a:lnTo>
                    <a:pt x="6669275" y="3762732"/>
                  </a:lnTo>
                  <a:lnTo>
                    <a:pt x="6691832" y="3711932"/>
                  </a:lnTo>
                  <a:lnTo>
                    <a:pt x="6719412" y="3661132"/>
                  </a:lnTo>
                  <a:lnTo>
                    <a:pt x="6777408" y="3584932"/>
                  </a:lnTo>
                  <a:lnTo>
                    <a:pt x="6831143" y="3534132"/>
                  </a:lnTo>
                  <a:lnTo>
                    <a:pt x="6831595" y="3521432"/>
                  </a:lnTo>
                  <a:lnTo>
                    <a:pt x="9381282" y="3521432"/>
                  </a:lnTo>
                  <a:lnTo>
                    <a:pt x="9329458" y="3737332"/>
                  </a:lnTo>
                  <a:lnTo>
                    <a:pt x="9321485" y="3750032"/>
                  </a:lnTo>
                  <a:lnTo>
                    <a:pt x="6840456" y="3750032"/>
                  </a:lnTo>
                  <a:lnTo>
                    <a:pt x="6801235" y="3800832"/>
                  </a:lnTo>
                  <a:lnTo>
                    <a:pt x="6778182" y="3851632"/>
                  </a:lnTo>
                  <a:lnTo>
                    <a:pt x="6765644" y="3915132"/>
                  </a:lnTo>
                  <a:lnTo>
                    <a:pt x="6774435" y="3991332"/>
                  </a:lnTo>
                  <a:close/>
                </a:path>
                <a:path w="9387840" h="4169409">
                  <a:moveTo>
                    <a:pt x="6939563" y="4080232"/>
                  </a:moveTo>
                  <a:lnTo>
                    <a:pt x="6873299" y="4080232"/>
                  </a:lnTo>
                  <a:lnTo>
                    <a:pt x="6844171" y="4067532"/>
                  </a:lnTo>
                  <a:lnTo>
                    <a:pt x="6819767" y="4054832"/>
                  </a:lnTo>
                  <a:lnTo>
                    <a:pt x="6803793" y="4029432"/>
                  </a:lnTo>
                  <a:lnTo>
                    <a:pt x="6789923" y="4004032"/>
                  </a:lnTo>
                  <a:lnTo>
                    <a:pt x="6799588" y="4004032"/>
                  </a:lnTo>
                  <a:lnTo>
                    <a:pt x="6803228" y="3991332"/>
                  </a:lnTo>
                  <a:lnTo>
                    <a:pt x="6792263" y="3927832"/>
                  </a:lnTo>
                  <a:lnTo>
                    <a:pt x="6804008" y="3864332"/>
                  </a:lnTo>
                  <a:lnTo>
                    <a:pt x="6825514" y="3813532"/>
                  </a:lnTo>
                  <a:lnTo>
                    <a:pt x="6860739" y="3762732"/>
                  </a:lnTo>
                  <a:lnTo>
                    <a:pt x="6860062" y="3762732"/>
                  </a:lnTo>
                  <a:lnTo>
                    <a:pt x="6848866" y="3750032"/>
                  </a:lnTo>
                  <a:lnTo>
                    <a:pt x="9321485" y="3750032"/>
                  </a:lnTo>
                  <a:lnTo>
                    <a:pt x="9313513" y="3762732"/>
                  </a:lnTo>
                  <a:lnTo>
                    <a:pt x="9292996" y="3788132"/>
                  </a:lnTo>
                  <a:lnTo>
                    <a:pt x="9268157" y="3813532"/>
                  </a:lnTo>
                  <a:lnTo>
                    <a:pt x="9206501" y="3851632"/>
                  </a:lnTo>
                  <a:lnTo>
                    <a:pt x="6944232" y="3851632"/>
                  </a:lnTo>
                  <a:lnTo>
                    <a:pt x="6924092" y="3915132"/>
                  </a:lnTo>
                  <a:lnTo>
                    <a:pt x="6916169" y="3965932"/>
                  </a:lnTo>
                  <a:lnTo>
                    <a:pt x="6918796" y="4029432"/>
                  </a:lnTo>
                  <a:lnTo>
                    <a:pt x="6939563" y="4080232"/>
                  </a:lnTo>
                  <a:close/>
                </a:path>
                <a:path w="9387840" h="4169409">
                  <a:moveTo>
                    <a:pt x="7007718" y="4169132"/>
                  </a:moveTo>
                  <a:lnTo>
                    <a:pt x="6985264" y="4156432"/>
                  </a:lnTo>
                  <a:lnTo>
                    <a:pt x="6969775" y="4143732"/>
                  </a:lnTo>
                  <a:lnTo>
                    <a:pt x="6954876" y="4092932"/>
                  </a:lnTo>
                  <a:lnTo>
                    <a:pt x="6966399" y="4092932"/>
                  </a:lnTo>
                  <a:lnTo>
                    <a:pt x="6968231" y="4080232"/>
                  </a:lnTo>
                  <a:lnTo>
                    <a:pt x="6943265" y="4004032"/>
                  </a:lnTo>
                  <a:lnTo>
                    <a:pt x="6945977" y="3940532"/>
                  </a:lnTo>
                  <a:lnTo>
                    <a:pt x="6958197" y="3889732"/>
                  </a:lnTo>
                  <a:lnTo>
                    <a:pt x="6968658" y="3864332"/>
                  </a:lnTo>
                  <a:lnTo>
                    <a:pt x="6965595" y="3864332"/>
                  </a:lnTo>
                  <a:lnTo>
                    <a:pt x="6952140" y="3851632"/>
                  </a:lnTo>
                  <a:lnTo>
                    <a:pt x="9206501" y="3851632"/>
                  </a:lnTo>
                  <a:lnTo>
                    <a:pt x="9130526" y="3877032"/>
                  </a:lnTo>
                  <a:lnTo>
                    <a:pt x="9042215" y="3902432"/>
                  </a:lnTo>
                  <a:lnTo>
                    <a:pt x="8991795" y="3915132"/>
                  </a:lnTo>
                  <a:lnTo>
                    <a:pt x="7127184" y="3915132"/>
                  </a:lnTo>
                  <a:lnTo>
                    <a:pt x="7115762" y="4016732"/>
                  </a:lnTo>
                  <a:lnTo>
                    <a:pt x="7191969" y="4042132"/>
                  </a:lnTo>
                  <a:lnTo>
                    <a:pt x="7242572" y="4080232"/>
                  </a:lnTo>
                  <a:lnTo>
                    <a:pt x="7261812" y="4118332"/>
                  </a:lnTo>
                  <a:lnTo>
                    <a:pt x="7243243" y="4143732"/>
                  </a:lnTo>
                  <a:lnTo>
                    <a:pt x="7202402" y="4156432"/>
                  </a:lnTo>
                  <a:lnTo>
                    <a:pt x="7148858" y="4156432"/>
                  </a:lnTo>
                  <a:lnTo>
                    <a:pt x="7007718" y="4169132"/>
                  </a:lnTo>
                  <a:close/>
                </a:path>
                <a:path w="9387840" h="4169409">
                  <a:moveTo>
                    <a:pt x="7313702" y="4067532"/>
                  </a:moveTo>
                  <a:lnTo>
                    <a:pt x="7249575" y="4067532"/>
                  </a:lnTo>
                  <a:lnTo>
                    <a:pt x="7196423" y="4016732"/>
                  </a:lnTo>
                  <a:lnTo>
                    <a:pt x="7127184" y="3915132"/>
                  </a:lnTo>
                  <a:lnTo>
                    <a:pt x="7600604" y="3915132"/>
                  </a:lnTo>
                  <a:lnTo>
                    <a:pt x="7576914" y="3953232"/>
                  </a:lnTo>
                  <a:lnTo>
                    <a:pt x="7547088" y="3991332"/>
                  </a:lnTo>
                  <a:lnTo>
                    <a:pt x="7510632" y="4016732"/>
                  </a:lnTo>
                  <a:lnTo>
                    <a:pt x="7467057" y="4042132"/>
                  </a:lnTo>
                  <a:lnTo>
                    <a:pt x="7415870" y="4054832"/>
                  </a:lnTo>
                  <a:lnTo>
                    <a:pt x="7313702" y="4067532"/>
                  </a:lnTo>
                  <a:close/>
                </a:path>
                <a:path w="9387840" h="4169409">
                  <a:moveTo>
                    <a:pt x="8484998" y="3965932"/>
                  </a:moveTo>
                  <a:lnTo>
                    <a:pt x="8129499" y="3953232"/>
                  </a:lnTo>
                  <a:lnTo>
                    <a:pt x="7600604" y="3915132"/>
                  </a:lnTo>
                  <a:lnTo>
                    <a:pt x="8991795" y="3915132"/>
                  </a:lnTo>
                  <a:lnTo>
                    <a:pt x="8890955" y="3940532"/>
                  </a:lnTo>
                  <a:lnTo>
                    <a:pt x="8723088" y="3953232"/>
                  </a:lnTo>
                  <a:lnTo>
                    <a:pt x="8484998" y="3965932"/>
                  </a:lnTo>
                  <a:close/>
                </a:path>
                <a:path w="9387840" h="4169409">
                  <a:moveTo>
                    <a:pt x="2537777" y="2333217"/>
                  </a:moveTo>
                  <a:lnTo>
                    <a:pt x="2557687" y="2196555"/>
                  </a:lnTo>
                  <a:lnTo>
                    <a:pt x="3195755" y="2196555"/>
                  </a:lnTo>
                  <a:lnTo>
                    <a:pt x="3187198" y="2265865"/>
                  </a:lnTo>
                  <a:lnTo>
                    <a:pt x="2781478" y="2265865"/>
                  </a:lnTo>
                  <a:lnTo>
                    <a:pt x="2715313" y="2278497"/>
                  </a:lnTo>
                  <a:lnTo>
                    <a:pt x="2537777" y="2333217"/>
                  </a:lnTo>
                  <a:close/>
                </a:path>
                <a:path w="9387840" h="4169409">
                  <a:moveTo>
                    <a:pt x="3818091" y="3672018"/>
                  </a:moveTo>
                  <a:lnTo>
                    <a:pt x="3156773" y="3672018"/>
                  </a:lnTo>
                  <a:lnTo>
                    <a:pt x="3338947" y="2196555"/>
                  </a:lnTo>
                  <a:lnTo>
                    <a:pt x="4033150" y="2196555"/>
                  </a:lnTo>
                  <a:lnTo>
                    <a:pt x="3818091" y="3672018"/>
                  </a:lnTo>
                  <a:close/>
                </a:path>
                <a:path w="9387840" h="4169409">
                  <a:moveTo>
                    <a:pt x="3159693" y="2488630"/>
                  </a:moveTo>
                  <a:lnTo>
                    <a:pt x="2627816" y="2488630"/>
                  </a:lnTo>
                  <a:lnTo>
                    <a:pt x="2626993" y="2480020"/>
                  </a:lnTo>
                  <a:lnTo>
                    <a:pt x="2626673" y="2479739"/>
                  </a:lnTo>
                  <a:lnTo>
                    <a:pt x="2709708" y="2419496"/>
                  </a:lnTo>
                  <a:lnTo>
                    <a:pt x="2738220" y="2391006"/>
                  </a:lnTo>
                  <a:lnTo>
                    <a:pt x="2768167" y="2351812"/>
                  </a:lnTo>
                  <a:lnTo>
                    <a:pt x="2791033" y="2311499"/>
                  </a:lnTo>
                  <a:lnTo>
                    <a:pt x="2798308" y="2279655"/>
                  </a:lnTo>
                  <a:lnTo>
                    <a:pt x="2781478" y="2265865"/>
                  </a:lnTo>
                  <a:lnTo>
                    <a:pt x="3187198" y="2265865"/>
                  </a:lnTo>
                  <a:lnTo>
                    <a:pt x="3159693" y="2488630"/>
                  </a:lnTo>
                  <a:close/>
                </a:path>
                <a:path w="9387840" h="4169409">
                  <a:moveTo>
                    <a:pt x="2393208" y="2522695"/>
                  </a:moveTo>
                  <a:lnTo>
                    <a:pt x="2385041" y="2522695"/>
                  </a:lnTo>
                  <a:lnTo>
                    <a:pt x="2379301" y="2517549"/>
                  </a:lnTo>
                  <a:lnTo>
                    <a:pt x="2377945" y="2503291"/>
                  </a:lnTo>
                  <a:lnTo>
                    <a:pt x="2383342" y="2496789"/>
                  </a:lnTo>
                  <a:lnTo>
                    <a:pt x="2620718" y="2474522"/>
                  </a:lnTo>
                  <a:lnTo>
                    <a:pt x="2626673" y="2479739"/>
                  </a:lnTo>
                  <a:lnTo>
                    <a:pt x="2614417" y="2488630"/>
                  </a:lnTo>
                  <a:lnTo>
                    <a:pt x="2627816" y="2488630"/>
                  </a:lnTo>
                  <a:lnTo>
                    <a:pt x="2628399" y="2494730"/>
                  </a:lnTo>
                  <a:lnTo>
                    <a:pt x="2623002" y="2501232"/>
                  </a:lnTo>
                  <a:lnTo>
                    <a:pt x="2393208" y="2522695"/>
                  </a:lnTo>
                  <a:close/>
                </a:path>
                <a:path w="9387840" h="4169409">
                  <a:moveTo>
                    <a:pt x="3013582" y="3672018"/>
                  </a:moveTo>
                  <a:lnTo>
                    <a:pt x="2342600" y="3672018"/>
                  </a:lnTo>
                  <a:lnTo>
                    <a:pt x="2413516" y="3185519"/>
                  </a:lnTo>
                  <a:lnTo>
                    <a:pt x="2509090" y="3131442"/>
                  </a:lnTo>
                  <a:lnTo>
                    <a:pt x="2563018" y="3078429"/>
                  </a:lnTo>
                  <a:lnTo>
                    <a:pt x="2595163" y="2994991"/>
                  </a:lnTo>
                  <a:lnTo>
                    <a:pt x="2625387" y="2849639"/>
                  </a:lnTo>
                  <a:lnTo>
                    <a:pt x="2772830" y="2803904"/>
                  </a:lnTo>
                  <a:lnTo>
                    <a:pt x="2882077" y="2758360"/>
                  </a:lnTo>
                  <a:lnTo>
                    <a:pt x="2948289" y="2708032"/>
                  </a:lnTo>
                  <a:lnTo>
                    <a:pt x="2968257" y="2669246"/>
                  </a:lnTo>
                  <a:lnTo>
                    <a:pt x="2968203" y="2665507"/>
                  </a:lnTo>
                  <a:lnTo>
                    <a:pt x="2968114" y="2659332"/>
                  </a:lnTo>
                  <a:lnTo>
                    <a:pt x="2968024" y="2653056"/>
                  </a:lnTo>
                  <a:lnTo>
                    <a:pt x="2967957" y="2648431"/>
                  </a:lnTo>
                  <a:lnTo>
                    <a:pt x="2941130" y="2638488"/>
                  </a:lnTo>
                  <a:lnTo>
                    <a:pt x="2881514" y="2632321"/>
                  </a:lnTo>
                  <a:lnTo>
                    <a:pt x="2917107" y="2603496"/>
                  </a:lnTo>
                  <a:lnTo>
                    <a:pt x="2935875" y="2573311"/>
                  </a:lnTo>
                  <a:lnTo>
                    <a:pt x="2932423" y="2537807"/>
                  </a:lnTo>
                  <a:lnTo>
                    <a:pt x="2912247" y="2509405"/>
                  </a:lnTo>
                  <a:lnTo>
                    <a:pt x="2872164" y="2494730"/>
                  </a:lnTo>
                  <a:lnTo>
                    <a:pt x="2870991" y="2494730"/>
                  </a:lnTo>
                  <a:lnTo>
                    <a:pt x="2783057" y="2489427"/>
                  </a:lnTo>
                  <a:lnTo>
                    <a:pt x="2614417" y="2488630"/>
                  </a:lnTo>
                  <a:lnTo>
                    <a:pt x="2626673" y="2479739"/>
                  </a:lnTo>
                  <a:lnTo>
                    <a:pt x="2626993" y="2480020"/>
                  </a:lnTo>
                  <a:lnTo>
                    <a:pt x="2627816" y="2488630"/>
                  </a:lnTo>
                  <a:lnTo>
                    <a:pt x="3159693" y="2488630"/>
                  </a:lnTo>
                  <a:lnTo>
                    <a:pt x="3013582" y="3672018"/>
                  </a:lnTo>
                  <a:close/>
                </a:path>
                <a:path w="9387840" h="4169409">
                  <a:moveTo>
                    <a:pt x="2517795" y="2671005"/>
                  </a:moveTo>
                  <a:lnTo>
                    <a:pt x="2509986" y="2671005"/>
                  </a:lnTo>
                  <a:lnTo>
                    <a:pt x="2504114" y="2665507"/>
                  </a:lnTo>
                  <a:lnTo>
                    <a:pt x="2503447" y="2653056"/>
                  </a:lnTo>
                  <a:lnTo>
                    <a:pt x="2503335" y="2650972"/>
                  </a:lnTo>
                  <a:lnTo>
                    <a:pt x="2509009" y="2644697"/>
                  </a:lnTo>
                  <a:lnTo>
                    <a:pt x="2737397" y="2632471"/>
                  </a:lnTo>
                  <a:lnTo>
                    <a:pt x="2743824" y="2638295"/>
                  </a:lnTo>
                  <a:lnTo>
                    <a:pt x="2744513" y="2650972"/>
                  </a:lnTo>
                  <a:lnTo>
                    <a:pt x="2744627" y="2653056"/>
                  </a:lnTo>
                  <a:lnTo>
                    <a:pt x="2738953" y="2659332"/>
                  </a:lnTo>
                  <a:lnTo>
                    <a:pt x="2517795" y="2671005"/>
                  </a:lnTo>
                  <a:close/>
                </a:path>
                <a:path w="9387840" h="4169409">
                  <a:moveTo>
                    <a:pt x="943979" y="3415564"/>
                  </a:moveTo>
                  <a:lnTo>
                    <a:pt x="886743" y="3415564"/>
                  </a:lnTo>
                  <a:lnTo>
                    <a:pt x="917711" y="3402921"/>
                  </a:lnTo>
                  <a:lnTo>
                    <a:pt x="928529" y="3393208"/>
                  </a:lnTo>
                  <a:lnTo>
                    <a:pt x="902253" y="3327390"/>
                  </a:lnTo>
                  <a:lnTo>
                    <a:pt x="866494" y="3296732"/>
                  </a:lnTo>
                  <a:lnTo>
                    <a:pt x="821135" y="3266430"/>
                  </a:lnTo>
                  <a:lnTo>
                    <a:pt x="769143" y="3238715"/>
                  </a:lnTo>
                  <a:lnTo>
                    <a:pt x="713481" y="3215818"/>
                  </a:lnTo>
                  <a:lnTo>
                    <a:pt x="643044" y="3193725"/>
                  </a:lnTo>
                  <a:lnTo>
                    <a:pt x="596158" y="3182930"/>
                  </a:lnTo>
                  <a:lnTo>
                    <a:pt x="554578" y="3179795"/>
                  </a:lnTo>
                  <a:lnTo>
                    <a:pt x="547976" y="3174047"/>
                  </a:lnTo>
                  <a:lnTo>
                    <a:pt x="546947" y="3159386"/>
                  </a:lnTo>
                  <a:lnTo>
                    <a:pt x="552344" y="3153035"/>
                  </a:lnTo>
                  <a:lnTo>
                    <a:pt x="647412" y="3167217"/>
                  </a:lnTo>
                  <a:lnTo>
                    <a:pt x="722292" y="3190590"/>
                  </a:lnTo>
                  <a:lnTo>
                    <a:pt x="767691" y="3208758"/>
                  </a:lnTo>
                  <a:lnTo>
                    <a:pt x="814515" y="3231963"/>
                  </a:lnTo>
                  <a:lnTo>
                    <a:pt x="859616" y="3259024"/>
                  </a:lnTo>
                  <a:lnTo>
                    <a:pt x="899845" y="3288759"/>
                  </a:lnTo>
                  <a:lnTo>
                    <a:pt x="932054" y="3319988"/>
                  </a:lnTo>
                  <a:lnTo>
                    <a:pt x="959818" y="3382202"/>
                  </a:lnTo>
                  <a:lnTo>
                    <a:pt x="956595" y="3397722"/>
                  </a:lnTo>
                  <a:lnTo>
                    <a:pt x="948569" y="3411356"/>
                  </a:lnTo>
                  <a:lnTo>
                    <a:pt x="943979" y="3415564"/>
                  </a:lnTo>
                  <a:close/>
                </a:path>
                <a:path w="9387840" h="4169409">
                  <a:moveTo>
                    <a:pt x="956198" y="3608130"/>
                  </a:moveTo>
                  <a:lnTo>
                    <a:pt x="910265" y="3608130"/>
                  </a:lnTo>
                  <a:lnTo>
                    <a:pt x="946200" y="3581449"/>
                  </a:lnTo>
                  <a:lnTo>
                    <a:pt x="963181" y="3559891"/>
                  </a:lnTo>
                  <a:lnTo>
                    <a:pt x="970391" y="3534553"/>
                  </a:lnTo>
                  <a:lnTo>
                    <a:pt x="970462" y="3534302"/>
                  </a:lnTo>
                  <a:lnTo>
                    <a:pt x="964693" y="3511391"/>
                  </a:lnTo>
                  <a:lnTo>
                    <a:pt x="947333" y="3488096"/>
                  </a:lnTo>
                  <a:lnTo>
                    <a:pt x="918700" y="3464741"/>
                  </a:lnTo>
                  <a:lnTo>
                    <a:pt x="879112" y="3441646"/>
                  </a:lnTo>
                  <a:lnTo>
                    <a:pt x="591656" y="3295471"/>
                  </a:lnTo>
                  <a:lnTo>
                    <a:pt x="589045" y="3287413"/>
                  </a:lnTo>
                  <a:lnTo>
                    <a:pt x="595722" y="3274258"/>
                  </a:lnTo>
                  <a:lnTo>
                    <a:pt x="603705" y="3271598"/>
                  </a:lnTo>
                  <a:lnTo>
                    <a:pt x="886743" y="3415564"/>
                  </a:lnTo>
                  <a:lnTo>
                    <a:pt x="943979" y="3415564"/>
                  </a:lnTo>
                  <a:lnTo>
                    <a:pt x="935775" y="3423084"/>
                  </a:lnTo>
                  <a:lnTo>
                    <a:pt x="918247" y="3432885"/>
                  </a:lnTo>
                  <a:lnTo>
                    <a:pt x="952795" y="3457123"/>
                  </a:lnTo>
                  <a:lnTo>
                    <a:pt x="977532" y="3482194"/>
                  </a:lnTo>
                  <a:lnTo>
                    <a:pt x="992370" y="3508028"/>
                  </a:lnTo>
                  <a:lnTo>
                    <a:pt x="997176" y="3534302"/>
                  </a:lnTo>
                  <a:lnTo>
                    <a:pt x="997222" y="3534553"/>
                  </a:lnTo>
                  <a:lnTo>
                    <a:pt x="984872" y="3575596"/>
                  </a:lnTo>
                  <a:lnTo>
                    <a:pt x="957895" y="3606976"/>
                  </a:lnTo>
                  <a:lnTo>
                    <a:pt x="956198" y="3608130"/>
                  </a:lnTo>
                  <a:close/>
                </a:path>
                <a:path w="9387840" h="4169409">
                  <a:moveTo>
                    <a:pt x="916440" y="3635191"/>
                  </a:moveTo>
                  <a:lnTo>
                    <a:pt x="608675" y="3489443"/>
                  </a:lnTo>
                  <a:lnTo>
                    <a:pt x="605939" y="3481435"/>
                  </a:lnTo>
                  <a:lnTo>
                    <a:pt x="612466" y="3468205"/>
                  </a:lnTo>
                  <a:lnTo>
                    <a:pt x="620474" y="3465444"/>
                  </a:lnTo>
                  <a:lnTo>
                    <a:pt x="910265" y="3608130"/>
                  </a:lnTo>
                  <a:lnTo>
                    <a:pt x="956198" y="3608130"/>
                  </a:lnTo>
                  <a:lnTo>
                    <a:pt x="916440" y="3635191"/>
                  </a:lnTo>
                  <a:close/>
                </a:path>
                <a:path w="9387840" h="4169409">
                  <a:moveTo>
                    <a:pt x="775988" y="920010"/>
                  </a:moveTo>
                  <a:lnTo>
                    <a:pt x="760775" y="917550"/>
                  </a:lnTo>
                  <a:lnTo>
                    <a:pt x="637318" y="590054"/>
                  </a:lnTo>
                  <a:lnTo>
                    <a:pt x="640833" y="582348"/>
                  </a:lnTo>
                  <a:lnTo>
                    <a:pt x="654639" y="577126"/>
                  </a:lnTo>
                  <a:lnTo>
                    <a:pt x="662346" y="580616"/>
                  </a:lnTo>
                  <a:lnTo>
                    <a:pt x="786381" y="909693"/>
                  </a:lnTo>
                  <a:lnTo>
                    <a:pt x="782891" y="917399"/>
                  </a:lnTo>
                  <a:lnTo>
                    <a:pt x="775988" y="920010"/>
                  </a:lnTo>
                  <a:close/>
                </a:path>
                <a:path w="9387840" h="4169409">
                  <a:moveTo>
                    <a:pt x="627101" y="921215"/>
                  </a:moveTo>
                  <a:lnTo>
                    <a:pt x="612215" y="918002"/>
                  </a:lnTo>
                  <a:lnTo>
                    <a:pt x="532412" y="648645"/>
                  </a:lnTo>
                  <a:lnTo>
                    <a:pt x="536454" y="641190"/>
                  </a:lnTo>
                  <a:lnTo>
                    <a:pt x="550712" y="636972"/>
                  </a:lnTo>
                  <a:lnTo>
                    <a:pt x="558068" y="641039"/>
                  </a:lnTo>
                  <a:lnTo>
                    <a:pt x="638222" y="911676"/>
                  </a:lnTo>
                  <a:lnTo>
                    <a:pt x="634205" y="919132"/>
                  </a:lnTo>
                  <a:lnTo>
                    <a:pt x="627101" y="921215"/>
                  </a:lnTo>
                  <a:close/>
                </a:path>
                <a:path w="9387840" h="4169409">
                  <a:moveTo>
                    <a:pt x="269356" y="1372896"/>
                  </a:moveTo>
                  <a:lnTo>
                    <a:pt x="254169" y="1372469"/>
                  </a:lnTo>
                  <a:lnTo>
                    <a:pt x="248521" y="1366168"/>
                  </a:lnTo>
                  <a:lnTo>
                    <a:pt x="258115" y="1285410"/>
                  </a:lnTo>
                  <a:lnTo>
                    <a:pt x="275717" y="1219110"/>
                  </a:lnTo>
                  <a:lnTo>
                    <a:pt x="299265" y="1160243"/>
                  </a:lnTo>
                  <a:lnTo>
                    <a:pt x="326296" y="1109161"/>
                  </a:lnTo>
                  <a:lnTo>
                    <a:pt x="380954" y="1031774"/>
                  </a:lnTo>
                  <a:lnTo>
                    <a:pt x="427481" y="982944"/>
                  </a:lnTo>
                  <a:lnTo>
                    <a:pt x="433079" y="978099"/>
                  </a:lnTo>
                  <a:lnTo>
                    <a:pt x="441463" y="978752"/>
                  </a:lnTo>
                  <a:lnTo>
                    <a:pt x="451153" y="989948"/>
                  </a:lnTo>
                  <a:lnTo>
                    <a:pt x="450526" y="998382"/>
                  </a:lnTo>
                  <a:lnTo>
                    <a:pt x="419488" y="1028821"/>
                  </a:lnTo>
                  <a:lnTo>
                    <a:pt x="364149" y="1100238"/>
                  </a:lnTo>
                  <a:lnTo>
                    <a:pt x="334006" y="1151541"/>
                  </a:lnTo>
                  <a:lnTo>
                    <a:pt x="306875" y="1212397"/>
                  </a:lnTo>
                  <a:lnTo>
                    <a:pt x="286252" y="1282176"/>
                  </a:lnTo>
                  <a:lnTo>
                    <a:pt x="275230" y="1367373"/>
                  </a:lnTo>
                  <a:lnTo>
                    <a:pt x="269356" y="1372896"/>
                  </a:lnTo>
                  <a:close/>
                </a:path>
                <a:path w="9387840" h="4169409">
                  <a:moveTo>
                    <a:pt x="2747695" y="1116813"/>
                  </a:moveTo>
                  <a:lnTo>
                    <a:pt x="2735565" y="1108610"/>
                  </a:lnTo>
                  <a:lnTo>
                    <a:pt x="2734485" y="1098920"/>
                  </a:lnTo>
                  <a:lnTo>
                    <a:pt x="2739807" y="1092218"/>
                  </a:lnTo>
                  <a:lnTo>
                    <a:pt x="2788745" y="1060190"/>
                  </a:lnTo>
                  <a:lnTo>
                    <a:pt x="2821308" y="1054061"/>
                  </a:lnTo>
                  <a:lnTo>
                    <a:pt x="2861387" y="1058682"/>
                  </a:lnTo>
                  <a:lnTo>
                    <a:pt x="2913154" y="1083339"/>
                  </a:lnTo>
                  <a:lnTo>
                    <a:pt x="2913786" y="1085825"/>
                  </a:lnTo>
                  <a:lnTo>
                    <a:pt x="2838137" y="1085825"/>
                  </a:lnTo>
                  <a:lnTo>
                    <a:pt x="2798228" y="1089579"/>
                  </a:lnTo>
                  <a:lnTo>
                    <a:pt x="2773391" y="1102948"/>
                  </a:lnTo>
                  <a:lnTo>
                    <a:pt x="2759338" y="1115574"/>
                  </a:lnTo>
                  <a:lnTo>
                    <a:pt x="2747695" y="1116813"/>
                  </a:lnTo>
                  <a:close/>
                </a:path>
                <a:path w="9387840" h="4169409">
                  <a:moveTo>
                    <a:pt x="2898472" y="1107979"/>
                  </a:moveTo>
                  <a:lnTo>
                    <a:pt x="2838137" y="1085825"/>
                  </a:lnTo>
                  <a:lnTo>
                    <a:pt x="2913786" y="1085825"/>
                  </a:lnTo>
                  <a:lnTo>
                    <a:pt x="2916042" y="1094697"/>
                  </a:lnTo>
                  <a:lnTo>
                    <a:pt x="2909824" y="1105123"/>
                  </a:lnTo>
                  <a:lnTo>
                    <a:pt x="2898472" y="1107979"/>
                  </a:lnTo>
                  <a:close/>
                </a:path>
                <a:path w="9387840" h="4169409">
                  <a:moveTo>
                    <a:pt x="2759953" y="895685"/>
                  </a:moveTo>
                  <a:lnTo>
                    <a:pt x="2726879" y="895685"/>
                  </a:lnTo>
                  <a:lnTo>
                    <a:pt x="2729506" y="892203"/>
                  </a:lnTo>
                  <a:lnTo>
                    <a:pt x="2730148" y="891393"/>
                  </a:lnTo>
                  <a:lnTo>
                    <a:pt x="2734326" y="887309"/>
                  </a:lnTo>
                  <a:lnTo>
                    <a:pt x="2746648" y="883835"/>
                  </a:lnTo>
                  <a:lnTo>
                    <a:pt x="2758500" y="890445"/>
                  </a:lnTo>
                  <a:lnTo>
                    <a:pt x="2759953" y="895685"/>
                  </a:lnTo>
                  <a:close/>
                </a:path>
                <a:path w="9387840" h="4169409">
                  <a:moveTo>
                    <a:pt x="2726879" y="895685"/>
                  </a:moveTo>
                  <a:lnTo>
                    <a:pt x="2729319" y="892203"/>
                  </a:lnTo>
                  <a:lnTo>
                    <a:pt x="2730148" y="891393"/>
                  </a:lnTo>
                  <a:lnTo>
                    <a:pt x="2729478" y="892203"/>
                  </a:lnTo>
                  <a:lnTo>
                    <a:pt x="2728820" y="892899"/>
                  </a:lnTo>
                  <a:lnTo>
                    <a:pt x="2728981" y="892899"/>
                  </a:lnTo>
                  <a:lnTo>
                    <a:pt x="2726879" y="895685"/>
                  </a:lnTo>
                  <a:close/>
                </a:path>
                <a:path w="9387840" h="4169409">
                  <a:moveTo>
                    <a:pt x="2662200" y="972217"/>
                  </a:moveTo>
                  <a:lnTo>
                    <a:pt x="2650870" y="965691"/>
                  </a:lnTo>
                  <a:lnTo>
                    <a:pt x="2647025" y="952736"/>
                  </a:lnTo>
                  <a:lnTo>
                    <a:pt x="2653770" y="941004"/>
                  </a:lnTo>
                  <a:lnTo>
                    <a:pt x="2677124" y="932486"/>
                  </a:lnTo>
                  <a:lnTo>
                    <a:pt x="2704437" y="917224"/>
                  </a:lnTo>
                  <a:lnTo>
                    <a:pt x="2729312" y="892203"/>
                  </a:lnTo>
                  <a:lnTo>
                    <a:pt x="2726879" y="895685"/>
                  </a:lnTo>
                  <a:lnTo>
                    <a:pt x="2759953" y="895685"/>
                  </a:lnTo>
                  <a:lnTo>
                    <a:pt x="2762183" y="903731"/>
                  </a:lnTo>
                  <a:lnTo>
                    <a:pt x="2741341" y="931159"/>
                  </a:lnTo>
                  <a:lnTo>
                    <a:pt x="2719844" y="948813"/>
                  </a:lnTo>
                  <a:lnTo>
                    <a:pt x="2695664" y="962527"/>
                  </a:lnTo>
                  <a:lnTo>
                    <a:pt x="2662200" y="972217"/>
                  </a:lnTo>
                  <a:close/>
                </a:path>
                <a:path w="9387840" h="4169409">
                  <a:moveTo>
                    <a:pt x="2957978" y="979053"/>
                  </a:moveTo>
                  <a:lnTo>
                    <a:pt x="2915344" y="955286"/>
                  </a:lnTo>
                  <a:lnTo>
                    <a:pt x="2887112" y="920839"/>
                  </a:lnTo>
                  <a:lnTo>
                    <a:pt x="2884962" y="914183"/>
                  </a:lnTo>
                  <a:lnTo>
                    <a:pt x="2888305" y="901568"/>
                  </a:lnTo>
                  <a:lnTo>
                    <a:pt x="2899847" y="894519"/>
                  </a:lnTo>
                  <a:lnTo>
                    <a:pt x="2912949" y="897990"/>
                  </a:lnTo>
                  <a:lnTo>
                    <a:pt x="2920223" y="908161"/>
                  </a:lnTo>
                  <a:lnTo>
                    <a:pt x="2973709" y="952032"/>
                  </a:lnTo>
                  <a:lnTo>
                    <a:pt x="2974502" y="968079"/>
                  </a:lnTo>
                  <a:lnTo>
                    <a:pt x="2974572" y="969488"/>
                  </a:lnTo>
                  <a:lnTo>
                    <a:pt x="2957978" y="979053"/>
                  </a:lnTo>
                  <a:close/>
                </a:path>
                <a:path w="9387840" h="4169409">
                  <a:moveTo>
                    <a:pt x="178313" y="1194761"/>
                  </a:moveTo>
                  <a:lnTo>
                    <a:pt x="123643" y="1192864"/>
                  </a:lnTo>
                  <a:lnTo>
                    <a:pt x="75984" y="1167145"/>
                  </a:lnTo>
                  <a:lnTo>
                    <a:pt x="61385" y="1133415"/>
                  </a:lnTo>
                  <a:lnTo>
                    <a:pt x="65026" y="1117873"/>
                  </a:lnTo>
                  <a:lnTo>
                    <a:pt x="76438" y="1103160"/>
                  </a:lnTo>
                  <a:lnTo>
                    <a:pt x="97375" y="1091138"/>
                  </a:lnTo>
                  <a:lnTo>
                    <a:pt x="127191" y="1085691"/>
                  </a:lnTo>
                  <a:lnTo>
                    <a:pt x="155237" y="1092820"/>
                  </a:lnTo>
                  <a:lnTo>
                    <a:pt x="180757" y="1112849"/>
                  </a:lnTo>
                  <a:lnTo>
                    <a:pt x="183622" y="1116944"/>
                  </a:lnTo>
                  <a:lnTo>
                    <a:pt x="130812" y="1116944"/>
                  </a:lnTo>
                  <a:lnTo>
                    <a:pt x="95291" y="1128206"/>
                  </a:lnTo>
                  <a:lnTo>
                    <a:pt x="93182" y="1137403"/>
                  </a:lnTo>
                  <a:lnTo>
                    <a:pt x="102420" y="1149163"/>
                  </a:lnTo>
                  <a:lnTo>
                    <a:pt x="120576" y="1159318"/>
                  </a:lnTo>
                  <a:lnTo>
                    <a:pt x="145802" y="1165030"/>
                  </a:lnTo>
                  <a:lnTo>
                    <a:pt x="209172" y="1165030"/>
                  </a:lnTo>
                  <a:lnTo>
                    <a:pt x="214305" y="1177794"/>
                  </a:lnTo>
                  <a:lnTo>
                    <a:pt x="209862" y="1186254"/>
                  </a:lnTo>
                  <a:lnTo>
                    <a:pt x="201929" y="1188915"/>
                  </a:lnTo>
                  <a:lnTo>
                    <a:pt x="178313" y="1194761"/>
                  </a:lnTo>
                  <a:close/>
                </a:path>
                <a:path w="9387840" h="4169409">
                  <a:moveTo>
                    <a:pt x="209172" y="1165030"/>
                  </a:moveTo>
                  <a:lnTo>
                    <a:pt x="145802" y="1165030"/>
                  </a:lnTo>
                  <a:lnTo>
                    <a:pt x="176249" y="1163460"/>
                  </a:lnTo>
                  <a:lnTo>
                    <a:pt x="162266" y="1139465"/>
                  </a:lnTo>
                  <a:lnTo>
                    <a:pt x="141280" y="1120760"/>
                  </a:lnTo>
                  <a:lnTo>
                    <a:pt x="130812" y="1116944"/>
                  </a:lnTo>
                  <a:lnTo>
                    <a:pt x="183622" y="1116944"/>
                  </a:lnTo>
                  <a:lnTo>
                    <a:pt x="198230" y="1137824"/>
                  </a:lnTo>
                  <a:lnTo>
                    <a:pt x="209172" y="1165030"/>
                  </a:lnTo>
                  <a:close/>
                </a:path>
                <a:path w="9387840" h="4169409">
                  <a:moveTo>
                    <a:pt x="95921" y="930750"/>
                  </a:moveTo>
                  <a:lnTo>
                    <a:pt x="49406" y="920762"/>
                  </a:lnTo>
                  <a:lnTo>
                    <a:pt x="19512" y="883262"/>
                  </a:lnTo>
                  <a:lnTo>
                    <a:pt x="14584" y="849621"/>
                  </a:lnTo>
                  <a:lnTo>
                    <a:pt x="23069" y="842316"/>
                  </a:lnTo>
                  <a:lnTo>
                    <a:pt x="32408" y="841839"/>
                  </a:lnTo>
                  <a:lnTo>
                    <a:pt x="44724" y="847020"/>
                  </a:lnTo>
                  <a:lnTo>
                    <a:pt x="49817" y="859461"/>
                  </a:lnTo>
                  <a:lnTo>
                    <a:pt x="49930" y="859738"/>
                  </a:lnTo>
                  <a:lnTo>
                    <a:pt x="52584" y="871210"/>
                  </a:lnTo>
                  <a:lnTo>
                    <a:pt x="52214" y="871210"/>
                  </a:lnTo>
                  <a:lnTo>
                    <a:pt x="52470" y="871659"/>
                  </a:lnTo>
                  <a:lnTo>
                    <a:pt x="52640" y="872299"/>
                  </a:lnTo>
                  <a:lnTo>
                    <a:pt x="53118" y="873519"/>
                  </a:lnTo>
                  <a:lnTo>
                    <a:pt x="53531" y="873519"/>
                  </a:lnTo>
                  <a:lnTo>
                    <a:pt x="56953" y="879519"/>
                  </a:lnTo>
                  <a:lnTo>
                    <a:pt x="56080" y="879519"/>
                  </a:lnTo>
                  <a:lnTo>
                    <a:pt x="59745" y="884414"/>
                  </a:lnTo>
                  <a:lnTo>
                    <a:pt x="60909" y="884414"/>
                  </a:lnTo>
                  <a:lnTo>
                    <a:pt x="64352" y="887903"/>
                  </a:lnTo>
                  <a:lnTo>
                    <a:pt x="63661" y="887903"/>
                  </a:lnTo>
                  <a:lnTo>
                    <a:pt x="67125" y="890715"/>
                  </a:lnTo>
                  <a:lnTo>
                    <a:pt x="69023" y="890715"/>
                  </a:lnTo>
                  <a:lnTo>
                    <a:pt x="74960" y="893828"/>
                  </a:lnTo>
                  <a:lnTo>
                    <a:pt x="73476" y="893828"/>
                  </a:lnTo>
                  <a:lnTo>
                    <a:pt x="75152" y="894330"/>
                  </a:lnTo>
                  <a:lnTo>
                    <a:pt x="76848" y="894865"/>
                  </a:lnTo>
                  <a:lnTo>
                    <a:pt x="81434" y="896212"/>
                  </a:lnTo>
                  <a:lnTo>
                    <a:pt x="90241" y="896212"/>
                  </a:lnTo>
                  <a:lnTo>
                    <a:pt x="86907" y="897116"/>
                  </a:lnTo>
                  <a:lnTo>
                    <a:pt x="146939" y="897116"/>
                  </a:lnTo>
                  <a:lnTo>
                    <a:pt x="138583" y="910560"/>
                  </a:lnTo>
                  <a:lnTo>
                    <a:pt x="118879" y="924020"/>
                  </a:lnTo>
                  <a:lnTo>
                    <a:pt x="95921" y="930750"/>
                  </a:lnTo>
                  <a:close/>
                </a:path>
                <a:path w="9387840" h="4169409">
                  <a:moveTo>
                    <a:pt x="118350" y="880672"/>
                  </a:moveTo>
                  <a:lnTo>
                    <a:pt x="126913" y="868095"/>
                  </a:lnTo>
                  <a:lnTo>
                    <a:pt x="140022" y="865077"/>
                  </a:lnTo>
                  <a:lnTo>
                    <a:pt x="151775" y="871659"/>
                  </a:lnTo>
                  <a:lnTo>
                    <a:pt x="153492" y="879117"/>
                  </a:lnTo>
                  <a:lnTo>
                    <a:pt x="120043" y="879117"/>
                  </a:lnTo>
                  <a:lnTo>
                    <a:pt x="119716" y="879519"/>
                  </a:lnTo>
                  <a:lnTo>
                    <a:pt x="118350" y="880672"/>
                  </a:lnTo>
                  <a:close/>
                </a:path>
                <a:path w="9387840" h="4169409">
                  <a:moveTo>
                    <a:pt x="52836" y="872299"/>
                  </a:moveTo>
                  <a:lnTo>
                    <a:pt x="52390" y="871659"/>
                  </a:lnTo>
                  <a:lnTo>
                    <a:pt x="52214" y="871210"/>
                  </a:lnTo>
                  <a:lnTo>
                    <a:pt x="52584" y="871210"/>
                  </a:lnTo>
                  <a:lnTo>
                    <a:pt x="52836" y="872299"/>
                  </a:lnTo>
                  <a:close/>
                </a:path>
                <a:path w="9387840" h="4169409">
                  <a:moveTo>
                    <a:pt x="53118" y="873519"/>
                  </a:moveTo>
                  <a:lnTo>
                    <a:pt x="52390" y="871659"/>
                  </a:lnTo>
                  <a:lnTo>
                    <a:pt x="52836" y="872299"/>
                  </a:lnTo>
                  <a:lnTo>
                    <a:pt x="53118" y="873519"/>
                  </a:lnTo>
                  <a:close/>
                </a:path>
                <a:path w="9387840" h="4169409">
                  <a:moveTo>
                    <a:pt x="53531" y="873519"/>
                  </a:moveTo>
                  <a:lnTo>
                    <a:pt x="53118" y="873519"/>
                  </a:lnTo>
                  <a:lnTo>
                    <a:pt x="52836" y="872299"/>
                  </a:lnTo>
                  <a:lnTo>
                    <a:pt x="53531" y="873519"/>
                  </a:lnTo>
                  <a:close/>
                </a:path>
                <a:path w="9387840" h="4169409">
                  <a:moveTo>
                    <a:pt x="154602" y="883937"/>
                  </a:moveTo>
                  <a:lnTo>
                    <a:pt x="116127" y="883937"/>
                  </a:lnTo>
                  <a:lnTo>
                    <a:pt x="118780" y="880672"/>
                  </a:lnTo>
                  <a:lnTo>
                    <a:pt x="119605" y="879519"/>
                  </a:lnTo>
                  <a:lnTo>
                    <a:pt x="120043" y="879117"/>
                  </a:lnTo>
                  <a:lnTo>
                    <a:pt x="153492" y="879117"/>
                  </a:lnTo>
                  <a:lnTo>
                    <a:pt x="154602" y="883937"/>
                  </a:lnTo>
                  <a:close/>
                </a:path>
                <a:path w="9387840" h="4169409">
                  <a:moveTo>
                    <a:pt x="59473" y="883937"/>
                  </a:moveTo>
                  <a:lnTo>
                    <a:pt x="58882" y="883262"/>
                  </a:lnTo>
                  <a:lnTo>
                    <a:pt x="56080" y="879519"/>
                  </a:lnTo>
                  <a:lnTo>
                    <a:pt x="58150" y="881617"/>
                  </a:lnTo>
                  <a:lnTo>
                    <a:pt x="59473" y="883937"/>
                  </a:lnTo>
                  <a:close/>
                </a:path>
                <a:path w="9387840" h="4169409">
                  <a:moveTo>
                    <a:pt x="58150" y="881617"/>
                  </a:moveTo>
                  <a:lnTo>
                    <a:pt x="56080" y="879519"/>
                  </a:lnTo>
                  <a:lnTo>
                    <a:pt x="56953" y="879519"/>
                  </a:lnTo>
                  <a:lnTo>
                    <a:pt x="58150" y="881617"/>
                  </a:lnTo>
                  <a:close/>
                </a:path>
                <a:path w="9387840" h="4169409">
                  <a:moveTo>
                    <a:pt x="116675" y="883262"/>
                  </a:moveTo>
                  <a:lnTo>
                    <a:pt x="117706" y="881617"/>
                  </a:lnTo>
                  <a:lnTo>
                    <a:pt x="118350" y="880672"/>
                  </a:lnTo>
                  <a:lnTo>
                    <a:pt x="119605" y="879519"/>
                  </a:lnTo>
                  <a:lnTo>
                    <a:pt x="118780" y="880672"/>
                  </a:lnTo>
                  <a:lnTo>
                    <a:pt x="116675" y="883262"/>
                  </a:lnTo>
                  <a:close/>
                </a:path>
                <a:path w="9387840" h="4169409">
                  <a:moveTo>
                    <a:pt x="109428" y="888865"/>
                  </a:moveTo>
                  <a:lnTo>
                    <a:pt x="118350" y="880672"/>
                  </a:lnTo>
                  <a:lnTo>
                    <a:pt x="116127" y="883937"/>
                  </a:lnTo>
                  <a:lnTo>
                    <a:pt x="154602" y="883937"/>
                  </a:lnTo>
                  <a:lnTo>
                    <a:pt x="154712" y="884414"/>
                  </a:lnTo>
                  <a:lnTo>
                    <a:pt x="154744" y="884556"/>
                  </a:lnTo>
                  <a:lnTo>
                    <a:pt x="152664" y="887903"/>
                  </a:lnTo>
                  <a:lnTo>
                    <a:pt x="111156" y="887903"/>
                  </a:lnTo>
                  <a:lnTo>
                    <a:pt x="109428" y="888865"/>
                  </a:lnTo>
                  <a:close/>
                </a:path>
                <a:path w="9387840" h="4169409">
                  <a:moveTo>
                    <a:pt x="60909" y="884414"/>
                  </a:moveTo>
                  <a:lnTo>
                    <a:pt x="59745" y="884414"/>
                  </a:lnTo>
                  <a:lnTo>
                    <a:pt x="58150" y="881617"/>
                  </a:lnTo>
                  <a:lnTo>
                    <a:pt x="60909" y="884414"/>
                  </a:lnTo>
                  <a:close/>
                </a:path>
                <a:path w="9387840" h="4169409">
                  <a:moveTo>
                    <a:pt x="67125" y="890715"/>
                  </a:moveTo>
                  <a:lnTo>
                    <a:pt x="63661" y="887903"/>
                  </a:lnTo>
                  <a:lnTo>
                    <a:pt x="65092" y="888653"/>
                  </a:lnTo>
                  <a:lnTo>
                    <a:pt x="67125" y="890715"/>
                  </a:lnTo>
                  <a:close/>
                </a:path>
                <a:path w="9387840" h="4169409">
                  <a:moveTo>
                    <a:pt x="65092" y="888653"/>
                  </a:moveTo>
                  <a:lnTo>
                    <a:pt x="63661" y="887903"/>
                  </a:lnTo>
                  <a:lnTo>
                    <a:pt x="64352" y="887903"/>
                  </a:lnTo>
                  <a:lnTo>
                    <a:pt x="65092" y="888653"/>
                  </a:lnTo>
                  <a:close/>
                </a:path>
                <a:path w="9387840" h="4169409">
                  <a:moveTo>
                    <a:pt x="108671" y="889560"/>
                  </a:moveTo>
                  <a:lnTo>
                    <a:pt x="109428" y="888865"/>
                  </a:lnTo>
                  <a:lnTo>
                    <a:pt x="111156" y="887903"/>
                  </a:lnTo>
                  <a:lnTo>
                    <a:pt x="108671" y="889560"/>
                  </a:lnTo>
                  <a:close/>
                </a:path>
                <a:path w="9387840" h="4169409">
                  <a:moveTo>
                    <a:pt x="151635" y="889560"/>
                  </a:moveTo>
                  <a:lnTo>
                    <a:pt x="108671" y="889560"/>
                  </a:lnTo>
                  <a:lnTo>
                    <a:pt x="111156" y="887903"/>
                  </a:lnTo>
                  <a:lnTo>
                    <a:pt x="152664" y="887903"/>
                  </a:lnTo>
                  <a:lnTo>
                    <a:pt x="151635" y="889560"/>
                  </a:lnTo>
                  <a:close/>
                </a:path>
                <a:path w="9387840" h="4169409">
                  <a:moveTo>
                    <a:pt x="69023" y="890715"/>
                  </a:moveTo>
                  <a:lnTo>
                    <a:pt x="67125" y="890715"/>
                  </a:lnTo>
                  <a:lnTo>
                    <a:pt x="65092" y="888653"/>
                  </a:lnTo>
                  <a:lnTo>
                    <a:pt x="69023" y="890715"/>
                  </a:lnTo>
                  <a:close/>
                </a:path>
                <a:path w="9387840" h="4169409">
                  <a:moveTo>
                    <a:pt x="101905" y="893052"/>
                  </a:moveTo>
                  <a:lnTo>
                    <a:pt x="109428" y="888865"/>
                  </a:lnTo>
                  <a:lnTo>
                    <a:pt x="108671" y="889560"/>
                  </a:lnTo>
                  <a:lnTo>
                    <a:pt x="151635" y="889560"/>
                  </a:lnTo>
                  <a:lnTo>
                    <a:pt x="149809" y="892497"/>
                  </a:lnTo>
                  <a:lnTo>
                    <a:pt x="103952" y="892497"/>
                  </a:lnTo>
                  <a:lnTo>
                    <a:pt x="101905" y="893052"/>
                  </a:lnTo>
                  <a:close/>
                </a:path>
                <a:path w="9387840" h="4169409">
                  <a:moveTo>
                    <a:pt x="99609" y="894330"/>
                  </a:moveTo>
                  <a:lnTo>
                    <a:pt x="101905" y="893052"/>
                  </a:lnTo>
                  <a:lnTo>
                    <a:pt x="103952" y="892497"/>
                  </a:lnTo>
                  <a:lnTo>
                    <a:pt x="99609" y="894330"/>
                  </a:lnTo>
                  <a:close/>
                </a:path>
                <a:path w="9387840" h="4169409">
                  <a:moveTo>
                    <a:pt x="148670" y="894330"/>
                  </a:moveTo>
                  <a:lnTo>
                    <a:pt x="99609" y="894330"/>
                  </a:lnTo>
                  <a:lnTo>
                    <a:pt x="103952" y="892497"/>
                  </a:lnTo>
                  <a:lnTo>
                    <a:pt x="149809" y="892497"/>
                  </a:lnTo>
                  <a:lnTo>
                    <a:pt x="148670" y="894330"/>
                  </a:lnTo>
                  <a:close/>
                </a:path>
                <a:path w="9387840" h="4169409">
                  <a:moveTo>
                    <a:pt x="86907" y="897116"/>
                  </a:moveTo>
                  <a:lnTo>
                    <a:pt x="101905" y="893052"/>
                  </a:lnTo>
                  <a:lnTo>
                    <a:pt x="99609" y="894330"/>
                  </a:lnTo>
                  <a:lnTo>
                    <a:pt x="148670" y="894330"/>
                  </a:lnTo>
                  <a:lnTo>
                    <a:pt x="147500" y="896212"/>
                  </a:lnTo>
                  <a:lnTo>
                    <a:pt x="94965" y="896212"/>
                  </a:lnTo>
                  <a:lnTo>
                    <a:pt x="86907" y="897116"/>
                  </a:lnTo>
                  <a:close/>
                </a:path>
                <a:path w="9387840" h="4169409">
                  <a:moveTo>
                    <a:pt x="76938" y="894865"/>
                  </a:moveTo>
                  <a:lnTo>
                    <a:pt x="73476" y="893828"/>
                  </a:lnTo>
                  <a:lnTo>
                    <a:pt x="74960" y="893828"/>
                  </a:lnTo>
                  <a:lnTo>
                    <a:pt x="76938" y="894865"/>
                  </a:lnTo>
                  <a:close/>
                </a:path>
                <a:path w="9387840" h="4169409">
                  <a:moveTo>
                    <a:pt x="146939" y="897116"/>
                  </a:moveTo>
                  <a:lnTo>
                    <a:pt x="86907" y="897116"/>
                  </a:lnTo>
                  <a:lnTo>
                    <a:pt x="94965" y="896212"/>
                  </a:lnTo>
                  <a:lnTo>
                    <a:pt x="147500" y="896212"/>
                  </a:lnTo>
                  <a:lnTo>
                    <a:pt x="146939" y="897116"/>
                  </a:lnTo>
                  <a:close/>
                </a:path>
                <a:path w="9387840" h="4169409">
                  <a:moveTo>
                    <a:pt x="337238" y="972170"/>
                  </a:moveTo>
                  <a:lnTo>
                    <a:pt x="290723" y="962182"/>
                  </a:lnTo>
                  <a:lnTo>
                    <a:pt x="260829" y="924682"/>
                  </a:lnTo>
                  <a:lnTo>
                    <a:pt x="255926" y="891041"/>
                  </a:lnTo>
                  <a:lnTo>
                    <a:pt x="264386" y="883736"/>
                  </a:lnTo>
                  <a:lnTo>
                    <a:pt x="273724" y="883259"/>
                  </a:lnTo>
                  <a:lnTo>
                    <a:pt x="286040" y="888440"/>
                  </a:lnTo>
                  <a:lnTo>
                    <a:pt x="291133" y="900882"/>
                  </a:lnTo>
                  <a:lnTo>
                    <a:pt x="291246" y="901158"/>
                  </a:lnTo>
                  <a:lnTo>
                    <a:pt x="293900" y="912630"/>
                  </a:lnTo>
                  <a:lnTo>
                    <a:pt x="293531" y="912630"/>
                  </a:lnTo>
                  <a:lnTo>
                    <a:pt x="293787" y="913079"/>
                  </a:lnTo>
                  <a:lnTo>
                    <a:pt x="293957" y="913720"/>
                  </a:lnTo>
                  <a:lnTo>
                    <a:pt x="294434" y="914939"/>
                  </a:lnTo>
                  <a:lnTo>
                    <a:pt x="294848" y="914939"/>
                  </a:lnTo>
                  <a:lnTo>
                    <a:pt x="298270" y="920939"/>
                  </a:lnTo>
                  <a:lnTo>
                    <a:pt x="297396" y="920939"/>
                  </a:lnTo>
                  <a:lnTo>
                    <a:pt x="301062" y="925834"/>
                  </a:lnTo>
                  <a:lnTo>
                    <a:pt x="302226" y="925834"/>
                  </a:lnTo>
                  <a:lnTo>
                    <a:pt x="305668" y="929323"/>
                  </a:lnTo>
                  <a:lnTo>
                    <a:pt x="304978" y="929323"/>
                  </a:lnTo>
                  <a:lnTo>
                    <a:pt x="308442" y="932135"/>
                  </a:lnTo>
                  <a:lnTo>
                    <a:pt x="310340" y="932135"/>
                  </a:lnTo>
                  <a:lnTo>
                    <a:pt x="316276" y="935248"/>
                  </a:lnTo>
                  <a:lnTo>
                    <a:pt x="314793" y="935248"/>
                  </a:lnTo>
                  <a:lnTo>
                    <a:pt x="316468" y="935750"/>
                  </a:lnTo>
                  <a:lnTo>
                    <a:pt x="318165" y="936285"/>
                  </a:lnTo>
                  <a:lnTo>
                    <a:pt x="322751" y="937633"/>
                  </a:lnTo>
                  <a:lnTo>
                    <a:pt x="331558" y="937633"/>
                  </a:lnTo>
                  <a:lnTo>
                    <a:pt x="328223" y="938536"/>
                  </a:lnTo>
                  <a:lnTo>
                    <a:pt x="388255" y="938536"/>
                  </a:lnTo>
                  <a:lnTo>
                    <a:pt x="379900" y="951981"/>
                  </a:lnTo>
                  <a:lnTo>
                    <a:pt x="360195" y="965441"/>
                  </a:lnTo>
                  <a:lnTo>
                    <a:pt x="337238" y="972170"/>
                  </a:lnTo>
                  <a:close/>
                </a:path>
                <a:path w="9387840" h="4169409">
                  <a:moveTo>
                    <a:pt x="359666" y="922092"/>
                  </a:moveTo>
                  <a:lnTo>
                    <a:pt x="368229" y="909515"/>
                  </a:lnTo>
                  <a:lnTo>
                    <a:pt x="381339" y="906497"/>
                  </a:lnTo>
                  <a:lnTo>
                    <a:pt x="393092" y="913079"/>
                  </a:lnTo>
                  <a:lnTo>
                    <a:pt x="394809" y="920537"/>
                  </a:lnTo>
                  <a:lnTo>
                    <a:pt x="361359" y="920537"/>
                  </a:lnTo>
                  <a:lnTo>
                    <a:pt x="361033" y="920939"/>
                  </a:lnTo>
                  <a:lnTo>
                    <a:pt x="359666" y="922092"/>
                  </a:lnTo>
                  <a:close/>
                </a:path>
                <a:path w="9387840" h="4169409">
                  <a:moveTo>
                    <a:pt x="294152" y="913720"/>
                  </a:moveTo>
                  <a:lnTo>
                    <a:pt x="293706" y="913079"/>
                  </a:lnTo>
                  <a:lnTo>
                    <a:pt x="293531" y="912630"/>
                  </a:lnTo>
                  <a:lnTo>
                    <a:pt x="293900" y="912630"/>
                  </a:lnTo>
                  <a:lnTo>
                    <a:pt x="294152" y="913720"/>
                  </a:lnTo>
                  <a:close/>
                </a:path>
                <a:path w="9387840" h="4169409">
                  <a:moveTo>
                    <a:pt x="294434" y="914939"/>
                  </a:moveTo>
                  <a:lnTo>
                    <a:pt x="293706" y="913079"/>
                  </a:lnTo>
                  <a:lnTo>
                    <a:pt x="294152" y="913720"/>
                  </a:lnTo>
                  <a:lnTo>
                    <a:pt x="294434" y="914939"/>
                  </a:lnTo>
                  <a:close/>
                </a:path>
                <a:path w="9387840" h="4169409">
                  <a:moveTo>
                    <a:pt x="294848" y="914939"/>
                  </a:moveTo>
                  <a:lnTo>
                    <a:pt x="294434" y="914939"/>
                  </a:lnTo>
                  <a:lnTo>
                    <a:pt x="294152" y="913720"/>
                  </a:lnTo>
                  <a:lnTo>
                    <a:pt x="294848" y="914939"/>
                  </a:lnTo>
                  <a:close/>
                </a:path>
                <a:path w="9387840" h="4169409">
                  <a:moveTo>
                    <a:pt x="395918" y="925357"/>
                  </a:moveTo>
                  <a:lnTo>
                    <a:pt x="357443" y="925357"/>
                  </a:lnTo>
                  <a:lnTo>
                    <a:pt x="360096" y="922092"/>
                  </a:lnTo>
                  <a:lnTo>
                    <a:pt x="360922" y="920939"/>
                  </a:lnTo>
                  <a:lnTo>
                    <a:pt x="361359" y="920537"/>
                  </a:lnTo>
                  <a:lnTo>
                    <a:pt x="394809" y="920537"/>
                  </a:lnTo>
                  <a:lnTo>
                    <a:pt x="395918" y="925357"/>
                  </a:lnTo>
                  <a:close/>
                </a:path>
                <a:path w="9387840" h="4169409">
                  <a:moveTo>
                    <a:pt x="300789" y="925357"/>
                  </a:moveTo>
                  <a:lnTo>
                    <a:pt x="300199" y="924682"/>
                  </a:lnTo>
                  <a:lnTo>
                    <a:pt x="297396" y="920939"/>
                  </a:lnTo>
                  <a:lnTo>
                    <a:pt x="299466" y="923037"/>
                  </a:lnTo>
                  <a:lnTo>
                    <a:pt x="300789" y="925357"/>
                  </a:lnTo>
                  <a:close/>
                </a:path>
                <a:path w="9387840" h="4169409">
                  <a:moveTo>
                    <a:pt x="299466" y="923037"/>
                  </a:moveTo>
                  <a:lnTo>
                    <a:pt x="297396" y="920939"/>
                  </a:lnTo>
                  <a:lnTo>
                    <a:pt x="298270" y="920939"/>
                  </a:lnTo>
                  <a:lnTo>
                    <a:pt x="299466" y="923037"/>
                  </a:lnTo>
                  <a:close/>
                </a:path>
                <a:path w="9387840" h="4169409">
                  <a:moveTo>
                    <a:pt x="357992" y="924682"/>
                  </a:moveTo>
                  <a:lnTo>
                    <a:pt x="359023" y="923037"/>
                  </a:lnTo>
                  <a:lnTo>
                    <a:pt x="359666" y="922092"/>
                  </a:lnTo>
                  <a:lnTo>
                    <a:pt x="360922" y="920939"/>
                  </a:lnTo>
                  <a:lnTo>
                    <a:pt x="360096" y="922092"/>
                  </a:lnTo>
                  <a:lnTo>
                    <a:pt x="357992" y="924682"/>
                  </a:lnTo>
                  <a:close/>
                </a:path>
                <a:path w="9387840" h="4169409">
                  <a:moveTo>
                    <a:pt x="350744" y="930285"/>
                  </a:moveTo>
                  <a:lnTo>
                    <a:pt x="359666" y="922092"/>
                  </a:lnTo>
                  <a:lnTo>
                    <a:pt x="357443" y="925357"/>
                  </a:lnTo>
                  <a:lnTo>
                    <a:pt x="395918" y="925357"/>
                  </a:lnTo>
                  <a:lnTo>
                    <a:pt x="396028" y="925834"/>
                  </a:lnTo>
                  <a:lnTo>
                    <a:pt x="396061" y="925976"/>
                  </a:lnTo>
                  <a:lnTo>
                    <a:pt x="393981" y="929323"/>
                  </a:lnTo>
                  <a:lnTo>
                    <a:pt x="352473" y="929323"/>
                  </a:lnTo>
                  <a:lnTo>
                    <a:pt x="350744" y="930285"/>
                  </a:lnTo>
                  <a:close/>
                </a:path>
                <a:path w="9387840" h="4169409">
                  <a:moveTo>
                    <a:pt x="302226" y="925834"/>
                  </a:moveTo>
                  <a:lnTo>
                    <a:pt x="301062" y="925834"/>
                  </a:lnTo>
                  <a:lnTo>
                    <a:pt x="299466" y="923037"/>
                  </a:lnTo>
                  <a:lnTo>
                    <a:pt x="302226" y="925834"/>
                  </a:lnTo>
                  <a:close/>
                </a:path>
                <a:path w="9387840" h="4169409">
                  <a:moveTo>
                    <a:pt x="308442" y="932135"/>
                  </a:moveTo>
                  <a:lnTo>
                    <a:pt x="304978" y="929323"/>
                  </a:lnTo>
                  <a:lnTo>
                    <a:pt x="306408" y="930074"/>
                  </a:lnTo>
                  <a:lnTo>
                    <a:pt x="308442" y="932135"/>
                  </a:lnTo>
                  <a:close/>
                </a:path>
                <a:path w="9387840" h="4169409">
                  <a:moveTo>
                    <a:pt x="306408" y="930074"/>
                  </a:moveTo>
                  <a:lnTo>
                    <a:pt x="304978" y="929323"/>
                  </a:lnTo>
                  <a:lnTo>
                    <a:pt x="305668" y="929323"/>
                  </a:lnTo>
                  <a:lnTo>
                    <a:pt x="306408" y="930074"/>
                  </a:lnTo>
                  <a:close/>
                </a:path>
                <a:path w="9387840" h="4169409">
                  <a:moveTo>
                    <a:pt x="349988" y="930980"/>
                  </a:moveTo>
                  <a:lnTo>
                    <a:pt x="350744" y="930285"/>
                  </a:lnTo>
                  <a:lnTo>
                    <a:pt x="352473" y="929323"/>
                  </a:lnTo>
                  <a:lnTo>
                    <a:pt x="349988" y="930980"/>
                  </a:lnTo>
                  <a:close/>
                </a:path>
                <a:path w="9387840" h="4169409">
                  <a:moveTo>
                    <a:pt x="392951" y="930980"/>
                  </a:moveTo>
                  <a:lnTo>
                    <a:pt x="349988" y="930980"/>
                  </a:lnTo>
                  <a:lnTo>
                    <a:pt x="352473" y="929323"/>
                  </a:lnTo>
                  <a:lnTo>
                    <a:pt x="393981" y="929323"/>
                  </a:lnTo>
                  <a:lnTo>
                    <a:pt x="392951" y="930980"/>
                  </a:lnTo>
                  <a:close/>
                </a:path>
                <a:path w="9387840" h="4169409">
                  <a:moveTo>
                    <a:pt x="310340" y="932135"/>
                  </a:moveTo>
                  <a:lnTo>
                    <a:pt x="308442" y="932135"/>
                  </a:lnTo>
                  <a:lnTo>
                    <a:pt x="306408" y="930074"/>
                  </a:lnTo>
                  <a:lnTo>
                    <a:pt x="310340" y="932135"/>
                  </a:lnTo>
                  <a:close/>
                </a:path>
                <a:path w="9387840" h="4169409">
                  <a:moveTo>
                    <a:pt x="343222" y="934472"/>
                  </a:moveTo>
                  <a:lnTo>
                    <a:pt x="350744" y="930285"/>
                  </a:lnTo>
                  <a:lnTo>
                    <a:pt x="349988" y="930980"/>
                  </a:lnTo>
                  <a:lnTo>
                    <a:pt x="392951" y="930980"/>
                  </a:lnTo>
                  <a:lnTo>
                    <a:pt x="391126" y="933917"/>
                  </a:lnTo>
                  <a:lnTo>
                    <a:pt x="345268" y="933917"/>
                  </a:lnTo>
                  <a:lnTo>
                    <a:pt x="343222" y="934472"/>
                  </a:lnTo>
                  <a:close/>
                </a:path>
                <a:path w="9387840" h="4169409">
                  <a:moveTo>
                    <a:pt x="340925" y="935750"/>
                  </a:moveTo>
                  <a:lnTo>
                    <a:pt x="343222" y="934472"/>
                  </a:lnTo>
                  <a:lnTo>
                    <a:pt x="345268" y="933917"/>
                  </a:lnTo>
                  <a:lnTo>
                    <a:pt x="340925" y="935750"/>
                  </a:lnTo>
                  <a:close/>
                </a:path>
                <a:path w="9387840" h="4169409">
                  <a:moveTo>
                    <a:pt x="389987" y="935750"/>
                  </a:moveTo>
                  <a:lnTo>
                    <a:pt x="340925" y="935750"/>
                  </a:lnTo>
                  <a:lnTo>
                    <a:pt x="345268" y="933917"/>
                  </a:lnTo>
                  <a:lnTo>
                    <a:pt x="391126" y="933917"/>
                  </a:lnTo>
                  <a:lnTo>
                    <a:pt x="389987" y="935750"/>
                  </a:lnTo>
                  <a:close/>
                </a:path>
                <a:path w="9387840" h="4169409">
                  <a:moveTo>
                    <a:pt x="328223" y="938536"/>
                  </a:moveTo>
                  <a:lnTo>
                    <a:pt x="343222" y="934472"/>
                  </a:lnTo>
                  <a:lnTo>
                    <a:pt x="340925" y="935750"/>
                  </a:lnTo>
                  <a:lnTo>
                    <a:pt x="389987" y="935750"/>
                  </a:lnTo>
                  <a:lnTo>
                    <a:pt x="388817" y="937633"/>
                  </a:lnTo>
                  <a:lnTo>
                    <a:pt x="336281" y="937633"/>
                  </a:lnTo>
                  <a:lnTo>
                    <a:pt x="328223" y="938536"/>
                  </a:lnTo>
                  <a:close/>
                </a:path>
                <a:path w="9387840" h="4169409">
                  <a:moveTo>
                    <a:pt x="318255" y="936285"/>
                  </a:moveTo>
                  <a:lnTo>
                    <a:pt x="314793" y="935248"/>
                  </a:lnTo>
                  <a:lnTo>
                    <a:pt x="316276" y="935248"/>
                  </a:lnTo>
                  <a:lnTo>
                    <a:pt x="318255" y="936285"/>
                  </a:lnTo>
                  <a:close/>
                </a:path>
                <a:path w="9387840" h="4169409">
                  <a:moveTo>
                    <a:pt x="388255" y="938536"/>
                  </a:moveTo>
                  <a:lnTo>
                    <a:pt x="328223" y="938536"/>
                  </a:lnTo>
                  <a:lnTo>
                    <a:pt x="336281" y="937633"/>
                  </a:lnTo>
                  <a:lnTo>
                    <a:pt x="388817" y="937633"/>
                  </a:lnTo>
                  <a:lnTo>
                    <a:pt x="388255" y="938536"/>
                  </a:lnTo>
                  <a:close/>
                </a:path>
                <a:path w="9387840" h="4169409">
                  <a:moveTo>
                    <a:pt x="21990" y="773508"/>
                  </a:moveTo>
                  <a:lnTo>
                    <a:pt x="14844" y="773508"/>
                  </a:lnTo>
                  <a:lnTo>
                    <a:pt x="3594" y="767588"/>
                  </a:lnTo>
                  <a:lnTo>
                    <a:pt x="0" y="754520"/>
                  </a:lnTo>
                  <a:lnTo>
                    <a:pt x="6448" y="742421"/>
                  </a:lnTo>
                  <a:lnTo>
                    <a:pt x="49142" y="735959"/>
                  </a:lnTo>
                  <a:lnTo>
                    <a:pt x="85636" y="736117"/>
                  </a:lnTo>
                  <a:lnTo>
                    <a:pt x="121898" y="740191"/>
                  </a:lnTo>
                  <a:lnTo>
                    <a:pt x="157697" y="748280"/>
                  </a:lnTo>
                  <a:lnTo>
                    <a:pt x="168474" y="757066"/>
                  </a:lnTo>
                  <a:lnTo>
                    <a:pt x="169352" y="769884"/>
                  </a:lnTo>
                  <a:lnTo>
                    <a:pt x="168534" y="771061"/>
                  </a:lnTo>
                  <a:lnTo>
                    <a:pt x="85636" y="771061"/>
                  </a:lnTo>
                  <a:lnTo>
                    <a:pt x="21990" y="773508"/>
                  </a:lnTo>
                  <a:close/>
                </a:path>
                <a:path w="9387840" h="4169409">
                  <a:moveTo>
                    <a:pt x="148359" y="782169"/>
                  </a:moveTo>
                  <a:lnTo>
                    <a:pt x="85636" y="771061"/>
                  </a:lnTo>
                  <a:lnTo>
                    <a:pt x="168534" y="771061"/>
                  </a:lnTo>
                  <a:lnTo>
                    <a:pt x="162068" y="780372"/>
                  </a:lnTo>
                  <a:lnTo>
                    <a:pt x="148359" y="782169"/>
                  </a:lnTo>
                  <a:close/>
                </a:path>
                <a:path w="9387840" h="4169409">
                  <a:moveTo>
                    <a:pt x="346458" y="825959"/>
                  </a:moveTo>
                  <a:lnTo>
                    <a:pt x="306986" y="815104"/>
                  </a:lnTo>
                  <a:lnTo>
                    <a:pt x="300701" y="812271"/>
                  </a:lnTo>
                  <a:lnTo>
                    <a:pt x="294468" y="800203"/>
                  </a:lnTo>
                  <a:lnTo>
                    <a:pt x="297795" y="787185"/>
                  </a:lnTo>
                  <a:lnTo>
                    <a:pt x="309477" y="781160"/>
                  </a:lnTo>
                  <a:lnTo>
                    <a:pt x="350034" y="789671"/>
                  </a:lnTo>
                  <a:lnTo>
                    <a:pt x="381793" y="803914"/>
                  </a:lnTo>
                  <a:lnTo>
                    <a:pt x="410653" y="823383"/>
                  </a:lnTo>
                  <a:lnTo>
                    <a:pt x="412620" y="825447"/>
                  </a:lnTo>
                  <a:lnTo>
                    <a:pt x="345745" y="825447"/>
                  </a:lnTo>
                  <a:lnTo>
                    <a:pt x="346458" y="825959"/>
                  </a:lnTo>
                  <a:close/>
                </a:path>
                <a:path w="9387840" h="4169409">
                  <a:moveTo>
                    <a:pt x="348155" y="826426"/>
                  </a:moveTo>
                  <a:lnTo>
                    <a:pt x="346458" y="825959"/>
                  </a:lnTo>
                  <a:lnTo>
                    <a:pt x="345745" y="825447"/>
                  </a:lnTo>
                  <a:lnTo>
                    <a:pt x="348155" y="826426"/>
                  </a:lnTo>
                  <a:close/>
                </a:path>
                <a:path w="9387840" h="4169409">
                  <a:moveTo>
                    <a:pt x="413554" y="826426"/>
                  </a:moveTo>
                  <a:lnTo>
                    <a:pt x="348155" y="826426"/>
                  </a:lnTo>
                  <a:lnTo>
                    <a:pt x="345745" y="825447"/>
                  </a:lnTo>
                  <a:lnTo>
                    <a:pt x="412620" y="825447"/>
                  </a:lnTo>
                  <a:lnTo>
                    <a:pt x="413554" y="826426"/>
                  </a:lnTo>
                  <a:close/>
                </a:path>
                <a:path w="9387840" h="4169409">
                  <a:moveTo>
                    <a:pt x="430034" y="876127"/>
                  </a:moveTo>
                  <a:lnTo>
                    <a:pt x="416237" y="876127"/>
                  </a:lnTo>
                  <a:lnTo>
                    <a:pt x="346458" y="825959"/>
                  </a:lnTo>
                  <a:lnTo>
                    <a:pt x="348155" y="826426"/>
                  </a:lnTo>
                  <a:lnTo>
                    <a:pt x="413554" y="826426"/>
                  </a:lnTo>
                  <a:lnTo>
                    <a:pt x="439321" y="853460"/>
                  </a:lnTo>
                  <a:lnTo>
                    <a:pt x="439427" y="866366"/>
                  </a:lnTo>
                  <a:lnTo>
                    <a:pt x="430034" y="876127"/>
                  </a:lnTo>
                  <a:close/>
                </a:path>
                <a:path w="9387840" h="4169409">
                  <a:moveTo>
                    <a:pt x="2138210" y="2505472"/>
                  </a:moveTo>
                  <a:lnTo>
                    <a:pt x="2135173" y="2500392"/>
                  </a:lnTo>
                  <a:lnTo>
                    <a:pt x="2136804" y="2494042"/>
                  </a:lnTo>
                  <a:lnTo>
                    <a:pt x="2142980" y="2492772"/>
                  </a:lnTo>
                  <a:lnTo>
                    <a:pt x="2141750" y="2504202"/>
                  </a:lnTo>
                  <a:lnTo>
                    <a:pt x="2138210" y="2505472"/>
                  </a:lnTo>
                  <a:close/>
                </a:path>
                <a:path w="9387840" h="4169409">
                  <a:moveTo>
                    <a:pt x="1926766" y="2502932"/>
                  </a:moveTo>
                  <a:lnTo>
                    <a:pt x="1920842" y="2500392"/>
                  </a:lnTo>
                  <a:lnTo>
                    <a:pt x="1929954" y="2496582"/>
                  </a:lnTo>
                  <a:lnTo>
                    <a:pt x="1929829" y="2500392"/>
                  </a:lnTo>
                  <a:lnTo>
                    <a:pt x="1926766" y="2502932"/>
                  </a:lnTo>
                  <a:close/>
                </a:path>
                <a:path w="9387840" h="4169409">
                  <a:moveTo>
                    <a:pt x="1771177" y="2508012"/>
                  </a:moveTo>
                  <a:lnTo>
                    <a:pt x="1759353" y="2506742"/>
                  </a:lnTo>
                  <a:lnTo>
                    <a:pt x="1760257" y="2499122"/>
                  </a:lnTo>
                  <a:lnTo>
                    <a:pt x="1770499" y="2501662"/>
                  </a:lnTo>
                  <a:lnTo>
                    <a:pt x="1771177" y="2508012"/>
                  </a:lnTo>
                  <a:close/>
                </a:path>
                <a:path w="9387840" h="4169409">
                  <a:moveTo>
                    <a:pt x="1907336" y="2528332"/>
                  </a:moveTo>
                  <a:lnTo>
                    <a:pt x="1907242" y="2525792"/>
                  </a:lnTo>
                  <a:lnTo>
                    <a:pt x="1907148" y="2523252"/>
                  </a:lnTo>
                  <a:lnTo>
                    <a:pt x="1907054" y="2520712"/>
                  </a:lnTo>
                  <a:lnTo>
                    <a:pt x="1906960" y="2518172"/>
                  </a:lnTo>
                  <a:lnTo>
                    <a:pt x="1897672" y="2514362"/>
                  </a:lnTo>
                  <a:lnTo>
                    <a:pt x="1897772" y="2502932"/>
                  </a:lnTo>
                  <a:lnTo>
                    <a:pt x="1904023" y="2500392"/>
                  </a:lnTo>
                  <a:lnTo>
                    <a:pt x="1911177" y="2513092"/>
                  </a:lnTo>
                  <a:lnTo>
                    <a:pt x="1907336" y="2528332"/>
                  </a:lnTo>
                  <a:close/>
                </a:path>
                <a:path w="9387840" h="4169409">
                  <a:moveTo>
                    <a:pt x="1940774" y="2513092"/>
                  </a:moveTo>
                  <a:lnTo>
                    <a:pt x="1947451" y="2502932"/>
                  </a:lnTo>
                  <a:lnTo>
                    <a:pt x="1948907" y="2508012"/>
                  </a:lnTo>
                  <a:lnTo>
                    <a:pt x="1948606" y="2510552"/>
                  </a:lnTo>
                  <a:lnTo>
                    <a:pt x="1940774" y="2513092"/>
                  </a:lnTo>
                  <a:close/>
                </a:path>
                <a:path w="9387840" h="4169409">
                  <a:moveTo>
                    <a:pt x="1639310" y="2514362"/>
                  </a:moveTo>
                  <a:lnTo>
                    <a:pt x="1634264" y="2513092"/>
                  </a:lnTo>
                  <a:lnTo>
                    <a:pt x="1648021" y="2505472"/>
                  </a:lnTo>
                  <a:lnTo>
                    <a:pt x="1642398" y="2510552"/>
                  </a:lnTo>
                  <a:lnTo>
                    <a:pt x="1639310" y="2514362"/>
                  </a:lnTo>
                  <a:close/>
                </a:path>
                <a:path w="9387840" h="4169409">
                  <a:moveTo>
                    <a:pt x="1733121" y="2521982"/>
                  </a:moveTo>
                  <a:lnTo>
                    <a:pt x="1724636" y="2514362"/>
                  </a:lnTo>
                  <a:lnTo>
                    <a:pt x="1729205" y="2511822"/>
                  </a:lnTo>
                  <a:lnTo>
                    <a:pt x="1733121" y="2521982"/>
                  </a:lnTo>
                  <a:close/>
                </a:path>
                <a:path w="9387840" h="4169409">
                  <a:moveTo>
                    <a:pt x="2068925" y="2521982"/>
                  </a:moveTo>
                  <a:lnTo>
                    <a:pt x="2069522" y="2515632"/>
                  </a:lnTo>
                  <a:lnTo>
                    <a:pt x="2069641" y="2514362"/>
                  </a:lnTo>
                  <a:lnTo>
                    <a:pt x="2069760" y="2513092"/>
                  </a:lnTo>
                  <a:lnTo>
                    <a:pt x="2069879" y="2511822"/>
                  </a:lnTo>
                  <a:lnTo>
                    <a:pt x="2085242" y="2518172"/>
                  </a:lnTo>
                  <a:lnTo>
                    <a:pt x="2074072" y="2518172"/>
                  </a:lnTo>
                  <a:lnTo>
                    <a:pt x="2068925" y="2521982"/>
                  </a:lnTo>
                  <a:close/>
                </a:path>
                <a:path w="9387840" h="4169409">
                  <a:moveTo>
                    <a:pt x="2149130" y="2520712"/>
                  </a:moveTo>
                  <a:lnTo>
                    <a:pt x="2143733" y="2515632"/>
                  </a:lnTo>
                  <a:lnTo>
                    <a:pt x="2151615" y="2514362"/>
                  </a:lnTo>
                  <a:lnTo>
                    <a:pt x="2149130" y="2520712"/>
                  </a:lnTo>
                  <a:close/>
                </a:path>
                <a:path w="9387840" h="4169409">
                  <a:moveTo>
                    <a:pt x="1771930" y="2524522"/>
                  </a:moveTo>
                  <a:lnTo>
                    <a:pt x="1770700" y="2521982"/>
                  </a:lnTo>
                  <a:lnTo>
                    <a:pt x="1776298" y="2518172"/>
                  </a:lnTo>
                  <a:lnTo>
                    <a:pt x="1777980" y="2523252"/>
                  </a:lnTo>
                  <a:lnTo>
                    <a:pt x="1771930" y="2524522"/>
                  </a:lnTo>
                  <a:close/>
                </a:path>
                <a:path w="9387840" h="4169409">
                  <a:moveTo>
                    <a:pt x="1936481" y="2546112"/>
                  </a:moveTo>
                  <a:lnTo>
                    <a:pt x="1936908" y="2542302"/>
                  </a:lnTo>
                  <a:lnTo>
                    <a:pt x="1932264" y="2538492"/>
                  </a:lnTo>
                  <a:lnTo>
                    <a:pt x="1933017" y="2532142"/>
                  </a:lnTo>
                  <a:lnTo>
                    <a:pt x="1925888" y="2525792"/>
                  </a:lnTo>
                  <a:lnTo>
                    <a:pt x="1929879" y="2518172"/>
                  </a:lnTo>
                  <a:lnTo>
                    <a:pt x="1936280" y="2525792"/>
                  </a:lnTo>
                  <a:lnTo>
                    <a:pt x="1941753" y="2527062"/>
                  </a:lnTo>
                  <a:lnTo>
                    <a:pt x="1943435" y="2533412"/>
                  </a:lnTo>
                  <a:lnTo>
                    <a:pt x="1936481" y="2546112"/>
                  </a:lnTo>
                  <a:close/>
                </a:path>
                <a:path w="9387840" h="4169409">
                  <a:moveTo>
                    <a:pt x="2078691" y="2524522"/>
                  </a:moveTo>
                  <a:lnTo>
                    <a:pt x="2074072" y="2518172"/>
                  </a:lnTo>
                  <a:lnTo>
                    <a:pt x="2085242" y="2518172"/>
                  </a:lnTo>
                  <a:lnTo>
                    <a:pt x="2078691" y="2524522"/>
                  </a:lnTo>
                  <a:close/>
                </a:path>
                <a:path w="9387840" h="4169409">
                  <a:moveTo>
                    <a:pt x="1763947" y="2528332"/>
                  </a:moveTo>
                  <a:lnTo>
                    <a:pt x="1760257" y="2519442"/>
                  </a:lnTo>
                  <a:lnTo>
                    <a:pt x="1768315" y="2527062"/>
                  </a:lnTo>
                  <a:lnTo>
                    <a:pt x="1763947" y="2528332"/>
                  </a:lnTo>
                  <a:close/>
                </a:path>
                <a:path w="9387840" h="4169409">
                  <a:moveTo>
                    <a:pt x="1891798" y="2530872"/>
                  </a:moveTo>
                  <a:lnTo>
                    <a:pt x="1889162" y="2530872"/>
                  </a:lnTo>
                  <a:lnTo>
                    <a:pt x="1886024" y="2520712"/>
                  </a:lnTo>
                  <a:lnTo>
                    <a:pt x="1894107" y="2527062"/>
                  </a:lnTo>
                  <a:lnTo>
                    <a:pt x="1894597" y="2527062"/>
                  </a:lnTo>
                  <a:lnTo>
                    <a:pt x="1891798" y="2530872"/>
                  </a:lnTo>
                  <a:close/>
                </a:path>
                <a:path w="9387840" h="4169409">
                  <a:moveTo>
                    <a:pt x="1807526" y="2527062"/>
                  </a:moveTo>
                  <a:lnTo>
                    <a:pt x="1806648" y="2523252"/>
                  </a:lnTo>
                  <a:lnTo>
                    <a:pt x="1811769" y="2524522"/>
                  </a:lnTo>
                  <a:lnTo>
                    <a:pt x="1814254" y="2524522"/>
                  </a:lnTo>
                  <a:lnTo>
                    <a:pt x="1807526" y="2527062"/>
                  </a:lnTo>
                  <a:close/>
                </a:path>
                <a:path w="9387840" h="4169409">
                  <a:moveTo>
                    <a:pt x="1894597" y="2527062"/>
                  </a:moveTo>
                  <a:lnTo>
                    <a:pt x="1894107" y="2527062"/>
                  </a:lnTo>
                  <a:lnTo>
                    <a:pt x="1897396" y="2523252"/>
                  </a:lnTo>
                  <a:lnTo>
                    <a:pt x="1894597" y="2527062"/>
                  </a:lnTo>
                  <a:close/>
                </a:path>
                <a:path w="9387840" h="4169409">
                  <a:moveTo>
                    <a:pt x="2067043" y="2533412"/>
                  </a:moveTo>
                  <a:lnTo>
                    <a:pt x="2055922" y="2525792"/>
                  </a:lnTo>
                  <a:lnTo>
                    <a:pt x="2063353" y="2523252"/>
                  </a:lnTo>
                  <a:lnTo>
                    <a:pt x="2067043" y="2533412"/>
                  </a:lnTo>
                  <a:close/>
                </a:path>
                <a:path w="9387840" h="4169409">
                  <a:moveTo>
                    <a:pt x="1685626" y="2533412"/>
                  </a:moveTo>
                  <a:lnTo>
                    <a:pt x="1680178" y="2533412"/>
                  </a:lnTo>
                  <a:lnTo>
                    <a:pt x="1681458" y="2524522"/>
                  </a:lnTo>
                  <a:lnTo>
                    <a:pt x="1689316" y="2530872"/>
                  </a:lnTo>
                  <a:lnTo>
                    <a:pt x="1685626" y="2533412"/>
                  </a:lnTo>
                  <a:close/>
                </a:path>
                <a:path w="9387840" h="4169409">
                  <a:moveTo>
                    <a:pt x="1727949" y="2558812"/>
                  </a:moveTo>
                  <a:lnTo>
                    <a:pt x="1719239" y="2557542"/>
                  </a:lnTo>
                  <a:lnTo>
                    <a:pt x="1719117" y="2556272"/>
                  </a:lnTo>
                  <a:lnTo>
                    <a:pt x="1718995" y="2555002"/>
                  </a:lnTo>
                  <a:lnTo>
                    <a:pt x="1718873" y="2553732"/>
                  </a:lnTo>
                  <a:lnTo>
                    <a:pt x="1718751" y="2552462"/>
                  </a:lnTo>
                  <a:lnTo>
                    <a:pt x="1718629" y="2551192"/>
                  </a:lnTo>
                  <a:lnTo>
                    <a:pt x="1718507" y="2549922"/>
                  </a:lnTo>
                  <a:lnTo>
                    <a:pt x="1718385" y="2548652"/>
                  </a:lnTo>
                  <a:lnTo>
                    <a:pt x="1718263" y="2547382"/>
                  </a:lnTo>
                  <a:lnTo>
                    <a:pt x="1718141" y="2546112"/>
                  </a:lnTo>
                  <a:lnTo>
                    <a:pt x="1718019" y="2544842"/>
                  </a:lnTo>
                  <a:lnTo>
                    <a:pt x="1717897" y="2543572"/>
                  </a:lnTo>
                  <a:lnTo>
                    <a:pt x="1717775" y="2542302"/>
                  </a:lnTo>
                  <a:lnTo>
                    <a:pt x="1717654" y="2541032"/>
                  </a:lnTo>
                  <a:lnTo>
                    <a:pt x="1717532" y="2539762"/>
                  </a:lnTo>
                  <a:lnTo>
                    <a:pt x="1715097" y="2534682"/>
                  </a:lnTo>
                  <a:lnTo>
                    <a:pt x="1720594" y="2528332"/>
                  </a:lnTo>
                  <a:lnTo>
                    <a:pt x="1730056" y="2541032"/>
                  </a:lnTo>
                  <a:lnTo>
                    <a:pt x="1729004" y="2541032"/>
                  </a:lnTo>
                  <a:lnTo>
                    <a:pt x="1728928" y="2542302"/>
                  </a:lnTo>
                  <a:lnTo>
                    <a:pt x="1728853" y="2543572"/>
                  </a:lnTo>
                  <a:lnTo>
                    <a:pt x="1728778" y="2544842"/>
                  </a:lnTo>
                  <a:lnTo>
                    <a:pt x="1728703" y="2546112"/>
                  </a:lnTo>
                  <a:lnTo>
                    <a:pt x="1728627" y="2547382"/>
                  </a:lnTo>
                  <a:lnTo>
                    <a:pt x="1728552" y="2548652"/>
                  </a:lnTo>
                  <a:lnTo>
                    <a:pt x="1728477" y="2549922"/>
                  </a:lnTo>
                  <a:lnTo>
                    <a:pt x="1728401" y="2551192"/>
                  </a:lnTo>
                  <a:lnTo>
                    <a:pt x="1728326" y="2552462"/>
                  </a:lnTo>
                  <a:lnTo>
                    <a:pt x="1728251" y="2553732"/>
                  </a:lnTo>
                  <a:lnTo>
                    <a:pt x="1728175" y="2555002"/>
                  </a:lnTo>
                  <a:lnTo>
                    <a:pt x="1728100" y="2556272"/>
                  </a:lnTo>
                  <a:lnTo>
                    <a:pt x="1728025" y="2557542"/>
                  </a:lnTo>
                  <a:lnTo>
                    <a:pt x="1727949" y="2558812"/>
                  </a:lnTo>
                  <a:close/>
                </a:path>
                <a:path w="9387840" h="4169409">
                  <a:moveTo>
                    <a:pt x="2042843" y="2549922"/>
                  </a:moveTo>
                  <a:lnTo>
                    <a:pt x="2036116" y="2549922"/>
                  </a:lnTo>
                  <a:lnTo>
                    <a:pt x="2031697" y="2547382"/>
                  </a:lnTo>
                  <a:lnTo>
                    <a:pt x="2031597" y="2546112"/>
                  </a:lnTo>
                  <a:lnTo>
                    <a:pt x="2031497" y="2544842"/>
                  </a:lnTo>
                  <a:lnTo>
                    <a:pt x="2031396" y="2543572"/>
                  </a:lnTo>
                  <a:lnTo>
                    <a:pt x="2031296" y="2542302"/>
                  </a:lnTo>
                  <a:lnTo>
                    <a:pt x="2035262" y="2537222"/>
                  </a:lnTo>
                  <a:lnTo>
                    <a:pt x="2045002" y="2529602"/>
                  </a:lnTo>
                  <a:lnTo>
                    <a:pt x="2048190" y="2546112"/>
                  </a:lnTo>
                  <a:lnTo>
                    <a:pt x="2042843" y="2549922"/>
                  </a:lnTo>
                  <a:close/>
                </a:path>
                <a:path w="9387840" h="4169409">
                  <a:moveTo>
                    <a:pt x="1621959" y="2535952"/>
                  </a:moveTo>
                  <a:lnTo>
                    <a:pt x="1607655" y="2535952"/>
                  </a:lnTo>
                  <a:lnTo>
                    <a:pt x="1611295" y="2530872"/>
                  </a:lnTo>
                  <a:lnTo>
                    <a:pt x="1619629" y="2530872"/>
                  </a:lnTo>
                  <a:lnTo>
                    <a:pt x="1621959" y="2535952"/>
                  </a:lnTo>
                  <a:close/>
                </a:path>
                <a:path w="9387840" h="4169409">
                  <a:moveTo>
                    <a:pt x="1778808" y="2551192"/>
                  </a:moveTo>
                  <a:lnTo>
                    <a:pt x="1771579" y="2544842"/>
                  </a:lnTo>
                  <a:lnTo>
                    <a:pt x="1776248" y="2537222"/>
                  </a:lnTo>
                  <a:lnTo>
                    <a:pt x="1789427" y="2532142"/>
                  </a:lnTo>
                  <a:lnTo>
                    <a:pt x="1789477" y="2542302"/>
                  </a:lnTo>
                  <a:lnTo>
                    <a:pt x="1778808" y="2551192"/>
                  </a:lnTo>
                  <a:close/>
                </a:path>
                <a:path w="9387840" h="4169409">
                  <a:moveTo>
                    <a:pt x="1978303" y="2541032"/>
                  </a:moveTo>
                  <a:lnTo>
                    <a:pt x="1972580" y="2537222"/>
                  </a:lnTo>
                  <a:lnTo>
                    <a:pt x="1977952" y="2532142"/>
                  </a:lnTo>
                  <a:lnTo>
                    <a:pt x="1983550" y="2533412"/>
                  </a:lnTo>
                  <a:lnTo>
                    <a:pt x="1978303" y="2541032"/>
                  </a:lnTo>
                  <a:close/>
                </a:path>
                <a:path w="9387840" h="4169409">
                  <a:moveTo>
                    <a:pt x="1813526" y="2535952"/>
                  </a:moveTo>
                  <a:lnTo>
                    <a:pt x="1807100" y="2535952"/>
                  </a:lnTo>
                  <a:lnTo>
                    <a:pt x="1812045" y="2533412"/>
                  </a:lnTo>
                  <a:lnTo>
                    <a:pt x="1813526" y="2535952"/>
                  </a:lnTo>
                  <a:close/>
                </a:path>
                <a:path w="9387840" h="4169409">
                  <a:moveTo>
                    <a:pt x="1602584" y="2547382"/>
                  </a:moveTo>
                  <a:lnTo>
                    <a:pt x="1602496" y="2546112"/>
                  </a:lnTo>
                  <a:lnTo>
                    <a:pt x="1602409" y="2544842"/>
                  </a:lnTo>
                  <a:lnTo>
                    <a:pt x="1602321" y="2543572"/>
                  </a:lnTo>
                  <a:lnTo>
                    <a:pt x="1602233" y="2542302"/>
                  </a:lnTo>
                  <a:lnTo>
                    <a:pt x="1602145" y="2541032"/>
                  </a:lnTo>
                  <a:lnTo>
                    <a:pt x="1602057" y="2539762"/>
                  </a:lnTo>
                  <a:lnTo>
                    <a:pt x="1601969" y="2538492"/>
                  </a:lnTo>
                  <a:lnTo>
                    <a:pt x="1601881" y="2537222"/>
                  </a:lnTo>
                  <a:lnTo>
                    <a:pt x="1601794" y="2535952"/>
                  </a:lnTo>
                  <a:lnTo>
                    <a:pt x="1601706" y="2534682"/>
                  </a:lnTo>
                  <a:lnTo>
                    <a:pt x="1607655" y="2535952"/>
                  </a:lnTo>
                  <a:lnTo>
                    <a:pt x="1621959" y="2535952"/>
                  </a:lnTo>
                  <a:lnTo>
                    <a:pt x="1625453" y="2543572"/>
                  </a:lnTo>
                  <a:lnTo>
                    <a:pt x="1606023" y="2546112"/>
                  </a:lnTo>
                  <a:lnTo>
                    <a:pt x="1602584" y="2547382"/>
                  </a:lnTo>
                  <a:close/>
                </a:path>
                <a:path w="9387840" h="4169409">
                  <a:moveTo>
                    <a:pt x="1758550" y="2547382"/>
                  </a:moveTo>
                  <a:lnTo>
                    <a:pt x="1756216" y="2544842"/>
                  </a:lnTo>
                  <a:lnTo>
                    <a:pt x="1769093" y="2534682"/>
                  </a:lnTo>
                  <a:lnTo>
                    <a:pt x="1762742" y="2546112"/>
                  </a:lnTo>
                  <a:lnTo>
                    <a:pt x="1758550" y="2547382"/>
                  </a:lnTo>
                  <a:close/>
                </a:path>
                <a:path w="9387840" h="4169409">
                  <a:moveTo>
                    <a:pt x="1863557" y="2543572"/>
                  </a:moveTo>
                  <a:lnTo>
                    <a:pt x="1859565" y="2539762"/>
                  </a:lnTo>
                  <a:lnTo>
                    <a:pt x="1866795" y="2541032"/>
                  </a:lnTo>
                  <a:lnTo>
                    <a:pt x="1863557" y="2543572"/>
                  </a:lnTo>
                  <a:close/>
                </a:path>
                <a:path w="9387840" h="4169409">
                  <a:moveTo>
                    <a:pt x="2067871" y="2544842"/>
                  </a:moveTo>
                  <a:lnTo>
                    <a:pt x="2062650" y="2544842"/>
                  </a:lnTo>
                  <a:lnTo>
                    <a:pt x="2064859" y="2539762"/>
                  </a:lnTo>
                  <a:lnTo>
                    <a:pt x="2067871" y="2544842"/>
                  </a:lnTo>
                  <a:close/>
                </a:path>
                <a:path w="9387840" h="4169409">
                  <a:moveTo>
                    <a:pt x="1732895" y="2544842"/>
                  </a:moveTo>
                  <a:lnTo>
                    <a:pt x="1729004" y="2541032"/>
                  </a:lnTo>
                  <a:lnTo>
                    <a:pt x="1730056" y="2541032"/>
                  </a:lnTo>
                  <a:lnTo>
                    <a:pt x="1732895" y="2544842"/>
                  </a:lnTo>
                  <a:close/>
                </a:path>
                <a:path w="9387840" h="4169409">
                  <a:moveTo>
                    <a:pt x="1871514" y="2601992"/>
                  </a:moveTo>
                  <a:lnTo>
                    <a:pt x="1847616" y="2575322"/>
                  </a:lnTo>
                  <a:lnTo>
                    <a:pt x="1850578" y="2568972"/>
                  </a:lnTo>
                  <a:lnTo>
                    <a:pt x="1846336" y="2561352"/>
                  </a:lnTo>
                  <a:lnTo>
                    <a:pt x="1849675" y="2558812"/>
                  </a:lnTo>
                  <a:lnTo>
                    <a:pt x="1846838" y="2553732"/>
                  </a:lnTo>
                  <a:lnTo>
                    <a:pt x="1860092" y="2541032"/>
                  </a:lnTo>
                  <a:lnTo>
                    <a:pt x="1859986" y="2542302"/>
                  </a:lnTo>
                  <a:lnTo>
                    <a:pt x="1859879" y="2543572"/>
                  </a:lnTo>
                  <a:lnTo>
                    <a:pt x="1859772" y="2544842"/>
                  </a:lnTo>
                  <a:lnTo>
                    <a:pt x="1859666" y="2546112"/>
                  </a:lnTo>
                  <a:lnTo>
                    <a:pt x="1859559" y="2547382"/>
                  </a:lnTo>
                  <a:lnTo>
                    <a:pt x="1859452" y="2548652"/>
                  </a:lnTo>
                  <a:lnTo>
                    <a:pt x="1859346" y="2549922"/>
                  </a:lnTo>
                  <a:lnTo>
                    <a:pt x="1859239" y="2551192"/>
                  </a:lnTo>
                  <a:lnTo>
                    <a:pt x="1859132" y="2552462"/>
                  </a:lnTo>
                  <a:lnTo>
                    <a:pt x="1859025" y="2553732"/>
                  </a:lnTo>
                  <a:lnTo>
                    <a:pt x="1858919" y="2555002"/>
                  </a:lnTo>
                  <a:lnTo>
                    <a:pt x="1858812" y="2556272"/>
                  </a:lnTo>
                  <a:lnTo>
                    <a:pt x="1864259" y="2572782"/>
                  </a:lnTo>
                  <a:lnTo>
                    <a:pt x="1882083" y="2572782"/>
                  </a:lnTo>
                  <a:lnTo>
                    <a:pt x="1871514" y="2601992"/>
                  </a:lnTo>
                  <a:close/>
                </a:path>
                <a:path w="9387840" h="4169409">
                  <a:moveTo>
                    <a:pt x="1772031" y="2552462"/>
                  </a:moveTo>
                  <a:lnTo>
                    <a:pt x="1766834" y="2551192"/>
                  </a:lnTo>
                  <a:lnTo>
                    <a:pt x="1766031" y="2543572"/>
                  </a:lnTo>
                  <a:lnTo>
                    <a:pt x="1768215" y="2542302"/>
                  </a:lnTo>
                  <a:lnTo>
                    <a:pt x="1772031" y="2552462"/>
                  </a:lnTo>
                  <a:close/>
                </a:path>
                <a:path w="9387840" h="4169409">
                  <a:moveTo>
                    <a:pt x="1753781" y="2552462"/>
                  </a:moveTo>
                  <a:lnTo>
                    <a:pt x="1750668" y="2547382"/>
                  </a:lnTo>
                  <a:lnTo>
                    <a:pt x="1755111" y="2543572"/>
                  </a:lnTo>
                  <a:lnTo>
                    <a:pt x="1756316" y="2551192"/>
                  </a:lnTo>
                  <a:lnTo>
                    <a:pt x="1753781" y="2552462"/>
                  </a:lnTo>
                  <a:close/>
                </a:path>
                <a:path w="9387840" h="4169409">
                  <a:moveTo>
                    <a:pt x="2142277" y="2558812"/>
                  </a:moveTo>
                  <a:lnTo>
                    <a:pt x="2137557" y="2555002"/>
                  </a:lnTo>
                  <a:lnTo>
                    <a:pt x="2139340" y="2546112"/>
                  </a:lnTo>
                  <a:lnTo>
                    <a:pt x="2141925" y="2544842"/>
                  </a:lnTo>
                  <a:lnTo>
                    <a:pt x="2147272" y="2557542"/>
                  </a:lnTo>
                  <a:lnTo>
                    <a:pt x="2142277" y="2558812"/>
                  </a:lnTo>
                  <a:close/>
                </a:path>
                <a:path w="9387840" h="4169409">
                  <a:moveTo>
                    <a:pt x="1803661" y="2555002"/>
                  </a:moveTo>
                  <a:lnTo>
                    <a:pt x="1804865" y="2547382"/>
                  </a:lnTo>
                  <a:lnTo>
                    <a:pt x="1812647" y="2548652"/>
                  </a:lnTo>
                  <a:lnTo>
                    <a:pt x="1803661" y="2555002"/>
                  </a:lnTo>
                  <a:close/>
                </a:path>
                <a:path w="9387840" h="4169409">
                  <a:moveTo>
                    <a:pt x="1911453" y="2553732"/>
                  </a:moveTo>
                  <a:lnTo>
                    <a:pt x="1905931" y="2552462"/>
                  </a:lnTo>
                  <a:lnTo>
                    <a:pt x="1908064" y="2547382"/>
                  </a:lnTo>
                  <a:lnTo>
                    <a:pt x="1911453" y="2553732"/>
                  </a:lnTo>
                  <a:close/>
                </a:path>
                <a:path w="9387840" h="4169409">
                  <a:moveTo>
                    <a:pt x="1940046" y="2558812"/>
                  </a:moveTo>
                  <a:lnTo>
                    <a:pt x="1934021" y="2549922"/>
                  </a:lnTo>
                  <a:lnTo>
                    <a:pt x="1941878" y="2551192"/>
                  </a:lnTo>
                  <a:lnTo>
                    <a:pt x="1946096" y="2556272"/>
                  </a:lnTo>
                  <a:lnTo>
                    <a:pt x="1940046" y="2558812"/>
                  </a:lnTo>
                  <a:close/>
                </a:path>
                <a:path w="9387840" h="4169409">
                  <a:moveTo>
                    <a:pt x="2054918" y="2558812"/>
                  </a:moveTo>
                  <a:lnTo>
                    <a:pt x="2049169" y="2557542"/>
                  </a:lnTo>
                  <a:lnTo>
                    <a:pt x="2053462" y="2549922"/>
                  </a:lnTo>
                  <a:lnTo>
                    <a:pt x="2058608" y="2553732"/>
                  </a:lnTo>
                  <a:lnTo>
                    <a:pt x="2054918" y="2558812"/>
                  </a:lnTo>
                  <a:close/>
                </a:path>
                <a:path w="9387840" h="4169409">
                  <a:moveTo>
                    <a:pt x="1840437" y="2561352"/>
                  </a:moveTo>
                  <a:lnTo>
                    <a:pt x="1835140" y="2561352"/>
                  </a:lnTo>
                  <a:lnTo>
                    <a:pt x="1833960" y="2556272"/>
                  </a:lnTo>
                  <a:lnTo>
                    <a:pt x="1838353" y="2551192"/>
                  </a:lnTo>
                  <a:lnTo>
                    <a:pt x="1840437" y="2561352"/>
                  </a:lnTo>
                  <a:close/>
                </a:path>
                <a:path w="9387840" h="4169409">
                  <a:moveTo>
                    <a:pt x="2118529" y="2570242"/>
                  </a:moveTo>
                  <a:lnTo>
                    <a:pt x="2108890" y="2565162"/>
                  </a:lnTo>
                  <a:lnTo>
                    <a:pt x="2106681" y="2563892"/>
                  </a:lnTo>
                  <a:lnTo>
                    <a:pt x="2103091" y="2552462"/>
                  </a:lnTo>
                  <a:lnTo>
                    <a:pt x="2117651" y="2551192"/>
                  </a:lnTo>
                  <a:lnTo>
                    <a:pt x="2111425" y="2558812"/>
                  </a:lnTo>
                  <a:lnTo>
                    <a:pt x="2112705" y="2561352"/>
                  </a:lnTo>
                  <a:lnTo>
                    <a:pt x="2124482" y="2561352"/>
                  </a:lnTo>
                  <a:lnTo>
                    <a:pt x="2118529" y="2570242"/>
                  </a:lnTo>
                  <a:close/>
                </a:path>
                <a:path w="9387840" h="4169409">
                  <a:moveTo>
                    <a:pt x="1917051" y="2560082"/>
                  </a:moveTo>
                  <a:lnTo>
                    <a:pt x="1912683" y="2557542"/>
                  </a:lnTo>
                  <a:lnTo>
                    <a:pt x="1912809" y="2556272"/>
                  </a:lnTo>
                  <a:lnTo>
                    <a:pt x="1912934" y="2555002"/>
                  </a:lnTo>
                  <a:lnTo>
                    <a:pt x="1913060" y="2553732"/>
                  </a:lnTo>
                  <a:lnTo>
                    <a:pt x="1913186" y="2552462"/>
                  </a:lnTo>
                  <a:lnTo>
                    <a:pt x="1917177" y="2556272"/>
                  </a:lnTo>
                  <a:lnTo>
                    <a:pt x="1920139" y="2556272"/>
                  </a:lnTo>
                  <a:lnTo>
                    <a:pt x="1917051" y="2560082"/>
                  </a:lnTo>
                  <a:close/>
                </a:path>
                <a:path w="9387840" h="4169409">
                  <a:moveTo>
                    <a:pt x="1774265" y="2560082"/>
                  </a:moveTo>
                  <a:lnTo>
                    <a:pt x="1768190" y="2558812"/>
                  </a:lnTo>
                  <a:lnTo>
                    <a:pt x="1772081" y="2553732"/>
                  </a:lnTo>
                  <a:lnTo>
                    <a:pt x="1774265" y="2560082"/>
                  </a:lnTo>
                  <a:close/>
                </a:path>
                <a:path w="9387840" h="4169409">
                  <a:moveTo>
                    <a:pt x="2008301" y="2566432"/>
                  </a:moveTo>
                  <a:lnTo>
                    <a:pt x="2003030" y="2558812"/>
                  </a:lnTo>
                  <a:lnTo>
                    <a:pt x="2010586" y="2563892"/>
                  </a:lnTo>
                  <a:lnTo>
                    <a:pt x="2008301" y="2566432"/>
                  </a:lnTo>
                  <a:close/>
                </a:path>
                <a:path w="9387840" h="4169409">
                  <a:moveTo>
                    <a:pt x="1795502" y="2566432"/>
                  </a:moveTo>
                  <a:lnTo>
                    <a:pt x="1795554" y="2565411"/>
                  </a:lnTo>
                  <a:lnTo>
                    <a:pt x="1795633" y="2563892"/>
                  </a:lnTo>
                  <a:lnTo>
                    <a:pt x="1795698" y="2562622"/>
                  </a:lnTo>
                  <a:lnTo>
                    <a:pt x="1795763" y="2561352"/>
                  </a:lnTo>
                  <a:lnTo>
                    <a:pt x="1795828" y="2560082"/>
                  </a:lnTo>
                  <a:lnTo>
                    <a:pt x="1800573" y="2561352"/>
                  </a:lnTo>
                  <a:lnTo>
                    <a:pt x="1795502" y="2566432"/>
                  </a:lnTo>
                  <a:close/>
                </a:path>
                <a:path w="9387840" h="4169409">
                  <a:moveTo>
                    <a:pt x="2124482" y="2561352"/>
                  </a:moveTo>
                  <a:lnTo>
                    <a:pt x="2112705" y="2561352"/>
                  </a:lnTo>
                  <a:lnTo>
                    <a:pt x="2116923" y="2560082"/>
                  </a:lnTo>
                  <a:lnTo>
                    <a:pt x="2125332" y="2560082"/>
                  </a:lnTo>
                  <a:lnTo>
                    <a:pt x="2124482" y="2561352"/>
                  </a:lnTo>
                  <a:close/>
                </a:path>
                <a:path w="9387840" h="4169409">
                  <a:moveTo>
                    <a:pt x="1775319" y="2567702"/>
                  </a:moveTo>
                  <a:lnTo>
                    <a:pt x="1768751" y="2565411"/>
                  </a:lnTo>
                  <a:lnTo>
                    <a:pt x="1772884" y="2562622"/>
                  </a:lnTo>
                  <a:lnTo>
                    <a:pt x="1775319" y="2567702"/>
                  </a:lnTo>
                  <a:close/>
                </a:path>
                <a:path w="9387840" h="4169409">
                  <a:moveTo>
                    <a:pt x="2189069" y="2566432"/>
                  </a:moveTo>
                  <a:lnTo>
                    <a:pt x="2178225" y="2566432"/>
                  </a:lnTo>
                  <a:lnTo>
                    <a:pt x="2178099" y="2565162"/>
                  </a:lnTo>
                  <a:lnTo>
                    <a:pt x="2177974" y="2563892"/>
                  </a:lnTo>
                  <a:lnTo>
                    <a:pt x="2189546" y="2562622"/>
                  </a:lnTo>
                  <a:lnTo>
                    <a:pt x="2189069" y="2566432"/>
                  </a:lnTo>
                  <a:close/>
                </a:path>
                <a:path w="9387840" h="4169409">
                  <a:moveTo>
                    <a:pt x="1744392" y="2586752"/>
                  </a:moveTo>
                  <a:lnTo>
                    <a:pt x="1739924" y="2581672"/>
                  </a:lnTo>
                  <a:lnTo>
                    <a:pt x="1753630" y="2565162"/>
                  </a:lnTo>
                  <a:lnTo>
                    <a:pt x="1760383" y="2566432"/>
                  </a:lnTo>
                  <a:lnTo>
                    <a:pt x="1760483" y="2567702"/>
                  </a:lnTo>
                  <a:lnTo>
                    <a:pt x="1760584" y="2568972"/>
                  </a:lnTo>
                  <a:lnTo>
                    <a:pt x="1760684" y="2570242"/>
                  </a:lnTo>
                  <a:lnTo>
                    <a:pt x="1760784" y="2571512"/>
                  </a:lnTo>
                  <a:lnTo>
                    <a:pt x="1760885" y="2572782"/>
                  </a:lnTo>
                  <a:lnTo>
                    <a:pt x="1760985" y="2574052"/>
                  </a:lnTo>
                  <a:lnTo>
                    <a:pt x="1761086" y="2575322"/>
                  </a:lnTo>
                  <a:lnTo>
                    <a:pt x="1761186" y="2576592"/>
                  </a:lnTo>
                  <a:lnTo>
                    <a:pt x="1761286" y="2577862"/>
                  </a:lnTo>
                  <a:lnTo>
                    <a:pt x="1761387" y="2579132"/>
                  </a:lnTo>
                  <a:lnTo>
                    <a:pt x="1761487" y="2580402"/>
                  </a:lnTo>
                  <a:lnTo>
                    <a:pt x="1761588" y="2581672"/>
                  </a:lnTo>
                  <a:lnTo>
                    <a:pt x="1761688" y="2582942"/>
                  </a:lnTo>
                  <a:lnTo>
                    <a:pt x="1744392" y="2586752"/>
                  </a:lnTo>
                  <a:close/>
                </a:path>
                <a:path w="9387840" h="4169409">
                  <a:moveTo>
                    <a:pt x="1767236" y="2566432"/>
                  </a:moveTo>
                  <a:lnTo>
                    <a:pt x="1768039" y="2565162"/>
                  </a:lnTo>
                  <a:lnTo>
                    <a:pt x="1768751" y="2565411"/>
                  </a:lnTo>
                  <a:lnTo>
                    <a:pt x="1767236" y="2566432"/>
                  </a:lnTo>
                  <a:close/>
                </a:path>
                <a:path w="9387840" h="4169409">
                  <a:moveTo>
                    <a:pt x="1829943" y="2572782"/>
                  </a:moveTo>
                  <a:lnTo>
                    <a:pt x="1829232" y="2566432"/>
                  </a:lnTo>
                  <a:lnTo>
                    <a:pt x="1829118" y="2565411"/>
                  </a:lnTo>
                  <a:lnTo>
                    <a:pt x="1829090" y="2565162"/>
                  </a:lnTo>
                  <a:lnTo>
                    <a:pt x="1834839" y="2570242"/>
                  </a:lnTo>
                  <a:lnTo>
                    <a:pt x="1829943" y="2572782"/>
                  </a:lnTo>
                  <a:close/>
                </a:path>
                <a:path w="9387840" h="4169409">
                  <a:moveTo>
                    <a:pt x="1930557" y="2572782"/>
                  </a:moveTo>
                  <a:lnTo>
                    <a:pt x="1932013" y="2566432"/>
                  </a:lnTo>
                  <a:lnTo>
                    <a:pt x="1931569" y="2565411"/>
                  </a:lnTo>
                  <a:lnTo>
                    <a:pt x="1931461" y="2565162"/>
                  </a:lnTo>
                  <a:lnTo>
                    <a:pt x="1938314" y="2567702"/>
                  </a:lnTo>
                  <a:lnTo>
                    <a:pt x="1930557" y="2572782"/>
                  </a:lnTo>
                  <a:close/>
                </a:path>
                <a:path w="9387840" h="4169409">
                  <a:moveTo>
                    <a:pt x="1950740" y="2582942"/>
                  </a:moveTo>
                  <a:lnTo>
                    <a:pt x="1953225" y="2571512"/>
                  </a:lnTo>
                  <a:lnTo>
                    <a:pt x="1955409" y="2567702"/>
                  </a:lnTo>
                  <a:lnTo>
                    <a:pt x="1965199" y="2574052"/>
                  </a:lnTo>
                  <a:lnTo>
                    <a:pt x="1957719" y="2574052"/>
                  </a:lnTo>
                  <a:lnTo>
                    <a:pt x="1950740" y="2582942"/>
                  </a:lnTo>
                  <a:close/>
                </a:path>
                <a:path w="9387840" h="4169409">
                  <a:moveTo>
                    <a:pt x="1986261" y="2594372"/>
                  </a:moveTo>
                  <a:lnTo>
                    <a:pt x="1980236" y="2585482"/>
                  </a:lnTo>
                  <a:lnTo>
                    <a:pt x="1978931" y="2582942"/>
                  </a:lnTo>
                  <a:lnTo>
                    <a:pt x="1986236" y="2570242"/>
                  </a:lnTo>
                  <a:lnTo>
                    <a:pt x="1988445" y="2567702"/>
                  </a:lnTo>
                  <a:lnTo>
                    <a:pt x="1995273" y="2570242"/>
                  </a:lnTo>
                  <a:lnTo>
                    <a:pt x="1991457" y="2574052"/>
                  </a:lnTo>
                  <a:lnTo>
                    <a:pt x="1991526" y="2575322"/>
                  </a:lnTo>
                  <a:lnTo>
                    <a:pt x="1991595" y="2576592"/>
                  </a:lnTo>
                  <a:lnTo>
                    <a:pt x="1991664" y="2577862"/>
                  </a:lnTo>
                  <a:lnTo>
                    <a:pt x="1991733" y="2579132"/>
                  </a:lnTo>
                  <a:lnTo>
                    <a:pt x="1991802" y="2580402"/>
                  </a:lnTo>
                  <a:lnTo>
                    <a:pt x="1991871" y="2581672"/>
                  </a:lnTo>
                  <a:lnTo>
                    <a:pt x="1991940" y="2582942"/>
                  </a:lnTo>
                  <a:lnTo>
                    <a:pt x="1992009" y="2584212"/>
                  </a:lnTo>
                  <a:lnTo>
                    <a:pt x="1986261" y="2594372"/>
                  </a:lnTo>
                  <a:close/>
                </a:path>
                <a:path w="9387840" h="4169409">
                  <a:moveTo>
                    <a:pt x="2026325" y="2570242"/>
                  </a:moveTo>
                  <a:lnTo>
                    <a:pt x="2023916" y="2570242"/>
                  </a:lnTo>
                  <a:lnTo>
                    <a:pt x="2023803" y="2568972"/>
                  </a:lnTo>
                  <a:lnTo>
                    <a:pt x="2023690" y="2567702"/>
                  </a:lnTo>
                  <a:lnTo>
                    <a:pt x="2029790" y="2568972"/>
                  </a:lnTo>
                  <a:lnTo>
                    <a:pt x="2026325" y="2570242"/>
                  </a:lnTo>
                  <a:close/>
                </a:path>
                <a:path w="9387840" h="4169409">
                  <a:moveTo>
                    <a:pt x="2094957" y="2576592"/>
                  </a:moveTo>
                  <a:lnTo>
                    <a:pt x="2094832" y="2571512"/>
                  </a:lnTo>
                  <a:lnTo>
                    <a:pt x="2095259" y="2568972"/>
                  </a:lnTo>
                  <a:lnTo>
                    <a:pt x="2095158" y="2571512"/>
                  </a:lnTo>
                  <a:lnTo>
                    <a:pt x="2095058" y="2574052"/>
                  </a:lnTo>
                  <a:lnTo>
                    <a:pt x="2094957" y="2576592"/>
                  </a:lnTo>
                  <a:close/>
                </a:path>
                <a:path w="9387840" h="4169409">
                  <a:moveTo>
                    <a:pt x="1710026" y="2580402"/>
                  </a:moveTo>
                  <a:lnTo>
                    <a:pt x="1700587" y="2576592"/>
                  </a:lnTo>
                  <a:lnTo>
                    <a:pt x="1709222" y="2570242"/>
                  </a:lnTo>
                  <a:lnTo>
                    <a:pt x="1709323" y="2571512"/>
                  </a:lnTo>
                  <a:lnTo>
                    <a:pt x="1709423" y="2572782"/>
                  </a:lnTo>
                  <a:lnTo>
                    <a:pt x="1709524" y="2574052"/>
                  </a:lnTo>
                  <a:lnTo>
                    <a:pt x="1709624" y="2575322"/>
                  </a:lnTo>
                  <a:lnTo>
                    <a:pt x="1709725" y="2576592"/>
                  </a:lnTo>
                  <a:lnTo>
                    <a:pt x="1709825" y="2577862"/>
                  </a:lnTo>
                  <a:lnTo>
                    <a:pt x="1709925" y="2579132"/>
                  </a:lnTo>
                  <a:lnTo>
                    <a:pt x="1710026" y="2580402"/>
                  </a:lnTo>
                  <a:close/>
                </a:path>
                <a:path w="9387840" h="4169409">
                  <a:moveTo>
                    <a:pt x="1805669" y="2580402"/>
                  </a:moveTo>
                  <a:lnTo>
                    <a:pt x="1792364" y="2577862"/>
                  </a:lnTo>
                  <a:lnTo>
                    <a:pt x="1789101" y="2571512"/>
                  </a:lnTo>
                  <a:lnTo>
                    <a:pt x="1808079" y="2579132"/>
                  </a:lnTo>
                  <a:lnTo>
                    <a:pt x="1805669" y="2580402"/>
                  </a:lnTo>
                  <a:close/>
                </a:path>
                <a:path w="9387840" h="4169409">
                  <a:moveTo>
                    <a:pt x="1817517" y="2617232"/>
                  </a:moveTo>
                  <a:lnTo>
                    <a:pt x="1810413" y="2615962"/>
                  </a:lnTo>
                  <a:lnTo>
                    <a:pt x="1804363" y="2600722"/>
                  </a:lnTo>
                  <a:lnTo>
                    <a:pt x="1801351" y="2599452"/>
                  </a:lnTo>
                  <a:lnTo>
                    <a:pt x="1808405" y="2591832"/>
                  </a:lnTo>
                  <a:lnTo>
                    <a:pt x="1817743" y="2582942"/>
                  </a:lnTo>
                  <a:lnTo>
                    <a:pt x="1817618" y="2577862"/>
                  </a:lnTo>
                  <a:lnTo>
                    <a:pt x="1817492" y="2572782"/>
                  </a:lnTo>
                  <a:lnTo>
                    <a:pt x="1819701" y="2571512"/>
                  </a:lnTo>
                  <a:lnTo>
                    <a:pt x="1847942" y="2577862"/>
                  </a:lnTo>
                  <a:lnTo>
                    <a:pt x="1829718" y="2582942"/>
                  </a:lnTo>
                  <a:lnTo>
                    <a:pt x="1822111" y="2593102"/>
                  </a:lnTo>
                  <a:lnTo>
                    <a:pt x="1809233" y="2593102"/>
                  </a:lnTo>
                  <a:lnTo>
                    <a:pt x="1817517" y="2617232"/>
                  </a:lnTo>
                  <a:close/>
                </a:path>
                <a:path w="9387840" h="4169409">
                  <a:moveTo>
                    <a:pt x="1517886" y="2588022"/>
                  </a:moveTo>
                  <a:lnTo>
                    <a:pt x="1509477" y="2586752"/>
                  </a:lnTo>
                  <a:lnTo>
                    <a:pt x="1507368" y="2572782"/>
                  </a:lnTo>
                  <a:lnTo>
                    <a:pt x="1522606" y="2575322"/>
                  </a:lnTo>
                  <a:lnTo>
                    <a:pt x="1517886" y="2588022"/>
                  </a:lnTo>
                  <a:close/>
                </a:path>
                <a:path w="9387840" h="4169409">
                  <a:moveTo>
                    <a:pt x="1555541" y="2580402"/>
                  </a:moveTo>
                  <a:lnTo>
                    <a:pt x="1551675" y="2580402"/>
                  </a:lnTo>
                  <a:lnTo>
                    <a:pt x="1546931" y="2572782"/>
                  </a:lnTo>
                  <a:lnTo>
                    <a:pt x="1559457" y="2579132"/>
                  </a:lnTo>
                  <a:lnTo>
                    <a:pt x="1555541" y="2580402"/>
                  </a:lnTo>
                  <a:close/>
                </a:path>
                <a:path w="9387840" h="4169409">
                  <a:moveTo>
                    <a:pt x="1924055" y="2586752"/>
                  </a:moveTo>
                  <a:lnTo>
                    <a:pt x="1913487" y="2582942"/>
                  </a:lnTo>
                  <a:lnTo>
                    <a:pt x="1911730" y="2577862"/>
                  </a:lnTo>
                  <a:lnTo>
                    <a:pt x="1915872" y="2572782"/>
                  </a:lnTo>
                  <a:lnTo>
                    <a:pt x="1924055" y="2586752"/>
                  </a:lnTo>
                  <a:close/>
                </a:path>
                <a:path w="9387840" h="4169409">
                  <a:moveTo>
                    <a:pt x="2068524" y="2588022"/>
                  </a:moveTo>
                  <a:lnTo>
                    <a:pt x="2060164" y="2580402"/>
                  </a:lnTo>
                  <a:lnTo>
                    <a:pt x="2064884" y="2572782"/>
                  </a:lnTo>
                  <a:lnTo>
                    <a:pt x="2068524" y="2588022"/>
                  </a:lnTo>
                  <a:close/>
                </a:path>
                <a:path w="9387840" h="4169409">
                  <a:moveTo>
                    <a:pt x="2178425" y="2584212"/>
                  </a:moveTo>
                  <a:lnTo>
                    <a:pt x="2173530" y="2576592"/>
                  </a:lnTo>
                  <a:lnTo>
                    <a:pt x="2178476" y="2574052"/>
                  </a:lnTo>
                  <a:lnTo>
                    <a:pt x="2186960" y="2580402"/>
                  </a:lnTo>
                  <a:lnTo>
                    <a:pt x="2178425" y="2584212"/>
                  </a:lnTo>
                  <a:close/>
                </a:path>
                <a:path w="9387840" h="4169409">
                  <a:moveTo>
                    <a:pt x="2103191" y="2600722"/>
                  </a:moveTo>
                  <a:lnTo>
                    <a:pt x="2106304" y="2588225"/>
                  </a:lnTo>
                  <a:lnTo>
                    <a:pt x="2106354" y="2588022"/>
                  </a:lnTo>
                  <a:lnTo>
                    <a:pt x="2102087" y="2584212"/>
                  </a:lnTo>
                  <a:lnTo>
                    <a:pt x="2104622" y="2575322"/>
                  </a:lnTo>
                  <a:lnTo>
                    <a:pt x="2113960" y="2590562"/>
                  </a:lnTo>
                  <a:lnTo>
                    <a:pt x="2110672" y="2590562"/>
                  </a:lnTo>
                  <a:lnTo>
                    <a:pt x="2103191" y="2600722"/>
                  </a:lnTo>
                  <a:close/>
                </a:path>
                <a:path w="9387840" h="4169409">
                  <a:moveTo>
                    <a:pt x="2121642" y="2582942"/>
                  </a:moveTo>
                  <a:lnTo>
                    <a:pt x="2122621" y="2575322"/>
                  </a:lnTo>
                  <a:lnTo>
                    <a:pt x="2126939" y="2581672"/>
                  </a:lnTo>
                  <a:lnTo>
                    <a:pt x="2121642" y="2582942"/>
                  </a:lnTo>
                  <a:close/>
                </a:path>
                <a:path w="9387840" h="4169409">
                  <a:moveTo>
                    <a:pt x="2089460" y="2605802"/>
                  </a:moveTo>
                  <a:lnTo>
                    <a:pt x="2070407" y="2590562"/>
                  </a:lnTo>
                  <a:lnTo>
                    <a:pt x="2073394" y="2586752"/>
                  </a:lnTo>
                  <a:lnTo>
                    <a:pt x="2072465" y="2577862"/>
                  </a:lnTo>
                  <a:lnTo>
                    <a:pt x="2081854" y="2576592"/>
                  </a:lnTo>
                  <a:lnTo>
                    <a:pt x="2088079" y="2590562"/>
                  </a:lnTo>
                  <a:lnTo>
                    <a:pt x="2088194" y="2591832"/>
                  </a:lnTo>
                  <a:lnTo>
                    <a:pt x="2088309" y="2593102"/>
                  </a:lnTo>
                  <a:lnTo>
                    <a:pt x="2088424" y="2594372"/>
                  </a:lnTo>
                  <a:lnTo>
                    <a:pt x="2088539" y="2595642"/>
                  </a:lnTo>
                  <a:lnTo>
                    <a:pt x="2088654" y="2596912"/>
                  </a:lnTo>
                  <a:lnTo>
                    <a:pt x="2088769" y="2598182"/>
                  </a:lnTo>
                  <a:lnTo>
                    <a:pt x="2088885" y="2599452"/>
                  </a:lnTo>
                  <a:lnTo>
                    <a:pt x="2089000" y="2600722"/>
                  </a:lnTo>
                  <a:lnTo>
                    <a:pt x="2089115" y="2601992"/>
                  </a:lnTo>
                  <a:lnTo>
                    <a:pt x="2089230" y="2603262"/>
                  </a:lnTo>
                  <a:lnTo>
                    <a:pt x="2089345" y="2604532"/>
                  </a:lnTo>
                  <a:lnTo>
                    <a:pt x="2089460" y="2605802"/>
                  </a:lnTo>
                  <a:close/>
                </a:path>
                <a:path w="9387840" h="4169409">
                  <a:moveTo>
                    <a:pt x="1720971" y="2588022"/>
                  </a:moveTo>
                  <a:lnTo>
                    <a:pt x="1714092" y="2588022"/>
                  </a:lnTo>
                  <a:lnTo>
                    <a:pt x="1722100" y="2577862"/>
                  </a:lnTo>
                  <a:lnTo>
                    <a:pt x="1720971" y="2588022"/>
                  </a:lnTo>
                  <a:close/>
                </a:path>
                <a:path w="9387840" h="4169409">
                  <a:moveTo>
                    <a:pt x="1606701" y="2600722"/>
                  </a:moveTo>
                  <a:lnTo>
                    <a:pt x="1607178" y="2598182"/>
                  </a:lnTo>
                  <a:lnTo>
                    <a:pt x="1602484" y="2594372"/>
                  </a:lnTo>
                  <a:lnTo>
                    <a:pt x="1603363" y="2586752"/>
                  </a:lnTo>
                  <a:lnTo>
                    <a:pt x="1612550" y="2581672"/>
                  </a:lnTo>
                  <a:lnTo>
                    <a:pt x="1613981" y="2588022"/>
                  </a:lnTo>
                  <a:lnTo>
                    <a:pt x="1606701" y="2600722"/>
                  </a:lnTo>
                  <a:close/>
                </a:path>
                <a:path w="9387840" h="4169409">
                  <a:moveTo>
                    <a:pt x="2047789" y="2598182"/>
                  </a:moveTo>
                  <a:lnTo>
                    <a:pt x="2056399" y="2581672"/>
                  </a:lnTo>
                  <a:lnTo>
                    <a:pt x="2056281" y="2585482"/>
                  </a:lnTo>
                  <a:lnTo>
                    <a:pt x="2056162" y="2589292"/>
                  </a:lnTo>
                  <a:lnTo>
                    <a:pt x="2056123" y="2590562"/>
                  </a:lnTo>
                  <a:lnTo>
                    <a:pt x="2057227" y="2593102"/>
                  </a:lnTo>
                  <a:lnTo>
                    <a:pt x="2047789" y="2598182"/>
                  </a:lnTo>
                  <a:close/>
                </a:path>
                <a:path w="9387840" h="4169409">
                  <a:moveTo>
                    <a:pt x="1806773" y="2589292"/>
                  </a:moveTo>
                  <a:lnTo>
                    <a:pt x="1803692" y="2588225"/>
                  </a:lnTo>
                  <a:lnTo>
                    <a:pt x="1804388" y="2582942"/>
                  </a:lnTo>
                  <a:lnTo>
                    <a:pt x="1806773" y="2589292"/>
                  </a:lnTo>
                  <a:close/>
                </a:path>
                <a:path w="9387840" h="4169409">
                  <a:moveTo>
                    <a:pt x="1457363" y="2595642"/>
                  </a:moveTo>
                  <a:lnTo>
                    <a:pt x="1447748" y="2595642"/>
                  </a:lnTo>
                  <a:lnTo>
                    <a:pt x="1445690" y="2589292"/>
                  </a:lnTo>
                  <a:lnTo>
                    <a:pt x="1457438" y="2584212"/>
                  </a:lnTo>
                  <a:lnTo>
                    <a:pt x="1457363" y="2595642"/>
                  </a:lnTo>
                  <a:close/>
                </a:path>
                <a:path w="9387840" h="4169409">
                  <a:moveTo>
                    <a:pt x="1481913" y="2590562"/>
                  </a:moveTo>
                  <a:lnTo>
                    <a:pt x="1475387" y="2589292"/>
                  </a:lnTo>
                  <a:lnTo>
                    <a:pt x="1480432" y="2586752"/>
                  </a:lnTo>
                  <a:lnTo>
                    <a:pt x="1481913" y="2590562"/>
                  </a:lnTo>
                  <a:close/>
                </a:path>
                <a:path w="9387840" h="4169409">
                  <a:moveTo>
                    <a:pt x="1792163" y="2621042"/>
                  </a:moveTo>
                  <a:lnTo>
                    <a:pt x="1775871" y="2610882"/>
                  </a:lnTo>
                  <a:lnTo>
                    <a:pt x="1760157" y="2609612"/>
                  </a:lnTo>
                  <a:lnTo>
                    <a:pt x="1758073" y="2594372"/>
                  </a:lnTo>
                  <a:lnTo>
                    <a:pt x="1765403" y="2586752"/>
                  </a:lnTo>
                  <a:lnTo>
                    <a:pt x="1783929" y="2590562"/>
                  </a:lnTo>
                  <a:lnTo>
                    <a:pt x="1783854" y="2598182"/>
                  </a:lnTo>
                  <a:lnTo>
                    <a:pt x="1785862" y="2603262"/>
                  </a:lnTo>
                  <a:lnTo>
                    <a:pt x="1792163" y="2621042"/>
                  </a:lnTo>
                  <a:close/>
                </a:path>
                <a:path w="9387840" h="4169409">
                  <a:moveTo>
                    <a:pt x="1792239" y="2595642"/>
                  </a:moveTo>
                  <a:lnTo>
                    <a:pt x="1790833" y="2586752"/>
                  </a:lnTo>
                  <a:lnTo>
                    <a:pt x="1797134" y="2586752"/>
                  </a:lnTo>
                  <a:lnTo>
                    <a:pt x="1797250" y="2588225"/>
                  </a:lnTo>
                  <a:lnTo>
                    <a:pt x="1797335" y="2589292"/>
                  </a:lnTo>
                  <a:lnTo>
                    <a:pt x="1797435" y="2590562"/>
                  </a:lnTo>
                  <a:lnTo>
                    <a:pt x="1797535" y="2591832"/>
                  </a:lnTo>
                  <a:lnTo>
                    <a:pt x="1792239" y="2595642"/>
                  </a:lnTo>
                  <a:close/>
                </a:path>
                <a:path w="9387840" h="4169409">
                  <a:moveTo>
                    <a:pt x="2127692" y="2609612"/>
                  </a:moveTo>
                  <a:lnTo>
                    <a:pt x="2114513" y="2596912"/>
                  </a:lnTo>
                  <a:lnTo>
                    <a:pt x="2130353" y="2586752"/>
                  </a:lnTo>
                  <a:lnTo>
                    <a:pt x="2141800" y="2595642"/>
                  </a:lnTo>
                  <a:lnTo>
                    <a:pt x="2127692" y="2609612"/>
                  </a:lnTo>
                  <a:close/>
                </a:path>
                <a:path w="9387840" h="4169409">
                  <a:moveTo>
                    <a:pt x="2178375" y="2598182"/>
                  </a:moveTo>
                  <a:lnTo>
                    <a:pt x="2178478" y="2596912"/>
                  </a:lnTo>
                  <a:lnTo>
                    <a:pt x="2178582" y="2595642"/>
                  </a:lnTo>
                  <a:lnTo>
                    <a:pt x="2178685" y="2594372"/>
                  </a:lnTo>
                  <a:lnTo>
                    <a:pt x="2178788" y="2593102"/>
                  </a:lnTo>
                  <a:lnTo>
                    <a:pt x="2178891" y="2591832"/>
                  </a:lnTo>
                  <a:lnTo>
                    <a:pt x="2178994" y="2590562"/>
                  </a:lnTo>
                  <a:lnTo>
                    <a:pt x="2179098" y="2589292"/>
                  </a:lnTo>
                  <a:lnTo>
                    <a:pt x="2179184" y="2588225"/>
                  </a:lnTo>
                  <a:lnTo>
                    <a:pt x="2179304" y="2586752"/>
                  </a:lnTo>
                  <a:lnTo>
                    <a:pt x="2185128" y="2586752"/>
                  </a:lnTo>
                  <a:lnTo>
                    <a:pt x="2182643" y="2596912"/>
                  </a:lnTo>
                  <a:lnTo>
                    <a:pt x="2178375" y="2598182"/>
                  </a:lnTo>
                  <a:close/>
                </a:path>
                <a:path w="9387840" h="4169409">
                  <a:moveTo>
                    <a:pt x="1803384" y="2590562"/>
                  </a:moveTo>
                  <a:lnTo>
                    <a:pt x="1803246" y="2589292"/>
                  </a:lnTo>
                  <a:lnTo>
                    <a:pt x="1803130" y="2588225"/>
                  </a:lnTo>
                  <a:lnTo>
                    <a:pt x="1803108" y="2588022"/>
                  </a:lnTo>
                  <a:lnTo>
                    <a:pt x="1803692" y="2588225"/>
                  </a:lnTo>
                  <a:lnTo>
                    <a:pt x="1803384" y="2590562"/>
                  </a:lnTo>
                  <a:close/>
                </a:path>
                <a:path w="9387840" h="4169409">
                  <a:moveTo>
                    <a:pt x="2001147" y="2596912"/>
                  </a:moveTo>
                  <a:lnTo>
                    <a:pt x="1999233" y="2588225"/>
                  </a:lnTo>
                  <a:lnTo>
                    <a:pt x="1999189" y="2588022"/>
                  </a:lnTo>
                  <a:lnTo>
                    <a:pt x="2008929" y="2590562"/>
                  </a:lnTo>
                  <a:lnTo>
                    <a:pt x="2007975" y="2595642"/>
                  </a:lnTo>
                  <a:lnTo>
                    <a:pt x="2001147" y="2596912"/>
                  </a:lnTo>
                  <a:close/>
                </a:path>
                <a:path w="9387840" h="4169409">
                  <a:moveTo>
                    <a:pt x="1905655" y="2594372"/>
                  </a:moveTo>
                  <a:lnTo>
                    <a:pt x="1900684" y="2591832"/>
                  </a:lnTo>
                  <a:lnTo>
                    <a:pt x="1901337" y="2589292"/>
                  </a:lnTo>
                  <a:lnTo>
                    <a:pt x="1905655" y="2594372"/>
                  </a:lnTo>
                  <a:close/>
                </a:path>
                <a:path w="9387840" h="4169409">
                  <a:moveTo>
                    <a:pt x="1912508" y="2601992"/>
                  </a:moveTo>
                  <a:lnTo>
                    <a:pt x="1917453" y="2590562"/>
                  </a:lnTo>
                  <a:lnTo>
                    <a:pt x="1920993" y="2596912"/>
                  </a:lnTo>
                  <a:lnTo>
                    <a:pt x="1912508" y="2601992"/>
                  </a:lnTo>
                  <a:close/>
                </a:path>
                <a:path w="9387840" h="4169409">
                  <a:moveTo>
                    <a:pt x="1703399" y="2604532"/>
                  </a:moveTo>
                  <a:lnTo>
                    <a:pt x="1707164" y="2593102"/>
                  </a:lnTo>
                  <a:lnTo>
                    <a:pt x="1716779" y="2591832"/>
                  </a:lnTo>
                  <a:lnTo>
                    <a:pt x="1712762" y="2601992"/>
                  </a:lnTo>
                  <a:lnTo>
                    <a:pt x="1703399" y="2604532"/>
                  </a:lnTo>
                  <a:close/>
                </a:path>
                <a:path w="9387840" h="4169409">
                  <a:moveTo>
                    <a:pt x="1656230" y="2609612"/>
                  </a:moveTo>
                  <a:lnTo>
                    <a:pt x="1646038" y="2607072"/>
                  </a:lnTo>
                  <a:lnTo>
                    <a:pt x="1649778" y="2601992"/>
                  </a:lnTo>
                  <a:lnTo>
                    <a:pt x="1647142" y="2596912"/>
                  </a:lnTo>
                  <a:lnTo>
                    <a:pt x="1652063" y="2593102"/>
                  </a:lnTo>
                  <a:lnTo>
                    <a:pt x="1656230" y="2609612"/>
                  </a:lnTo>
                  <a:close/>
                </a:path>
                <a:path w="9387840" h="4169409">
                  <a:moveTo>
                    <a:pt x="1681634" y="2595642"/>
                  </a:moveTo>
                  <a:lnTo>
                    <a:pt x="1679475" y="2593102"/>
                  </a:lnTo>
                  <a:lnTo>
                    <a:pt x="1686429" y="2593102"/>
                  </a:lnTo>
                  <a:lnTo>
                    <a:pt x="1681634" y="2595642"/>
                  </a:lnTo>
                  <a:close/>
                </a:path>
                <a:path w="9387840" h="4169409">
                  <a:moveTo>
                    <a:pt x="1814279" y="2596912"/>
                  </a:moveTo>
                  <a:lnTo>
                    <a:pt x="1809233" y="2593102"/>
                  </a:lnTo>
                  <a:lnTo>
                    <a:pt x="1822111" y="2593102"/>
                  </a:lnTo>
                  <a:lnTo>
                    <a:pt x="1814279" y="2596912"/>
                  </a:lnTo>
                  <a:close/>
                </a:path>
                <a:path w="9387840" h="4169409">
                  <a:moveTo>
                    <a:pt x="1439514" y="2605802"/>
                  </a:moveTo>
                  <a:lnTo>
                    <a:pt x="1433314" y="2604532"/>
                  </a:lnTo>
                  <a:lnTo>
                    <a:pt x="1435654" y="2596077"/>
                  </a:lnTo>
                  <a:lnTo>
                    <a:pt x="1435774" y="2595642"/>
                  </a:lnTo>
                  <a:lnTo>
                    <a:pt x="1439514" y="2605802"/>
                  </a:lnTo>
                  <a:close/>
                </a:path>
                <a:path w="9387840" h="4169409">
                  <a:moveTo>
                    <a:pt x="1494942" y="2603262"/>
                  </a:moveTo>
                  <a:lnTo>
                    <a:pt x="1495001" y="2600722"/>
                  </a:lnTo>
                  <a:lnTo>
                    <a:pt x="1495118" y="2595642"/>
                  </a:lnTo>
                  <a:lnTo>
                    <a:pt x="1497553" y="2598182"/>
                  </a:lnTo>
                  <a:lnTo>
                    <a:pt x="1494942" y="2603262"/>
                  </a:lnTo>
                  <a:close/>
                </a:path>
                <a:path w="9387840" h="4169409">
                  <a:moveTo>
                    <a:pt x="1977073" y="2596912"/>
                  </a:moveTo>
                  <a:lnTo>
                    <a:pt x="1963065" y="2596912"/>
                  </a:lnTo>
                  <a:lnTo>
                    <a:pt x="1964596" y="2596077"/>
                  </a:lnTo>
                  <a:lnTo>
                    <a:pt x="1976546" y="2595642"/>
                  </a:lnTo>
                  <a:lnTo>
                    <a:pt x="1977073" y="2596912"/>
                  </a:lnTo>
                  <a:close/>
                </a:path>
                <a:path w="9387840" h="4169409">
                  <a:moveTo>
                    <a:pt x="1960028" y="2641362"/>
                  </a:moveTo>
                  <a:lnTo>
                    <a:pt x="1955535" y="2618502"/>
                  </a:lnTo>
                  <a:lnTo>
                    <a:pt x="1944062" y="2610882"/>
                  </a:lnTo>
                  <a:lnTo>
                    <a:pt x="1941652" y="2596912"/>
                  </a:lnTo>
                  <a:lnTo>
                    <a:pt x="1964596" y="2596077"/>
                  </a:lnTo>
                  <a:lnTo>
                    <a:pt x="1963065" y="2596912"/>
                  </a:lnTo>
                  <a:lnTo>
                    <a:pt x="1977073" y="2596912"/>
                  </a:lnTo>
                  <a:lnTo>
                    <a:pt x="1979709" y="2603262"/>
                  </a:lnTo>
                  <a:lnTo>
                    <a:pt x="1969492" y="2609612"/>
                  </a:lnTo>
                  <a:lnTo>
                    <a:pt x="1967082" y="2612152"/>
                  </a:lnTo>
                  <a:lnTo>
                    <a:pt x="1989123" y="2613422"/>
                  </a:lnTo>
                  <a:lnTo>
                    <a:pt x="1993214" y="2618502"/>
                  </a:lnTo>
                  <a:lnTo>
                    <a:pt x="1998310" y="2618502"/>
                  </a:lnTo>
                  <a:lnTo>
                    <a:pt x="1998411" y="2621042"/>
                  </a:lnTo>
                  <a:lnTo>
                    <a:pt x="1998511" y="2623582"/>
                  </a:lnTo>
                  <a:lnTo>
                    <a:pt x="1998612" y="2626122"/>
                  </a:lnTo>
                  <a:lnTo>
                    <a:pt x="1967835" y="2635012"/>
                  </a:lnTo>
                  <a:lnTo>
                    <a:pt x="1960028" y="2641362"/>
                  </a:lnTo>
                  <a:close/>
                </a:path>
                <a:path w="9387840" h="4169409">
                  <a:moveTo>
                    <a:pt x="1752500" y="2605802"/>
                  </a:moveTo>
                  <a:lnTo>
                    <a:pt x="1745170" y="2603262"/>
                  </a:lnTo>
                  <a:lnTo>
                    <a:pt x="1753103" y="2596912"/>
                  </a:lnTo>
                  <a:lnTo>
                    <a:pt x="1754182" y="2601992"/>
                  </a:lnTo>
                  <a:lnTo>
                    <a:pt x="1752500" y="2605802"/>
                  </a:lnTo>
                  <a:close/>
                </a:path>
                <a:path w="9387840" h="4169409">
                  <a:moveTo>
                    <a:pt x="1821534" y="2604532"/>
                  </a:moveTo>
                  <a:lnTo>
                    <a:pt x="1818446" y="2600722"/>
                  </a:lnTo>
                  <a:lnTo>
                    <a:pt x="1821936" y="2596912"/>
                  </a:lnTo>
                  <a:lnTo>
                    <a:pt x="1825325" y="2601992"/>
                  </a:lnTo>
                  <a:lnTo>
                    <a:pt x="1821534" y="2604532"/>
                  </a:lnTo>
                  <a:close/>
                </a:path>
                <a:path w="9387840" h="4169409">
                  <a:moveTo>
                    <a:pt x="2170192" y="2601992"/>
                  </a:moveTo>
                  <a:lnTo>
                    <a:pt x="2164644" y="2601992"/>
                  </a:lnTo>
                  <a:lnTo>
                    <a:pt x="2169062" y="2596912"/>
                  </a:lnTo>
                  <a:lnTo>
                    <a:pt x="2170192" y="2601992"/>
                  </a:lnTo>
                  <a:close/>
                </a:path>
                <a:path w="9387840" h="4169409">
                  <a:moveTo>
                    <a:pt x="2070206" y="2604532"/>
                  </a:moveTo>
                  <a:lnTo>
                    <a:pt x="2067394" y="2599452"/>
                  </a:lnTo>
                  <a:lnTo>
                    <a:pt x="2070155" y="2599452"/>
                  </a:lnTo>
                  <a:lnTo>
                    <a:pt x="2070206" y="2604532"/>
                  </a:lnTo>
                  <a:close/>
                </a:path>
                <a:path w="9387840" h="4169409">
                  <a:moveTo>
                    <a:pt x="1690219" y="2612152"/>
                  </a:moveTo>
                  <a:lnTo>
                    <a:pt x="1683216" y="2608342"/>
                  </a:lnTo>
                  <a:lnTo>
                    <a:pt x="1685550" y="2603262"/>
                  </a:lnTo>
                  <a:lnTo>
                    <a:pt x="1691952" y="2600722"/>
                  </a:lnTo>
                  <a:lnTo>
                    <a:pt x="1690219" y="2612152"/>
                  </a:lnTo>
                  <a:close/>
                </a:path>
                <a:path w="9387840" h="4169409">
                  <a:moveTo>
                    <a:pt x="1874351" y="2636282"/>
                  </a:moveTo>
                  <a:lnTo>
                    <a:pt x="1874320" y="2635012"/>
                  </a:lnTo>
                  <a:lnTo>
                    <a:pt x="1874196" y="2629932"/>
                  </a:lnTo>
                  <a:lnTo>
                    <a:pt x="1874071" y="2624852"/>
                  </a:lnTo>
                  <a:lnTo>
                    <a:pt x="1873947" y="2619772"/>
                  </a:lnTo>
                  <a:lnTo>
                    <a:pt x="1873823" y="2614692"/>
                  </a:lnTo>
                  <a:lnTo>
                    <a:pt x="1873698" y="2609612"/>
                  </a:lnTo>
                  <a:lnTo>
                    <a:pt x="1876359" y="2600722"/>
                  </a:lnTo>
                  <a:lnTo>
                    <a:pt x="1882861" y="2603262"/>
                  </a:lnTo>
                  <a:lnTo>
                    <a:pt x="1889789" y="2603262"/>
                  </a:lnTo>
                  <a:lnTo>
                    <a:pt x="1892848" y="2614692"/>
                  </a:lnTo>
                  <a:lnTo>
                    <a:pt x="1878844" y="2614692"/>
                  </a:lnTo>
                  <a:lnTo>
                    <a:pt x="1878945" y="2617232"/>
                  </a:lnTo>
                  <a:lnTo>
                    <a:pt x="1879045" y="2619772"/>
                  </a:lnTo>
                  <a:lnTo>
                    <a:pt x="1879146" y="2622312"/>
                  </a:lnTo>
                  <a:lnTo>
                    <a:pt x="1879261" y="2625232"/>
                  </a:lnTo>
                  <a:lnTo>
                    <a:pt x="1879371" y="2628019"/>
                  </a:lnTo>
                  <a:lnTo>
                    <a:pt x="1879497" y="2631202"/>
                  </a:lnTo>
                  <a:lnTo>
                    <a:pt x="1879598" y="2633742"/>
                  </a:lnTo>
                  <a:lnTo>
                    <a:pt x="1879648" y="2635012"/>
                  </a:lnTo>
                  <a:lnTo>
                    <a:pt x="1874351" y="2636282"/>
                  </a:lnTo>
                  <a:close/>
                </a:path>
                <a:path w="9387840" h="4169409">
                  <a:moveTo>
                    <a:pt x="1889789" y="2603262"/>
                  </a:moveTo>
                  <a:lnTo>
                    <a:pt x="1882861" y="2603262"/>
                  </a:lnTo>
                  <a:lnTo>
                    <a:pt x="1884493" y="2600722"/>
                  </a:lnTo>
                  <a:lnTo>
                    <a:pt x="1889789" y="2603262"/>
                  </a:lnTo>
                  <a:close/>
                </a:path>
                <a:path w="9387840" h="4169409">
                  <a:moveTo>
                    <a:pt x="2014401" y="2603262"/>
                  </a:moveTo>
                  <a:lnTo>
                    <a:pt x="2009833" y="2603262"/>
                  </a:lnTo>
                  <a:lnTo>
                    <a:pt x="2009456" y="2600722"/>
                  </a:lnTo>
                  <a:lnTo>
                    <a:pt x="2014401" y="2603262"/>
                  </a:lnTo>
                  <a:close/>
                </a:path>
                <a:path w="9387840" h="4169409">
                  <a:moveTo>
                    <a:pt x="1581121" y="2609612"/>
                  </a:moveTo>
                  <a:lnTo>
                    <a:pt x="1576803" y="2604532"/>
                  </a:lnTo>
                  <a:lnTo>
                    <a:pt x="1581096" y="2607072"/>
                  </a:lnTo>
                  <a:lnTo>
                    <a:pt x="1581121" y="2609612"/>
                  </a:lnTo>
                  <a:close/>
                </a:path>
                <a:path w="9387840" h="4169409">
                  <a:moveTo>
                    <a:pt x="2147774" y="2627392"/>
                  </a:moveTo>
                  <a:lnTo>
                    <a:pt x="2135022" y="2626122"/>
                  </a:lnTo>
                  <a:lnTo>
                    <a:pt x="2128822" y="2622312"/>
                  </a:lnTo>
                  <a:lnTo>
                    <a:pt x="2140218" y="2612152"/>
                  </a:lnTo>
                  <a:lnTo>
                    <a:pt x="2141047" y="2604532"/>
                  </a:lnTo>
                  <a:lnTo>
                    <a:pt x="2149557" y="2607072"/>
                  </a:lnTo>
                  <a:lnTo>
                    <a:pt x="2147323" y="2609612"/>
                  </a:lnTo>
                  <a:lnTo>
                    <a:pt x="2155546" y="2609612"/>
                  </a:lnTo>
                  <a:lnTo>
                    <a:pt x="2156561" y="2610882"/>
                  </a:lnTo>
                  <a:lnTo>
                    <a:pt x="2149883" y="2615962"/>
                  </a:lnTo>
                  <a:lnTo>
                    <a:pt x="2147774" y="2627392"/>
                  </a:lnTo>
                  <a:close/>
                </a:path>
                <a:path w="9387840" h="4169409">
                  <a:moveTo>
                    <a:pt x="2155546" y="2609612"/>
                  </a:moveTo>
                  <a:lnTo>
                    <a:pt x="2147323" y="2609612"/>
                  </a:lnTo>
                  <a:lnTo>
                    <a:pt x="2153146" y="2608342"/>
                  </a:lnTo>
                  <a:lnTo>
                    <a:pt x="2151490" y="2604532"/>
                  </a:lnTo>
                  <a:lnTo>
                    <a:pt x="2155546" y="2609612"/>
                  </a:lnTo>
                  <a:close/>
                </a:path>
                <a:path w="9387840" h="4169409">
                  <a:moveTo>
                    <a:pt x="1441648" y="2613422"/>
                  </a:moveTo>
                  <a:lnTo>
                    <a:pt x="1435473" y="2612152"/>
                  </a:lnTo>
                  <a:lnTo>
                    <a:pt x="1436502" y="2607072"/>
                  </a:lnTo>
                  <a:lnTo>
                    <a:pt x="1442602" y="2610882"/>
                  </a:lnTo>
                  <a:lnTo>
                    <a:pt x="1441648" y="2613422"/>
                  </a:lnTo>
                  <a:close/>
                </a:path>
                <a:path w="9387840" h="4169409">
                  <a:moveTo>
                    <a:pt x="2182467" y="2614692"/>
                  </a:moveTo>
                  <a:lnTo>
                    <a:pt x="2180107" y="2614692"/>
                  </a:lnTo>
                  <a:lnTo>
                    <a:pt x="2181312" y="2607072"/>
                  </a:lnTo>
                  <a:lnTo>
                    <a:pt x="2186358" y="2613422"/>
                  </a:lnTo>
                  <a:lnTo>
                    <a:pt x="2182467" y="2614692"/>
                  </a:lnTo>
                  <a:close/>
                </a:path>
                <a:path w="9387840" h="4169409">
                  <a:moveTo>
                    <a:pt x="1617094" y="2623582"/>
                  </a:moveTo>
                  <a:lnTo>
                    <a:pt x="1602635" y="2614692"/>
                  </a:lnTo>
                  <a:lnTo>
                    <a:pt x="1612902" y="2608342"/>
                  </a:lnTo>
                  <a:lnTo>
                    <a:pt x="1621713" y="2614692"/>
                  </a:lnTo>
                  <a:lnTo>
                    <a:pt x="1617094" y="2623582"/>
                  </a:lnTo>
                  <a:close/>
                </a:path>
                <a:path w="9387840" h="4169409">
                  <a:moveTo>
                    <a:pt x="1902441" y="2621042"/>
                  </a:moveTo>
                  <a:lnTo>
                    <a:pt x="1895287" y="2609612"/>
                  </a:lnTo>
                  <a:lnTo>
                    <a:pt x="1910851" y="2615962"/>
                  </a:lnTo>
                  <a:lnTo>
                    <a:pt x="1902441" y="2621042"/>
                  </a:lnTo>
                  <a:close/>
                </a:path>
                <a:path w="9387840" h="4169409">
                  <a:moveTo>
                    <a:pt x="1520070" y="2617232"/>
                  </a:moveTo>
                  <a:lnTo>
                    <a:pt x="1521049" y="2610882"/>
                  </a:lnTo>
                  <a:lnTo>
                    <a:pt x="1528028" y="2615962"/>
                  </a:lnTo>
                  <a:lnTo>
                    <a:pt x="1520070" y="2617232"/>
                  </a:lnTo>
                  <a:close/>
                </a:path>
                <a:path w="9387840" h="4169409">
                  <a:moveTo>
                    <a:pt x="1926616" y="2628662"/>
                  </a:moveTo>
                  <a:lnTo>
                    <a:pt x="1926508" y="2627392"/>
                  </a:lnTo>
                  <a:lnTo>
                    <a:pt x="1926401" y="2626122"/>
                  </a:lnTo>
                  <a:lnTo>
                    <a:pt x="1926293" y="2624852"/>
                  </a:lnTo>
                  <a:lnTo>
                    <a:pt x="1926185" y="2623582"/>
                  </a:lnTo>
                  <a:lnTo>
                    <a:pt x="1926078" y="2622312"/>
                  </a:lnTo>
                  <a:lnTo>
                    <a:pt x="1925970" y="2621042"/>
                  </a:lnTo>
                  <a:lnTo>
                    <a:pt x="1925863" y="2619772"/>
                  </a:lnTo>
                  <a:lnTo>
                    <a:pt x="1925755" y="2618502"/>
                  </a:lnTo>
                  <a:lnTo>
                    <a:pt x="1925647" y="2617232"/>
                  </a:lnTo>
                  <a:lnTo>
                    <a:pt x="1925540" y="2615962"/>
                  </a:lnTo>
                  <a:lnTo>
                    <a:pt x="1925432" y="2614692"/>
                  </a:lnTo>
                  <a:lnTo>
                    <a:pt x="1925325" y="2613422"/>
                  </a:lnTo>
                  <a:lnTo>
                    <a:pt x="1925217" y="2612152"/>
                  </a:lnTo>
                  <a:lnTo>
                    <a:pt x="1925110" y="2610882"/>
                  </a:lnTo>
                  <a:lnTo>
                    <a:pt x="1932917" y="2613422"/>
                  </a:lnTo>
                  <a:lnTo>
                    <a:pt x="1927996" y="2618502"/>
                  </a:lnTo>
                  <a:lnTo>
                    <a:pt x="1931486" y="2624852"/>
                  </a:lnTo>
                  <a:lnTo>
                    <a:pt x="1926616" y="2628662"/>
                  </a:lnTo>
                  <a:close/>
                </a:path>
                <a:path w="9387840" h="4169409">
                  <a:moveTo>
                    <a:pt x="1630047" y="2628662"/>
                  </a:moveTo>
                  <a:lnTo>
                    <a:pt x="1633838" y="2621042"/>
                  </a:lnTo>
                  <a:lnTo>
                    <a:pt x="1633813" y="2612152"/>
                  </a:lnTo>
                  <a:lnTo>
                    <a:pt x="1638507" y="2622312"/>
                  </a:lnTo>
                  <a:lnTo>
                    <a:pt x="1636750" y="2626122"/>
                  </a:lnTo>
                  <a:lnTo>
                    <a:pt x="1630047" y="2628662"/>
                  </a:lnTo>
                  <a:close/>
                </a:path>
                <a:path w="9387840" h="4169409">
                  <a:moveTo>
                    <a:pt x="1675710" y="2626122"/>
                  </a:moveTo>
                  <a:lnTo>
                    <a:pt x="1675710" y="2614692"/>
                  </a:lnTo>
                  <a:lnTo>
                    <a:pt x="1680730" y="2615962"/>
                  </a:lnTo>
                  <a:lnTo>
                    <a:pt x="1675710" y="2626122"/>
                  </a:lnTo>
                  <a:close/>
                </a:path>
                <a:path w="9387840" h="4169409">
                  <a:moveTo>
                    <a:pt x="1742158" y="2623582"/>
                  </a:moveTo>
                  <a:lnTo>
                    <a:pt x="1759178" y="2614692"/>
                  </a:lnTo>
                  <a:lnTo>
                    <a:pt x="1758199" y="2621042"/>
                  </a:lnTo>
                  <a:lnTo>
                    <a:pt x="1751044" y="2621042"/>
                  </a:lnTo>
                  <a:lnTo>
                    <a:pt x="1742158" y="2623582"/>
                  </a:lnTo>
                  <a:close/>
                </a:path>
                <a:path w="9387840" h="4169409">
                  <a:moveTo>
                    <a:pt x="1807476" y="2627392"/>
                  </a:moveTo>
                  <a:lnTo>
                    <a:pt x="1799970" y="2626122"/>
                  </a:lnTo>
                  <a:lnTo>
                    <a:pt x="1799870" y="2624852"/>
                  </a:lnTo>
                  <a:lnTo>
                    <a:pt x="1799770" y="2623582"/>
                  </a:lnTo>
                  <a:lnTo>
                    <a:pt x="1799669" y="2622312"/>
                  </a:lnTo>
                  <a:lnTo>
                    <a:pt x="1795828" y="2622312"/>
                  </a:lnTo>
                  <a:lnTo>
                    <a:pt x="1801000" y="2614692"/>
                  </a:lnTo>
                  <a:lnTo>
                    <a:pt x="1807476" y="2627392"/>
                  </a:lnTo>
                  <a:close/>
                </a:path>
                <a:path w="9387840" h="4169409">
                  <a:moveTo>
                    <a:pt x="1894208" y="2619772"/>
                  </a:moveTo>
                  <a:lnTo>
                    <a:pt x="1878844" y="2614692"/>
                  </a:lnTo>
                  <a:lnTo>
                    <a:pt x="1892848" y="2614692"/>
                  </a:lnTo>
                  <a:lnTo>
                    <a:pt x="1894208" y="2619772"/>
                  </a:lnTo>
                  <a:close/>
                </a:path>
                <a:path w="9387840" h="4169409">
                  <a:moveTo>
                    <a:pt x="1998310" y="2618502"/>
                  </a:moveTo>
                  <a:lnTo>
                    <a:pt x="1993214" y="2618502"/>
                  </a:lnTo>
                  <a:lnTo>
                    <a:pt x="1998160" y="2614692"/>
                  </a:lnTo>
                  <a:lnTo>
                    <a:pt x="1998260" y="2617232"/>
                  </a:lnTo>
                  <a:lnTo>
                    <a:pt x="1998310" y="2618502"/>
                  </a:lnTo>
                  <a:close/>
                </a:path>
                <a:path w="9387840" h="4169409">
                  <a:moveTo>
                    <a:pt x="1826479" y="2633742"/>
                  </a:moveTo>
                  <a:lnTo>
                    <a:pt x="1824044" y="2627392"/>
                  </a:lnTo>
                  <a:lnTo>
                    <a:pt x="1820706" y="2618502"/>
                  </a:lnTo>
                  <a:lnTo>
                    <a:pt x="1831048" y="2615962"/>
                  </a:lnTo>
                  <a:lnTo>
                    <a:pt x="1833583" y="2624852"/>
                  </a:lnTo>
                  <a:lnTo>
                    <a:pt x="1826479" y="2633742"/>
                  </a:lnTo>
                  <a:close/>
                </a:path>
                <a:path w="9387840" h="4169409">
                  <a:moveTo>
                    <a:pt x="1944991" y="2627392"/>
                  </a:moveTo>
                  <a:lnTo>
                    <a:pt x="1935427" y="2617232"/>
                  </a:lnTo>
                  <a:lnTo>
                    <a:pt x="1940021" y="2619772"/>
                  </a:lnTo>
                  <a:lnTo>
                    <a:pt x="1944991" y="2627392"/>
                  </a:lnTo>
                  <a:close/>
                </a:path>
                <a:path w="9387840" h="4169409">
                  <a:moveTo>
                    <a:pt x="2196600" y="2629932"/>
                  </a:moveTo>
                  <a:lnTo>
                    <a:pt x="2187312" y="2622312"/>
                  </a:lnTo>
                  <a:lnTo>
                    <a:pt x="2194190" y="2617232"/>
                  </a:lnTo>
                  <a:lnTo>
                    <a:pt x="2196424" y="2618502"/>
                  </a:lnTo>
                  <a:lnTo>
                    <a:pt x="2196541" y="2626122"/>
                  </a:lnTo>
                  <a:lnTo>
                    <a:pt x="2196600" y="2629932"/>
                  </a:lnTo>
                  <a:close/>
                </a:path>
                <a:path w="9387840" h="4169409">
                  <a:moveTo>
                    <a:pt x="1458467" y="2629932"/>
                  </a:moveTo>
                  <a:lnTo>
                    <a:pt x="1451514" y="2624852"/>
                  </a:lnTo>
                  <a:lnTo>
                    <a:pt x="1455756" y="2619772"/>
                  </a:lnTo>
                  <a:lnTo>
                    <a:pt x="1458517" y="2621042"/>
                  </a:lnTo>
                  <a:lnTo>
                    <a:pt x="1458467" y="2629932"/>
                  </a:lnTo>
                  <a:close/>
                </a:path>
                <a:path w="9387840" h="4169409">
                  <a:moveTo>
                    <a:pt x="2019623" y="2624852"/>
                  </a:moveTo>
                  <a:lnTo>
                    <a:pt x="2019432" y="2623582"/>
                  </a:lnTo>
                  <a:lnTo>
                    <a:pt x="2019362" y="2622312"/>
                  </a:lnTo>
                  <a:lnTo>
                    <a:pt x="2019292" y="2621042"/>
                  </a:lnTo>
                  <a:lnTo>
                    <a:pt x="2019221" y="2619772"/>
                  </a:lnTo>
                  <a:lnTo>
                    <a:pt x="2024141" y="2621042"/>
                  </a:lnTo>
                  <a:lnTo>
                    <a:pt x="2019673" y="2623582"/>
                  </a:lnTo>
                  <a:lnTo>
                    <a:pt x="2019623" y="2624852"/>
                  </a:lnTo>
                  <a:close/>
                </a:path>
                <a:path w="9387840" h="4169409">
                  <a:moveTo>
                    <a:pt x="2056851" y="2662952"/>
                  </a:moveTo>
                  <a:lnTo>
                    <a:pt x="2044877" y="2656602"/>
                  </a:lnTo>
                  <a:lnTo>
                    <a:pt x="2045182" y="2656602"/>
                  </a:lnTo>
                  <a:lnTo>
                    <a:pt x="2055621" y="2643902"/>
                  </a:lnTo>
                  <a:lnTo>
                    <a:pt x="2057905" y="2641362"/>
                  </a:lnTo>
                  <a:lnTo>
                    <a:pt x="2067720" y="2637552"/>
                  </a:lnTo>
                  <a:lnTo>
                    <a:pt x="2066716" y="2632472"/>
                  </a:lnTo>
                  <a:lnTo>
                    <a:pt x="2059838" y="2619772"/>
                  </a:lnTo>
                  <a:lnTo>
                    <a:pt x="2087125" y="2628662"/>
                  </a:lnTo>
                  <a:lnTo>
                    <a:pt x="2083284" y="2640092"/>
                  </a:lnTo>
                  <a:lnTo>
                    <a:pt x="2085940" y="2650252"/>
                  </a:lnTo>
                  <a:lnTo>
                    <a:pt x="2060566" y="2650252"/>
                  </a:lnTo>
                  <a:lnTo>
                    <a:pt x="2062764" y="2651124"/>
                  </a:lnTo>
                  <a:lnTo>
                    <a:pt x="2062840" y="2652792"/>
                  </a:lnTo>
                  <a:lnTo>
                    <a:pt x="2062954" y="2655332"/>
                  </a:lnTo>
                  <a:lnTo>
                    <a:pt x="2063069" y="2657872"/>
                  </a:lnTo>
                  <a:lnTo>
                    <a:pt x="2063127" y="2659142"/>
                  </a:lnTo>
                  <a:lnTo>
                    <a:pt x="2056926" y="2660412"/>
                  </a:lnTo>
                  <a:lnTo>
                    <a:pt x="2056851" y="2662952"/>
                  </a:lnTo>
                  <a:close/>
                </a:path>
                <a:path w="9387840" h="4169409">
                  <a:moveTo>
                    <a:pt x="1781118" y="2647712"/>
                  </a:moveTo>
                  <a:lnTo>
                    <a:pt x="1766684" y="2637552"/>
                  </a:lnTo>
                  <a:lnTo>
                    <a:pt x="1757370" y="2636282"/>
                  </a:lnTo>
                  <a:lnTo>
                    <a:pt x="1757421" y="2635012"/>
                  </a:lnTo>
                  <a:lnTo>
                    <a:pt x="1757521" y="2632472"/>
                  </a:lnTo>
                  <a:lnTo>
                    <a:pt x="1757621" y="2629932"/>
                  </a:lnTo>
                  <a:lnTo>
                    <a:pt x="1770148" y="2622312"/>
                  </a:lnTo>
                  <a:lnTo>
                    <a:pt x="1771554" y="2629932"/>
                  </a:lnTo>
                  <a:lnTo>
                    <a:pt x="1776613" y="2631065"/>
                  </a:lnTo>
                  <a:lnTo>
                    <a:pt x="1775168" y="2633742"/>
                  </a:lnTo>
                  <a:lnTo>
                    <a:pt x="1781681" y="2633742"/>
                  </a:lnTo>
                  <a:lnTo>
                    <a:pt x="1782172" y="2636282"/>
                  </a:lnTo>
                  <a:lnTo>
                    <a:pt x="1784123" y="2641362"/>
                  </a:lnTo>
                  <a:lnTo>
                    <a:pt x="1774164" y="2641362"/>
                  </a:lnTo>
                  <a:lnTo>
                    <a:pt x="1781118" y="2647712"/>
                  </a:lnTo>
                  <a:close/>
                </a:path>
                <a:path w="9387840" h="4169409">
                  <a:moveTo>
                    <a:pt x="1592418" y="2629932"/>
                  </a:moveTo>
                  <a:lnTo>
                    <a:pt x="1590811" y="2623582"/>
                  </a:lnTo>
                  <a:lnTo>
                    <a:pt x="1594175" y="2624852"/>
                  </a:lnTo>
                  <a:lnTo>
                    <a:pt x="1592418" y="2629932"/>
                  </a:lnTo>
                  <a:close/>
                </a:path>
                <a:path w="9387840" h="4169409">
                  <a:moveTo>
                    <a:pt x="1731200" y="2633742"/>
                  </a:moveTo>
                  <a:lnTo>
                    <a:pt x="1703725" y="2633742"/>
                  </a:lnTo>
                  <a:lnTo>
                    <a:pt x="1721197" y="2623582"/>
                  </a:lnTo>
                  <a:lnTo>
                    <a:pt x="1727422" y="2629932"/>
                  </a:lnTo>
                  <a:lnTo>
                    <a:pt x="1731263" y="2629932"/>
                  </a:lnTo>
                  <a:lnTo>
                    <a:pt x="1731200" y="2633742"/>
                  </a:lnTo>
                  <a:close/>
                </a:path>
                <a:path w="9387840" h="4169409">
                  <a:moveTo>
                    <a:pt x="1487913" y="2638822"/>
                  </a:moveTo>
                  <a:lnTo>
                    <a:pt x="1485579" y="2638822"/>
                  </a:lnTo>
                  <a:lnTo>
                    <a:pt x="1487581" y="2625232"/>
                  </a:lnTo>
                  <a:lnTo>
                    <a:pt x="1487637" y="2624852"/>
                  </a:lnTo>
                  <a:lnTo>
                    <a:pt x="1516229" y="2632472"/>
                  </a:lnTo>
                  <a:lnTo>
                    <a:pt x="1497653" y="2637552"/>
                  </a:lnTo>
                  <a:lnTo>
                    <a:pt x="1487913" y="2638822"/>
                  </a:lnTo>
                  <a:close/>
                </a:path>
                <a:path w="9387840" h="4169409">
                  <a:moveTo>
                    <a:pt x="1530789" y="2635012"/>
                  </a:moveTo>
                  <a:lnTo>
                    <a:pt x="1523735" y="2629932"/>
                  </a:lnTo>
                  <a:lnTo>
                    <a:pt x="1528179" y="2627392"/>
                  </a:lnTo>
                  <a:lnTo>
                    <a:pt x="1530237" y="2624852"/>
                  </a:lnTo>
                  <a:lnTo>
                    <a:pt x="1530306" y="2626122"/>
                  </a:lnTo>
                  <a:lnTo>
                    <a:pt x="1530409" y="2628019"/>
                  </a:lnTo>
                  <a:lnTo>
                    <a:pt x="1530513" y="2629932"/>
                  </a:lnTo>
                  <a:lnTo>
                    <a:pt x="1530582" y="2631202"/>
                  </a:lnTo>
                  <a:lnTo>
                    <a:pt x="1530651" y="2632472"/>
                  </a:lnTo>
                  <a:lnTo>
                    <a:pt x="1530720" y="2633742"/>
                  </a:lnTo>
                  <a:lnTo>
                    <a:pt x="1530789" y="2635012"/>
                  </a:lnTo>
                  <a:close/>
                </a:path>
                <a:path w="9387840" h="4169409">
                  <a:moveTo>
                    <a:pt x="1781681" y="2633742"/>
                  </a:moveTo>
                  <a:lnTo>
                    <a:pt x="1775168" y="2633742"/>
                  </a:lnTo>
                  <a:lnTo>
                    <a:pt x="1777227" y="2631202"/>
                  </a:lnTo>
                  <a:lnTo>
                    <a:pt x="1776613" y="2631065"/>
                  </a:lnTo>
                  <a:lnTo>
                    <a:pt x="1779963" y="2624852"/>
                  </a:lnTo>
                  <a:lnTo>
                    <a:pt x="1781681" y="2633742"/>
                  </a:lnTo>
                  <a:close/>
                </a:path>
                <a:path w="9387840" h="4169409">
                  <a:moveTo>
                    <a:pt x="2023840" y="2626122"/>
                  </a:moveTo>
                  <a:lnTo>
                    <a:pt x="2019573" y="2626122"/>
                  </a:lnTo>
                  <a:lnTo>
                    <a:pt x="2019608" y="2625232"/>
                  </a:lnTo>
                  <a:lnTo>
                    <a:pt x="2021280" y="2624852"/>
                  </a:lnTo>
                  <a:lnTo>
                    <a:pt x="2023840" y="2626122"/>
                  </a:lnTo>
                  <a:close/>
                </a:path>
                <a:path w="9387840" h="4169409">
                  <a:moveTo>
                    <a:pt x="2112066" y="2628019"/>
                  </a:moveTo>
                  <a:lnTo>
                    <a:pt x="2109166" y="2626122"/>
                  </a:lnTo>
                  <a:lnTo>
                    <a:pt x="2111274" y="2624852"/>
                  </a:lnTo>
                  <a:lnTo>
                    <a:pt x="2112066" y="2628019"/>
                  </a:lnTo>
                  <a:close/>
                </a:path>
                <a:path w="9387840" h="4169409">
                  <a:moveTo>
                    <a:pt x="2037873" y="2651522"/>
                  </a:moveTo>
                  <a:lnTo>
                    <a:pt x="2027380" y="2650252"/>
                  </a:lnTo>
                  <a:lnTo>
                    <a:pt x="2013623" y="2640092"/>
                  </a:lnTo>
                  <a:lnTo>
                    <a:pt x="2010159" y="2638822"/>
                  </a:lnTo>
                  <a:lnTo>
                    <a:pt x="1998888" y="2629932"/>
                  </a:lnTo>
                  <a:lnTo>
                    <a:pt x="2019608" y="2625232"/>
                  </a:lnTo>
                  <a:lnTo>
                    <a:pt x="2019573" y="2626122"/>
                  </a:lnTo>
                  <a:lnTo>
                    <a:pt x="2023840" y="2626122"/>
                  </a:lnTo>
                  <a:lnTo>
                    <a:pt x="2044324" y="2636282"/>
                  </a:lnTo>
                  <a:lnTo>
                    <a:pt x="2037446" y="2638822"/>
                  </a:lnTo>
                  <a:lnTo>
                    <a:pt x="2037531" y="2641362"/>
                  </a:lnTo>
                  <a:lnTo>
                    <a:pt x="2037617" y="2643902"/>
                  </a:lnTo>
                  <a:lnTo>
                    <a:pt x="2037702" y="2646442"/>
                  </a:lnTo>
                  <a:lnTo>
                    <a:pt x="2037787" y="2648982"/>
                  </a:lnTo>
                  <a:lnTo>
                    <a:pt x="2037873" y="2651522"/>
                  </a:lnTo>
                  <a:close/>
                </a:path>
                <a:path w="9387840" h="4169409">
                  <a:moveTo>
                    <a:pt x="1720672" y="2648982"/>
                  </a:moveTo>
                  <a:lnTo>
                    <a:pt x="1705181" y="2648982"/>
                  </a:lnTo>
                  <a:lnTo>
                    <a:pt x="1703072" y="2646442"/>
                  </a:lnTo>
                  <a:lnTo>
                    <a:pt x="1704051" y="2642632"/>
                  </a:lnTo>
                  <a:lnTo>
                    <a:pt x="1690420" y="2637552"/>
                  </a:lnTo>
                  <a:lnTo>
                    <a:pt x="1692730" y="2631202"/>
                  </a:lnTo>
                  <a:lnTo>
                    <a:pt x="1698177" y="2626122"/>
                  </a:lnTo>
                  <a:lnTo>
                    <a:pt x="1703725" y="2633742"/>
                  </a:lnTo>
                  <a:lnTo>
                    <a:pt x="1731200" y="2633742"/>
                  </a:lnTo>
                  <a:lnTo>
                    <a:pt x="1731138" y="2637552"/>
                  </a:lnTo>
                  <a:lnTo>
                    <a:pt x="1723807" y="2637552"/>
                  </a:lnTo>
                  <a:lnTo>
                    <a:pt x="1722879" y="2641362"/>
                  </a:lnTo>
                  <a:lnTo>
                    <a:pt x="1719766" y="2642632"/>
                  </a:lnTo>
                  <a:lnTo>
                    <a:pt x="1720672" y="2648982"/>
                  </a:lnTo>
                  <a:close/>
                </a:path>
                <a:path w="9387840" h="4169409">
                  <a:moveTo>
                    <a:pt x="1686630" y="2680732"/>
                  </a:moveTo>
                  <a:lnTo>
                    <a:pt x="1675735" y="2670572"/>
                  </a:lnTo>
                  <a:lnTo>
                    <a:pt x="1681358" y="2669302"/>
                  </a:lnTo>
                  <a:lnTo>
                    <a:pt x="1656079" y="2662952"/>
                  </a:lnTo>
                  <a:lnTo>
                    <a:pt x="1661702" y="2650252"/>
                  </a:lnTo>
                  <a:lnTo>
                    <a:pt x="1650607" y="2642632"/>
                  </a:lnTo>
                  <a:lnTo>
                    <a:pt x="1654473" y="2627392"/>
                  </a:lnTo>
                  <a:lnTo>
                    <a:pt x="1663259" y="2632472"/>
                  </a:lnTo>
                  <a:lnTo>
                    <a:pt x="1656205" y="2637552"/>
                  </a:lnTo>
                  <a:lnTo>
                    <a:pt x="1655627" y="2641362"/>
                  </a:lnTo>
                  <a:lnTo>
                    <a:pt x="1660271" y="2641362"/>
                  </a:lnTo>
                  <a:lnTo>
                    <a:pt x="1667124" y="2645172"/>
                  </a:lnTo>
                  <a:lnTo>
                    <a:pt x="1670383" y="2645172"/>
                  </a:lnTo>
                  <a:lnTo>
                    <a:pt x="1683893" y="2657872"/>
                  </a:lnTo>
                  <a:lnTo>
                    <a:pt x="1686554" y="2668032"/>
                  </a:lnTo>
                  <a:lnTo>
                    <a:pt x="1686630" y="2680732"/>
                  </a:lnTo>
                  <a:close/>
                </a:path>
                <a:path w="9387840" h="4169409">
                  <a:moveTo>
                    <a:pt x="1891823" y="2647712"/>
                  </a:moveTo>
                  <a:lnTo>
                    <a:pt x="1889664" y="2637552"/>
                  </a:lnTo>
                  <a:lnTo>
                    <a:pt x="1893957" y="2637552"/>
                  </a:lnTo>
                  <a:lnTo>
                    <a:pt x="1891195" y="2627392"/>
                  </a:lnTo>
                  <a:lnTo>
                    <a:pt x="1902994" y="2627392"/>
                  </a:lnTo>
                  <a:lnTo>
                    <a:pt x="1914039" y="2629932"/>
                  </a:lnTo>
                  <a:lnTo>
                    <a:pt x="1912834" y="2632472"/>
                  </a:lnTo>
                  <a:lnTo>
                    <a:pt x="1903144" y="2632472"/>
                  </a:lnTo>
                  <a:lnTo>
                    <a:pt x="1899705" y="2633742"/>
                  </a:lnTo>
                  <a:lnTo>
                    <a:pt x="1905730" y="2641362"/>
                  </a:lnTo>
                  <a:lnTo>
                    <a:pt x="1891823" y="2647712"/>
                  </a:lnTo>
                  <a:close/>
                </a:path>
                <a:path w="9387840" h="4169409">
                  <a:moveTo>
                    <a:pt x="2115718" y="2642632"/>
                  </a:moveTo>
                  <a:lnTo>
                    <a:pt x="2112066" y="2628019"/>
                  </a:lnTo>
                  <a:lnTo>
                    <a:pt x="2124705" y="2636282"/>
                  </a:lnTo>
                  <a:lnTo>
                    <a:pt x="2115718" y="2642632"/>
                  </a:lnTo>
                  <a:close/>
                </a:path>
                <a:path w="9387840" h="4169409">
                  <a:moveTo>
                    <a:pt x="1593447" y="2642632"/>
                  </a:moveTo>
                  <a:lnTo>
                    <a:pt x="1581121" y="2636282"/>
                  </a:lnTo>
                  <a:lnTo>
                    <a:pt x="1586142" y="2631202"/>
                  </a:lnTo>
                  <a:lnTo>
                    <a:pt x="1590284" y="2628662"/>
                  </a:lnTo>
                  <a:lnTo>
                    <a:pt x="1593447" y="2642632"/>
                  </a:lnTo>
                  <a:close/>
                </a:path>
                <a:path w="9387840" h="4169409">
                  <a:moveTo>
                    <a:pt x="1808857" y="2636282"/>
                  </a:moveTo>
                  <a:lnTo>
                    <a:pt x="1803661" y="2633742"/>
                  </a:lnTo>
                  <a:lnTo>
                    <a:pt x="1807275" y="2628662"/>
                  </a:lnTo>
                  <a:lnTo>
                    <a:pt x="1811618" y="2631202"/>
                  </a:lnTo>
                  <a:lnTo>
                    <a:pt x="1808857" y="2636282"/>
                  </a:lnTo>
                  <a:close/>
                </a:path>
                <a:path w="9387840" h="4169409">
                  <a:moveTo>
                    <a:pt x="1775168" y="2633742"/>
                  </a:moveTo>
                  <a:lnTo>
                    <a:pt x="1776538" y="2631202"/>
                  </a:lnTo>
                  <a:lnTo>
                    <a:pt x="1776613" y="2631065"/>
                  </a:lnTo>
                  <a:lnTo>
                    <a:pt x="1777227" y="2631202"/>
                  </a:lnTo>
                  <a:lnTo>
                    <a:pt x="1775168" y="2633742"/>
                  </a:lnTo>
                  <a:close/>
                </a:path>
                <a:path w="9387840" h="4169409">
                  <a:moveTo>
                    <a:pt x="1754960" y="2655332"/>
                  </a:moveTo>
                  <a:lnTo>
                    <a:pt x="1749714" y="2632472"/>
                  </a:lnTo>
                  <a:lnTo>
                    <a:pt x="1755437" y="2633742"/>
                  </a:lnTo>
                  <a:lnTo>
                    <a:pt x="1755538" y="2638822"/>
                  </a:lnTo>
                  <a:lnTo>
                    <a:pt x="1763571" y="2640092"/>
                  </a:lnTo>
                  <a:lnTo>
                    <a:pt x="1754960" y="2655332"/>
                  </a:lnTo>
                  <a:close/>
                </a:path>
                <a:path w="9387840" h="4169409">
                  <a:moveTo>
                    <a:pt x="1909219" y="2640092"/>
                  </a:moveTo>
                  <a:lnTo>
                    <a:pt x="1903144" y="2632472"/>
                  </a:lnTo>
                  <a:lnTo>
                    <a:pt x="1912834" y="2632472"/>
                  </a:lnTo>
                  <a:lnTo>
                    <a:pt x="1909219" y="2640092"/>
                  </a:lnTo>
                  <a:close/>
                </a:path>
                <a:path w="9387840" h="4169409">
                  <a:moveTo>
                    <a:pt x="1449305" y="2642632"/>
                  </a:moveTo>
                  <a:lnTo>
                    <a:pt x="1446116" y="2633742"/>
                  </a:lnTo>
                  <a:lnTo>
                    <a:pt x="1452794" y="2635012"/>
                  </a:lnTo>
                  <a:lnTo>
                    <a:pt x="1449305" y="2642632"/>
                  </a:lnTo>
                  <a:close/>
                </a:path>
                <a:path w="9387840" h="4169409">
                  <a:moveTo>
                    <a:pt x="2165573" y="2657872"/>
                  </a:moveTo>
                  <a:lnTo>
                    <a:pt x="2152996" y="2647712"/>
                  </a:lnTo>
                  <a:lnTo>
                    <a:pt x="2160728" y="2633742"/>
                  </a:lnTo>
                  <a:lnTo>
                    <a:pt x="2168033" y="2635012"/>
                  </a:lnTo>
                  <a:lnTo>
                    <a:pt x="2172501" y="2636282"/>
                  </a:lnTo>
                  <a:lnTo>
                    <a:pt x="2173103" y="2640092"/>
                  </a:lnTo>
                  <a:lnTo>
                    <a:pt x="2186935" y="2642632"/>
                  </a:lnTo>
                  <a:lnTo>
                    <a:pt x="2186831" y="2643902"/>
                  </a:lnTo>
                  <a:lnTo>
                    <a:pt x="2186726" y="2645172"/>
                  </a:lnTo>
                  <a:lnTo>
                    <a:pt x="2186622" y="2646442"/>
                  </a:lnTo>
                  <a:lnTo>
                    <a:pt x="2186517" y="2647712"/>
                  </a:lnTo>
                  <a:lnTo>
                    <a:pt x="2186412" y="2648982"/>
                  </a:lnTo>
                  <a:lnTo>
                    <a:pt x="2186308" y="2650252"/>
                  </a:lnTo>
                  <a:lnTo>
                    <a:pt x="2167731" y="2651522"/>
                  </a:lnTo>
                  <a:lnTo>
                    <a:pt x="2167606" y="2652792"/>
                  </a:lnTo>
                  <a:lnTo>
                    <a:pt x="2167480" y="2654062"/>
                  </a:lnTo>
                  <a:lnTo>
                    <a:pt x="2167355" y="2655332"/>
                  </a:lnTo>
                  <a:lnTo>
                    <a:pt x="2175036" y="2656602"/>
                  </a:lnTo>
                  <a:lnTo>
                    <a:pt x="2165573" y="2657872"/>
                  </a:lnTo>
                  <a:close/>
                </a:path>
                <a:path w="9387840" h="4169409">
                  <a:moveTo>
                    <a:pt x="1532848" y="2650252"/>
                  </a:moveTo>
                  <a:lnTo>
                    <a:pt x="1532798" y="2648982"/>
                  </a:lnTo>
                  <a:lnTo>
                    <a:pt x="1532697" y="2646442"/>
                  </a:lnTo>
                  <a:lnTo>
                    <a:pt x="1532597" y="2643902"/>
                  </a:lnTo>
                  <a:lnTo>
                    <a:pt x="1532496" y="2641362"/>
                  </a:lnTo>
                  <a:lnTo>
                    <a:pt x="1532396" y="2638822"/>
                  </a:lnTo>
                  <a:lnTo>
                    <a:pt x="1532295" y="2636282"/>
                  </a:lnTo>
                  <a:lnTo>
                    <a:pt x="1538672" y="2637552"/>
                  </a:lnTo>
                  <a:lnTo>
                    <a:pt x="1543040" y="2643902"/>
                  </a:lnTo>
                  <a:lnTo>
                    <a:pt x="1532848" y="2650252"/>
                  </a:lnTo>
                  <a:close/>
                </a:path>
                <a:path w="9387840" h="4169409">
                  <a:moveTo>
                    <a:pt x="1725188" y="2640092"/>
                  </a:moveTo>
                  <a:lnTo>
                    <a:pt x="1723807" y="2637552"/>
                  </a:lnTo>
                  <a:lnTo>
                    <a:pt x="1731138" y="2637552"/>
                  </a:lnTo>
                  <a:lnTo>
                    <a:pt x="1725188" y="2640092"/>
                  </a:lnTo>
                  <a:close/>
                </a:path>
                <a:path w="9387840" h="4169409">
                  <a:moveTo>
                    <a:pt x="1834311" y="2646442"/>
                  </a:moveTo>
                  <a:lnTo>
                    <a:pt x="1829190" y="2646442"/>
                  </a:lnTo>
                  <a:lnTo>
                    <a:pt x="1819802" y="2637552"/>
                  </a:lnTo>
                  <a:lnTo>
                    <a:pt x="1834311" y="2646442"/>
                  </a:lnTo>
                  <a:close/>
                </a:path>
                <a:path w="9387840" h="4169409">
                  <a:moveTo>
                    <a:pt x="2138602" y="2657872"/>
                  </a:moveTo>
                  <a:lnTo>
                    <a:pt x="2131985" y="2657872"/>
                  </a:lnTo>
                  <a:lnTo>
                    <a:pt x="2136352" y="2637552"/>
                  </a:lnTo>
                  <a:lnTo>
                    <a:pt x="2138602" y="2657872"/>
                  </a:lnTo>
                  <a:close/>
                </a:path>
                <a:path w="9387840" h="4169409">
                  <a:moveTo>
                    <a:pt x="1723230" y="2648982"/>
                  </a:moveTo>
                  <a:lnTo>
                    <a:pt x="1723330" y="2647712"/>
                  </a:lnTo>
                  <a:lnTo>
                    <a:pt x="1723431" y="2646442"/>
                  </a:lnTo>
                  <a:lnTo>
                    <a:pt x="1723531" y="2645172"/>
                  </a:lnTo>
                  <a:lnTo>
                    <a:pt x="1723632" y="2643902"/>
                  </a:lnTo>
                  <a:lnTo>
                    <a:pt x="1723732" y="2642632"/>
                  </a:lnTo>
                  <a:lnTo>
                    <a:pt x="1723832" y="2641362"/>
                  </a:lnTo>
                  <a:lnTo>
                    <a:pt x="1723933" y="2640092"/>
                  </a:lnTo>
                  <a:lnTo>
                    <a:pt x="1726970" y="2646442"/>
                  </a:lnTo>
                  <a:lnTo>
                    <a:pt x="1723230" y="2648982"/>
                  </a:lnTo>
                  <a:close/>
                </a:path>
                <a:path w="9387840" h="4169409">
                  <a:moveTo>
                    <a:pt x="1892526" y="2695972"/>
                  </a:moveTo>
                  <a:lnTo>
                    <a:pt x="1900031" y="2679462"/>
                  </a:lnTo>
                  <a:lnTo>
                    <a:pt x="1924934" y="2664222"/>
                  </a:lnTo>
                  <a:lnTo>
                    <a:pt x="1922951" y="2657872"/>
                  </a:lnTo>
                  <a:lnTo>
                    <a:pt x="1926440" y="2654062"/>
                  </a:lnTo>
                  <a:lnTo>
                    <a:pt x="1913637" y="2640092"/>
                  </a:lnTo>
                  <a:lnTo>
                    <a:pt x="1943008" y="2647712"/>
                  </a:lnTo>
                  <a:lnTo>
                    <a:pt x="1948255" y="2655332"/>
                  </a:lnTo>
                  <a:lnTo>
                    <a:pt x="1972605" y="2655332"/>
                  </a:lnTo>
                  <a:lnTo>
                    <a:pt x="1972178" y="2659142"/>
                  </a:lnTo>
                  <a:lnTo>
                    <a:pt x="1978150" y="2659142"/>
                  </a:lnTo>
                  <a:lnTo>
                    <a:pt x="1984955" y="2669302"/>
                  </a:lnTo>
                  <a:lnTo>
                    <a:pt x="2007804" y="2669302"/>
                  </a:lnTo>
                  <a:lnTo>
                    <a:pt x="2005942" y="2670572"/>
                  </a:lnTo>
                  <a:lnTo>
                    <a:pt x="2005841" y="2674382"/>
                  </a:lnTo>
                  <a:lnTo>
                    <a:pt x="2020075" y="2674382"/>
                  </a:lnTo>
                  <a:lnTo>
                    <a:pt x="2022660" y="2679462"/>
                  </a:lnTo>
                  <a:lnTo>
                    <a:pt x="2018543" y="2685812"/>
                  </a:lnTo>
                  <a:lnTo>
                    <a:pt x="2026409" y="2690892"/>
                  </a:lnTo>
                  <a:lnTo>
                    <a:pt x="1900985" y="2690892"/>
                  </a:lnTo>
                  <a:lnTo>
                    <a:pt x="1904625" y="2693432"/>
                  </a:lnTo>
                  <a:lnTo>
                    <a:pt x="1899655" y="2693432"/>
                  </a:lnTo>
                  <a:lnTo>
                    <a:pt x="1892526" y="2695972"/>
                  </a:lnTo>
                  <a:close/>
                </a:path>
                <a:path w="9387840" h="4169409">
                  <a:moveTo>
                    <a:pt x="1470517" y="2650252"/>
                  </a:moveTo>
                  <a:lnTo>
                    <a:pt x="1460827" y="2648982"/>
                  </a:lnTo>
                  <a:lnTo>
                    <a:pt x="1468609" y="2646442"/>
                  </a:lnTo>
                  <a:lnTo>
                    <a:pt x="1468646" y="2645172"/>
                  </a:lnTo>
                  <a:lnTo>
                    <a:pt x="1468759" y="2641362"/>
                  </a:lnTo>
                  <a:lnTo>
                    <a:pt x="1474182" y="2641362"/>
                  </a:lnTo>
                  <a:lnTo>
                    <a:pt x="1470793" y="2646442"/>
                  </a:lnTo>
                  <a:lnTo>
                    <a:pt x="1470701" y="2647712"/>
                  </a:lnTo>
                  <a:lnTo>
                    <a:pt x="1470609" y="2648982"/>
                  </a:lnTo>
                  <a:lnTo>
                    <a:pt x="1470517" y="2650252"/>
                  </a:lnTo>
                  <a:close/>
                </a:path>
                <a:path w="9387840" h="4169409">
                  <a:moveTo>
                    <a:pt x="1782699" y="2647712"/>
                  </a:moveTo>
                  <a:lnTo>
                    <a:pt x="1774164" y="2641362"/>
                  </a:lnTo>
                  <a:lnTo>
                    <a:pt x="1784123" y="2641362"/>
                  </a:lnTo>
                  <a:lnTo>
                    <a:pt x="1785586" y="2645172"/>
                  </a:lnTo>
                  <a:lnTo>
                    <a:pt x="1782699" y="2647712"/>
                  </a:lnTo>
                  <a:close/>
                </a:path>
                <a:path w="9387840" h="4169409">
                  <a:moveTo>
                    <a:pt x="1872293" y="2651522"/>
                  </a:moveTo>
                  <a:lnTo>
                    <a:pt x="1870259" y="2650252"/>
                  </a:lnTo>
                  <a:lnTo>
                    <a:pt x="1874903" y="2642632"/>
                  </a:lnTo>
                  <a:lnTo>
                    <a:pt x="1872410" y="2651124"/>
                  </a:lnTo>
                  <a:lnTo>
                    <a:pt x="1872293" y="2651522"/>
                  </a:lnTo>
                  <a:close/>
                </a:path>
                <a:path w="9387840" h="4169409">
                  <a:moveTo>
                    <a:pt x="1572410" y="2648982"/>
                  </a:moveTo>
                  <a:lnTo>
                    <a:pt x="1569674" y="2647712"/>
                  </a:lnTo>
                  <a:lnTo>
                    <a:pt x="1576226" y="2643902"/>
                  </a:lnTo>
                  <a:lnTo>
                    <a:pt x="1572410" y="2648982"/>
                  </a:lnTo>
                  <a:close/>
                </a:path>
                <a:path w="9387840" h="4169409">
                  <a:moveTo>
                    <a:pt x="1670383" y="2645172"/>
                  </a:moveTo>
                  <a:lnTo>
                    <a:pt x="1667124" y="2645172"/>
                  </a:lnTo>
                  <a:lnTo>
                    <a:pt x="1669032" y="2643902"/>
                  </a:lnTo>
                  <a:lnTo>
                    <a:pt x="1670383" y="2645172"/>
                  </a:lnTo>
                  <a:close/>
                </a:path>
                <a:path w="9387840" h="4169409">
                  <a:moveTo>
                    <a:pt x="1704629" y="2655332"/>
                  </a:moveTo>
                  <a:lnTo>
                    <a:pt x="1699056" y="2643902"/>
                  </a:lnTo>
                  <a:lnTo>
                    <a:pt x="1705181" y="2648982"/>
                  </a:lnTo>
                  <a:lnTo>
                    <a:pt x="1720672" y="2648982"/>
                  </a:lnTo>
                  <a:lnTo>
                    <a:pt x="1721397" y="2654062"/>
                  </a:lnTo>
                  <a:lnTo>
                    <a:pt x="1704629" y="2655332"/>
                  </a:lnTo>
                  <a:close/>
                </a:path>
                <a:path w="9387840" h="4169409">
                  <a:moveTo>
                    <a:pt x="1801502" y="2698512"/>
                  </a:moveTo>
                  <a:lnTo>
                    <a:pt x="1779336" y="2698512"/>
                  </a:lnTo>
                  <a:lnTo>
                    <a:pt x="1773662" y="2693432"/>
                  </a:lnTo>
                  <a:lnTo>
                    <a:pt x="1772094" y="2686999"/>
                  </a:lnTo>
                  <a:lnTo>
                    <a:pt x="1773086" y="2685419"/>
                  </a:lnTo>
                  <a:lnTo>
                    <a:pt x="1775947" y="2684542"/>
                  </a:lnTo>
                  <a:lnTo>
                    <a:pt x="1769269" y="2665492"/>
                  </a:lnTo>
                  <a:lnTo>
                    <a:pt x="1786615" y="2662952"/>
                  </a:lnTo>
                  <a:lnTo>
                    <a:pt x="1800071" y="2643902"/>
                  </a:lnTo>
                  <a:lnTo>
                    <a:pt x="1807978" y="2660412"/>
                  </a:lnTo>
                  <a:lnTo>
                    <a:pt x="1800949" y="2660412"/>
                  </a:lnTo>
                  <a:lnTo>
                    <a:pt x="1781243" y="2676922"/>
                  </a:lnTo>
                  <a:lnTo>
                    <a:pt x="1785998" y="2678143"/>
                  </a:lnTo>
                  <a:lnTo>
                    <a:pt x="1789678" y="2682002"/>
                  </a:lnTo>
                  <a:lnTo>
                    <a:pt x="1792117" y="2682002"/>
                  </a:lnTo>
                  <a:lnTo>
                    <a:pt x="1798012" y="2697242"/>
                  </a:lnTo>
                  <a:lnTo>
                    <a:pt x="1801502" y="2698512"/>
                  </a:lnTo>
                  <a:close/>
                </a:path>
                <a:path w="9387840" h="4169409">
                  <a:moveTo>
                    <a:pt x="1483093" y="2661682"/>
                  </a:moveTo>
                  <a:lnTo>
                    <a:pt x="1486558" y="2645172"/>
                  </a:lnTo>
                  <a:lnTo>
                    <a:pt x="1494942" y="2647712"/>
                  </a:lnTo>
                  <a:lnTo>
                    <a:pt x="1485579" y="2660412"/>
                  </a:lnTo>
                  <a:lnTo>
                    <a:pt x="1483093" y="2661682"/>
                  </a:lnTo>
                  <a:close/>
                </a:path>
                <a:path w="9387840" h="4169409">
                  <a:moveTo>
                    <a:pt x="1900960" y="2675652"/>
                  </a:moveTo>
                  <a:lnTo>
                    <a:pt x="1885949" y="2673112"/>
                  </a:lnTo>
                  <a:lnTo>
                    <a:pt x="1839884" y="2673112"/>
                  </a:lnTo>
                  <a:lnTo>
                    <a:pt x="1856226" y="2646442"/>
                  </a:lnTo>
                  <a:lnTo>
                    <a:pt x="1856352" y="2652792"/>
                  </a:lnTo>
                  <a:lnTo>
                    <a:pt x="1857532" y="2654062"/>
                  </a:lnTo>
                  <a:lnTo>
                    <a:pt x="1865456" y="2654062"/>
                  </a:lnTo>
                  <a:lnTo>
                    <a:pt x="1865385" y="2655332"/>
                  </a:lnTo>
                  <a:lnTo>
                    <a:pt x="1865314" y="2656602"/>
                  </a:lnTo>
                  <a:lnTo>
                    <a:pt x="1869807" y="2662952"/>
                  </a:lnTo>
                  <a:lnTo>
                    <a:pt x="1899914" y="2662952"/>
                  </a:lnTo>
                  <a:lnTo>
                    <a:pt x="1904851" y="2668032"/>
                  </a:lnTo>
                  <a:lnTo>
                    <a:pt x="1900960" y="2675652"/>
                  </a:lnTo>
                  <a:close/>
                </a:path>
                <a:path w="9387840" h="4169409">
                  <a:moveTo>
                    <a:pt x="1585665" y="2660412"/>
                  </a:moveTo>
                  <a:lnTo>
                    <a:pt x="1580519" y="2654062"/>
                  </a:lnTo>
                  <a:lnTo>
                    <a:pt x="1594250" y="2648982"/>
                  </a:lnTo>
                  <a:lnTo>
                    <a:pt x="1590309" y="2657872"/>
                  </a:lnTo>
                  <a:lnTo>
                    <a:pt x="1594501" y="2657872"/>
                  </a:lnTo>
                  <a:lnTo>
                    <a:pt x="1585665" y="2660412"/>
                  </a:lnTo>
                  <a:close/>
                </a:path>
                <a:path w="9387840" h="4169409">
                  <a:moveTo>
                    <a:pt x="1865456" y="2654062"/>
                  </a:moveTo>
                  <a:lnTo>
                    <a:pt x="1857532" y="2654062"/>
                  </a:lnTo>
                  <a:lnTo>
                    <a:pt x="1865741" y="2648982"/>
                  </a:lnTo>
                  <a:lnTo>
                    <a:pt x="1865621" y="2651124"/>
                  </a:lnTo>
                  <a:lnTo>
                    <a:pt x="1865527" y="2652792"/>
                  </a:lnTo>
                  <a:lnTo>
                    <a:pt x="1865456" y="2654062"/>
                  </a:lnTo>
                  <a:close/>
                </a:path>
                <a:path w="9387840" h="4169409">
                  <a:moveTo>
                    <a:pt x="2097881" y="2688280"/>
                  </a:moveTo>
                  <a:lnTo>
                    <a:pt x="2097748" y="2688280"/>
                  </a:lnTo>
                  <a:lnTo>
                    <a:pt x="2097235" y="2688062"/>
                  </a:lnTo>
                  <a:lnTo>
                    <a:pt x="2086633" y="2679462"/>
                  </a:lnTo>
                  <a:lnTo>
                    <a:pt x="2085070" y="2678143"/>
                  </a:lnTo>
                  <a:lnTo>
                    <a:pt x="2085162" y="2676922"/>
                  </a:lnTo>
                  <a:lnTo>
                    <a:pt x="2085256" y="2675652"/>
                  </a:lnTo>
                  <a:lnTo>
                    <a:pt x="2085351" y="2674382"/>
                  </a:lnTo>
                  <a:lnTo>
                    <a:pt x="2085446" y="2673112"/>
                  </a:lnTo>
                  <a:lnTo>
                    <a:pt x="2085541" y="2671842"/>
                  </a:lnTo>
                  <a:lnTo>
                    <a:pt x="2085636" y="2670572"/>
                  </a:lnTo>
                  <a:lnTo>
                    <a:pt x="2085731" y="2669302"/>
                  </a:lnTo>
                  <a:lnTo>
                    <a:pt x="2085825" y="2668032"/>
                  </a:lnTo>
                  <a:lnTo>
                    <a:pt x="2085920" y="2666762"/>
                  </a:lnTo>
                  <a:lnTo>
                    <a:pt x="2086015" y="2665492"/>
                  </a:lnTo>
                  <a:lnTo>
                    <a:pt x="2086110" y="2664222"/>
                  </a:lnTo>
                  <a:lnTo>
                    <a:pt x="2086205" y="2662952"/>
                  </a:lnTo>
                  <a:lnTo>
                    <a:pt x="2086300" y="2661682"/>
                  </a:lnTo>
                  <a:lnTo>
                    <a:pt x="2086394" y="2660412"/>
                  </a:lnTo>
                  <a:lnTo>
                    <a:pt x="2086489" y="2659142"/>
                  </a:lnTo>
                  <a:lnTo>
                    <a:pt x="2086573" y="2652792"/>
                  </a:lnTo>
                  <a:lnTo>
                    <a:pt x="2096062" y="2648982"/>
                  </a:lnTo>
                  <a:lnTo>
                    <a:pt x="2113408" y="2654062"/>
                  </a:lnTo>
                  <a:lnTo>
                    <a:pt x="2119621" y="2654062"/>
                  </a:lnTo>
                  <a:lnTo>
                    <a:pt x="2131985" y="2657872"/>
                  </a:lnTo>
                  <a:lnTo>
                    <a:pt x="2138602" y="2657872"/>
                  </a:lnTo>
                  <a:lnTo>
                    <a:pt x="2140570" y="2675652"/>
                  </a:lnTo>
                  <a:lnTo>
                    <a:pt x="2153233" y="2682002"/>
                  </a:lnTo>
                  <a:lnTo>
                    <a:pt x="2113057" y="2682002"/>
                  </a:lnTo>
                  <a:lnTo>
                    <a:pt x="2112605" y="2684542"/>
                  </a:lnTo>
                  <a:lnTo>
                    <a:pt x="2097881" y="2688280"/>
                  </a:lnTo>
                  <a:close/>
                </a:path>
                <a:path w="9387840" h="4169409">
                  <a:moveTo>
                    <a:pt x="1904901" y="2664222"/>
                  </a:moveTo>
                  <a:lnTo>
                    <a:pt x="1905011" y="2662952"/>
                  </a:lnTo>
                  <a:lnTo>
                    <a:pt x="1905121" y="2661682"/>
                  </a:lnTo>
                  <a:lnTo>
                    <a:pt x="1905230" y="2660412"/>
                  </a:lnTo>
                  <a:lnTo>
                    <a:pt x="1905340" y="2659142"/>
                  </a:lnTo>
                  <a:lnTo>
                    <a:pt x="1905449" y="2657872"/>
                  </a:lnTo>
                  <a:lnTo>
                    <a:pt x="1905559" y="2656602"/>
                  </a:lnTo>
                  <a:lnTo>
                    <a:pt x="1905668" y="2655332"/>
                  </a:lnTo>
                  <a:lnTo>
                    <a:pt x="1905778" y="2654062"/>
                  </a:lnTo>
                  <a:lnTo>
                    <a:pt x="1905887" y="2652792"/>
                  </a:lnTo>
                  <a:lnTo>
                    <a:pt x="1905997" y="2651522"/>
                  </a:lnTo>
                  <a:lnTo>
                    <a:pt x="1906106" y="2650252"/>
                  </a:lnTo>
                  <a:lnTo>
                    <a:pt x="1915545" y="2652792"/>
                  </a:lnTo>
                  <a:lnTo>
                    <a:pt x="1916725" y="2656602"/>
                  </a:lnTo>
                  <a:lnTo>
                    <a:pt x="1919060" y="2656602"/>
                  </a:lnTo>
                  <a:lnTo>
                    <a:pt x="1904901" y="2664222"/>
                  </a:lnTo>
                  <a:close/>
                </a:path>
                <a:path w="9387840" h="4169409">
                  <a:moveTo>
                    <a:pt x="2062764" y="2651124"/>
                  </a:moveTo>
                  <a:lnTo>
                    <a:pt x="2060566" y="2650252"/>
                  </a:lnTo>
                  <a:lnTo>
                    <a:pt x="2062725" y="2650252"/>
                  </a:lnTo>
                  <a:lnTo>
                    <a:pt x="2062764" y="2651124"/>
                  </a:lnTo>
                  <a:close/>
                </a:path>
                <a:path w="9387840" h="4169409">
                  <a:moveTo>
                    <a:pt x="2079795" y="2657872"/>
                  </a:moveTo>
                  <a:lnTo>
                    <a:pt x="2062764" y="2651124"/>
                  </a:lnTo>
                  <a:lnTo>
                    <a:pt x="2062725" y="2650252"/>
                  </a:lnTo>
                  <a:lnTo>
                    <a:pt x="2085940" y="2650252"/>
                  </a:lnTo>
                  <a:lnTo>
                    <a:pt x="2086167" y="2651124"/>
                  </a:lnTo>
                  <a:lnTo>
                    <a:pt x="2086272" y="2651522"/>
                  </a:lnTo>
                  <a:lnTo>
                    <a:pt x="2081126" y="2654062"/>
                  </a:lnTo>
                  <a:lnTo>
                    <a:pt x="2079795" y="2657872"/>
                  </a:lnTo>
                  <a:close/>
                </a:path>
                <a:path w="9387840" h="4169409">
                  <a:moveTo>
                    <a:pt x="2119621" y="2654062"/>
                  </a:moveTo>
                  <a:lnTo>
                    <a:pt x="2113408" y="2654062"/>
                  </a:lnTo>
                  <a:lnTo>
                    <a:pt x="2107258" y="2650252"/>
                  </a:lnTo>
                  <a:lnTo>
                    <a:pt x="2119621" y="2654062"/>
                  </a:lnTo>
                  <a:close/>
                </a:path>
                <a:path w="9387840" h="4169409">
                  <a:moveTo>
                    <a:pt x="1899914" y="2662952"/>
                  </a:moveTo>
                  <a:lnTo>
                    <a:pt x="1869807" y="2662952"/>
                  </a:lnTo>
                  <a:lnTo>
                    <a:pt x="1871364" y="2656602"/>
                  </a:lnTo>
                  <a:lnTo>
                    <a:pt x="1874803" y="2651522"/>
                  </a:lnTo>
                  <a:lnTo>
                    <a:pt x="1882610" y="2652792"/>
                  </a:lnTo>
                  <a:lnTo>
                    <a:pt x="1883865" y="2656602"/>
                  </a:lnTo>
                  <a:lnTo>
                    <a:pt x="1893743" y="2656602"/>
                  </a:lnTo>
                  <a:lnTo>
                    <a:pt x="1898172" y="2661159"/>
                  </a:lnTo>
                  <a:lnTo>
                    <a:pt x="1897950" y="2661517"/>
                  </a:lnTo>
                  <a:lnTo>
                    <a:pt x="1897848" y="2661682"/>
                  </a:lnTo>
                  <a:lnTo>
                    <a:pt x="1898680" y="2661682"/>
                  </a:lnTo>
                  <a:lnTo>
                    <a:pt x="1899914" y="2662952"/>
                  </a:lnTo>
                  <a:close/>
                </a:path>
                <a:path w="9387840" h="4169409">
                  <a:moveTo>
                    <a:pt x="1972605" y="2655332"/>
                  </a:moveTo>
                  <a:lnTo>
                    <a:pt x="1948255" y="2655332"/>
                  </a:lnTo>
                  <a:lnTo>
                    <a:pt x="1969291" y="2652792"/>
                  </a:lnTo>
                  <a:lnTo>
                    <a:pt x="1973031" y="2651522"/>
                  </a:lnTo>
                  <a:lnTo>
                    <a:pt x="1972605" y="2655332"/>
                  </a:lnTo>
                  <a:close/>
                </a:path>
                <a:path w="9387840" h="4169409">
                  <a:moveTo>
                    <a:pt x="1893743" y="2656602"/>
                  </a:moveTo>
                  <a:lnTo>
                    <a:pt x="1883865" y="2656602"/>
                  </a:lnTo>
                  <a:lnTo>
                    <a:pt x="1890040" y="2652792"/>
                  </a:lnTo>
                  <a:lnTo>
                    <a:pt x="1893743" y="2656602"/>
                  </a:lnTo>
                  <a:close/>
                </a:path>
                <a:path w="9387840" h="4169409">
                  <a:moveTo>
                    <a:pt x="2032250" y="2661682"/>
                  </a:moveTo>
                  <a:lnTo>
                    <a:pt x="2012845" y="2652792"/>
                  </a:lnTo>
                  <a:lnTo>
                    <a:pt x="2029313" y="2656602"/>
                  </a:lnTo>
                  <a:lnTo>
                    <a:pt x="2031597" y="2656602"/>
                  </a:lnTo>
                  <a:lnTo>
                    <a:pt x="2032087" y="2660412"/>
                  </a:lnTo>
                  <a:lnTo>
                    <a:pt x="2032183" y="2661159"/>
                  </a:lnTo>
                  <a:lnTo>
                    <a:pt x="2032250" y="2661682"/>
                  </a:lnTo>
                  <a:close/>
                </a:path>
                <a:path w="9387840" h="4169409">
                  <a:moveTo>
                    <a:pt x="1615613" y="2666762"/>
                  </a:moveTo>
                  <a:lnTo>
                    <a:pt x="1610291" y="2655332"/>
                  </a:lnTo>
                  <a:lnTo>
                    <a:pt x="1621286" y="2654062"/>
                  </a:lnTo>
                  <a:lnTo>
                    <a:pt x="1621173" y="2656602"/>
                  </a:lnTo>
                  <a:lnTo>
                    <a:pt x="1621060" y="2659142"/>
                  </a:lnTo>
                  <a:lnTo>
                    <a:pt x="1615613" y="2666762"/>
                  </a:lnTo>
                  <a:close/>
                </a:path>
                <a:path w="9387840" h="4169409">
                  <a:moveTo>
                    <a:pt x="1651510" y="2713752"/>
                  </a:moveTo>
                  <a:lnTo>
                    <a:pt x="1626834" y="2712482"/>
                  </a:lnTo>
                  <a:lnTo>
                    <a:pt x="1645963" y="2683272"/>
                  </a:lnTo>
                  <a:lnTo>
                    <a:pt x="1640239" y="2679462"/>
                  </a:lnTo>
                  <a:lnTo>
                    <a:pt x="1640264" y="2670572"/>
                  </a:lnTo>
                  <a:lnTo>
                    <a:pt x="1638582" y="2654062"/>
                  </a:lnTo>
                  <a:lnTo>
                    <a:pt x="1640892" y="2659142"/>
                  </a:lnTo>
                  <a:lnTo>
                    <a:pt x="1652891" y="2668032"/>
                  </a:lnTo>
                  <a:lnTo>
                    <a:pt x="1664941" y="2668032"/>
                  </a:lnTo>
                  <a:lnTo>
                    <a:pt x="1661451" y="2670572"/>
                  </a:lnTo>
                  <a:lnTo>
                    <a:pt x="1665141" y="2683272"/>
                  </a:lnTo>
                  <a:lnTo>
                    <a:pt x="1659594" y="2685812"/>
                  </a:lnTo>
                  <a:lnTo>
                    <a:pt x="1659225" y="2689622"/>
                  </a:lnTo>
                  <a:lnTo>
                    <a:pt x="1659102" y="2690892"/>
                  </a:lnTo>
                  <a:lnTo>
                    <a:pt x="1658979" y="2692162"/>
                  </a:lnTo>
                  <a:lnTo>
                    <a:pt x="1658856" y="2693432"/>
                  </a:lnTo>
                  <a:lnTo>
                    <a:pt x="1658733" y="2694702"/>
                  </a:lnTo>
                  <a:lnTo>
                    <a:pt x="1658611" y="2695972"/>
                  </a:lnTo>
                  <a:lnTo>
                    <a:pt x="1658488" y="2697242"/>
                  </a:lnTo>
                  <a:lnTo>
                    <a:pt x="1658365" y="2698512"/>
                  </a:lnTo>
                  <a:lnTo>
                    <a:pt x="1658242" y="2699782"/>
                  </a:lnTo>
                  <a:lnTo>
                    <a:pt x="1658119" y="2701052"/>
                  </a:lnTo>
                  <a:lnTo>
                    <a:pt x="1657996" y="2702322"/>
                  </a:lnTo>
                  <a:lnTo>
                    <a:pt x="1657873" y="2703592"/>
                  </a:lnTo>
                  <a:lnTo>
                    <a:pt x="1657750" y="2704862"/>
                  </a:lnTo>
                  <a:lnTo>
                    <a:pt x="1657628" y="2706132"/>
                  </a:lnTo>
                  <a:lnTo>
                    <a:pt x="1657505" y="2707402"/>
                  </a:lnTo>
                  <a:lnTo>
                    <a:pt x="1657382" y="2708672"/>
                  </a:lnTo>
                  <a:lnTo>
                    <a:pt x="1657259" y="2709942"/>
                  </a:lnTo>
                  <a:lnTo>
                    <a:pt x="1651360" y="2712482"/>
                  </a:lnTo>
                  <a:lnTo>
                    <a:pt x="1651510" y="2713752"/>
                  </a:lnTo>
                  <a:close/>
                </a:path>
                <a:path w="9387840" h="4169409">
                  <a:moveTo>
                    <a:pt x="1551374" y="2684542"/>
                  </a:moveTo>
                  <a:lnTo>
                    <a:pt x="1540981" y="2671842"/>
                  </a:lnTo>
                  <a:lnTo>
                    <a:pt x="1526949" y="2665492"/>
                  </a:lnTo>
                  <a:lnTo>
                    <a:pt x="1533425" y="2661682"/>
                  </a:lnTo>
                  <a:lnTo>
                    <a:pt x="1544897" y="2656602"/>
                  </a:lnTo>
                  <a:lnTo>
                    <a:pt x="1551449" y="2659142"/>
                  </a:lnTo>
                  <a:lnTo>
                    <a:pt x="1561457" y="2659142"/>
                  </a:lnTo>
                  <a:lnTo>
                    <a:pt x="1565934" y="2665492"/>
                  </a:lnTo>
                  <a:lnTo>
                    <a:pt x="1568996" y="2668032"/>
                  </a:lnTo>
                  <a:lnTo>
                    <a:pt x="1567942" y="2673112"/>
                  </a:lnTo>
                  <a:lnTo>
                    <a:pt x="1548336" y="2673112"/>
                  </a:lnTo>
                  <a:lnTo>
                    <a:pt x="1548223" y="2675652"/>
                  </a:lnTo>
                  <a:lnTo>
                    <a:pt x="1548113" y="2678143"/>
                  </a:lnTo>
                  <a:lnTo>
                    <a:pt x="1551299" y="2679462"/>
                  </a:lnTo>
                  <a:lnTo>
                    <a:pt x="1557675" y="2682002"/>
                  </a:lnTo>
                  <a:lnTo>
                    <a:pt x="1551374" y="2684542"/>
                  </a:lnTo>
                  <a:close/>
                </a:path>
                <a:path w="9387840" h="4169409">
                  <a:moveTo>
                    <a:pt x="1561457" y="2659142"/>
                  </a:moveTo>
                  <a:lnTo>
                    <a:pt x="1551449" y="2659142"/>
                  </a:lnTo>
                  <a:lnTo>
                    <a:pt x="1553156" y="2656602"/>
                  </a:lnTo>
                  <a:lnTo>
                    <a:pt x="1560562" y="2657872"/>
                  </a:lnTo>
                  <a:lnTo>
                    <a:pt x="1561457" y="2659142"/>
                  </a:lnTo>
                  <a:close/>
                </a:path>
                <a:path w="9387840" h="4169409">
                  <a:moveTo>
                    <a:pt x="1700562" y="2664222"/>
                  </a:moveTo>
                  <a:lnTo>
                    <a:pt x="1691123" y="2656602"/>
                  </a:lnTo>
                  <a:lnTo>
                    <a:pt x="1699909" y="2656602"/>
                  </a:lnTo>
                  <a:lnTo>
                    <a:pt x="1703248" y="2659142"/>
                  </a:lnTo>
                  <a:lnTo>
                    <a:pt x="1700562" y="2664222"/>
                  </a:lnTo>
                  <a:close/>
                </a:path>
                <a:path w="9387840" h="4169409">
                  <a:moveTo>
                    <a:pt x="2007804" y="2669302"/>
                  </a:moveTo>
                  <a:lnTo>
                    <a:pt x="1984955" y="2669302"/>
                  </a:lnTo>
                  <a:lnTo>
                    <a:pt x="1987767" y="2661682"/>
                  </a:lnTo>
                  <a:lnTo>
                    <a:pt x="1993792" y="2661682"/>
                  </a:lnTo>
                  <a:lnTo>
                    <a:pt x="2008402" y="2656602"/>
                  </a:lnTo>
                  <a:lnTo>
                    <a:pt x="2015255" y="2664222"/>
                  </a:lnTo>
                  <a:lnTo>
                    <a:pt x="2007804" y="2669302"/>
                  </a:lnTo>
                  <a:close/>
                </a:path>
                <a:path w="9387840" h="4169409">
                  <a:moveTo>
                    <a:pt x="2043094" y="2659142"/>
                  </a:moveTo>
                  <a:lnTo>
                    <a:pt x="2044877" y="2656602"/>
                  </a:lnTo>
                  <a:lnTo>
                    <a:pt x="2045182" y="2656602"/>
                  </a:lnTo>
                  <a:lnTo>
                    <a:pt x="2043094" y="2659142"/>
                  </a:lnTo>
                  <a:close/>
                </a:path>
                <a:path w="9387840" h="4169409">
                  <a:moveTo>
                    <a:pt x="1739748" y="2674382"/>
                  </a:moveTo>
                  <a:lnTo>
                    <a:pt x="1727975" y="2673112"/>
                  </a:lnTo>
                  <a:lnTo>
                    <a:pt x="1730158" y="2671842"/>
                  </a:lnTo>
                  <a:lnTo>
                    <a:pt x="1728326" y="2664222"/>
                  </a:lnTo>
                  <a:lnTo>
                    <a:pt x="1731263" y="2662952"/>
                  </a:lnTo>
                  <a:lnTo>
                    <a:pt x="1729832" y="2659142"/>
                  </a:lnTo>
                  <a:lnTo>
                    <a:pt x="1732568" y="2657872"/>
                  </a:lnTo>
                  <a:lnTo>
                    <a:pt x="1746911" y="2670572"/>
                  </a:lnTo>
                  <a:lnTo>
                    <a:pt x="1743438" y="2670572"/>
                  </a:lnTo>
                  <a:lnTo>
                    <a:pt x="1739748" y="2674382"/>
                  </a:lnTo>
                  <a:close/>
                </a:path>
                <a:path w="9387840" h="4169409">
                  <a:moveTo>
                    <a:pt x="1898519" y="2661517"/>
                  </a:moveTo>
                  <a:lnTo>
                    <a:pt x="1898172" y="2661159"/>
                  </a:lnTo>
                  <a:lnTo>
                    <a:pt x="1900207" y="2657872"/>
                  </a:lnTo>
                  <a:lnTo>
                    <a:pt x="1902994" y="2660412"/>
                  </a:lnTo>
                  <a:lnTo>
                    <a:pt x="1898519" y="2661517"/>
                  </a:lnTo>
                  <a:close/>
                </a:path>
                <a:path w="9387840" h="4169409">
                  <a:moveTo>
                    <a:pt x="1978150" y="2659142"/>
                  </a:moveTo>
                  <a:lnTo>
                    <a:pt x="1972178" y="2659142"/>
                  </a:lnTo>
                  <a:lnTo>
                    <a:pt x="1977299" y="2657872"/>
                  </a:lnTo>
                  <a:lnTo>
                    <a:pt x="1978150" y="2659142"/>
                  </a:lnTo>
                  <a:close/>
                </a:path>
                <a:path w="9387840" h="4169409">
                  <a:moveTo>
                    <a:pt x="1523158" y="2665492"/>
                  </a:moveTo>
                  <a:lnTo>
                    <a:pt x="1517962" y="2662952"/>
                  </a:lnTo>
                  <a:lnTo>
                    <a:pt x="1518125" y="2661682"/>
                  </a:lnTo>
                  <a:lnTo>
                    <a:pt x="1518192" y="2661159"/>
                  </a:lnTo>
                  <a:lnTo>
                    <a:pt x="1518288" y="2660412"/>
                  </a:lnTo>
                  <a:lnTo>
                    <a:pt x="1523158" y="2665492"/>
                  </a:lnTo>
                  <a:close/>
                </a:path>
                <a:path w="9387840" h="4169409">
                  <a:moveTo>
                    <a:pt x="1897848" y="2661682"/>
                  </a:moveTo>
                  <a:lnTo>
                    <a:pt x="1898172" y="2661159"/>
                  </a:lnTo>
                  <a:lnTo>
                    <a:pt x="1898519" y="2661517"/>
                  </a:lnTo>
                  <a:lnTo>
                    <a:pt x="1897848" y="2661682"/>
                  </a:lnTo>
                  <a:close/>
                </a:path>
                <a:path w="9387840" h="4169409">
                  <a:moveTo>
                    <a:pt x="1898680" y="2661682"/>
                  </a:moveTo>
                  <a:lnTo>
                    <a:pt x="1897848" y="2661682"/>
                  </a:lnTo>
                  <a:lnTo>
                    <a:pt x="1898519" y="2661517"/>
                  </a:lnTo>
                  <a:lnTo>
                    <a:pt x="1898680" y="2661682"/>
                  </a:lnTo>
                  <a:close/>
                </a:path>
                <a:path w="9387840" h="4169409">
                  <a:moveTo>
                    <a:pt x="1899391" y="2701052"/>
                  </a:moveTo>
                  <a:lnTo>
                    <a:pt x="1808480" y="2701052"/>
                  </a:lnTo>
                  <a:lnTo>
                    <a:pt x="1826906" y="2661682"/>
                  </a:lnTo>
                  <a:lnTo>
                    <a:pt x="1829216" y="2670572"/>
                  </a:lnTo>
                  <a:lnTo>
                    <a:pt x="1839884" y="2673112"/>
                  </a:lnTo>
                  <a:lnTo>
                    <a:pt x="1885949" y="2673112"/>
                  </a:lnTo>
                  <a:lnTo>
                    <a:pt x="1886785" y="2677946"/>
                  </a:lnTo>
                  <a:lnTo>
                    <a:pt x="1886819" y="2678143"/>
                  </a:lnTo>
                  <a:lnTo>
                    <a:pt x="1883915" y="2679462"/>
                  </a:lnTo>
                  <a:lnTo>
                    <a:pt x="1880451" y="2693432"/>
                  </a:lnTo>
                  <a:lnTo>
                    <a:pt x="1899002" y="2699782"/>
                  </a:lnTo>
                  <a:lnTo>
                    <a:pt x="1899391" y="2701052"/>
                  </a:lnTo>
                  <a:close/>
                </a:path>
                <a:path w="9387840" h="4169409">
                  <a:moveTo>
                    <a:pt x="2068423" y="2668032"/>
                  </a:moveTo>
                  <a:lnTo>
                    <a:pt x="2066877" y="2668032"/>
                  </a:lnTo>
                  <a:lnTo>
                    <a:pt x="2065386" y="2662952"/>
                  </a:lnTo>
                  <a:lnTo>
                    <a:pt x="2068423" y="2668032"/>
                  </a:lnTo>
                  <a:close/>
                </a:path>
                <a:path w="9387840" h="4169409">
                  <a:moveTo>
                    <a:pt x="1726142" y="2675652"/>
                  </a:moveTo>
                  <a:lnTo>
                    <a:pt x="1719665" y="2675652"/>
                  </a:lnTo>
                  <a:lnTo>
                    <a:pt x="1717030" y="2668032"/>
                  </a:lnTo>
                  <a:lnTo>
                    <a:pt x="1723807" y="2668032"/>
                  </a:lnTo>
                  <a:lnTo>
                    <a:pt x="1726142" y="2675652"/>
                  </a:lnTo>
                  <a:close/>
                </a:path>
                <a:path w="9387840" h="4169409">
                  <a:moveTo>
                    <a:pt x="2038174" y="2679462"/>
                  </a:moveTo>
                  <a:lnTo>
                    <a:pt x="2038124" y="2668032"/>
                  </a:lnTo>
                  <a:lnTo>
                    <a:pt x="2047964" y="2671842"/>
                  </a:lnTo>
                  <a:lnTo>
                    <a:pt x="2038174" y="2679462"/>
                  </a:lnTo>
                  <a:close/>
                </a:path>
                <a:path w="9387840" h="4169409">
                  <a:moveTo>
                    <a:pt x="2069418" y="2678143"/>
                  </a:moveTo>
                  <a:lnTo>
                    <a:pt x="2050267" y="2678143"/>
                  </a:lnTo>
                  <a:lnTo>
                    <a:pt x="2048793" y="2668032"/>
                  </a:lnTo>
                  <a:lnTo>
                    <a:pt x="2066877" y="2668032"/>
                  </a:lnTo>
                  <a:lnTo>
                    <a:pt x="2069786" y="2677946"/>
                  </a:lnTo>
                  <a:lnTo>
                    <a:pt x="2069418" y="2678143"/>
                  </a:lnTo>
                  <a:close/>
                </a:path>
                <a:path w="9387840" h="4169409">
                  <a:moveTo>
                    <a:pt x="1598919" y="2684542"/>
                  </a:moveTo>
                  <a:lnTo>
                    <a:pt x="1577757" y="2674382"/>
                  </a:lnTo>
                  <a:lnTo>
                    <a:pt x="1578887" y="2670572"/>
                  </a:lnTo>
                  <a:lnTo>
                    <a:pt x="1602107" y="2670572"/>
                  </a:lnTo>
                  <a:lnTo>
                    <a:pt x="1597037" y="2674382"/>
                  </a:lnTo>
                  <a:lnTo>
                    <a:pt x="1599672" y="2679462"/>
                  </a:lnTo>
                  <a:lnTo>
                    <a:pt x="1598919" y="2684542"/>
                  </a:lnTo>
                  <a:close/>
                </a:path>
                <a:path w="9387840" h="4169409">
                  <a:moveTo>
                    <a:pt x="1769649" y="2690892"/>
                  </a:moveTo>
                  <a:lnTo>
                    <a:pt x="1723004" y="2690892"/>
                  </a:lnTo>
                  <a:lnTo>
                    <a:pt x="1726921" y="2686099"/>
                  </a:lnTo>
                  <a:lnTo>
                    <a:pt x="1739949" y="2684542"/>
                  </a:lnTo>
                  <a:lnTo>
                    <a:pt x="1743438" y="2670572"/>
                  </a:lnTo>
                  <a:lnTo>
                    <a:pt x="1746911" y="2670572"/>
                  </a:lnTo>
                  <a:lnTo>
                    <a:pt x="1764123" y="2685812"/>
                  </a:lnTo>
                  <a:lnTo>
                    <a:pt x="1771805" y="2685812"/>
                  </a:lnTo>
                  <a:lnTo>
                    <a:pt x="1772094" y="2686999"/>
                  </a:lnTo>
                  <a:lnTo>
                    <a:pt x="1769649" y="2690892"/>
                  </a:lnTo>
                  <a:close/>
                </a:path>
                <a:path w="9387840" h="4169409">
                  <a:moveTo>
                    <a:pt x="1512163" y="2680732"/>
                  </a:moveTo>
                  <a:lnTo>
                    <a:pt x="1512841" y="2675652"/>
                  </a:lnTo>
                  <a:lnTo>
                    <a:pt x="1510456" y="2673112"/>
                  </a:lnTo>
                  <a:lnTo>
                    <a:pt x="1519769" y="2676922"/>
                  </a:lnTo>
                  <a:lnTo>
                    <a:pt x="1512163" y="2680732"/>
                  </a:lnTo>
                  <a:close/>
                </a:path>
                <a:path w="9387840" h="4169409">
                  <a:moveTo>
                    <a:pt x="1711909" y="2680732"/>
                  </a:moveTo>
                  <a:lnTo>
                    <a:pt x="1710427" y="2673112"/>
                  </a:lnTo>
                  <a:lnTo>
                    <a:pt x="1721172" y="2676922"/>
                  </a:lnTo>
                  <a:lnTo>
                    <a:pt x="1719113" y="2679462"/>
                  </a:lnTo>
                  <a:lnTo>
                    <a:pt x="1711909" y="2680732"/>
                  </a:lnTo>
                  <a:close/>
                </a:path>
                <a:path w="9387840" h="4169409">
                  <a:moveTo>
                    <a:pt x="1458919" y="2683272"/>
                  </a:moveTo>
                  <a:lnTo>
                    <a:pt x="1458808" y="2682002"/>
                  </a:lnTo>
                  <a:lnTo>
                    <a:pt x="1458697" y="2680732"/>
                  </a:lnTo>
                  <a:lnTo>
                    <a:pt x="1458585" y="2679462"/>
                  </a:lnTo>
                  <a:lnTo>
                    <a:pt x="1458470" y="2678143"/>
                  </a:lnTo>
                  <a:lnTo>
                    <a:pt x="1458363" y="2676922"/>
                  </a:lnTo>
                  <a:lnTo>
                    <a:pt x="1458252" y="2675652"/>
                  </a:lnTo>
                  <a:lnTo>
                    <a:pt x="1458141" y="2674382"/>
                  </a:lnTo>
                  <a:lnTo>
                    <a:pt x="1465722" y="2675652"/>
                  </a:lnTo>
                  <a:lnTo>
                    <a:pt x="1458919" y="2683272"/>
                  </a:lnTo>
                  <a:close/>
                </a:path>
                <a:path w="9387840" h="4169409">
                  <a:moveTo>
                    <a:pt x="2088943" y="2684542"/>
                  </a:moveTo>
                  <a:lnTo>
                    <a:pt x="2070733" y="2684542"/>
                  </a:lnTo>
                  <a:lnTo>
                    <a:pt x="2070607" y="2683272"/>
                  </a:lnTo>
                  <a:lnTo>
                    <a:pt x="2070482" y="2682002"/>
                  </a:lnTo>
                  <a:lnTo>
                    <a:pt x="2070356" y="2680732"/>
                  </a:lnTo>
                  <a:lnTo>
                    <a:pt x="2070231" y="2679462"/>
                  </a:lnTo>
                  <a:lnTo>
                    <a:pt x="2069844" y="2678143"/>
                  </a:lnTo>
                  <a:lnTo>
                    <a:pt x="2069786" y="2677946"/>
                  </a:lnTo>
                  <a:lnTo>
                    <a:pt x="2076406" y="2674382"/>
                  </a:lnTo>
                  <a:lnTo>
                    <a:pt x="2082958" y="2682002"/>
                  </a:lnTo>
                  <a:lnTo>
                    <a:pt x="2088943" y="2684542"/>
                  </a:lnTo>
                  <a:close/>
                </a:path>
                <a:path w="9387840" h="4169409">
                  <a:moveTo>
                    <a:pt x="2102677" y="2697242"/>
                  </a:moveTo>
                  <a:lnTo>
                    <a:pt x="2036241" y="2697242"/>
                  </a:lnTo>
                  <a:lnTo>
                    <a:pt x="2045730" y="2685812"/>
                  </a:lnTo>
                  <a:lnTo>
                    <a:pt x="2048918" y="2675652"/>
                  </a:lnTo>
                  <a:lnTo>
                    <a:pt x="2050142" y="2677946"/>
                  </a:lnTo>
                  <a:lnTo>
                    <a:pt x="2050248" y="2678143"/>
                  </a:lnTo>
                  <a:lnTo>
                    <a:pt x="2069316" y="2678143"/>
                  </a:lnTo>
                  <a:lnTo>
                    <a:pt x="2070733" y="2684542"/>
                  </a:lnTo>
                  <a:lnTo>
                    <a:pt x="2088943" y="2684542"/>
                  </a:lnTo>
                  <a:lnTo>
                    <a:pt x="2097235" y="2688062"/>
                  </a:lnTo>
                  <a:lnTo>
                    <a:pt x="2097503" y="2688280"/>
                  </a:lnTo>
                  <a:lnTo>
                    <a:pt x="2097881" y="2688280"/>
                  </a:lnTo>
                  <a:lnTo>
                    <a:pt x="2102677" y="2697242"/>
                  </a:lnTo>
                  <a:close/>
                </a:path>
                <a:path w="9387840" h="4169409">
                  <a:moveTo>
                    <a:pt x="1633562" y="2683272"/>
                  </a:moveTo>
                  <a:lnTo>
                    <a:pt x="1630223" y="2676922"/>
                  </a:lnTo>
                  <a:lnTo>
                    <a:pt x="1634264" y="2676922"/>
                  </a:lnTo>
                  <a:lnTo>
                    <a:pt x="1636292" y="2678143"/>
                  </a:lnTo>
                  <a:lnTo>
                    <a:pt x="1635670" y="2679462"/>
                  </a:lnTo>
                  <a:lnTo>
                    <a:pt x="1633562" y="2683272"/>
                  </a:lnTo>
                  <a:close/>
                </a:path>
                <a:path w="9387840" h="4169409">
                  <a:moveTo>
                    <a:pt x="2070733" y="2684542"/>
                  </a:moveTo>
                  <a:lnTo>
                    <a:pt x="2069608" y="2679462"/>
                  </a:lnTo>
                  <a:lnTo>
                    <a:pt x="2069418" y="2678143"/>
                  </a:lnTo>
                  <a:lnTo>
                    <a:pt x="2069786" y="2677946"/>
                  </a:lnTo>
                  <a:lnTo>
                    <a:pt x="2070231" y="2679462"/>
                  </a:lnTo>
                  <a:lnTo>
                    <a:pt x="2070356" y="2680732"/>
                  </a:lnTo>
                  <a:lnTo>
                    <a:pt x="2070482" y="2682002"/>
                  </a:lnTo>
                  <a:lnTo>
                    <a:pt x="2070607" y="2683272"/>
                  </a:lnTo>
                  <a:lnTo>
                    <a:pt x="2070733" y="2684542"/>
                  </a:lnTo>
                  <a:close/>
                </a:path>
                <a:path w="9387840" h="4169409">
                  <a:moveTo>
                    <a:pt x="1527174" y="2684542"/>
                  </a:moveTo>
                  <a:lnTo>
                    <a:pt x="1515778" y="2682002"/>
                  </a:lnTo>
                  <a:lnTo>
                    <a:pt x="1520939" y="2678143"/>
                  </a:lnTo>
                  <a:lnTo>
                    <a:pt x="1523177" y="2678143"/>
                  </a:lnTo>
                  <a:lnTo>
                    <a:pt x="1527174" y="2684542"/>
                  </a:lnTo>
                  <a:close/>
                </a:path>
                <a:path w="9387840" h="4169409">
                  <a:moveTo>
                    <a:pt x="1792117" y="2682002"/>
                  </a:moveTo>
                  <a:lnTo>
                    <a:pt x="1789678" y="2682002"/>
                  </a:lnTo>
                  <a:lnTo>
                    <a:pt x="1785998" y="2678143"/>
                  </a:lnTo>
                  <a:lnTo>
                    <a:pt x="1791134" y="2679462"/>
                  </a:lnTo>
                  <a:lnTo>
                    <a:pt x="1792117" y="2682002"/>
                  </a:lnTo>
                  <a:close/>
                </a:path>
                <a:path w="9387840" h="4169409">
                  <a:moveTo>
                    <a:pt x="1771805" y="2685812"/>
                  </a:moveTo>
                  <a:lnTo>
                    <a:pt x="1764123" y="2685812"/>
                  </a:lnTo>
                  <a:lnTo>
                    <a:pt x="1769545" y="2680732"/>
                  </a:lnTo>
                  <a:lnTo>
                    <a:pt x="1773637" y="2684542"/>
                  </a:lnTo>
                  <a:lnTo>
                    <a:pt x="1773086" y="2685419"/>
                  </a:lnTo>
                  <a:lnTo>
                    <a:pt x="1771805" y="2685812"/>
                  </a:lnTo>
                  <a:close/>
                </a:path>
                <a:path w="9387840" h="4169409">
                  <a:moveTo>
                    <a:pt x="1602509" y="2707402"/>
                  </a:moveTo>
                  <a:lnTo>
                    <a:pt x="1557926" y="2694702"/>
                  </a:lnTo>
                  <a:lnTo>
                    <a:pt x="1571790" y="2688280"/>
                  </a:lnTo>
                  <a:lnTo>
                    <a:pt x="1567963" y="2688280"/>
                  </a:lnTo>
                  <a:lnTo>
                    <a:pt x="1567239" y="2682002"/>
                  </a:lnTo>
                  <a:lnTo>
                    <a:pt x="1570277" y="2685812"/>
                  </a:lnTo>
                  <a:lnTo>
                    <a:pt x="1582690" y="2685812"/>
                  </a:lnTo>
                  <a:lnTo>
                    <a:pt x="1584360" y="2688280"/>
                  </a:lnTo>
                  <a:lnTo>
                    <a:pt x="1571834" y="2688280"/>
                  </a:lnTo>
                  <a:lnTo>
                    <a:pt x="1568118" y="2689622"/>
                  </a:lnTo>
                  <a:lnTo>
                    <a:pt x="1585269" y="2689622"/>
                  </a:lnTo>
                  <a:lnTo>
                    <a:pt x="1587849" y="2693432"/>
                  </a:lnTo>
                  <a:lnTo>
                    <a:pt x="1599873" y="2702322"/>
                  </a:lnTo>
                  <a:lnTo>
                    <a:pt x="1602509" y="2707402"/>
                  </a:lnTo>
                  <a:close/>
                </a:path>
                <a:path w="9387840" h="4169409">
                  <a:moveTo>
                    <a:pt x="1618876" y="2698512"/>
                  </a:moveTo>
                  <a:lnTo>
                    <a:pt x="1614910" y="2689622"/>
                  </a:lnTo>
                  <a:lnTo>
                    <a:pt x="1604266" y="2682002"/>
                  </a:lnTo>
                  <a:lnTo>
                    <a:pt x="1626809" y="2683272"/>
                  </a:lnTo>
                  <a:lnTo>
                    <a:pt x="1633386" y="2694702"/>
                  </a:lnTo>
                  <a:lnTo>
                    <a:pt x="1618876" y="2698512"/>
                  </a:lnTo>
                  <a:close/>
                </a:path>
                <a:path w="9387840" h="4169409">
                  <a:moveTo>
                    <a:pt x="1899780" y="2702322"/>
                  </a:moveTo>
                  <a:lnTo>
                    <a:pt x="1689491" y="2702322"/>
                  </a:lnTo>
                  <a:lnTo>
                    <a:pt x="1690596" y="2699782"/>
                  </a:lnTo>
                  <a:lnTo>
                    <a:pt x="1692981" y="2699782"/>
                  </a:lnTo>
                  <a:lnTo>
                    <a:pt x="1700838" y="2682002"/>
                  </a:lnTo>
                  <a:lnTo>
                    <a:pt x="1729230" y="2683272"/>
                  </a:lnTo>
                  <a:lnTo>
                    <a:pt x="1726921" y="2686099"/>
                  </a:lnTo>
                  <a:lnTo>
                    <a:pt x="1719383" y="2686999"/>
                  </a:lnTo>
                  <a:lnTo>
                    <a:pt x="1718592" y="2686999"/>
                  </a:lnTo>
                  <a:lnTo>
                    <a:pt x="1723004" y="2690892"/>
                  </a:lnTo>
                  <a:lnTo>
                    <a:pt x="1769649" y="2690892"/>
                  </a:lnTo>
                  <a:lnTo>
                    <a:pt x="1766458" y="2695972"/>
                  </a:lnTo>
                  <a:lnTo>
                    <a:pt x="1779336" y="2698512"/>
                  </a:lnTo>
                  <a:lnTo>
                    <a:pt x="1801502" y="2698512"/>
                  </a:lnTo>
                  <a:lnTo>
                    <a:pt x="1808480" y="2701052"/>
                  </a:lnTo>
                  <a:lnTo>
                    <a:pt x="1899391" y="2701052"/>
                  </a:lnTo>
                  <a:lnTo>
                    <a:pt x="1899780" y="2702322"/>
                  </a:lnTo>
                  <a:close/>
                </a:path>
                <a:path w="9387840" h="4169409">
                  <a:moveTo>
                    <a:pt x="2140379" y="2706132"/>
                  </a:moveTo>
                  <a:lnTo>
                    <a:pt x="2107434" y="2706132"/>
                  </a:lnTo>
                  <a:lnTo>
                    <a:pt x="2109668" y="2692162"/>
                  </a:lnTo>
                  <a:lnTo>
                    <a:pt x="2112078" y="2689622"/>
                  </a:lnTo>
                  <a:lnTo>
                    <a:pt x="2113280" y="2688280"/>
                  </a:lnTo>
                  <a:lnTo>
                    <a:pt x="2113178" y="2685419"/>
                  </a:lnTo>
                  <a:lnTo>
                    <a:pt x="2113057" y="2682002"/>
                  </a:lnTo>
                  <a:lnTo>
                    <a:pt x="2153233" y="2682002"/>
                  </a:lnTo>
                  <a:lnTo>
                    <a:pt x="2163198" y="2686999"/>
                  </a:lnTo>
                  <a:lnTo>
                    <a:pt x="2163415" y="2686999"/>
                  </a:lnTo>
                  <a:lnTo>
                    <a:pt x="2157101" y="2697242"/>
                  </a:lnTo>
                  <a:lnTo>
                    <a:pt x="2139064" y="2697242"/>
                  </a:lnTo>
                  <a:lnTo>
                    <a:pt x="2140506" y="2701052"/>
                  </a:lnTo>
                  <a:lnTo>
                    <a:pt x="2139767" y="2701052"/>
                  </a:lnTo>
                  <a:lnTo>
                    <a:pt x="2140379" y="2706132"/>
                  </a:lnTo>
                  <a:close/>
                </a:path>
                <a:path w="9387840" h="4169409">
                  <a:moveTo>
                    <a:pt x="1582690" y="2685812"/>
                  </a:moveTo>
                  <a:lnTo>
                    <a:pt x="1570277" y="2685812"/>
                  </a:lnTo>
                  <a:lnTo>
                    <a:pt x="1571532" y="2684542"/>
                  </a:lnTo>
                  <a:lnTo>
                    <a:pt x="1580970" y="2683272"/>
                  </a:lnTo>
                  <a:lnTo>
                    <a:pt x="1582690" y="2685812"/>
                  </a:lnTo>
                  <a:close/>
                </a:path>
                <a:path w="9387840" h="4169409">
                  <a:moveTo>
                    <a:pt x="1481841" y="2688280"/>
                  </a:moveTo>
                  <a:lnTo>
                    <a:pt x="1481520" y="2688280"/>
                  </a:lnTo>
                  <a:lnTo>
                    <a:pt x="1484499" y="2684542"/>
                  </a:lnTo>
                  <a:lnTo>
                    <a:pt x="1487947" y="2686999"/>
                  </a:lnTo>
                  <a:lnTo>
                    <a:pt x="1488496" y="2686999"/>
                  </a:lnTo>
                  <a:lnTo>
                    <a:pt x="1481841" y="2688280"/>
                  </a:lnTo>
                  <a:close/>
                </a:path>
                <a:path w="9387840" h="4169409">
                  <a:moveTo>
                    <a:pt x="1772094" y="2686999"/>
                  </a:moveTo>
                  <a:lnTo>
                    <a:pt x="1771874" y="2686099"/>
                  </a:lnTo>
                  <a:lnTo>
                    <a:pt x="1771805" y="2685812"/>
                  </a:lnTo>
                  <a:lnTo>
                    <a:pt x="1773086" y="2685419"/>
                  </a:lnTo>
                  <a:lnTo>
                    <a:pt x="1772094" y="2686999"/>
                  </a:lnTo>
                  <a:close/>
                </a:path>
                <a:path w="9387840" h="4169409">
                  <a:moveTo>
                    <a:pt x="1723004" y="2690892"/>
                  </a:moveTo>
                  <a:lnTo>
                    <a:pt x="1718592" y="2686999"/>
                  </a:lnTo>
                  <a:lnTo>
                    <a:pt x="1719383" y="2686999"/>
                  </a:lnTo>
                  <a:lnTo>
                    <a:pt x="1726921" y="2686099"/>
                  </a:lnTo>
                  <a:lnTo>
                    <a:pt x="1723004" y="2690892"/>
                  </a:lnTo>
                  <a:close/>
                </a:path>
                <a:path w="9387840" h="4169409">
                  <a:moveTo>
                    <a:pt x="2097748" y="2688280"/>
                  </a:moveTo>
                  <a:lnTo>
                    <a:pt x="2097503" y="2688280"/>
                  </a:lnTo>
                  <a:lnTo>
                    <a:pt x="2097235" y="2688062"/>
                  </a:lnTo>
                  <a:lnTo>
                    <a:pt x="2097748" y="2688280"/>
                  </a:lnTo>
                  <a:close/>
                </a:path>
                <a:path w="9387840" h="4169409">
                  <a:moveTo>
                    <a:pt x="2140992" y="2711212"/>
                  </a:moveTo>
                  <a:lnTo>
                    <a:pt x="1913888" y="2711212"/>
                  </a:lnTo>
                  <a:lnTo>
                    <a:pt x="1922574" y="2706132"/>
                  </a:lnTo>
                  <a:lnTo>
                    <a:pt x="1915972" y="2698512"/>
                  </a:lnTo>
                  <a:lnTo>
                    <a:pt x="1899655" y="2693432"/>
                  </a:lnTo>
                  <a:lnTo>
                    <a:pt x="1904625" y="2693432"/>
                  </a:lnTo>
                  <a:lnTo>
                    <a:pt x="1900985" y="2690892"/>
                  </a:lnTo>
                  <a:lnTo>
                    <a:pt x="2026409" y="2690892"/>
                  </a:lnTo>
                  <a:lnTo>
                    <a:pt x="2036241" y="2697242"/>
                  </a:lnTo>
                  <a:lnTo>
                    <a:pt x="2102677" y="2697242"/>
                  </a:lnTo>
                  <a:lnTo>
                    <a:pt x="2107434" y="2706132"/>
                  </a:lnTo>
                  <a:lnTo>
                    <a:pt x="2140379" y="2706132"/>
                  </a:lnTo>
                  <a:lnTo>
                    <a:pt x="2140992" y="2711212"/>
                  </a:lnTo>
                  <a:close/>
                </a:path>
                <a:path w="9387840" h="4169409">
                  <a:moveTo>
                    <a:pt x="2154753" y="2701052"/>
                  </a:moveTo>
                  <a:lnTo>
                    <a:pt x="2139064" y="2697242"/>
                  </a:lnTo>
                  <a:lnTo>
                    <a:pt x="2157101" y="2697242"/>
                  </a:lnTo>
                  <a:lnTo>
                    <a:pt x="2154753" y="2701052"/>
                  </a:lnTo>
                  <a:close/>
                </a:path>
                <a:path w="9387840" h="4169409">
                  <a:moveTo>
                    <a:pt x="1903119" y="2713752"/>
                  </a:moveTo>
                  <a:lnTo>
                    <a:pt x="1670689" y="2713752"/>
                  </a:lnTo>
                  <a:lnTo>
                    <a:pt x="1680504" y="2701052"/>
                  </a:lnTo>
                  <a:lnTo>
                    <a:pt x="1689491" y="2702322"/>
                  </a:lnTo>
                  <a:lnTo>
                    <a:pt x="1899780" y="2702322"/>
                  </a:lnTo>
                  <a:lnTo>
                    <a:pt x="1901726" y="2708672"/>
                  </a:lnTo>
                  <a:lnTo>
                    <a:pt x="1898877" y="2708672"/>
                  </a:lnTo>
                  <a:lnTo>
                    <a:pt x="1903119" y="2713752"/>
                  </a:lnTo>
                  <a:close/>
                </a:path>
                <a:path w="9387840" h="4169409">
                  <a:moveTo>
                    <a:pt x="2141298" y="2713752"/>
                  </a:moveTo>
                  <a:lnTo>
                    <a:pt x="2139767" y="2701052"/>
                  </a:lnTo>
                  <a:lnTo>
                    <a:pt x="2140506" y="2701052"/>
                  </a:lnTo>
                  <a:lnTo>
                    <a:pt x="2144564" y="2711768"/>
                  </a:lnTo>
                  <a:lnTo>
                    <a:pt x="2141298" y="2713752"/>
                  </a:lnTo>
                  <a:close/>
                </a:path>
                <a:path w="9387840" h="4169409">
                  <a:moveTo>
                    <a:pt x="2144564" y="2711768"/>
                  </a:moveTo>
                  <a:lnTo>
                    <a:pt x="2140506" y="2701052"/>
                  </a:lnTo>
                  <a:lnTo>
                    <a:pt x="2151013" y="2701052"/>
                  </a:lnTo>
                  <a:lnTo>
                    <a:pt x="2155933" y="2704862"/>
                  </a:lnTo>
                  <a:lnTo>
                    <a:pt x="2144564" y="2711768"/>
                  </a:lnTo>
                  <a:close/>
                </a:path>
                <a:path w="9387840" h="4169409">
                  <a:moveTo>
                    <a:pt x="1611923" y="2709942"/>
                  </a:moveTo>
                  <a:lnTo>
                    <a:pt x="1613504" y="2703592"/>
                  </a:lnTo>
                  <a:lnTo>
                    <a:pt x="1623997" y="2702322"/>
                  </a:lnTo>
                  <a:lnTo>
                    <a:pt x="1626784" y="2706132"/>
                  </a:lnTo>
                  <a:lnTo>
                    <a:pt x="1611923" y="2709942"/>
                  </a:lnTo>
                  <a:close/>
                </a:path>
                <a:path w="9387840" h="4169409">
                  <a:moveTo>
                    <a:pt x="2145022" y="2728992"/>
                  </a:moveTo>
                  <a:lnTo>
                    <a:pt x="1904676" y="2728992"/>
                  </a:lnTo>
                  <a:lnTo>
                    <a:pt x="1919988" y="2722642"/>
                  </a:lnTo>
                  <a:lnTo>
                    <a:pt x="1910449" y="2720102"/>
                  </a:lnTo>
                  <a:lnTo>
                    <a:pt x="1906809" y="2706132"/>
                  </a:lnTo>
                  <a:lnTo>
                    <a:pt x="1913888" y="2711212"/>
                  </a:lnTo>
                  <a:lnTo>
                    <a:pt x="2140992" y="2711212"/>
                  </a:lnTo>
                  <a:lnTo>
                    <a:pt x="2141298" y="2713752"/>
                  </a:lnTo>
                  <a:lnTo>
                    <a:pt x="2145316" y="2713752"/>
                  </a:lnTo>
                  <a:lnTo>
                    <a:pt x="2148201" y="2721372"/>
                  </a:lnTo>
                  <a:lnTo>
                    <a:pt x="2145022" y="2728992"/>
                  </a:lnTo>
                  <a:close/>
                </a:path>
                <a:path w="9387840" h="4169409">
                  <a:moveTo>
                    <a:pt x="1903282" y="2713752"/>
                  </a:moveTo>
                  <a:lnTo>
                    <a:pt x="1903119" y="2713752"/>
                  </a:lnTo>
                  <a:lnTo>
                    <a:pt x="1898877" y="2708672"/>
                  </a:lnTo>
                  <a:lnTo>
                    <a:pt x="1901726" y="2708672"/>
                  </a:lnTo>
                  <a:lnTo>
                    <a:pt x="1903282" y="2713752"/>
                  </a:lnTo>
                  <a:close/>
                </a:path>
                <a:path w="9387840" h="4169409">
                  <a:moveTo>
                    <a:pt x="1944991" y="2812812"/>
                  </a:moveTo>
                  <a:lnTo>
                    <a:pt x="1788674" y="2754392"/>
                  </a:lnTo>
                  <a:lnTo>
                    <a:pt x="1788172" y="2746772"/>
                  </a:lnTo>
                  <a:lnTo>
                    <a:pt x="1732167" y="2737882"/>
                  </a:lnTo>
                  <a:lnTo>
                    <a:pt x="1737940" y="2725182"/>
                  </a:lnTo>
                  <a:lnTo>
                    <a:pt x="1661351" y="2713752"/>
                  </a:lnTo>
                  <a:lnTo>
                    <a:pt x="1661250" y="2712482"/>
                  </a:lnTo>
                  <a:lnTo>
                    <a:pt x="1661150" y="2711212"/>
                  </a:lnTo>
                  <a:lnTo>
                    <a:pt x="1661050" y="2709942"/>
                  </a:lnTo>
                  <a:lnTo>
                    <a:pt x="1670689" y="2713752"/>
                  </a:lnTo>
                  <a:lnTo>
                    <a:pt x="1903282" y="2713752"/>
                  </a:lnTo>
                  <a:lnTo>
                    <a:pt x="1907562" y="2727722"/>
                  </a:lnTo>
                  <a:lnTo>
                    <a:pt x="1904676" y="2728992"/>
                  </a:lnTo>
                  <a:lnTo>
                    <a:pt x="2145022" y="2728992"/>
                  </a:lnTo>
                  <a:lnTo>
                    <a:pt x="2123301" y="2781062"/>
                  </a:lnTo>
                  <a:lnTo>
                    <a:pt x="2116847" y="2781062"/>
                  </a:lnTo>
                  <a:lnTo>
                    <a:pt x="2116906" y="2782332"/>
                  </a:lnTo>
                  <a:lnTo>
                    <a:pt x="2117023" y="2784872"/>
                  </a:lnTo>
                  <a:lnTo>
                    <a:pt x="2116485" y="2786142"/>
                  </a:lnTo>
                  <a:lnTo>
                    <a:pt x="1983801" y="2786142"/>
                  </a:lnTo>
                  <a:lnTo>
                    <a:pt x="1974462" y="2792492"/>
                  </a:lnTo>
                  <a:lnTo>
                    <a:pt x="1987805" y="2792492"/>
                  </a:lnTo>
                  <a:lnTo>
                    <a:pt x="1989018" y="2795032"/>
                  </a:lnTo>
                  <a:lnTo>
                    <a:pt x="1940297" y="2795032"/>
                  </a:lnTo>
                  <a:lnTo>
                    <a:pt x="1940758" y="2800859"/>
                  </a:lnTo>
                  <a:lnTo>
                    <a:pt x="1938088" y="2805192"/>
                  </a:lnTo>
                  <a:lnTo>
                    <a:pt x="1941100" y="2805192"/>
                  </a:lnTo>
                  <a:lnTo>
                    <a:pt x="1941201" y="2806462"/>
                  </a:lnTo>
                  <a:lnTo>
                    <a:pt x="1944991" y="2812812"/>
                  </a:lnTo>
                  <a:close/>
                </a:path>
                <a:path w="9387840" h="4169409">
                  <a:moveTo>
                    <a:pt x="2145316" y="2713752"/>
                  </a:moveTo>
                  <a:lnTo>
                    <a:pt x="2141298" y="2713752"/>
                  </a:lnTo>
                  <a:lnTo>
                    <a:pt x="2144564" y="2711768"/>
                  </a:lnTo>
                  <a:lnTo>
                    <a:pt x="2145316" y="2713752"/>
                  </a:lnTo>
                  <a:close/>
                </a:path>
                <a:path w="9387840" h="4169409">
                  <a:moveTo>
                    <a:pt x="1718009" y="2734072"/>
                  </a:moveTo>
                  <a:lnTo>
                    <a:pt x="1721674" y="2728992"/>
                  </a:lnTo>
                  <a:lnTo>
                    <a:pt x="1726217" y="2732802"/>
                  </a:lnTo>
                  <a:lnTo>
                    <a:pt x="1718009" y="2734072"/>
                  </a:lnTo>
                  <a:close/>
                </a:path>
                <a:path w="9387840" h="4169409">
                  <a:moveTo>
                    <a:pt x="2122772" y="2782332"/>
                  </a:moveTo>
                  <a:lnTo>
                    <a:pt x="2116847" y="2781062"/>
                  </a:lnTo>
                  <a:lnTo>
                    <a:pt x="2123301" y="2781062"/>
                  </a:lnTo>
                  <a:lnTo>
                    <a:pt x="2122772" y="2782332"/>
                  </a:lnTo>
                  <a:close/>
                </a:path>
                <a:path w="9387840" h="4169409">
                  <a:moveTo>
                    <a:pt x="1992361" y="2791222"/>
                  </a:moveTo>
                  <a:lnTo>
                    <a:pt x="1983801" y="2786142"/>
                  </a:lnTo>
                  <a:lnTo>
                    <a:pt x="2012293" y="2786142"/>
                  </a:lnTo>
                  <a:lnTo>
                    <a:pt x="2006946" y="2787412"/>
                  </a:lnTo>
                  <a:lnTo>
                    <a:pt x="2007310" y="2787412"/>
                  </a:lnTo>
                  <a:lnTo>
                    <a:pt x="1992361" y="2791222"/>
                  </a:lnTo>
                  <a:close/>
                </a:path>
                <a:path w="9387840" h="4169409">
                  <a:moveTo>
                    <a:pt x="2061244" y="2901712"/>
                  </a:moveTo>
                  <a:lnTo>
                    <a:pt x="2053437" y="2894092"/>
                  </a:lnTo>
                  <a:lnTo>
                    <a:pt x="2055520" y="2881392"/>
                  </a:lnTo>
                  <a:lnTo>
                    <a:pt x="2014853" y="2863612"/>
                  </a:lnTo>
                  <a:lnTo>
                    <a:pt x="2012268" y="2843292"/>
                  </a:lnTo>
                  <a:lnTo>
                    <a:pt x="1982746" y="2842022"/>
                  </a:lnTo>
                  <a:lnTo>
                    <a:pt x="1994369" y="2834402"/>
                  </a:lnTo>
                  <a:lnTo>
                    <a:pt x="1996729" y="2822972"/>
                  </a:lnTo>
                  <a:lnTo>
                    <a:pt x="1992913" y="2819162"/>
                  </a:lnTo>
                  <a:lnTo>
                    <a:pt x="2006946" y="2787412"/>
                  </a:lnTo>
                  <a:lnTo>
                    <a:pt x="2012293" y="2786142"/>
                  </a:lnTo>
                  <a:lnTo>
                    <a:pt x="2007310" y="2787412"/>
                  </a:lnTo>
                  <a:lnTo>
                    <a:pt x="2115946" y="2787412"/>
                  </a:lnTo>
                  <a:lnTo>
                    <a:pt x="2078791" y="2875042"/>
                  </a:lnTo>
                  <a:lnTo>
                    <a:pt x="2071988" y="2875042"/>
                  </a:lnTo>
                  <a:lnTo>
                    <a:pt x="2069679" y="2876312"/>
                  </a:lnTo>
                  <a:lnTo>
                    <a:pt x="2073168" y="2880122"/>
                  </a:lnTo>
                  <a:lnTo>
                    <a:pt x="2061244" y="2901712"/>
                  </a:lnTo>
                  <a:close/>
                </a:path>
                <a:path w="9387840" h="4169409">
                  <a:moveTo>
                    <a:pt x="2115946" y="2787412"/>
                  </a:moveTo>
                  <a:lnTo>
                    <a:pt x="2007310" y="2787412"/>
                  </a:lnTo>
                  <a:lnTo>
                    <a:pt x="2012293" y="2786142"/>
                  </a:lnTo>
                  <a:lnTo>
                    <a:pt x="2116485" y="2786142"/>
                  </a:lnTo>
                  <a:lnTo>
                    <a:pt x="2115946" y="2787412"/>
                  </a:lnTo>
                  <a:close/>
                </a:path>
                <a:path w="9387840" h="4169409">
                  <a:moveTo>
                    <a:pt x="1987805" y="2792492"/>
                  </a:moveTo>
                  <a:lnTo>
                    <a:pt x="1974462" y="2792492"/>
                  </a:lnTo>
                  <a:lnTo>
                    <a:pt x="1985985" y="2788682"/>
                  </a:lnTo>
                  <a:lnTo>
                    <a:pt x="1987805" y="2792492"/>
                  </a:lnTo>
                  <a:close/>
                </a:path>
                <a:path w="9387840" h="4169409">
                  <a:moveTo>
                    <a:pt x="1989851" y="2796302"/>
                  </a:moveTo>
                  <a:lnTo>
                    <a:pt x="1991658" y="2792492"/>
                  </a:lnTo>
                  <a:lnTo>
                    <a:pt x="1993993" y="2795032"/>
                  </a:lnTo>
                  <a:lnTo>
                    <a:pt x="1989851" y="2796302"/>
                  </a:lnTo>
                  <a:close/>
                </a:path>
                <a:path w="9387840" h="4169409">
                  <a:moveTo>
                    <a:pt x="1959099" y="2817892"/>
                  </a:moveTo>
                  <a:lnTo>
                    <a:pt x="1946623" y="2807732"/>
                  </a:lnTo>
                  <a:lnTo>
                    <a:pt x="1945192" y="2796302"/>
                  </a:lnTo>
                  <a:lnTo>
                    <a:pt x="1940297" y="2795032"/>
                  </a:lnTo>
                  <a:lnTo>
                    <a:pt x="1989018" y="2795032"/>
                  </a:lnTo>
                  <a:lnTo>
                    <a:pt x="1989625" y="2796302"/>
                  </a:lnTo>
                  <a:lnTo>
                    <a:pt x="1989921" y="2800859"/>
                  </a:lnTo>
                  <a:lnTo>
                    <a:pt x="1990037" y="2802652"/>
                  </a:lnTo>
                  <a:lnTo>
                    <a:pt x="1990119" y="2803922"/>
                  </a:lnTo>
                  <a:lnTo>
                    <a:pt x="1990202" y="2805192"/>
                  </a:lnTo>
                  <a:lnTo>
                    <a:pt x="1993304" y="2805192"/>
                  </a:lnTo>
                  <a:lnTo>
                    <a:pt x="1993584" y="2807732"/>
                  </a:lnTo>
                  <a:lnTo>
                    <a:pt x="1967986" y="2807732"/>
                  </a:lnTo>
                  <a:lnTo>
                    <a:pt x="1959099" y="2817892"/>
                  </a:lnTo>
                  <a:close/>
                </a:path>
                <a:path w="9387840" h="4169409">
                  <a:moveTo>
                    <a:pt x="1941088" y="2803922"/>
                  </a:moveTo>
                  <a:lnTo>
                    <a:pt x="1940899" y="2802652"/>
                  </a:lnTo>
                  <a:lnTo>
                    <a:pt x="1940758" y="2800859"/>
                  </a:lnTo>
                  <a:lnTo>
                    <a:pt x="1942782" y="2797572"/>
                  </a:lnTo>
                  <a:lnTo>
                    <a:pt x="1944087" y="2802652"/>
                  </a:lnTo>
                  <a:lnTo>
                    <a:pt x="1941088" y="2803922"/>
                  </a:lnTo>
                  <a:close/>
                </a:path>
                <a:path w="9387840" h="4169409">
                  <a:moveTo>
                    <a:pt x="1938088" y="2805192"/>
                  </a:moveTo>
                  <a:lnTo>
                    <a:pt x="1940758" y="2800859"/>
                  </a:lnTo>
                  <a:lnTo>
                    <a:pt x="1940899" y="2802652"/>
                  </a:lnTo>
                  <a:lnTo>
                    <a:pt x="1941000" y="2803922"/>
                  </a:lnTo>
                  <a:lnTo>
                    <a:pt x="1938088" y="2805192"/>
                  </a:lnTo>
                  <a:close/>
                </a:path>
                <a:path w="9387840" h="4169409">
                  <a:moveTo>
                    <a:pt x="1941100" y="2805192"/>
                  </a:moveTo>
                  <a:lnTo>
                    <a:pt x="1938088" y="2805192"/>
                  </a:lnTo>
                  <a:lnTo>
                    <a:pt x="1941088" y="2803922"/>
                  </a:lnTo>
                  <a:lnTo>
                    <a:pt x="1941100" y="2805192"/>
                  </a:lnTo>
                  <a:close/>
                </a:path>
                <a:path w="9387840" h="4169409">
                  <a:moveTo>
                    <a:pt x="1993304" y="2805192"/>
                  </a:moveTo>
                  <a:lnTo>
                    <a:pt x="1990202" y="2805192"/>
                  </a:lnTo>
                  <a:lnTo>
                    <a:pt x="1993164" y="2803922"/>
                  </a:lnTo>
                  <a:lnTo>
                    <a:pt x="1993304" y="2805192"/>
                  </a:lnTo>
                  <a:close/>
                </a:path>
                <a:path w="9387840" h="4169409">
                  <a:moveTo>
                    <a:pt x="1966956" y="2811542"/>
                  </a:moveTo>
                  <a:lnTo>
                    <a:pt x="1967986" y="2807732"/>
                  </a:lnTo>
                  <a:lnTo>
                    <a:pt x="1984227" y="2807732"/>
                  </a:lnTo>
                  <a:lnTo>
                    <a:pt x="1966956" y="2811542"/>
                  </a:lnTo>
                  <a:close/>
                </a:path>
                <a:path w="9387840" h="4169409">
                  <a:moveTo>
                    <a:pt x="1988068" y="2814082"/>
                  </a:moveTo>
                  <a:lnTo>
                    <a:pt x="1984227" y="2807732"/>
                  </a:lnTo>
                  <a:lnTo>
                    <a:pt x="1993584" y="2807732"/>
                  </a:lnTo>
                  <a:lnTo>
                    <a:pt x="1994143" y="2812812"/>
                  </a:lnTo>
                  <a:lnTo>
                    <a:pt x="1988068" y="2814082"/>
                  </a:lnTo>
                  <a:close/>
                </a:path>
                <a:path w="9387840" h="4169409">
                  <a:moveTo>
                    <a:pt x="1981115" y="2828052"/>
                  </a:moveTo>
                  <a:lnTo>
                    <a:pt x="1981074" y="2826782"/>
                  </a:lnTo>
                  <a:lnTo>
                    <a:pt x="1980954" y="2822972"/>
                  </a:lnTo>
                  <a:lnTo>
                    <a:pt x="1980833" y="2819162"/>
                  </a:lnTo>
                  <a:lnTo>
                    <a:pt x="1980713" y="2815352"/>
                  </a:lnTo>
                  <a:lnTo>
                    <a:pt x="1990980" y="2821702"/>
                  </a:lnTo>
                  <a:lnTo>
                    <a:pt x="1981115" y="2828052"/>
                  </a:lnTo>
                  <a:close/>
                </a:path>
                <a:path w="9387840" h="4169409">
                  <a:moveTo>
                    <a:pt x="1988997" y="2835672"/>
                  </a:moveTo>
                  <a:lnTo>
                    <a:pt x="1987993" y="2829322"/>
                  </a:lnTo>
                  <a:lnTo>
                    <a:pt x="1991181" y="2829322"/>
                  </a:lnTo>
                  <a:lnTo>
                    <a:pt x="1988997" y="2835672"/>
                  </a:lnTo>
                  <a:close/>
                </a:path>
                <a:path w="9387840" h="4169409">
                  <a:moveTo>
                    <a:pt x="1981843" y="2840752"/>
                  </a:moveTo>
                  <a:lnTo>
                    <a:pt x="1984805" y="2831862"/>
                  </a:lnTo>
                  <a:lnTo>
                    <a:pt x="1985583" y="2835672"/>
                  </a:lnTo>
                  <a:lnTo>
                    <a:pt x="1981843" y="2840752"/>
                  </a:lnTo>
                  <a:close/>
                </a:path>
                <a:path w="9387840" h="4169409">
                  <a:moveTo>
                    <a:pt x="2211562" y="2531130"/>
                  </a:moveTo>
                  <a:lnTo>
                    <a:pt x="2206164" y="2528645"/>
                  </a:lnTo>
                  <a:lnTo>
                    <a:pt x="2204357" y="2524227"/>
                  </a:lnTo>
                  <a:lnTo>
                    <a:pt x="2211562" y="2531130"/>
                  </a:lnTo>
                  <a:close/>
                </a:path>
                <a:path w="9387840" h="4169409">
                  <a:moveTo>
                    <a:pt x="2210909" y="2601268"/>
                  </a:moveTo>
                  <a:lnTo>
                    <a:pt x="2209277" y="2582491"/>
                  </a:lnTo>
                  <a:lnTo>
                    <a:pt x="2216306" y="2585403"/>
                  </a:lnTo>
                  <a:lnTo>
                    <a:pt x="2215151" y="2587185"/>
                  </a:lnTo>
                  <a:lnTo>
                    <a:pt x="2210909" y="2601268"/>
                  </a:lnTo>
                  <a:close/>
                </a:path>
                <a:path w="9387840" h="4169409">
                  <a:moveTo>
                    <a:pt x="2209603" y="2504546"/>
                  </a:moveTo>
                  <a:lnTo>
                    <a:pt x="2207771" y="2495785"/>
                  </a:lnTo>
                  <a:lnTo>
                    <a:pt x="2214047" y="2502211"/>
                  </a:lnTo>
                  <a:lnTo>
                    <a:pt x="2209603" y="2504546"/>
                  </a:lnTo>
                  <a:close/>
                </a:path>
                <a:path w="9387840" h="4169409">
                  <a:moveTo>
                    <a:pt x="1421540" y="2641785"/>
                  </a:moveTo>
                  <a:lnTo>
                    <a:pt x="1416168" y="2640103"/>
                  </a:lnTo>
                  <a:lnTo>
                    <a:pt x="1414461" y="2634279"/>
                  </a:lnTo>
                  <a:lnTo>
                    <a:pt x="1416645" y="2626396"/>
                  </a:lnTo>
                  <a:lnTo>
                    <a:pt x="1427866" y="2631743"/>
                  </a:lnTo>
                  <a:lnTo>
                    <a:pt x="1428544" y="2636714"/>
                  </a:lnTo>
                  <a:lnTo>
                    <a:pt x="1421540" y="2641785"/>
                  </a:lnTo>
                  <a:close/>
                </a:path>
                <a:path w="9387840" h="4169409">
                  <a:moveTo>
                    <a:pt x="1380421" y="2652554"/>
                  </a:moveTo>
                  <a:lnTo>
                    <a:pt x="1372188" y="2649140"/>
                  </a:lnTo>
                  <a:lnTo>
                    <a:pt x="1378790" y="2643667"/>
                  </a:lnTo>
                  <a:lnTo>
                    <a:pt x="1382806" y="2645249"/>
                  </a:lnTo>
                  <a:lnTo>
                    <a:pt x="1380421" y="2652554"/>
                  </a:lnTo>
                  <a:close/>
                </a:path>
                <a:path w="9387840" h="4169409">
                  <a:moveTo>
                    <a:pt x="1384865" y="2638697"/>
                  </a:moveTo>
                  <a:lnTo>
                    <a:pt x="1379945" y="2638195"/>
                  </a:lnTo>
                  <a:lnTo>
                    <a:pt x="1377459" y="2633300"/>
                  </a:lnTo>
                  <a:lnTo>
                    <a:pt x="1386773" y="2620598"/>
                  </a:lnTo>
                  <a:lnTo>
                    <a:pt x="1393023" y="2620020"/>
                  </a:lnTo>
                  <a:lnTo>
                    <a:pt x="1390915" y="2629208"/>
                  </a:lnTo>
                  <a:lnTo>
                    <a:pt x="1391592" y="2632697"/>
                  </a:lnTo>
                  <a:lnTo>
                    <a:pt x="1384865" y="2638697"/>
                  </a:lnTo>
                  <a:close/>
                </a:path>
                <a:path w="9387840" h="4169409">
                  <a:moveTo>
                    <a:pt x="1360270" y="2667766"/>
                  </a:moveTo>
                  <a:lnTo>
                    <a:pt x="1352959" y="2667766"/>
                  </a:lnTo>
                  <a:lnTo>
                    <a:pt x="1349570" y="2659608"/>
                  </a:lnTo>
                  <a:lnTo>
                    <a:pt x="1356297" y="2658855"/>
                  </a:lnTo>
                  <a:lnTo>
                    <a:pt x="1361368" y="2663474"/>
                  </a:lnTo>
                  <a:lnTo>
                    <a:pt x="1360270" y="2667766"/>
                  </a:lnTo>
                  <a:close/>
                </a:path>
                <a:path w="9387840" h="4169409">
                  <a:moveTo>
                    <a:pt x="1345804" y="2672160"/>
                  </a:moveTo>
                  <a:lnTo>
                    <a:pt x="1351779" y="2664629"/>
                  </a:lnTo>
                  <a:lnTo>
                    <a:pt x="1352959" y="2667766"/>
                  </a:lnTo>
                  <a:lnTo>
                    <a:pt x="1360270" y="2667766"/>
                  </a:lnTo>
                  <a:lnTo>
                    <a:pt x="1359460" y="2670929"/>
                  </a:lnTo>
                  <a:lnTo>
                    <a:pt x="1345804" y="2672160"/>
                  </a:lnTo>
                  <a:close/>
                </a:path>
                <a:path w="9387840" h="4169409">
                  <a:moveTo>
                    <a:pt x="1368246" y="2608423"/>
                  </a:moveTo>
                  <a:lnTo>
                    <a:pt x="1364858" y="2601569"/>
                  </a:lnTo>
                  <a:lnTo>
                    <a:pt x="1372363" y="2603151"/>
                  </a:lnTo>
                  <a:lnTo>
                    <a:pt x="1370807" y="2608096"/>
                  </a:lnTo>
                  <a:lnTo>
                    <a:pt x="1368246" y="2608423"/>
                  </a:lnTo>
                  <a:close/>
                </a:path>
                <a:path w="9387840" h="4169409">
                  <a:moveTo>
                    <a:pt x="1299363" y="2669524"/>
                  </a:moveTo>
                  <a:lnTo>
                    <a:pt x="1284327" y="2665834"/>
                  </a:lnTo>
                  <a:lnTo>
                    <a:pt x="1290427" y="2653960"/>
                  </a:lnTo>
                  <a:lnTo>
                    <a:pt x="1296376" y="2664528"/>
                  </a:lnTo>
                  <a:lnTo>
                    <a:pt x="1299363" y="2669524"/>
                  </a:lnTo>
                  <a:close/>
                </a:path>
                <a:path w="9387840" h="4169409">
                  <a:moveTo>
                    <a:pt x="1386446" y="2652002"/>
                  </a:moveTo>
                  <a:lnTo>
                    <a:pt x="1388229" y="2646002"/>
                  </a:lnTo>
                  <a:lnTo>
                    <a:pt x="1391894" y="2647584"/>
                  </a:lnTo>
                  <a:lnTo>
                    <a:pt x="1386446" y="2652002"/>
                  </a:lnTo>
                  <a:close/>
                </a:path>
                <a:path w="9387840" h="4169409">
                  <a:moveTo>
                    <a:pt x="1376305" y="2662545"/>
                  </a:moveTo>
                  <a:lnTo>
                    <a:pt x="1365083" y="2660336"/>
                  </a:lnTo>
                  <a:lnTo>
                    <a:pt x="1363125" y="2655842"/>
                  </a:lnTo>
                  <a:lnTo>
                    <a:pt x="1374648" y="2659257"/>
                  </a:lnTo>
                  <a:lnTo>
                    <a:pt x="1376305" y="2662545"/>
                  </a:lnTo>
                  <a:close/>
                </a:path>
                <a:path w="9387840" h="4169409">
                  <a:moveTo>
                    <a:pt x="1341261" y="2657073"/>
                  </a:moveTo>
                  <a:lnTo>
                    <a:pt x="1323387" y="2652127"/>
                  </a:lnTo>
                  <a:lnTo>
                    <a:pt x="1332851" y="2648236"/>
                  </a:lnTo>
                  <a:lnTo>
                    <a:pt x="1336566" y="2647910"/>
                  </a:lnTo>
                  <a:lnTo>
                    <a:pt x="1341261" y="2657073"/>
                  </a:lnTo>
                  <a:close/>
                </a:path>
              </a:pathLst>
            </a:custGeom>
            <a:solidFill>
              <a:srgbClr val="533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151734" y="9221622"/>
              <a:ext cx="256540" cy="252729"/>
            </a:xfrm>
            <a:custGeom>
              <a:avLst/>
              <a:gdLst/>
              <a:ahLst/>
              <a:cxnLst/>
              <a:rect l="l" t="t" r="r" b="b"/>
              <a:pathLst>
                <a:path w="256540" h="252729">
                  <a:moveTo>
                    <a:pt x="5626" y="249948"/>
                  </a:moveTo>
                  <a:lnTo>
                    <a:pt x="5600" y="246164"/>
                  </a:lnTo>
                  <a:lnTo>
                    <a:pt x="4495" y="245706"/>
                  </a:lnTo>
                  <a:lnTo>
                    <a:pt x="0" y="247091"/>
                  </a:lnTo>
                  <a:lnTo>
                    <a:pt x="101" y="247675"/>
                  </a:lnTo>
                  <a:lnTo>
                    <a:pt x="228" y="248729"/>
                  </a:lnTo>
                  <a:lnTo>
                    <a:pt x="50" y="250101"/>
                  </a:lnTo>
                  <a:lnTo>
                    <a:pt x="1435" y="250659"/>
                  </a:lnTo>
                  <a:lnTo>
                    <a:pt x="2641" y="251714"/>
                  </a:lnTo>
                  <a:lnTo>
                    <a:pt x="3924" y="251409"/>
                  </a:lnTo>
                  <a:lnTo>
                    <a:pt x="5626" y="249948"/>
                  </a:lnTo>
                  <a:close/>
                </a:path>
                <a:path w="256540" h="252729">
                  <a:moveTo>
                    <a:pt x="9563" y="233718"/>
                  </a:moveTo>
                  <a:lnTo>
                    <a:pt x="8737" y="233286"/>
                  </a:lnTo>
                  <a:lnTo>
                    <a:pt x="7886" y="232613"/>
                  </a:lnTo>
                  <a:lnTo>
                    <a:pt x="7239" y="232410"/>
                  </a:lnTo>
                  <a:lnTo>
                    <a:pt x="6527" y="230695"/>
                  </a:lnTo>
                  <a:lnTo>
                    <a:pt x="5676" y="231457"/>
                  </a:lnTo>
                  <a:lnTo>
                    <a:pt x="4445" y="232486"/>
                  </a:lnTo>
                  <a:lnTo>
                    <a:pt x="2463" y="232156"/>
                  </a:lnTo>
                  <a:lnTo>
                    <a:pt x="1612" y="234213"/>
                  </a:lnTo>
                  <a:lnTo>
                    <a:pt x="1308" y="234746"/>
                  </a:lnTo>
                  <a:lnTo>
                    <a:pt x="1460" y="234911"/>
                  </a:lnTo>
                  <a:lnTo>
                    <a:pt x="1765" y="235343"/>
                  </a:lnTo>
                  <a:lnTo>
                    <a:pt x="2286" y="235927"/>
                  </a:lnTo>
                  <a:lnTo>
                    <a:pt x="4368" y="235927"/>
                  </a:lnTo>
                  <a:lnTo>
                    <a:pt x="6007" y="235673"/>
                  </a:lnTo>
                  <a:lnTo>
                    <a:pt x="7658" y="235572"/>
                  </a:lnTo>
                  <a:lnTo>
                    <a:pt x="8369" y="235546"/>
                  </a:lnTo>
                  <a:lnTo>
                    <a:pt x="8864" y="235216"/>
                  </a:lnTo>
                  <a:lnTo>
                    <a:pt x="9563" y="233718"/>
                  </a:lnTo>
                  <a:close/>
                </a:path>
                <a:path w="256540" h="252729">
                  <a:moveTo>
                    <a:pt x="11645" y="158483"/>
                  </a:moveTo>
                  <a:lnTo>
                    <a:pt x="10299" y="157873"/>
                  </a:lnTo>
                  <a:lnTo>
                    <a:pt x="9639" y="157899"/>
                  </a:lnTo>
                  <a:lnTo>
                    <a:pt x="7734" y="157975"/>
                  </a:lnTo>
                  <a:lnTo>
                    <a:pt x="5803" y="158356"/>
                  </a:lnTo>
                  <a:lnTo>
                    <a:pt x="3086" y="159105"/>
                  </a:lnTo>
                  <a:lnTo>
                    <a:pt x="3797" y="159639"/>
                  </a:lnTo>
                  <a:lnTo>
                    <a:pt x="5778" y="161366"/>
                  </a:lnTo>
                  <a:lnTo>
                    <a:pt x="7734" y="160769"/>
                  </a:lnTo>
                  <a:lnTo>
                    <a:pt x="9537" y="160909"/>
                  </a:lnTo>
                  <a:lnTo>
                    <a:pt x="10325" y="160959"/>
                  </a:lnTo>
                  <a:lnTo>
                    <a:pt x="11176" y="160667"/>
                  </a:lnTo>
                  <a:lnTo>
                    <a:pt x="11353" y="159753"/>
                  </a:lnTo>
                  <a:lnTo>
                    <a:pt x="11645" y="158483"/>
                  </a:lnTo>
                  <a:close/>
                </a:path>
                <a:path w="256540" h="252729">
                  <a:moveTo>
                    <a:pt x="12255" y="202336"/>
                  </a:moveTo>
                  <a:lnTo>
                    <a:pt x="10502" y="200698"/>
                  </a:lnTo>
                  <a:lnTo>
                    <a:pt x="9220" y="201599"/>
                  </a:lnTo>
                  <a:lnTo>
                    <a:pt x="8890" y="202209"/>
                  </a:lnTo>
                  <a:lnTo>
                    <a:pt x="7912" y="203987"/>
                  </a:lnTo>
                  <a:lnTo>
                    <a:pt x="7213" y="205943"/>
                  </a:lnTo>
                  <a:lnTo>
                    <a:pt x="6400" y="208864"/>
                  </a:lnTo>
                  <a:lnTo>
                    <a:pt x="7289" y="208508"/>
                  </a:lnTo>
                  <a:lnTo>
                    <a:pt x="7581" y="208432"/>
                  </a:lnTo>
                  <a:lnTo>
                    <a:pt x="9944" y="207657"/>
                  </a:lnTo>
                  <a:lnTo>
                    <a:pt x="10477" y="205549"/>
                  </a:lnTo>
                  <a:lnTo>
                    <a:pt x="12077" y="203288"/>
                  </a:lnTo>
                  <a:lnTo>
                    <a:pt x="12255" y="202336"/>
                  </a:lnTo>
                  <a:close/>
                </a:path>
                <a:path w="256540" h="252729">
                  <a:moveTo>
                    <a:pt x="18580" y="249301"/>
                  </a:moveTo>
                  <a:lnTo>
                    <a:pt x="17729" y="244259"/>
                  </a:lnTo>
                  <a:lnTo>
                    <a:pt x="14744" y="241922"/>
                  </a:lnTo>
                  <a:lnTo>
                    <a:pt x="9766" y="242074"/>
                  </a:lnTo>
                  <a:lnTo>
                    <a:pt x="9867" y="243357"/>
                  </a:lnTo>
                  <a:lnTo>
                    <a:pt x="10020" y="245364"/>
                  </a:lnTo>
                  <a:lnTo>
                    <a:pt x="8318" y="246710"/>
                  </a:lnTo>
                  <a:lnTo>
                    <a:pt x="8813" y="248729"/>
                  </a:lnTo>
                  <a:lnTo>
                    <a:pt x="9144" y="250101"/>
                  </a:lnTo>
                  <a:lnTo>
                    <a:pt x="10198" y="250456"/>
                  </a:lnTo>
                  <a:lnTo>
                    <a:pt x="11099" y="251104"/>
                  </a:lnTo>
                  <a:lnTo>
                    <a:pt x="13360" y="252539"/>
                  </a:lnTo>
                  <a:lnTo>
                    <a:pt x="16319" y="252260"/>
                  </a:lnTo>
                  <a:lnTo>
                    <a:pt x="18580" y="249301"/>
                  </a:lnTo>
                  <a:close/>
                </a:path>
                <a:path w="256540" h="252729">
                  <a:moveTo>
                    <a:pt x="23977" y="239534"/>
                  </a:moveTo>
                  <a:lnTo>
                    <a:pt x="23799" y="239585"/>
                  </a:lnTo>
                  <a:lnTo>
                    <a:pt x="23495" y="239585"/>
                  </a:lnTo>
                  <a:lnTo>
                    <a:pt x="23355" y="239941"/>
                  </a:lnTo>
                  <a:lnTo>
                    <a:pt x="23380" y="240245"/>
                  </a:lnTo>
                  <a:lnTo>
                    <a:pt x="23355" y="240538"/>
                  </a:lnTo>
                  <a:lnTo>
                    <a:pt x="23520" y="240487"/>
                  </a:lnTo>
                  <a:lnTo>
                    <a:pt x="23698" y="240461"/>
                  </a:lnTo>
                  <a:lnTo>
                    <a:pt x="23926" y="240411"/>
                  </a:lnTo>
                  <a:lnTo>
                    <a:pt x="23977" y="239814"/>
                  </a:lnTo>
                  <a:lnTo>
                    <a:pt x="23977" y="239534"/>
                  </a:lnTo>
                  <a:close/>
                </a:path>
                <a:path w="256540" h="252729">
                  <a:moveTo>
                    <a:pt x="25438" y="212725"/>
                  </a:moveTo>
                  <a:lnTo>
                    <a:pt x="23253" y="209943"/>
                  </a:lnTo>
                  <a:lnTo>
                    <a:pt x="18503" y="210185"/>
                  </a:lnTo>
                  <a:lnTo>
                    <a:pt x="17449" y="211899"/>
                  </a:lnTo>
                  <a:lnTo>
                    <a:pt x="16624" y="210693"/>
                  </a:lnTo>
                  <a:lnTo>
                    <a:pt x="12700" y="208153"/>
                  </a:lnTo>
                  <a:lnTo>
                    <a:pt x="10401" y="208432"/>
                  </a:lnTo>
                  <a:lnTo>
                    <a:pt x="8343" y="210769"/>
                  </a:lnTo>
                  <a:lnTo>
                    <a:pt x="6781" y="212547"/>
                  </a:lnTo>
                  <a:lnTo>
                    <a:pt x="5829" y="216268"/>
                  </a:lnTo>
                  <a:lnTo>
                    <a:pt x="9118" y="218681"/>
                  </a:lnTo>
                  <a:lnTo>
                    <a:pt x="10198" y="220662"/>
                  </a:lnTo>
                  <a:lnTo>
                    <a:pt x="11607" y="222364"/>
                  </a:lnTo>
                  <a:lnTo>
                    <a:pt x="11480" y="222592"/>
                  </a:lnTo>
                  <a:lnTo>
                    <a:pt x="11328" y="222770"/>
                  </a:lnTo>
                  <a:lnTo>
                    <a:pt x="9563" y="225577"/>
                  </a:lnTo>
                  <a:lnTo>
                    <a:pt x="9321" y="226580"/>
                  </a:lnTo>
                  <a:lnTo>
                    <a:pt x="10795" y="229019"/>
                  </a:lnTo>
                  <a:lnTo>
                    <a:pt x="14516" y="230479"/>
                  </a:lnTo>
                  <a:lnTo>
                    <a:pt x="18453" y="229692"/>
                  </a:lnTo>
                  <a:lnTo>
                    <a:pt x="20193" y="227139"/>
                  </a:lnTo>
                  <a:lnTo>
                    <a:pt x="19456" y="223901"/>
                  </a:lnTo>
                  <a:lnTo>
                    <a:pt x="18707" y="222186"/>
                  </a:lnTo>
                  <a:lnTo>
                    <a:pt x="19380" y="220154"/>
                  </a:lnTo>
                  <a:lnTo>
                    <a:pt x="20383" y="219430"/>
                  </a:lnTo>
                  <a:lnTo>
                    <a:pt x="23723" y="219430"/>
                  </a:lnTo>
                  <a:lnTo>
                    <a:pt x="24231" y="218922"/>
                  </a:lnTo>
                  <a:lnTo>
                    <a:pt x="25438" y="212725"/>
                  </a:lnTo>
                  <a:close/>
                </a:path>
                <a:path w="256540" h="252729">
                  <a:moveTo>
                    <a:pt x="26962" y="209067"/>
                  </a:moveTo>
                  <a:lnTo>
                    <a:pt x="26365" y="207835"/>
                  </a:lnTo>
                  <a:lnTo>
                    <a:pt x="25857" y="206578"/>
                  </a:lnTo>
                  <a:lnTo>
                    <a:pt x="25006" y="205727"/>
                  </a:lnTo>
                  <a:lnTo>
                    <a:pt x="24701" y="205447"/>
                  </a:lnTo>
                  <a:lnTo>
                    <a:pt x="23101" y="205727"/>
                  </a:lnTo>
                  <a:lnTo>
                    <a:pt x="22148" y="208203"/>
                  </a:lnTo>
                  <a:lnTo>
                    <a:pt x="23545" y="208229"/>
                  </a:lnTo>
                  <a:lnTo>
                    <a:pt x="24333" y="209016"/>
                  </a:lnTo>
                  <a:lnTo>
                    <a:pt x="24803" y="209181"/>
                  </a:lnTo>
                  <a:lnTo>
                    <a:pt x="25488" y="209511"/>
                  </a:lnTo>
                  <a:lnTo>
                    <a:pt x="26187" y="209638"/>
                  </a:lnTo>
                  <a:lnTo>
                    <a:pt x="26390" y="209689"/>
                  </a:lnTo>
                  <a:lnTo>
                    <a:pt x="26962" y="209067"/>
                  </a:lnTo>
                  <a:close/>
                </a:path>
                <a:path w="256540" h="252729">
                  <a:moveTo>
                    <a:pt x="44361" y="201079"/>
                  </a:moveTo>
                  <a:lnTo>
                    <a:pt x="44005" y="200380"/>
                  </a:lnTo>
                  <a:lnTo>
                    <a:pt x="43929" y="200202"/>
                  </a:lnTo>
                  <a:lnTo>
                    <a:pt x="43281" y="200101"/>
                  </a:lnTo>
                  <a:lnTo>
                    <a:pt x="42773" y="200596"/>
                  </a:lnTo>
                  <a:lnTo>
                    <a:pt x="42151" y="200926"/>
                  </a:lnTo>
                  <a:lnTo>
                    <a:pt x="42430" y="201726"/>
                  </a:lnTo>
                  <a:lnTo>
                    <a:pt x="42710" y="201777"/>
                  </a:lnTo>
                  <a:lnTo>
                    <a:pt x="43180" y="201955"/>
                  </a:lnTo>
                  <a:lnTo>
                    <a:pt x="43307" y="201828"/>
                  </a:lnTo>
                  <a:lnTo>
                    <a:pt x="43688" y="201434"/>
                  </a:lnTo>
                  <a:lnTo>
                    <a:pt x="44361" y="201079"/>
                  </a:lnTo>
                  <a:close/>
                </a:path>
                <a:path w="256540" h="252729">
                  <a:moveTo>
                    <a:pt x="47828" y="236702"/>
                  </a:moveTo>
                  <a:lnTo>
                    <a:pt x="47777" y="232930"/>
                  </a:lnTo>
                  <a:lnTo>
                    <a:pt x="44640" y="229666"/>
                  </a:lnTo>
                  <a:lnTo>
                    <a:pt x="43662" y="228536"/>
                  </a:lnTo>
                  <a:lnTo>
                    <a:pt x="42329" y="228117"/>
                  </a:lnTo>
                  <a:lnTo>
                    <a:pt x="38531" y="228612"/>
                  </a:lnTo>
                  <a:lnTo>
                    <a:pt x="37338" y="228993"/>
                  </a:lnTo>
                  <a:lnTo>
                    <a:pt x="37884" y="231254"/>
                  </a:lnTo>
                  <a:lnTo>
                    <a:pt x="34544" y="232511"/>
                  </a:lnTo>
                  <a:lnTo>
                    <a:pt x="33235" y="232308"/>
                  </a:lnTo>
                  <a:lnTo>
                    <a:pt x="32842" y="233438"/>
                  </a:lnTo>
                  <a:lnTo>
                    <a:pt x="31559" y="235064"/>
                  </a:lnTo>
                  <a:lnTo>
                    <a:pt x="33591" y="236448"/>
                  </a:lnTo>
                  <a:lnTo>
                    <a:pt x="34048" y="237528"/>
                  </a:lnTo>
                  <a:lnTo>
                    <a:pt x="30734" y="235546"/>
                  </a:lnTo>
                  <a:lnTo>
                    <a:pt x="28270" y="235966"/>
                  </a:lnTo>
                  <a:lnTo>
                    <a:pt x="24625" y="241922"/>
                  </a:lnTo>
                  <a:lnTo>
                    <a:pt x="24676" y="245910"/>
                  </a:lnTo>
                  <a:lnTo>
                    <a:pt x="26339" y="248996"/>
                  </a:lnTo>
                  <a:lnTo>
                    <a:pt x="26657" y="250075"/>
                  </a:lnTo>
                  <a:lnTo>
                    <a:pt x="27317" y="249885"/>
                  </a:lnTo>
                  <a:lnTo>
                    <a:pt x="28549" y="249478"/>
                  </a:lnTo>
                  <a:lnTo>
                    <a:pt x="30149" y="250609"/>
                  </a:lnTo>
                  <a:lnTo>
                    <a:pt x="31686" y="247967"/>
                  </a:lnTo>
                  <a:lnTo>
                    <a:pt x="34150" y="247446"/>
                  </a:lnTo>
                  <a:lnTo>
                    <a:pt x="35852" y="244081"/>
                  </a:lnTo>
                  <a:lnTo>
                    <a:pt x="36055" y="241719"/>
                  </a:lnTo>
                  <a:lnTo>
                    <a:pt x="36449" y="241998"/>
                  </a:lnTo>
                  <a:lnTo>
                    <a:pt x="36931" y="242049"/>
                  </a:lnTo>
                  <a:lnTo>
                    <a:pt x="40373" y="240538"/>
                  </a:lnTo>
                  <a:lnTo>
                    <a:pt x="43129" y="240220"/>
                  </a:lnTo>
                  <a:lnTo>
                    <a:pt x="47320" y="241439"/>
                  </a:lnTo>
                  <a:lnTo>
                    <a:pt x="47828" y="236702"/>
                  </a:lnTo>
                  <a:close/>
                </a:path>
                <a:path w="256540" h="252729">
                  <a:moveTo>
                    <a:pt x="53695" y="197192"/>
                  </a:moveTo>
                  <a:lnTo>
                    <a:pt x="52844" y="196138"/>
                  </a:lnTo>
                  <a:lnTo>
                    <a:pt x="51562" y="195453"/>
                  </a:lnTo>
                  <a:lnTo>
                    <a:pt x="52717" y="192062"/>
                  </a:lnTo>
                  <a:lnTo>
                    <a:pt x="49034" y="193344"/>
                  </a:lnTo>
                  <a:lnTo>
                    <a:pt x="47574" y="188772"/>
                  </a:lnTo>
                  <a:lnTo>
                    <a:pt x="44958" y="190792"/>
                  </a:lnTo>
                  <a:lnTo>
                    <a:pt x="43129" y="190512"/>
                  </a:lnTo>
                  <a:lnTo>
                    <a:pt x="42125" y="190385"/>
                  </a:lnTo>
                  <a:lnTo>
                    <a:pt x="41249" y="190512"/>
                  </a:lnTo>
                  <a:lnTo>
                    <a:pt x="41554" y="192062"/>
                  </a:lnTo>
                  <a:lnTo>
                    <a:pt x="41770" y="193116"/>
                  </a:lnTo>
                  <a:lnTo>
                    <a:pt x="41846" y="194144"/>
                  </a:lnTo>
                  <a:lnTo>
                    <a:pt x="45593" y="193751"/>
                  </a:lnTo>
                  <a:lnTo>
                    <a:pt x="47777" y="193573"/>
                  </a:lnTo>
                  <a:lnTo>
                    <a:pt x="48171" y="196786"/>
                  </a:lnTo>
                  <a:lnTo>
                    <a:pt x="49733" y="197167"/>
                  </a:lnTo>
                  <a:lnTo>
                    <a:pt x="51269" y="197942"/>
                  </a:lnTo>
                  <a:lnTo>
                    <a:pt x="53022" y="197561"/>
                  </a:lnTo>
                  <a:lnTo>
                    <a:pt x="53454" y="197485"/>
                  </a:lnTo>
                  <a:lnTo>
                    <a:pt x="53695" y="197192"/>
                  </a:lnTo>
                  <a:close/>
                </a:path>
                <a:path w="256540" h="252729">
                  <a:moveTo>
                    <a:pt x="77749" y="246392"/>
                  </a:moveTo>
                  <a:lnTo>
                    <a:pt x="76746" y="245808"/>
                  </a:lnTo>
                  <a:lnTo>
                    <a:pt x="75387" y="245008"/>
                  </a:lnTo>
                  <a:lnTo>
                    <a:pt x="75184" y="246265"/>
                  </a:lnTo>
                  <a:lnTo>
                    <a:pt x="74637" y="246913"/>
                  </a:lnTo>
                  <a:lnTo>
                    <a:pt x="74231" y="247624"/>
                  </a:lnTo>
                  <a:lnTo>
                    <a:pt x="73837" y="248272"/>
                  </a:lnTo>
                  <a:lnTo>
                    <a:pt x="76212" y="249656"/>
                  </a:lnTo>
                  <a:lnTo>
                    <a:pt x="76441" y="248424"/>
                  </a:lnTo>
                  <a:lnTo>
                    <a:pt x="76949" y="247726"/>
                  </a:lnTo>
                  <a:lnTo>
                    <a:pt x="77393" y="247065"/>
                  </a:lnTo>
                  <a:lnTo>
                    <a:pt x="77749" y="246392"/>
                  </a:lnTo>
                  <a:close/>
                </a:path>
                <a:path w="256540" h="252729">
                  <a:moveTo>
                    <a:pt x="95592" y="208102"/>
                  </a:moveTo>
                  <a:lnTo>
                    <a:pt x="95465" y="207987"/>
                  </a:lnTo>
                  <a:lnTo>
                    <a:pt x="95072" y="207606"/>
                  </a:lnTo>
                  <a:lnTo>
                    <a:pt x="94691" y="206946"/>
                  </a:lnTo>
                  <a:lnTo>
                    <a:pt x="93992" y="207276"/>
                  </a:lnTo>
                  <a:lnTo>
                    <a:pt x="93814" y="207352"/>
                  </a:lnTo>
                  <a:lnTo>
                    <a:pt x="93713" y="208026"/>
                  </a:lnTo>
                  <a:lnTo>
                    <a:pt x="93840" y="208127"/>
                  </a:lnTo>
                  <a:lnTo>
                    <a:pt x="94246" y="208508"/>
                  </a:lnTo>
                  <a:lnTo>
                    <a:pt x="94564" y="209130"/>
                  </a:lnTo>
                  <a:lnTo>
                    <a:pt x="95377" y="208864"/>
                  </a:lnTo>
                  <a:lnTo>
                    <a:pt x="95415" y="208584"/>
                  </a:lnTo>
                  <a:lnTo>
                    <a:pt x="95592" y="208102"/>
                  </a:lnTo>
                  <a:close/>
                </a:path>
                <a:path w="256540" h="252729">
                  <a:moveTo>
                    <a:pt x="109474" y="190385"/>
                  </a:moveTo>
                  <a:lnTo>
                    <a:pt x="108623" y="188556"/>
                  </a:lnTo>
                  <a:lnTo>
                    <a:pt x="108229" y="187820"/>
                  </a:lnTo>
                  <a:lnTo>
                    <a:pt x="107797" y="186944"/>
                  </a:lnTo>
                  <a:lnTo>
                    <a:pt x="104381" y="183057"/>
                  </a:lnTo>
                  <a:lnTo>
                    <a:pt x="103174" y="181470"/>
                  </a:lnTo>
                  <a:lnTo>
                    <a:pt x="102374" y="182206"/>
                  </a:lnTo>
                  <a:lnTo>
                    <a:pt x="101828" y="183553"/>
                  </a:lnTo>
                  <a:lnTo>
                    <a:pt x="101295" y="184912"/>
                  </a:lnTo>
                  <a:lnTo>
                    <a:pt x="100914" y="186321"/>
                  </a:lnTo>
                  <a:lnTo>
                    <a:pt x="100266" y="188302"/>
                  </a:lnTo>
                  <a:lnTo>
                    <a:pt x="100088" y="188874"/>
                  </a:lnTo>
                  <a:lnTo>
                    <a:pt x="100469" y="189357"/>
                  </a:lnTo>
                  <a:lnTo>
                    <a:pt x="101244" y="190436"/>
                  </a:lnTo>
                  <a:lnTo>
                    <a:pt x="106565" y="191668"/>
                  </a:lnTo>
                  <a:lnTo>
                    <a:pt x="108673" y="190766"/>
                  </a:lnTo>
                  <a:lnTo>
                    <a:pt x="109474" y="190385"/>
                  </a:lnTo>
                  <a:close/>
                </a:path>
                <a:path w="256540" h="252729">
                  <a:moveTo>
                    <a:pt x="120929" y="134073"/>
                  </a:moveTo>
                  <a:lnTo>
                    <a:pt x="118160" y="129806"/>
                  </a:lnTo>
                  <a:lnTo>
                    <a:pt x="118897" y="129311"/>
                  </a:lnTo>
                  <a:lnTo>
                    <a:pt x="118795" y="127622"/>
                  </a:lnTo>
                  <a:lnTo>
                    <a:pt x="118770" y="126466"/>
                  </a:lnTo>
                  <a:lnTo>
                    <a:pt x="117563" y="125641"/>
                  </a:lnTo>
                  <a:lnTo>
                    <a:pt x="115481" y="124218"/>
                  </a:lnTo>
                  <a:lnTo>
                    <a:pt x="112344" y="124282"/>
                  </a:lnTo>
                  <a:lnTo>
                    <a:pt x="108978" y="128155"/>
                  </a:lnTo>
                  <a:lnTo>
                    <a:pt x="109054" y="130759"/>
                  </a:lnTo>
                  <a:lnTo>
                    <a:pt x="110959" y="132803"/>
                  </a:lnTo>
                  <a:lnTo>
                    <a:pt x="114223" y="138074"/>
                  </a:lnTo>
                  <a:lnTo>
                    <a:pt x="114350" y="138645"/>
                  </a:lnTo>
                  <a:lnTo>
                    <a:pt x="114719" y="139954"/>
                  </a:lnTo>
                  <a:lnTo>
                    <a:pt x="115633" y="139674"/>
                  </a:lnTo>
                  <a:lnTo>
                    <a:pt x="118160" y="139471"/>
                  </a:lnTo>
                  <a:lnTo>
                    <a:pt x="118465" y="138290"/>
                  </a:lnTo>
                  <a:lnTo>
                    <a:pt x="119113" y="137363"/>
                  </a:lnTo>
                  <a:lnTo>
                    <a:pt x="120878" y="134581"/>
                  </a:lnTo>
                  <a:lnTo>
                    <a:pt x="120929" y="134073"/>
                  </a:lnTo>
                  <a:close/>
                </a:path>
                <a:path w="256540" h="252729">
                  <a:moveTo>
                    <a:pt x="123190" y="208356"/>
                  </a:moveTo>
                  <a:lnTo>
                    <a:pt x="122758" y="206248"/>
                  </a:lnTo>
                  <a:lnTo>
                    <a:pt x="120904" y="205295"/>
                  </a:lnTo>
                  <a:lnTo>
                    <a:pt x="119976" y="205524"/>
                  </a:lnTo>
                  <a:lnTo>
                    <a:pt x="119113" y="205752"/>
                  </a:lnTo>
                  <a:lnTo>
                    <a:pt x="119240" y="205371"/>
                  </a:lnTo>
                  <a:lnTo>
                    <a:pt x="119418" y="204965"/>
                  </a:lnTo>
                  <a:lnTo>
                    <a:pt x="119341" y="203885"/>
                  </a:lnTo>
                  <a:lnTo>
                    <a:pt x="118668" y="204063"/>
                  </a:lnTo>
                  <a:lnTo>
                    <a:pt x="117055" y="204812"/>
                  </a:lnTo>
                  <a:lnTo>
                    <a:pt x="117284" y="205549"/>
                  </a:lnTo>
                  <a:lnTo>
                    <a:pt x="117741" y="206248"/>
                  </a:lnTo>
                  <a:lnTo>
                    <a:pt x="117335" y="206552"/>
                  </a:lnTo>
                  <a:lnTo>
                    <a:pt x="116636" y="206781"/>
                  </a:lnTo>
                  <a:lnTo>
                    <a:pt x="116484" y="208127"/>
                  </a:lnTo>
                  <a:lnTo>
                    <a:pt x="116179" y="209486"/>
                  </a:lnTo>
                  <a:lnTo>
                    <a:pt x="117411" y="210312"/>
                  </a:lnTo>
                  <a:lnTo>
                    <a:pt x="118668" y="211175"/>
                  </a:lnTo>
                  <a:lnTo>
                    <a:pt x="121500" y="210947"/>
                  </a:lnTo>
                  <a:lnTo>
                    <a:pt x="122085" y="210045"/>
                  </a:lnTo>
                  <a:lnTo>
                    <a:pt x="123190" y="208356"/>
                  </a:lnTo>
                  <a:close/>
                </a:path>
                <a:path w="256540" h="252729">
                  <a:moveTo>
                    <a:pt x="127876" y="95948"/>
                  </a:moveTo>
                  <a:lnTo>
                    <a:pt x="127177" y="94462"/>
                  </a:lnTo>
                  <a:lnTo>
                    <a:pt x="126847" y="93764"/>
                  </a:lnTo>
                  <a:lnTo>
                    <a:pt x="126326" y="93611"/>
                  </a:lnTo>
                  <a:lnTo>
                    <a:pt x="125742" y="93814"/>
                  </a:lnTo>
                  <a:lnTo>
                    <a:pt x="124371" y="94310"/>
                  </a:lnTo>
                  <a:lnTo>
                    <a:pt x="124536" y="95719"/>
                  </a:lnTo>
                  <a:lnTo>
                    <a:pt x="124167" y="96799"/>
                  </a:lnTo>
                  <a:lnTo>
                    <a:pt x="124714" y="96774"/>
                  </a:lnTo>
                  <a:lnTo>
                    <a:pt x="125298" y="96774"/>
                  </a:lnTo>
                  <a:lnTo>
                    <a:pt x="125641" y="96748"/>
                  </a:lnTo>
                  <a:lnTo>
                    <a:pt x="126568" y="96100"/>
                  </a:lnTo>
                  <a:lnTo>
                    <a:pt x="127876" y="95948"/>
                  </a:lnTo>
                  <a:close/>
                </a:path>
                <a:path w="256540" h="252729">
                  <a:moveTo>
                    <a:pt x="129108" y="191566"/>
                  </a:moveTo>
                  <a:lnTo>
                    <a:pt x="128130" y="190665"/>
                  </a:lnTo>
                  <a:lnTo>
                    <a:pt x="127406" y="189052"/>
                  </a:lnTo>
                  <a:lnTo>
                    <a:pt x="126974" y="188379"/>
                  </a:lnTo>
                  <a:lnTo>
                    <a:pt x="124434" y="189763"/>
                  </a:lnTo>
                  <a:lnTo>
                    <a:pt x="125488" y="190639"/>
                  </a:lnTo>
                  <a:lnTo>
                    <a:pt x="125768" y="191490"/>
                  </a:lnTo>
                  <a:lnTo>
                    <a:pt x="126542" y="192951"/>
                  </a:lnTo>
                  <a:lnTo>
                    <a:pt x="127622" y="192366"/>
                  </a:lnTo>
                  <a:lnTo>
                    <a:pt x="129108" y="191566"/>
                  </a:lnTo>
                  <a:close/>
                </a:path>
                <a:path w="256540" h="252729">
                  <a:moveTo>
                    <a:pt x="134581" y="197866"/>
                  </a:moveTo>
                  <a:lnTo>
                    <a:pt x="131902" y="196164"/>
                  </a:lnTo>
                  <a:lnTo>
                    <a:pt x="130467" y="196113"/>
                  </a:lnTo>
                  <a:lnTo>
                    <a:pt x="129362" y="197434"/>
                  </a:lnTo>
                  <a:lnTo>
                    <a:pt x="128866" y="198018"/>
                  </a:lnTo>
                  <a:lnTo>
                    <a:pt x="128917" y="197764"/>
                  </a:lnTo>
                  <a:lnTo>
                    <a:pt x="129171" y="196507"/>
                  </a:lnTo>
                  <a:lnTo>
                    <a:pt x="129197" y="196354"/>
                  </a:lnTo>
                  <a:lnTo>
                    <a:pt x="129387" y="195402"/>
                  </a:lnTo>
                  <a:lnTo>
                    <a:pt x="125514" y="193167"/>
                  </a:lnTo>
                  <a:lnTo>
                    <a:pt x="124599" y="191236"/>
                  </a:lnTo>
                  <a:lnTo>
                    <a:pt x="123380" y="188722"/>
                  </a:lnTo>
                  <a:lnTo>
                    <a:pt x="118313" y="187921"/>
                  </a:lnTo>
                  <a:lnTo>
                    <a:pt x="115951" y="190639"/>
                  </a:lnTo>
                  <a:lnTo>
                    <a:pt x="114655" y="191236"/>
                  </a:lnTo>
                  <a:lnTo>
                    <a:pt x="113093" y="190639"/>
                  </a:lnTo>
                  <a:lnTo>
                    <a:pt x="112471" y="193167"/>
                  </a:lnTo>
                  <a:lnTo>
                    <a:pt x="111658" y="193001"/>
                  </a:lnTo>
                  <a:lnTo>
                    <a:pt x="111658" y="197764"/>
                  </a:lnTo>
                  <a:lnTo>
                    <a:pt x="111010" y="199072"/>
                  </a:lnTo>
                  <a:lnTo>
                    <a:pt x="110934" y="199428"/>
                  </a:lnTo>
                  <a:lnTo>
                    <a:pt x="110820" y="199999"/>
                  </a:lnTo>
                  <a:lnTo>
                    <a:pt x="110718" y="200507"/>
                  </a:lnTo>
                  <a:lnTo>
                    <a:pt x="110490" y="200850"/>
                  </a:lnTo>
                  <a:lnTo>
                    <a:pt x="108927" y="202793"/>
                  </a:lnTo>
                  <a:lnTo>
                    <a:pt x="107899" y="202107"/>
                  </a:lnTo>
                  <a:lnTo>
                    <a:pt x="108966" y="201053"/>
                  </a:lnTo>
                  <a:lnTo>
                    <a:pt x="109042" y="200850"/>
                  </a:lnTo>
                  <a:lnTo>
                    <a:pt x="109181" y="200507"/>
                  </a:lnTo>
                  <a:lnTo>
                    <a:pt x="109499" y="199999"/>
                  </a:lnTo>
                  <a:lnTo>
                    <a:pt x="110363" y="198539"/>
                  </a:lnTo>
                  <a:lnTo>
                    <a:pt x="111023" y="197764"/>
                  </a:lnTo>
                  <a:lnTo>
                    <a:pt x="111658" y="197764"/>
                  </a:lnTo>
                  <a:lnTo>
                    <a:pt x="111658" y="193001"/>
                  </a:lnTo>
                  <a:lnTo>
                    <a:pt x="108610" y="192366"/>
                  </a:lnTo>
                  <a:lnTo>
                    <a:pt x="109829" y="194856"/>
                  </a:lnTo>
                  <a:lnTo>
                    <a:pt x="108102" y="196507"/>
                  </a:lnTo>
                  <a:lnTo>
                    <a:pt x="106616" y="195580"/>
                  </a:lnTo>
                  <a:lnTo>
                    <a:pt x="105092" y="195580"/>
                  </a:lnTo>
                  <a:lnTo>
                    <a:pt x="104914" y="196354"/>
                  </a:lnTo>
                  <a:lnTo>
                    <a:pt x="101841" y="198297"/>
                  </a:lnTo>
                  <a:lnTo>
                    <a:pt x="104914" y="201053"/>
                  </a:lnTo>
                  <a:lnTo>
                    <a:pt x="103263" y="203339"/>
                  </a:lnTo>
                  <a:lnTo>
                    <a:pt x="103682" y="203860"/>
                  </a:lnTo>
                  <a:lnTo>
                    <a:pt x="105283" y="202984"/>
                  </a:lnTo>
                  <a:lnTo>
                    <a:pt x="106349" y="204165"/>
                  </a:lnTo>
                  <a:lnTo>
                    <a:pt x="106794" y="204165"/>
                  </a:lnTo>
                  <a:lnTo>
                    <a:pt x="108927" y="203339"/>
                  </a:lnTo>
                  <a:lnTo>
                    <a:pt x="108724" y="202958"/>
                  </a:lnTo>
                  <a:lnTo>
                    <a:pt x="108927" y="203339"/>
                  </a:lnTo>
                  <a:lnTo>
                    <a:pt x="110007" y="205346"/>
                  </a:lnTo>
                  <a:lnTo>
                    <a:pt x="116255" y="206997"/>
                  </a:lnTo>
                  <a:lnTo>
                    <a:pt x="116979" y="206400"/>
                  </a:lnTo>
                  <a:lnTo>
                    <a:pt x="116954" y="201599"/>
                  </a:lnTo>
                  <a:lnTo>
                    <a:pt x="116687" y="200850"/>
                  </a:lnTo>
                  <a:lnTo>
                    <a:pt x="118097" y="201599"/>
                  </a:lnTo>
                  <a:lnTo>
                    <a:pt x="119367" y="201599"/>
                  </a:lnTo>
                  <a:lnTo>
                    <a:pt x="119989" y="200850"/>
                  </a:lnTo>
                  <a:lnTo>
                    <a:pt x="121158" y="199428"/>
                  </a:lnTo>
                  <a:lnTo>
                    <a:pt x="121234" y="199072"/>
                  </a:lnTo>
                  <a:lnTo>
                    <a:pt x="121424" y="198767"/>
                  </a:lnTo>
                  <a:lnTo>
                    <a:pt x="122567" y="199428"/>
                  </a:lnTo>
                  <a:lnTo>
                    <a:pt x="122986" y="199999"/>
                  </a:lnTo>
                  <a:lnTo>
                    <a:pt x="123659" y="201053"/>
                  </a:lnTo>
                  <a:lnTo>
                    <a:pt x="123837" y="201053"/>
                  </a:lnTo>
                  <a:lnTo>
                    <a:pt x="127050" y="199999"/>
                  </a:lnTo>
                  <a:lnTo>
                    <a:pt x="126187" y="201053"/>
                  </a:lnTo>
                  <a:lnTo>
                    <a:pt x="125882" y="201599"/>
                  </a:lnTo>
                  <a:lnTo>
                    <a:pt x="125285" y="203339"/>
                  </a:lnTo>
                  <a:lnTo>
                    <a:pt x="126441" y="203339"/>
                  </a:lnTo>
                  <a:lnTo>
                    <a:pt x="128155" y="204914"/>
                  </a:lnTo>
                  <a:lnTo>
                    <a:pt x="128689" y="204165"/>
                  </a:lnTo>
                  <a:lnTo>
                    <a:pt x="129400" y="203339"/>
                  </a:lnTo>
                  <a:lnTo>
                    <a:pt x="129832" y="202958"/>
                  </a:lnTo>
                  <a:lnTo>
                    <a:pt x="129959" y="202793"/>
                  </a:lnTo>
                  <a:lnTo>
                    <a:pt x="130454" y="202107"/>
                  </a:lnTo>
                  <a:lnTo>
                    <a:pt x="130302" y="202107"/>
                  </a:lnTo>
                  <a:lnTo>
                    <a:pt x="129273" y="199999"/>
                  </a:lnTo>
                  <a:lnTo>
                    <a:pt x="128676" y="198767"/>
                  </a:lnTo>
                  <a:lnTo>
                    <a:pt x="129832" y="198945"/>
                  </a:lnTo>
                  <a:lnTo>
                    <a:pt x="130568" y="199618"/>
                  </a:lnTo>
                  <a:lnTo>
                    <a:pt x="131521" y="199898"/>
                  </a:lnTo>
                  <a:lnTo>
                    <a:pt x="132575" y="201676"/>
                  </a:lnTo>
                  <a:lnTo>
                    <a:pt x="133680" y="199440"/>
                  </a:lnTo>
                  <a:lnTo>
                    <a:pt x="134150" y="198488"/>
                  </a:lnTo>
                  <a:lnTo>
                    <a:pt x="134581" y="197866"/>
                  </a:lnTo>
                  <a:close/>
                </a:path>
                <a:path w="256540" h="252729">
                  <a:moveTo>
                    <a:pt x="139979" y="105816"/>
                  </a:moveTo>
                  <a:lnTo>
                    <a:pt x="139725" y="105384"/>
                  </a:lnTo>
                  <a:lnTo>
                    <a:pt x="132727" y="103276"/>
                  </a:lnTo>
                  <a:lnTo>
                    <a:pt x="131470" y="103454"/>
                  </a:lnTo>
                  <a:lnTo>
                    <a:pt x="130568" y="104508"/>
                  </a:lnTo>
                  <a:lnTo>
                    <a:pt x="126923" y="104101"/>
                  </a:lnTo>
                  <a:lnTo>
                    <a:pt x="123456" y="103149"/>
                  </a:lnTo>
                  <a:lnTo>
                    <a:pt x="119646" y="101917"/>
                  </a:lnTo>
                  <a:lnTo>
                    <a:pt x="119240" y="101968"/>
                  </a:lnTo>
                  <a:lnTo>
                    <a:pt x="118897" y="101968"/>
                  </a:lnTo>
                  <a:lnTo>
                    <a:pt x="118973" y="102730"/>
                  </a:lnTo>
                  <a:lnTo>
                    <a:pt x="120421" y="106819"/>
                  </a:lnTo>
                  <a:lnTo>
                    <a:pt x="122783" y="108165"/>
                  </a:lnTo>
                  <a:lnTo>
                    <a:pt x="126098" y="108216"/>
                  </a:lnTo>
                  <a:lnTo>
                    <a:pt x="125920" y="108521"/>
                  </a:lnTo>
                  <a:lnTo>
                    <a:pt x="127050" y="108877"/>
                  </a:lnTo>
                  <a:lnTo>
                    <a:pt x="128308" y="110083"/>
                  </a:lnTo>
                  <a:lnTo>
                    <a:pt x="129565" y="108648"/>
                  </a:lnTo>
                  <a:lnTo>
                    <a:pt x="129984" y="108026"/>
                  </a:lnTo>
                  <a:lnTo>
                    <a:pt x="130937" y="107797"/>
                  </a:lnTo>
                  <a:lnTo>
                    <a:pt x="131114" y="107746"/>
                  </a:lnTo>
                  <a:lnTo>
                    <a:pt x="131470" y="108191"/>
                  </a:lnTo>
                  <a:lnTo>
                    <a:pt x="132524" y="110705"/>
                  </a:lnTo>
                  <a:lnTo>
                    <a:pt x="134327" y="113118"/>
                  </a:lnTo>
                  <a:lnTo>
                    <a:pt x="136512" y="112814"/>
                  </a:lnTo>
                  <a:lnTo>
                    <a:pt x="139979" y="105816"/>
                  </a:lnTo>
                  <a:close/>
                </a:path>
                <a:path w="256540" h="252729">
                  <a:moveTo>
                    <a:pt x="153428" y="145707"/>
                  </a:moveTo>
                  <a:lnTo>
                    <a:pt x="153263" y="145630"/>
                  </a:lnTo>
                  <a:lnTo>
                    <a:pt x="152984" y="145453"/>
                  </a:lnTo>
                  <a:lnTo>
                    <a:pt x="152654" y="145732"/>
                  </a:lnTo>
                  <a:lnTo>
                    <a:pt x="152311" y="146278"/>
                  </a:lnTo>
                  <a:lnTo>
                    <a:pt x="152501" y="146329"/>
                  </a:lnTo>
                  <a:lnTo>
                    <a:pt x="152679" y="146405"/>
                  </a:lnTo>
                  <a:lnTo>
                    <a:pt x="152908" y="146481"/>
                  </a:lnTo>
                  <a:lnTo>
                    <a:pt x="153085" y="146227"/>
                  </a:lnTo>
                  <a:lnTo>
                    <a:pt x="153263" y="145948"/>
                  </a:lnTo>
                  <a:lnTo>
                    <a:pt x="153428" y="145707"/>
                  </a:lnTo>
                  <a:close/>
                </a:path>
                <a:path w="256540" h="252729">
                  <a:moveTo>
                    <a:pt x="161023" y="173469"/>
                  </a:moveTo>
                  <a:lnTo>
                    <a:pt x="156667" y="168224"/>
                  </a:lnTo>
                  <a:lnTo>
                    <a:pt x="151498" y="169418"/>
                  </a:lnTo>
                  <a:lnTo>
                    <a:pt x="148209" y="170281"/>
                  </a:lnTo>
                  <a:lnTo>
                    <a:pt x="146939" y="173469"/>
                  </a:lnTo>
                  <a:lnTo>
                    <a:pt x="148971" y="176022"/>
                  </a:lnTo>
                  <a:lnTo>
                    <a:pt x="149263" y="176199"/>
                  </a:lnTo>
                  <a:lnTo>
                    <a:pt x="149212" y="176758"/>
                  </a:lnTo>
                  <a:lnTo>
                    <a:pt x="148920" y="177152"/>
                  </a:lnTo>
                  <a:lnTo>
                    <a:pt x="149021" y="178231"/>
                  </a:lnTo>
                  <a:lnTo>
                    <a:pt x="149110" y="179184"/>
                  </a:lnTo>
                  <a:lnTo>
                    <a:pt x="150152" y="179692"/>
                  </a:lnTo>
                  <a:lnTo>
                    <a:pt x="150977" y="180492"/>
                  </a:lnTo>
                  <a:lnTo>
                    <a:pt x="153111" y="182295"/>
                  </a:lnTo>
                  <a:lnTo>
                    <a:pt x="156171" y="182448"/>
                  </a:lnTo>
                  <a:lnTo>
                    <a:pt x="158483" y="180213"/>
                  </a:lnTo>
                  <a:lnTo>
                    <a:pt x="158559" y="176441"/>
                  </a:lnTo>
                  <a:lnTo>
                    <a:pt x="160959" y="174523"/>
                  </a:lnTo>
                  <a:lnTo>
                    <a:pt x="161023" y="173469"/>
                  </a:lnTo>
                  <a:close/>
                </a:path>
                <a:path w="256540" h="252729">
                  <a:moveTo>
                    <a:pt x="161493" y="161569"/>
                  </a:moveTo>
                  <a:lnTo>
                    <a:pt x="161213" y="161442"/>
                  </a:lnTo>
                  <a:lnTo>
                    <a:pt x="160909" y="161188"/>
                  </a:lnTo>
                  <a:lnTo>
                    <a:pt x="160616" y="161213"/>
                  </a:lnTo>
                  <a:lnTo>
                    <a:pt x="160032" y="161239"/>
                  </a:lnTo>
                  <a:lnTo>
                    <a:pt x="159854" y="161188"/>
                  </a:lnTo>
                  <a:lnTo>
                    <a:pt x="159639" y="160909"/>
                  </a:lnTo>
                  <a:lnTo>
                    <a:pt x="159334" y="160743"/>
                  </a:lnTo>
                  <a:lnTo>
                    <a:pt x="159004" y="160540"/>
                  </a:lnTo>
                  <a:lnTo>
                    <a:pt x="158711" y="160782"/>
                  </a:lnTo>
                  <a:lnTo>
                    <a:pt x="158775" y="161290"/>
                  </a:lnTo>
                  <a:lnTo>
                    <a:pt x="158800" y="161467"/>
                  </a:lnTo>
                  <a:lnTo>
                    <a:pt x="159308" y="161569"/>
                  </a:lnTo>
                  <a:lnTo>
                    <a:pt x="159613" y="161696"/>
                  </a:lnTo>
                  <a:lnTo>
                    <a:pt x="159791" y="161620"/>
                  </a:lnTo>
                  <a:lnTo>
                    <a:pt x="159931" y="161518"/>
                  </a:lnTo>
                  <a:lnTo>
                    <a:pt x="160388" y="161937"/>
                  </a:lnTo>
                  <a:lnTo>
                    <a:pt x="160616" y="162115"/>
                  </a:lnTo>
                  <a:lnTo>
                    <a:pt x="161315" y="162115"/>
                  </a:lnTo>
                  <a:lnTo>
                    <a:pt x="161417" y="161772"/>
                  </a:lnTo>
                  <a:lnTo>
                    <a:pt x="161493" y="161569"/>
                  </a:lnTo>
                  <a:close/>
                </a:path>
                <a:path w="256540" h="252729">
                  <a:moveTo>
                    <a:pt x="161848" y="170002"/>
                  </a:moveTo>
                  <a:lnTo>
                    <a:pt x="161366" y="169392"/>
                  </a:lnTo>
                  <a:lnTo>
                    <a:pt x="160896" y="168287"/>
                  </a:lnTo>
                  <a:lnTo>
                    <a:pt x="160108" y="168465"/>
                  </a:lnTo>
                  <a:lnTo>
                    <a:pt x="159385" y="168948"/>
                  </a:lnTo>
                  <a:lnTo>
                    <a:pt x="158851" y="169329"/>
                  </a:lnTo>
                  <a:lnTo>
                    <a:pt x="158686" y="169824"/>
                  </a:lnTo>
                  <a:lnTo>
                    <a:pt x="159054" y="170497"/>
                  </a:lnTo>
                  <a:lnTo>
                    <a:pt x="159588" y="171526"/>
                  </a:lnTo>
                  <a:lnTo>
                    <a:pt x="160312" y="171386"/>
                  </a:lnTo>
                  <a:lnTo>
                    <a:pt x="161569" y="170548"/>
                  </a:lnTo>
                  <a:lnTo>
                    <a:pt x="161848" y="170002"/>
                  </a:lnTo>
                  <a:close/>
                </a:path>
                <a:path w="256540" h="252729">
                  <a:moveTo>
                    <a:pt x="164579" y="187769"/>
                  </a:moveTo>
                  <a:lnTo>
                    <a:pt x="162369" y="186994"/>
                  </a:lnTo>
                  <a:lnTo>
                    <a:pt x="160185" y="186220"/>
                  </a:lnTo>
                  <a:lnTo>
                    <a:pt x="160540" y="187921"/>
                  </a:lnTo>
                  <a:lnTo>
                    <a:pt x="160286" y="188823"/>
                  </a:lnTo>
                  <a:lnTo>
                    <a:pt x="159689" y="190842"/>
                  </a:lnTo>
                  <a:lnTo>
                    <a:pt x="159207" y="189826"/>
                  </a:lnTo>
                  <a:lnTo>
                    <a:pt x="158153" y="188379"/>
                  </a:lnTo>
                  <a:lnTo>
                    <a:pt x="157530" y="188226"/>
                  </a:lnTo>
                  <a:lnTo>
                    <a:pt x="156997" y="188633"/>
                  </a:lnTo>
                  <a:lnTo>
                    <a:pt x="155117" y="189928"/>
                  </a:lnTo>
                  <a:lnTo>
                    <a:pt x="154114" y="194030"/>
                  </a:lnTo>
                  <a:lnTo>
                    <a:pt x="155714" y="197269"/>
                  </a:lnTo>
                  <a:lnTo>
                    <a:pt x="158826" y="198564"/>
                  </a:lnTo>
                  <a:lnTo>
                    <a:pt x="162217" y="197866"/>
                  </a:lnTo>
                  <a:lnTo>
                    <a:pt x="163372" y="196329"/>
                  </a:lnTo>
                  <a:lnTo>
                    <a:pt x="161544" y="191935"/>
                  </a:lnTo>
                  <a:lnTo>
                    <a:pt x="163042" y="191541"/>
                  </a:lnTo>
                  <a:lnTo>
                    <a:pt x="163449" y="190411"/>
                  </a:lnTo>
                  <a:lnTo>
                    <a:pt x="163982" y="189026"/>
                  </a:lnTo>
                  <a:lnTo>
                    <a:pt x="164579" y="187769"/>
                  </a:lnTo>
                  <a:close/>
                </a:path>
                <a:path w="256540" h="252729">
                  <a:moveTo>
                    <a:pt x="171424" y="181749"/>
                  </a:moveTo>
                  <a:lnTo>
                    <a:pt x="169494" y="181749"/>
                  </a:lnTo>
                  <a:lnTo>
                    <a:pt x="170599" y="182803"/>
                  </a:lnTo>
                  <a:lnTo>
                    <a:pt x="171424" y="181749"/>
                  </a:lnTo>
                  <a:close/>
                </a:path>
                <a:path w="256540" h="252729">
                  <a:moveTo>
                    <a:pt x="171958" y="143713"/>
                  </a:moveTo>
                  <a:lnTo>
                    <a:pt x="171881" y="143395"/>
                  </a:lnTo>
                  <a:lnTo>
                    <a:pt x="171754" y="142887"/>
                  </a:lnTo>
                  <a:lnTo>
                    <a:pt x="171462" y="142494"/>
                  </a:lnTo>
                  <a:lnTo>
                    <a:pt x="171157" y="142011"/>
                  </a:lnTo>
                  <a:lnTo>
                    <a:pt x="168402" y="143395"/>
                  </a:lnTo>
                  <a:lnTo>
                    <a:pt x="167919" y="142887"/>
                  </a:lnTo>
                  <a:lnTo>
                    <a:pt x="167919" y="141389"/>
                  </a:lnTo>
                  <a:lnTo>
                    <a:pt x="167513" y="140627"/>
                  </a:lnTo>
                  <a:lnTo>
                    <a:pt x="164795" y="140627"/>
                  </a:lnTo>
                  <a:lnTo>
                    <a:pt x="162763" y="141389"/>
                  </a:lnTo>
                  <a:lnTo>
                    <a:pt x="162445" y="141782"/>
                  </a:lnTo>
                  <a:lnTo>
                    <a:pt x="160997" y="143992"/>
                  </a:lnTo>
                  <a:lnTo>
                    <a:pt x="161036" y="144246"/>
                  </a:lnTo>
                  <a:lnTo>
                    <a:pt x="161455" y="145529"/>
                  </a:lnTo>
                  <a:lnTo>
                    <a:pt x="161518" y="146850"/>
                  </a:lnTo>
                  <a:lnTo>
                    <a:pt x="160464" y="148958"/>
                  </a:lnTo>
                  <a:lnTo>
                    <a:pt x="158000" y="149313"/>
                  </a:lnTo>
                  <a:lnTo>
                    <a:pt x="155892" y="150469"/>
                  </a:lnTo>
                  <a:lnTo>
                    <a:pt x="155587" y="151104"/>
                  </a:lnTo>
                  <a:lnTo>
                    <a:pt x="154254" y="152654"/>
                  </a:lnTo>
                  <a:lnTo>
                    <a:pt x="153631" y="153530"/>
                  </a:lnTo>
                  <a:lnTo>
                    <a:pt x="153555" y="153708"/>
                  </a:lnTo>
                  <a:lnTo>
                    <a:pt x="153339" y="154241"/>
                  </a:lnTo>
                  <a:lnTo>
                    <a:pt x="153339" y="155790"/>
                  </a:lnTo>
                  <a:lnTo>
                    <a:pt x="153339" y="156248"/>
                  </a:lnTo>
                  <a:lnTo>
                    <a:pt x="153187" y="156019"/>
                  </a:lnTo>
                  <a:lnTo>
                    <a:pt x="153339" y="155790"/>
                  </a:lnTo>
                  <a:lnTo>
                    <a:pt x="153339" y="154241"/>
                  </a:lnTo>
                  <a:lnTo>
                    <a:pt x="152476" y="152654"/>
                  </a:lnTo>
                  <a:lnTo>
                    <a:pt x="150952" y="152006"/>
                  </a:lnTo>
                  <a:lnTo>
                    <a:pt x="148209" y="153327"/>
                  </a:lnTo>
                  <a:lnTo>
                    <a:pt x="147637" y="153708"/>
                  </a:lnTo>
                  <a:lnTo>
                    <a:pt x="149021" y="156895"/>
                  </a:lnTo>
                  <a:lnTo>
                    <a:pt x="150774" y="157619"/>
                  </a:lnTo>
                  <a:lnTo>
                    <a:pt x="153352" y="156413"/>
                  </a:lnTo>
                  <a:lnTo>
                    <a:pt x="153885" y="157619"/>
                  </a:lnTo>
                  <a:lnTo>
                    <a:pt x="153720" y="157619"/>
                  </a:lnTo>
                  <a:lnTo>
                    <a:pt x="157175" y="159588"/>
                  </a:lnTo>
                  <a:lnTo>
                    <a:pt x="161696" y="159588"/>
                  </a:lnTo>
                  <a:lnTo>
                    <a:pt x="163880" y="157226"/>
                  </a:lnTo>
                  <a:lnTo>
                    <a:pt x="163766" y="155790"/>
                  </a:lnTo>
                  <a:lnTo>
                    <a:pt x="163652" y="154241"/>
                  </a:lnTo>
                  <a:lnTo>
                    <a:pt x="163614" y="153708"/>
                  </a:lnTo>
                  <a:lnTo>
                    <a:pt x="163512" y="152654"/>
                  </a:lnTo>
                  <a:lnTo>
                    <a:pt x="162712" y="151104"/>
                  </a:lnTo>
                  <a:lnTo>
                    <a:pt x="162433" y="150469"/>
                  </a:lnTo>
                  <a:lnTo>
                    <a:pt x="162547" y="149618"/>
                  </a:lnTo>
                  <a:lnTo>
                    <a:pt x="162623" y="148958"/>
                  </a:lnTo>
                  <a:lnTo>
                    <a:pt x="162712" y="148285"/>
                  </a:lnTo>
                  <a:lnTo>
                    <a:pt x="162826" y="147459"/>
                  </a:lnTo>
                  <a:lnTo>
                    <a:pt x="162902" y="146850"/>
                  </a:lnTo>
                  <a:lnTo>
                    <a:pt x="166217" y="148285"/>
                  </a:lnTo>
                  <a:lnTo>
                    <a:pt x="168021" y="146900"/>
                  </a:lnTo>
                  <a:lnTo>
                    <a:pt x="167919" y="147459"/>
                  </a:lnTo>
                  <a:lnTo>
                    <a:pt x="167868" y="148056"/>
                  </a:lnTo>
                  <a:lnTo>
                    <a:pt x="167436" y="148285"/>
                  </a:lnTo>
                  <a:lnTo>
                    <a:pt x="167284" y="148285"/>
                  </a:lnTo>
                  <a:lnTo>
                    <a:pt x="167868" y="148818"/>
                  </a:lnTo>
                  <a:lnTo>
                    <a:pt x="167957" y="148958"/>
                  </a:lnTo>
                  <a:lnTo>
                    <a:pt x="168351" y="149618"/>
                  </a:lnTo>
                  <a:lnTo>
                    <a:pt x="169786" y="149618"/>
                  </a:lnTo>
                  <a:lnTo>
                    <a:pt x="170700" y="147459"/>
                  </a:lnTo>
                  <a:lnTo>
                    <a:pt x="170688" y="146850"/>
                  </a:lnTo>
                  <a:lnTo>
                    <a:pt x="170573" y="146405"/>
                  </a:lnTo>
                  <a:lnTo>
                    <a:pt x="170510" y="146075"/>
                  </a:lnTo>
                  <a:lnTo>
                    <a:pt x="170383" y="145529"/>
                  </a:lnTo>
                  <a:lnTo>
                    <a:pt x="170002" y="145148"/>
                  </a:lnTo>
                  <a:lnTo>
                    <a:pt x="169875" y="145148"/>
                  </a:lnTo>
                  <a:lnTo>
                    <a:pt x="169087" y="145148"/>
                  </a:lnTo>
                  <a:lnTo>
                    <a:pt x="169202" y="144665"/>
                  </a:lnTo>
                  <a:lnTo>
                    <a:pt x="168795" y="144157"/>
                  </a:lnTo>
                  <a:lnTo>
                    <a:pt x="168795" y="145770"/>
                  </a:lnTo>
                  <a:lnTo>
                    <a:pt x="168605" y="146075"/>
                  </a:lnTo>
                  <a:lnTo>
                    <a:pt x="168744" y="145770"/>
                  </a:lnTo>
                  <a:lnTo>
                    <a:pt x="168757" y="145529"/>
                  </a:lnTo>
                  <a:lnTo>
                    <a:pt x="168795" y="145770"/>
                  </a:lnTo>
                  <a:lnTo>
                    <a:pt x="168795" y="144157"/>
                  </a:lnTo>
                  <a:lnTo>
                    <a:pt x="168668" y="143992"/>
                  </a:lnTo>
                  <a:lnTo>
                    <a:pt x="169506" y="144246"/>
                  </a:lnTo>
                  <a:lnTo>
                    <a:pt x="170281" y="144894"/>
                  </a:lnTo>
                  <a:lnTo>
                    <a:pt x="170675" y="144665"/>
                  </a:lnTo>
                  <a:lnTo>
                    <a:pt x="171323" y="144246"/>
                  </a:lnTo>
                  <a:lnTo>
                    <a:pt x="171551" y="143992"/>
                  </a:lnTo>
                  <a:lnTo>
                    <a:pt x="171958" y="143713"/>
                  </a:lnTo>
                  <a:close/>
                </a:path>
                <a:path w="256540" h="252729">
                  <a:moveTo>
                    <a:pt x="172542" y="133019"/>
                  </a:moveTo>
                  <a:lnTo>
                    <a:pt x="172339" y="132969"/>
                  </a:lnTo>
                  <a:lnTo>
                    <a:pt x="172059" y="132803"/>
                  </a:lnTo>
                  <a:lnTo>
                    <a:pt x="171754" y="133070"/>
                  </a:lnTo>
                  <a:lnTo>
                    <a:pt x="171615" y="133350"/>
                  </a:lnTo>
                  <a:lnTo>
                    <a:pt x="171411" y="133604"/>
                  </a:lnTo>
                  <a:lnTo>
                    <a:pt x="171615" y="133654"/>
                  </a:lnTo>
                  <a:lnTo>
                    <a:pt x="171780" y="133731"/>
                  </a:lnTo>
                  <a:lnTo>
                    <a:pt x="172008" y="133807"/>
                  </a:lnTo>
                  <a:lnTo>
                    <a:pt x="172364" y="133299"/>
                  </a:lnTo>
                  <a:lnTo>
                    <a:pt x="172542" y="133019"/>
                  </a:lnTo>
                  <a:close/>
                </a:path>
                <a:path w="256540" h="252729">
                  <a:moveTo>
                    <a:pt x="173570" y="139623"/>
                  </a:moveTo>
                  <a:lnTo>
                    <a:pt x="173139" y="138264"/>
                  </a:lnTo>
                  <a:lnTo>
                    <a:pt x="172808" y="136918"/>
                  </a:lnTo>
                  <a:lnTo>
                    <a:pt x="172059" y="135915"/>
                  </a:lnTo>
                  <a:lnTo>
                    <a:pt x="171754" y="135585"/>
                  </a:lnTo>
                  <a:lnTo>
                    <a:pt x="170078" y="135636"/>
                  </a:lnTo>
                  <a:lnTo>
                    <a:pt x="169481" y="136715"/>
                  </a:lnTo>
                  <a:lnTo>
                    <a:pt x="168719" y="138074"/>
                  </a:lnTo>
                  <a:lnTo>
                    <a:pt x="170180" y="138290"/>
                  </a:lnTo>
                  <a:lnTo>
                    <a:pt x="170853" y="139204"/>
                  </a:lnTo>
                  <a:lnTo>
                    <a:pt x="171335" y="139446"/>
                  </a:lnTo>
                  <a:lnTo>
                    <a:pt x="171958" y="139877"/>
                  </a:lnTo>
                  <a:lnTo>
                    <a:pt x="172885" y="140208"/>
                  </a:lnTo>
                  <a:lnTo>
                    <a:pt x="173570" y="139623"/>
                  </a:lnTo>
                  <a:close/>
                </a:path>
                <a:path w="256540" h="252729">
                  <a:moveTo>
                    <a:pt x="178092" y="92405"/>
                  </a:moveTo>
                  <a:lnTo>
                    <a:pt x="176453" y="92405"/>
                  </a:lnTo>
                  <a:lnTo>
                    <a:pt x="176834" y="92964"/>
                  </a:lnTo>
                  <a:lnTo>
                    <a:pt x="178092" y="92405"/>
                  </a:lnTo>
                  <a:close/>
                </a:path>
                <a:path w="256540" h="252729">
                  <a:moveTo>
                    <a:pt x="178714" y="172161"/>
                  </a:moveTo>
                  <a:lnTo>
                    <a:pt x="178130" y="171081"/>
                  </a:lnTo>
                  <a:lnTo>
                    <a:pt x="176796" y="169875"/>
                  </a:lnTo>
                  <a:lnTo>
                    <a:pt x="174244" y="167589"/>
                  </a:lnTo>
                  <a:lnTo>
                    <a:pt x="171856" y="167817"/>
                  </a:lnTo>
                  <a:lnTo>
                    <a:pt x="171323" y="168287"/>
                  </a:lnTo>
                  <a:lnTo>
                    <a:pt x="171843" y="167817"/>
                  </a:lnTo>
                  <a:lnTo>
                    <a:pt x="171907" y="167589"/>
                  </a:lnTo>
                  <a:lnTo>
                    <a:pt x="172669" y="164426"/>
                  </a:lnTo>
                  <a:lnTo>
                    <a:pt x="173291" y="162318"/>
                  </a:lnTo>
                  <a:lnTo>
                    <a:pt x="173837" y="160210"/>
                  </a:lnTo>
                  <a:lnTo>
                    <a:pt x="174040" y="160667"/>
                  </a:lnTo>
                  <a:lnTo>
                    <a:pt x="176301" y="160134"/>
                  </a:lnTo>
                  <a:lnTo>
                    <a:pt x="175996" y="159702"/>
                  </a:lnTo>
                  <a:lnTo>
                    <a:pt x="175869" y="159359"/>
                  </a:lnTo>
                  <a:lnTo>
                    <a:pt x="175780" y="159105"/>
                  </a:lnTo>
                  <a:lnTo>
                    <a:pt x="174675" y="158508"/>
                  </a:lnTo>
                  <a:lnTo>
                    <a:pt x="174294" y="158877"/>
                  </a:lnTo>
                  <a:lnTo>
                    <a:pt x="174015" y="159359"/>
                  </a:lnTo>
                  <a:lnTo>
                    <a:pt x="174142" y="158877"/>
                  </a:lnTo>
                  <a:lnTo>
                    <a:pt x="174231" y="158508"/>
                  </a:lnTo>
                  <a:lnTo>
                    <a:pt x="174726" y="156591"/>
                  </a:lnTo>
                  <a:lnTo>
                    <a:pt x="174840" y="155295"/>
                  </a:lnTo>
                  <a:lnTo>
                    <a:pt x="175031" y="153187"/>
                  </a:lnTo>
                  <a:lnTo>
                    <a:pt x="174167" y="152196"/>
                  </a:lnTo>
                  <a:lnTo>
                    <a:pt x="173139" y="151104"/>
                  </a:lnTo>
                  <a:lnTo>
                    <a:pt x="171983" y="150317"/>
                  </a:lnTo>
                  <a:lnTo>
                    <a:pt x="170561" y="150495"/>
                  </a:lnTo>
                  <a:lnTo>
                    <a:pt x="169951" y="150495"/>
                  </a:lnTo>
                  <a:lnTo>
                    <a:pt x="168275" y="151104"/>
                  </a:lnTo>
                  <a:lnTo>
                    <a:pt x="167868" y="151104"/>
                  </a:lnTo>
                  <a:lnTo>
                    <a:pt x="169545" y="155295"/>
                  </a:lnTo>
                  <a:lnTo>
                    <a:pt x="167017" y="156019"/>
                  </a:lnTo>
                  <a:lnTo>
                    <a:pt x="162750" y="160807"/>
                  </a:lnTo>
                  <a:lnTo>
                    <a:pt x="162547" y="162852"/>
                  </a:lnTo>
                  <a:lnTo>
                    <a:pt x="164642" y="167589"/>
                  </a:lnTo>
                  <a:lnTo>
                    <a:pt x="164655" y="169875"/>
                  </a:lnTo>
                  <a:lnTo>
                    <a:pt x="165112" y="170205"/>
                  </a:lnTo>
                  <a:lnTo>
                    <a:pt x="165455" y="170573"/>
                  </a:lnTo>
                  <a:lnTo>
                    <a:pt x="165227" y="170853"/>
                  </a:lnTo>
                  <a:lnTo>
                    <a:pt x="165150" y="171386"/>
                  </a:lnTo>
                  <a:lnTo>
                    <a:pt x="165735" y="171386"/>
                  </a:lnTo>
                  <a:lnTo>
                    <a:pt x="165773" y="171196"/>
                  </a:lnTo>
                  <a:lnTo>
                    <a:pt x="166204" y="171386"/>
                  </a:lnTo>
                  <a:lnTo>
                    <a:pt x="167817" y="171386"/>
                  </a:lnTo>
                  <a:lnTo>
                    <a:pt x="166268" y="173621"/>
                  </a:lnTo>
                  <a:lnTo>
                    <a:pt x="165735" y="177330"/>
                  </a:lnTo>
                  <a:lnTo>
                    <a:pt x="166916" y="180594"/>
                  </a:lnTo>
                  <a:lnTo>
                    <a:pt x="167030" y="181368"/>
                  </a:lnTo>
                  <a:lnTo>
                    <a:pt x="169100" y="181368"/>
                  </a:lnTo>
                  <a:lnTo>
                    <a:pt x="171716" y="181368"/>
                  </a:lnTo>
                  <a:lnTo>
                    <a:pt x="172567" y="180289"/>
                  </a:lnTo>
                  <a:lnTo>
                    <a:pt x="175171" y="180111"/>
                  </a:lnTo>
                  <a:lnTo>
                    <a:pt x="177711" y="176530"/>
                  </a:lnTo>
                  <a:lnTo>
                    <a:pt x="177787" y="174815"/>
                  </a:lnTo>
                  <a:lnTo>
                    <a:pt x="178714" y="172161"/>
                  </a:lnTo>
                  <a:close/>
                </a:path>
                <a:path w="256540" h="252729">
                  <a:moveTo>
                    <a:pt x="179158" y="55054"/>
                  </a:moveTo>
                  <a:lnTo>
                    <a:pt x="175806" y="54952"/>
                  </a:lnTo>
                  <a:lnTo>
                    <a:pt x="176530" y="52590"/>
                  </a:lnTo>
                  <a:lnTo>
                    <a:pt x="175374" y="52463"/>
                  </a:lnTo>
                  <a:lnTo>
                    <a:pt x="174218" y="53200"/>
                  </a:lnTo>
                  <a:lnTo>
                    <a:pt x="173088" y="52514"/>
                  </a:lnTo>
                  <a:lnTo>
                    <a:pt x="172618" y="53441"/>
                  </a:lnTo>
                  <a:lnTo>
                    <a:pt x="173266" y="54102"/>
                  </a:lnTo>
                  <a:lnTo>
                    <a:pt x="173647" y="54800"/>
                  </a:lnTo>
                  <a:lnTo>
                    <a:pt x="173990" y="55435"/>
                  </a:lnTo>
                  <a:lnTo>
                    <a:pt x="173774" y="55956"/>
                  </a:lnTo>
                  <a:lnTo>
                    <a:pt x="173520" y="58039"/>
                  </a:lnTo>
                  <a:lnTo>
                    <a:pt x="175577" y="57492"/>
                  </a:lnTo>
                  <a:lnTo>
                    <a:pt x="175971" y="59524"/>
                  </a:lnTo>
                  <a:lnTo>
                    <a:pt x="177279" y="58788"/>
                  </a:lnTo>
                  <a:lnTo>
                    <a:pt x="178066" y="58445"/>
                  </a:lnTo>
                  <a:lnTo>
                    <a:pt x="178663" y="58242"/>
                  </a:lnTo>
                  <a:lnTo>
                    <a:pt x="179044" y="57785"/>
                  </a:lnTo>
                  <a:lnTo>
                    <a:pt x="179158" y="55054"/>
                  </a:lnTo>
                  <a:close/>
                </a:path>
                <a:path w="256540" h="252729">
                  <a:moveTo>
                    <a:pt x="180276" y="90855"/>
                  </a:moveTo>
                  <a:lnTo>
                    <a:pt x="175895" y="90855"/>
                  </a:lnTo>
                  <a:lnTo>
                    <a:pt x="175971" y="91706"/>
                  </a:lnTo>
                  <a:lnTo>
                    <a:pt x="176314" y="92202"/>
                  </a:lnTo>
                  <a:lnTo>
                    <a:pt x="179590" y="92202"/>
                  </a:lnTo>
                  <a:lnTo>
                    <a:pt x="180174" y="91554"/>
                  </a:lnTo>
                  <a:lnTo>
                    <a:pt x="180276" y="90855"/>
                  </a:lnTo>
                  <a:close/>
                </a:path>
                <a:path w="256540" h="252729">
                  <a:moveTo>
                    <a:pt x="184365" y="208864"/>
                  </a:moveTo>
                  <a:lnTo>
                    <a:pt x="183553" y="208407"/>
                  </a:lnTo>
                  <a:lnTo>
                    <a:pt x="183057" y="208762"/>
                  </a:lnTo>
                  <a:lnTo>
                    <a:pt x="182333" y="209359"/>
                  </a:lnTo>
                  <a:lnTo>
                    <a:pt x="182105" y="209892"/>
                  </a:lnTo>
                  <a:lnTo>
                    <a:pt x="182727" y="210261"/>
                  </a:lnTo>
                  <a:lnTo>
                    <a:pt x="182930" y="210337"/>
                  </a:lnTo>
                  <a:lnTo>
                    <a:pt x="183388" y="209943"/>
                  </a:lnTo>
                  <a:lnTo>
                    <a:pt x="183654" y="209816"/>
                  </a:lnTo>
                  <a:lnTo>
                    <a:pt x="184137" y="209359"/>
                  </a:lnTo>
                  <a:lnTo>
                    <a:pt x="184365" y="208864"/>
                  </a:lnTo>
                  <a:close/>
                </a:path>
                <a:path w="256540" h="252729">
                  <a:moveTo>
                    <a:pt x="187604" y="129413"/>
                  </a:moveTo>
                  <a:lnTo>
                    <a:pt x="186791" y="127927"/>
                  </a:lnTo>
                  <a:lnTo>
                    <a:pt x="185064" y="126923"/>
                  </a:lnTo>
                  <a:lnTo>
                    <a:pt x="184391" y="126352"/>
                  </a:lnTo>
                  <a:lnTo>
                    <a:pt x="183832" y="125691"/>
                  </a:lnTo>
                  <a:lnTo>
                    <a:pt x="181178" y="124333"/>
                  </a:lnTo>
                  <a:lnTo>
                    <a:pt x="178358" y="124688"/>
                  </a:lnTo>
                  <a:lnTo>
                    <a:pt x="175171" y="127254"/>
                  </a:lnTo>
                  <a:lnTo>
                    <a:pt x="175552" y="129235"/>
                  </a:lnTo>
                  <a:lnTo>
                    <a:pt x="175780" y="131241"/>
                  </a:lnTo>
                  <a:lnTo>
                    <a:pt x="175945" y="132918"/>
                  </a:lnTo>
                  <a:lnTo>
                    <a:pt x="177533" y="133375"/>
                  </a:lnTo>
                  <a:lnTo>
                    <a:pt x="179768" y="135255"/>
                  </a:lnTo>
                  <a:lnTo>
                    <a:pt x="179895" y="135966"/>
                  </a:lnTo>
                  <a:lnTo>
                    <a:pt x="178155" y="137947"/>
                  </a:lnTo>
                  <a:lnTo>
                    <a:pt x="176403" y="138671"/>
                  </a:lnTo>
                  <a:lnTo>
                    <a:pt x="178714" y="141058"/>
                  </a:lnTo>
                  <a:lnTo>
                    <a:pt x="180467" y="140804"/>
                  </a:lnTo>
                  <a:lnTo>
                    <a:pt x="182079" y="138468"/>
                  </a:lnTo>
                  <a:lnTo>
                    <a:pt x="184683" y="140601"/>
                  </a:lnTo>
                  <a:lnTo>
                    <a:pt x="185369" y="136309"/>
                  </a:lnTo>
                  <a:lnTo>
                    <a:pt x="187299" y="135077"/>
                  </a:lnTo>
                  <a:lnTo>
                    <a:pt x="186220" y="132499"/>
                  </a:lnTo>
                  <a:lnTo>
                    <a:pt x="186575" y="131965"/>
                  </a:lnTo>
                  <a:lnTo>
                    <a:pt x="187604" y="129413"/>
                  </a:lnTo>
                  <a:close/>
                </a:path>
                <a:path w="256540" h="252729">
                  <a:moveTo>
                    <a:pt x="189077" y="171259"/>
                  </a:moveTo>
                  <a:lnTo>
                    <a:pt x="188175" y="164147"/>
                  </a:lnTo>
                  <a:lnTo>
                    <a:pt x="186715" y="163449"/>
                  </a:lnTo>
                  <a:lnTo>
                    <a:pt x="181279" y="166179"/>
                  </a:lnTo>
                  <a:lnTo>
                    <a:pt x="177711" y="168071"/>
                  </a:lnTo>
                  <a:lnTo>
                    <a:pt x="180378" y="173215"/>
                  </a:lnTo>
                  <a:lnTo>
                    <a:pt x="180213" y="173215"/>
                  </a:lnTo>
                  <a:lnTo>
                    <a:pt x="183108" y="174764"/>
                  </a:lnTo>
                  <a:lnTo>
                    <a:pt x="188074" y="173215"/>
                  </a:lnTo>
                  <a:lnTo>
                    <a:pt x="189077" y="171259"/>
                  </a:lnTo>
                  <a:close/>
                </a:path>
                <a:path w="256540" h="252729">
                  <a:moveTo>
                    <a:pt x="191617" y="148336"/>
                  </a:moveTo>
                  <a:lnTo>
                    <a:pt x="190868" y="146507"/>
                  </a:lnTo>
                  <a:lnTo>
                    <a:pt x="190461" y="145630"/>
                  </a:lnTo>
                  <a:lnTo>
                    <a:pt x="188252" y="144322"/>
                  </a:lnTo>
                  <a:lnTo>
                    <a:pt x="186169" y="144526"/>
                  </a:lnTo>
                  <a:lnTo>
                    <a:pt x="183210" y="141414"/>
                  </a:lnTo>
                  <a:lnTo>
                    <a:pt x="181546" y="141706"/>
                  </a:lnTo>
                  <a:lnTo>
                    <a:pt x="179819" y="142786"/>
                  </a:lnTo>
                  <a:lnTo>
                    <a:pt x="177736" y="143611"/>
                  </a:lnTo>
                  <a:lnTo>
                    <a:pt x="176199" y="144792"/>
                  </a:lnTo>
                  <a:lnTo>
                    <a:pt x="177152" y="147866"/>
                  </a:lnTo>
                  <a:lnTo>
                    <a:pt x="177457" y="148513"/>
                  </a:lnTo>
                  <a:lnTo>
                    <a:pt x="176250" y="148412"/>
                  </a:lnTo>
                  <a:lnTo>
                    <a:pt x="174167" y="148183"/>
                  </a:lnTo>
                  <a:lnTo>
                    <a:pt x="174548" y="149872"/>
                  </a:lnTo>
                  <a:lnTo>
                    <a:pt x="174752" y="151117"/>
                  </a:lnTo>
                  <a:lnTo>
                    <a:pt x="174891" y="152222"/>
                  </a:lnTo>
                  <a:lnTo>
                    <a:pt x="175882" y="152552"/>
                  </a:lnTo>
                  <a:lnTo>
                    <a:pt x="177507" y="149415"/>
                  </a:lnTo>
                  <a:lnTo>
                    <a:pt x="178562" y="149821"/>
                  </a:lnTo>
                  <a:lnTo>
                    <a:pt x="184785" y="153784"/>
                  </a:lnTo>
                  <a:lnTo>
                    <a:pt x="184835" y="153657"/>
                  </a:lnTo>
                  <a:lnTo>
                    <a:pt x="189103" y="149313"/>
                  </a:lnTo>
                  <a:lnTo>
                    <a:pt x="189560" y="149186"/>
                  </a:lnTo>
                  <a:lnTo>
                    <a:pt x="190665" y="148640"/>
                  </a:lnTo>
                  <a:lnTo>
                    <a:pt x="191617" y="148336"/>
                  </a:lnTo>
                  <a:close/>
                </a:path>
                <a:path w="256540" h="252729">
                  <a:moveTo>
                    <a:pt x="198374" y="192163"/>
                  </a:moveTo>
                  <a:lnTo>
                    <a:pt x="198323" y="191985"/>
                  </a:lnTo>
                  <a:lnTo>
                    <a:pt x="198323" y="191668"/>
                  </a:lnTo>
                  <a:lnTo>
                    <a:pt x="197967" y="191541"/>
                  </a:lnTo>
                  <a:lnTo>
                    <a:pt x="197662" y="191566"/>
                  </a:lnTo>
                  <a:lnTo>
                    <a:pt x="197370" y="191541"/>
                  </a:lnTo>
                  <a:lnTo>
                    <a:pt x="197396" y="191719"/>
                  </a:lnTo>
                  <a:lnTo>
                    <a:pt x="197434" y="191897"/>
                  </a:lnTo>
                  <a:lnTo>
                    <a:pt x="197485" y="192112"/>
                  </a:lnTo>
                  <a:lnTo>
                    <a:pt x="197764" y="192138"/>
                  </a:lnTo>
                  <a:lnTo>
                    <a:pt x="198069" y="192138"/>
                  </a:lnTo>
                  <a:lnTo>
                    <a:pt x="198374" y="192163"/>
                  </a:lnTo>
                  <a:close/>
                </a:path>
                <a:path w="256540" h="252729">
                  <a:moveTo>
                    <a:pt x="199567" y="108623"/>
                  </a:moveTo>
                  <a:lnTo>
                    <a:pt x="198742" y="107721"/>
                  </a:lnTo>
                  <a:lnTo>
                    <a:pt x="198348" y="107289"/>
                  </a:lnTo>
                  <a:lnTo>
                    <a:pt x="197840" y="106946"/>
                  </a:lnTo>
                  <a:lnTo>
                    <a:pt x="197167" y="106362"/>
                  </a:lnTo>
                  <a:lnTo>
                    <a:pt x="196837" y="105918"/>
                  </a:lnTo>
                  <a:lnTo>
                    <a:pt x="196189" y="105384"/>
                  </a:lnTo>
                  <a:lnTo>
                    <a:pt x="195402" y="106032"/>
                  </a:lnTo>
                  <a:lnTo>
                    <a:pt x="194246" y="106972"/>
                  </a:lnTo>
                  <a:lnTo>
                    <a:pt x="194576" y="108826"/>
                  </a:lnTo>
                  <a:lnTo>
                    <a:pt x="196138" y="110134"/>
                  </a:lnTo>
                  <a:lnTo>
                    <a:pt x="197764" y="110578"/>
                  </a:lnTo>
                  <a:lnTo>
                    <a:pt x="199555" y="110604"/>
                  </a:lnTo>
                  <a:lnTo>
                    <a:pt x="199567" y="108623"/>
                  </a:lnTo>
                  <a:close/>
                </a:path>
                <a:path w="256540" h="252729">
                  <a:moveTo>
                    <a:pt x="201079" y="71894"/>
                  </a:moveTo>
                  <a:lnTo>
                    <a:pt x="199898" y="69938"/>
                  </a:lnTo>
                  <a:lnTo>
                    <a:pt x="199301" y="68961"/>
                  </a:lnTo>
                  <a:lnTo>
                    <a:pt x="198666" y="69138"/>
                  </a:lnTo>
                  <a:lnTo>
                    <a:pt x="197916" y="69532"/>
                  </a:lnTo>
                  <a:lnTo>
                    <a:pt x="195783" y="70662"/>
                  </a:lnTo>
                  <a:lnTo>
                    <a:pt x="195300" y="72555"/>
                  </a:lnTo>
                  <a:lnTo>
                    <a:pt x="197091" y="75514"/>
                  </a:lnTo>
                  <a:lnTo>
                    <a:pt x="197713" y="75311"/>
                  </a:lnTo>
                  <a:lnTo>
                    <a:pt x="198272" y="75031"/>
                  </a:lnTo>
                  <a:lnTo>
                    <a:pt x="200609" y="73774"/>
                  </a:lnTo>
                  <a:lnTo>
                    <a:pt x="201079" y="71894"/>
                  </a:lnTo>
                  <a:close/>
                </a:path>
                <a:path w="256540" h="252729">
                  <a:moveTo>
                    <a:pt x="203415" y="184581"/>
                  </a:moveTo>
                  <a:lnTo>
                    <a:pt x="202984" y="184035"/>
                  </a:lnTo>
                  <a:lnTo>
                    <a:pt x="202565" y="183629"/>
                  </a:lnTo>
                  <a:lnTo>
                    <a:pt x="201714" y="182880"/>
                  </a:lnTo>
                  <a:lnTo>
                    <a:pt x="201129" y="183324"/>
                  </a:lnTo>
                  <a:lnTo>
                    <a:pt x="200647" y="184010"/>
                  </a:lnTo>
                  <a:lnTo>
                    <a:pt x="200456" y="184289"/>
                  </a:lnTo>
                  <a:lnTo>
                    <a:pt x="200533" y="184734"/>
                  </a:lnTo>
                  <a:lnTo>
                    <a:pt x="200456" y="185242"/>
                  </a:lnTo>
                  <a:lnTo>
                    <a:pt x="201256" y="185140"/>
                  </a:lnTo>
                  <a:lnTo>
                    <a:pt x="202107" y="185216"/>
                  </a:lnTo>
                  <a:lnTo>
                    <a:pt x="203415" y="184581"/>
                  </a:lnTo>
                  <a:close/>
                </a:path>
                <a:path w="256540" h="252729">
                  <a:moveTo>
                    <a:pt x="203771" y="138214"/>
                  </a:moveTo>
                  <a:lnTo>
                    <a:pt x="203390" y="134302"/>
                  </a:lnTo>
                  <a:lnTo>
                    <a:pt x="202666" y="133654"/>
                  </a:lnTo>
                  <a:lnTo>
                    <a:pt x="201307" y="132397"/>
                  </a:lnTo>
                  <a:lnTo>
                    <a:pt x="200825" y="134683"/>
                  </a:lnTo>
                  <a:lnTo>
                    <a:pt x="199224" y="134378"/>
                  </a:lnTo>
                  <a:lnTo>
                    <a:pt x="199072" y="136766"/>
                  </a:lnTo>
                  <a:lnTo>
                    <a:pt x="199567" y="138315"/>
                  </a:lnTo>
                  <a:lnTo>
                    <a:pt x="198996" y="138874"/>
                  </a:lnTo>
                  <a:lnTo>
                    <a:pt x="198488" y="139496"/>
                  </a:lnTo>
                  <a:lnTo>
                    <a:pt x="198018" y="140157"/>
                  </a:lnTo>
                  <a:lnTo>
                    <a:pt x="198348" y="140284"/>
                  </a:lnTo>
                  <a:lnTo>
                    <a:pt x="198640" y="140449"/>
                  </a:lnTo>
                  <a:lnTo>
                    <a:pt x="199948" y="140550"/>
                  </a:lnTo>
                  <a:lnTo>
                    <a:pt x="200025" y="139928"/>
                  </a:lnTo>
                  <a:lnTo>
                    <a:pt x="200025" y="139255"/>
                  </a:lnTo>
                  <a:lnTo>
                    <a:pt x="200799" y="139077"/>
                  </a:lnTo>
                  <a:lnTo>
                    <a:pt x="201955" y="138849"/>
                  </a:lnTo>
                  <a:lnTo>
                    <a:pt x="203771" y="138214"/>
                  </a:lnTo>
                  <a:close/>
                </a:path>
                <a:path w="256540" h="252729">
                  <a:moveTo>
                    <a:pt x="205574" y="36156"/>
                  </a:moveTo>
                  <a:lnTo>
                    <a:pt x="204990" y="33007"/>
                  </a:lnTo>
                  <a:lnTo>
                    <a:pt x="203771" y="32537"/>
                  </a:lnTo>
                  <a:lnTo>
                    <a:pt x="202006" y="32613"/>
                  </a:lnTo>
                  <a:lnTo>
                    <a:pt x="201726" y="32080"/>
                  </a:lnTo>
                  <a:lnTo>
                    <a:pt x="201536" y="31102"/>
                  </a:lnTo>
                  <a:lnTo>
                    <a:pt x="200875" y="31381"/>
                  </a:lnTo>
                  <a:lnTo>
                    <a:pt x="199644" y="31953"/>
                  </a:lnTo>
                  <a:lnTo>
                    <a:pt x="198475" y="31102"/>
                  </a:lnTo>
                  <a:lnTo>
                    <a:pt x="197396" y="31508"/>
                  </a:lnTo>
                  <a:lnTo>
                    <a:pt x="196316" y="31864"/>
                  </a:lnTo>
                  <a:lnTo>
                    <a:pt x="195859" y="33972"/>
                  </a:lnTo>
                  <a:lnTo>
                    <a:pt x="195910" y="35725"/>
                  </a:lnTo>
                  <a:lnTo>
                    <a:pt x="195859" y="35928"/>
                  </a:lnTo>
                  <a:lnTo>
                    <a:pt x="195935" y="36106"/>
                  </a:lnTo>
                  <a:lnTo>
                    <a:pt x="195935" y="36322"/>
                  </a:lnTo>
                  <a:lnTo>
                    <a:pt x="195986" y="36703"/>
                  </a:lnTo>
                  <a:lnTo>
                    <a:pt x="195859" y="37261"/>
                  </a:lnTo>
                  <a:lnTo>
                    <a:pt x="196011" y="37528"/>
                  </a:lnTo>
                  <a:lnTo>
                    <a:pt x="196240" y="37858"/>
                  </a:lnTo>
                  <a:lnTo>
                    <a:pt x="196532" y="37884"/>
                  </a:lnTo>
                  <a:lnTo>
                    <a:pt x="196862" y="38188"/>
                  </a:lnTo>
                  <a:lnTo>
                    <a:pt x="196989" y="38455"/>
                  </a:lnTo>
                  <a:lnTo>
                    <a:pt x="197116" y="38379"/>
                  </a:lnTo>
                  <a:lnTo>
                    <a:pt x="197739" y="38709"/>
                  </a:lnTo>
                  <a:lnTo>
                    <a:pt x="200253" y="38836"/>
                  </a:lnTo>
                  <a:lnTo>
                    <a:pt x="201726" y="38633"/>
                  </a:lnTo>
                  <a:lnTo>
                    <a:pt x="203771" y="39738"/>
                  </a:lnTo>
                  <a:lnTo>
                    <a:pt x="205574" y="36156"/>
                  </a:lnTo>
                  <a:close/>
                </a:path>
                <a:path w="256540" h="252729">
                  <a:moveTo>
                    <a:pt x="206984" y="20104"/>
                  </a:moveTo>
                  <a:lnTo>
                    <a:pt x="206781" y="20040"/>
                  </a:lnTo>
                  <a:lnTo>
                    <a:pt x="206502" y="19862"/>
                  </a:lnTo>
                  <a:lnTo>
                    <a:pt x="206197" y="20129"/>
                  </a:lnTo>
                  <a:lnTo>
                    <a:pt x="205854" y="20688"/>
                  </a:lnTo>
                  <a:lnTo>
                    <a:pt x="206044" y="20739"/>
                  </a:lnTo>
                  <a:lnTo>
                    <a:pt x="206222" y="20815"/>
                  </a:lnTo>
                  <a:lnTo>
                    <a:pt x="206451" y="20891"/>
                  </a:lnTo>
                  <a:lnTo>
                    <a:pt x="206629" y="20637"/>
                  </a:lnTo>
                  <a:lnTo>
                    <a:pt x="206806" y="20358"/>
                  </a:lnTo>
                  <a:lnTo>
                    <a:pt x="206984" y="20104"/>
                  </a:lnTo>
                  <a:close/>
                </a:path>
                <a:path w="256540" h="252729">
                  <a:moveTo>
                    <a:pt x="207251" y="25527"/>
                  </a:moveTo>
                  <a:lnTo>
                    <a:pt x="203492" y="24498"/>
                  </a:lnTo>
                  <a:lnTo>
                    <a:pt x="201053" y="25501"/>
                  </a:lnTo>
                  <a:lnTo>
                    <a:pt x="199021" y="24053"/>
                  </a:lnTo>
                  <a:lnTo>
                    <a:pt x="198894" y="23977"/>
                  </a:lnTo>
                  <a:lnTo>
                    <a:pt x="198475" y="24079"/>
                  </a:lnTo>
                  <a:lnTo>
                    <a:pt x="198475" y="24422"/>
                  </a:lnTo>
                  <a:lnTo>
                    <a:pt x="198374" y="24879"/>
                  </a:lnTo>
                  <a:lnTo>
                    <a:pt x="198920" y="25527"/>
                  </a:lnTo>
                  <a:lnTo>
                    <a:pt x="199453" y="25882"/>
                  </a:lnTo>
                  <a:lnTo>
                    <a:pt x="200202" y="26530"/>
                  </a:lnTo>
                  <a:lnTo>
                    <a:pt x="201333" y="28790"/>
                  </a:lnTo>
                  <a:lnTo>
                    <a:pt x="203669" y="27940"/>
                  </a:lnTo>
                  <a:lnTo>
                    <a:pt x="205828" y="27863"/>
                  </a:lnTo>
                  <a:lnTo>
                    <a:pt x="206959" y="27838"/>
                  </a:lnTo>
                  <a:lnTo>
                    <a:pt x="206425" y="27012"/>
                  </a:lnTo>
                  <a:lnTo>
                    <a:pt x="206197" y="26187"/>
                  </a:lnTo>
                  <a:lnTo>
                    <a:pt x="207251" y="25527"/>
                  </a:lnTo>
                  <a:close/>
                </a:path>
                <a:path w="256540" h="252729">
                  <a:moveTo>
                    <a:pt x="210693" y="52514"/>
                  </a:moveTo>
                  <a:lnTo>
                    <a:pt x="209435" y="49809"/>
                  </a:lnTo>
                  <a:lnTo>
                    <a:pt x="209308" y="48247"/>
                  </a:lnTo>
                  <a:lnTo>
                    <a:pt x="207860" y="48856"/>
                  </a:lnTo>
                  <a:lnTo>
                    <a:pt x="206959" y="49250"/>
                  </a:lnTo>
                  <a:lnTo>
                    <a:pt x="205168" y="49326"/>
                  </a:lnTo>
                  <a:lnTo>
                    <a:pt x="205879" y="51219"/>
                  </a:lnTo>
                  <a:lnTo>
                    <a:pt x="206476" y="51917"/>
                  </a:lnTo>
                  <a:lnTo>
                    <a:pt x="206451" y="53568"/>
                  </a:lnTo>
                  <a:lnTo>
                    <a:pt x="208788" y="52590"/>
                  </a:lnTo>
                  <a:lnTo>
                    <a:pt x="210693" y="52514"/>
                  </a:lnTo>
                  <a:close/>
                </a:path>
                <a:path w="256540" h="252729">
                  <a:moveTo>
                    <a:pt x="211747" y="43256"/>
                  </a:moveTo>
                  <a:lnTo>
                    <a:pt x="211543" y="43205"/>
                  </a:lnTo>
                  <a:lnTo>
                    <a:pt x="211378" y="43129"/>
                  </a:lnTo>
                  <a:lnTo>
                    <a:pt x="211150" y="43053"/>
                  </a:lnTo>
                  <a:lnTo>
                    <a:pt x="210794" y="43561"/>
                  </a:lnTo>
                  <a:lnTo>
                    <a:pt x="210616" y="43827"/>
                  </a:lnTo>
                  <a:lnTo>
                    <a:pt x="210820" y="43878"/>
                  </a:lnTo>
                  <a:lnTo>
                    <a:pt x="211099" y="44056"/>
                  </a:lnTo>
                  <a:lnTo>
                    <a:pt x="211391" y="43776"/>
                  </a:lnTo>
                  <a:lnTo>
                    <a:pt x="211569" y="43510"/>
                  </a:lnTo>
                  <a:lnTo>
                    <a:pt x="211747" y="43256"/>
                  </a:lnTo>
                  <a:close/>
                </a:path>
                <a:path w="256540" h="252729">
                  <a:moveTo>
                    <a:pt x="217271" y="40690"/>
                  </a:moveTo>
                  <a:lnTo>
                    <a:pt x="216471" y="40322"/>
                  </a:lnTo>
                  <a:lnTo>
                    <a:pt x="215646" y="39916"/>
                  </a:lnTo>
                  <a:lnTo>
                    <a:pt x="214833" y="39535"/>
                  </a:lnTo>
                  <a:lnTo>
                    <a:pt x="214782" y="39916"/>
                  </a:lnTo>
                  <a:lnTo>
                    <a:pt x="214604" y="40347"/>
                  </a:lnTo>
                  <a:lnTo>
                    <a:pt x="214731" y="40665"/>
                  </a:lnTo>
                  <a:lnTo>
                    <a:pt x="215011" y="41452"/>
                  </a:lnTo>
                  <a:lnTo>
                    <a:pt x="215493" y="42100"/>
                  </a:lnTo>
                  <a:lnTo>
                    <a:pt x="216496" y="41529"/>
                  </a:lnTo>
                  <a:lnTo>
                    <a:pt x="216750" y="41249"/>
                  </a:lnTo>
                  <a:lnTo>
                    <a:pt x="217017" y="40970"/>
                  </a:lnTo>
                  <a:lnTo>
                    <a:pt x="217271" y="40690"/>
                  </a:lnTo>
                  <a:close/>
                </a:path>
                <a:path w="256540" h="252729">
                  <a:moveTo>
                    <a:pt x="220256" y="185610"/>
                  </a:moveTo>
                  <a:lnTo>
                    <a:pt x="218732" y="184391"/>
                  </a:lnTo>
                  <a:lnTo>
                    <a:pt x="218351" y="184454"/>
                  </a:lnTo>
                  <a:lnTo>
                    <a:pt x="218020" y="184683"/>
                  </a:lnTo>
                  <a:lnTo>
                    <a:pt x="218198" y="184480"/>
                  </a:lnTo>
                  <a:lnTo>
                    <a:pt x="218351" y="184264"/>
                  </a:lnTo>
                  <a:lnTo>
                    <a:pt x="218579" y="184111"/>
                  </a:lnTo>
                  <a:lnTo>
                    <a:pt x="218071" y="183603"/>
                  </a:lnTo>
                  <a:lnTo>
                    <a:pt x="217525" y="182626"/>
                  </a:lnTo>
                  <a:lnTo>
                    <a:pt x="216065" y="182778"/>
                  </a:lnTo>
                  <a:lnTo>
                    <a:pt x="215646" y="183248"/>
                  </a:lnTo>
                  <a:lnTo>
                    <a:pt x="216598" y="181902"/>
                  </a:lnTo>
                  <a:lnTo>
                    <a:pt x="215265" y="180187"/>
                  </a:lnTo>
                  <a:lnTo>
                    <a:pt x="215226" y="180047"/>
                  </a:lnTo>
                  <a:lnTo>
                    <a:pt x="215226" y="184429"/>
                  </a:lnTo>
                  <a:lnTo>
                    <a:pt x="215188" y="184708"/>
                  </a:lnTo>
                  <a:lnTo>
                    <a:pt x="215138" y="185039"/>
                  </a:lnTo>
                  <a:lnTo>
                    <a:pt x="215087" y="184861"/>
                  </a:lnTo>
                  <a:lnTo>
                    <a:pt x="215226" y="184429"/>
                  </a:lnTo>
                  <a:lnTo>
                    <a:pt x="215226" y="180047"/>
                  </a:lnTo>
                  <a:lnTo>
                    <a:pt x="215112" y="179590"/>
                  </a:lnTo>
                  <a:lnTo>
                    <a:pt x="214591" y="179311"/>
                  </a:lnTo>
                  <a:lnTo>
                    <a:pt x="213931" y="179336"/>
                  </a:lnTo>
                  <a:lnTo>
                    <a:pt x="212699" y="179387"/>
                  </a:lnTo>
                  <a:lnTo>
                    <a:pt x="209664" y="184111"/>
                  </a:lnTo>
                  <a:lnTo>
                    <a:pt x="210489" y="184556"/>
                  </a:lnTo>
                  <a:lnTo>
                    <a:pt x="210743" y="184708"/>
                  </a:lnTo>
                  <a:lnTo>
                    <a:pt x="211124" y="184683"/>
                  </a:lnTo>
                  <a:lnTo>
                    <a:pt x="211416" y="184759"/>
                  </a:lnTo>
                  <a:lnTo>
                    <a:pt x="210972" y="185318"/>
                  </a:lnTo>
                  <a:lnTo>
                    <a:pt x="210997" y="185915"/>
                  </a:lnTo>
                  <a:lnTo>
                    <a:pt x="212826" y="187528"/>
                  </a:lnTo>
                  <a:lnTo>
                    <a:pt x="213626" y="188048"/>
                  </a:lnTo>
                  <a:lnTo>
                    <a:pt x="215163" y="185915"/>
                  </a:lnTo>
                  <a:lnTo>
                    <a:pt x="215239" y="185496"/>
                  </a:lnTo>
                  <a:lnTo>
                    <a:pt x="215519" y="185635"/>
                  </a:lnTo>
                  <a:lnTo>
                    <a:pt x="216065" y="185839"/>
                  </a:lnTo>
                  <a:lnTo>
                    <a:pt x="216649" y="185915"/>
                  </a:lnTo>
                  <a:lnTo>
                    <a:pt x="216992" y="185635"/>
                  </a:lnTo>
                  <a:lnTo>
                    <a:pt x="217322" y="185343"/>
                  </a:lnTo>
                  <a:lnTo>
                    <a:pt x="217220" y="185470"/>
                  </a:lnTo>
                  <a:lnTo>
                    <a:pt x="217093" y="185585"/>
                  </a:lnTo>
                  <a:lnTo>
                    <a:pt x="216992" y="185712"/>
                  </a:lnTo>
                  <a:lnTo>
                    <a:pt x="216446" y="186347"/>
                  </a:lnTo>
                  <a:lnTo>
                    <a:pt x="215938" y="186944"/>
                  </a:lnTo>
                  <a:lnTo>
                    <a:pt x="216890" y="187693"/>
                  </a:lnTo>
                  <a:lnTo>
                    <a:pt x="218173" y="188722"/>
                  </a:lnTo>
                  <a:lnTo>
                    <a:pt x="218605" y="187502"/>
                  </a:lnTo>
                  <a:lnTo>
                    <a:pt x="219811" y="186245"/>
                  </a:lnTo>
                  <a:lnTo>
                    <a:pt x="220256" y="185610"/>
                  </a:lnTo>
                  <a:close/>
                </a:path>
                <a:path w="256540" h="252729">
                  <a:moveTo>
                    <a:pt x="220941" y="58496"/>
                  </a:moveTo>
                  <a:lnTo>
                    <a:pt x="219684" y="55651"/>
                  </a:lnTo>
                  <a:lnTo>
                    <a:pt x="218300" y="55333"/>
                  </a:lnTo>
                  <a:lnTo>
                    <a:pt x="216839" y="55626"/>
                  </a:lnTo>
                  <a:lnTo>
                    <a:pt x="215544" y="55880"/>
                  </a:lnTo>
                  <a:lnTo>
                    <a:pt x="215163" y="58470"/>
                  </a:lnTo>
                  <a:lnTo>
                    <a:pt x="216014" y="59893"/>
                  </a:lnTo>
                  <a:lnTo>
                    <a:pt x="216890" y="61379"/>
                  </a:lnTo>
                  <a:lnTo>
                    <a:pt x="218173" y="61658"/>
                  </a:lnTo>
                  <a:lnTo>
                    <a:pt x="219659" y="61226"/>
                  </a:lnTo>
                  <a:lnTo>
                    <a:pt x="220637" y="60629"/>
                  </a:lnTo>
                  <a:lnTo>
                    <a:pt x="220941" y="58496"/>
                  </a:lnTo>
                  <a:close/>
                </a:path>
                <a:path w="256540" h="252729">
                  <a:moveTo>
                    <a:pt x="223926" y="3619"/>
                  </a:moveTo>
                  <a:lnTo>
                    <a:pt x="223799" y="2895"/>
                  </a:lnTo>
                  <a:lnTo>
                    <a:pt x="223316" y="2133"/>
                  </a:lnTo>
                  <a:lnTo>
                    <a:pt x="222846" y="1358"/>
                  </a:lnTo>
                  <a:lnTo>
                    <a:pt x="222745" y="0"/>
                  </a:lnTo>
                  <a:lnTo>
                    <a:pt x="220103" y="1231"/>
                  </a:lnTo>
                  <a:lnTo>
                    <a:pt x="220357" y="1955"/>
                  </a:lnTo>
                  <a:lnTo>
                    <a:pt x="220789" y="2717"/>
                  </a:lnTo>
                  <a:lnTo>
                    <a:pt x="221259" y="3492"/>
                  </a:lnTo>
                  <a:lnTo>
                    <a:pt x="221437" y="4826"/>
                  </a:lnTo>
                  <a:lnTo>
                    <a:pt x="223215" y="3987"/>
                  </a:lnTo>
                  <a:lnTo>
                    <a:pt x="223926" y="3619"/>
                  </a:lnTo>
                  <a:close/>
                </a:path>
                <a:path w="256540" h="252729">
                  <a:moveTo>
                    <a:pt x="225209" y="41998"/>
                  </a:moveTo>
                  <a:lnTo>
                    <a:pt x="225005" y="41325"/>
                  </a:lnTo>
                  <a:lnTo>
                    <a:pt x="224701" y="40919"/>
                  </a:lnTo>
                  <a:lnTo>
                    <a:pt x="224396" y="40767"/>
                  </a:lnTo>
                  <a:lnTo>
                    <a:pt x="223494" y="40373"/>
                  </a:lnTo>
                  <a:lnTo>
                    <a:pt x="222618" y="41478"/>
                  </a:lnTo>
                  <a:lnTo>
                    <a:pt x="220789" y="40347"/>
                  </a:lnTo>
                  <a:lnTo>
                    <a:pt x="219976" y="40817"/>
                  </a:lnTo>
                  <a:lnTo>
                    <a:pt x="219811" y="41744"/>
                  </a:lnTo>
                  <a:lnTo>
                    <a:pt x="219786" y="41922"/>
                  </a:lnTo>
                  <a:lnTo>
                    <a:pt x="220611" y="42354"/>
                  </a:lnTo>
                  <a:lnTo>
                    <a:pt x="221107" y="42456"/>
                  </a:lnTo>
                  <a:lnTo>
                    <a:pt x="222415" y="42748"/>
                  </a:lnTo>
                  <a:lnTo>
                    <a:pt x="223647" y="43929"/>
                  </a:lnTo>
                  <a:lnTo>
                    <a:pt x="225056" y="42773"/>
                  </a:lnTo>
                  <a:lnTo>
                    <a:pt x="225082" y="42405"/>
                  </a:lnTo>
                  <a:lnTo>
                    <a:pt x="225209" y="41998"/>
                  </a:lnTo>
                  <a:close/>
                </a:path>
                <a:path w="256540" h="252729">
                  <a:moveTo>
                    <a:pt x="225653" y="96824"/>
                  </a:moveTo>
                  <a:lnTo>
                    <a:pt x="225577" y="95173"/>
                  </a:lnTo>
                  <a:lnTo>
                    <a:pt x="225234" y="94996"/>
                  </a:lnTo>
                  <a:lnTo>
                    <a:pt x="224523" y="94615"/>
                  </a:lnTo>
                  <a:lnTo>
                    <a:pt x="223520" y="94818"/>
                  </a:lnTo>
                  <a:lnTo>
                    <a:pt x="222643" y="94767"/>
                  </a:lnTo>
                  <a:lnTo>
                    <a:pt x="222846" y="95262"/>
                  </a:lnTo>
                  <a:lnTo>
                    <a:pt x="223075" y="95770"/>
                  </a:lnTo>
                  <a:lnTo>
                    <a:pt x="223177" y="96050"/>
                  </a:lnTo>
                  <a:lnTo>
                    <a:pt x="224002" y="96647"/>
                  </a:lnTo>
                  <a:lnTo>
                    <a:pt x="224624" y="97599"/>
                  </a:lnTo>
                  <a:lnTo>
                    <a:pt x="225336" y="97078"/>
                  </a:lnTo>
                  <a:lnTo>
                    <a:pt x="225653" y="96824"/>
                  </a:lnTo>
                  <a:close/>
                </a:path>
                <a:path w="256540" h="252729">
                  <a:moveTo>
                    <a:pt x="227482" y="115658"/>
                  </a:moveTo>
                  <a:lnTo>
                    <a:pt x="226834" y="112915"/>
                  </a:lnTo>
                  <a:lnTo>
                    <a:pt x="226428" y="108699"/>
                  </a:lnTo>
                  <a:lnTo>
                    <a:pt x="226212" y="108000"/>
                  </a:lnTo>
                  <a:lnTo>
                    <a:pt x="218655" y="106768"/>
                  </a:lnTo>
                  <a:lnTo>
                    <a:pt x="215214" y="109753"/>
                  </a:lnTo>
                  <a:lnTo>
                    <a:pt x="216700" y="115658"/>
                  </a:lnTo>
                  <a:lnTo>
                    <a:pt x="216496" y="115671"/>
                  </a:lnTo>
                  <a:lnTo>
                    <a:pt x="216369" y="115531"/>
                  </a:lnTo>
                  <a:lnTo>
                    <a:pt x="215811" y="115849"/>
                  </a:lnTo>
                  <a:lnTo>
                    <a:pt x="215646" y="116230"/>
                  </a:lnTo>
                  <a:lnTo>
                    <a:pt x="215417" y="116535"/>
                  </a:lnTo>
                  <a:lnTo>
                    <a:pt x="217144" y="117309"/>
                  </a:lnTo>
                  <a:lnTo>
                    <a:pt x="217551" y="118668"/>
                  </a:lnTo>
                  <a:lnTo>
                    <a:pt x="218147" y="119951"/>
                  </a:lnTo>
                  <a:lnTo>
                    <a:pt x="220154" y="120497"/>
                  </a:lnTo>
                  <a:lnTo>
                    <a:pt x="220357" y="120167"/>
                  </a:lnTo>
                  <a:lnTo>
                    <a:pt x="220789" y="120142"/>
                  </a:lnTo>
                  <a:lnTo>
                    <a:pt x="220789" y="120269"/>
                  </a:lnTo>
                  <a:lnTo>
                    <a:pt x="220992" y="120269"/>
                  </a:lnTo>
                  <a:lnTo>
                    <a:pt x="221056" y="120065"/>
                  </a:lnTo>
                  <a:lnTo>
                    <a:pt x="222592" y="119646"/>
                  </a:lnTo>
                  <a:lnTo>
                    <a:pt x="223647" y="118414"/>
                  </a:lnTo>
                  <a:lnTo>
                    <a:pt x="224929" y="116979"/>
                  </a:lnTo>
                  <a:lnTo>
                    <a:pt x="227482" y="115658"/>
                  </a:lnTo>
                  <a:close/>
                </a:path>
                <a:path w="256540" h="252729">
                  <a:moveTo>
                    <a:pt x="231432" y="121031"/>
                  </a:moveTo>
                  <a:lnTo>
                    <a:pt x="230174" y="119595"/>
                  </a:lnTo>
                  <a:lnTo>
                    <a:pt x="229425" y="119113"/>
                  </a:lnTo>
                  <a:lnTo>
                    <a:pt x="228739" y="120091"/>
                  </a:lnTo>
                  <a:lnTo>
                    <a:pt x="228612" y="120294"/>
                  </a:lnTo>
                  <a:lnTo>
                    <a:pt x="228422" y="120243"/>
                  </a:lnTo>
                  <a:lnTo>
                    <a:pt x="228244" y="120319"/>
                  </a:lnTo>
                  <a:lnTo>
                    <a:pt x="228092" y="120142"/>
                  </a:lnTo>
                  <a:lnTo>
                    <a:pt x="228117" y="119824"/>
                  </a:lnTo>
                  <a:lnTo>
                    <a:pt x="227609" y="119824"/>
                  </a:lnTo>
                  <a:lnTo>
                    <a:pt x="227266" y="120396"/>
                  </a:lnTo>
                  <a:lnTo>
                    <a:pt x="227317" y="120573"/>
                  </a:lnTo>
                  <a:lnTo>
                    <a:pt x="227088" y="120624"/>
                  </a:lnTo>
                  <a:lnTo>
                    <a:pt x="226783" y="120599"/>
                  </a:lnTo>
                  <a:lnTo>
                    <a:pt x="226555" y="120751"/>
                  </a:lnTo>
                  <a:lnTo>
                    <a:pt x="225958" y="121221"/>
                  </a:lnTo>
                  <a:lnTo>
                    <a:pt x="225425" y="121881"/>
                  </a:lnTo>
                  <a:lnTo>
                    <a:pt x="226136" y="122783"/>
                  </a:lnTo>
                  <a:lnTo>
                    <a:pt x="227139" y="124091"/>
                  </a:lnTo>
                  <a:lnTo>
                    <a:pt x="228396" y="124244"/>
                  </a:lnTo>
                  <a:lnTo>
                    <a:pt x="229425" y="123139"/>
                  </a:lnTo>
                  <a:lnTo>
                    <a:pt x="230200" y="122199"/>
                  </a:lnTo>
                  <a:lnTo>
                    <a:pt x="230720" y="121627"/>
                  </a:lnTo>
                  <a:lnTo>
                    <a:pt x="231432" y="121031"/>
                  </a:lnTo>
                  <a:close/>
                </a:path>
                <a:path w="256540" h="252729">
                  <a:moveTo>
                    <a:pt x="232587" y="92202"/>
                  </a:moveTo>
                  <a:lnTo>
                    <a:pt x="232308" y="91808"/>
                  </a:lnTo>
                  <a:lnTo>
                    <a:pt x="232206" y="91427"/>
                  </a:lnTo>
                  <a:lnTo>
                    <a:pt x="231800" y="90779"/>
                  </a:lnTo>
                  <a:lnTo>
                    <a:pt x="231660" y="89916"/>
                  </a:lnTo>
                  <a:lnTo>
                    <a:pt x="230682" y="89725"/>
                  </a:lnTo>
                  <a:lnTo>
                    <a:pt x="230098" y="89623"/>
                  </a:lnTo>
                  <a:lnTo>
                    <a:pt x="229527" y="89369"/>
                  </a:lnTo>
                  <a:lnTo>
                    <a:pt x="228942" y="89166"/>
                  </a:lnTo>
                  <a:lnTo>
                    <a:pt x="228714" y="90119"/>
                  </a:lnTo>
                  <a:lnTo>
                    <a:pt x="228346" y="91046"/>
                  </a:lnTo>
                  <a:lnTo>
                    <a:pt x="228320" y="92011"/>
                  </a:lnTo>
                  <a:lnTo>
                    <a:pt x="228320" y="92354"/>
                  </a:lnTo>
                  <a:lnTo>
                    <a:pt x="229044" y="92938"/>
                  </a:lnTo>
                  <a:lnTo>
                    <a:pt x="230022" y="93179"/>
                  </a:lnTo>
                  <a:lnTo>
                    <a:pt x="230632" y="92862"/>
                  </a:lnTo>
                  <a:lnTo>
                    <a:pt x="231178" y="92710"/>
                  </a:lnTo>
                  <a:lnTo>
                    <a:pt x="231635" y="92583"/>
                  </a:lnTo>
                  <a:lnTo>
                    <a:pt x="232283" y="93687"/>
                  </a:lnTo>
                  <a:lnTo>
                    <a:pt x="232511" y="92532"/>
                  </a:lnTo>
                  <a:lnTo>
                    <a:pt x="232587" y="92202"/>
                  </a:lnTo>
                  <a:close/>
                </a:path>
                <a:path w="256540" h="252729">
                  <a:moveTo>
                    <a:pt x="235089" y="98336"/>
                  </a:moveTo>
                  <a:lnTo>
                    <a:pt x="234518" y="97548"/>
                  </a:lnTo>
                  <a:lnTo>
                    <a:pt x="229603" y="95897"/>
                  </a:lnTo>
                  <a:lnTo>
                    <a:pt x="227114" y="97231"/>
                  </a:lnTo>
                  <a:lnTo>
                    <a:pt x="226504" y="97777"/>
                  </a:lnTo>
                  <a:lnTo>
                    <a:pt x="224853" y="97650"/>
                  </a:lnTo>
                  <a:lnTo>
                    <a:pt x="224929" y="98856"/>
                  </a:lnTo>
                  <a:lnTo>
                    <a:pt x="225056" y="100711"/>
                  </a:lnTo>
                  <a:lnTo>
                    <a:pt x="226961" y="102196"/>
                  </a:lnTo>
                  <a:lnTo>
                    <a:pt x="226339" y="104305"/>
                  </a:lnTo>
                  <a:lnTo>
                    <a:pt x="228917" y="104952"/>
                  </a:lnTo>
                  <a:lnTo>
                    <a:pt x="227965" y="105765"/>
                  </a:lnTo>
                  <a:lnTo>
                    <a:pt x="227215" y="106845"/>
                  </a:lnTo>
                  <a:lnTo>
                    <a:pt x="226860" y="110109"/>
                  </a:lnTo>
                  <a:lnTo>
                    <a:pt x="228561" y="111760"/>
                  </a:lnTo>
                  <a:lnTo>
                    <a:pt x="232537" y="111912"/>
                  </a:lnTo>
                  <a:lnTo>
                    <a:pt x="234746" y="109702"/>
                  </a:lnTo>
                  <a:lnTo>
                    <a:pt x="234975" y="106895"/>
                  </a:lnTo>
                  <a:lnTo>
                    <a:pt x="232930" y="104609"/>
                  </a:lnTo>
                  <a:lnTo>
                    <a:pt x="231660" y="104152"/>
                  </a:lnTo>
                  <a:lnTo>
                    <a:pt x="231851" y="103301"/>
                  </a:lnTo>
                  <a:lnTo>
                    <a:pt x="232257" y="102171"/>
                  </a:lnTo>
                  <a:lnTo>
                    <a:pt x="232879" y="101676"/>
                  </a:lnTo>
                  <a:lnTo>
                    <a:pt x="235089" y="98336"/>
                  </a:lnTo>
                  <a:close/>
                </a:path>
                <a:path w="256540" h="252729">
                  <a:moveTo>
                    <a:pt x="235242" y="144665"/>
                  </a:moveTo>
                  <a:lnTo>
                    <a:pt x="233959" y="141655"/>
                  </a:lnTo>
                  <a:lnTo>
                    <a:pt x="233413" y="140576"/>
                  </a:lnTo>
                  <a:lnTo>
                    <a:pt x="229870" y="143014"/>
                  </a:lnTo>
                  <a:lnTo>
                    <a:pt x="228269" y="143040"/>
                  </a:lnTo>
                  <a:lnTo>
                    <a:pt x="225183" y="140106"/>
                  </a:lnTo>
                  <a:lnTo>
                    <a:pt x="223100" y="139103"/>
                  </a:lnTo>
                  <a:lnTo>
                    <a:pt x="219633" y="140906"/>
                  </a:lnTo>
                  <a:lnTo>
                    <a:pt x="217995" y="140550"/>
                  </a:lnTo>
                  <a:lnTo>
                    <a:pt x="214655" y="140449"/>
                  </a:lnTo>
                  <a:lnTo>
                    <a:pt x="213461" y="141058"/>
                  </a:lnTo>
                  <a:lnTo>
                    <a:pt x="212547" y="142062"/>
                  </a:lnTo>
                  <a:lnTo>
                    <a:pt x="212204" y="141757"/>
                  </a:lnTo>
                  <a:lnTo>
                    <a:pt x="210896" y="140906"/>
                  </a:lnTo>
                  <a:lnTo>
                    <a:pt x="209588" y="141084"/>
                  </a:lnTo>
                  <a:lnTo>
                    <a:pt x="207606" y="143014"/>
                  </a:lnTo>
                  <a:lnTo>
                    <a:pt x="207911" y="144348"/>
                  </a:lnTo>
                  <a:lnTo>
                    <a:pt x="206298" y="146431"/>
                  </a:lnTo>
                  <a:lnTo>
                    <a:pt x="207060" y="147231"/>
                  </a:lnTo>
                  <a:lnTo>
                    <a:pt x="208013" y="147840"/>
                  </a:lnTo>
                  <a:lnTo>
                    <a:pt x="207225" y="148107"/>
                  </a:lnTo>
                  <a:lnTo>
                    <a:pt x="206527" y="148463"/>
                  </a:lnTo>
                  <a:lnTo>
                    <a:pt x="202057" y="148386"/>
                  </a:lnTo>
                  <a:lnTo>
                    <a:pt x="200482" y="148717"/>
                  </a:lnTo>
                  <a:lnTo>
                    <a:pt x="199618" y="150025"/>
                  </a:lnTo>
                  <a:lnTo>
                    <a:pt x="198742" y="150114"/>
                  </a:lnTo>
                  <a:lnTo>
                    <a:pt x="197993" y="150876"/>
                  </a:lnTo>
                  <a:lnTo>
                    <a:pt x="197866" y="151879"/>
                  </a:lnTo>
                  <a:lnTo>
                    <a:pt x="197866" y="152400"/>
                  </a:lnTo>
                  <a:lnTo>
                    <a:pt x="198043" y="152679"/>
                  </a:lnTo>
                  <a:lnTo>
                    <a:pt x="198297" y="152831"/>
                  </a:lnTo>
                  <a:lnTo>
                    <a:pt x="197408" y="153403"/>
                  </a:lnTo>
                  <a:lnTo>
                    <a:pt x="194881" y="157353"/>
                  </a:lnTo>
                  <a:lnTo>
                    <a:pt x="194348" y="157924"/>
                  </a:lnTo>
                  <a:lnTo>
                    <a:pt x="195808" y="159334"/>
                  </a:lnTo>
                  <a:lnTo>
                    <a:pt x="197269" y="159562"/>
                  </a:lnTo>
                  <a:lnTo>
                    <a:pt x="198221" y="159385"/>
                  </a:lnTo>
                  <a:lnTo>
                    <a:pt x="198145" y="160616"/>
                  </a:lnTo>
                  <a:lnTo>
                    <a:pt x="198297" y="161861"/>
                  </a:lnTo>
                  <a:lnTo>
                    <a:pt x="200850" y="165100"/>
                  </a:lnTo>
                  <a:lnTo>
                    <a:pt x="201231" y="167335"/>
                  </a:lnTo>
                  <a:lnTo>
                    <a:pt x="199948" y="171310"/>
                  </a:lnTo>
                  <a:lnTo>
                    <a:pt x="199593" y="173761"/>
                  </a:lnTo>
                  <a:lnTo>
                    <a:pt x="201282" y="175145"/>
                  </a:lnTo>
                  <a:lnTo>
                    <a:pt x="201803" y="176606"/>
                  </a:lnTo>
                  <a:lnTo>
                    <a:pt x="202565" y="177736"/>
                  </a:lnTo>
                  <a:lnTo>
                    <a:pt x="204571" y="178231"/>
                  </a:lnTo>
                  <a:lnTo>
                    <a:pt x="204698" y="179463"/>
                  </a:lnTo>
                  <a:lnTo>
                    <a:pt x="206400" y="179019"/>
                  </a:lnTo>
                  <a:lnTo>
                    <a:pt x="207276" y="178054"/>
                  </a:lnTo>
                  <a:lnTo>
                    <a:pt x="209892" y="178054"/>
                  </a:lnTo>
                  <a:lnTo>
                    <a:pt x="210870" y="177609"/>
                  </a:lnTo>
                  <a:lnTo>
                    <a:pt x="212471" y="175450"/>
                  </a:lnTo>
                  <a:lnTo>
                    <a:pt x="213779" y="174523"/>
                  </a:lnTo>
                  <a:lnTo>
                    <a:pt x="226314" y="157695"/>
                  </a:lnTo>
                  <a:lnTo>
                    <a:pt x="226428" y="156845"/>
                  </a:lnTo>
                  <a:lnTo>
                    <a:pt x="224396" y="156324"/>
                  </a:lnTo>
                  <a:lnTo>
                    <a:pt x="224104" y="155587"/>
                  </a:lnTo>
                  <a:lnTo>
                    <a:pt x="227787" y="154330"/>
                  </a:lnTo>
                  <a:lnTo>
                    <a:pt x="227863" y="150215"/>
                  </a:lnTo>
                  <a:lnTo>
                    <a:pt x="233057" y="148564"/>
                  </a:lnTo>
                  <a:lnTo>
                    <a:pt x="232689" y="147383"/>
                  </a:lnTo>
                  <a:lnTo>
                    <a:pt x="231203" y="144894"/>
                  </a:lnTo>
                  <a:lnTo>
                    <a:pt x="231609" y="144576"/>
                  </a:lnTo>
                  <a:lnTo>
                    <a:pt x="234365" y="145199"/>
                  </a:lnTo>
                  <a:lnTo>
                    <a:pt x="235242" y="144665"/>
                  </a:lnTo>
                  <a:close/>
                </a:path>
                <a:path w="256540" h="252729">
                  <a:moveTo>
                    <a:pt x="236855" y="116281"/>
                  </a:moveTo>
                  <a:lnTo>
                    <a:pt x="236804" y="115747"/>
                  </a:lnTo>
                  <a:lnTo>
                    <a:pt x="236372" y="115303"/>
                  </a:lnTo>
                  <a:lnTo>
                    <a:pt x="235800" y="114668"/>
                  </a:lnTo>
                  <a:lnTo>
                    <a:pt x="235089" y="114350"/>
                  </a:lnTo>
                  <a:lnTo>
                    <a:pt x="234391" y="115303"/>
                  </a:lnTo>
                  <a:lnTo>
                    <a:pt x="233819" y="115747"/>
                  </a:lnTo>
                  <a:lnTo>
                    <a:pt x="233934" y="116357"/>
                  </a:lnTo>
                  <a:lnTo>
                    <a:pt x="234391" y="116801"/>
                  </a:lnTo>
                  <a:lnTo>
                    <a:pt x="234975" y="117411"/>
                  </a:lnTo>
                  <a:lnTo>
                    <a:pt x="235623" y="117716"/>
                  </a:lnTo>
                  <a:lnTo>
                    <a:pt x="236347" y="116852"/>
                  </a:lnTo>
                  <a:lnTo>
                    <a:pt x="236855" y="116281"/>
                  </a:lnTo>
                  <a:close/>
                </a:path>
                <a:path w="256540" h="252729">
                  <a:moveTo>
                    <a:pt x="239014" y="121399"/>
                  </a:moveTo>
                  <a:lnTo>
                    <a:pt x="238836" y="120650"/>
                  </a:lnTo>
                  <a:lnTo>
                    <a:pt x="238379" y="120319"/>
                  </a:lnTo>
                  <a:lnTo>
                    <a:pt x="237731" y="120192"/>
                  </a:lnTo>
                  <a:lnTo>
                    <a:pt x="237705" y="120573"/>
                  </a:lnTo>
                  <a:lnTo>
                    <a:pt x="237477" y="121069"/>
                  </a:lnTo>
                  <a:lnTo>
                    <a:pt x="237959" y="121754"/>
                  </a:lnTo>
                  <a:lnTo>
                    <a:pt x="238455" y="122059"/>
                  </a:lnTo>
                  <a:lnTo>
                    <a:pt x="238887" y="122428"/>
                  </a:lnTo>
                  <a:lnTo>
                    <a:pt x="238937" y="122059"/>
                  </a:lnTo>
                  <a:lnTo>
                    <a:pt x="238963" y="121678"/>
                  </a:lnTo>
                  <a:lnTo>
                    <a:pt x="239014" y="121399"/>
                  </a:lnTo>
                  <a:close/>
                </a:path>
                <a:path w="256540" h="252729">
                  <a:moveTo>
                    <a:pt x="242430" y="141452"/>
                  </a:moveTo>
                  <a:lnTo>
                    <a:pt x="242277" y="141312"/>
                  </a:lnTo>
                  <a:lnTo>
                    <a:pt x="241769" y="140703"/>
                  </a:lnTo>
                  <a:lnTo>
                    <a:pt x="241122" y="140081"/>
                  </a:lnTo>
                  <a:lnTo>
                    <a:pt x="240372" y="140855"/>
                  </a:lnTo>
                  <a:lnTo>
                    <a:pt x="240017" y="141211"/>
                  </a:lnTo>
                  <a:lnTo>
                    <a:pt x="239991" y="141859"/>
                  </a:lnTo>
                  <a:lnTo>
                    <a:pt x="239814" y="142392"/>
                  </a:lnTo>
                  <a:lnTo>
                    <a:pt x="240588" y="142290"/>
                  </a:lnTo>
                  <a:lnTo>
                    <a:pt x="242201" y="142138"/>
                  </a:lnTo>
                  <a:lnTo>
                    <a:pt x="242227" y="141909"/>
                  </a:lnTo>
                  <a:lnTo>
                    <a:pt x="242430" y="141452"/>
                  </a:lnTo>
                  <a:close/>
                </a:path>
                <a:path w="256540" h="252729">
                  <a:moveTo>
                    <a:pt x="243255" y="156349"/>
                  </a:moveTo>
                  <a:lnTo>
                    <a:pt x="242404" y="155092"/>
                  </a:lnTo>
                  <a:lnTo>
                    <a:pt x="239509" y="154940"/>
                  </a:lnTo>
                  <a:lnTo>
                    <a:pt x="238112" y="154660"/>
                  </a:lnTo>
                  <a:lnTo>
                    <a:pt x="234645" y="155117"/>
                  </a:lnTo>
                  <a:lnTo>
                    <a:pt x="233591" y="157429"/>
                  </a:lnTo>
                  <a:lnTo>
                    <a:pt x="234823" y="160312"/>
                  </a:lnTo>
                  <a:lnTo>
                    <a:pt x="235242" y="161036"/>
                  </a:lnTo>
                  <a:lnTo>
                    <a:pt x="236029" y="162521"/>
                  </a:lnTo>
                  <a:lnTo>
                    <a:pt x="236194" y="162902"/>
                  </a:lnTo>
                  <a:lnTo>
                    <a:pt x="237528" y="165430"/>
                  </a:lnTo>
                  <a:lnTo>
                    <a:pt x="239687" y="165938"/>
                  </a:lnTo>
                  <a:lnTo>
                    <a:pt x="242570" y="161988"/>
                  </a:lnTo>
                  <a:lnTo>
                    <a:pt x="243255" y="159702"/>
                  </a:lnTo>
                  <a:lnTo>
                    <a:pt x="243255" y="156349"/>
                  </a:lnTo>
                  <a:close/>
                </a:path>
                <a:path w="256540" h="252729">
                  <a:moveTo>
                    <a:pt x="246214" y="38354"/>
                  </a:moveTo>
                  <a:lnTo>
                    <a:pt x="246011" y="38315"/>
                  </a:lnTo>
                  <a:lnTo>
                    <a:pt x="245833" y="38239"/>
                  </a:lnTo>
                  <a:lnTo>
                    <a:pt x="245618" y="38163"/>
                  </a:lnTo>
                  <a:lnTo>
                    <a:pt x="245262" y="38658"/>
                  </a:lnTo>
                  <a:lnTo>
                    <a:pt x="245084" y="38938"/>
                  </a:lnTo>
                  <a:lnTo>
                    <a:pt x="245287" y="38989"/>
                  </a:lnTo>
                  <a:lnTo>
                    <a:pt x="245567" y="39166"/>
                  </a:lnTo>
                  <a:lnTo>
                    <a:pt x="245859" y="38887"/>
                  </a:lnTo>
                  <a:lnTo>
                    <a:pt x="246011" y="38608"/>
                  </a:lnTo>
                  <a:lnTo>
                    <a:pt x="246214" y="38354"/>
                  </a:lnTo>
                  <a:close/>
                </a:path>
                <a:path w="256540" h="252729">
                  <a:moveTo>
                    <a:pt x="248069" y="86563"/>
                  </a:moveTo>
                  <a:lnTo>
                    <a:pt x="247967" y="86334"/>
                  </a:lnTo>
                  <a:lnTo>
                    <a:pt x="247650" y="85598"/>
                  </a:lnTo>
                  <a:lnTo>
                    <a:pt x="243535" y="85598"/>
                  </a:lnTo>
                  <a:lnTo>
                    <a:pt x="242620" y="86334"/>
                  </a:lnTo>
                  <a:lnTo>
                    <a:pt x="242709" y="86563"/>
                  </a:lnTo>
                  <a:lnTo>
                    <a:pt x="243408" y="88595"/>
                  </a:lnTo>
                  <a:lnTo>
                    <a:pt x="245313" y="89192"/>
                  </a:lnTo>
                  <a:lnTo>
                    <a:pt x="245948" y="89192"/>
                  </a:lnTo>
                  <a:lnTo>
                    <a:pt x="247497" y="87757"/>
                  </a:lnTo>
                  <a:lnTo>
                    <a:pt x="247611" y="87515"/>
                  </a:lnTo>
                  <a:lnTo>
                    <a:pt x="248069" y="86563"/>
                  </a:lnTo>
                  <a:close/>
                </a:path>
                <a:path w="256540" h="252729">
                  <a:moveTo>
                    <a:pt x="248996" y="73279"/>
                  </a:moveTo>
                  <a:lnTo>
                    <a:pt x="248094" y="72275"/>
                  </a:lnTo>
                  <a:lnTo>
                    <a:pt x="247040" y="71145"/>
                  </a:lnTo>
                  <a:lnTo>
                    <a:pt x="245910" y="70065"/>
                  </a:lnTo>
                  <a:lnTo>
                    <a:pt x="244703" y="69138"/>
                  </a:lnTo>
                  <a:lnTo>
                    <a:pt x="245440" y="68414"/>
                  </a:lnTo>
                  <a:lnTo>
                    <a:pt x="246240" y="67830"/>
                  </a:lnTo>
                  <a:lnTo>
                    <a:pt x="247548" y="68211"/>
                  </a:lnTo>
                  <a:lnTo>
                    <a:pt x="247891" y="67830"/>
                  </a:lnTo>
                  <a:lnTo>
                    <a:pt x="248221" y="67449"/>
                  </a:lnTo>
                  <a:lnTo>
                    <a:pt x="247345" y="65951"/>
                  </a:lnTo>
                  <a:lnTo>
                    <a:pt x="247345" y="64046"/>
                  </a:lnTo>
                  <a:lnTo>
                    <a:pt x="247192" y="64046"/>
                  </a:lnTo>
                  <a:lnTo>
                    <a:pt x="241452" y="62052"/>
                  </a:lnTo>
                  <a:lnTo>
                    <a:pt x="237756" y="61087"/>
                  </a:lnTo>
                  <a:lnTo>
                    <a:pt x="237756" y="84975"/>
                  </a:lnTo>
                  <a:lnTo>
                    <a:pt x="233857" y="84975"/>
                  </a:lnTo>
                  <a:lnTo>
                    <a:pt x="234645" y="84378"/>
                  </a:lnTo>
                  <a:lnTo>
                    <a:pt x="235038" y="83667"/>
                  </a:lnTo>
                  <a:lnTo>
                    <a:pt x="235267" y="83273"/>
                  </a:lnTo>
                  <a:lnTo>
                    <a:pt x="236753" y="84772"/>
                  </a:lnTo>
                  <a:lnTo>
                    <a:pt x="237756" y="84975"/>
                  </a:lnTo>
                  <a:lnTo>
                    <a:pt x="237756" y="61087"/>
                  </a:lnTo>
                  <a:lnTo>
                    <a:pt x="237528" y="61023"/>
                  </a:lnTo>
                  <a:lnTo>
                    <a:pt x="233819" y="64046"/>
                  </a:lnTo>
                  <a:lnTo>
                    <a:pt x="229501" y="65214"/>
                  </a:lnTo>
                  <a:lnTo>
                    <a:pt x="228574" y="66916"/>
                  </a:lnTo>
                  <a:lnTo>
                    <a:pt x="228574" y="76466"/>
                  </a:lnTo>
                  <a:lnTo>
                    <a:pt x="228168" y="76746"/>
                  </a:lnTo>
                  <a:lnTo>
                    <a:pt x="227584" y="76746"/>
                  </a:lnTo>
                  <a:lnTo>
                    <a:pt x="226822" y="75793"/>
                  </a:lnTo>
                  <a:lnTo>
                    <a:pt x="226326" y="75171"/>
                  </a:lnTo>
                  <a:lnTo>
                    <a:pt x="227317" y="75412"/>
                  </a:lnTo>
                  <a:lnTo>
                    <a:pt x="227888" y="75412"/>
                  </a:lnTo>
                  <a:lnTo>
                    <a:pt x="228269" y="76060"/>
                  </a:lnTo>
                  <a:lnTo>
                    <a:pt x="228574" y="76466"/>
                  </a:lnTo>
                  <a:lnTo>
                    <a:pt x="228574" y="66916"/>
                  </a:lnTo>
                  <a:lnTo>
                    <a:pt x="227660" y="68580"/>
                  </a:lnTo>
                  <a:lnTo>
                    <a:pt x="227571" y="69138"/>
                  </a:lnTo>
                  <a:lnTo>
                    <a:pt x="226860" y="73075"/>
                  </a:lnTo>
                  <a:lnTo>
                    <a:pt x="226783" y="73279"/>
                  </a:lnTo>
                  <a:lnTo>
                    <a:pt x="226326" y="74536"/>
                  </a:lnTo>
                  <a:lnTo>
                    <a:pt x="226314" y="74777"/>
                  </a:lnTo>
                  <a:lnTo>
                    <a:pt x="226301" y="75107"/>
                  </a:lnTo>
                  <a:lnTo>
                    <a:pt x="226237" y="74866"/>
                  </a:lnTo>
                  <a:lnTo>
                    <a:pt x="224294" y="75793"/>
                  </a:lnTo>
                  <a:lnTo>
                    <a:pt x="221830" y="75412"/>
                  </a:lnTo>
                  <a:lnTo>
                    <a:pt x="217728" y="75412"/>
                  </a:lnTo>
                  <a:lnTo>
                    <a:pt x="215493" y="77241"/>
                  </a:lnTo>
                  <a:lnTo>
                    <a:pt x="213258" y="81305"/>
                  </a:lnTo>
                  <a:lnTo>
                    <a:pt x="213296" y="82219"/>
                  </a:lnTo>
                  <a:lnTo>
                    <a:pt x="219125" y="82219"/>
                  </a:lnTo>
                  <a:lnTo>
                    <a:pt x="213309" y="82372"/>
                  </a:lnTo>
                  <a:lnTo>
                    <a:pt x="213360" y="83273"/>
                  </a:lnTo>
                  <a:lnTo>
                    <a:pt x="213410" y="83667"/>
                  </a:lnTo>
                  <a:lnTo>
                    <a:pt x="211442" y="82423"/>
                  </a:lnTo>
                  <a:lnTo>
                    <a:pt x="199923" y="82715"/>
                  </a:lnTo>
                  <a:lnTo>
                    <a:pt x="207352" y="82715"/>
                  </a:lnTo>
                  <a:lnTo>
                    <a:pt x="204470" y="84975"/>
                  </a:lnTo>
                  <a:lnTo>
                    <a:pt x="204216" y="84975"/>
                  </a:lnTo>
                  <a:lnTo>
                    <a:pt x="204190" y="86563"/>
                  </a:lnTo>
                  <a:lnTo>
                    <a:pt x="204978" y="88214"/>
                  </a:lnTo>
                  <a:lnTo>
                    <a:pt x="206933" y="92100"/>
                  </a:lnTo>
                  <a:lnTo>
                    <a:pt x="209664" y="94068"/>
                  </a:lnTo>
                  <a:lnTo>
                    <a:pt x="213575" y="93510"/>
                  </a:lnTo>
                  <a:lnTo>
                    <a:pt x="214896" y="92100"/>
                  </a:lnTo>
                  <a:lnTo>
                    <a:pt x="215531" y="91376"/>
                  </a:lnTo>
                  <a:lnTo>
                    <a:pt x="216433" y="89293"/>
                  </a:lnTo>
                  <a:lnTo>
                    <a:pt x="217970" y="90678"/>
                  </a:lnTo>
                  <a:lnTo>
                    <a:pt x="219367" y="91376"/>
                  </a:lnTo>
                  <a:lnTo>
                    <a:pt x="225259" y="91376"/>
                  </a:lnTo>
                  <a:lnTo>
                    <a:pt x="227215" y="89192"/>
                  </a:lnTo>
                  <a:lnTo>
                    <a:pt x="231063" y="85090"/>
                  </a:lnTo>
                  <a:lnTo>
                    <a:pt x="233057" y="87960"/>
                  </a:lnTo>
                  <a:lnTo>
                    <a:pt x="233692" y="88214"/>
                  </a:lnTo>
                  <a:lnTo>
                    <a:pt x="234492" y="87807"/>
                  </a:lnTo>
                  <a:lnTo>
                    <a:pt x="233210" y="90601"/>
                  </a:lnTo>
                  <a:lnTo>
                    <a:pt x="234061" y="95567"/>
                  </a:lnTo>
                  <a:lnTo>
                    <a:pt x="235521" y="96723"/>
                  </a:lnTo>
                  <a:lnTo>
                    <a:pt x="236372" y="96774"/>
                  </a:lnTo>
                  <a:lnTo>
                    <a:pt x="237299" y="96748"/>
                  </a:lnTo>
                  <a:lnTo>
                    <a:pt x="237451" y="97180"/>
                  </a:lnTo>
                  <a:lnTo>
                    <a:pt x="237375" y="97409"/>
                  </a:lnTo>
                  <a:lnTo>
                    <a:pt x="237350" y="97624"/>
                  </a:lnTo>
                  <a:lnTo>
                    <a:pt x="235800" y="98552"/>
                  </a:lnTo>
                  <a:lnTo>
                    <a:pt x="235800" y="99809"/>
                  </a:lnTo>
                  <a:lnTo>
                    <a:pt x="235699" y="102603"/>
                  </a:lnTo>
                  <a:lnTo>
                    <a:pt x="236169" y="103555"/>
                  </a:lnTo>
                  <a:lnTo>
                    <a:pt x="238442" y="105537"/>
                  </a:lnTo>
                  <a:lnTo>
                    <a:pt x="237832" y="105359"/>
                  </a:lnTo>
                  <a:lnTo>
                    <a:pt x="236804" y="106768"/>
                  </a:lnTo>
                  <a:lnTo>
                    <a:pt x="236931" y="108369"/>
                  </a:lnTo>
                  <a:lnTo>
                    <a:pt x="237032" y="109347"/>
                  </a:lnTo>
                  <a:lnTo>
                    <a:pt x="238010" y="109156"/>
                  </a:lnTo>
                  <a:lnTo>
                    <a:pt x="239039" y="109131"/>
                  </a:lnTo>
                  <a:lnTo>
                    <a:pt x="239915" y="108724"/>
                  </a:lnTo>
                  <a:lnTo>
                    <a:pt x="240588" y="108394"/>
                  </a:lnTo>
                  <a:lnTo>
                    <a:pt x="240461" y="105638"/>
                  </a:lnTo>
                  <a:lnTo>
                    <a:pt x="239915" y="105664"/>
                  </a:lnTo>
                  <a:lnTo>
                    <a:pt x="239141" y="105664"/>
                  </a:lnTo>
                  <a:lnTo>
                    <a:pt x="239636" y="104635"/>
                  </a:lnTo>
                  <a:lnTo>
                    <a:pt x="240436" y="104508"/>
                  </a:lnTo>
                  <a:lnTo>
                    <a:pt x="242747" y="103847"/>
                  </a:lnTo>
                  <a:lnTo>
                    <a:pt x="242354" y="102704"/>
                  </a:lnTo>
                  <a:lnTo>
                    <a:pt x="241071" y="100215"/>
                  </a:lnTo>
                  <a:lnTo>
                    <a:pt x="240372" y="99263"/>
                  </a:lnTo>
                  <a:lnTo>
                    <a:pt x="239839" y="98285"/>
                  </a:lnTo>
                  <a:lnTo>
                    <a:pt x="240868" y="98361"/>
                  </a:lnTo>
                  <a:lnTo>
                    <a:pt x="242023" y="98285"/>
                  </a:lnTo>
                  <a:lnTo>
                    <a:pt x="243103" y="99060"/>
                  </a:lnTo>
                  <a:lnTo>
                    <a:pt x="243052" y="95872"/>
                  </a:lnTo>
                  <a:lnTo>
                    <a:pt x="242379" y="94818"/>
                  </a:lnTo>
                  <a:lnTo>
                    <a:pt x="241122" y="94665"/>
                  </a:lnTo>
                  <a:lnTo>
                    <a:pt x="240944" y="94792"/>
                  </a:lnTo>
                  <a:lnTo>
                    <a:pt x="238836" y="92659"/>
                  </a:lnTo>
                  <a:lnTo>
                    <a:pt x="241325" y="90779"/>
                  </a:lnTo>
                  <a:lnTo>
                    <a:pt x="241452" y="87757"/>
                  </a:lnTo>
                  <a:lnTo>
                    <a:pt x="241427" y="86614"/>
                  </a:lnTo>
                  <a:lnTo>
                    <a:pt x="240169" y="86309"/>
                  </a:lnTo>
                  <a:lnTo>
                    <a:pt x="237959" y="85775"/>
                  </a:lnTo>
                  <a:lnTo>
                    <a:pt x="235000" y="87147"/>
                  </a:lnTo>
                  <a:lnTo>
                    <a:pt x="234911" y="86563"/>
                  </a:lnTo>
                  <a:lnTo>
                    <a:pt x="234365" y="85598"/>
                  </a:lnTo>
                  <a:lnTo>
                    <a:pt x="233057" y="85598"/>
                  </a:lnTo>
                  <a:lnTo>
                    <a:pt x="233654" y="85140"/>
                  </a:lnTo>
                  <a:lnTo>
                    <a:pt x="247535" y="85432"/>
                  </a:lnTo>
                  <a:lnTo>
                    <a:pt x="247446" y="84975"/>
                  </a:lnTo>
                  <a:lnTo>
                    <a:pt x="247573" y="84975"/>
                  </a:lnTo>
                  <a:lnTo>
                    <a:pt x="248018" y="84518"/>
                  </a:lnTo>
                  <a:lnTo>
                    <a:pt x="248500" y="83972"/>
                  </a:lnTo>
                  <a:lnTo>
                    <a:pt x="248475" y="83273"/>
                  </a:lnTo>
                  <a:lnTo>
                    <a:pt x="248462" y="82867"/>
                  </a:lnTo>
                  <a:lnTo>
                    <a:pt x="248437" y="82219"/>
                  </a:lnTo>
                  <a:lnTo>
                    <a:pt x="248196" y="82219"/>
                  </a:lnTo>
                  <a:lnTo>
                    <a:pt x="247992" y="82016"/>
                  </a:lnTo>
                  <a:lnTo>
                    <a:pt x="247345" y="82219"/>
                  </a:lnTo>
                  <a:lnTo>
                    <a:pt x="247015" y="82219"/>
                  </a:lnTo>
                  <a:lnTo>
                    <a:pt x="247040" y="82715"/>
                  </a:lnTo>
                  <a:lnTo>
                    <a:pt x="246773" y="82867"/>
                  </a:lnTo>
                  <a:lnTo>
                    <a:pt x="246722" y="82715"/>
                  </a:lnTo>
                  <a:lnTo>
                    <a:pt x="246214" y="81305"/>
                  </a:lnTo>
                  <a:lnTo>
                    <a:pt x="245833" y="80403"/>
                  </a:lnTo>
                  <a:lnTo>
                    <a:pt x="245389" y="78244"/>
                  </a:lnTo>
                  <a:lnTo>
                    <a:pt x="244995" y="77241"/>
                  </a:lnTo>
                  <a:lnTo>
                    <a:pt x="244767" y="76746"/>
                  </a:lnTo>
                  <a:lnTo>
                    <a:pt x="244640" y="76466"/>
                  </a:lnTo>
                  <a:lnTo>
                    <a:pt x="245694" y="76466"/>
                  </a:lnTo>
                  <a:lnTo>
                    <a:pt x="245960" y="76060"/>
                  </a:lnTo>
                  <a:lnTo>
                    <a:pt x="246202" y="75793"/>
                  </a:lnTo>
                  <a:lnTo>
                    <a:pt x="247345" y="75107"/>
                  </a:lnTo>
                  <a:lnTo>
                    <a:pt x="248348" y="74536"/>
                  </a:lnTo>
                  <a:lnTo>
                    <a:pt x="248996" y="73279"/>
                  </a:lnTo>
                  <a:close/>
                </a:path>
                <a:path w="256540" h="252729">
                  <a:moveTo>
                    <a:pt x="250037" y="79756"/>
                  </a:moveTo>
                  <a:lnTo>
                    <a:pt x="249529" y="78752"/>
                  </a:lnTo>
                  <a:lnTo>
                    <a:pt x="249555" y="78193"/>
                  </a:lnTo>
                  <a:lnTo>
                    <a:pt x="249580" y="77698"/>
                  </a:lnTo>
                  <a:lnTo>
                    <a:pt x="249834" y="76847"/>
                  </a:lnTo>
                  <a:lnTo>
                    <a:pt x="249174" y="76746"/>
                  </a:lnTo>
                  <a:lnTo>
                    <a:pt x="247992" y="76593"/>
                  </a:lnTo>
                  <a:lnTo>
                    <a:pt x="248577" y="77647"/>
                  </a:lnTo>
                  <a:lnTo>
                    <a:pt x="248348" y="78397"/>
                  </a:lnTo>
                  <a:lnTo>
                    <a:pt x="248475" y="78727"/>
                  </a:lnTo>
                  <a:lnTo>
                    <a:pt x="248602" y="79629"/>
                  </a:lnTo>
                  <a:lnTo>
                    <a:pt x="248831" y="79654"/>
                  </a:lnTo>
                  <a:lnTo>
                    <a:pt x="250037" y="79756"/>
                  </a:lnTo>
                  <a:close/>
                </a:path>
                <a:path w="256540" h="252729">
                  <a:moveTo>
                    <a:pt x="253898" y="189001"/>
                  </a:moveTo>
                  <a:lnTo>
                    <a:pt x="253199" y="188798"/>
                  </a:lnTo>
                  <a:lnTo>
                    <a:pt x="252209" y="188925"/>
                  </a:lnTo>
                  <a:lnTo>
                    <a:pt x="250126" y="188899"/>
                  </a:lnTo>
                  <a:lnTo>
                    <a:pt x="248373" y="189776"/>
                  </a:lnTo>
                  <a:lnTo>
                    <a:pt x="247967" y="192138"/>
                  </a:lnTo>
                  <a:lnTo>
                    <a:pt x="249529" y="193522"/>
                  </a:lnTo>
                  <a:lnTo>
                    <a:pt x="251066" y="193497"/>
                  </a:lnTo>
                  <a:lnTo>
                    <a:pt x="252768" y="193471"/>
                  </a:lnTo>
                  <a:lnTo>
                    <a:pt x="253822" y="192239"/>
                  </a:lnTo>
                  <a:lnTo>
                    <a:pt x="253898" y="189001"/>
                  </a:lnTo>
                  <a:close/>
                </a:path>
                <a:path w="256540" h="252729">
                  <a:moveTo>
                    <a:pt x="254279" y="98577"/>
                  </a:moveTo>
                  <a:lnTo>
                    <a:pt x="254000" y="98437"/>
                  </a:lnTo>
                  <a:lnTo>
                    <a:pt x="253669" y="98056"/>
                  </a:lnTo>
                  <a:lnTo>
                    <a:pt x="253415" y="98082"/>
                  </a:lnTo>
                  <a:lnTo>
                    <a:pt x="252920" y="98132"/>
                  </a:lnTo>
                  <a:lnTo>
                    <a:pt x="252463" y="98437"/>
                  </a:lnTo>
                  <a:lnTo>
                    <a:pt x="252018" y="98602"/>
                  </a:lnTo>
                  <a:lnTo>
                    <a:pt x="252285" y="98806"/>
                  </a:lnTo>
                  <a:lnTo>
                    <a:pt x="252590" y="98983"/>
                  </a:lnTo>
                  <a:lnTo>
                    <a:pt x="252793" y="99110"/>
                  </a:lnTo>
                  <a:lnTo>
                    <a:pt x="253466" y="99263"/>
                  </a:lnTo>
                  <a:lnTo>
                    <a:pt x="253923" y="99034"/>
                  </a:lnTo>
                  <a:lnTo>
                    <a:pt x="254279" y="98577"/>
                  </a:lnTo>
                  <a:close/>
                </a:path>
                <a:path w="256540" h="252729">
                  <a:moveTo>
                    <a:pt x="256006" y="157594"/>
                  </a:moveTo>
                  <a:lnTo>
                    <a:pt x="254393" y="158407"/>
                  </a:lnTo>
                  <a:lnTo>
                    <a:pt x="253263" y="158280"/>
                  </a:lnTo>
                  <a:lnTo>
                    <a:pt x="250659" y="158305"/>
                  </a:lnTo>
                  <a:lnTo>
                    <a:pt x="248780" y="159435"/>
                  </a:lnTo>
                  <a:lnTo>
                    <a:pt x="249072" y="160769"/>
                  </a:lnTo>
                  <a:lnTo>
                    <a:pt x="249326" y="161937"/>
                  </a:lnTo>
                  <a:lnTo>
                    <a:pt x="251993" y="163995"/>
                  </a:lnTo>
                  <a:lnTo>
                    <a:pt x="255155" y="163880"/>
                  </a:lnTo>
                  <a:lnTo>
                    <a:pt x="255828" y="162674"/>
                  </a:lnTo>
                  <a:lnTo>
                    <a:pt x="255930" y="159956"/>
                  </a:lnTo>
                  <a:lnTo>
                    <a:pt x="256006" y="157594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133306" y="9188386"/>
              <a:ext cx="2712085" cy="492759"/>
            </a:xfrm>
            <a:custGeom>
              <a:avLst/>
              <a:gdLst/>
              <a:ahLst/>
              <a:cxnLst/>
              <a:rect l="l" t="t" r="r" b="b"/>
              <a:pathLst>
                <a:path w="2712085" h="492759">
                  <a:moveTo>
                    <a:pt x="4419" y="337464"/>
                  </a:moveTo>
                  <a:lnTo>
                    <a:pt x="2844" y="336461"/>
                  </a:lnTo>
                  <a:lnTo>
                    <a:pt x="2184" y="336054"/>
                  </a:lnTo>
                  <a:lnTo>
                    <a:pt x="1663" y="335280"/>
                  </a:lnTo>
                  <a:lnTo>
                    <a:pt x="838" y="335953"/>
                  </a:lnTo>
                  <a:lnTo>
                    <a:pt x="0" y="336613"/>
                  </a:lnTo>
                  <a:lnTo>
                    <a:pt x="76" y="338823"/>
                  </a:lnTo>
                  <a:lnTo>
                    <a:pt x="1130" y="339928"/>
                  </a:lnTo>
                  <a:lnTo>
                    <a:pt x="1739" y="340423"/>
                  </a:lnTo>
                  <a:lnTo>
                    <a:pt x="2286" y="339928"/>
                  </a:lnTo>
                  <a:lnTo>
                    <a:pt x="3746" y="338340"/>
                  </a:lnTo>
                  <a:lnTo>
                    <a:pt x="4419" y="337464"/>
                  </a:lnTo>
                  <a:close/>
                </a:path>
                <a:path w="2712085" h="492759">
                  <a:moveTo>
                    <a:pt x="26416" y="316026"/>
                  </a:moveTo>
                  <a:lnTo>
                    <a:pt x="25539" y="315048"/>
                  </a:lnTo>
                  <a:lnTo>
                    <a:pt x="24955" y="314413"/>
                  </a:lnTo>
                  <a:lnTo>
                    <a:pt x="21691" y="313842"/>
                  </a:lnTo>
                  <a:lnTo>
                    <a:pt x="21018" y="315277"/>
                  </a:lnTo>
                  <a:lnTo>
                    <a:pt x="21120" y="316255"/>
                  </a:lnTo>
                  <a:lnTo>
                    <a:pt x="21043" y="316877"/>
                  </a:lnTo>
                  <a:lnTo>
                    <a:pt x="21945" y="318135"/>
                  </a:lnTo>
                  <a:lnTo>
                    <a:pt x="23749" y="318185"/>
                  </a:lnTo>
                  <a:lnTo>
                    <a:pt x="25107" y="317233"/>
                  </a:lnTo>
                  <a:lnTo>
                    <a:pt x="25958" y="316623"/>
                  </a:lnTo>
                  <a:lnTo>
                    <a:pt x="26416" y="316026"/>
                  </a:lnTo>
                  <a:close/>
                </a:path>
                <a:path w="2712085" h="492759">
                  <a:moveTo>
                    <a:pt x="42100" y="277571"/>
                  </a:moveTo>
                  <a:lnTo>
                    <a:pt x="41783" y="275983"/>
                  </a:lnTo>
                  <a:lnTo>
                    <a:pt x="41427" y="275755"/>
                  </a:lnTo>
                  <a:lnTo>
                    <a:pt x="40551" y="275132"/>
                  </a:lnTo>
                  <a:lnTo>
                    <a:pt x="39268" y="275209"/>
                  </a:lnTo>
                  <a:lnTo>
                    <a:pt x="38417" y="276161"/>
                  </a:lnTo>
                  <a:lnTo>
                    <a:pt x="37630" y="277012"/>
                  </a:lnTo>
                  <a:lnTo>
                    <a:pt x="38315" y="277545"/>
                  </a:lnTo>
                  <a:lnTo>
                    <a:pt x="38963" y="278117"/>
                  </a:lnTo>
                  <a:lnTo>
                    <a:pt x="39674" y="278574"/>
                  </a:lnTo>
                  <a:lnTo>
                    <a:pt x="40271" y="279679"/>
                  </a:lnTo>
                  <a:lnTo>
                    <a:pt x="41325" y="278472"/>
                  </a:lnTo>
                  <a:lnTo>
                    <a:pt x="42100" y="277571"/>
                  </a:lnTo>
                  <a:close/>
                </a:path>
                <a:path w="2712085" h="492759">
                  <a:moveTo>
                    <a:pt x="44589" y="183134"/>
                  </a:moveTo>
                  <a:lnTo>
                    <a:pt x="43992" y="182079"/>
                  </a:lnTo>
                  <a:lnTo>
                    <a:pt x="44005" y="181114"/>
                  </a:lnTo>
                  <a:lnTo>
                    <a:pt x="44005" y="179717"/>
                  </a:lnTo>
                  <a:lnTo>
                    <a:pt x="44081" y="178308"/>
                  </a:lnTo>
                  <a:lnTo>
                    <a:pt x="40919" y="179235"/>
                  </a:lnTo>
                  <a:lnTo>
                    <a:pt x="39865" y="179082"/>
                  </a:lnTo>
                  <a:lnTo>
                    <a:pt x="38862" y="179260"/>
                  </a:lnTo>
                  <a:lnTo>
                    <a:pt x="37134" y="179539"/>
                  </a:lnTo>
                  <a:lnTo>
                    <a:pt x="36207" y="180517"/>
                  </a:lnTo>
                  <a:lnTo>
                    <a:pt x="36233" y="182448"/>
                  </a:lnTo>
                  <a:lnTo>
                    <a:pt x="36258" y="184454"/>
                  </a:lnTo>
                  <a:lnTo>
                    <a:pt x="37490" y="184188"/>
                  </a:lnTo>
                  <a:lnTo>
                    <a:pt x="38887" y="184632"/>
                  </a:lnTo>
                  <a:lnTo>
                    <a:pt x="40792" y="185216"/>
                  </a:lnTo>
                  <a:lnTo>
                    <a:pt x="42227" y="185686"/>
                  </a:lnTo>
                  <a:lnTo>
                    <a:pt x="43637" y="183807"/>
                  </a:lnTo>
                  <a:lnTo>
                    <a:pt x="44589" y="183134"/>
                  </a:lnTo>
                  <a:close/>
                </a:path>
                <a:path w="2712085" h="492759">
                  <a:moveTo>
                    <a:pt x="45389" y="161112"/>
                  </a:moveTo>
                  <a:lnTo>
                    <a:pt x="44386" y="160642"/>
                  </a:lnTo>
                  <a:lnTo>
                    <a:pt x="43611" y="160286"/>
                  </a:lnTo>
                  <a:lnTo>
                    <a:pt x="42938" y="159080"/>
                  </a:lnTo>
                  <a:lnTo>
                    <a:pt x="41376" y="160756"/>
                  </a:lnTo>
                  <a:lnTo>
                    <a:pt x="41173" y="161518"/>
                  </a:lnTo>
                  <a:lnTo>
                    <a:pt x="42176" y="162064"/>
                  </a:lnTo>
                  <a:lnTo>
                    <a:pt x="42951" y="162318"/>
                  </a:lnTo>
                  <a:lnTo>
                    <a:pt x="43637" y="163601"/>
                  </a:lnTo>
                  <a:lnTo>
                    <a:pt x="44615" y="162496"/>
                  </a:lnTo>
                  <a:lnTo>
                    <a:pt x="45135" y="161886"/>
                  </a:lnTo>
                  <a:lnTo>
                    <a:pt x="45389" y="161112"/>
                  </a:lnTo>
                  <a:close/>
                </a:path>
                <a:path w="2712085" h="492759">
                  <a:moveTo>
                    <a:pt x="76873" y="245808"/>
                  </a:moveTo>
                  <a:lnTo>
                    <a:pt x="73774" y="243128"/>
                  </a:lnTo>
                  <a:lnTo>
                    <a:pt x="73075" y="242519"/>
                  </a:lnTo>
                  <a:lnTo>
                    <a:pt x="70993" y="243128"/>
                  </a:lnTo>
                  <a:lnTo>
                    <a:pt x="70942" y="242951"/>
                  </a:lnTo>
                  <a:lnTo>
                    <a:pt x="70167" y="240715"/>
                  </a:lnTo>
                  <a:lnTo>
                    <a:pt x="70065" y="240436"/>
                  </a:lnTo>
                  <a:lnTo>
                    <a:pt x="70015" y="239483"/>
                  </a:lnTo>
                  <a:lnTo>
                    <a:pt x="68630" y="238201"/>
                  </a:lnTo>
                  <a:lnTo>
                    <a:pt x="65125" y="234937"/>
                  </a:lnTo>
                  <a:lnTo>
                    <a:pt x="61010" y="234035"/>
                  </a:lnTo>
                  <a:lnTo>
                    <a:pt x="56934" y="237477"/>
                  </a:lnTo>
                  <a:lnTo>
                    <a:pt x="56743" y="237909"/>
                  </a:lnTo>
                  <a:lnTo>
                    <a:pt x="56489" y="238201"/>
                  </a:lnTo>
                  <a:lnTo>
                    <a:pt x="57670" y="235724"/>
                  </a:lnTo>
                  <a:lnTo>
                    <a:pt x="56654" y="234035"/>
                  </a:lnTo>
                  <a:lnTo>
                    <a:pt x="56769" y="233464"/>
                  </a:lnTo>
                  <a:lnTo>
                    <a:pt x="56845" y="232181"/>
                  </a:lnTo>
                  <a:lnTo>
                    <a:pt x="56896" y="231876"/>
                  </a:lnTo>
                  <a:lnTo>
                    <a:pt x="57010" y="231178"/>
                  </a:lnTo>
                  <a:lnTo>
                    <a:pt x="57111" y="230505"/>
                  </a:lnTo>
                  <a:lnTo>
                    <a:pt x="56261" y="229273"/>
                  </a:lnTo>
                  <a:lnTo>
                    <a:pt x="54610" y="228612"/>
                  </a:lnTo>
                  <a:lnTo>
                    <a:pt x="53746" y="228041"/>
                  </a:lnTo>
                  <a:lnTo>
                    <a:pt x="53276" y="227609"/>
                  </a:lnTo>
                  <a:lnTo>
                    <a:pt x="50558" y="226682"/>
                  </a:lnTo>
                  <a:lnTo>
                    <a:pt x="47929" y="227406"/>
                  </a:lnTo>
                  <a:lnTo>
                    <a:pt x="45796" y="229692"/>
                  </a:lnTo>
                  <a:lnTo>
                    <a:pt x="45897" y="231698"/>
                  </a:lnTo>
                  <a:lnTo>
                    <a:pt x="45974" y="232181"/>
                  </a:lnTo>
                  <a:lnTo>
                    <a:pt x="45415" y="231698"/>
                  </a:lnTo>
                  <a:lnTo>
                    <a:pt x="44792" y="231381"/>
                  </a:lnTo>
                  <a:lnTo>
                    <a:pt x="43916" y="231381"/>
                  </a:lnTo>
                  <a:lnTo>
                    <a:pt x="43853" y="231178"/>
                  </a:lnTo>
                  <a:lnTo>
                    <a:pt x="43764" y="230924"/>
                  </a:lnTo>
                  <a:lnTo>
                    <a:pt x="43624" y="230505"/>
                  </a:lnTo>
                  <a:lnTo>
                    <a:pt x="43281" y="229692"/>
                  </a:lnTo>
                  <a:lnTo>
                    <a:pt x="44665" y="228041"/>
                  </a:lnTo>
                  <a:lnTo>
                    <a:pt x="45389" y="227609"/>
                  </a:lnTo>
                  <a:lnTo>
                    <a:pt x="45440" y="227406"/>
                  </a:lnTo>
                  <a:lnTo>
                    <a:pt x="45593" y="226682"/>
                  </a:lnTo>
                  <a:lnTo>
                    <a:pt x="45669" y="225475"/>
                  </a:lnTo>
                  <a:lnTo>
                    <a:pt x="46850" y="226212"/>
                  </a:lnTo>
                  <a:lnTo>
                    <a:pt x="47256" y="225475"/>
                  </a:lnTo>
                  <a:lnTo>
                    <a:pt x="47396" y="225221"/>
                  </a:lnTo>
                  <a:lnTo>
                    <a:pt x="48082" y="224523"/>
                  </a:lnTo>
                  <a:lnTo>
                    <a:pt x="49682" y="222618"/>
                  </a:lnTo>
                  <a:lnTo>
                    <a:pt x="47536" y="220738"/>
                  </a:lnTo>
                  <a:lnTo>
                    <a:pt x="45415" y="220738"/>
                  </a:lnTo>
                  <a:lnTo>
                    <a:pt x="45288" y="220306"/>
                  </a:lnTo>
                  <a:lnTo>
                    <a:pt x="45224" y="220052"/>
                  </a:lnTo>
                  <a:lnTo>
                    <a:pt x="45097" y="219608"/>
                  </a:lnTo>
                  <a:lnTo>
                    <a:pt x="44869" y="218770"/>
                  </a:lnTo>
                  <a:lnTo>
                    <a:pt x="43637" y="217017"/>
                  </a:lnTo>
                  <a:lnTo>
                    <a:pt x="40563" y="215963"/>
                  </a:lnTo>
                  <a:lnTo>
                    <a:pt x="39395" y="215557"/>
                  </a:lnTo>
                  <a:lnTo>
                    <a:pt x="37363" y="215785"/>
                  </a:lnTo>
                  <a:lnTo>
                    <a:pt x="35420" y="215963"/>
                  </a:lnTo>
                  <a:lnTo>
                    <a:pt x="35369" y="215011"/>
                  </a:lnTo>
                  <a:lnTo>
                    <a:pt x="35801" y="214109"/>
                  </a:lnTo>
                  <a:lnTo>
                    <a:pt x="32219" y="214109"/>
                  </a:lnTo>
                  <a:lnTo>
                    <a:pt x="32613" y="215011"/>
                  </a:lnTo>
                  <a:lnTo>
                    <a:pt x="31584" y="216636"/>
                  </a:lnTo>
                  <a:lnTo>
                    <a:pt x="33121" y="218427"/>
                  </a:lnTo>
                  <a:lnTo>
                    <a:pt x="31127" y="219608"/>
                  </a:lnTo>
                  <a:lnTo>
                    <a:pt x="30911" y="219608"/>
                  </a:lnTo>
                  <a:lnTo>
                    <a:pt x="31127" y="220052"/>
                  </a:lnTo>
                  <a:lnTo>
                    <a:pt x="31153" y="220306"/>
                  </a:lnTo>
                  <a:lnTo>
                    <a:pt x="28778" y="224243"/>
                  </a:lnTo>
                  <a:lnTo>
                    <a:pt x="28841" y="224523"/>
                  </a:lnTo>
                  <a:lnTo>
                    <a:pt x="29806" y="228765"/>
                  </a:lnTo>
                  <a:lnTo>
                    <a:pt x="35420" y="231876"/>
                  </a:lnTo>
                  <a:lnTo>
                    <a:pt x="36131" y="233032"/>
                  </a:lnTo>
                  <a:lnTo>
                    <a:pt x="36982" y="234035"/>
                  </a:lnTo>
                  <a:lnTo>
                    <a:pt x="36245" y="234937"/>
                  </a:lnTo>
                  <a:lnTo>
                    <a:pt x="36131" y="236118"/>
                  </a:lnTo>
                  <a:lnTo>
                    <a:pt x="36106" y="236499"/>
                  </a:lnTo>
                  <a:lnTo>
                    <a:pt x="37985" y="238887"/>
                  </a:lnTo>
                  <a:lnTo>
                    <a:pt x="39039" y="239331"/>
                  </a:lnTo>
                  <a:lnTo>
                    <a:pt x="40970" y="236702"/>
                  </a:lnTo>
                  <a:lnTo>
                    <a:pt x="43992" y="239483"/>
                  </a:lnTo>
                  <a:lnTo>
                    <a:pt x="46393" y="239763"/>
                  </a:lnTo>
                  <a:lnTo>
                    <a:pt x="48082" y="237909"/>
                  </a:lnTo>
                  <a:lnTo>
                    <a:pt x="48450" y="237477"/>
                  </a:lnTo>
                  <a:lnTo>
                    <a:pt x="48514" y="237299"/>
                  </a:lnTo>
                  <a:lnTo>
                    <a:pt x="48717" y="236702"/>
                  </a:lnTo>
                  <a:lnTo>
                    <a:pt x="48691" y="236143"/>
                  </a:lnTo>
                  <a:lnTo>
                    <a:pt x="49580" y="236499"/>
                  </a:lnTo>
                  <a:lnTo>
                    <a:pt x="49453" y="236499"/>
                  </a:lnTo>
                  <a:lnTo>
                    <a:pt x="50736" y="237299"/>
                  </a:lnTo>
                  <a:lnTo>
                    <a:pt x="50787" y="237477"/>
                  </a:lnTo>
                  <a:lnTo>
                    <a:pt x="50927" y="237909"/>
                  </a:lnTo>
                  <a:lnTo>
                    <a:pt x="50774" y="238201"/>
                  </a:lnTo>
                  <a:lnTo>
                    <a:pt x="49555" y="240068"/>
                  </a:lnTo>
                  <a:lnTo>
                    <a:pt x="47980" y="240995"/>
                  </a:lnTo>
                  <a:lnTo>
                    <a:pt x="50558" y="242951"/>
                  </a:lnTo>
                  <a:lnTo>
                    <a:pt x="52197" y="242468"/>
                  </a:lnTo>
                  <a:lnTo>
                    <a:pt x="53060" y="240715"/>
                  </a:lnTo>
                  <a:lnTo>
                    <a:pt x="54775" y="240715"/>
                  </a:lnTo>
                  <a:lnTo>
                    <a:pt x="53594" y="243128"/>
                  </a:lnTo>
                  <a:lnTo>
                    <a:pt x="52717" y="244932"/>
                  </a:lnTo>
                  <a:lnTo>
                    <a:pt x="54635" y="246113"/>
                  </a:lnTo>
                  <a:lnTo>
                    <a:pt x="54952" y="247472"/>
                  </a:lnTo>
                  <a:lnTo>
                    <a:pt x="56959" y="252818"/>
                  </a:lnTo>
                  <a:lnTo>
                    <a:pt x="62242" y="254723"/>
                  </a:lnTo>
                  <a:lnTo>
                    <a:pt x="68884" y="250863"/>
                  </a:lnTo>
                  <a:lnTo>
                    <a:pt x="71158" y="250863"/>
                  </a:lnTo>
                  <a:lnTo>
                    <a:pt x="76022" y="249605"/>
                  </a:lnTo>
                  <a:lnTo>
                    <a:pt x="76873" y="245808"/>
                  </a:lnTo>
                  <a:close/>
                </a:path>
                <a:path w="2712085" h="492759">
                  <a:moveTo>
                    <a:pt x="76873" y="210261"/>
                  </a:moveTo>
                  <a:lnTo>
                    <a:pt x="73431" y="205600"/>
                  </a:lnTo>
                  <a:lnTo>
                    <a:pt x="73279" y="200025"/>
                  </a:lnTo>
                  <a:lnTo>
                    <a:pt x="72148" y="198894"/>
                  </a:lnTo>
                  <a:lnTo>
                    <a:pt x="70421" y="199771"/>
                  </a:lnTo>
                  <a:lnTo>
                    <a:pt x="66332" y="201853"/>
                  </a:lnTo>
                  <a:lnTo>
                    <a:pt x="65493" y="204520"/>
                  </a:lnTo>
                  <a:lnTo>
                    <a:pt x="70116" y="209156"/>
                  </a:lnTo>
                  <a:lnTo>
                    <a:pt x="70319" y="209892"/>
                  </a:lnTo>
                  <a:lnTo>
                    <a:pt x="67881" y="212394"/>
                  </a:lnTo>
                  <a:lnTo>
                    <a:pt x="68961" y="213931"/>
                  </a:lnTo>
                  <a:lnTo>
                    <a:pt x="68757" y="215861"/>
                  </a:lnTo>
                  <a:lnTo>
                    <a:pt x="68884" y="216115"/>
                  </a:lnTo>
                  <a:lnTo>
                    <a:pt x="69723" y="216065"/>
                  </a:lnTo>
                  <a:lnTo>
                    <a:pt x="70192" y="215887"/>
                  </a:lnTo>
                  <a:lnTo>
                    <a:pt x="71145" y="216268"/>
                  </a:lnTo>
                  <a:lnTo>
                    <a:pt x="71653" y="215468"/>
                  </a:lnTo>
                  <a:lnTo>
                    <a:pt x="74282" y="218097"/>
                  </a:lnTo>
                  <a:lnTo>
                    <a:pt x="74307" y="217792"/>
                  </a:lnTo>
                  <a:lnTo>
                    <a:pt x="76873" y="210261"/>
                  </a:lnTo>
                  <a:close/>
                </a:path>
                <a:path w="2712085" h="492759">
                  <a:moveTo>
                    <a:pt x="199123" y="219583"/>
                  </a:moveTo>
                  <a:lnTo>
                    <a:pt x="198170" y="218973"/>
                  </a:lnTo>
                  <a:lnTo>
                    <a:pt x="197370" y="219710"/>
                  </a:lnTo>
                  <a:lnTo>
                    <a:pt x="196532" y="219786"/>
                  </a:lnTo>
                  <a:lnTo>
                    <a:pt x="196684" y="220103"/>
                  </a:lnTo>
                  <a:lnTo>
                    <a:pt x="196761" y="220535"/>
                  </a:lnTo>
                  <a:lnTo>
                    <a:pt x="197015" y="220738"/>
                  </a:lnTo>
                  <a:lnTo>
                    <a:pt x="197637" y="221234"/>
                  </a:lnTo>
                  <a:lnTo>
                    <a:pt x="198348" y="221462"/>
                  </a:lnTo>
                  <a:lnTo>
                    <a:pt x="198843" y="220535"/>
                  </a:lnTo>
                  <a:lnTo>
                    <a:pt x="198920" y="220154"/>
                  </a:lnTo>
                  <a:lnTo>
                    <a:pt x="199123" y="219583"/>
                  </a:lnTo>
                  <a:close/>
                </a:path>
                <a:path w="2712085" h="492759">
                  <a:moveTo>
                    <a:pt x="204114" y="89344"/>
                  </a:moveTo>
                  <a:lnTo>
                    <a:pt x="203136" y="88696"/>
                  </a:lnTo>
                  <a:lnTo>
                    <a:pt x="202387" y="88214"/>
                  </a:lnTo>
                  <a:lnTo>
                    <a:pt x="201866" y="86855"/>
                  </a:lnTo>
                  <a:lnTo>
                    <a:pt x="200685" y="87833"/>
                  </a:lnTo>
                  <a:lnTo>
                    <a:pt x="200025" y="88392"/>
                  </a:lnTo>
                  <a:lnTo>
                    <a:pt x="199707" y="89141"/>
                  </a:lnTo>
                  <a:lnTo>
                    <a:pt x="200660" y="89839"/>
                  </a:lnTo>
                  <a:lnTo>
                    <a:pt x="201409" y="90220"/>
                  </a:lnTo>
                  <a:lnTo>
                    <a:pt x="201879" y="91630"/>
                  </a:lnTo>
                  <a:lnTo>
                    <a:pt x="203746" y="90119"/>
                  </a:lnTo>
                  <a:lnTo>
                    <a:pt x="204114" y="89344"/>
                  </a:lnTo>
                  <a:close/>
                </a:path>
                <a:path w="2712085" h="492759">
                  <a:moveTo>
                    <a:pt x="204266" y="117284"/>
                  </a:moveTo>
                  <a:lnTo>
                    <a:pt x="203847" y="116408"/>
                  </a:lnTo>
                  <a:lnTo>
                    <a:pt x="203466" y="115747"/>
                  </a:lnTo>
                  <a:lnTo>
                    <a:pt x="202895" y="114096"/>
                  </a:lnTo>
                  <a:lnTo>
                    <a:pt x="202260" y="114769"/>
                  </a:lnTo>
                  <a:lnTo>
                    <a:pt x="201815" y="114668"/>
                  </a:lnTo>
                  <a:lnTo>
                    <a:pt x="200406" y="114452"/>
                  </a:lnTo>
                  <a:lnTo>
                    <a:pt x="199377" y="116509"/>
                  </a:lnTo>
                  <a:lnTo>
                    <a:pt x="197573" y="115150"/>
                  </a:lnTo>
                  <a:lnTo>
                    <a:pt x="196938" y="114693"/>
                  </a:lnTo>
                  <a:lnTo>
                    <a:pt x="195681" y="116255"/>
                  </a:lnTo>
                  <a:lnTo>
                    <a:pt x="195338" y="119189"/>
                  </a:lnTo>
                  <a:lnTo>
                    <a:pt x="196443" y="120954"/>
                  </a:lnTo>
                  <a:lnTo>
                    <a:pt x="199021" y="121145"/>
                  </a:lnTo>
                  <a:lnTo>
                    <a:pt x="200812" y="121424"/>
                  </a:lnTo>
                  <a:lnTo>
                    <a:pt x="200952" y="118110"/>
                  </a:lnTo>
                  <a:lnTo>
                    <a:pt x="201129" y="117055"/>
                  </a:lnTo>
                  <a:lnTo>
                    <a:pt x="204266" y="117284"/>
                  </a:lnTo>
                  <a:close/>
                </a:path>
                <a:path w="2712085" h="492759">
                  <a:moveTo>
                    <a:pt x="205270" y="63715"/>
                  </a:moveTo>
                  <a:lnTo>
                    <a:pt x="204317" y="62534"/>
                  </a:lnTo>
                  <a:lnTo>
                    <a:pt x="202184" y="62509"/>
                  </a:lnTo>
                  <a:lnTo>
                    <a:pt x="199974" y="62230"/>
                  </a:lnTo>
                  <a:lnTo>
                    <a:pt x="200685" y="64592"/>
                  </a:lnTo>
                  <a:lnTo>
                    <a:pt x="198818" y="66154"/>
                  </a:lnTo>
                  <a:lnTo>
                    <a:pt x="201104" y="69367"/>
                  </a:lnTo>
                  <a:lnTo>
                    <a:pt x="204089" y="69291"/>
                  </a:lnTo>
                  <a:lnTo>
                    <a:pt x="205117" y="68211"/>
                  </a:lnTo>
                  <a:lnTo>
                    <a:pt x="205193" y="66205"/>
                  </a:lnTo>
                  <a:lnTo>
                    <a:pt x="205270" y="63715"/>
                  </a:lnTo>
                  <a:close/>
                </a:path>
                <a:path w="2712085" h="492759">
                  <a:moveTo>
                    <a:pt x="207479" y="134759"/>
                  </a:moveTo>
                  <a:lnTo>
                    <a:pt x="207137" y="133654"/>
                  </a:lnTo>
                  <a:lnTo>
                    <a:pt x="203009" y="132067"/>
                  </a:lnTo>
                  <a:lnTo>
                    <a:pt x="202082" y="132892"/>
                  </a:lnTo>
                  <a:lnTo>
                    <a:pt x="201028" y="133870"/>
                  </a:lnTo>
                  <a:lnTo>
                    <a:pt x="200507" y="135204"/>
                  </a:lnTo>
                  <a:lnTo>
                    <a:pt x="201383" y="136740"/>
                  </a:lnTo>
                  <a:lnTo>
                    <a:pt x="202234" y="138214"/>
                  </a:lnTo>
                  <a:lnTo>
                    <a:pt x="203898" y="138798"/>
                  </a:lnTo>
                  <a:lnTo>
                    <a:pt x="207238" y="137591"/>
                  </a:lnTo>
                  <a:lnTo>
                    <a:pt x="207251" y="136131"/>
                  </a:lnTo>
                  <a:lnTo>
                    <a:pt x="207479" y="134759"/>
                  </a:lnTo>
                  <a:close/>
                </a:path>
                <a:path w="2712085" h="492759">
                  <a:moveTo>
                    <a:pt x="208965" y="114147"/>
                  </a:moveTo>
                  <a:lnTo>
                    <a:pt x="208686" y="113944"/>
                  </a:lnTo>
                  <a:lnTo>
                    <a:pt x="208407" y="113639"/>
                  </a:lnTo>
                  <a:lnTo>
                    <a:pt x="206756" y="113372"/>
                  </a:lnTo>
                  <a:lnTo>
                    <a:pt x="206425" y="114719"/>
                  </a:lnTo>
                  <a:lnTo>
                    <a:pt x="205549" y="115303"/>
                  </a:lnTo>
                  <a:lnTo>
                    <a:pt x="205854" y="115506"/>
                  </a:lnTo>
                  <a:lnTo>
                    <a:pt x="206108" y="115798"/>
                  </a:lnTo>
                  <a:lnTo>
                    <a:pt x="206425" y="115849"/>
                  </a:lnTo>
                  <a:lnTo>
                    <a:pt x="207733" y="116027"/>
                  </a:lnTo>
                  <a:lnTo>
                    <a:pt x="208140" y="114744"/>
                  </a:lnTo>
                  <a:lnTo>
                    <a:pt x="208965" y="114147"/>
                  </a:lnTo>
                  <a:close/>
                </a:path>
                <a:path w="2712085" h="492759">
                  <a:moveTo>
                    <a:pt x="212153" y="173939"/>
                  </a:moveTo>
                  <a:lnTo>
                    <a:pt x="211670" y="173367"/>
                  </a:lnTo>
                  <a:lnTo>
                    <a:pt x="211201" y="172758"/>
                  </a:lnTo>
                  <a:lnTo>
                    <a:pt x="211302" y="171602"/>
                  </a:lnTo>
                  <a:lnTo>
                    <a:pt x="208915" y="171500"/>
                  </a:lnTo>
                  <a:lnTo>
                    <a:pt x="207835" y="173266"/>
                  </a:lnTo>
                  <a:lnTo>
                    <a:pt x="206298" y="172135"/>
                  </a:lnTo>
                  <a:lnTo>
                    <a:pt x="205981" y="172783"/>
                  </a:lnTo>
                  <a:lnTo>
                    <a:pt x="205524" y="173418"/>
                  </a:lnTo>
                  <a:lnTo>
                    <a:pt x="205397" y="174117"/>
                  </a:lnTo>
                  <a:lnTo>
                    <a:pt x="205320" y="174625"/>
                  </a:lnTo>
                  <a:lnTo>
                    <a:pt x="205651" y="175679"/>
                  </a:lnTo>
                  <a:lnTo>
                    <a:pt x="205854" y="175679"/>
                  </a:lnTo>
                  <a:lnTo>
                    <a:pt x="207759" y="175768"/>
                  </a:lnTo>
                  <a:lnTo>
                    <a:pt x="209537" y="174713"/>
                  </a:lnTo>
                  <a:lnTo>
                    <a:pt x="211251" y="175196"/>
                  </a:lnTo>
                  <a:lnTo>
                    <a:pt x="211924" y="174447"/>
                  </a:lnTo>
                  <a:lnTo>
                    <a:pt x="212153" y="173939"/>
                  </a:lnTo>
                  <a:close/>
                </a:path>
                <a:path w="2712085" h="492759">
                  <a:moveTo>
                    <a:pt x="212229" y="123761"/>
                  </a:moveTo>
                  <a:lnTo>
                    <a:pt x="212178" y="122326"/>
                  </a:lnTo>
                  <a:lnTo>
                    <a:pt x="211074" y="121348"/>
                  </a:lnTo>
                  <a:lnTo>
                    <a:pt x="210172" y="120573"/>
                  </a:lnTo>
                  <a:lnTo>
                    <a:pt x="209511" y="118694"/>
                  </a:lnTo>
                  <a:lnTo>
                    <a:pt x="206273" y="120446"/>
                  </a:lnTo>
                  <a:lnTo>
                    <a:pt x="205981" y="122961"/>
                  </a:lnTo>
                  <a:lnTo>
                    <a:pt x="207911" y="125412"/>
                  </a:lnTo>
                  <a:lnTo>
                    <a:pt x="210324" y="125844"/>
                  </a:lnTo>
                  <a:lnTo>
                    <a:pt x="211302" y="125018"/>
                  </a:lnTo>
                  <a:lnTo>
                    <a:pt x="212229" y="123761"/>
                  </a:lnTo>
                  <a:close/>
                </a:path>
                <a:path w="2712085" h="492759">
                  <a:moveTo>
                    <a:pt x="212331" y="226910"/>
                  </a:moveTo>
                  <a:lnTo>
                    <a:pt x="212077" y="224269"/>
                  </a:lnTo>
                  <a:lnTo>
                    <a:pt x="211404" y="222592"/>
                  </a:lnTo>
                  <a:lnTo>
                    <a:pt x="208661" y="221157"/>
                  </a:lnTo>
                  <a:lnTo>
                    <a:pt x="207759" y="220154"/>
                  </a:lnTo>
                  <a:lnTo>
                    <a:pt x="203365" y="219735"/>
                  </a:lnTo>
                  <a:lnTo>
                    <a:pt x="201256" y="220027"/>
                  </a:lnTo>
                  <a:lnTo>
                    <a:pt x="201129" y="223266"/>
                  </a:lnTo>
                  <a:lnTo>
                    <a:pt x="202438" y="224370"/>
                  </a:lnTo>
                  <a:lnTo>
                    <a:pt x="204089" y="225171"/>
                  </a:lnTo>
                  <a:lnTo>
                    <a:pt x="204266" y="225247"/>
                  </a:lnTo>
                  <a:lnTo>
                    <a:pt x="204419" y="225374"/>
                  </a:lnTo>
                  <a:lnTo>
                    <a:pt x="205270" y="225907"/>
                  </a:lnTo>
                  <a:lnTo>
                    <a:pt x="205905" y="226352"/>
                  </a:lnTo>
                  <a:lnTo>
                    <a:pt x="206603" y="226707"/>
                  </a:lnTo>
                  <a:lnTo>
                    <a:pt x="208267" y="227584"/>
                  </a:lnTo>
                  <a:lnTo>
                    <a:pt x="212331" y="226910"/>
                  </a:lnTo>
                  <a:close/>
                </a:path>
                <a:path w="2712085" h="492759">
                  <a:moveTo>
                    <a:pt x="214287" y="231076"/>
                  </a:moveTo>
                  <a:lnTo>
                    <a:pt x="213982" y="231076"/>
                  </a:lnTo>
                  <a:lnTo>
                    <a:pt x="213664" y="231025"/>
                  </a:lnTo>
                  <a:lnTo>
                    <a:pt x="213360" y="231101"/>
                  </a:lnTo>
                  <a:lnTo>
                    <a:pt x="213233" y="231127"/>
                  </a:lnTo>
                  <a:lnTo>
                    <a:pt x="213207" y="231482"/>
                  </a:lnTo>
                  <a:lnTo>
                    <a:pt x="213156" y="231648"/>
                  </a:lnTo>
                  <a:lnTo>
                    <a:pt x="213461" y="231648"/>
                  </a:lnTo>
                  <a:lnTo>
                    <a:pt x="213779" y="231673"/>
                  </a:lnTo>
                  <a:lnTo>
                    <a:pt x="214083" y="231673"/>
                  </a:lnTo>
                  <a:lnTo>
                    <a:pt x="214160" y="231457"/>
                  </a:lnTo>
                  <a:lnTo>
                    <a:pt x="214210" y="231254"/>
                  </a:lnTo>
                  <a:lnTo>
                    <a:pt x="214287" y="231076"/>
                  </a:lnTo>
                  <a:close/>
                </a:path>
                <a:path w="2712085" h="492759">
                  <a:moveTo>
                    <a:pt x="215569" y="81457"/>
                  </a:moveTo>
                  <a:lnTo>
                    <a:pt x="214312" y="80556"/>
                  </a:lnTo>
                  <a:lnTo>
                    <a:pt x="213779" y="78854"/>
                  </a:lnTo>
                  <a:lnTo>
                    <a:pt x="212255" y="79883"/>
                  </a:lnTo>
                  <a:lnTo>
                    <a:pt x="212039" y="80022"/>
                  </a:lnTo>
                  <a:lnTo>
                    <a:pt x="212102" y="78295"/>
                  </a:lnTo>
                  <a:lnTo>
                    <a:pt x="212128" y="77266"/>
                  </a:lnTo>
                  <a:lnTo>
                    <a:pt x="210248" y="75057"/>
                  </a:lnTo>
                  <a:lnTo>
                    <a:pt x="209346" y="75057"/>
                  </a:lnTo>
                  <a:lnTo>
                    <a:pt x="208318" y="75057"/>
                  </a:lnTo>
                  <a:lnTo>
                    <a:pt x="205371" y="77292"/>
                  </a:lnTo>
                  <a:lnTo>
                    <a:pt x="205117" y="79425"/>
                  </a:lnTo>
                  <a:lnTo>
                    <a:pt x="207962" y="81864"/>
                  </a:lnTo>
                  <a:lnTo>
                    <a:pt x="211074" y="81661"/>
                  </a:lnTo>
                  <a:lnTo>
                    <a:pt x="211429" y="81191"/>
                  </a:lnTo>
                  <a:lnTo>
                    <a:pt x="211797" y="81381"/>
                  </a:lnTo>
                  <a:lnTo>
                    <a:pt x="212699" y="81915"/>
                  </a:lnTo>
                  <a:lnTo>
                    <a:pt x="213080" y="83820"/>
                  </a:lnTo>
                  <a:lnTo>
                    <a:pt x="214642" y="82740"/>
                  </a:lnTo>
                  <a:lnTo>
                    <a:pt x="215188" y="82245"/>
                  </a:lnTo>
                  <a:lnTo>
                    <a:pt x="215569" y="81457"/>
                  </a:lnTo>
                  <a:close/>
                </a:path>
                <a:path w="2712085" h="492759">
                  <a:moveTo>
                    <a:pt x="217525" y="164553"/>
                  </a:moveTo>
                  <a:lnTo>
                    <a:pt x="216369" y="159181"/>
                  </a:lnTo>
                  <a:lnTo>
                    <a:pt x="215061" y="158559"/>
                  </a:lnTo>
                  <a:lnTo>
                    <a:pt x="211150" y="158826"/>
                  </a:lnTo>
                  <a:lnTo>
                    <a:pt x="206298" y="162293"/>
                  </a:lnTo>
                  <a:lnTo>
                    <a:pt x="206273" y="162623"/>
                  </a:lnTo>
                  <a:lnTo>
                    <a:pt x="206222" y="162775"/>
                  </a:lnTo>
                  <a:lnTo>
                    <a:pt x="206375" y="162966"/>
                  </a:lnTo>
                  <a:lnTo>
                    <a:pt x="206425" y="163144"/>
                  </a:lnTo>
                  <a:lnTo>
                    <a:pt x="206832" y="164655"/>
                  </a:lnTo>
                  <a:lnTo>
                    <a:pt x="205778" y="166255"/>
                  </a:lnTo>
                  <a:lnTo>
                    <a:pt x="210400" y="168414"/>
                  </a:lnTo>
                  <a:lnTo>
                    <a:pt x="211696" y="169316"/>
                  </a:lnTo>
                  <a:lnTo>
                    <a:pt x="213690" y="168122"/>
                  </a:lnTo>
                  <a:lnTo>
                    <a:pt x="216547" y="166712"/>
                  </a:lnTo>
                  <a:lnTo>
                    <a:pt x="217525" y="164553"/>
                  </a:lnTo>
                  <a:close/>
                </a:path>
                <a:path w="2712085" h="492759">
                  <a:moveTo>
                    <a:pt x="218833" y="179285"/>
                  </a:moveTo>
                  <a:lnTo>
                    <a:pt x="218630" y="177253"/>
                  </a:lnTo>
                  <a:lnTo>
                    <a:pt x="216115" y="174675"/>
                  </a:lnTo>
                  <a:lnTo>
                    <a:pt x="213436" y="175069"/>
                  </a:lnTo>
                  <a:lnTo>
                    <a:pt x="212928" y="175920"/>
                  </a:lnTo>
                  <a:lnTo>
                    <a:pt x="212699" y="176847"/>
                  </a:lnTo>
                  <a:lnTo>
                    <a:pt x="211594" y="177228"/>
                  </a:lnTo>
                  <a:lnTo>
                    <a:pt x="210896" y="178358"/>
                  </a:lnTo>
                  <a:lnTo>
                    <a:pt x="209638" y="178485"/>
                  </a:lnTo>
                  <a:lnTo>
                    <a:pt x="209461" y="179336"/>
                  </a:lnTo>
                  <a:lnTo>
                    <a:pt x="210197" y="180022"/>
                  </a:lnTo>
                  <a:lnTo>
                    <a:pt x="210896" y="180390"/>
                  </a:lnTo>
                  <a:lnTo>
                    <a:pt x="212280" y="181343"/>
                  </a:lnTo>
                  <a:lnTo>
                    <a:pt x="212432" y="181368"/>
                  </a:lnTo>
                  <a:lnTo>
                    <a:pt x="212483" y="181952"/>
                  </a:lnTo>
                  <a:lnTo>
                    <a:pt x="212305" y="182422"/>
                  </a:lnTo>
                  <a:lnTo>
                    <a:pt x="212178" y="182905"/>
                  </a:lnTo>
                  <a:lnTo>
                    <a:pt x="210997" y="182778"/>
                  </a:lnTo>
                  <a:lnTo>
                    <a:pt x="209664" y="182448"/>
                  </a:lnTo>
                  <a:lnTo>
                    <a:pt x="207708" y="183908"/>
                  </a:lnTo>
                  <a:lnTo>
                    <a:pt x="207010" y="184683"/>
                  </a:lnTo>
                  <a:lnTo>
                    <a:pt x="207429" y="187477"/>
                  </a:lnTo>
                  <a:lnTo>
                    <a:pt x="208216" y="188277"/>
                  </a:lnTo>
                  <a:lnTo>
                    <a:pt x="210743" y="188798"/>
                  </a:lnTo>
                  <a:lnTo>
                    <a:pt x="211594" y="188277"/>
                  </a:lnTo>
                  <a:lnTo>
                    <a:pt x="212432" y="187401"/>
                  </a:lnTo>
                  <a:lnTo>
                    <a:pt x="212559" y="187223"/>
                  </a:lnTo>
                  <a:lnTo>
                    <a:pt x="212534" y="187045"/>
                  </a:lnTo>
                  <a:lnTo>
                    <a:pt x="212610" y="186893"/>
                  </a:lnTo>
                  <a:lnTo>
                    <a:pt x="212775" y="186867"/>
                  </a:lnTo>
                  <a:lnTo>
                    <a:pt x="212852" y="187071"/>
                  </a:lnTo>
                  <a:lnTo>
                    <a:pt x="213360" y="186715"/>
                  </a:lnTo>
                  <a:lnTo>
                    <a:pt x="213753" y="186563"/>
                  </a:lnTo>
                  <a:lnTo>
                    <a:pt x="214134" y="186372"/>
                  </a:lnTo>
                  <a:lnTo>
                    <a:pt x="215163" y="185712"/>
                  </a:lnTo>
                  <a:lnTo>
                    <a:pt x="216776" y="185762"/>
                  </a:lnTo>
                  <a:lnTo>
                    <a:pt x="215392" y="182905"/>
                  </a:lnTo>
                  <a:lnTo>
                    <a:pt x="216649" y="182194"/>
                  </a:lnTo>
                  <a:lnTo>
                    <a:pt x="217093" y="182130"/>
                  </a:lnTo>
                  <a:lnTo>
                    <a:pt x="217474" y="182219"/>
                  </a:lnTo>
                  <a:lnTo>
                    <a:pt x="218706" y="181749"/>
                  </a:lnTo>
                  <a:lnTo>
                    <a:pt x="218554" y="180721"/>
                  </a:lnTo>
                  <a:lnTo>
                    <a:pt x="218401" y="180594"/>
                  </a:lnTo>
                  <a:lnTo>
                    <a:pt x="218351" y="180441"/>
                  </a:lnTo>
                  <a:lnTo>
                    <a:pt x="218376" y="180314"/>
                  </a:lnTo>
                  <a:lnTo>
                    <a:pt x="218503" y="180238"/>
                  </a:lnTo>
                  <a:lnTo>
                    <a:pt x="218503" y="179717"/>
                  </a:lnTo>
                  <a:lnTo>
                    <a:pt x="218833" y="179285"/>
                  </a:lnTo>
                  <a:close/>
                </a:path>
                <a:path w="2712085" h="492759">
                  <a:moveTo>
                    <a:pt x="218935" y="127571"/>
                  </a:moveTo>
                  <a:lnTo>
                    <a:pt x="217881" y="125996"/>
                  </a:lnTo>
                  <a:lnTo>
                    <a:pt x="215861" y="125996"/>
                  </a:lnTo>
                  <a:lnTo>
                    <a:pt x="215493" y="126022"/>
                  </a:lnTo>
                  <a:lnTo>
                    <a:pt x="215112" y="125996"/>
                  </a:lnTo>
                  <a:lnTo>
                    <a:pt x="213309" y="125971"/>
                  </a:lnTo>
                  <a:lnTo>
                    <a:pt x="212382" y="127495"/>
                  </a:lnTo>
                  <a:lnTo>
                    <a:pt x="211797" y="128600"/>
                  </a:lnTo>
                  <a:lnTo>
                    <a:pt x="211150" y="129857"/>
                  </a:lnTo>
                  <a:lnTo>
                    <a:pt x="213131" y="130340"/>
                  </a:lnTo>
                  <a:lnTo>
                    <a:pt x="214363" y="132016"/>
                  </a:lnTo>
                  <a:lnTo>
                    <a:pt x="215087" y="131914"/>
                  </a:lnTo>
                  <a:lnTo>
                    <a:pt x="215722" y="131292"/>
                  </a:lnTo>
                  <a:lnTo>
                    <a:pt x="216522" y="130517"/>
                  </a:lnTo>
                  <a:lnTo>
                    <a:pt x="217424" y="129781"/>
                  </a:lnTo>
                  <a:lnTo>
                    <a:pt x="218046" y="128879"/>
                  </a:lnTo>
                  <a:lnTo>
                    <a:pt x="218935" y="127571"/>
                  </a:lnTo>
                  <a:close/>
                </a:path>
                <a:path w="2712085" h="492759">
                  <a:moveTo>
                    <a:pt x="219506" y="105130"/>
                  </a:moveTo>
                  <a:lnTo>
                    <a:pt x="218325" y="103174"/>
                  </a:lnTo>
                  <a:lnTo>
                    <a:pt x="217728" y="102196"/>
                  </a:lnTo>
                  <a:lnTo>
                    <a:pt x="217093" y="102374"/>
                  </a:lnTo>
                  <a:lnTo>
                    <a:pt x="216344" y="102768"/>
                  </a:lnTo>
                  <a:lnTo>
                    <a:pt x="214210" y="103898"/>
                  </a:lnTo>
                  <a:lnTo>
                    <a:pt x="213728" y="105791"/>
                  </a:lnTo>
                  <a:lnTo>
                    <a:pt x="215519" y="108750"/>
                  </a:lnTo>
                  <a:lnTo>
                    <a:pt x="216141" y="108546"/>
                  </a:lnTo>
                  <a:lnTo>
                    <a:pt x="216700" y="108267"/>
                  </a:lnTo>
                  <a:lnTo>
                    <a:pt x="219036" y="107010"/>
                  </a:lnTo>
                  <a:lnTo>
                    <a:pt x="219506" y="105130"/>
                  </a:lnTo>
                  <a:close/>
                </a:path>
                <a:path w="2712085" h="492759">
                  <a:moveTo>
                    <a:pt x="221170" y="252945"/>
                  </a:moveTo>
                  <a:lnTo>
                    <a:pt x="221094" y="252564"/>
                  </a:lnTo>
                  <a:lnTo>
                    <a:pt x="220916" y="252336"/>
                  </a:lnTo>
                  <a:lnTo>
                    <a:pt x="220789" y="252082"/>
                  </a:lnTo>
                  <a:lnTo>
                    <a:pt x="220383" y="252488"/>
                  </a:lnTo>
                  <a:lnTo>
                    <a:pt x="220510" y="252742"/>
                  </a:lnTo>
                  <a:lnTo>
                    <a:pt x="220662" y="252996"/>
                  </a:lnTo>
                  <a:lnTo>
                    <a:pt x="220789" y="253212"/>
                  </a:lnTo>
                  <a:lnTo>
                    <a:pt x="220916" y="253085"/>
                  </a:lnTo>
                  <a:lnTo>
                    <a:pt x="221170" y="252945"/>
                  </a:lnTo>
                  <a:close/>
                </a:path>
                <a:path w="2712085" h="492759">
                  <a:moveTo>
                    <a:pt x="221564" y="113512"/>
                  </a:moveTo>
                  <a:lnTo>
                    <a:pt x="218554" y="111379"/>
                  </a:lnTo>
                  <a:lnTo>
                    <a:pt x="217322" y="111239"/>
                  </a:lnTo>
                  <a:lnTo>
                    <a:pt x="215544" y="111036"/>
                  </a:lnTo>
                  <a:lnTo>
                    <a:pt x="215722" y="112217"/>
                  </a:lnTo>
                  <a:lnTo>
                    <a:pt x="215798" y="113690"/>
                  </a:lnTo>
                  <a:lnTo>
                    <a:pt x="215798" y="114566"/>
                  </a:lnTo>
                  <a:lnTo>
                    <a:pt x="215315" y="115951"/>
                  </a:lnTo>
                  <a:lnTo>
                    <a:pt x="217525" y="115849"/>
                  </a:lnTo>
                  <a:lnTo>
                    <a:pt x="219075" y="115798"/>
                  </a:lnTo>
                  <a:lnTo>
                    <a:pt x="220510" y="115671"/>
                  </a:lnTo>
                  <a:lnTo>
                    <a:pt x="221564" y="113512"/>
                  </a:lnTo>
                  <a:close/>
                </a:path>
                <a:path w="2712085" h="492759">
                  <a:moveTo>
                    <a:pt x="223418" y="105079"/>
                  </a:moveTo>
                  <a:lnTo>
                    <a:pt x="223227" y="104584"/>
                  </a:lnTo>
                  <a:lnTo>
                    <a:pt x="223126" y="104305"/>
                  </a:lnTo>
                  <a:lnTo>
                    <a:pt x="222592" y="104178"/>
                  </a:lnTo>
                  <a:lnTo>
                    <a:pt x="222275" y="104000"/>
                  </a:lnTo>
                  <a:lnTo>
                    <a:pt x="222275" y="105613"/>
                  </a:lnTo>
                  <a:lnTo>
                    <a:pt x="223100" y="106057"/>
                  </a:lnTo>
                  <a:lnTo>
                    <a:pt x="223418" y="106260"/>
                  </a:lnTo>
                  <a:lnTo>
                    <a:pt x="223367" y="105689"/>
                  </a:lnTo>
                  <a:lnTo>
                    <a:pt x="223418" y="105079"/>
                  </a:lnTo>
                  <a:close/>
                </a:path>
                <a:path w="2712085" h="492759">
                  <a:moveTo>
                    <a:pt x="230873" y="249580"/>
                  </a:moveTo>
                  <a:lnTo>
                    <a:pt x="230581" y="249580"/>
                  </a:lnTo>
                  <a:lnTo>
                    <a:pt x="230251" y="249555"/>
                  </a:lnTo>
                  <a:lnTo>
                    <a:pt x="229946" y="249555"/>
                  </a:lnTo>
                  <a:lnTo>
                    <a:pt x="229870" y="249783"/>
                  </a:lnTo>
                  <a:lnTo>
                    <a:pt x="229819" y="249948"/>
                  </a:lnTo>
                  <a:lnTo>
                    <a:pt x="229755" y="250151"/>
                  </a:lnTo>
                  <a:lnTo>
                    <a:pt x="230047" y="250151"/>
                  </a:lnTo>
                  <a:lnTo>
                    <a:pt x="230378" y="250202"/>
                  </a:lnTo>
                  <a:lnTo>
                    <a:pt x="230784" y="250101"/>
                  </a:lnTo>
                  <a:lnTo>
                    <a:pt x="230809" y="249783"/>
                  </a:lnTo>
                  <a:lnTo>
                    <a:pt x="230873" y="249580"/>
                  </a:lnTo>
                  <a:close/>
                </a:path>
                <a:path w="2712085" h="492759">
                  <a:moveTo>
                    <a:pt x="231228" y="139179"/>
                  </a:moveTo>
                  <a:lnTo>
                    <a:pt x="230632" y="138290"/>
                  </a:lnTo>
                  <a:lnTo>
                    <a:pt x="229870" y="136842"/>
                  </a:lnTo>
                  <a:lnTo>
                    <a:pt x="229374" y="136156"/>
                  </a:lnTo>
                  <a:lnTo>
                    <a:pt x="229146" y="135356"/>
                  </a:lnTo>
                  <a:lnTo>
                    <a:pt x="228422" y="132626"/>
                  </a:lnTo>
                  <a:lnTo>
                    <a:pt x="226009" y="132422"/>
                  </a:lnTo>
                  <a:lnTo>
                    <a:pt x="222923" y="131495"/>
                  </a:lnTo>
                  <a:lnTo>
                    <a:pt x="222148" y="132702"/>
                  </a:lnTo>
                  <a:lnTo>
                    <a:pt x="222923" y="134480"/>
                  </a:lnTo>
                  <a:lnTo>
                    <a:pt x="223354" y="135204"/>
                  </a:lnTo>
                  <a:lnTo>
                    <a:pt x="223824" y="136131"/>
                  </a:lnTo>
                  <a:lnTo>
                    <a:pt x="224409" y="137668"/>
                  </a:lnTo>
                  <a:lnTo>
                    <a:pt x="225729" y="138722"/>
                  </a:lnTo>
                  <a:lnTo>
                    <a:pt x="228574" y="141312"/>
                  </a:lnTo>
                  <a:lnTo>
                    <a:pt x="229323" y="140081"/>
                  </a:lnTo>
                  <a:lnTo>
                    <a:pt x="231228" y="139179"/>
                  </a:lnTo>
                  <a:close/>
                </a:path>
                <a:path w="2712085" h="492759">
                  <a:moveTo>
                    <a:pt x="233464" y="229717"/>
                  </a:moveTo>
                  <a:lnTo>
                    <a:pt x="228650" y="226275"/>
                  </a:lnTo>
                  <a:lnTo>
                    <a:pt x="226593" y="225958"/>
                  </a:lnTo>
                  <a:lnTo>
                    <a:pt x="222465" y="225501"/>
                  </a:lnTo>
                  <a:lnTo>
                    <a:pt x="221284" y="224523"/>
                  </a:lnTo>
                  <a:lnTo>
                    <a:pt x="222021" y="228295"/>
                  </a:lnTo>
                  <a:lnTo>
                    <a:pt x="220065" y="230505"/>
                  </a:lnTo>
                  <a:lnTo>
                    <a:pt x="217017" y="229844"/>
                  </a:lnTo>
                  <a:lnTo>
                    <a:pt x="217093" y="231508"/>
                  </a:lnTo>
                  <a:lnTo>
                    <a:pt x="215887" y="233934"/>
                  </a:lnTo>
                  <a:lnTo>
                    <a:pt x="214871" y="235419"/>
                  </a:lnTo>
                  <a:lnTo>
                    <a:pt x="212458" y="235419"/>
                  </a:lnTo>
                  <a:lnTo>
                    <a:pt x="210870" y="235775"/>
                  </a:lnTo>
                  <a:lnTo>
                    <a:pt x="211531" y="235775"/>
                  </a:lnTo>
                  <a:lnTo>
                    <a:pt x="211150" y="238963"/>
                  </a:lnTo>
                  <a:lnTo>
                    <a:pt x="203581" y="238963"/>
                  </a:lnTo>
                  <a:lnTo>
                    <a:pt x="201841" y="241947"/>
                  </a:lnTo>
                  <a:lnTo>
                    <a:pt x="207111" y="250355"/>
                  </a:lnTo>
                  <a:lnTo>
                    <a:pt x="206984" y="250609"/>
                  </a:lnTo>
                  <a:lnTo>
                    <a:pt x="206629" y="251383"/>
                  </a:lnTo>
                  <a:lnTo>
                    <a:pt x="206959" y="251942"/>
                  </a:lnTo>
                  <a:lnTo>
                    <a:pt x="207835" y="252996"/>
                  </a:lnTo>
                  <a:lnTo>
                    <a:pt x="209842" y="252717"/>
                  </a:lnTo>
                  <a:lnTo>
                    <a:pt x="211556" y="251028"/>
                  </a:lnTo>
                  <a:lnTo>
                    <a:pt x="211797" y="250609"/>
                  </a:lnTo>
                  <a:lnTo>
                    <a:pt x="211747" y="250075"/>
                  </a:lnTo>
                  <a:lnTo>
                    <a:pt x="212153" y="249809"/>
                  </a:lnTo>
                  <a:lnTo>
                    <a:pt x="212610" y="249605"/>
                  </a:lnTo>
                  <a:lnTo>
                    <a:pt x="213296" y="248551"/>
                  </a:lnTo>
                  <a:lnTo>
                    <a:pt x="213639" y="248551"/>
                  </a:lnTo>
                  <a:lnTo>
                    <a:pt x="214007" y="248221"/>
                  </a:lnTo>
                  <a:lnTo>
                    <a:pt x="214376" y="248551"/>
                  </a:lnTo>
                  <a:lnTo>
                    <a:pt x="215125" y="248996"/>
                  </a:lnTo>
                  <a:lnTo>
                    <a:pt x="214934" y="248996"/>
                  </a:lnTo>
                  <a:lnTo>
                    <a:pt x="215290" y="249351"/>
                  </a:lnTo>
                  <a:lnTo>
                    <a:pt x="216801" y="248996"/>
                  </a:lnTo>
                  <a:lnTo>
                    <a:pt x="216001" y="248221"/>
                  </a:lnTo>
                  <a:lnTo>
                    <a:pt x="215646" y="247865"/>
                  </a:lnTo>
                  <a:lnTo>
                    <a:pt x="216217" y="247345"/>
                  </a:lnTo>
                  <a:lnTo>
                    <a:pt x="216217" y="247167"/>
                  </a:lnTo>
                  <a:lnTo>
                    <a:pt x="217652" y="247167"/>
                  </a:lnTo>
                  <a:lnTo>
                    <a:pt x="220014" y="248221"/>
                  </a:lnTo>
                  <a:lnTo>
                    <a:pt x="219633" y="248221"/>
                  </a:lnTo>
                  <a:lnTo>
                    <a:pt x="222034" y="248551"/>
                  </a:lnTo>
                  <a:lnTo>
                    <a:pt x="222237" y="248551"/>
                  </a:lnTo>
                  <a:lnTo>
                    <a:pt x="222910" y="247167"/>
                  </a:lnTo>
                  <a:lnTo>
                    <a:pt x="223723" y="245541"/>
                  </a:lnTo>
                  <a:lnTo>
                    <a:pt x="224434" y="245986"/>
                  </a:lnTo>
                  <a:lnTo>
                    <a:pt x="226720" y="245541"/>
                  </a:lnTo>
                  <a:lnTo>
                    <a:pt x="228650" y="245313"/>
                  </a:lnTo>
                  <a:lnTo>
                    <a:pt x="226517" y="241020"/>
                  </a:lnTo>
                  <a:lnTo>
                    <a:pt x="229971" y="240360"/>
                  </a:lnTo>
                  <a:lnTo>
                    <a:pt x="229222" y="238201"/>
                  </a:lnTo>
                  <a:lnTo>
                    <a:pt x="228473" y="235775"/>
                  </a:lnTo>
                  <a:lnTo>
                    <a:pt x="230759" y="234569"/>
                  </a:lnTo>
                  <a:lnTo>
                    <a:pt x="233019" y="230505"/>
                  </a:lnTo>
                  <a:lnTo>
                    <a:pt x="233464" y="229717"/>
                  </a:lnTo>
                  <a:close/>
                </a:path>
                <a:path w="2712085" h="492759">
                  <a:moveTo>
                    <a:pt x="233641" y="229400"/>
                  </a:moveTo>
                  <a:lnTo>
                    <a:pt x="233464" y="229717"/>
                  </a:lnTo>
                  <a:lnTo>
                    <a:pt x="233641" y="229844"/>
                  </a:lnTo>
                  <a:lnTo>
                    <a:pt x="233641" y="229400"/>
                  </a:lnTo>
                  <a:close/>
                </a:path>
                <a:path w="2712085" h="492759">
                  <a:moveTo>
                    <a:pt x="272999" y="202958"/>
                  </a:moveTo>
                  <a:lnTo>
                    <a:pt x="271678" y="202031"/>
                  </a:lnTo>
                  <a:lnTo>
                    <a:pt x="271475" y="201231"/>
                  </a:lnTo>
                  <a:lnTo>
                    <a:pt x="270764" y="199821"/>
                  </a:lnTo>
                  <a:lnTo>
                    <a:pt x="267982" y="198767"/>
                  </a:lnTo>
                  <a:lnTo>
                    <a:pt x="265671" y="199644"/>
                  </a:lnTo>
                  <a:lnTo>
                    <a:pt x="265315" y="200723"/>
                  </a:lnTo>
                  <a:lnTo>
                    <a:pt x="265315" y="201853"/>
                  </a:lnTo>
                  <a:lnTo>
                    <a:pt x="263918" y="201383"/>
                  </a:lnTo>
                  <a:lnTo>
                    <a:pt x="262839" y="200304"/>
                  </a:lnTo>
                  <a:lnTo>
                    <a:pt x="259219" y="198069"/>
                  </a:lnTo>
                  <a:lnTo>
                    <a:pt x="257111" y="198437"/>
                  </a:lnTo>
                  <a:lnTo>
                    <a:pt x="255028" y="201853"/>
                  </a:lnTo>
                  <a:lnTo>
                    <a:pt x="255485" y="203809"/>
                  </a:lnTo>
                  <a:lnTo>
                    <a:pt x="249555" y="202730"/>
                  </a:lnTo>
                  <a:lnTo>
                    <a:pt x="249301" y="206222"/>
                  </a:lnTo>
                  <a:lnTo>
                    <a:pt x="248729" y="208381"/>
                  </a:lnTo>
                  <a:lnTo>
                    <a:pt x="250990" y="209892"/>
                  </a:lnTo>
                  <a:lnTo>
                    <a:pt x="252971" y="211467"/>
                  </a:lnTo>
                  <a:lnTo>
                    <a:pt x="252895" y="212344"/>
                  </a:lnTo>
                  <a:lnTo>
                    <a:pt x="250609" y="213334"/>
                  </a:lnTo>
                  <a:lnTo>
                    <a:pt x="250253" y="213982"/>
                  </a:lnTo>
                  <a:lnTo>
                    <a:pt x="249682" y="214414"/>
                  </a:lnTo>
                  <a:lnTo>
                    <a:pt x="248323" y="212750"/>
                  </a:lnTo>
                  <a:lnTo>
                    <a:pt x="246011" y="211543"/>
                  </a:lnTo>
                  <a:lnTo>
                    <a:pt x="241998" y="213131"/>
                  </a:lnTo>
                  <a:lnTo>
                    <a:pt x="241173" y="213880"/>
                  </a:lnTo>
                  <a:lnTo>
                    <a:pt x="239039" y="213931"/>
                  </a:lnTo>
                  <a:lnTo>
                    <a:pt x="238506" y="214858"/>
                  </a:lnTo>
                  <a:lnTo>
                    <a:pt x="239242" y="217639"/>
                  </a:lnTo>
                  <a:lnTo>
                    <a:pt x="238366" y="217995"/>
                  </a:lnTo>
                  <a:lnTo>
                    <a:pt x="238683" y="218681"/>
                  </a:lnTo>
                  <a:lnTo>
                    <a:pt x="238734" y="219430"/>
                  </a:lnTo>
                  <a:lnTo>
                    <a:pt x="238887" y="220179"/>
                  </a:lnTo>
                  <a:lnTo>
                    <a:pt x="238683" y="220586"/>
                  </a:lnTo>
                  <a:lnTo>
                    <a:pt x="238760" y="221005"/>
                  </a:lnTo>
                  <a:lnTo>
                    <a:pt x="237210" y="222084"/>
                  </a:lnTo>
                  <a:lnTo>
                    <a:pt x="237426" y="223469"/>
                  </a:lnTo>
                  <a:lnTo>
                    <a:pt x="239268" y="226275"/>
                  </a:lnTo>
                  <a:lnTo>
                    <a:pt x="238429" y="228168"/>
                  </a:lnTo>
                  <a:lnTo>
                    <a:pt x="236677" y="231101"/>
                  </a:lnTo>
                  <a:lnTo>
                    <a:pt x="236651" y="232054"/>
                  </a:lnTo>
                  <a:lnTo>
                    <a:pt x="236982" y="232981"/>
                  </a:lnTo>
                  <a:lnTo>
                    <a:pt x="235178" y="233692"/>
                  </a:lnTo>
                  <a:lnTo>
                    <a:pt x="234467" y="235165"/>
                  </a:lnTo>
                  <a:lnTo>
                    <a:pt x="233489" y="238810"/>
                  </a:lnTo>
                  <a:lnTo>
                    <a:pt x="234111" y="239509"/>
                  </a:lnTo>
                  <a:lnTo>
                    <a:pt x="233083" y="239509"/>
                  </a:lnTo>
                  <a:lnTo>
                    <a:pt x="231559" y="239356"/>
                  </a:lnTo>
                  <a:lnTo>
                    <a:pt x="231609" y="239890"/>
                  </a:lnTo>
                  <a:lnTo>
                    <a:pt x="231686" y="240284"/>
                  </a:lnTo>
                  <a:lnTo>
                    <a:pt x="231711" y="240766"/>
                  </a:lnTo>
                  <a:lnTo>
                    <a:pt x="231381" y="240461"/>
                  </a:lnTo>
                  <a:lnTo>
                    <a:pt x="231025" y="240207"/>
                  </a:lnTo>
                  <a:lnTo>
                    <a:pt x="229425" y="241071"/>
                  </a:lnTo>
                  <a:lnTo>
                    <a:pt x="229679" y="241744"/>
                  </a:lnTo>
                  <a:lnTo>
                    <a:pt x="230022" y="242443"/>
                  </a:lnTo>
                  <a:lnTo>
                    <a:pt x="230505" y="243001"/>
                  </a:lnTo>
                  <a:lnTo>
                    <a:pt x="230949" y="243205"/>
                  </a:lnTo>
                  <a:lnTo>
                    <a:pt x="231635" y="242824"/>
                  </a:lnTo>
                  <a:lnTo>
                    <a:pt x="231838" y="242697"/>
                  </a:lnTo>
                  <a:lnTo>
                    <a:pt x="231813" y="242570"/>
                  </a:lnTo>
                  <a:lnTo>
                    <a:pt x="231940" y="242468"/>
                  </a:lnTo>
                  <a:lnTo>
                    <a:pt x="231978" y="242849"/>
                  </a:lnTo>
                  <a:lnTo>
                    <a:pt x="231952" y="243281"/>
                  </a:lnTo>
                  <a:lnTo>
                    <a:pt x="232054" y="243624"/>
                  </a:lnTo>
                  <a:lnTo>
                    <a:pt x="232359" y="244576"/>
                  </a:lnTo>
                  <a:lnTo>
                    <a:pt x="234823" y="244182"/>
                  </a:lnTo>
                  <a:lnTo>
                    <a:pt x="235673" y="243103"/>
                  </a:lnTo>
                  <a:lnTo>
                    <a:pt x="236423" y="242201"/>
                  </a:lnTo>
                  <a:lnTo>
                    <a:pt x="236512" y="240157"/>
                  </a:lnTo>
                  <a:lnTo>
                    <a:pt x="237731" y="239814"/>
                  </a:lnTo>
                  <a:lnTo>
                    <a:pt x="238455" y="239306"/>
                  </a:lnTo>
                  <a:lnTo>
                    <a:pt x="239991" y="238556"/>
                  </a:lnTo>
                  <a:lnTo>
                    <a:pt x="241020" y="237832"/>
                  </a:lnTo>
                  <a:lnTo>
                    <a:pt x="241477" y="237197"/>
                  </a:lnTo>
                  <a:lnTo>
                    <a:pt x="241668" y="236499"/>
                  </a:lnTo>
                  <a:lnTo>
                    <a:pt x="242023" y="236626"/>
                  </a:lnTo>
                  <a:lnTo>
                    <a:pt x="242227" y="236956"/>
                  </a:lnTo>
                  <a:lnTo>
                    <a:pt x="244284" y="237299"/>
                  </a:lnTo>
                  <a:lnTo>
                    <a:pt x="246926" y="236118"/>
                  </a:lnTo>
                  <a:lnTo>
                    <a:pt x="247777" y="239890"/>
                  </a:lnTo>
                  <a:lnTo>
                    <a:pt x="249885" y="239839"/>
                  </a:lnTo>
                  <a:lnTo>
                    <a:pt x="252095" y="237629"/>
                  </a:lnTo>
                  <a:lnTo>
                    <a:pt x="252742" y="236245"/>
                  </a:lnTo>
                  <a:lnTo>
                    <a:pt x="252869" y="231648"/>
                  </a:lnTo>
                  <a:lnTo>
                    <a:pt x="253225" y="228942"/>
                  </a:lnTo>
                  <a:lnTo>
                    <a:pt x="255511" y="227838"/>
                  </a:lnTo>
                  <a:lnTo>
                    <a:pt x="254304" y="229019"/>
                  </a:lnTo>
                  <a:lnTo>
                    <a:pt x="253276" y="230517"/>
                  </a:lnTo>
                  <a:lnTo>
                    <a:pt x="254203" y="233413"/>
                  </a:lnTo>
                  <a:lnTo>
                    <a:pt x="255803" y="233057"/>
                  </a:lnTo>
                  <a:lnTo>
                    <a:pt x="258546" y="233756"/>
                  </a:lnTo>
                  <a:lnTo>
                    <a:pt x="259918" y="232854"/>
                  </a:lnTo>
                  <a:lnTo>
                    <a:pt x="261505" y="234289"/>
                  </a:lnTo>
                  <a:lnTo>
                    <a:pt x="263486" y="234035"/>
                  </a:lnTo>
                  <a:lnTo>
                    <a:pt x="264071" y="232587"/>
                  </a:lnTo>
                  <a:lnTo>
                    <a:pt x="264845" y="231851"/>
                  </a:lnTo>
                  <a:lnTo>
                    <a:pt x="264769" y="230898"/>
                  </a:lnTo>
                  <a:lnTo>
                    <a:pt x="263563" y="227660"/>
                  </a:lnTo>
                  <a:lnTo>
                    <a:pt x="261150" y="227330"/>
                  </a:lnTo>
                  <a:lnTo>
                    <a:pt x="259219" y="226034"/>
                  </a:lnTo>
                  <a:lnTo>
                    <a:pt x="258914" y="226136"/>
                  </a:lnTo>
                  <a:lnTo>
                    <a:pt x="258648" y="226110"/>
                  </a:lnTo>
                  <a:lnTo>
                    <a:pt x="257810" y="225272"/>
                  </a:lnTo>
                  <a:lnTo>
                    <a:pt x="256032" y="223774"/>
                  </a:lnTo>
                  <a:lnTo>
                    <a:pt x="255562" y="222719"/>
                  </a:lnTo>
                  <a:lnTo>
                    <a:pt x="256679" y="221792"/>
                  </a:lnTo>
                  <a:lnTo>
                    <a:pt x="258038" y="221157"/>
                  </a:lnTo>
                  <a:lnTo>
                    <a:pt x="259499" y="218846"/>
                  </a:lnTo>
                  <a:lnTo>
                    <a:pt x="258889" y="218528"/>
                  </a:lnTo>
                  <a:lnTo>
                    <a:pt x="257759" y="216319"/>
                  </a:lnTo>
                  <a:lnTo>
                    <a:pt x="257314" y="214604"/>
                  </a:lnTo>
                  <a:lnTo>
                    <a:pt x="256362" y="212598"/>
                  </a:lnTo>
                  <a:lnTo>
                    <a:pt x="255778" y="212255"/>
                  </a:lnTo>
                  <a:lnTo>
                    <a:pt x="256413" y="211594"/>
                  </a:lnTo>
                  <a:lnTo>
                    <a:pt x="256959" y="211975"/>
                  </a:lnTo>
                  <a:lnTo>
                    <a:pt x="260273" y="212229"/>
                  </a:lnTo>
                  <a:lnTo>
                    <a:pt x="259346" y="213550"/>
                  </a:lnTo>
                  <a:lnTo>
                    <a:pt x="261988" y="215684"/>
                  </a:lnTo>
                  <a:lnTo>
                    <a:pt x="263563" y="215290"/>
                  </a:lnTo>
                  <a:lnTo>
                    <a:pt x="266306" y="215061"/>
                  </a:lnTo>
                  <a:lnTo>
                    <a:pt x="265798" y="213448"/>
                  </a:lnTo>
                  <a:lnTo>
                    <a:pt x="266077" y="210794"/>
                  </a:lnTo>
                  <a:lnTo>
                    <a:pt x="266598" y="210134"/>
                  </a:lnTo>
                  <a:lnTo>
                    <a:pt x="268185" y="211493"/>
                  </a:lnTo>
                  <a:lnTo>
                    <a:pt x="268579" y="211848"/>
                  </a:lnTo>
                  <a:lnTo>
                    <a:pt x="269265" y="211620"/>
                  </a:lnTo>
                  <a:lnTo>
                    <a:pt x="270141" y="209842"/>
                  </a:lnTo>
                  <a:lnTo>
                    <a:pt x="269786" y="208432"/>
                  </a:lnTo>
                  <a:lnTo>
                    <a:pt x="269811" y="207098"/>
                  </a:lnTo>
                  <a:lnTo>
                    <a:pt x="269087" y="207048"/>
                  </a:lnTo>
                  <a:lnTo>
                    <a:pt x="268439" y="207124"/>
                  </a:lnTo>
                  <a:lnTo>
                    <a:pt x="267881" y="206552"/>
                  </a:lnTo>
                  <a:lnTo>
                    <a:pt x="267754" y="206222"/>
                  </a:lnTo>
                  <a:lnTo>
                    <a:pt x="267830" y="205727"/>
                  </a:lnTo>
                  <a:lnTo>
                    <a:pt x="267703" y="204965"/>
                  </a:lnTo>
                  <a:lnTo>
                    <a:pt x="268859" y="205549"/>
                  </a:lnTo>
                  <a:lnTo>
                    <a:pt x="270040" y="205994"/>
                  </a:lnTo>
                  <a:lnTo>
                    <a:pt x="270814" y="205244"/>
                  </a:lnTo>
                  <a:lnTo>
                    <a:pt x="270713" y="204292"/>
                  </a:lnTo>
                  <a:lnTo>
                    <a:pt x="272999" y="202958"/>
                  </a:lnTo>
                  <a:close/>
                </a:path>
                <a:path w="2712085" h="492759">
                  <a:moveTo>
                    <a:pt x="282435" y="3987"/>
                  </a:moveTo>
                  <a:lnTo>
                    <a:pt x="281381" y="2413"/>
                  </a:lnTo>
                  <a:lnTo>
                    <a:pt x="280403" y="2362"/>
                  </a:lnTo>
                  <a:lnTo>
                    <a:pt x="278599" y="0"/>
                  </a:lnTo>
                  <a:lnTo>
                    <a:pt x="277723" y="2108"/>
                  </a:lnTo>
                  <a:lnTo>
                    <a:pt x="276567" y="2159"/>
                  </a:lnTo>
                  <a:lnTo>
                    <a:pt x="275869" y="2844"/>
                  </a:lnTo>
                  <a:lnTo>
                    <a:pt x="274053" y="2768"/>
                  </a:lnTo>
                  <a:lnTo>
                    <a:pt x="274586" y="5143"/>
                  </a:lnTo>
                  <a:lnTo>
                    <a:pt x="274002" y="6273"/>
                  </a:lnTo>
                  <a:lnTo>
                    <a:pt x="274764" y="8661"/>
                  </a:lnTo>
                  <a:lnTo>
                    <a:pt x="276898" y="9042"/>
                  </a:lnTo>
                  <a:lnTo>
                    <a:pt x="278625" y="8229"/>
                  </a:lnTo>
                  <a:lnTo>
                    <a:pt x="280238" y="7505"/>
                  </a:lnTo>
                  <a:lnTo>
                    <a:pt x="282435" y="3987"/>
                  </a:lnTo>
                  <a:close/>
                </a:path>
                <a:path w="2712085" h="492759">
                  <a:moveTo>
                    <a:pt x="283476" y="105283"/>
                  </a:moveTo>
                  <a:lnTo>
                    <a:pt x="282041" y="103073"/>
                  </a:lnTo>
                  <a:lnTo>
                    <a:pt x="278396" y="102222"/>
                  </a:lnTo>
                  <a:lnTo>
                    <a:pt x="276161" y="102400"/>
                  </a:lnTo>
                  <a:lnTo>
                    <a:pt x="275920" y="101765"/>
                  </a:lnTo>
                  <a:lnTo>
                    <a:pt x="276364" y="101244"/>
                  </a:lnTo>
                  <a:lnTo>
                    <a:pt x="277825" y="100012"/>
                  </a:lnTo>
                  <a:lnTo>
                    <a:pt x="277495" y="99441"/>
                  </a:lnTo>
                  <a:lnTo>
                    <a:pt x="276059" y="97878"/>
                  </a:lnTo>
                  <a:lnTo>
                    <a:pt x="275437" y="97472"/>
                  </a:lnTo>
                  <a:lnTo>
                    <a:pt x="273710" y="99656"/>
                  </a:lnTo>
                  <a:lnTo>
                    <a:pt x="272097" y="99212"/>
                  </a:lnTo>
                  <a:lnTo>
                    <a:pt x="270243" y="100520"/>
                  </a:lnTo>
                  <a:lnTo>
                    <a:pt x="268681" y="99136"/>
                  </a:lnTo>
                  <a:lnTo>
                    <a:pt x="268236" y="101790"/>
                  </a:lnTo>
                  <a:lnTo>
                    <a:pt x="267157" y="102146"/>
                  </a:lnTo>
                  <a:lnTo>
                    <a:pt x="266179" y="104482"/>
                  </a:lnTo>
                  <a:lnTo>
                    <a:pt x="266954" y="105981"/>
                  </a:lnTo>
                  <a:lnTo>
                    <a:pt x="268503" y="105956"/>
                  </a:lnTo>
                  <a:lnTo>
                    <a:pt x="270497" y="105943"/>
                  </a:lnTo>
                  <a:lnTo>
                    <a:pt x="271500" y="106438"/>
                  </a:lnTo>
                  <a:lnTo>
                    <a:pt x="271373" y="108953"/>
                  </a:lnTo>
                  <a:lnTo>
                    <a:pt x="272897" y="110083"/>
                  </a:lnTo>
                  <a:lnTo>
                    <a:pt x="273431" y="110109"/>
                  </a:lnTo>
                  <a:lnTo>
                    <a:pt x="273926" y="109397"/>
                  </a:lnTo>
                  <a:lnTo>
                    <a:pt x="273977" y="109245"/>
                  </a:lnTo>
                  <a:lnTo>
                    <a:pt x="274408" y="110134"/>
                  </a:lnTo>
                  <a:lnTo>
                    <a:pt x="274891" y="110959"/>
                  </a:lnTo>
                  <a:lnTo>
                    <a:pt x="277672" y="111061"/>
                  </a:lnTo>
                  <a:lnTo>
                    <a:pt x="279400" y="111404"/>
                  </a:lnTo>
                  <a:lnTo>
                    <a:pt x="281762" y="110375"/>
                  </a:lnTo>
                  <a:lnTo>
                    <a:pt x="283171" y="108445"/>
                  </a:lnTo>
                  <a:lnTo>
                    <a:pt x="282460" y="106438"/>
                  </a:lnTo>
                  <a:lnTo>
                    <a:pt x="283476" y="105283"/>
                  </a:lnTo>
                  <a:close/>
                </a:path>
                <a:path w="2712085" h="492759">
                  <a:moveTo>
                    <a:pt x="283616" y="68008"/>
                  </a:moveTo>
                  <a:lnTo>
                    <a:pt x="283298" y="67678"/>
                  </a:lnTo>
                  <a:lnTo>
                    <a:pt x="282714" y="67602"/>
                  </a:lnTo>
                  <a:lnTo>
                    <a:pt x="281940" y="67525"/>
                  </a:lnTo>
                  <a:lnTo>
                    <a:pt x="281266" y="67703"/>
                  </a:lnTo>
                  <a:lnTo>
                    <a:pt x="281343" y="68783"/>
                  </a:lnTo>
                  <a:lnTo>
                    <a:pt x="281190" y="69430"/>
                  </a:lnTo>
                  <a:lnTo>
                    <a:pt x="281635" y="69761"/>
                  </a:lnTo>
                  <a:lnTo>
                    <a:pt x="282219" y="69837"/>
                  </a:lnTo>
                  <a:lnTo>
                    <a:pt x="282994" y="69913"/>
                  </a:lnTo>
                  <a:lnTo>
                    <a:pt x="283616" y="69735"/>
                  </a:lnTo>
                  <a:lnTo>
                    <a:pt x="283616" y="68008"/>
                  </a:lnTo>
                  <a:close/>
                </a:path>
                <a:path w="2712085" h="492759">
                  <a:moveTo>
                    <a:pt x="285153" y="120548"/>
                  </a:moveTo>
                  <a:lnTo>
                    <a:pt x="285127" y="119849"/>
                  </a:lnTo>
                  <a:lnTo>
                    <a:pt x="285127" y="118795"/>
                  </a:lnTo>
                  <a:lnTo>
                    <a:pt x="284480" y="118719"/>
                  </a:lnTo>
                  <a:lnTo>
                    <a:pt x="283718" y="118694"/>
                  </a:lnTo>
                  <a:lnTo>
                    <a:pt x="283146" y="118859"/>
                  </a:lnTo>
                  <a:lnTo>
                    <a:pt x="282790" y="119113"/>
                  </a:lnTo>
                  <a:lnTo>
                    <a:pt x="282790" y="119824"/>
                  </a:lnTo>
                  <a:lnTo>
                    <a:pt x="282841" y="120878"/>
                  </a:lnTo>
                  <a:lnTo>
                    <a:pt x="283476" y="121018"/>
                  </a:lnTo>
                  <a:lnTo>
                    <a:pt x="284251" y="120954"/>
                  </a:lnTo>
                  <a:lnTo>
                    <a:pt x="284822" y="120878"/>
                  </a:lnTo>
                  <a:lnTo>
                    <a:pt x="285153" y="120548"/>
                  </a:lnTo>
                  <a:close/>
                </a:path>
                <a:path w="2712085" h="492759">
                  <a:moveTo>
                    <a:pt x="300736" y="42557"/>
                  </a:moveTo>
                  <a:lnTo>
                    <a:pt x="300621" y="41694"/>
                  </a:lnTo>
                  <a:lnTo>
                    <a:pt x="299389" y="39763"/>
                  </a:lnTo>
                  <a:lnTo>
                    <a:pt x="295871" y="39039"/>
                  </a:lnTo>
                  <a:lnTo>
                    <a:pt x="293509" y="40614"/>
                  </a:lnTo>
                  <a:lnTo>
                    <a:pt x="295313" y="41846"/>
                  </a:lnTo>
                  <a:lnTo>
                    <a:pt x="294589" y="42976"/>
                  </a:lnTo>
                  <a:lnTo>
                    <a:pt x="294309" y="43459"/>
                  </a:lnTo>
                  <a:lnTo>
                    <a:pt x="297776" y="43776"/>
                  </a:lnTo>
                  <a:lnTo>
                    <a:pt x="299491" y="43027"/>
                  </a:lnTo>
                  <a:lnTo>
                    <a:pt x="300736" y="42557"/>
                  </a:lnTo>
                  <a:close/>
                </a:path>
                <a:path w="2712085" h="492759">
                  <a:moveTo>
                    <a:pt x="2533561" y="437248"/>
                  </a:moveTo>
                  <a:lnTo>
                    <a:pt x="2533218" y="436397"/>
                  </a:lnTo>
                  <a:lnTo>
                    <a:pt x="2533142" y="435597"/>
                  </a:lnTo>
                  <a:lnTo>
                    <a:pt x="2533015" y="434467"/>
                  </a:lnTo>
                  <a:lnTo>
                    <a:pt x="2532710" y="433552"/>
                  </a:lnTo>
                  <a:lnTo>
                    <a:pt x="2530221" y="434314"/>
                  </a:lnTo>
                  <a:lnTo>
                    <a:pt x="2530475" y="435165"/>
                  </a:lnTo>
                  <a:lnTo>
                    <a:pt x="2530678" y="435965"/>
                  </a:lnTo>
                  <a:lnTo>
                    <a:pt x="2530703" y="437146"/>
                  </a:lnTo>
                  <a:lnTo>
                    <a:pt x="2531084" y="437997"/>
                  </a:lnTo>
                  <a:lnTo>
                    <a:pt x="2532456" y="437578"/>
                  </a:lnTo>
                  <a:lnTo>
                    <a:pt x="2533561" y="437248"/>
                  </a:lnTo>
                  <a:close/>
                </a:path>
                <a:path w="2712085" h="492759">
                  <a:moveTo>
                    <a:pt x="2555252" y="423570"/>
                  </a:moveTo>
                  <a:lnTo>
                    <a:pt x="2554973" y="422414"/>
                  </a:lnTo>
                  <a:lnTo>
                    <a:pt x="2554147" y="422541"/>
                  </a:lnTo>
                  <a:lnTo>
                    <a:pt x="2553347" y="422694"/>
                  </a:lnTo>
                  <a:lnTo>
                    <a:pt x="2552522" y="422808"/>
                  </a:lnTo>
                  <a:lnTo>
                    <a:pt x="2552522" y="423595"/>
                  </a:lnTo>
                  <a:lnTo>
                    <a:pt x="2553017" y="423887"/>
                  </a:lnTo>
                  <a:lnTo>
                    <a:pt x="2553652" y="423862"/>
                  </a:lnTo>
                  <a:lnTo>
                    <a:pt x="2554478" y="423837"/>
                  </a:lnTo>
                  <a:lnTo>
                    <a:pt x="2555252" y="423570"/>
                  </a:lnTo>
                  <a:close/>
                </a:path>
                <a:path w="2712085" h="492759">
                  <a:moveTo>
                    <a:pt x="2593441" y="407797"/>
                  </a:moveTo>
                  <a:lnTo>
                    <a:pt x="2593136" y="407555"/>
                  </a:lnTo>
                  <a:lnTo>
                    <a:pt x="2592857" y="407454"/>
                  </a:lnTo>
                  <a:lnTo>
                    <a:pt x="2592578" y="407327"/>
                  </a:lnTo>
                  <a:lnTo>
                    <a:pt x="2592552" y="407504"/>
                  </a:lnTo>
                  <a:lnTo>
                    <a:pt x="2592527" y="407708"/>
                  </a:lnTo>
                  <a:lnTo>
                    <a:pt x="2592489" y="407898"/>
                  </a:lnTo>
                  <a:lnTo>
                    <a:pt x="2592730" y="408025"/>
                  </a:lnTo>
                  <a:lnTo>
                    <a:pt x="2593009" y="408152"/>
                  </a:lnTo>
                  <a:lnTo>
                    <a:pt x="2593263" y="408279"/>
                  </a:lnTo>
                  <a:lnTo>
                    <a:pt x="2593314" y="408101"/>
                  </a:lnTo>
                  <a:lnTo>
                    <a:pt x="2593441" y="407797"/>
                  </a:lnTo>
                  <a:close/>
                </a:path>
                <a:path w="2712085" h="492759">
                  <a:moveTo>
                    <a:pt x="2605392" y="377723"/>
                  </a:moveTo>
                  <a:lnTo>
                    <a:pt x="2604960" y="377126"/>
                  </a:lnTo>
                  <a:lnTo>
                    <a:pt x="2603398" y="377609"/>
                  </a:lnTo>
                  <a:lnTo>
                    <a:pt x="2602700" y="375589"/>
                  </a:lnTo>
                  <a:lnTo>
                    <a:pt x="2599740" y="375716"/>
                  </a:lnTo>
                  <a:lnTo>
                    <a:pt x="2598458" y="375094"/>
                  </a:lnTo>
                  <a:lnTo>
                    <a:pt x="2596604" y="376897"/>
                  </a:lnTo>
                  <a:lnTo>
                    <a:pt x="2596299" y="377634"/>
                  </a:lnTo>
                  <a:lnTo>
                    <a:pt x="2599080" y="379387"/>
                  </a:lnTo>
                  <a:lnTo>
                    <a:pt x="2601290" y="380390"/>
                  </a:lnTo>
                  <a:lnTo>
                    <a:pt x="2603830" y="380288"/>
                  </a:lnTo>
                  <a:lnTo>
                    <a:pt x="2604351" y="380263"/>
                  </a:lnTo>
                  <a:lnTo>
                    <a:pt x="2605392" y="377723"/>
                  </a:lnTo>
                  <a:close/>
                </a:path>
                <a:path w="2712085" h="492759">
                  <a:moveTo>
                    <a:pt x="2615095" y="392315"/>
                  </a:moveTo>
                  <a:lnTo>
                    <a:pt x="2610434" y="391363"/>
                  </a:lnTo>
                  <a:lnTo>
                    <a:pt x="2609900" y="390080"/>
                  </a:lnTo>
                  <a:lnTo>
                    <a:pt x="2608605" y="387743"/>
                  </a:lnTo>
                  <a:lnTo>
                    <a:pt x="2607640" y="387299"/>
                  </a:lnTo>
                  <a:lnTo>
                    <a:pt x="2606395" y="388620"/>
                  </a:lnTo>
                  <a:lnTo>
                    <a:pt x="2606014" y="388899"/>
                  </a:lnTo>
                  <a:lnTo>
                    <a:pt x="2605659" y="389102"/>
                  </a:lnTo>
                  <a:lnTo>
                    <a:pt x="2605392" y="389356"/>
                  </a:lnTo>
                  <a:lnTo>
                    <a:pt x="2603855" y="390880"/>
                  </a:lnTo>
                  <a:lnTo>
                    <a:pt x="2604452" y="392087"/>
                  </a:lnTo>
                  <a:lnTo>
                    <a:pt x="2606421" y="393369"/>
                  </a:lnTo>
                  <a:lnTo>
                    <a:pt x="2607614" y="394144"/>
                  </a:lnTo>
                  <a:lnTo>
                    <a:pt x="2609075" y="392036"/>
                  </a:lnTo>
                  <a:lnTo>
                    <a:pt x="2609075" y="395909"/>
                  </a:lnTo>
                  <a:lnTo>
                    <a:pt x="2610535" y="394779"/>
                  </a:lnTo>
                  <a:lnTo>
                    <a:pt x="2611539" y="394893"/>
                  </a:lnTo>
                  <a:lnTo>
                    <a:pt x="2610281" y="393941"/>
                  </a:lnTo>
                  <a:lnTo>
                    <a:pt x="2615095" y="392315"/>
                  </a:lnTo>
                  <a:close/>
                </a:path>
                <a:path w="2712085" h="492759">
                  <a:moveTo>
                    <a:pt x="2619413" y="364528"/>
                  </a:moveTo>
                  <a:lnTo>
                    <a:pt x="2618765" y="363943"/>
                  </a:lnTo>
                  <a:lnTo>
                    <a:pt x="2618359" y="363296"/>
                  </a:lnTo>
                  <a:lnTo>
                    <a:pt x="2617787" y="362394"/>
                  </a:lnTo>
                  <a:lnTo>
                    <a:pt x="2617165" y="361759"/>
                  </a:lnTo>
                  <a:lnTo>
                    <a:pt x="2616136" y="362686"/>
                  </a:lnTo>
                  <a:lnTo>
                    <a:pt x="2615349" y="363423"/>
                  </a:lnTo>
                  <a:lnTo>
                    <a:pt x="2616428" y="364655"/>
                  </a:lnTo>
                  <a:lnTo>
                    <a:pt x="2616936" y="365633"/>
                  </a:lnTo>
                  <a:lnTo>
                    <a:pt x="2617609" y="366179"/>
                  </a:lnTo>
                  <a:lnTo>
                    <a:pt x="2618613" y="365252"/>
                  </a:lnTo>
                  <a:lnTo>
                    <a:pt x="2619413" y="364528"/>
                  </a:lnTo>
                  <a:close/>
                </a:path>
                <a:path w="2712085" h="492759">
                  <a:moveTo>
                    <a:pt x="2622156" y="418719"/>
                  </a:moveTo>
                  <a:lnTo>
                    <a:pt x="2622004" y="416483"/>
                  </a:lnTo>
                  <a:lnTo>
                    <a:pt x="2621597" y="415810"/>
                  </a:lnTo>
                  <a:lnTo>
                    <a:pt x="2619654" y="416179"/>
                  </a:lnTo>
                  <a:lnTo>
                    <a:pt x="2621026" y="414375"/>
                  </a:lnTo>
                  <a:lnTo>
                    <a:pt x="2620276" y="406793"/>
                  </a:lnTo>
                  <a:lnTo>
                    <a:pt x="2617736" y="407822"/>
                  </a:lnTo>
                  <a:lnTo>
                    <a:pt x="2616504" y="403656"/>
                  </a:lnTo>
                  <a:lnTo>
                    <a:pt x="2613952" y="403263"/>
                  </a:lnTo>
                  <a:lnTo>
                    <a:pt x="2610205" y="402450"/>
                  </a:lnTo>
                  <a:lnTo>
                    <a:pt x="2608669" y="402755"/>
                  </a:lnTo>
                  <a:lnTo>
                    <a:pt x="2608529" y="404558"/>
                  </a:lnTo>
                  <a:lnTo>
                    <a:pt x="2608376" y="406501"/>
                  </a:lnTo>
                  <a:lnTo>
                    <a:pt x="2606764" y="407682"/>
                  </a:lnTo>
                  <a:lnTo>
                    <a:pt x="2606471" y="411492"/>
                  </a:lnTo>
                  <a:lnTo>
                    <a:pt x="2605786" y="410311"/>
                  </a:lnTo>
                  <a:lnTo>
                    <a:pt x="2603500" y="408076"/>
                  </a:lnTo>
                  <a:lnTo>
                    <a:pt x="2603106" y="408254"/>
                  </a:lnTo>
                  <a:lnTo>
                    <a:pt x="2601341" y="413346"/>
                  </a:lnTo>
                  <a:lnTo>
                    <a:pt x="2602293" y="416166"/>
                  </a:lnTo>
                  <a:lnTo>
                    <a:pt x="2602979" y="418426"/>
                  </a:lnTo>
                  <a:lnTo>
                    <a:pt x="2603881" y="419925"/>
                  </a:lnTo>
                  <a:lnTo>
                    <a:pt x="2604351" y="420903"/>
                  </a:lnTo>
                  <a:lnTo>
                    <a:pt x="2607526" y="421132"/>
                  </a:lnTo>
                  <a:lnTo>
                    <a:pt x="2608122" y="418515"/>
                  </a:lnTo>
                  <a:lnTo>
                    <a:pt x="2608097" y="416737"/>
                  </a:lnTo>
                  <a:lnTo>
                    <a:pt x="2610535" y="414058"/>
                  </a:lnTo>
                  <a:lnTo>
                    <a:pt x="2611488" y="416864"/>
                  </a:lnTo>
                  <a:lnTo>
                    <a:pt x="2618067" y="417258"/>
                  </a:lnTo>
                  <a:lnTo>
                    <a:pt x="2616784" y="418541"/>
                  </a:lnTo>
                  <a:lnTo>
                    <a:pt x="2616657" y="420204"/>
                  </a:lnTo>
                  <a:lnTo>
                    <a:pt x="2616631" y="420649"/>
                  </a:lnTo>
                  <a:lnTo>
                    <a:pt x="2616911" y="421208"/>
                  </a:lnTo>
                  <a:lnTo>
                    <a:pt x="2617330" y="421728"/>
                  </a:lnTo>
                  <a:lnTo>
                    <a:pt x="2617889" y="421690"/>
                  </a:lnTo>
                  <a:lnTo>
                    <a:pt x="2618689" y="421335"/>
                  </a:lnTo>
                  <a:lnTo>
                    <a:pt x="2619121" y="420979"/>
                  </a:lnTo>
                  <a:lnTo>
                    <a:pt x="2619692" y="420585"/>
                  </a:lnTo>
                  <a:lnTo>
                    <a:pt x="2621153" y="419925"/>
                  </a:lnTo>
                  <a:lnTo>
                    <a:pt x="2622156" y="418719"/>
                  </a:lnTo>
                  <a:close/>
                </a:path>
                <a:path w="2712085" h="492759">
                  <a:moveTo>
                    <a:pt x="2622435" y="427482"/>
                  </a:moveTo>
                  <a:lnTo>
                    <a:pt x="2622258" y="427482"/>
                  </a:lnTo>
                  <a:lnTo>
                    <a:pt x="2621978" y="427355"/>
                  </a:lnTo>
                  <a:lnTo>
                    <a:pt x="2621750" y="427609"/>
                  </a:lnTo>
                  <a:lnTo>
                    <a:pt x="2621623" y="427888"/>
                  </a:lnTo>
                  <a:lnTo>
                    <a:pt x="2621508" y="428117"/>
                  </a:lnTo>
                  <a:lnTo>
                    <a:pt x="2621673" y="428129"/>
                  </a:lnTo>
                  <a:lnTo>
                    <a:pt x="2621851" y="428180"/>
                  </a:lnTo>
                  <a:lnTo>
                    <a:pt x="2622054" y="428205"/>
                  </a:lnTo>
                  <a:lnTo>
                    <a:pt x="2622181" y="427964"/>
                  </a:lnTo>
                  <a:lnTo>
                    <a:pt x="2622308" y="427736"/>
                  </a:lnTo>
                  <a:lnTo>
                    <a:pt x="2622435" y="427482"/>
                  </a:lnTo>
                  <a:close/>
                </a:path>
                <a:path w="2712085" h="492759">
                  <a:moveTo>
                    <a:pt x="2624671" y="437794"/>
                  </a:moveTo>
                  <a:lnTo>
                    <a:pt x="2621623" y="435622"/>
                  </a:lnTo>
                  <a:lnTo>
                    <a:pt x="2620492" y="435648"/>
                  </a:lnTo>
                  <a:lnTo>
                    <a:pt x="2618841" y="435648"/>
                  </a:lnTo>
                  <a:lnTo>
                    <a:pt x="2618219" y="436626"/>
                  </a:lnTo>
                  <a:lnTo>
                    <a:pt x="2617965" y="438048"/>
                  </a:lnTo>
                  <a:lnTo>
                    <a:pt x="2617012" y="438480"/>
                  </a:lnTo>
                  <a:lnTo>
                    <a:pt x="2615984" y="438048"/>
                  </a:lnTo>
                  <a:lnTo>
                    <a:pt x="2613901" y="439102"/>
                  </a:lnTo>
                  <a:lnTo>
                    <a:pt x="2613596" y="442772"/>
                  </a:lnTo>
                  <a:lnTo>
                    <a:pt x="2615730" y="445350"/>
                  </a:lnTo>
                  <a:lnTo>
                    <a:pt x="2616936" y="445376"/>
                  </a:lnTo>
                  <a:lnTo>
                    <a:pt x="2619019" y="443903"/>
                  </a:lnTo>
                  <a:lnTo>
                    <a:pt x="2618968" y="443776"/>
                  </a:lnTo>
                  <a:lnTo>
                    <a:pt x="2619121" y="443649"/>
                  </a:lnTo>
                  <a:lnTo>
                    <a:pt x="2619997" y="444601"/>
                  </a:lnTo>
                  <a:lnTo>
                    <a:pt x="2621203" y="444957"/>
                  </a:lnTo>
                  <a:lnTo>
                    <a:pt x="2622410" y="443903"/>
                  </a:lnTo>
                  <a:lnTo>
                    <a:pt x="2623883" y="442366"/>
                  </a:lnTo>
                  <a:lnTo>
                    <a:pt x="2622956" y="440055"/>
                  </a:lnTo>
                  <a:lnTo>
                    <a:pt x="2624671" y="437794"/>
                  </a:lnTo>
                  <a:close/>
                </a:path>
                <a:path w="2712085" h="492759">
                  <a:moveTo>
                    <a:pt x="2626042" y="474205"/>
                  </a:moveTo>
                  <a:lnTo>
                    <a:pt x="2625941" y="473697"/>
                  </a:lnTo>
                  <a:lnTo>
                    <a:pt x="2625915" y="473176"/>
                  </a:lnTo>
                  <a:lnTo>
                    <a:pt x="2625699" y="472744"/>
                  </a:lnTo>
                  <a:lnTo>
                    <a:pt x="2625572" y="472516"/>
                  </a:lnTo>
                  <a:lnTo>
                    <a:pt x="2625115" y="472465"/>
                  </a:lnTo>
                  <a:lnTo>
                    <a:pt x="2624785" y="472338"/>
                  </a:lnTo>
                  <a:lnTo>
                    <a:pt x="2624861" y="472821"/>
                  </a:lnTo>
                  <a:lnTo>
                    <a:pt x="2624912" y="473316"/>
                  </a:lnTo>
                  <a:lnTo>
                    <a:pt x="2624963" y="473748"/>
                  </a:lnTo>
                  <a:lnTo>
                    <a:pt x="2625420" y="473951"/>
                  </a:lnTo>
                  <a:lnTo>
                    <a:pt x="2625750" y="474078"/>
                  </a:lnTo>
                  <a:lnTo>
                    <a:pt x="2626042" y="474205"/>
                  </a:lnTo>
                  <a:close/>
                </a:path>
                <a:path w="2712085" h="492759">
                  <a:moveTo>
                    <a:pt x="2628188" y="464985"/>
                  </a:moveTo>
                  <a:lnTo>
                    <a:pt x="2627922" y="464985"/>
                  </a:lnTo>
                  <a:lnTo>
                    <a:pt x="2627630" y="464985"/>
                  </a:lnTo>
                  <a:lnTo>
                    <a:pt x="2626093" y="463600"/>
                  </a:lnTo>
                  <a:lnTo>
                    <a:pt x="2626068" y="463384"/>
                  </a:lnTo>
                  <a:lnTo>
                    <a:pt x="2625725" y="460946"/>
                  </a:lnTo>
                  <a:lnTo>
                    <a:pt x="2623007" y="461670"/>
                  </a:lnTo>
                  <a:lnTo>
                    <a:pt x="2622867" y="461670"/>
                  </a:lnTo>
                  <a:lnTo>
                    <a:pt x="2622702" y="461975"/>
                  </a:lnTo>
                  <a:lnTo>
                    <a:pt x="2622308" y="463384"/>
                  </a:lnTo>
                  <a:lnTo>
                    <a:pt x="2623870" y="464985"/>
                  </a:lnTo>
                  <a:lnTo>
                    <a:pt x="2623235" y="464985"/>
                  </a:lnTo>
                  <a:lnTo>
                    <a:pt x="2625394" y="465696"/>
                  </a:lnTo>
                  <a:lnTo>
                    <a:pt x="2627655" y="465696"/>
                  </a:lnTo>
                  <a:lnTo>
                    <a:pt x="2627998" y="465226"/>
                  </a:lnTo>
                  <a:lnTo>
                    <a:pt x="2628176" y="465696"/>
                  </a:lnTo>
                  <a:lnTo>
                    <a:pt x="2628150" y="465035"/>
                  </a:lnTo>
                  <a:close/>
                </a:path>
                <a:path w="2712085" h="492759">
                  <a:moveTo>
                    <a:pt x="2628938" y="411264"/>
                  </a:moveTo>
                  <a:lnTo>
                    <a:pt x="2626245" y="408800"/>
                  </a:lnTo>
                  <a:lnTo>
                    <a:pt x="2628404" y="408254"/>
                  </a:lnTo>
                  <a:lnTo>
                    <a:pt x="2627858" y="406692"/>
                  </a:lnTo>
                  <a:lnTo>
                    <a:pt x="2624086" y="406577"/>
                  </a:lnTo>
                  <a:lnTo>
                    <a:pt x="2622931" y="407250"/>
                  </a:lnTo>
                  <a:lnTo>
                    <a:pt x="2621483" y="408787"/>
                  </a:lnTo>
                  <a:lnTo>
                    <a:pt x="2621648" y="410768"/>
                  </a:lnTo>
                  <a:lnTo>
                    <a:pt x="2622004" y="413143"/>
                  </a:lnTo>
                  <a:lnTo>
                    <a:pt x="2622308" y="415455"/>
                  </a:lnTo>
                  <a:lnTo>
                    <a:pt x="2622981" y="417068"/>
                  </a:lnTo>
                  <a:lnTo>
                    <a:pt x="2625267" y="417664"/>
                  </a:lnTo>
                  <a:lnTo>
                    <a:pt x="2627045" y="418122"/>
                  </a:lnTo>
                  <a:lnTo>
                    <a:pt x="2628100" y="417042"/>
                  </a:lnTo>
                  <a:lnTo>
                    <a:pt x="2627934" y="414959"/>
                  </a:lnTo>
                  <a:lnTo>
                    <a:pt x="2627757" y="413169"/>
                  </a:lnTo>
                  <a:lnTo>
                    <a:pt x="2628938" y="411264"/>
                  </a:lnTo>
                  <a:close/>
                </a:path>
                <a:path w="2712085" h="492759">
                  <a:moveTo>
                    <a:pt x="2628963" y="447344"/>
                  </a:moveTo>
                  <a:lnTo>
                    <a:pt x="2628785" y="447319"/>
                  </a:lnTo>
                  <a:lnTo>
                    <a:pt x="2628608" y="447268"/>
                  </a:lnTo>
                  <a:lnTo>
                    <a:pt x="2628404" y="447243"/>
                  </a:lnTo>
                  <a:lnTo>
                    <a:pt x="2628277" y="447484"/>
                  </a:lnTo>
                  <a:lnTo>
                    <a:pt x="2628150" y="447713"/>
                  </a:lnTo>
                  <a:lnTo>
                    <a:pt x="2628023" y="447967"/>
                  </a:lnTo>
                  <a:lnTo>
                    <a:pt x="2628201" y="447992"/>
                  </a:lnTo>
                  <a:lnTo>
                    <a:pt x="2628455" y="448119"/>
                  </a:lnTo>
                  <a:lnTo>
                    <a:pt x="2628735" y="447840"/>
                  </a:lnTo>
                  <a:lnTo>
                    <a:pt x="2628836" y="447560"/>
                  </a:lnTo>
                  <a:lnTo>
                    <a:pt x="2628963" y="447344"/>
                  </a:lnTo>
                  <a:close/>
                </a:path>
                <a:path w="2712085" h="492759">
                  <a:moveTo>
                    <a:pt x="2628989" y="455599"/>
                  </a:moveTo>
                  <a:lnTo>
                    <a:pt x="2627998" y="454037"/>
                  </a:lnTo>
                  <a:lnTo>
                    <a:pt x="2627604" y="453364"/>
                  </a:lnTo>
                  <a:lnTo>
                    <a:pt x="2627325" y="452031"/>
                  </a:lnTo>
                  <a:lnTo>
                    <a:pt x="2626118" y="452691"/>
                  </a:lnTo>
                  <a:lnTo>
                    <a:pt x="2625369" y="453110"/>
                  </a:lnTo>
                  <a:lnTo>
                    <a:pt x="2623807" y="453364"/>
                  </a:lnTo>
                  <a:lnTo>
                    <a:pt x="2624620" y="454952"/>
                  </a:lnTo>
                  <a:lnTo>
                    <a:pt x="2625217" y="455498"/>
                  </a:lnTo>
                  <a:lnTo>
                    <a:pt x="2625369" y="456958"/>
                  </a:lnTo>
                  <a:lnTo>
                    <a:pt x="2627299" y="455879"/>
                  </a:lnTo>
                  <a:lnTo>
                    <a:pt x="2628989" y="455599"/>
                  </a:lnTo>
                  <a:close/>
                </a:path>
                <a:path w="2712085" h="492759">
                  <a:moveTo>
                    <a:pt x="2628989" y="382752"/>
                  </a:moveTo>
                  <a:lnTo>
                    <a:pt x="2628227" y="380796"/>
                  </a:lnTo>
                  <a:lnTo>
                    <a:pt x="2627604" y="380695"/>
                  </a:lnTo>
                  <a:lnTo>
                    <a:pt x="2627096" y="380987"/>
                  </a:lnTo>
                  <a:lnTo>
                    <a:pt x="2625775" y="381850"/>
                  </a:lnTo>
                  <a:lnTo>
                    <a:pt x="2625890" y="383120"/>
                  </a:lnTo>
                  <a:lnTo>
                    <a:pt x="2626169" y="384200"/>
                  </a:lnTo>
                  <a:lnTo>
                    <a:pt x="2626601" y="385089"/>
                  </a:lnTo>
                  <a:lnTo>
                    <a:pt x="2627223" y="385203"/>
                  </a:lnTo>
                  <a:lnTo>
                    <a:pt x="2627680" y="384886"/>
                  </a:lnTo>
                  <a:lnTo>
                    <a:pt x="2628938" y="384035"/>
                  </a:lnTo>
                  <a:lnTo>
                    <a:pt x="2628989" y="382752"/>
                  </a:lnTo>
                  <a:close/>
                </a:path>
                <a:path w="2712085" h="492759">
                  <a:moveTo>
                    <a:pt x="2632075" y="343839"/>
                  </a:moveTo>
                  <a:lnTo>
                    <a:pt x="2631338" y="342988"/>
                  </a:lnTo>
                  <a:lnTo>
                    <a:pt x="2630690" y="343433"/>
                  </a:lnTo>
                  <a:lnTo>
                    <a:pt x="2630068" y="343916"/>
                  </a:lnTo>
                  <a:lnTo>
                    <a:pt x="2629433" y="344360"/>
                  </a:lnTo>
                  <a:lnTo>
                    <a:pt x="2629738" y="345020"/>
                  </a:lnTo>
                  <a:lnTo>
                    <a:pt x="2630309" y="345071"/>
                  </a:lnTo>
                  <a:lnTo>
                    <a:pt x="2630843" y="344792"/>
                  </a:lnTo>
                  <a:lnTo>
                    <a:pt x="2631516" y="344385"/>
                  </a:lnTo>
                  <a:lnTo>
                    <a:pt x="2632075" y="343839"/>
                  </a:lnTo>
                  <a:close/>
                </a:path>
                <a:path w="2712085" h="492759">
                  <a:moveTo>
                    <a:pt x="2633548" y="444550"/>
                  </a:moveTo>
                  <a:lnTo>
                    <a:pt x="2632799" y="444296"/>
                  </a:lnTo>
                  <a:lnTo>
                    <a:pt x="2632049" y="444030"/>
                  </a:lnTo>
                  <a:lnTo>
                    <a:pt x="2631287" y="443776"/>
                  </a:lnTo>
                  <a:lnTo>
                    <a:pt x="2631287" y="444106"/>
                  </a:lnTo>
                  <a:lnTo>
                    <a:pt x="2631173" y="444500"/>
                  </a:lnTo>
                  <a:lnTo>
                    <a:pt x="2631490" y="445135"/>
                  </a:lnTo>
                  <a:lnTo>
                    <a:pt x="2631173" y="445477"/>
                  </a:lnTo>
                  <a:lnTo>
                    <a:pt x="2630487" y="446189"/>
                  </a:lnTo>
                  <a:lnTo>
                    <a:pt x="2628862" y="446392"/>
                  </a:lnTo>
                  <a:lnTo>
                    <a:pt x="2629560" y="447941"/>
                  </a:lnTo>
                  <a:lnTo>
                    <a:pt x="2629814" y="448475"/>
                  </a:lnTo>
                  <a:lnTo>
                    <a:pt x="2630589" y="448919"/>
                  </a:lnTo>
                  <a:lnTo>
                    <a:pt x="2631465" y="447814"/>
                  </a:lnTo>
                  <a:lnTo>
                    <a:pt x="2633307" y="447763"/>
                  </a:lnTo>
                  <a:lnTo>
                    <a:pt x="2632545" y="446189"/>
                  </a:lnTo>
                  <a:lnTo>
                    <a:pt x="2632316" y="445833"/>
                  </a:lnTo>
                  <a:lnTo>
                    <a:pt x="2632951" y="445350"/>
                  </a:lnTo>
                  <a:lnTo>
                    <a:pt x="2633345" y="444804"/>
                  </a:lnTo>
                  <a:lnTo>
                    <a:pt x="2633548" y="444550"/>
                  </a:lnTo>
                  <a:close/>
                </a:path>
                <a:path w="2712085" h="492759">
                  <a:moveTo>
                    <a:pt x="2635631" y="411289"/>
                  </a:moveTo>
                  <a:lnTo>
                    <a:pt x="2635466" y="410667"/>
                  </a:lnTo>
                  <a:lnTo>
                    <a:pt x="2634450" y="409409"/>
                  </a:lnTo>
                  <a:lnTo>
                    <a:pt x="2634234" y="408203"/>
                  </a:lnTo>
                  <a:lnTo>
                    <a:pt x="2632951" y="409003"/>
                  </a:lnTo>
                  <a:lnTo>
                    <a:pt x="2632049" y="409562"/>
                  </a:lnTo>
                  <a:lnTo>
                    <a:pt x="2632316" y="410184"/>
                  </a:lnTo>
                  <a:lnTo>
                    <a:pt x="2632799" y="410794"/>
                  </a:lnTo>
                  <a:lnTo>
                    <a:pt x="2633307" y="411467"/>
                  </a:lnTo>
                  <a:lnTo>
                    <a:pt x="2633573" y="412597"/>
                  </a:lnTo>
                  <a:lnTo>
                    <a:pt x="2635059" y="411695"/>
                  </a:lnTo>
                  <a:lnTo>
                    <a:pt x="2635631" y="411289"/>
                  </a:lnTo>
                  <a:close/>
                </a:path>
                <a:path w="2712085" h="492759">
                  <a:moveTo>
                    <a:pt x="2638348" y="484619"/>
                  </a:moveTo>
                  <a:lnTo>
                    <a:pt x="2635986" y="484339"/>
                  </a:lnTo>
                  <a:lnTo>
                    <a:pt x="2635808" y="483311"/>
                  </a:lnTo>
                  <a:lnTo>
                    <a:pt x="2633472" y="481507"/>
                  </a:lnTo>
                  <a:lnTo>
                    <a:pt x="2629458" y="482104"/>
                  </a:lnTo>
                  <a:lnTo>
                    <a:pt x="2626626" y="484949"/>
                  </a:lnTo>
                  <a:lnTo>
                    <a:pt x="2626753" y="486219"/>
                  </a:lnTo>
                  <a:lnTo>
                    <a:pt x="2628277" y="488556"/>
                  </a:lnTo>
                  <a:lnTo>
                    <a:pt x="2629687" y="490766"/>
                  </a:lnTo>
                  <a:lnTo>
                    <a:pt x="2632291" y="492201"/>
                  </a:lnTo>
                  <a:lnTo>
                    <a:pt x="2634005" y="491744"/>
                  </a:lnTo>
                  <a:lnTo>
                    <a:pt x="2635910" y="491248"/>
                  </a:lnTo>
                  <a:lnTo>
                    <a:pt x="2637790" y="488810"/>
                  </a:lnTo>
                  <a:lnTo>
                    <a:pt x="2638298" y="485521"/>
                  </a:lnTo>
                  <a:lnTo>
                    <a:pt x="2638348" y="484619"/>
                  </a:lnTo>
                  <a:close/>
                </a:path>
                <a:path w="2712085" h="492759">
                  <a:moveTo>
                    <a:pt x="2638602" y="459867"/>
                  </a:moveTo>
                  <a:lnTo>
                    <a:pt x="2638018" y="458838"/>
                  </a:lnTo>
                  <a:lnTo>
                    <a:pt x="2638120" y="458584"/>
                  </a:lnTo>
                  <a:lnTo>
                    <a:pt x="2638323" y="458381"/>
                  </a:lnTo>
                  <a:lnTo>
                    <a:pt x="2638094" y="457987"/>
                  </a:lnTo>
                  <a:lnTo>
                    <a:pt x="2637688" y="457352"/>
                  </a:lnTo>
                  <a:lnTo>
                    <a:pt x="2637091" y="457009"/>
                  </a:lnTo>
                  <a:lnTo>
                    <a:pt x="2636418" y="457606"/>
                  </a:lnTo>
                  <a:lnTo>
                    <a:pt x="2635859" y="457479"/>
                  </a:lnTo>
                  <a:lnTo>
                    <a:pt x="2635288" y="457504"/>
                  </a:lnTo>
                  <a:lnTo>
                    <a:pt x="2634704" y="457708"/>
                  </a:lnTo>
                  <a:lnTo>
                    <a:pt x="2633573" y="458063"/>
                  </a:lnTo>
                  <a:lnTo>
                    <a:pt x="2633522" y="460362"/>
                  </a:lnTo>
                  <a:lnTo>
                    <a:pt x="2635364" y="462749"/>
                  </a:lnTo>
                  <a:lnTo>
                    <a:pt x="2636520" y="462876"/>
                  </a:lnTo>
                  <a:lnTo>
                    <a:pt x="2637764" y="462356"/>
                  </a:lnTo>
                  <a:lnTo>
                    <a:pt x="2638552" y="461721"/>
                  </a:lnTo>
                  <a:lnTo>
                    <a:pt x="2638602" y="459867"/>
                  </a:lnTo>
                  <a:close/>
                </a:path>
                <a:path w="2712085" h="492759">
                  <a:moveTo>
                    <a:pt x="2640660" y="444881"/>
                  </a:moveTo>
                  <a:lnTo>
                    <a:pt x="2640431" y="444347"/>
                  </a:lnTo>
                  <a:lnTo>
                    <a:pt x="2640203" y="444182"/>
                  </a:lnTo>
                  <a:lnTo>
                    <a:pt x="2639974" y="444055"/>
                  </a:lnTo>
                  <a:lnTo>
                    <a:pt x="2639999" y="443826"/>
                  </a:lnTo>
                  <a:lnTo>
                    <a:pt x="2639174" y="442391"/>
                  </a:lnTo>
                  <a:lnTo>
                    <a:pt x="2637840" y="442341"/>
                  </a:lnTo>
                  <a:lnTo>
                    <a:pt x="2635808" y="442772"/>
                  </a:lnTo>
                  <a:lnTo>
                    <a:pt x="2634856" y="447040"/>
                  </a:lnTo>
                  <a:lnTo>
                    <a:pt x="2635389" y="447192"/>
                  </a:lnTo>
                  <a:lnTo>
                    <a:pt x="2636659" y="447509"/>
                  </a:lnTo>
                  <a:lnTo>
                    <a:pt x="2638018" y="447611"/>
                  </a:lnTo>
                  <a:lnTo>
                    <a:pt x="2639326" y="447687"/>
                  </a:lnTo>
                  <a:lnTo>
                    <a:pt x="2639530" y="447687"/>
                  </a:lnTo>
                  <a:lnTo>
                    <a:pt x="2639758" y="446786"/>
                  </a:lnTo>
                  <a:lnTo>
                    <a:pt x="2639898" y="445808"/>
                  </a:lnTo>
                  <a:lnTo>
                    <a:pt x="2640126" y="445706"/>
                  </a:lnTo>
                  <a:lnTo>
                    <a:pt x="2640380" y="445833"/>
                  </a:lnTo>
                  <a:lnTo>
                    <a:pt x="2640609" y="445579"/>
                  </a:lnTo>
                  <a:lnTo>
                    <a:pt x="2640609" y="445262"/>
                  </a:lnTo>
                  <a:lnTo>
                    <a:pt x="2640660" y="444881"/>
                  </a:lnTo>
                  <a:close/>
                </a:path>
                <a:path w="2712085" h="492759">
                  <a:moveTo>
                    <a:pt x="2649067" y="353352"/>
                  </a:moveTo>
                  <a:lnTo>
                    <a:pt x="2646832" y="352945"/>
                  </a:lnTo>
                  <a:lnTo>
                    <a:pt x="2646032" y="353936"/>
                  </a:lnTo>
                  <a:lnTo>
                    <a:pt x="2645702" y="354634"/>
                  </a:lnTo>
                  <a:lnTo>
                    <a:pt x="2644267" y="357873"/>
                  </a:lnTo>
                  <a:lnTo>
                    <a:pt x="2642362" y="360781"/>
                  </a:lnTo>
                  <a:lnTo>
                    <a:pt x="2640126" y="363918"/>
                  </a:lnTo>
                  <a:lnTo>
                    <a:pt x="2640076" y="364299"/>
                  </a:lnTo>
                  <a:lnTo>
                    <a:pt x="2639949" y="364629"/>
                  </a:lnTo>
                  <a:lnTo>
                    <a:pt x="2640304" y="364680"/>
                  </a:lnTo>
                  <a:lnTo>
                    <a:pt x="2640660" y="364769"/>
                  </a:lnTo>
                  <a:lnTo>
                    <a:pt x="2641003" y="364769"/>
                  </a:lnTo>
                  <a:lnTo>
                    <a:pt x="2645651" y="364604"/>
                  </a:lnTo>
                  <a:lnTo>
                    <a:pt x="2647962" y="362623"/>
                  </a:lnTo>
                  <a:lnTo>
                    <a:pt x="2648610" y="358152"/>
                  </a:lnTo>
                  <a:lnTo>
                    <a:pt x="2648737" y="357225"/>
                  </a:lnTo>
                  <a:lnTo>
                    <a:pt x="2648737" y="356260"/>
                  </a:lnTo>
                  <a:lnTo>
                    <a:pt x="2649067" y="353352"/>
                  </a:lnTo>
                  <a:close/>
                </a:path>
                <a:path w="2712085" h="492759">
                  <a:moveTo>
                    <a:pt x="2654668" y="415683"/>
                  </a:moveTo>
                  <a:lnTo>
                    <a:pt x="2654389" y="415709"/>
                  </a:lnTo>
                  <a:lnTo>
                    <a:pt x="2654084" y="415759"/>
                  </a:lnTo>
                  <a:lnTo>
                    <a:pt x="2653804" y="415785"/>
                  </a:lnTo>
                  <a:lnTo>
                    <a:pt x="2653779" y="416013"/>
                  </a:lnTo>
                  <a:lnTo>
                    <a:pt x="2653754" y="416191"/>
                  </a:lnTo>
                  <a:lnTo>
                    <a:pt x="2653715" y="416356"/>
                  </a:lnTo>
                  <a:lnTo>
                    <a:pt x="2653982" y="416318"/>
                  </a:lnTo>
                  <a:lnTo>
                    <a:pt x="2654287" y="416318"/>
                  </a:lnTo>
                  <a:lnTo>
                    <a:pt x="2654566" y="416217"/>
                  </a:lnTo>
                  <a:lnTo>
                    <a:pt x="2654643" y="415861"/>
                  </a:lnTo>
                  <a:lnTo>
                    <a:pt x="2654668" y="415683"/>
                  </a:lnTo>
                  <a:close/>
                </a:path>
                <a:path w="2712085" h="492759">
                  <a:moveTo>
                    <a:pt x="2658732" y="439559"/>
                  </a:moveTo>
                  <a:lnTo>
                    <a:pt x="2658554" y="439534"/>
                  </a:lnTo>
                  <a:lnTo>
                    <a:pt x="2658376" y="439483"/>
                  </a:lnTo>
                  <a:lnTo>
                    <a:pt x="2658173" y="439458"/>
                  </a:lnTo>
                  <a:lnTo>
                    <a:pt x="2658046" y="439686"/>
                  </a:lnTo>
                  <a:lnTo>
                    <a:pt x="2657805" y="440182"/>
                  </a:lnTo>
                  <a:lnTo>
                    <a:pt x="2657983" y="440207"/>
                  </a:lnTo>
                  <a:lnTo>
                    <a:pt x="2658249" y="440334"/>
                  </a:lnTo>
                  <a:lnTo>
                    <a:pt x="2658503" y="440055"/>
                  </a:lnTo>
                  <a:lnTo>
                    <a:pt x="2658605" y="439788"/>
                  </a:lnTo>
                  <a:lnTo>
                    <a:pt x="2658732" y="439559"/>
                  </a:lnTo>
                  <a:close/>
                </a:path>
                <a:path w="2712085" h="492759">
                  <a:moveTo>
                    <a:pt x="2664434" y="343839"/>
                  </a:moveTo>
                  <a:lnTo>
                    <a:pt x="2663380" y="343890"/>
                  </a:lnTo>
                  <a:lnTo>
                    <a:pt x="2662224" y="343166"/>
                  </a:lnTo>
                  <a:lnTo>
                    <a:pt x="2661335" y="344220"/>
                  </a:lnTo>
                  <a:lnTo>
                    <a:pt x="2660967" y="344639"/>
                  </a:lnTo>
                  <a:lnTo>
                    <a:pt x="2660891" y="345198"/>
                  </a:lnTo>
                  <a:lnTo>
                    <a:pt x="2662415" y="346405"/>
                  </a:lnTo>
                  <a:lnTo>
                    <a:pt x="2662669" y="346519"/>
                  </a:lnTo>
                  <a:lnTo>
                    <a:pt x="2663355" y="345465"/>
                  </a:lnTo>
                  <a:lnTo>
                    <a:pt x="2664333" y="344614"/>
                  </a:lnTo>
                  <a:lnTo>
                    <a:pt x="2664333" y="344170"/>
                  </a:lnTo>
                  <a:lnTo>
                    <a:pt x="2664434" y="343839"/>
                  </a:lnTo>
                  <a:close/>
                </a:path>
                <a:path w="2712085" h="492759">
                  <a:moveTo>
                    <a:pt x="2670556" y="430174"/>
                  </a:moveTo>
                  <a:lnTo>
                    <a:pt x="2669844" y="428942"/>
                  </a:lnTo>
                  <a:lnTo>
                    <a:pt x="2668041" y="428739"/>
                  </a:lnTo>
                  <a:lnTo>
                    <a:pt x="2667241" y="429171"/>
                  </a:lnTo>
                  <a:lnTo>
                    <a:pt x="2666288" y="429691"/>
                  </a:lnTo>
                  <a:lnTo>
                    <a:pt x="2664599" y="433857"/>
                  </a:lnTo>
                  <a:lnTo>
                    <a:pt x="2666415" y="434657"/>
                  </a:lnTo>
                  <a:lnTo>
                    <a:pt x="2667812" y="434759"/>
                  </a:lnTo>
                  <a:lnTo>
                    <a:pt x="2669629" y="434936"/>
                  </a:lnTo>
                  <a:lnTo>
                    <a:pt x="2670556" y="430174"/>
                  </a:lnTo>
                  <a:close/>
                </a:path>
                <a:path w="2712085" h="492759">
                  <a:moveTo>
                    <a:pt x="2671153" y="354660"/>
                  </a:moveTo>
                  <a:lnTo>
                    <a:pt x="2671127" y="352094"/>
                  </a:lnTo>
                  <a:lnTo>
                    <a:pt x="2669578" y="349834"/>
                  </a:lnTo>
                  <a:lnTo>
                    <a:pt x="2667622" y="347154"/>
                  </a:lnTo>
                  <a:lnTo>
                    <a:pt x="2665311" y="347408"/>
                  </a:lnTo>
                  <a:lnTo>
                    <a:pt x="2663850" y="350494"/>
                  </a:lnTo>
                  <a:lnTo>
                    <a:pt x="2663380" y="351574"/>
                  </a:lnTo>
                  <a:lnTo>
                    <a:pt x="2662821" y="352679"/>
                  </a:lnTo>
                  <a:lnTo>
                    <a:pt x="2662415" y="353834"/>
                  </a:lnTo>
                  <a:lnTo>
                    <a:pt x="2661767" y="355688"/>
                  </a:lnTo>
                  <a:lnTo>
                    <a:pt x="2662898" y="358749"/>
                  </a:lnTo>
                  <a:lnTo>
                    <a:pt x="2666441" y="360032"/>
                  </a:lnTo>
                  <a:lnTo>
                    <a:pt x="2670225" y="358927"/>
                  </a:lnTo>
                  <a:lnTo>
                    <a:pt x="2671153" y="354660"/>
                  </a:lnTo>
                  <a:close/>
                </a:path>
                <a:path w="2712085" h="492759">
                  <a:moveTo>
                    <a:pt x="2673108" y="328599"/>
                  </a:moveTo>
                  <a:lnTo>
                    <a:pt x="2672613" y="327571"/>
                  </a:lnTo>
                  <a:lnTo>
                    <a:pt x="2670175" y="323977"/>
                  </a:lnTo>
                  <a:lnTo>
                    <a:pt x="2667812" y="323100"/>
                  </a:lnTo>
                  <a:lnTo>
                    <a:pt x="2663774" y="322427"/>
                  </a:lnTo>
                  <a:lnTo>
                    <a:pt x="2662771" y="322554"/>
                  </a:lnTo>
                  <a:lnTo>
                    <a:pt x="2662618" y="326161"/>
                  </a:lnTo>
                  <a:lnTo>
                    <a:pt x="2661412" y="327647"/>
                  </a:lnTo>
                  <a:lnTo>
                    <a:pt x="2659862" y="330111"/>
                  </a:lnTo>
                  <a:lnTo>
                    <a:pt x="2658935" y="330555"/>
                  </a:lnTo>
                  <a:lnTo>
                    <a:pt x="2655798" y="327291"/>
                  </a:lnTo>
                  <a:lnTo>
                    <a:pt x="2650591" y="328930"/>
                  </a:lnTo>
                  <a:lnTo>
                    <a:pt x="2650794" y="333870"/>
                  </a:lnTo>
                  <a:lnTo>
                    <a:pt x="2649512" y="336715"/>
                  </a:lnTo>
                  <a:lnTo>
                    <a:pt x="2651696" y="338950"/>
                  </a:lnTo>
                  <a:lnTo>
                    <a:pt x="2654236" y="342557"/>
                  </a:lnTo>
                  <a:lnTo>
                    <a:pt x="2655595" y="342836"/>
                  </a:lnTo>
                  <a:lnTo>
                    <a:pt x="2658986" y="340525"/>
                  </a:lnTo>
                  <a:lnTo>
                    <a:pt x="2659964" y="339877"/>
                  </a:lnTo>
                  <a:lnTo>
                    <a:pt x="2661437" y="338569"/>
                  </a:lnTo>
                  <a:lnTo>
                    <a:pt x="2662097" y="338988"/>
                  </a:lnTo>
                  <a:lnTo>
                    <a:pt x="2663228" y="340956"/>
                  </a:lnTo>
                  <a:lnTo>
                    <a:pt x="2666390" y="341579"/>
                  </a:lnTo>
                  <a:lnTo>
                    <a:pt x="2668676" y="340194"/>
                  </a:lnTo>
                  <a:lnTo>
                    <a:pt x="2671051" y="340474"/>
                  </a:lnTo>
                  <a:lnTo>
                    <a:pt x="2671127" y="338747"/>
                  </a:lnTo>
                  <a:lnTo>
                    <a:pt x="2672562" y="337540"/>
                  </a:lnTo>
                  <a:lnTo>
                    <a:pt x="2673045" y="333794"/>
                  </a:lnTo>
                  <a:lnTo>
                    <a:pt x="2672384" y="331939"/>
                  </a:lnTo>
                  <a:lnTo>
                    <a:pt x="2673108" y="328599"/>
                  </a:lnTo>
                  <a:close/>
                </a:path>
                <a:path w="2712085" h="492759">
                  <a:moveTo>
                    <a:pt x="2674340" y="376199"/>
                  </a:moveTo>
                  <a:lnTo>
                    <a:pt x="2673337" y="375564"/>
                  </a:lnTo>
                  <a:lnTo>
                    <a:pt x="2672689" y="374713"/>
                  </a:lnTo>
                  <a:lnTo>
                    <a:pt x="2670632" y="372262"/>
                  </a:lnTo>
                  <a:lnTo>
                    <a:pt x="2670175" y="372084"/>
                  </a:lnTo>
                  <a:lnTo>
                    <a:pt x="2666441" y="373087"/>
                  </a:lnTo>
                  <a:lnTo>
                    <a:pt x="2665438" y="373354"/>
                  </a:lnTo>
                  <a:lnTo>
                    <a:pt x="2665158" y="372529"/>
                  </a:lnTo>
                  <a:lnTo>
                    <a:pt x="2663596" y="372186"/>
                  </a:lnTo>
                  <a:lnTo>
                    <a:pt x="2662517" y="371856"/>
                  </a:lnTo>
                  <a:lnTo>
                    <a:pt x="2659507" y="374218"/>
                  </a:lnTo>
                  <a:lnTo>
                    <a:pt x="2658630" y="377151"/>
                  </a:lnTo>
                  <a:lnTo>
                    <a:pt x="2659989" y="379361"/>
                  </a:lnTo>
                  <a:lnTo>
                    <a:pt x="2660256" y="379387"/>
                  </a:lnTo>
                  <a:lnTo>
                    <a:pt x="2660434" y="379590"/>
                  </a:lnTo>
                  <a:lnTo>
                    <a:pt x="2660586" y="380492"/>
                  </a:lnTo>
                  <a:lnTo>
                    <a:pt x="2660408" y="381393"/>
                  </a:lnTo>
                  <a:lnTo>
                    <a:pt x="2660789" y="382168"/>
                  </a:lnTo>
                  <a:lnTo>
                    <a:pt x="2661259" y="383247"/>
                  </a:lnTo>
                  <a:lnTo>
                    <a:pt x="2663177" y="383349"/>
                  </a:lnTo>
                  <a:lnTo>
                    <a:pt x="2665057" y="382219"/>
                  </a:lnTo>
                  <a:lnTo>
                    <a:pt x="2665412" y="381520"/>
                  </a:lnTo>
                  <a:lnTo>
                    <a:pt x="2665806" y="380911"/>
                  </a:lnTo>
                  <a:lnTo>
                    <a:pt x="2665984" y="380911"/>
                  </a:lnTo>
                  <a:lnTo>
                    <a:pt x="2671889" y="379412"/>
                  </a:lnTo>
                  <a:lnTo>
                    <a:pt x="2672257" y="379463"/>
                  </a:lnTo>
                  <a:lnTo>
                    <a:pt x="2673769" y="379514"/>
                  </a:lnTo>
                  <a:lnTo>
                    <a:pt x="2673794" y="378587"/>
                  </a:lnTo>
                  <a:lnTo>
                    <a:pt x="2674340" y="376199"/>
                  </a:lnTo>
                  <a:close/>
                </a:path>
                <a:path w="2712085" h="492759">
                  <a:moveTo>
                    <a:pt x="2693568" y="384378"/>
                  </a:moveTo>
                  <a:lnTo>
                    <a:pt x="2692666" y="381241"/>
                  </a:lnTo>
                  <a:lnTo>
                    <a:pt x="2691917" y="380161"/>
                  </a:lnTo>
                  <a:lnTo>
                    <a:pt x="2689758" y="378510"/>
                  </a:lnTo>
                  <a:lnTo>
                    <a:pt x="2689161" y="380238"/>
                  </a:lnTo>
                  <a:lnTo>
                    <a:pt x="2688196" y="380542"/>
                  </a:lnTo>
                  <a:lnTo>
                    <a:pt x="2684869" y="382955"/>
                  </a:lnTo>
                  <a:lnTo>
                    <a:pt x="2684818" y="384225"/>
                  </a:lnTo>
                  <a:lnTo>
                    <a:pt x="2685618" y="386257"/>
                  </a:lnTo>
                  <a:lnTo>
                    <a:pt x="2686672" y="387464"/>
                  </a:lnTo>
                  <a:lnTo>
                    <a:pt x="2687599" y="388696"/>
                  </a:lnTo>
                  <a:lnTo>
                    <a:pt x="2687802" y="388924"/>
                  </a:lnTo>
                  <a:lnTo>
                    <a:pt x="2688323" y="389026"/>
                  </a:lnTo>
                  <a:lnTo>
                    <a:pt x="2688628" y="388975"/>
                  </a:lnTo>
                  <a:lnTo>
                    <a:pt x="2690761" y="388518"/>
                  </a:lnTo>
                  <a:lnTo>
                    <a:pt x="2693568" y="384378"/>
                  </a:lnTo>
                  <a:close/>
                </a:path>
                <a:path w="2712085" h="492759">
                  <a:moveTo>
                    <a:pt x="2700731" y="420535"/>
                  </a:moveTo>
                  <a:lnTo>
                    <a:pt x="2700553" y="420001"/>
                  </a:lnTo>
                  <a:lnTo>
                    <a:pt x="2700553" y="419773"/>
                  </a:lnTo>
                  <a:lnTo>
                    <a:pt x="2700324" y="419227"/>
                  </a:lnTo>
                  <a:lnTo>
                    <a:pt x="2700045" y="418744"/>
                  </a:lnTo>
                  <a:lnTo>
                    <a:pt x="2699347" y="418198"/>
                  </a:lnTo>
                  <a:lnTo>
                    <a:pt x="2700096" y="415759"/>
                  </a:lnTo>
                  <a:lnTo>
                    <a:pt x="2698940" y="415137"/>
                  </a:lnTo>
                  <a:lnTo>
                    <a:pt x="2697594" y="415086"/>
                  </a:lnTo>
                  <a:lnTo>
                    <a:pt x="2696984" y="409956"/>
                  </a:lnTo>
                  <a:lnTo>
                    <a:pt x="2694178" y="409867"/>
                  </a:lnTo>
                  <a:lnTo>
                    <a:pt x="2688679" y="407822"/>
                  </a:lnTo>
                  <a:lnTo>
                    <a:pt x="2684818" y="408584"/>
                  </a:lnTo>
                  <a:lnTo>
                    <a:pt x="2679865" y="405663"/>
                  </a:lnTo>
                  <a:lnTo>
                    <a:pt x="2676728" y="409409"/>
                  </a:lnTo>
                  <a:lnTo>
                    <a:pt x="2677884" y="411568"/>
                  </a:lnTo>
                  <a:lnTo>
                    <a:pt x="2678265" y="411975"/>
                  </a:lnTo>
                  <a:lnTo>
                    <a:pt x="2678557" y="412394"/>
                  </a:lnTo>
                  <a:lnTo>
                    <a:pt x="2677477" y="411924"/>
                  </a:lnTo>
                  <a:lnTo>
                    <a:pt x="2676525" y="410895"/>
                  </a:lnTo>
                  <a:lnTo>
                    <a:pt x="2674467" y="410464"/>
                  </a:lnTo>
                  <a:lnTo>
                    <a:pt x="2673413" y="410311"/>
                  </a:lnTo>
                  <a:lnTo>
                    <a:pt x="2672943" y="411416"/>
                  </a:lnTo>
                  <a:lnTo>
                    <a:pt x="2672105" y="413372"/>
                  </a:lnTo>
                  <a:lnTo>
                    <a:pt x="2672994" y="416534"/>
                  </a:lnTo>
                  <a:lnTo>
                    <a:pt x="2675852" y="418452"/>
                  </a:lnTo>
                  <a:lnTo>
                    <a:pt x="2680525" y="418426"/>
                  </a:lnTo>
                  <a:lnTo>
                    <a:pt x="2681579" y="417461"/>
                  </a:lnTo>
                  <a:lnTo>
                    <a:pt x="2681579" y="417169"/>
                  </a:lnTo>
                  <a:lnTo>
                    <a:pt x="2681630" y="417042"/>
                  </a:lnTo>
                  <a:lnTo>
                    <a:pt x="2683408" y="419595"/>
                  </a:lnTo>
                  <a:lnTo>
                    <a:pt x="2683713" y="421233"/>
                  </a:lnTo>
                  <a:lnTo>
                    <a:pt x="2685923" y="421640"/>
                  </a:lnTo>
                  <a:lnTo>
                    <a:pt x="2687421" y="423697"/>
                  </a:lnTo>
                  <a:lnTo>
                    <a:pt x="2691536" y="424040"/>
                  </a:lnTo>
                  <a:lnTo>
                    <a:pt x="2692323" y="422313"/>
                  </a:lnTo>
                  <a:lnTo>
                    <a:pt x="2693619" y="421779"/>
                  </a:lnTo>
                  <a:lnTo>
                    <a:pt x="2694330" y="421208"/>
                  </a:lnTo>
                  <a:lnTo>
                    <a:pt x="2695651" y="420585"/>
                  </a:lnTo>
                  <a:lnTo>
                    <a:pt x="2696311" y="420001"/>
                  </a:lnTo>
                  <a:lnTo>
                    <a:pt x="2696756" y="419354"/>
                  </a:lnTo>
                  <a:lnTo>
                    <a:pt x="2697746" y="419976"/>
                  </a:lnTo>
                  <a:lnTo>
                    <a:pt x="2698318" y="420052"/>
                  </a:lnTo>
                  <a:lnTo>
                    <a:pt x="2698242" y="420357"/>
                  </a:lnTo>
                  <a:lnTo>
                    <a:pt x="2698318" y="420674"/>
                  </a:lnTo>
                  <a:lnTo>
                    <a:pt x="2698673" y="421055"/>
                  </a:lnTo>
                  <a:lnTo>
                    <a:pt x="2698991" y="421665"/>
                  </a:lnTo>
                  <a:lnTo>
                    <a:pt x="2699575" y="421614"/>
                  </a:lnTo>
                  <a:lnTo>
                    <a:pt x="2700553" y="420979"/>
                  </a:lnTo>
                  <a:lnTo>
                    <a:pt x="2700731" y="420535"/>
                  </a:lnTo>
                  <a:close/>
                </a:path>
                <a:path w="2712085" h="492759">
                  <a:moveTo>
                    <a:pt x="2706878" y="306514"/>
                  </a:moveTo>
                  <a:lnTo>
                    <a:pt x="2706649" y="303225"/>
                  </a:lnTo>
                  <a:lnTo>
                    <a:pt x="2706370" y="303199"/>
                  </a:lnTo>
                  <a:lnTo>
                    <a:pt x="2704846" y="302920"/>
                  </a:lnTo>
                  <a:lnTo>
                    <a:pt x="2703893" y="303720"/>
                  </a:lnTo>
                  <a:lnTo>
                    <a:pt x="2703258" y="303618"/>
                  </a:lnTo>
                  <a:lnTo>
                    <a:pt x="2700934" y="303199"/>
                  </a:lnTo>
                  <a:lnTo>
                    <a:pt x="2701302" y="305155"/>
                  </a:lnTo>
                  <a:lnTo>
                    <a:pt x="2700477" y="306133"/>
                  </a:lnTo>
                  <a:lnTo>
                    <a:pt x="2698889" y="307962"/>
                  </a:lnTo>
                  <a:lnTo>
                    <a:pt x="2701302" y="309067"/>
                  </a:lnTo>
                  <a:lnTo>
                    <a:pt x="2700985" y="310578"/>
                  </a:lnTo>
                  <a:lnTo>
                    <a:pt x="2701709" y="311010"/>
                  </a:lnTo>
                  <a:lnTo>
                    <a:pt x="2701912" y="310908"/>
                  </a:lnTo>
                  <a:lnTo>
                    <a:pt x="2702560" y="310553"/>
                  </a:lnTo>
                  <a:lnTo>
                    <a:pt x="2703118" y="310019"/>
                  </a:lnTo>
                  <a:lnTo>
                    <a:pt x="2704287" y="309092"/>
                  </a:lnTo>
                  <a:lnTo>
                    <a:pt x="2705798" y="308267"/>
                  </a:lnTo>
                  <a:lnTo>
                    <a:pt x="2706878" y="306514"/>
                  </a:lnTo>
                  <a:close/>
                </a:path>
                <a:path w="2712085" h="492759">
                  <a:moveTo>
                    <a:pt x="2711627" y="349313"/>
                  </a:moveTo>
                  <a:lnTo>
                    <a:pt x="2711272" y="348640"/>
                  </a:lnTo>
                  <a:lnTo>
                    <a:pt x="2711031" y="348640"/>
                  </a:lnTo>
                  <a:lnTo>
                    <a:pt x="2710548" y="348640"/>
                  </a:lnTo>
                  <a:lnTo>
                    <a:pt x="2708859" y="348183"/>
                  </a:lnTo>
                  <a:lnTo>
                    <a:pt x="2707436" y="346075"/>
                  </a:lnTo>
                  <a:lnTo>
                    <a:pt x="2705417" y="347802"/>
                  </a:lnTo>
                  <a:lnTo>
                    <a:pt x="2705519" y="349567"/>
                  </a:lnTo>
                  <a:lnTo>
                    <a:pt x="2707906" y="350393"/>
                  </a:lnTo>
                  <a:lnTo>
                    <a:pt x="2710599" y="349986"/>
                  </a:lnTo>
                  <a:lnTo>
                    <a:pt x="2710992" y="349567"/>
                  </a:lnTo>
                  <a:lnTo>
                    <a:pt x="2711043" y="349313"/>
                  </a:lnTo>
                  <a:lnTo>
                    <a:pt x="2711145" y="348780"/>
                  </a:lnTo>
                  <a:lnTo>
                    <a:pt x="2711627" y="349313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892451" y="9347466"/>
              <a:ext cx="2943225" cy="321945"/>
            </a:xfrm>
            <a:custGeom>
              <a:avLst/>
              <a:gdLst/>
              <a:ahLst/>
              <a:cxnLst/>
              <a:rect l="l" t="t" r="r" b="b"/>
              <a:pathLst>
                <a:path w="2943225" h="321945">
                  <a:moveTo>
                    <a:pt x="4711" y="266674"/>
                  </a:moveTo>
                  <a:lnTo>
                    <a:pt x="4445" y="265671"/>
                  </a:lnTo>
                  <a:lnTo>
                    <a:pt x="4216" y="264756"/>
                  </a:lnTo>
                  <a:lnTo>
                    <a:pt x="1981" y="264287"/>
                  </a:lnTo>
                  <a:lnTo>
                    <a:pt x="1181" y="264883"/>
                  </a:lnTo>
                  <a:lnTo>
                    <a:pt x="0" y="265747"/>
                  </a:lnTo>
                  <a:lnTo>
                    <a:pt x="1130" y="266395"/>
                  </a:lnTo>
                  <a:lnTo>
                    <a:pt x="1397" y="267068"/>
                  </a:lnTo>
                  <a:lnTo>
                    <a:pt x="2628" y="268986"/>
                  </a:lnTo>
                  <a:lnTo>
                    <a:pt x="2984" y="269201"/>
                  </a:lnTo>
                  <a:lnTo>
                    <a:pt x="3759" y="268554"/>
                  </a:lnTo>
                  <a:lnTo>
                    <a:pt x="4660" y="267754"/>
                  </a:lnTo>
                  <a:lnTo>
                    <a:pt x="4711" y="266674"/>
                  </a:lnTo>
                  <a:close/>
                </a:path>
                <a:path w="2943225" h="321945">
                  <a:moveTo>
                    <a:pt x="4914" y="260540"/>
                  </a:moveTo>
                  <a:lnTo>
                    <a:pt x="4660" y="260426"/>
                  </a:lnTo>
                  <a:lnTo>
                    <a:pt x="4445" y="260299"/>
                  </a:lnTo>
                  <a:lnTo>
                    <a:pt x="4191" y="260172"/>
                  </a:lnTo>
                  <a:lnTo>
                    <a:pt x="4165" y="260350"/>
                  </a:lnTo>
                  <a:lnTo>
                    <a:pt x="4038" y="260591"/>
                  </a:lnTo>
                  <a:lnTo>
                    <a:pt x="4318" y="260845"/>
                  </a:lnTo>
                  <a:lnTo>
                    <a:pt x="4559" y="260946"/>
                  </a:lnTo>
                  <a:lnTo>
                    <a:pt x="4813" y="261099"/>
                  </a:lnTo>
                  <a:lnTo>
                    <a:pt x="4838" y="260921"/>
                  </a:lnTo>
                  <a:lnTo>
                    <a:pt x="4889" y="260743"/>
                  </a:lnTo>
                  <a:lnTo>
                    <a:pt x="4914" y="260540"/>
                  </a:lnTo>
                  <a:close/>
                </a:path>
                <a:path w="2943225" h="321945">
                  <a:moveTo>
                    <a:pt x="6769" y="252933"/>
                  </a:moveTo>
                  <a:lnTo>
                    <a:pt x="6223" y="252056"/>
                  </a:lnTo>
                  <a:lnTo>
                    <a:pt x="5842" y="251485"/>
                  </a:lnTo>
                  <a:lnTo>
                    <a:pt x="5397" y="251383"/>
                  </a:lnTo>
                  <a:lnTo>
                    <a:pt x="4889" y="251663"/>
                  </a:lnTo>
                  <a:lnTo>
                    <a:pt x="4191" y="252006"/>
                  </a:lnTo>
                  <a:lnTo>
                    <a:pt x="3733" y="252539"/>
                  </a:lnTo>
                  <a:lnTo>
                    <a:pt x="4394" y="253390"/>
                  </a:lnTo>
                  <a:lnTo>
                    <a:pt x="4610" y="254000"/>
                  </a:lnTo>
                  <a:lnTo>
                    <a:pt x="5168" y="254012"/>
                  </a:lnTo>
                  <a:lnTo>
                    <a:pt x="5664" y="253771"/>
                  </a:lnTo>
                  <a:lnTo>
                    <a:pt x="6350" y="253415"/>
                  </a:lnTo>
                  <a:lnTo>
                    <a:pt x="6769" y="252933"/>
                  </a:lnTo>
                  <a:close/>
                </a:path>
                <a:path w="2943225" h="321945">
                  <a:moveTo>
                    <a:pt x="23799" y="280898"/>
                  </a:moveTo>
                  <a:lnTo>
                    <a:pt x="23317" y="278765"/>
                  </a:lnTo>
                  <a:lnTo>
                    <a:pt x="20129" y="276567"/>
                  </a:lnTo>
                  <a:lnTo>
                    <a:pt x="17868" y="275005"/>
                  </a:lnTo>
                  <a:lnTo>
                    <a:pt x="12928" y="278015"/>
                  </a:lnTo>
                  <a:lnTo>
                    <a:pt x="13347" y="279793"/>
                  </a:lnTo>
                  <a:lnTo>
                    <a:pt x="15354" y="282409"/>
                  </a:lnTo>
                  <a:lnTo>
                    <a:pt x="14630" y="282613"/>
                  </a:lnTo>
                  <a:lnTo>
                    <a:pt x="12725" y="282130"/>
                  </a:lnTo>
                  <a:lnTo>
                    <a:pt x="11874" y="282740"/>
                  </a:lnTo>
                  <a:lnTo>
                    <a:pt x="7124" y="283718"/>
                  </a:lnTo>
                  <a:lnTo>
                    <a:pt x="15659" y="296468"/>
                  </a:lnTo>
                  <a:lnTo>
                    <a:pt x="17818" y="294881"/>
                  </a:lnTo>
                  <a:lnTo>
                    <a:pt x="19850" y="293852"/>
                  </a:lnTo>
                  <a:lnTo>
                    <a:pt x="20434" y="291820"/>
                  </a:lnTo>
                  <a:lnTo>
                    <a:pt x="21932" y="287909"/>
                  </a:lnTo>
                  <a:lnTo>
                    <a:pt x="21412" y="286181"/>
                  </a:lnTo>
                  <a:lnTo>
                    <a:pt x="19177" y="283845"/>
                  </a:lnTo>
                  <a:lnTo>
                    <a:pt x="19900" y="283895"/>
                  </a:lnTo>
                  <a:lnTo>
                    <a:pt x="23799" y="280898"/>
                  </a:lnTo>
                  <a:close/>
                </a:path>
                <a:path w="2943225" h="321945">
                  <a:moveTo>
                    <a:pt x="36703" y="293382"/>
                  </a:moveTo>
                  <a:lnTo>
                    <a:pt x="35521" y="292201"/>
                  </a:lnTo>
                  <a:lnTo>
                    <a:pt x="34734" y="291426"/>
                  </a:lnTo>
                  <a:lnTo>
                    <a:pt x="34239" y="290995"/>
                  </a:lnTo>
                  <a:lnTo>
                    <a:pt x="33261" y="291846"/>
                  </a:lnTo>
                  <a:lnTo>
                    <a:pt x="32283" y="292671"/>
                  </a:lnTo>
                  <a:lnTo>
                    <a:pt x="31546" y="293408"/>
                  </a:lnTo>
                  <a:lnTo>
                    <a:pt x="33007" y="294589"/>
                  </a:lnTo>
                  <a:lnTo>
                    <a:pt x="33489" y="295592"/>
                  </a:lnTo>
                  <a:lnTo>
                    <a:pt x="34163" y="295643"/>
                  </a:lnTo>
                  <a:lnTo>
                    <a:pt x="35115" y="294855"/>
                  </a:lnTo>
                  <a:lnTo>
                    <a:pt x="36093" y="294030"/>
                  </a:lnTo>
                  <a:lnTo>
                    <a:pt x="36703" y="293382"/>
                  </a:lnTo>
                  <a:close/>
                </a:path>
                <a:path w="2943225" h="321945">
                  <a:moveTo>
                    <a:pt x="37325" y="298678"/>
                  </a:moveTo>
                  <a:lnTo>
                    <a:pt x="36791" y="297853"/>
                  </a:lnTo>
                  <a:lnTo>
                    <a:pt x="36499" y="296976"/>
                  </a:lnTo>
                  <a:lnTo>
                    <a:pt x="35839" y="296875"/>
                  </a:lnTo>
                  <a:lnTo>
                    <a:pt x="34836" y="297497"/>
                  </a:lnTo>
                  <a:lnTo>
                    <a:pt x="33464" y="298399"/>
                  </a:lnTo>
                  <a:lnTo>
                    <a:pt x="32931" y="299580"/>
                  </a:lnTo>
                  <a:lnTo>
                    <a:pt x="33578" y="301091"/>
                  </a:lnTo>
                  <a:lnTo>
                    <a:pt x="34036" y="302069"/>
                  </a:lnTo>
                  <a:lnTo>
                    <a:pt x="35191" y="301815"/>
                  </a:lnTo>
                  <a:lnTo>
                    <a:pt x="36017" y="301891"/>
                  </a:lnTo>
                  <a:lnTo>
                    <a:pt x="36601" y="301942"/>
                  </a:lnTo>
                  <a:lnTo>
                    <a:pt x="37325" y="298678"/>
                  </a:lnTo>
                  <a:close/>
                </a:path>
                <a:path w="2943225" h="321945">
                  <a:moveTo>
                    <a:pt x="37998" y="289318"/>
                  </a:moveTo>
                  <a:lnTo>
                    <a:pt x="36944" y="288709"/>
                  </a:lnTo>
                  <a:lnTo>
                    <a:pt x="36423" y="288061"/>
                  </a:lnTo>
                  <a:lnTo>
                    <a:pt x="35941" y="287451"/>
                  </a:lnTo>
                  <a:lnTo>
                    <a:pt x="35445" y="286931"/>
                  </a:lnTo>
                  <a:lnTo>
                    <a:pt x="33489" y="288709"/>
                  </a:lnTo>
                  <a:lnTo>
                    <a:pt x="34594" y="289267"/>
                  </a:lnTo>
                  <a:lnTo>
                    <a:pt x="35013" y="289941"/>
                  </a:lnTo>
                  <a:lnTo>
                    <a:pt x="36042" y="291071"/>
                  </a:lnTo>
                  <a:lnTo>
                    <a:pt x="36842" y="290322"/>
                  </a:lnTo>
                  <a:lnTo>
                    <a:pt x="37998" y="289318"/>
                  </a:lnTo>
                  <a:close/>
                </a:path>
                <a:path w="2943225" h="321945">
                  <a:moveTo>
                    <a:pt x="52489" y="297980"/>
                  </a:moveTo>
                  <a:lnTo>
                    <a:pt x="51422" y="297141"/>
                  </a:lnTo>
                  <a:lnTo>
                    <a:pt x="51003" y="296799"/>
                  </a:lnTo>
                  <a:lnTo>
                    <a:pt x="49923" y="295770"/>
                  </a:lnTo>
                  <a:lnTo>
                    <a:pt x="49352" y="295135"/>
                  </a:lnTo>
                  <a:lnTo>
                    <a:pt x="48399" y="296799"/>
                  </a:lnTo>
                  <a:lnTo>
                    <a:pt x="47498" y="297141"/>
                  </a:lnTo>
                  <a:lnTo>
                    <a:pt x="46977" y="297141"/>
                  </a:lnTo>
                  <a:lnTo>
                    <a:pt x="48971" y="295770"/>
                  </a:lnTo>
                  <a:lnTo>
                    <a:pt x="45986" y="295135"/>
                  </a:lnTo>
                  <a:lnTo>
                    <a:pt x="45262" y="294411"/>
                  </a:lnTo>
                  <a:lnTo>
                    <a:pt x="43421" y="293585"/>
                  </a:lnTo>
                  <a:lnTo>
                    <a:pt x="42926" y="292633"/>
                  </a:lnTo>
                  <a:lnTo>
                    <a:pt x="40601" y="294411"/>
                  </a:lnTo>
                  <a:lnTo>
                    <a:pt x="40462" y="294411"/>
                  </a:lnTo>
                  <a:lnTo>
                    <a:pt x="40208" y="295770"/>
                  </a:lnTo>
                  <a:lnTo>
                    <a:pt x="40792" y="297802"/>
                  </a:lnTo>
                  <a:lnTo>
                    <a:pt x="41897" y="298754"/>
                  </a:lnTo>
                  <a:lnTo>
                    <a:pt x="42659" y="299656"/>
                  </a:lnTo>
                  <a:lnTo>
                    <a:pt x="43446" y="299656"/>
                  </a:lnTo>
                  <a:lnTo>
                    <a:pt x="43878" y="299377"/>
                  </a:lnTo>
                  <a:lnTo>
                    <a:pt x="43853" y="300062"/>
                  </a:lnTo>
                  <a:lnTo>
                    <a:pt x="45770" y="300062"/>
                  </a:lnTo>
                  <a:lnTo>
                    <a:pt x="46151" y="300494"/>
                  </a:lnTo>
                  <a:lnTo>
                    <a:pt x="46431" y="300062"/>
                  </a:lnTo>
                  <a:lnTo>
                    <a:pt x="46888" y="300786"/>
                  </a:lnTo>
                  <a:lnTo>
                    <a:pt x="47040" y="301142"/>
                  </a:lnTo>
                  <a:lnTo>
                    <a:pt x="47294" y="301409"/>
                  </a:lnTo>
                  <a:lnTo>
                    <a:pt x="47396" y="301637"/>
                  </a:lnTo>
                  <a:lnTo>
                    <a:pt x="48094" y="303174"/>
                  </a:lnTo>
                  <a:lnTo>
                    <a:pt x="49771" y="303174"/>
                  </a:lnTo>
                  <a:lnTo>
                    <a:pt x="51714" y="302869"/>
                  </a:lnTo>
                  <a:lnTo>
                    <a:pt x="51511" y="301637"/>
                  </a:lnTo>
                  <a:lnTo>
                    <a:pt x="51574" y="301409"/>
                  </a:lnTo>
                  <a:lnTo>
                    <a:pt x="51638" y="301142"/>
                  </a:lnTo>
                  <a:lnTo>
                    <a:pt x="51739" y="300786"/>
                  </a:lnTo>
                  <a:lnTo>
                    <a:pt x="51854" y="300062"/>
                  </a:lnTo>
                  <a:lnTo>
                    <a:pt x="51981" y="299656"/>
                  </a:lnTo>
                  <a:lnTo>
                    <a:pt x="52070" y="299377"/>
                  </a:lnTo>
                  <a:lnTo>
                    <a:pt x="52489" y="297980"/>
                  </a:lnTo>
                  <a:close/>
                </a:path>
                <a:path w="2943225" h="321945">
                  <a:moveTo>
                    <a:pt x="57658" y="281660"/>
                  </a:moveTo>
                  <a:lnTo>
                    <a:pt x="56146" y="281660"/>
                  </a:lnTo>
                  <a:lnTo>
                    <a:pt x="56235" y="281000"/>
                  </a:lnTo>
                  <a:lnTo>
                    <a:pt x="56273" y="279628"/>
                  </a:lnTo>
                  <a:lnTo>
                    <a:pt x="54724" y="277418"/>
                  </a:lnTo>
                  <a:lnTo>
                    <a:pt x="53543" y="276606"/>
                  </a:lnTo>
                  <a:lnTo>
                    <a:pt x="50406" y="276034"/>
                  </a:lnTo>
                  <a:lnTo>
                    <a:pt x="50673" y="276034"/>
                  </a:lnTo>
                  <a:lnTo>
                    <a:pt x="50076" y="275856"/>
                  </a:lnTo>
                  <a:lnTo>
                    <a:pt x="49720" y="275183"/>
                  </a:lnTo>
                  <a:lnTo>
                    <a:pt x="49199" y="274726"/>
                  </a:lnTo>
                  <a:lnTo>
                    <a:pt x="47129" y="274180"/>
                  </a:lnTo>
                  <a:lnTo>
                    <a:pt x="47040" y="273977"/>
                  </a:lnTo>
                  <a:lnTo>
                    <a:pt x="46863" y="273596"/>
                  </a:lnTo>
                  <a:lnTo>
                    <a:pt x="46736" y="272592"/>
                  </a:lnTo>
                  <a:lnTo>
                    <a:pt x="49174" y="271868"/>
                  </a:lnTo>
                  <a:lnTo>
                    <a:pt x="47421" y="270433"/>
                  </a:lnTo>
                  <a:lnTo>
                    <a:pt x="47371" y="270179"/>
                  </a:lnTo>
                  <a:lnTo>
                    <a:pt x="47244" y="269557"/>
                  </a:lnTo>
                  <a:lnTo>
                    <a:pt x="47142" y="269011"/>
                  </a:lnTo>
                  <a:lnTo>
                    <a:pt x="47015" y="268325"/>
                  </a:lnTo>
                  <a:lnTo>
                    <a:pt x="46939" y="267931"/>
                  </a:lnTo>
                  <a:lnTo>
                    <a:pt x="46888" y="267652"/>
                  </a:lnTo>
                  <a:lnTo>
                    <a:pt x="46774" y="267093"/>
                  </a:lnTo>
                  <a:lnTo>
                    <a:pt x="46748" y="266941"/>
                  </a:lnTo>
                  <a:lnTo>
                    <a:pt x="46647" y="266395"/>
                  </a:lnTo>
                  <a:lnTo>
                    <a:pt x="46583" y="266090"/>
                  </a:lnTo>
                  <a:lnTo>
                    <a:pt x="45885" y="265696"/>
                  </a:lnTo>
                  <a:lnTo>
                    <a:pt x="41871" y="267093"/>
                  </a:lnTo>
                  <a:lnTo>
                    <a:pt x="41211" y="267931"/>
                  </a:lnTo>
                  <a:lnTo>
                    <a:pt x="40182" y="266395"/>
                  </a:lnTo>
                  <a:lnTo>
                    <a:pt x="39738" y="266395"/>
                  </a:lnTo>
                  <a:lnTo>
                    <a:pt x="39408" y="266242"/>
                  </a:lnTo>
                  <a:lnTo>
                    <a:pt x="39382" y="266395"/>
                  </a:lnTo>
                  <a:lnTo>
                    <a:pt x="39268" y="267093"/>
                  </a:lnTo>
                  <a:lnTo>
                    <a:pt x="39154" y="267931"/>
                  </a:lnTo>
                  <a:lnTo>
                    <a:pt x="39090" y="268325"/>
                  </a:lnTo>
                  <a:lnTo>
                    <a:pt x="38557" y="268097"/>
                  </a:lnTo>
                  <a:lnTo>
                    <a:pt x="38125" y="268325"/>
                  </a:lnTo>
                  <a:lnTo>
                    <a:pt x="36042" y="269011"/>
                  </a:lnTo>
                  <a:lnTo>
                    <a:pt x="34861" y="269011"/>
                  </a:lnTo>
                  <a:lnTo>
                    <a:pt x="32905" y="269557"/>
                  </a:lnTo>
                  <a:lnTo>
                    <a:pt x="32524" y="269557"/>
                  </a:lnTo>
                  <a:lnTo>
                    <a:pt x="32029" y="270179"/>
                  </a:lnTo>
                  <a:lnTo>
                    <a:pt x="31902" y="270014"/>
                  </a:lnTo>
                  <a:lnTo>
                    <a:pt x="31673" y="269557"/>
                  </a:lnTo>
                  <a:lnTo>
                    <a:pt x="31965" y="269011"/>
                  </a:lnTo>
                  <a:lnTo>
                    <a:pt x="32842" y="265823"/>
                  </a:lnTo>
                  <a:lnTo>
                    <a:pt x="32943" y="264299"/>
                  </a:lnTo>
                  <a:lnTo>
                    <a:pt x="31877" y="263486"/>
                  </a:lnTo>
                  <a:lnTo>
                    <a:pt x="32232" y="262953"/>
                  </a:lnTo>
                  <a:lnTo>
                    <a:pt x="32702" y="262483"/>
                  </a:lnTo>
                  <a:lnTo>
                    <a:pt x="32575" y="260819"/>
                  </a:lnTo>
                  <a:lnTo>
                    <a:pt x="32435" y="260019"/>
                  </a:lnTo>
                  <a:lnTo>
                    <a:pt x="32080" y="259346"/>
                  </a:lnTo>
                  <a:lnTo>
                    <a:pt x="32791" y="258914"/>
                  </a:lnTo>
                  <a:lnTo>
                    <a:pt x="33032" y="258914"/>
                  </a:lnTo>
                  <a:lnTo>
                    <a:pt x="35369" y="257009"/>
                  </a:lnTo>
                  <a:lnTo>
                    <a:pt x="35077" y="257009"/>
                  </a:lnTo>
                  <a:lnTo>
                    <a:pt x="35039" y="256298"/>
                  </a:lnTo>
                  <a:lnTo>
                    <a:pt x="34810" y="252793"/>
                  </a:lnTo>
                  <a:lnTo>
                    <a:pt x="30518" y="248894"/>
                  </a:lnTo>
                  <a:lnTo>
                    <a:pt x="27254" y="248716"/>
                  </a:lnTo>
                  <a:lnTo>
                    <a:pt x="23939" y="247611"/>
                  </a:lnTo>
                  <a:lnTo>
                    <a:pt x="22720" y="247611"/>
                  </a:lnTo>
                  <a:lnTo>
                    <a:pt x="22136" y="248475"/>
                  </a:lnTo>
                  <a:lnTo>
                    <a:pt x="21056" y="250012"/>
                  </a:lnTo>
                  <a:lnTo>
                    <a:pt x="21056" y="263156"/>
                  </a:lnTo>
                  <a:lnTo>
                    <a:pt x="20154" y="264299"/>
                  </a:lnTo>
                  <a:lnTo>
                    <a:pt x="20243" y="263486"/>
                  </a:lnTo>
                  <a:lnTo>
                    <a:pt x="20358" y="262483"/>
                  </a:lnTo>
                  <a:lnTo>
                    <a:pt x="20612" y="262699"/>
                  </a:lnTo>
                  <a:lnTo>
                    <a:pt x="20751" y="262953"/>
                  </a:lnTo>
                  <a:lnTo>
                    <a:pt x="21056" y="263156"/>
                  </a:lnTo>
                  <a:lnTo>
                    <a:pt x="21056" y="250012"/>
                  </a:lnTo>
                  <a:lnTo>
                    <a:pt x="20281" y="251104"/>
                  </a:lnTo>
                  <a:lnTo>
                    <a:pt x="18592" y="253822"/>
                  </a:lnTo>
                  <a:lnTo>
                    <a:pt x="18719" y="256603"/>
                  </a:lnTo>
                  <a:lnTo>
                    <a:pt x="18745" y="257009"/>
                  </a:lnTo>
                  <a:lnTo>
                    <a:pt x="18542" y="257009"/>
                  </a:lnTo>
                  <a:lnTo>
                    <a:pt x="17894" y="256603"/>
                  </a:lnTo>
                  <a:lnTo>
                    <a:pt x="16814" y="256298"/>
                  </a:lnTo>
                  <a:lnTo>
                    <a:pt x="15786" y="257009"/>
                  </a:lnTo>
                  <a:lnTo>
                    <a:pt x="15062" y="257835"/>
                  </a:lnTo>
                  <a:lnTo>
                    <a:pt x="14909" y="258914"/>
                  </a:lnTo>
                  <a:lnTo>
                    <a:pt x="11722" y="262699"/>
                  </a:lnTo>
                  <a:lnTo>
                    <a:pt x="11607" y="262953"/>
                  </a:lnTo>
                  <a:lnTo>
                    <a:pt x="11531" y="263156"/>
                  </a:lnTo>
                  <a:lnTo>
                    <a:pt x="10274" y="266090"/>
                  </a:lnTo>
                  <a:lnTo>
                    <a:pt x="10172" y="267093"/>
                  </a:lnTo>
                  <a:lnTo>
                    <a:pt x="10058" y="269011"/>
                  </a:lnTo>
                  <a:lnTo>
                    <a:pt x="9956" y="270433"/>
                  </a:lnTo>
                  <a:lnTo>
                    <a:pt x="9893" y="271513"/>
                  </a:lnTo>
                  <a:lnTo>
                    <a:pt x="10566" y="271868"/>
                  </a:lnTo>
                  <a:lnTo>
                    <a:pt x="14706" y="270433"/>
                  </a:lnTo>
                  <a:lnTo>
                    <a:pt x="15354" y="270179"/>
                  </a:lnTo>
                  <a:lnTo>
                    <a:pt x="16217" y="269557"/>
                  </a:lnTo>
                  <a:lnTo>
                    <a:pt x="16891" y="269011"/>
                  </a:lnTo>
                  <a:lnTo>
                    <a:pt x="19558" y="265823"/>
                  </a:lnTo>
                  <a:lnTo>
                    <a:pt x="19558" y="265061"/>
                  </a:lnTo>
                  <a:lnTo>
                    <a:pt x="19672" y="265696"/>
                  </a:lnTo>
                  <a:lnTo>
                    <a:pt x="19748" y="267093"/>
                  </a:lnTo>
                  <a:lnTo>
                    <a:pt x="21958" y="269011"/>
                  </a:lnTo>
                  <a:lnTo>
                    <a:pt x="22301" y="269316"/>
                  </a:lnTo>
                  <a:lnTo>
                    <a:pt x="24168" y="269189"/>
                  </a:lnTo>
                  <a:lnTo>
                    <a:pt x="22402" y="274180"/>
                  </a:lnTo>
                  <a:lnTo>
                    <a:pt x="21259" y="274180"/>
                  </a:lnTo>
                  <a:lnTo>
                    <a:pt x="25476" y="275183"/>
                  </a:lnTo>
                  <a:lnTo>
                    <a:pt x="27355" y="276034"/>
                  </a:lnTo>
                  <a:lnTo>
                    <a:pt x="29095" y="274180"/>
                  </a:lnTo>
                  <a:lnTo>
                    <a:pt x="29413" y="273977"/>
                  </a:lnTo>
                  <a:lnTo>
                    <a:pt x="30835" y="272630"/>
                  </a:lnTo>
                  <a:lnTo>
                    <a:pt x="31623" y="272821"/>
                  </a:lnTo>
                  <a:lnTo>
                    <a:pt x="32626" y="276783"/>
                  </a:lnTo>
                  <a:lnTo>
                    <a:pt x="34391" y="278447"/>
                  </a:lnTo>
                  <a:lnTo>
                    <a:pt x="36588" y="279793"/>
                  </a:lnTo>
                  <a:lnTo>
                    <a:pt x="36855" y="279793"/>
                  </a:lnTo>
                  <a:lnTo>
                    <a:pt x="36525" y="280530"/>
                  </a:lnTo>
                  <a:lnTo>
                    <a:pt x="36118" y="281000"/>
                  </a:lnTo>
                  <a:lnTo>
                    <a:pt x="36068" y="281660"/>
                  </a:lnTo>
                  <a:lnTo>
                    <a:pt x="35814" y="281660"/>
                  </a:lnTo>
                  <a:lnTo>
                    <a:pt x="35547" y="281660"/>
                  </a:lnTo>
                  <a:lnTo>
                    <a:pt x="33210" y="279628"/>
                  </a:lnTo>
                  <a:lnTo>
                    <a:pt x="31000" y="280250"/>
                  </a:lnTo>
                  <a:lnTo>
                    <a:pt x="31089" y="281000"/>
                  </a:lnTo>
                  <a:lnTo>
                    <a:pt x="31203" y="281952"/>
                  </a:lnTo>
                  <a:lnTo>
                    <a:pt x="31356" y="283108"/>
                  </a:lnTo>
                  <a:lnTo>
                    <a:pt x="31229" y="284543"/>
                  </a:lnTo>
                  <a:lnTo>
                    <a:pt x="31026" y="285775"/>
                  </a:lnTo>
                  <a:lnTo>
                    <a:pt x="31800" y="286372"/>
                  </a:lnTo>
                  <a:lnTo>
                    <a:pt x="34937" y="286029"/>
                  </a:lnTo>
                  <a:lnTo>
                    <a:pt x="36677" y="285470"/>
                  </a:lnTo>
                  <a:lnTo>
                    <a:pt x="38252" y="288658"/>
                  </a:lnTo>
                  <a:lnTo>
                    <a:pt x="39535" y="288658"/>
                  </a:lnTo>
                  <a:lnTo>
                    <a:pt x="42392" y="287401"/>
                  </a:lnTo>
                  <a:lnTo>
                    <a:pt x="43980" y="288429"/>
                  </a:lnTo>
                  <a:lnTo>
                    <a:pt x="46990" y="290995"/>
                  </a:lnTo>
                  <a:lnTo>
                    <a:pt x="48323" y="291172"/>
                  </a:lnTo>
                  <a:lnTo>
                    <a:pt x="51028" y="288658"/>
                  </a:lnTo>
                  <a:lnTo>
                    <a:pt x="52158" y="287655"/>
                  </a:lnTo>
                  <a:lnTo>
                    <a:pt x="52247" y="287401"/>
                  </a:lnTo>
                  <a:lnTo>
                    <a:pt x="52895" y="285470"/>
                  </a:lnTo>
                  <a:lnTo>
                    <a:pt x="53213" y="284543"/>
                  </a:lnTo>
                  <a:lnTo>
                    <a:pt x="53136" y="284238"/>
                  </a:lnTo>
                  <a:lnTo>
                    <a:pt x="52539" y="281952"/>
                  </a:lnTo>
                  <a:lnTo>
                    <a:pt x="57658" y="281660"/>
                  </a:lnTo>
                  <a:close/>
                </a:path>
                <a:path w="2943225" h="321945">
                  <a:moveTo>
                    <a:pt x="62179" y="318439"/>
                  </a:moveTo>
                  <a:lnTo>
                    <a:pt x="60350" y="315849"/>
                  </a:lnTo>
                  <a:lnTo>
                    <a:pt x="59436" y="316280"/>
                  </a:lnTo>
                  <a:lnTo>
                    <a:pt x="58432" y="316801"/>
                  </a:lnTo>
                  <a:lnTo>
                    <a:pt x="57378" y="319963"/>
                  </a:lnTo>
                  <a:lnTo>
                    <a:pt x="57708" y="319913"/>
                  </a:lnTo>
                  <a:lnTo>
                    <a:pt x="59093" y="319684"/>
                  </a:lnTo>
                  <a:lnTo>
                    <a:pt x="59766" y="321500"/>
                  </a:lnTo>
                  <a:lnTo>
                    <a:pt x="61023" y="320967"/>
                  </a:lnTo>
                  <a:lnTo>
                    <a:pt x="62103" y="320344"/>
                  </a:lnTo>
                  <a:lnTo>
                    <a:pt x="62179" y="318439"/>
                  </a:lnTo>
                  <a:close/>
                </a:path>
                <a:path w="2943225" h="321945">
                  <a:moveTo>
                    <a:pt x="62484" y="291452"/>
                  </a:moveTo>
                  <a:lnTo>
                    <a:pt x="57823" y="291452"/>
                  </a:lnTo>
                  <a:lnTo>
                    <a:pt x="58737" y="291795"/>
                  </a:lnTo>
                  <a:lnTo>
                    <a:pt x="59220" y="293154"/>
                  </a:lnTo>
                  <a:lnTo>
                    <a:pt x="58889" y="292950"/>
                  </a:lnTo>
                  <a:lnTo>
                    <a:pt x="58432" y="292354"/>
                  </a:lnTo>
                  <a:lnTo>
                    <a:pt x="57835" y="292773"/>
                  </a:lnTo>
                  <a:lnTo>
                    <a:pt x="57683" y="292874"/>
                  </a:lnTo>
                  <a:lnTo>
                    <a:pt x="57658" y="293535"/>
                  </a:lnTo>
                  <a:lnTo>
                    <a:pt x="57810" y="293611"/>
                  </a:lnTo>
                  <a:lnTo>
                    <a:pt x="58242" y="293903"/>
                  </a:lnTo>
                  <a:lnTo>
                    <a:pt x="58635" y="294462"/>
                  </a:lnTo>
                  <a:lnTo>
                    <a:pt x="59359" y="294081"/>
                  </a:lnTo>
                  <a:lnTo>
                    <a:pt x="59359" y="293801"/>
                  </a:lnTo>
                  <a:lnTo>
                    <a:pt x="59461" y="293395"/>
                  </a:lnTo>
                  <a:lnTo>
                    <a:pt x="60617" y="294436"/>
                  </a:lnTo>
                  <a:lnTo>
                    <a:pt x="61544" y="294259"/>
                  </a:lnTo>
                  <a:lnTo>
                    <a:pt x="62052" y="291604"/>
                  </a:lnTo>
                  <a:lnTo>
                    <a:pt x="62484" y="291452"/>
                  </a:lnTo>
                  <a:close/>
                </a:path>
                <a:path w="2943225" h="321945">
                  <a:moveTo>
                    <a:pt x="69303" y="286346"/>
                  </a:moveTo>
                  <a:lnTo>
                    <a:pt x="66776" y="282892"/>
                  </a:lnTo>
                  <a:lnTo>
                    <a:pt x="68021" y="282206"/>
                  </a:lnTo>
                  <a:lnTo>
                    <a:pt x="68097" y="281609"/>
                  </a:lnTo>
                  <a:lnTo>
                    <a:pt x="68186" y="280809"/>
                  </a:lnTo>
                  <a:lnTo>
                    <a:pt x="68249" y="280250"/>
                  </a:lnTo>
                  <a:lnTo>
                    <a:pt x="68313" y="279730"/>
                  </a:lnTo>
                  <a:lnTo>
                    <a:pt x="68389" y="279400"/>
                  </a:lnTo>
                  <a:lnTo>
                    <a:pt x="68503" y="278866"/>
                  </a:lnTo>
                  <a:lnTo>
                    <a:pt x="68580" y="278549"/>
                  </a:lnTo>
                  <a:lnTo>
                    <a:pt x="64465" y="278091"/>
                  </a:lnTo>
                  <a:lnTo>
                    <a:pt x="64922" y="279222"/>
                  </a:lnTo>
                  <a:lnTo>
                    <a:pt x="64985" y="280250"/>
                  </a:lnTo>
                  <a:lnTo>
                    <a:pt x="64770" y="279730"/>
                  </a:lnTo>
                  <a:lnTo>
                    <a:pt x="64693" y="279222"/>
                  </a:lnTo>
                  <a:lnTo>
                    <a:pt x="64033" y="278866"/>
                  </a:lnTo>
                  <a:lnTo>
                    <a:pt x="63068" y="278866"/>
                  </a:lnTo>
                  <a:lnTo>
                    <a:pt x="62953" y="279400"/>
                  </a:lnTo>
                  <a:lnTo>
                    <a:pt x="62877" y="280809"/>
                  </a:lnTo>
                  <a:lnTo>
                    <a:pt x="62572" y="280809"/>
                  </a:lnTo>
                  <a:lnTo>
                    <a:pt x="62280" y="280606"/>
                  </a:lnTo>
                  <a:lnTo>
                    <a:pt x="61404" y="281609"/>
                  </a:lnTo>
                  <a:lnTo>
                    <a:pt x="61099" y="282892"/>
                  </a:lnTo>
                  <a:lnTo>
                    <a:pt x="61023" y="284137"/>
                  </a:lnTo>
                  <a:lnTo>
                    <a:pt x="60325" y="284543"/>
                  </a:lnTo>
                  <a:lnTo>
                    <a:pt x="59715" y="285051"/>
                  </a:lnTo>
                  <a:lnTo>
                    <a:pt x="57873" y="286346"/>
                  </a:lnTo>
                  <a:lnTo>
                    <a:pt x="57188" y="286880"/>
                  </a:lnTo>
                  <a:lnTo>
                    <a:pt x="57010" y="286880"/>
                  </a:lnTo>
                  <a:lnTo>
                    <a:pt x="56908" y="287782"/>
                  </a:lnTo>
                  <a:lnTo>
                    <a:pt x="55372" y="287782"/>
                  </a:lnTo>
                  <a:lnTo>
                    <a:pt x="54838" y="288658"/>
                  </a:lnTo>
                  <a:lnTo>
                    <a:pt x="54800" y="289661"/>
                  </a:lnTo>
                  <a:lnTo>
                    <a:pt x="54648" y="290271"/>
                  </a:lnTo>
                  <a:lnTo>
                    <a:pt x="55168" y="291249"/>
                  </a:lnTo>
                  <a:lnTo>
                    <a:pt x="57289" y="291249"/>
                  </a:lnTo>
                  <a:lnTo>
                    <a:pt x="57518" y="291249"/>
                  </a:lnTo>
                  <a:lnTo>
                    <a:pt x="63068" y="291249"/>
                  </a:lnTo>
                  <a:lnTo>
                    <a:pt x="64008" y="290918"/>
                  </a:lnTo>
                  <a:lnTo>
                    <a:pt x="65747" y="289369"/>
                  </a:lnTo>
                  <a:lnTo>
                    <a:pt x="65722" y="289064"/>
                  </a:lnTo>
                  <a:lnTo>
                    <a:pt x="65963" y="288658"/>
                  </a:lnTo>
                  <a:lnTo>
                    <a:pt x="67094" y="288658"/>
                  </a:lnTo>
                  <a:lnTo>
                    <a:pt x="69011" y="287782"/>
                  </a:lnTo>
                  <a:lnTo>
                    <a:pt x="68707" y="287782"/>
                  </a:lnTo>
                  <a:lnTo>
                    <a:pt x="68783" y="287604"/>
                  </a:lnTo>
                  <a:lnTo>
                    <a:pt x="69303" y="286346"/>
                  </a:lnTo>
                  <a:close/>
                </a:path>
                <a:path w="2943225" h="321945">
                  <a:moveTo>
                    <a:pt x="91478" y="154533"/>
                  </a:moveTo>
                  <a:lnTo>
                    <a:pt x="91300" y="152577"/>
                  </a:lnTo>
                  <a:lnTo>
                    <a:pt x="89585" y="150342"/>
                  </a:lnTo>
                  <a:lnTo>
                    <a:pt x="88290" y="150342"/>
                  </a:lnTo>
                  <a:lnTo>
                    <a:pt x="85979" y="151396"/>
                  </a:lnTo>
                  <a:lnTo>
                    <a:pt x="86194" y="153758"/>
                  </a:lnTo>
                  <a:lnTo>
                    <a:pt x="88353" y="155968"/>
                  </a:lnTo>
                  <a:lnTo>
                    <a:pt x="89535" y="155943"/>
                  </a:lnTo>
                  <a:lnTo>
                    <a:pt x="90741" y="155257"/>
                  </a:lnTo>
                  <a:lnTo>
                    <a:pt x="91478" y="154533"/>
                  </a:lnTo>
                  <a:close/>
                </a:path>
                <a:path w="2943225" h="321945">
                  <a:moveTo>
                    <a:pt x="94386" y="289039"/>
                  </a:moveTo>
                  <a:lnTo>
                    <a:pt x="93776" y="288163"/>
                  </a:lnTo>
                  <a:lnTo>
                    <a:pt x="93357" y="287553"/>
                  </a:lnTo>
                  <a:lnTo>
                    <a:pt x="92900" y="287553"/>
                  </a:lnTo>
                  <a:lnTo>
                    <a:pt x="92303" y="287756"/>
                  </a:lnTo>
                  <a:lnTo>
                    <a:pt x="91643" y="288239"/>
                  </a:lnTo>
                  <a:lnTo>
                    <a:pt x="91173" y="288709"/>
                  </a:lnTo>
                  <a:lnTo>
                    <a:pt x="91821" y="289585"/>
                  </a:lnTo>
                  <a:lnTo>
                    <a:pt x="92252" y="290195"/>
                  </a:lnTo>
                  <a:lnTo>
                    <a:pt x="92722" y="290271"/>
                  </a:lnTo>
                  <a:lnTo>
                    <a:pt x="93954" y="289560"/>
                  </a:lnTo>
                  <a:lnTo>
                    <a:pt x="94386" y="289039"/>
                  </a:lnTo>
                  <a:close/>
                </a:path>
                <a:path w="2943225" h="321945">
                  <a:moveTo>
                    <a:pt x="103047" y="273126"/>
                  </a:moveTo>
                  <a:lnTo>
                    <a:pt x="101231" y="270129"/>
                  </a:lnTo>
                  <a:lnTo>
                    <a:pt x="100571" y="269176"/>
                  </a:lnTo>
                  <a:lnTo>
                    <a:pt x="100457" y="269036"/>
                  </a:lnTo>
                  <a:lnTo>
                    <a:pt x="98958" y="269176"/>
                  </a:lnTo>
                  <a:lnTo>
                    <a:pt x="98653" y="268884"/>
                  </a:lnTo>
                  <a:lnTo>
                    <a:pt x="98501" y="268630"/>
                  </a:lnTo>
                  <a:lnTo>
                    <a:pt x="97091" y="267728"/>
                  </a:lnTo>
                  <a:lnTo>
                    <a:pt x="96012" y="267144"/>
                  </a:lnTo>
                  <a:lnTo>
                    <a:pt x="97574" y="267144"/>
                  </a:lnTo>
                  <a:lnTo>
                    <a:pt x="99072" y="265315"/>
                  </a:lnTo>
                  <a:lnTo>
                    <a:pt x="99021" y="264807"/>
                  </a:lnTo>
                  <a:lnTo>
                    <a:pt x="98907" y="263702"/>
                  </a:lnTo>
                  <a:lnTo>
                    <a:pt x="95288" y="260375"/>
                  </a:lnTo>
                  <a:lnTo>
                    <a:pt x="93687" y="260375"/>
                  </a:lnTo>
                  <a:lnTo>
                    <a:pt x="92151" y="262102"/>
                  </a:lnTo>
                  <a:lnTo>
                    <a:pt x="90398" y="263702"/>
                  </a:lnTo>
                  <a:lnTo>
                    <a:pt x="92798" y="264807"/>
                  </a:lnTo>
                  <a:lnTo>
                    <a:pt x="92773" y="266725"/>
                  </a:lnTo>
                  <a:lnTo>
                    <a:pt x="93306" y="266966"/>
                  </a:lnTo>
                  <a:lnTo>
                    <a:pt x="93954" y="267144"/>
                  </a:lnTo>
                  <a:lnTo>
                    <a:pt x="93586" y="267144"/>
                  </a:lnTo>
                  <a:lnTo>
                    <a:pt x="92671" y="267906"/>
                  </a:lnTo>
                  <a:lnTo>
                    <a:pt x="90792" y="270941"/>
                  </a:lnTo>
                  <a:lnTo>
                    <a:pt x="90868" y="271284"/>
                  </a:lnTo>
                  <a:lnTo>
                    <a:pt x="91071" y="272313"/>
                  </a:lnTo>
                  <a:lnTo>
                    <a:pt x="93027" y="273646"/>
                  </a:lnTo>
                  <a:lnTo>
                    <a:pt x="93281" y="273951"/>
                  </a:lnTo>
                  <a:lnTo>
                    <a:pt x="93179" y="274383"/>
                  </a:lnTo>
                  <a:lnTo>
                    <a:pt x="92633" y="274383"/>
                  </a:lnTo>
                  <a:lnTo>
                    <a:pt x="92252" y="274802"/>
                  </a:lnTo>
                  <a:lnTo>
                    <a:pt x="92049" y="275158"/>
                  </a:lnTo>
                  <a:lnTo>
                    <a:pt x="91719" y="275386"/>
                  </a:lnTo>
                  <a:lnTo>
                    <a:pt x="90487" y="275628"/>
                  </a:lnTo>
                  <a:lnTo>
                    <a:pt x="90170" y="277063"/>
                  </a:lnTo>
                  <a:lnTo>
                    <a:pt x="88112" y="278041"/>
                  </a:lnTo>
                  <a:lnTo>
                    <a:pt x="88011" y="279298"/>
                  </a:lnTo>
                  <a:lnTo>
                    <a:pt x="88531" y="280479"/>
                  </a:lnTo>
                  <a:lnTo>
                    <a:pt x="86677" y="282028"/>
                  </a:lnTo>
                  <a:lnTo>
                    <a:pt x="87274" y="283159"/>
                  </a:lnTo>
                  <a:lnTo>
                    <a:pt x="90893" y="285623"/>
                  </a:lnTo>
                  <a:lnTo>
                    <a:pt x="92849" y="286270"/>
                  </a:lnTo>
                  <a:lnTo>
                    <a:pt x="93027" y="285623"/>
                  </a:lnTo>
                  <a:lnTo>
                    <a:pt x="93802" y="282994"/>
                  </a:lnTo>
                  <a:lnTo>
                    <a:pt x="97421" y="282486"/>
                  </a:lnTo>
                  <a:lnTo>
                    <a:pt x="97396" y="281660"/>
                  </a:lnTo>
                  <a:lnTo>
                    <a:pt x="97675" y="281609"/>
                  </a:lnTo>
                  <a:lnTo>
                    <a:pt x="97955" y="281533"/>
                  </a:lnTo>
                  <a:lnTo>
                    <a:pt x="98221" y="281482"/>
                  </a:lnTo>
                  <a:lnTo>
                    <a:pt x="98221" y="281254"/>
                  </a:lnTo>
                  <a:lnTo>
                    <a:pt x="98272" y="280898"/>
                  </a:lnTo>
                  <a:lnTo>
                    <a:pt x="97993" y="280974"/>
                  </a:lnTo>
                  <a:lnTo>
                    <a:pt x="97701" y="281000"/>
                  </a:lnTo>
                  <a:lnTo>
                    <a:pt x="97447" y="281127"/>
                  </a:lnTo>
                  <a:lnTo>
                    <a:pt x="97421" y="281482"/>
                  </a:lnTo>
                  <a:lnTo>
                    <a:pt x="97421" y="281152"/>
                  </a:lnTo>
                  <a:lnTo>
                    <a:pt x="97332" y="277063"/>
                  </a:lnTo>
                  <a:lnTo>
                    <a:pt x="97599" y="275628"/>
                  </a:lnTo>
                  <a:lnTo>
                    <a:pt x="102489" y="275628"/>
                  </a:lnTo>
                  <a:lnTo>
                    <a:pt x="102603" y="275158"/>
                  </a:lnTo>
                  <a:lnTo>
                    <a:pt x="102679" y="274802"/>
                  </a:lnTo>
                  <a:lnTo>
                    <a:pt x="102768" y="274383"/>
                  </a:lnTo>
                  <a:lnTo>
                    <a:pt x="102857" y="273951"/>
                  </a:lnTo>
                  <a:lnTo>
                    <a:pt x="102933" y="273646"/>
                  </a:lnTo>
                  <a:lnTo>
                    <a:pt x="103047" y="273126"/>
                  </a:lnTo>
                  <a:close/>
                </a:path>
                <a:path w="2943225" h="321945">
                  <a:moveTo>
                    <a:pt x="105435" y="145148"/>
                  </a:moveTo>
                  <a:lnTo>
                    <a:pt x="105308" y="144843"/>
                  </a:lnTo>
                  <a:lnTo>
                    <a:pt x="104673" y="143560"/>
                  </a:lnTo>
                  <a:lnTo>
                    <a:pt x="103327" y="144094"/>
                  </a:lnTo>
                  <a:lnTo>
                    <a:pt x="102336" y="143713"/>
                  </a:lnTo>
                  <a:lnTo>
                    <a:pt x="102336" y="144068"/>
                  </a:lnTo>
                  <a:lnTo>
                    <a:pt x="102273" y="144487"/>
                  </a:lnTo>
                  <a:lnTo>
                    <a:pt x="102387" y="144767"/>
                  </a:lnTo>
                  <a:lnTo>
                    <a:pt x="103022" y="145999"/>
                  </a:lnTo>
                  <a:lnTo>
                    <a:pt x="104355" y="145567"/>
                  </a:lnTo>
                  <a:lnTo>
                    <a:pt x="105359" y="145897"/>
                  </a:lnTo>
                  <a:lnTo>
                    <a:pt x="105359" y="145542"/>
                  </a:lnTo>
                  <a:lnTo>
                    <a:pt x="105435" y="145148"/>
                  </a:lnTo>
                  <a:close/>
                </a:path>
                <a:path w="2943225" h="321945">
                  <a:moveTo>
                    <a:pt x="114109" y="268452"/>
                  </a:moveTo>
                  <a:lnTo>
                    <a:pt x="113741" y="266992"/>
                  </a:lnTo>
                  <a:lnTo>
                    <a:pt x="112509" y="265645"/>
                  </a:lnTo>
                  <a:lnTo>
                    <a:pt x="112585" y="264160"/>
                  </a:lnTo>
                  <a:lnTo>
                    <a:pt x="113309" y="262585"/>
                  </a:lnTo>
                  <a:lnTo>
                    <a:pt x="111709" y="261302"/>
                  </a:lnTo>
                  <a:lnTo>
                    <a:pt x="111455" y="260769"/>
                  </a:lnTo>
                  <a:lnTo>
                    <a:pt x="110921" y="260616"/>
                  </a:lnTo>
                  <a:lnTo>
                    <a:pt x="109626" y="261023"/>
                  </a:lnTo>
                  <a:lnTo>
                    <a:pt x="108623" y="263385"/>
                  </a:lnTo>
                  <a:lnTo>
                    <a:pt x="108318" y="264883"/>
                  </a:lnTo>
                  <a:lnTo>
                    <a:pt x="108064" y="264960"/>
                  </a:lnTo>
                  <a:lnTo>
                    <a:pt x="107645" y="264934"/>
                  </a:lnTo>
                  <a:lnTo>
                    <a:pt x="107543" y="265087"/>
                  </a:lnTo>
                  <a:lnTo>
                    <a:pt x="106807" y="265938"/>
                  </a:lnTo>
                  <a:lnTo>
                    <a:pt x="106591" y="269938"/>
                  </a:lnTo>
                  <a:lnTo>
                    <a:pt x="108165" y="271640"/>
                  </a:lnTo>
                  <a:lnTo>
                    <a:pt x="112179" y="271018"/>
                  </a:lnTo>
                  <a:lnTo>
                    <a:pt x="114109" y="268452"/>
                  </a:lnTo>
                  <a:close/>
                </a:path>
                <a:path w="2943225" h="321945">
                  <a:moveTo>
                    <a:pt x="126530" y="225196"/>
                  </a:moveTo>
                  <a:lnTo>
                    <a:pt x="122707" y="221830"/>
                  </a:lnTo>
                  <a:lnTo>
                    <a:pt x="122631" y="221538"/>
                  </a:lnTo>
                  <a:lnTo>
                    <a:pt x="122047" y="218795"/>
                  </a:lnTo>
                  <a:lnTo>
                    <a:pt x="119557" y="218795"/>
                  </a:lnTo>
                  <a:lnTo>
                    <a:pt x="117652" y="217614"/>
                  </a:lnTo>
                  <a:lnTo>
                    <a:pt x="114744" y="215912"/>
                  </a:lnTo>
                  <a:lnTo>
                    <a:pt x="112128" y="216535"/>
                  </a:lnTo>
                  <a:lnTo>
                    <a:pt x="112014" y="216712"/>
                  </a:lnTo>
                  <a:lnTo>
                    <a:pt x="110350" y="219303"/>
                  </a:lnTo>
                  <a:lnTo>
                    <a:pt x="109270" y="220929"/>
                  </a:lnTo>
                  <a:lnTo>
                    <a:pt x="109156" y="221830"/>
                  </a:lnTo>
                  <a:lnTo>
                    <a:pt x="109042" y="222719"/>
                  </a:lnTo>
                  <a:lnTo>
                    <a:pt x="108966" y="224497"/>
                  </a:lnTo>
                  <a:lnTo>
                    <a:pt x="108750" y="224497"/>
                  </a:lnTo>
                  <a:lnTo>
                    <a:pt x="107391" y="225653"/>
                  </a:lnTo>
                  <a:lnTo>
                    <a:pt x="106006" y="225653"/>
                  </a:lnTo>
                  <a:lnTo>
                    <a:pt x="102387" y="226377"/>
                  </a:lnTo>
                  <a:lnTo>
                    <a:pt x="101981" y="226377"/>
                  </a:lnTo>
                  <a:lnTo>
                    <a:pt x="100711" y="227761"/>
                  </a:lnTo>
                  <a:lnTo>
                    <a:pt x="100584" y="232486"/>
                  </a:lnTo>
                  <a:lnTo>
                    <a:pt x="99656" y="233565"/>
                  </a:lnTo>
                  <a:lnTo>
                    <a:pt x="98336" y="234315"/>
                  </a:lnTo>
                  <a:lnTo>
                    <a:pt x="98005" y="233565"/>
                  </a:lnTo>
                  <a:lnTo>
                    <a:pt x="97853" y="233108"/>
                  </a:lnTo>
                  <a:lnTo>
                    <a:pt x="96977" y="232803"/>
                  </a:lnTo>
                  <a:lnTo>
                    <a:pt x="95935" y="232422"/>
                  </a:lnTo>
                  <a:lnTo>
                    <a:pt x="95935" y="252006"/>
                  </a:lnTo>
                  <a:lnTo>
                    <a:pt x="94983" y="252844"/>
                  </a:lnTo>
                  <a:lnTo>
                    <a:pt x="94564" y="253390"/>
                  </a:lnTo>
                  <a:lnTo>
                    <a:pt x="94538" y="253123"/>
                  </a:lnTo>
                  <a:lnTo>
                    <a:pt x="94538" y="253555"/>
                  </a:lnTo>
                  <a:lnTo>
                    <a:pt x="94513" y="253682"/>
                  </a:lnTo>
                  <a:lnTo>
                    <a:pt x="94538" y="253555"/>
                  </a:lnTo>
                  <a:lnTo>
                    <a:pt x="94538" y="253123"/>
                  </a:lnTo>
                  <a:lnTo>
                    <a:pt x="94437" y="252006"/>
                  </a:lnTo>
                  <a:lnTo>
                    <a:pt x="94335" y="250786"/>
                  </a:lnTo>
                  <a:lnTo>
                    <a:pt x="94157" y="250177"/>
                  </a:lnTo>
                  <a:lnTo>
                    <a:pt x="94056" y="249555"/>
                  </a:lnTo>
                  <a:lnTo>
                    <a:pt x="94818" y="250177"/>
                  </a:lnTo>
                  <a:lnTo>
                    <a:pt x="95567" y="251053"/>
                  </a:lnTo>
                  <a:lnTo>
                    <a:pt x="95935" y="252006"/>
                  </a:lnTo>
                  <a:lnTo>
                    <a:pt x="95935" y="232422"/>
                  </a:lnTo>
                  <a:lnTo>
                    <a:pt x="93853" y="231648"/>
                  </a:lnTo>
                  <a:lnTo>
                    <a:pt x="93611" y="231101"/>
                  </a:lnTo>
                  <a:lnTo>
                    <a:pt x="92583" y="228714"/>
                  </a:lnTo>
                  <a:lnTo>
                    <a:pt x="92329" y="228333"/>
                  </a:lnTo>
                  <a:lnTo>
                    <a:pt x="87718" y="225450"/>
                  </a:lnTo>
                  <a:lnTo>
                    <a:pt x="86677" y="225196"/>
                  </a:lnTo>
                  <a:lnTo>
                    <a:pt x="84759" y="225450"/>
                  </a:lnTo>
                  <a:lnTo>
                    <a:pt x="84594" y="225450"/>
                  </a:lnTo>
                  <a:lnTo>
                    <a:pt x="86804" y="223647"/>
                  </a:lnTo>
                  <a:lnTo>
                    <a:pt x="87210" y="221538"/>
                  </a:lnTo>
                  <a:lnTo>
                    <a:pt x="85077" y="216992"/>
                  </a:lnTo>
                  <a:lnTo>
                    <a:pt x="83794" y="216712"/>
                  </a:lnTo>
                  <a:lnTo>
                    <a:pt x="80848" y="217614"/>
                  </a:lnTo>
                  <a:lnTo>
                    <a:pt x="80505" y="217614"/>
                  </a:lnTo>
                  <a:lnTo>
                    <a:pt x="76809" y="221830"/>
                  </a:lnTo>
                  <a:lnTo>
                    <a:pt x="76835" y="222262"/>
                  </a:lnTo>
                  <a:lnTo>
                    <a:pt x="77012" y="222415"/>
                  </a:lnTo>
                  <a:lnTo>
                    <a:pt x="77762" y="223824"/>
                  </a:lnTo>
                  <a:lnTo>
                    <a:pt x="77165" y="225450"/>
                  </a:lnTo>
                  <a:lnTo>
                    <a:pt x="80683" y="226174"/>
                  </a:lnTo>
                  <a:lnTo>
                    <a:pt x="81457" y="226377"/>
                  </a:lnTo>
                  <a:lnTo>
                    <a:pt x="82181" y="226377"/>
                  </a:lnTo>
                  <a:lnTo>
                    <a:pt x="81838" y="227203"/>
                  </a:lnTo>
                  <a:lnTo>
                    <a:pt x="82384" y="228333"/>
                  </a:lnTo>
                  <a:lnTo>
                    <a:pt x="81838" y="229069"/>
                  </a:lnTo>
                  <a:lnTo>
                    <a:pt x="81788" y="229438"/>
                  </a:lnTo>
                  <a:lnTo>
                    <a:pt x="80873" y="229971"/>
                  </a:lnTo>
                  <a:lnTo>
                    <a:pt x="80200" y="231101"/>
                  </a:lnTo>
                  <a:lnTo>
                    <a:pt x="78841" y="230517"/>
                  </a:lnTo>
                  <a:lnTo>
                    <a:pt x="78714" y="231101"/>
                  </a:lnTo>
                  <a:lnTo>
                    <a:pt x="78498" y="231648"/>
                  </a:lnTo>
                  <a:lnTo>
                    <a:pt x="78600" y="233108"/>
                  </a:lnTo>
                  <a:lnTo>
                    <a:pt x="78981" y="233730"/>
                  </a:lnTo>
                  <a:lnTo>
                    <a:pt x="79146" y="233730"/>
                  </a:lnTo>
                  <a:lnTo>
                    <a:pt x="80124" y="233565"/>
                  </a:lnTo>
                  <a:lnTo>
                    <a:pt x="80975" y="233108"/>
                  </a:lnTo>
                  <a:lnTo>
                    <a:pt x="81661" y="232803"/>
                  </a:lnTo>
                  <a:lnTo>
                    <a:pt x="81559" y="234315"/>
                  </a:lnTo>
                  <a:lnTo>
                    <a:pt x="82334" y="235318"/>
                  </a:lnTo>
                  <a:lnTo>
                    <a:pt x="85483" y="234619"/>
                  </a:lnTo>
                  <a:lnTo>
                    <a:pt x="85648" y="234619"/>
                  </a:lnTo>
                  <a:lnTo>
                    <a:pt x="85674" y="234937"/>
                  </a:lnTo>
                  <a:lnTo>
                    <a:pt x="86423" y="237070"/>
                  </a:lnTo>
                  <a:lnTo>
                    <a:pt x="86550" y="237680"/>
                  </a:lnTo>
                  <a:lnTo>
                    <a:pt x="86677" y="238277"/>
                  </a:lnTo>
                  <a:lnTo>
                    <a:pt x="86715" y="239077"/>
                  </a:lnTo>
                  <a:lnTo>
                    <a:pt x="85801" y="241261"/>
                  </a:lnTo>
                  <a:lnTo>
                    <a:pt x="85890" y="241465"/>
                  </a:lnTo>
                  <a:lnTo>
                    <a:pt x="86106" y="241947"/>
                  </a:lnTo>
                  <a:lnTo>
                    <a:pt x="86804" y="242722"/>
                  </a:lnTo>
                  <a:lnTo>
                    <a:pt x="87426" y="242722"/>
                  </a:lnTo>
                  <a:lnTo>
                    <a:pt x="88138" y="241947"/>
                  </a:lnTo>
                  <a:lnTo>
                    <a:pt x="88734" y="241465"/>
                  </a:lnTo>
                  <a:lnTo>
                    <a:pt x="89509" y="240690"/>
                  </a:lnTo>
                  <a:lnTo>
                    <a:pt x="90944" y="240385"/>
                  </a:lnTo>
                  <a:lnTo>
                    <a:pt x="88861" y="237832"/>
                  </a:lnTo>
                  <a:lnTo>
                    <a:pt x="90855" y="237070"/>
                  </a:lnTo>
                  <a:lnTo>
                    <a:pt x="90589" y="237070"/>
                  </a:lnTo>
                  <a:lnTo>
                    <a:pt x="90690" y="236867"/>
                  </a:lnTo>
                  <a:lnTo>
                    <a:pt x="91097" y="236093"/>
                  </a:lnTo>
                  <a:lnTo>
                    <a:pt x="92354" y="236867"/>
                  </a:lnTo>
                  <a:lnTo>
                    <a:pt x="91262" y="237832"/>
                  </a:lnTo>
                  <a:lnTo>
                    <a:pt x="91122" y="237832"/>
                  </a:lnTo>
                  <a:lnTo>
                    <a:pt x="91147" y="239610"/>
                  </a:lnTo>
                  <a:lnTo>
                    <a:pt x="92100" y="244652"/>
                  </a:lnTo>
                  <a:lnTo>
                    <a:pt x="92227" y="245910"/>
                  </a:lnTo>
                  <a:lnTo>
                    <a:pt x="92290" y="246113"/>
                  </a:lnTo>
                  <a:lnTo>
                    <a:pt x="92583" y="247091"/>
                  </a:lnTo>
                  <a:lnTo>
                    <a:pt x="92151" y="246684"/>
                  </a:lnTo>
                  <a:lnTo>
                    <a:pt x="91948" y="246113"/>
                  </a:lnTo>
                  <a:lnTo>
                    <a:pt x="90944" y="245910"/>
                  </a:lnTo>
                  <a:lnTo>
                    <a:pt x="91135" y="245910"/>
                  </a:lnTo>
                  <a:lnTo>
                    <a:pt x="89509" y="244652"/>
                  </a:lnTo>
                  <a:lnTo>
                    <a:pt x="89154" y="244652"/>
                  </a:lnTo>
                  <a:lnTo>
                    <a:pt x="87718" y="244373"/>
                  </a:lnTo>
                  <a:lnTo>
                    <a:pt x="84810" y="243954"/>
                  </a:lnTo>
                  <a:lnTo>
                    <a:pt x="84810" y="261073"/>
                  </a:lnTo>
                  <a:lnTo>
                    <a:pt x="84645" y="261251"/>
                  </a:lnTo>
                  <a:lnTo>
                    <a:pt x="81534" y="261251"/>
                  </a:lnTo>
                  <a:lnTo>
                    <a:pt x="84810" y="261073"/>
                  </a:lnTo>
                  <a:lnTo>
                    <a:pt x="84810" y="243954"/>
                  </a:lnTo>
                  <a:lnTo>
                    <a:pt x="83591" y="243776"/>
                  </a:lnTo>
                  <a:lnTo>
                    <a:pt x="80733" y="244373"/>
                  </a:lnTo>
                  <a:lnTo>
                    <a:pt x="78371" y="247992"/>
                  </a:lnTo>
                  <a:lnTo>
                    <a:pt x="78689" y="251409"/>
                  </a:lnTo>
                  <a:lnTo>
                    <a:pt x="80949" y="253517"/>
                  </a:lnTo>
                  <a:lnTo>
                    <a:pt x="81076" y="253898"/>
                  </a:lnTo>
                  <a:lnTo>
                    <a:pt x="81203" y="254241"/>
                  </a:lnTo>
                  <a:lnTo>
                    <a:pt x="80784" y="254241"/>
                  </a:lnTo>
                  <a:lnTo>
                    <a:pt x="79489" y="255371"/>
                  </a:lnTo>
                  <a:lnTo>
                    <a:pt x="78905" y="255854"/>
                  </a:lnTo>
                  <a:lnTo>
                    <a:pt x="75984" y="258381"/>
                  </a:lnTo>
                  <a:lnTo>
                    <a:pt x="78689" y="261505"/>
                  </a:lnTo>
                  <a:lnTo>
                    <a:pt x="79756" y="262051"/>
                  </a:lnTo>
                  <a:lnTo>
                    <a:pt x="79489" y="262051"/>
                  </a:lnTo>
                  <a:lnTo>
                    <a:pt x="81127" y="262356"/>
                  </a:lnTo>
                  <a:lnTo>
                    <a:pt x="79946" y="263512"/>
                  </a:lnTo>
                  <a:lnTo>
                    <a:pt x="79883" y="264033"/>
                  </a:lnTo>
                  <a:lnTo>
                    <a:pt x="79578" y="266649"/>
                  </a:lnTo>
                  <a:lnTo>
                    <a:pt x="81635" y="269379"/>
                  </a:lnTo>
                  <a:lnTo>
                    <a:pt x="85496" y="269735"/>
                  </a:lnTo>
                  <a:lnTo>
                    <a:pt x="86753" y="266649"/>
                  </a:lnTo>
                  <a:lnTo>
                    <a:pt x="87198" y="266649"/>
                  </a:lnTo>
                  <a:lnTo>
                    <a:pt x="88785" y="266395"/>
                  </a:lnTo>
                  <a:lnTo>
                    <a:pt x="88087" y="264033"/>
                  </a:lnTo>
                  <a:lnTo>
                    <a:pt x="88239" y="263512"/>
                  </a:lnTo>
                  <a:lnTo>
                    <a:pt x="88341" y="262775"/>
                  </a:lnTo>
                  <a:lnTo>
                    <a:pt x="87503" y="261251"/>
                  </a:lnTo>
                  <a:lnTo>
                    <a:pt x="86220" y="260997"/>
                  </a:lnTo>
                  <a:lnTo>
                    <a:pt x="88569" y="260870"/>
                  </a:lnTo>
                  <a:lnTo>
                    <a:pt x="85585" y="260870"/>
                  </a:lnTo>
                  <a:lnTo>
                    <a:pt x="85013" y="260870"/>
                  </a:lnTo>
                  <a:lnTo>
                    <a:pt x="85471" y="260400"/>
                  </a:lnTo>
                  <a:lnTo>
                    <a:pt x="85902" y="259562"/>
                  </a:lnTo>
                  <a:lnTo>
                    <a:pt x="85928" y="258559"/>
                  </a:lnTo>
                  <a:lnTo>
                    <a:pt x="87845" y="258559"/>
                  </a:lnTo>
                  <a:lnTo>
                    <a:pt x="89039" y="258064"/>
                  </a:lnTo>
                  <a:lnTo>
                    <a:pt x="90805" y="258559"/>
                  </a:lnTo>
                  <a:lnTo>
                    <a:pt x="91135" y="258559"/>
                  </a:lnTo>
                  <a:lnTo>
                    <a:pt x="91605" y="258064"/>
                  </a:lnTo>
                  <a:lnTo>
                    <a:pt x="93306" y="256222"/>
                  </a:lnTo>
                  <a:lnTo>
                    <a:pt x="94234" y="254584"/>
                  </a:lnTo>
                  <a:lnTo>
                    <a:pt x="94284" y="254774"/>
                  </a:lnTo>
                  <a:lnTo>
                    <a:pt x="94361" y="255168"/>
                  </a:lnTo>
                  <a:lnTo>
                    <a:pt x="95034" y="255854"/>
                  </a:lnTo>
                  <a:lnTo>
                    <a:pt x="95961" y="255371"/>
                  </a:lnTo>
                  <a:lnTo>
                    <a:pt x="96316" y="255003"/>
                  </a:lnTo>
                  <a:lnTo>
                    <a:pt x="96431" y="258381"/>
                  </a:lnTo>
                  <a:lnTo>
                    <a:pt x="96443" y="258559"/>
                  </a:lnTo>
                  <a:lnTo>
                    <a:pt x="95961" y="258559"/>
                  </a:lnTo>
                  <a:lnTo>
                    <a:pt x="97993" y="259562"/>
                  </a:lnTo>
                  <a:lnTo>
                    <a:pt x="98171" y="259562"/>
                  </a:lnTo>
                  <a:lnTo>
                    <a:pt x="99034" y="260870"/>
                  </a:lnTo>
                  <a:lnTo>
                    <a:pt x="99910" y="261696"/>
                  </a:lnTo>
                  <a:lnTo>
                    <a:pt x="101803" y="261696"/>
                  </a:lnTo>
                  <a:lnTo>
                    <a:pt x="101930" y="262051"/>
                  </a:lnTo>
                  <a:lnTo>
                    <a:pt x="102044" y="262356"/>
                  </a:lnTo>
                  <a:lnTo>
                    <a:pt x="102196" y="262775"/>
                  </a:lnTo>
                  <a:lnTo>
                    <a:pt x="103593" y="262051"/>
                  </a:lnTo>
                  <a:lnTo>
                    <a:pt x="104292" y="260870"/>
                  </a:lnTo>
                  <a:lnTo>
                    <a:pt x="104825" y="260870"/>
                  </a:lnTo>
                  <a:lnTo>
                    <a:pt x="106794" y="260400"/>
                  </a:lnTo>
                  <a:lnTo>
                    <a:pt x="106591" y="260400"/>
                  </a:lnTo>
                  <a:lnTo>
                    <a:pt x="107289" y="259867"/>
                  </a:lnTo>
                  <a:lnTo>
                    <a:pt x="108051" y="258064"/>
                  </a:lnTo>
                  <a:lnTo>
                    <a:pt x="108318" y="257581"/>
                  </a:lnTo>
                  <a:lnTo>
                    <a:pt x="109435" y="256425"/>
                  </a:lnTo>
                  <a:lnTo>
                    <a:pt x="110210" y="256425"/>
                  </a:lnTo>
                  <a:lnTo>
                    <a:pt x="111099" y="258064"/>
                  </a:lnTo>
                  <a:lnTo>
                    <a:pt x="112001" y="257581"/>
                  </a:lnTo>
                  <a:lnTo>
                    <a:pt x="113411" y="256425"/>
                  </a:lnTo>
                  <a:lnTo>
                    <a:pt x="113855" y="255854"/>
                  </a:lnTo>
                  <a:lnTo>
                    <a:pt x="113690" y="255854"/>
                  </a:lnTo>
                  <a:lnTo>
                    <a:pt x="113665" y="255371"/>
                  </a:lnTo>
                  <a:lnTo>
                    <a:pt x="114160" y="255003"/>
                  </a:lnTo>
                  <a:lnTo>
                    <a:pt x="115150" y="254241"/>
                  </a:lnTo>
                  <a:lnTo>
                    <a:pt x="115023" y="254241"/>
                  </a:lnTo>
                  <a:lnTo>
                    <a:pt x="115874" y="252844"/>
                  </a:lnTo>
                  <a:lnTo>
                    <a:pt x="116840" y="249555"/>
                  </a:lnTo>
                  <a:lnTo>
                    <a:pt x="117449" y="247472"/>
                  </a:lnTo>
                  <a:lnTo>
                    <a:pt x="117500" y="247091"/>
                  </a:lnTo>
                  <a:lnTo>
                    <a:pt x="117538" y="246684"/>
                  </a:lnTo>
                  <a:lnTo>
                    <a:pt x="117627" y="245910"/>
                  </a:lnTo>
                  <a:lnTo>
                    <a:pt x="117767" y="244652"/>
                  </a:lnTo>
                  <a:lnTo>
                    <a:pt x="117843" y="243776"/>
                  </a:lnTo>
                  <a:lnTo>
                    <a:pt x="116776" y="239077"/>
                  </a:lnTo>
                  <a:lnTo>
                    <a:pt x="116700" y="238277"/>
                  </a:lnTo>
                  <a:lnTo>
                    <a:pt x="114769" y="238277"/>
                  </a:lnTo>
                  <a:lnTo>
                    <a:pt x="114363" y="237680"/>
                  </a:lnTo>
                  <a:lnTo>
                    <a:pt x="116916" y="236093"/>
                  </a:lnTo>
                  <a:lnTo>
                    <a:pt x="117348" y="235813"/>
                  </a:lnTo>
                  <a:lnTo>
                    <a:pt x="117246" y="235318"/>
                  </a:lnTo>
                  <a:lnTo>
                    <a:pt x="117157" y="234937"/>
                  </a:lnTo>
                  <a:lnTo>
                    <a:pt x="117094" y="234619"/>
                  </a:lnTo>
                  <a:lnTo>
                    <a:pt x="117017" y="234315"/>
                  </a:lnTo>
                  <a:lnTo>
                    <a:pt x="116903" y="233730"/>
                  </a:lnTo>
                  <a:lnTo>
                    <a:pt x="116852" y="233565"/>
                  </a:lnTo>
                  <a:lnTo>
                    <a:pt x="116763" y="233108"/>
                  </a:lnTo>
                  <a:lnTo>
                    <a:pt x="116687" y="232803"/>
                  </a:lnTo>
                  <a:lnTo>
                    <a:pt x="116624" y="232486"/>
                  </a:lnTo>
                  <a:lnTo>
                    <a:pt x="116547" y="232156"/>
                  </a:lnTo>
                  <a:lnTo>
                    <a:pt x="119278" y="230517"/>
                  </a:lnTo>
                  <a:lnTo>
                    <a:pt x="120307" y="229971"/>
                  </a:lnTo>
                  <a:lnTo>
                    <a:pt x="120180" y="229971"/>
                  </a:lnTo>
                  <a:lnTo>
                    <a:pt x="120091" y="229069"/>
                  </a:lnTo>
                  <a:lnTo>
                    <a:pt x="119989" y="228815"/>
                  </a:lnTo>
                  <a:lnTo>
                    <a:pt x="120713" y="229247"/>
                  </a:lnTo>
                  <a:lnTo>
                    <a:pt x="121970" y="228714"/>
                  </a:lnTo>
                  <a:lnTo>
                    <a:pt x="125691" y="227761"/>
                  </a:lnTo>
                  <a:lnTo>
                    <a:pt x="126504" y="225653"/>
                  </a:lnTo>
                  <a:lnTo>
                    <a:pt x="126530" y="225196"/>
                  </a:lnTo>
                  <a:close/>
                </a:path>
                <a:path w="2943225" h="321945">
                  <a:moveTo>
                    <a:pt x="130378" y="265823"/>
                  </a:moveTo>
                  <a:lnTo>
                    <a:pt x="128752" y="265087"/>
                  </a:lnTo>
                  <a:lnTo>
                    <a:pt x="128066" y="264782"/>
                  </a:lnTo>
                  <a:lnTo>
                    <a:pt x="127469" y="264134"/>
                  </a:lnTo>
                  <a:lnTo>
                    <a:pt x="126060" y="265645"/>
                  </a:lnTo>
                  <a:lnTo>
                    <a:pt x="126441" y="267728"/>
                  </a:lnTo>
                  <a:lnTo>
                    <a:pt x="127596" y="268630"/>
                  </a:lnTo>
                  <a:lnTo>
                    <a:pt x="128244" y="269036"/>
                  </a:lnTo>
                  <a:lnTo>
                    <a:pt x="128701" y="268478"/>
                  </a:lnTo>
                  <a:lnTo>
                    <a:pt x="129857" y="266750"/>
                  </a:lnTo>
                  <a:lnTo>
                    <a:pt x="130378" y="265823"/>
                  </a:lnTo>
                  <a:close/>
                </a:path>
                <a:path w="2943225" h="321945">
                  <a:moveTo>
                    <a:pt x="139268" y="123507"/>
                  </a:moveTo>
                  <a:lnTo>
                    <a:pt x="138722" y="122732"/>
                  </a:lnTo>
                  <a:lnTo>
                    <a:pt x="138112" y="121856"/>
                  </a:lnTo>
                  <a:lnTo>
                    <a:pt x="134454" y="120726"/>
                  </a:lnTo>
                  <a:lnTo>
                    <a:pt x="133667" y="121145"/>
                  </a:lnTo>
                  <a:lnTo>
                    <a:pt x="132486" y="121754"/>
                  </a:lnTo>
                  <a:lnTo>
                    <a:pt x="132143" y="125641"/>
                  </a:lnTo>
                  <a:lnTo>
                    <a:pt x="133146" y="126898"/>
                  </a:lnTo>
                  <a:lnTo>
                    <a:pt x="134200" y="128181"/>
                  </a:lnTo>
                  <a:lnTo>
                    <a:pt x="135826" y="128231"/>
                  </a:lnTo>
                  <a:lnTo>
                    <a:pt x="138544" y="126415"/>
                  </a:lnTo>
                  <a:lnTo>
                    <a:pt x="139268" y="123507"/>
                  </a:lnTo>
                  <a:close/>
                </a:path>
                <a:path w="2943225" h="321945">
                  <a:moveTo>
                    <a:pt x="139446" y="279425"/>
                  </a:moveTo>
                  <a:lnTo>
                    <a:pt x="138772" y="277863"/>
                  </a:lnTo>
                  <a:lnTo>
                    <a:pt x="136512" y="274929"/>
                  </a:lnTo>
                  <a:lnTo>
                    <a:pt x="135509" y="273469"/>
                  </a:lnTo>
                  <a:lnTo>
                    <a:pt x="135242" y="270459"/>
                  </a:lnTo>
                  <a:lnTo>
                    <a:pt x="137439" y="270129"/>
                  </a:lnTo>
                  <a:lnTo>
                    <a:pt x="139090" y="268528"/>
                  </a:lnTo>
                  <a:lnTo>
                    <a:pt x="139344" y="266471"/>
                  </a:lnTo>
                  <a:lnTo>
                    <a:pt x="139420" y="265912"/>
                  </a:lnTo>
                  <a:lnTo>
                    <a:pt x="139242" y="265214"/>
                  </a:lnTo>
                  <a:lnTo>
                    <a:pt x="138938" y="264756"/>
                  </a:lnTo>
                  <a:lnTo>
                    <a:pt x="138544" y="264210"/>
                  </a:lnTo>
                  <a:lnTo>
                    <a:pt x="135204" y="265239"/>
                  </a:lnTo>
                  <a:lnTo>
                    <a:pt x="134124" y="266395"/>
                  </a:lnTo>
                  <a:lnTo>
                    <a:pt x="133946" y="266776"/>
                  </a:lnTo>
                  <a:lnTo>
                    <a:pt x="133743" y="267119"/>
                  </a:lnTo>
                  <a:lnTo>
                    <a:pt x="133350" y="267779"/>
                  </a:lnTo>
                  <a:lnTo>
                    <a:pt x="132537" y="268579"/>
                  </a:lnTo>
                  <a:lnTo>
                    <a:pt x="133197" y="269176"/>
                  </a:lnTo>
                  <a:lnTo>
                    <a:pt x="130759" y="268655"/>
                  </a:lnTo>
                  <a:lnTo>
                    <a:pt x="129476" y="269684"/>
                  </a:lnTo>
                  <a:lnTo>
                    <a:pt x="129197" y="270789"/>
                  </a:lnTo>
                  <a:lnTo>
                    <a:pt x="127647" y="272288"/>
                  </a:lnTo>
                  <a:lnTo>
                    <a:pt x="126314" y="270611"/>
                  </a:lnTo>
                  <a:lnTo>
                    <a:pt x="124929" y="268960"/>
                  </a:lnTo>
                  <a:lnTo>
                    <a:pt x="122974" y="267068"/>
                  </a:lnTo>
                  <a:lnTo>
                    <a:pt x="121627" y="267627"/>
                  </a:lnTo>
                  <a:lnTo>
                    <a:pt x="120662" y="267754"/>
                  </a:lnTo>
                  <a:lnTo>
                    <a:pt x="120916" y="268198"/>
                  </a:lnTo>
                  <a:lnTo>
                    <a:pt x="121043" y="268554"/>
                  </a:lnTo>
                  <a:lnTo>
                    <a:pt x="121640" y="269303"/>
                  </a:lnTo>
                  <a:lnTo>
                    <a:pt x="122694" y="271945"/>
                  </a:lnTo>
                  <a:lnTo>
                    <a:pt x="122453" y="274205"/>
                  </a:lnTo>
                  <a:lnTo>
                    <a:pt x="122351" y="277088"/>
                  </a:lnTo>
                  <a:lnTo>
                    <a:pt x="124002" y="277660"/>
                  </a:lnTo>
                  <a:lnTo>
                    <a:pt x="125336" y="278320"/>
                  </a:lnTo>
                  <a:lnTo>
                    <a:pt x="126187" y="278714"/>
                  </a:lnTo>
                  <a:lnTo>
                    <a:pt x="126974" y="278574"/>
                  </a:lnTo>
                  <a:lnTo>
                    <a:pt x="127723" y="278142"/>
                  </a:lnTo>
                  <a:lnTo>
                    <a:pt x="129349" y="279603"/>
                  </a:lnTo>
                  <a:lnTo>
                    <a:pt x="131089" y="281025"/>
                  </a:lnTo>
                  <a:lnTo>
                    <a:pt x="134543" y="282663"/>
                  </a:lnTo>
                  <a:lnTo>
                    <a:pt x="136677" y="282333"/>
                  </a:lnTo>
                  <a:lnTo>
                    <a:pt x="139446" y="279425"/>
                  </a:lnTo>
                  <a:close/>
                </a:path>
                <a:path w="2943225" h="321945">
                  <a:moveTo>
                    <a:pt x="142100" y="152019"/>
                  </a:moveTo>
                  <a:lnTo>
                    <a:pt x="140830" y="150215"/>
                  </a:lnTo>
                  <a:lnTo>
                    <a:pt x="136702" y="150469"/>
                  </a:lnTo>
                  <a:lnTo>
                    <a:pt x="135585" y="151676"/>
                  </a:lnTo>
                  <a:lnTo>
                    <a:pt x="135077" y="152247"/>
                  </a:lnTo>
                  <a:lnTo>
                    <a:pt x="135128" y="156464"/>
                  </a:lnTo>
                  <a:lnTo>
                    <a:pt x="135877" y="156743"/>
                  </a:lnTo>
                  <a:lnTo>
                    <a:pt x="137490" y="157365"/>
                  </a:lnTo>
                  <a:lnTo>
                    <a:pt x="139192" y="158178"/>
                  </a:lnTo>
                  <a:lnTo>
                    <a:pt x="140169" y="156667"/>
                  </a:lnTo>
                  <a:lnTo>
                    <a:pt x="141351" y="157276"/>
                  </a:lnTo>
                  <a:lnTo>
                    <a:pt x="141909" y="156819"/>
                  </a:lnTo>
                  <a:lnTo>
                    <a:pt x="142100" y="152019"/>
                  </a:lnTo>
                  <a:close/>
                </a:path>
                <a:path w="2943225" h="321945">
                  <a:moveTo>
                    <a:pt x="148983" y="231381"/>
                  </a:moveTo>
                  <a:lnTo>
                    <a:pt x="147662" y="230352"/>
                  </a:lnTo>
                  <a:lnTo>
                    <a:pt x="147459" y="230352"/>
                  </a:lnTo>
                  <a:lnTo>
                    <a:pt x="143687" y="229069"/>
                  </a:lnTo>
                  <a:lnTo>
                    <a:pt x="142608" y="228777"/>
                  </a:lnTo>
                  <a:lnTo>
                    <a:pt x="142608" y="246189"/>
                  </a:lnTo>
                  <a:lnTo>
                    <a:pt x="142570" y="246316"/>
                  </a:lnTo>
                  <a:lnTo>
                    <a:pt x="142303" y="246189"/>
                  </a:lnTo>
                  <a:lnTo>
                    <a:pt x="142608" y="246189"/>
                  </a:lnTo>
                  <a:lnTo>
                    <a:pt x="142608" y="228777"/>
                  </a:lnTo>
                  <a:lnTo>
                    <a:pt x="140906" y="228307"/>
                  </a:lnTo>
                  <a:lnTo>
                    <a:pt x="136359" y="229717"/>
                  </a:lnTo>
                  <a:lnTo>
                    <a:pt x="135153" y="230352"/>
                  </a:lnTo>
                  <a:lnTo>
                    <a:pt x="134696" y="232981"/>
                  </a:lnTo>
                  <a:lnTo>
                    <a:pt x="134772" y="233489"/>
                  </a:lnTo>
                  <a:lnTo>
                    <a:pt x="134886" y="233705"/>
                  </a:lnTo>
                  <a:lnTo>
                    <a:pt x="135013" y="233934"/>
                  </a:lnTo>
                  <a:lnTo>
                    <a:pt x="135407" y="234670"/>
                  </a:lnTo>
                  <a:lnTo>
                    <a:pt x="137490" y="235546"/>
                  </a:lnTo>
                  <a:lnTo>
                    <a:pt x="137629" y="235546"/>
                  </a:lnTo>
                  <a:lnTo>
                    <a:pt x="138798" y="236016"/>
                  </a:lnTo>
                  <a:lnTo>
                    <a:pt x="138239" y="236016"/>
                  </a:lnTo>
                  <a:lnTo>
                    <a:pt x="136944" y="235546"/>
                  </a:lnTo>
                  <a:lnTo>
                    <a:pt x="136474" y="235546"/>
                  </a:lnTo>
                  <a:lnTo>
                    <a:pt x="133934" y="237350"/>
                  </a:lnTo>
                  <a:lnTo>
                    <a:pt x="133731" y="237655"/>
                  </a:lnTo>
                  <a:lnTo>
                    <a:pt x="133464" y="238531"/>
                  </a:lnTo>
                  <a:lnTo>
                    <a:pt x="133578" y="239509"/>
                  </a:lnTo>
                  <a:lnTo>
                    <a:pt x="133045" y="240106"/>
                  </a:lnTo>
                  <a:lnTo>
                    <a:pt x="132943" y="240639"/>
                  </a:lnTo>
                  <a:lnTo>
                    <a:pt x="133451" y="241160"/>
                  </a:lnTo>
                  <a:lnTo>
                    <a:pt x="135128" y="241160"/>
                  </a:lnTo>
                  <a:lnTo>
                    <a:pt x="136055" y="242925"/>
                  </a:lnTo>
                  <a:lnTo>
                    <a:pt x="137007" y="244627"/>
                  </a:lnTo>
                  <a:lnTo>
                    <a:pt x="137210" y="244627"/>
                  </a:lnTo>
                  <a:lnTo>
                    <a:pt x="137388" y="244830"/>
                  </a:lnTo>
                  <a:lnTo>
                    <a:pt x="137515" y="245605"/>
                  </a:lnTo>
                  <a:lnTo>
                    <a:pt x="137934" y="246037"/>
                  </a:lnTo>
                  <a:lnTo>
                    <a:pt x="138569" y="246189"/>
                  </a:lnTo>
                  <a:lnTo>
                    <a:pt x="139649" y="246189"/>
                  </a:lnTo>
                  <a:lnTo>
                    <a:pt x="137134" y="246786"/>
                  </a:lnTo>
                  <a:lnTo>
                    <a:pt x="137528" y="246786"/>
                  </a:lnTo>
                  <a:lnTo>
                    <a:pt x="136550" y="247421"/>
                  </a:lnTo>
                  <a:lnTo>
                    <a:pt x="134912" y="249453"/>
                  </a:lnTo>
                  <a:lnTo>
                    <a:pt x="134518" y="250456"/>
                  </a:lnTo>
                  <a:lnTo>
                    <a:pt x="132791" y="249453"/>
                  </a:lnTo>
                  <a:lnTo>
                    <a:pt x="131267" y="249021"/>
                  </a:lnTo>
                  <a:lnTo>
                    <a:pt x="131343" y="248869"/>
                  </a:lnTo>
                  <a:lnTo>
                    <a:pt x="132740" y="246189"/>
                  </a:lnTo>
                  <a:lnTo>
                    <a:pt x="132600" y="246189"/>
                  </a:lnTo>
                  <a:lnTo>
                    <a:pt x="131457" y="245008"/>
                  </a:lnTo>
                  <a:lnTo>
                    <a:pt x="131457" y="242925"/>
                  </a:lnTo>
                  <a:lnTo>
                    <a:pt x="132003" y="242925"/>
                  </a:lnTo>
                  <a:lnTo>
                    <a:pt x="129311" y="242049"/>
                  </a:lnTo>
                  <a:lnTo>
                    <a:pt x="130987" y="242049"/>
                  </a:lnTo>
                  <a:lnTo>
                    <a:pt x="132067" y="239509"/>
                  </a:lnTo>
                  <a:lnTo>
                    <a:pt x="132092" y="236918"/>
                  </a:lnTo>
                  <a:lnTo>
                    <a:pt x="131483" y="234391"/>
                  </a:lnTo>
                  <a:lnTo>
                    <a:pt x="130454" y="233489"/>
                  </a:lnTo>
                  <a:lnTo>
                    <a:pt x="129082" y="233705"/>
                  </a:lnTo>
                  <a:lnTo>
                    <a:pt x="127850" y="233934"/>
                  </a:lnTo>
                  <a:lnTo>
                    <a:pt x="126707" y="233934"/>
                  </a:lnTo>
                  <a:lnTo>
                    <a:pt x="123609" y="235089"/>
                  </a:lnTo>
                  <a:lnTo>
                    <a:pt x="123520" y="235546"/>
                  </a:lnTo>
                  <a:lnTo>
                    <a:pt x="123431" y="236016"/>
                  </a:lnTo>
                  <a:lnTo>
                    <a:pt x="123380" y="236270"/>
                  </a:lnTo>
                  <a:lnTo>
                    <a:pt x="123253" y="236918"/>
                  </a:lnTo>
                  <a:lnTo>
                    <a:pt x="123177" y="237350"/>
                  </a:lnTo>
                  <a:lnTo>
                    <a:pt x="124752" y="239509"/>
                  </a:lnTo>
                  <a:lnTo>
                    <a:pt x="126987" y="242049"/>
                  </a:lnTo>
                  <a:lnTo>
                    <a:pt x="127139" y="242049"/>
                  </a:lnTo>
                  <a:lnTo>
                    <a:pt x="129197" y="242925"/>
                  </a:lnTo>
                  <a:lnTo>
                    <a:pt x="125069" y="242925"/>
                  </a:lnTo>
                  <a:lnTo>
                    <a:pt x="123329" y="243598"/>
                  </a:lnTo>
                  <a:lnTo>
                    <a:pt x="120840" y="247421"/>
                  </a:lnTo>
                  <a:lnTo>
                    <a:pt x="120764" y="248869"/>
                  </a:lnTo>
                  <a:lnTo>
                    <a:pt x="124663" y="251256"/>
                  </a:lnTo>
                  <a:lnTo>
                    <a:pt x="125310" y="252412"/>
                  </a:lnTo>
                  <a:lnTo>
                    <a:pt x="122948" y="255003"/>
                  </a:lnTo>
                  <a:lnTo>
                    <a:pt x="123253" y="255752"/>
                  </a:lnTo>
                  <a:lnTo>
                    <a:pt x="123228" y="257213"/>
                  </a:lnTo>
                  <a:lnTo>
                    <a:pt x="123685" y="257479"/>
                  </a:lnTo>
                  <a:lnTo>
                    <a:pt x="123875" y="257987"/>
                  </a:lnTo>
                  <a:lnTo>
                    <a:pt x="121627" y="257479"/>
                  </a:lnTo>
                  <a:lnTo>
                    <a:pt x="119672" y="258838"/>
                  </a:lnTo>
                  <a:lnTo>
                    <a:pt x="117729" y="259537"/>
                  </a:lnTo>
                  <a:lnTo>
                    <a:pt x="117792" y="260375"/>
                  </a:lnTo>
                  <a:lnTo>
                    <a:pt x="117881" y="261531"/>
                  </a:lnTo>
                  <a:lnTo>
                    <a:pt x="118008" y="263131"/>
                  </a:lnTo>
                  <a:lnTo>
                    <a:pt x="118808" y="265315"/>
                  </a:lnTo>
                  <a:lnTo>
                    <a:pt x="122326" y="267246"/>
                  </a:lnTo>
                  <a:lnTo>
                    <a:pt x="123875" y="266166"/>
                  </a:lnTo>
                  <a:lnTo>
                    <a:pt x="124929" y="264960"/>
                  </a:lnTo>
                  <a:lnTo>
                    <a:pt x="125679" y="264337"/>
                  </a:lnTo>
                  <a:lnTo>
                    <a:pt x="127000" y="263131"/>
                  </a:lnTo>
                  <a:lnTo>
                    <a:pt x="127419" y="262458"/>
                  </a:lnTo>
                  <a:lnTo>
                    <a:pt x="127444" y="261531"/>
                  </a:lnTo>
                  <a:lnTo>
                    <a:pt x="128651" y="262255"/>
                  </a:lnTo>
                  <a:lnTo>
                    <a:pt x="129730" y="263131"/>
                  </a:lnTo>
                  <a:lnTo>
                    <a:pt x="132613" y="264337"/>
                  </a:lnTo>
                  <a:lnTo>
                    <a:pt x="134937" y="263131"/>
                  </a:lnTo>
                  <a:lnTo>
                    <a:pt x="134670" y="263131"/>
                  </a:lnTo>
                  <a:lnTo>
                    <a:pt x="135928" y="261531"/>
                  </a:lnTo>
                  <a:lnTo>
                    <a:pt x="136829" y="260375"/>
                  </a:lnTo>
                  <a:lnTo>
                    <a:pt x="136779" y="258838"/>
                  </a:lnTo>
                  <a:lnTo>
                    <a:pt x="136601" y="257987"/>
                  </a:lnTo>
                  <a:lnTo>
                    <a:pt x="136499" y="257479"/>
                  </a:lnTo>
                  <a:lnTo>
                    <a:pt x="136436" y="257213"/>
                  </a:lnTo>
                  <a:lnTo>
                    <a:pt x="136169" y="255752"/>
                  </a:lnTo>
                  <a:lnTo>
                    <a:pt x="136296" y="255003"/>
                  </a:lnTo>
                  <a:lnTo>
                    <a:pt x="136385" y="254419"/>
                  </a:lnTo>
                  <a:lnTo>
                    <a:pt x="137515" y="251663"/>
                  </a:lnTo>
                  <a:lnTo>
                    <a:pt x="138391" y="253047"/>
                  </a:lnTo>
                  <a:lnTo>
                    <a:pt x="138061" y="253415"/>
                  </a:lnTo>
                  <a:lnTo>
                    <a:pt x="137591" y="254000"/>
                  </a:lnTo>
                  <a:lnTo>
                    <a:pt x="137210" y="255054"/>
                  </a:lnTo>
                  <a:lnTo>
                    <a:pt x="138112" y="256349"/>
                  </a:lnTo>
                  <a:lnTo>
                    <a:pt x="139217" y="256197"/>
                  </a:lnTo>
                  <a:lnTo>
                    <a:pt x="139915" y="256273"/>
                  </a:lnTo>
                  <a:lnTo>
                    <a:pt x="139915" y="255219"/>
                  </a:lnTo>
                  <a:lnTo>
                    <a:pt x="140779" y="254088"/>
                  </a:lnTo>
                  <a:lnTo>
                    <a:pt x="139763" y="253136"/>
                  </a:lnTo>
                  <a:lnTo>
                    <a:pt x="140500" y="252691"/>
                  </a:lnTo>
                  <a:lnTo>
                    <a:pt x="141528" y="252691"/>
                  </a:lnTo>
                  <a:lnTo>
                    <a:pt x="144424" y="251663"/>
                  </a:lnTo>
                  <a:lnTo>
                    <a:pt x="144297" y="251663"/>
                  </a:lnTo>
                  <a:lnTo>
                    <a:pt x="144373" y="251256"/>
                  </a:lnTo>
                  <a:lnTo>
                    <a:pt x="144513" y="250456"/>
                  </a:lnTo>
                  <a:lnTo>
                    <a:pt x="144767" y="249021"/>
                  </a:lnTo>
                  <a:lnTo>
                    <a:pt x="142354" y="246786"/>
                  </a:lnTo>
                  <a:lnTo>
                    <a:pt x="140411" y="246786"/>
                  </a:lnTo>
                  <a:lnTo>
                    <a:pt x="142519" y="246570"/>
                  </a:lnTo>
                  <a:lnTo>
                    <a:pt x="142468" y="246786"/>
                  </a:lnTo>
                  <a:lnTo>
                    <a:pt x="143649" y="246786"/>
                  </a:lnTo>
                  <a:lnTo>
                    <a:pt x="143027" y="246519"/>
                  </a:lnTo>
                  <a:lnTo>
                    <a:pt x="146138" y="246189"/>
                  </a:lnTo>
                  <a:lnTo>
                    <a:pt x="143929" y="246189"/>
                  </a:lnTo>
                  <a:lnTo>
                    <a:pt x="145021" y="245452"/>
                  </a:lnTo>
                  <a:lnTo>
                    <a:pt x="145427" y="245008"/>
                  </a:lnTo>
                  <a:lnTo>
                    <a:pt x="145542" y="244830"/>
                  </a:lnTo>
                  <a:lnTo>
                    <a:pt x="143776" y="242925"/>
                  </a:lnTo>
                  <a:lnTo>
                    <a:pt x="143484" y="242925"/>
                  </a:lnTo>
                  <a:lnTo>
                    <a:pt x="144335" y="241160"/>
                  </a:lnTo>
                  <a:lnTo>
                    <a:pt x="143306" y="239001"/>
                  </a:lnTo>
                  <a:lnTo>
                    <a:pt x="144995" y="237655"/>
                  </a:lnTo>
                  <a:lnTo>
                    <a:pt x="144183" y="237350"/>
                  </a:lnTo>
                  <a:lnTo>
                    <a:pt x="142913" y="236918"/>
                  </a:lnTo>
                  <a:lnTo>
                    <a:pt x="144043" y="236918"/>
                  </a:lnTo>
                  <a:lnTo>
                    <a:pt x="145110" y="237197"/>
                  </a:lnTo>
                  <a:lnTo>
                    <a:pt x="145973" y="236918"/>
                  </a:lnTo>
                  <a:lnTo>
                    <a:pt x="148831" y="232981"/>
                  </a:lnTo>
                  <a:lnTo>
                    <a:pt x="148983" y="231381"/>
                  </a:lnTo>
                  <a:close/>
                </a:path>
                <a:path w="2943225" h="321945">
                  <a:moveTo>
                    <a:pt x="191985" y="167792"/>
                  </a:moveTo>
                  <a:lnTo>
                    <a:pt x="191681" y="167589"/>
                  </a:lnTo>
                  <a:lnTo>
                    <a:pt x="191262" y="167767"/>
                  </a:lnTo>
                  <a:lnTo>
                    <a:pt x="191109" y="167817"/>
                  </a:lnTo>
                  <a:lnTo>
                    <a:pt x="191135" y="168287"/>
                  </a:lnTo>
                  <a:lnTo>
                    <a:pt x="191058" y="168567"/>
                  </a:lnTo>
                  <a:lnTo>
                    <a:pt x="191160" y="168694"/>
                  </a:lnTo>
                  <a:lnTo>
                    <a:pt x="191287" y="168821"/>
                  </a:lnTo>
                  <a:lnTo>
                    <a:pt x="190982" y="169291"/>
                  </a:lnTo>
                  <a:lnTo>
                    <a:pt x="190576" y="169773"/>
                  </a:lnTo>
                  <a:lnTo>
                    <a:pt x="189776" y="170053"/>
                  </a:lnTo>
                  <a:lnTo>
                    <a:pt x="190207" y="170878"/>
                  </a:lnTo>
                  <a:lnTo>
                    <a:pt x="190804" y="170751"/>
                  </a:lnTo>
                  <a:lnTo>
                    <a:pt x="191312" y="170649"/>
                  </a:lnTo>
                  <a:lnTo>
                    <a:pt x="191427" y="170268"/>
                  </a:lnTo>
                  <a:lnTo>
                    <a:pt x="191757" y="169799"/>
                  </a:lnTo>
                  <a:lnTo>
                    <a:pt x="191706" y="169367"/>
                  </a:lnTo>
                  <a:lnTo>
                    <a:pt x="191655" y="168846"/>
                  </a:lnTo>
                  <a:lnTo>
                    <a:pt x="191439" y="168871"/>
                  </a:lnTo>
                  <a:lnTo>
                    <a:pt x="191528" y="168694"/>
                  </a:lnTo>
                  <a:lnTo>
                    <a:pt x="191731" y="168440"/>
                  </a:lnTo>
                  <a:lnTo>
                    <a:pt x="191833" y="168135"/>
                  </a:lnTo>
                  <a:lnTo>
                    <a:pt x="191985" y="167792"/>
                  </a:lnTo>
                  <a:close/>
                </a:path>
                <a:path w="2943225" h="321945">
                  <a:moveTo>
                    <a:pt x="194868" y="174498"/>
                  </a:moveTo>
                  <a:lnTo>
                    <a:pt x="194144" y="174015"/>
                  </a:lnTo>
                  <a:lnTo>
                    <a:pt x="193344" y="173507"/>
                  </a:lnTo>
                  <a:lnTo>
                    <a:pt x="192290" y="172935"/>
                  </a:lnTo>
                  <a:lnTo>
                    <a:pt x="191160" y="174371"/>
                  </a:lnTo>
                  <a:lnTo>
                    <a:pt x="191477" y="175018"/>
                  </a:lnTo>
                  <a:lnTo>
                    <a:pt x="190182" y="176098"/>
                  </a:lnTo>
                  <a:lnTo>
                    <a:pt x="188696" y="176682"/>
                  </a:lnTo>
                  <a:lnTo>
                    <a:pt x="191109" y="178955"/>
                  </a:lnTo>
                  <a:lnTo>
                    <a:pt x="191630" y="177634"/>
                  </a:lnTo>
                  <a:lnTo>
                    <a:pt x="192341" y="177228"/>
                  </a:lnTo>
                  <a:lnTo>
                    <a:pt x="192493" y="177126"/>
                  </a:lnTo>
                  <a:lnTo>
                    <a:pt x="192608" y="176974"/>
                  </a:lnTo>
                  <a:lnTo>
                    <a:pt x="192760" y="176872"/>
                  </a:lnTo>
                  <a:lnTo>
                    <a:pt x="193192" y="176530"/>
                  </a:lnTo>
                  <a:lnTo>
                    <a:pt x="193586" y="176123"/>
                  </a:lnTo>
                  <a:lnTo>
                    <a:pt x="194043" y="175793"/>
                  </a:lnTo>
                  <a:lnTo>
                    <a:pt x="194792" y="175221"/>
                  </a:lnTo>
                  <a:lnTo>
                    <a:pt x="194868" y="174498"/>
                  </a:lnTo>
                  <a:close/>
                </a:path>
                <a:path w="2943225" h="321945">
                  <a:moveTo>
                    <a:pt x="199669" y="143560"/>
                  </a:moveTo>
                  <a:lnTo>
                    <a:pt x="199491" y="142684"/>
                  </a:lnTo>
                  <a:lnTo>
                    <a:pt x="196278" y="140652"/>
                  </a:lnTo>
                  <a:lnTo>
                    <a:pt x="195478" y="140398"/>
                  </a:lnTo>
                  <a:lnTo>
                    <a:pt x="194551" y="138950"/>
                  </a:lnTo>
                  <a:lnTo>
                    <a:pt x="193040" y="140677"/>
                  </a:lnTo>
                  <a:lnTo>
                    <a:pt x="191731" y="140576"/>
                  </a:lnTo>
                  <a:lnTo>
                    <a:pt x="190131" y="142836"/>
                  </a:lnTo>
                  <a:lnTo>
                    <a:pt x="191312" y="147180"/>
                  </a:lnTo>
                  <a:lnTo>
                    <a:pt x="194500" y="149517"/>
                  </a:lnTo>
                  <a:lnTo>
                    <a:pt x="196126" y="148958"/>
                  </a:lnTo>
                  <a:lnTo>
                    <a:pt x="197586" y="146748"/>
                  </a:lnTo>
                  <a:lnTo>
                    <a:pt x="199669" y="143560"/>
                  </a:lnTo>
                  <a:close/>
                </a:path>
                <a:path w="2943225" h="321945">
                  <a:moveTo>
                    <a:pt x="212623" y="84493"/>
                  </a:moveTo>
                  <a:lnTo>
                    <a:pt x="211912" y="82511"/>
                  </a:lnTo>
                  <a:lnTo>
                    <a:pt x="210489" y="82715"/>
                  </a:lnTo>
                  <a:lnTo>
                    <a:pt x="209435" y="82283"/>
                  </a:lnTo>
                  <a:lnTo>
                    <a:pt x="209511" y="82842"/>
                  </a:lnTo>
                  <a:lnTo>
                    <a:pt x="209435" y="83464"/>
                  </a:lnTo>
                  <a:lnTo>
                    <a:pt x="209664" y="83972"/>
                  </a:lnTo>
                  <a:lnTo>
                    <a:pt x="210058" y="84797"/>
                  </a:lnTo>
                  <a:lnTo>
                    <a:pt x="210312" y="86029"/>
                  </a:lnTo>
                  <a:lnTo>
                    <a:pt x="211886" y="85280"/>
                  </a:lnTo>
                  <a:lnTo>
                    <a:pt x="212496" y="85102"/>
                  </a:lnTo>
                  <a:lnTo>
                    <a:pt x="212623" y="84493"/>
                  </a:lnTo>
                  <a:close/>
                </a:path>
                <a:path w="2943225" h="321945">
                  <a:moveTo>
                    <a:pt x="223240" y="118618"/>
                  </a:moveTo>
                  <a:lnTo>
                    <a:pt x="222338" y="116954"/>
                  </a:lnTo>
                  <a:lnTo>
                    <a:pt x="221488" y="116903"/>
                  </a:lnTo>
                  <a:lnTo>
                    <a:pt x="220624" y="117055"/>
                  </a:lnTo>
                  <a:lnTo>
                    <a:pt x="220052" y="117182"/>
                  </a:lnTo>
                  <a:lnTo>
                    <a:pt x="219392" y="117284"/>
                  </a:lnTo>
                  <a:lnTo>
                    <a:pt x="218821" y="117208"/>
                  </a:lnTo>
                  <a:lnTo>
                    <a:pt x="216484" y="116852"/>
                  </a:lnTo>
                  <a:lnTo>
                    <a:pt x="218338" y="119113"/>
                  </a:lnTo>
                  <a:lnTo>
                    <a:pt x="217309" y="119621"/>
                  </a:lnTo>
                  <a:lnTo>
                    <a:pt x="217144" y="119748"/>
                  </a:lnTo>
                  <a:lnTo>
                    <a:pt x="216281" y="120040"/>
                  </a:lnTo>
                  <a:lnTo>
                    <a:pt x="215861" y="118783"/>
                  </a:lnTo>
                  <a:lnTo>
                    <a:pt x="215277" y="116954"/>
                  </a:lnTo>
                  <a:lnTo>
                    <a:pt x="213499" y="114439"/>
                  </a:lnTo>
                  <a:lnTo>
                    <a:pt x="211988" y="115354"/>
                  </a:lnTo>
                  <a:lnTo>
                    <a:pt x="210832" y="115354"/>
                  </a:lnTo>
                  <a:lnTo>
                    <a:pt x="210439" y="115354"/>
                  </a:lnTo>
                  <a:lnTo>
                    <a:pt x="209461" y="114922"/>
                  </a:lnTo>
                  <a:lnTo>
                    <a:pt x="209613" y="115900"/>
                  </a:lnTo>
                  <a:lnTo>
                    <a:pt x="209854" y="117411"/>
                  </a:lnTo>
                  <a:lnTo>
                    <a:pt x="209257" y="119113"/>
                  </a:lnTo>
                  <a:lnTo>
                    <a:pt x="210959" y="120777"/>
                  </a:lnTo>
                  <a:lnTo>
                    <a:pt x="212140" y="121069"/>
                  </a:lnTo>
                  <a:lnTo>
                    <a:pt x="213728" y="121577"/>
                  </a:lnTo>
                  <a:lnTo>
                    <a:pt x="215684" y="121881"/>
                  </a:lnTo>
                  <a:lnTo>
                    <a:pt x="216560" y="120827"/>
                  </a:lnTo>
                  <a:lnTo>
                    <a:pt x="216408" y="120396"/>
                  </a:lnTo>
                  <a:lnTo>
                    <a:pt x="216966" y="120942"/>
                  </a:lnTo>
                  <a:lnTo>
                    <a:pt x="217843" y="121831"/>
                  </a:lnTo>
                  <a:lnTo>
                    <a:pt x="218744" y="121602"/>
                  </a:lnTo>
                  <a:lnTo>
                    <a:pt x="220980" y="121551"/>
                  </a:lnTo>
                  <a:lnTo>
                    <a:pt x="221259" y="120421"/>
                  </a:lnTo>
                  <a:lnTo>
                    <a:pt x="221881" y="119862"/>
                  </a:lnTo>
                  <a:lnTo>
                    <a:pt x="222465" y="119189"/>
                  </a:lnTo>
                  <a:lnTo>
                    <a:pt x="223240" y="118618"/>
                  </a:lnTo>
                  <a:close/>
                </a:path>
                <a:path w="2943225" h="321945">
                  <a:moveTo>
                    <a:pt x="225552" y="26377"/>
                  </a:moveTo>
                  <a:lnTo>
                    <a:pt x="224840" y="25209"/>
                  </a:lnTo>
                  <a:lnTo>
                    <a:pt x="224116" y="22999"/>
                  </a:lnTo>
                  <a:lnTo>
                    <a:pt x="223037" y="23266"/>
                  </a:lnTo>
                  <a:lnTo>
                    <a:pt x="221386" y="23749"/>
                  </a:lnTo>
                  <a:lnTo>
                    <a:pt x="221030" y="23876"/>
                  </a:lnTo>
                  <a:lnTo>
                    <a:pt x="221259" y="24828"/>
                  </a:lnTo>
                  <a:lnTo>
                    <a:pt x="221462" y="25806"/>
                  </a:lnTo>
                  <a:lnTo>
                    <a:pt x="221907" y="27508"/>
                  </a:lnTo>
                  <a:lnTo>
                    <a:pt x="223596" y="27863"/>
                  </a:lnTo>
                  <a:lnTo>
                    <a:pt x="224269" y="27368"/>
                  </a:lnTo>
                  <a:lnTo>
                    <a:pt x="225552" y="26377"/>
                  </a:lnTo>
                  <a:close/>
                </a:path>
                <a:path w="2943225" h="321945">
                  <a:moveTo>
                    <a:pt x="225653" y="61429"/>
                  </a:moveTo>
                  <a:lnTo>
                    <a:pt x="225425" y="60553"/>
                  </a:lnTo>
                  <a:lnTo>
                    <a:pt x="225425" y="54927"/>
                  </a:lnTo>
                  <a:lnTo>
                    <a:pt x="223659" y="53365"/>
                  </a:lnTo>
                  <a:lnTo>
                    <a:pt x="220256" y="52793"/>
                  </a:lnTo>
                  <a:lnTo>
                    <a:pt x="219227" y="52692"/>
                  </a:lnTo>
                  <a:lnTo>
                    <a:pt x="219075" y="52412"/>
                  </a:lnTo>
                  <a:lnTo>
                    <a:pt x="217385" y="49199"/>
                  </a:lnTo>
                  <a:lnTo>
                    <a:pt x="215734" y="52184"/>
                  </a:lnTo>
                  <a:lnTo>
                    <a:pt x="213042" y="53543"/>
                  </a:lnTo>
                  <a:lnTo>
                    <a:pt x="214858" y="54825"/>
                  </a:lnTo>
                  <a:lnTo>
                    <a:pt x="215201" y="56184"/>
                  </a:lnTo>
                  <a:lnTo>
                    <a:pt x="215734" y="56857"/>
                  </a:lnTo>
                  <a:lnTo>
                    <a:pt x="216115" y="57416"/>
                  </a:lnTo>
                  <a:lnTo>
                    <a:pt x="215938" y="57442"/>
                  </a:lnTo>
                  <a:lnTo>
                    <a:pt x="214909" y="58559"/>
                  </a:lnTo>
                  <a:lnTo>
                    <a:pt x="216039" y="59893"/>
                  </a:lnTo>
                  <a:lnTo>
                    <a:pt x="216433" y="60452"/>
                  </a:lnTo>
                  <a:lnTo>
                    <a:pt x="217385" y="63131"/>
                  </a:lnTo>
                  <a:lnTo>
                    <a:pt x="220103" y="63715"/>
                  </a:lnTo>
                  <a:lnTo>
                    <a:pt x="221983" y="62611"/>
                  </a:lnTo>
                  <a:lnTo>
                    <a:pt x="222186" y="62712"/>
                  </a:lnTo>
                  <a:lnTo>
                    <a:pt x="222364" y="62560"/>
                  </a:lnTo>
                  <a:lnTo>
                    <a:pt x="223469" y="62458"/>
                  </a:lnTo>
                  <a:lnTo>
                    <a:pt x="223989" y="61950"/>
                  </a:lnTo>
                  <a:lnTo>
                    <a:pt x="225653" y="61429"/>
                  </a:lnTo>
                  <a:close/>
                </a:path>
                <a:path w="2943225" h="321945">
                  <a:moveTo>
                    <a:pt x="229031" y="93738"/>
                  </a:moveTo>
                  <a:lnTo>
                    <a:pt x="227761" y="92976"/>
                  </a:lnTo>
                  <a:lnTo>
                    <a:pt x="227253" y="91973"/>
                  </a:lnTo>
                  <a:lnTo>
                    <a:pt x="226631" y="90754"/>
                  </a:lnTo>
                  <a:lnTo>
                    <a:pt x="225399" y="91973"/>
                  </a:lnTo>
                  <a:lnTo>
                    <a:pt x="223647" y="91973"/>
                  </a:lnTo>
                  <a:lnTo>
                    <a:pt x="221640" y="90322"/>
                  </a:lnTo>
                  <a:lnTo>
                    <a:pt x="221018" y="90322"/>
                  </a:lnTo>
                  <a:lnTo>
                    <a:pt x="220091" y="91071"/>
                  </a:lnTo>
                  <a:lnTo>
                    <a:pt x="218884" y="91973"/>
                  </a:lnTo>
                  <a:lnTo>
                    <a:pt x="218706" y="91973"/>
                  </a:lnTo>
                  <a:lnTo>
                    <a:pt x="218617" y="91655"/>
                  </a:lnTo>
                  <a:lnTo>
                    <a:pt x="218287" y="91071"/>
                  </a:lnTo>
                  <a:lnTo>
                    <a:pt x="217639" y="90754"/>
                  </a:lnTo>
                  <a:lnTo>
                    <a:pt x="217144" y="90322"/>
                  </a:lnTo>
                  <a:lnTo>
                    <a:pt x="216789" y="89789"/>
                  </a:lnTo>
                  <a:lnTo>
                    <a:pt x="216357" y="89789"/>
                  </a:lnTo>
                  <a:lnTo>
                    <a:pt x="216916" y="89065"/>
                  </a:lnTo>
                  <a:lnTo>
                    <a:pt x="216598" y="88569"/>
                  </a:lnTo>
                  <a:lnTo>
                    <a:pt x="216179" y="87884"/>
                  </a:lnTo>
                  <a:lnTo>
                    <a:pt x="214490" y="87884"/>
                  </a:lnTo>
                  <a:lnTo>
                    <a:pt x="214363" y="88569"/>
                  </a:lnTo>
                  <a:lnTo>
                    <a:pt x="213499" y="88569"/>
                  </a:lnTo>
                  <a:lnTo>
                    <a:pt x="212001" y="87985"/>
                  </a:lnTo>
                  <a:lnTo>
                    <a:pt x="209626" y="89789"/>
                  </a:lnTo>
                  <a:lnTo>
                    <a:pt x="209740" y="90754"/>
                  </a:lnTo>
                  <a:lnTo>
                    <a:pt x="209854" y="91973"/>
                  </a:lnTo>
                  <a:lnTo>
                    <a:pt x="209156" y="94665"/>
                  </a:lnTo>
                  <a:lnTo>
                    <a:pt x="211302" y="93878"/>
                  </a:lnTo>
                  <a:lnTo>
                    <a:pt x="213296" y="94869"/>
                  </a:lnTo>
                  <a:lnTo>
                    <a:pt x="214071" y="96164"/>
                  </a:lnTo>
                  <a:lnTo>
                    <a:pt x="215150" y="96443"/>
                  </a:lnTo>
                  <a:lnTo>
                    <a:pt x="215963" y="96443"/>
                  </a:lnTo>
                  <a:lnTo>
                    <a:pt x="215912" y="97129"/>
                  </a:lnTo>
                  <a:lnTo>
                    <a:pt x="215379" y="98729"/>
                  </a:lnTo>
                  <a:lnTo>
                    <a:pt x="217144" y="98729"/>
                  </a:lnTo>
                  <a:lnTo>
                    <a:pt x="218046" y="99733"/>
                  </a:lnTo>
                  <a:lnTo>
                    <a:pt x="218465" y="99910"/>
                  </a:lnTo>
                  <a:lnTo>
                    <a:pt x="219202" y="100368"/>
                  </a:lnTo>
                  <a:lnTo>
                    <a:pt x="220776" y="103327"/>
                  </a:lnTo>
                  <a:lnTo>
                    <a:pt x="223113" y="101066"/>
                  </a:lnTo>
                  <a:lnTo>
                    <a:pt x="227253" y="99733"/>
                  </a:lnTo>
                  <a:lnTo>
                    <a:pt x="229019" y="96901"/>
                  </a:lnTo>
                  <a:lnTo>
                    <a:pt x="229031" y="93738"/>
                  </a:lnTo>
                  <a:close/>
                </a:path>
                <a:path w="2943225" h="321945">
                  <a:moveTo>
                    <a:pt x="233553" y="201383"/>
                  </a:moveTo>
                  <a:lnTo>
                    <a:pt x="233400" y="199237"/>
                  </a:lnTo>
                  <a:lnTo>
                    <a:pt x="232625" y="198564"/>
                  </a:lnTo>
                  <a:lnTo>
                    <a:pt x="232206" y="198589"/>
                  </a:lnTo>
                  <a:lnTo>
                    <a:pt x="230289" y="198666"/>
                  </a:lnTo>
                  <a:lnTo>
                    <a:pt x="228612" y="201574"/>
                  </a:lnTo>
                  <a:lnTo>
                    <a:pt x="229565" y="203060"/>
                  </a:lnTo>
                  <a:lnTo>
                    <a:pt x="229895" y="203581"/>
                  </a:lnTo>
                  <a:lnTo>
                    <a:pt x="230466" y="203860"/>
                  </a:lnTo>
                  <a:lnTo>
                    <a:pt x="231101" y="203365"/>
                  </a:lnTo>
                  <a:lnTo>
                    <a:pt x="232956" y="202806"/>
                  </a:lnTo>
                  <a:lnTo>
                    <a:pt x="233553" y="201383"/>
                  </a:lnTo>
                  <a:close/>
                </a:path>
                <a:path w="2943225" h="321945">
                  <a:moveTo>
                    <a:pt x="237896" y="123202"/>
                  </a:moveTo>
                  <a:lnTo>
                    <a:pt x="237667" y="120827"/>
                  </a:lnTo>
                  <a:lnTo>
                    <a:pt x="237274" y="119595"/>
                  </a:lnTo>
                  <a:lnTo>
                    <a:pt x="235762" y="119062"/>
                  </a:lnTo>
                  <a:lnTo>
                    <a:pt x="235064" y="118833"/>
                  </a:lnTo>
                  <a:lnTo>
                    <a:pt x="234188" y="117678"/>
                  </a:lnTo>
                  <a:lnTo>
                    <a:pt x="233324" y="119291"/>
                  </a:lnTo>
                  <a:lnTo>
                    <a:pt x="233578" y="122199"/>
                  </a:lnTo>
                  <a:lnTo>
                    <a:pt x="234454" y="122478"/>
                  </a:lnTo>
                  <a:lnTo>
                    <a:pt x="235292" y="122986"/>
                  </a:lnTo>
                  <a:lnTo>
                    <a:pt x="235610" y="123202"/>
                  </a:lnTo>
                  <a:lnTo>
                    <a:pt x="235940" y="123380"/>
                  </a:lnTo>
                  <a:lnTo>
                    <a:pt x="236893" y="123837"/>
                  </a:lnTo>
                  <a:lnTo>
                    <a:pt x="237896" y="123202"/>
                  </a:lnTo>
                  <a:close/>
                </a:path>
                <a:path w="2943225" h="321945">
                  <a:moveTo>
                    <a:pt x="243243" y="188772"/>
                  </a:moveTo>
                  <a:lnTo>
                    <a:pt x="243116" y="187325"/>
                  </a:lnTo>
                  <a:lnTo>
                    <a:pt x="241134" y="183654"/>
                  </a:lnTo>
                  <a:lnTo>
                    <a:pt x="239560" y="181267"/>
                  </a:lnTo>
                  <a:lnTo>
                    <a:pt x="237667" y="178854"/>
                  </a:lnTo>
                  <a:lnTo>
                    <a:pt x="236867" y="178854"/>
                  </a:lnTo>
                  <a:lnTo>
                    <a:pt x="237604" y="178435"/>
                  </a:lnTo>
                  <a:lnTo>
                    <a:pt x="238277" y="177927"/>
                  </a:lnTo>
                  <a:lnTo>
                    <a:pt x="240080" y="177177"/>
                  </a:lnTo>
                  <a:lnTo>
                    <a:pt x="238950" y="171526"/>
                  </a:lnTo>
                  <a:lnTo>
                    <a:pt x="237845" y="170319"/>
                  </a:lnTo>
                  <a:lnTo>
                    <a:pt x="237553" y="169824"/>
                  </a:lnTo>
                  <a:lnTo>
                    <a:pt x="236943" y="169443"/>
                  </a:lnTo>
                  <a:lnTo>
                    <a:pt x="235864" y="170230"/>
                  </a:lnTo>
                  <a:lnTo>
                    <a:pt x="235191" y="170180"/>
                  </a:lnTo>
                  <a:lnTo>
                    <a:pt x="234530" y="170230"/>
                  </a:lnTo>
                  <a:lnTo>
                    <a:pt x="233603" y="169799"/>
                  </a:lnTo>
                  <a:lnTo>
                    <a:pt x="232778" y="169849"/>
                  </a:lnTo>
                  <a:lnTo>
                    <a:pt x="231978" y="170205"/>
                  </a:lnTo>
                  <a:lnTo>
                    <a:pt x="227634" y="169316"/>
                  </a:lnTo>
                  <a:lnTo>
                    <a:pt x="225971" y="170751"/>
                  </a:lnTo>
                  <a:lnTo>
                    <a:pt x="223240" y="174117"/>
                  </a:lnTo>
                  <a:lnTo>
                    <a:pt x="223939" y="176453"/>
                  </a:lnTo>
                  <a:lnTo>
                    <a:pt x="223659" y="178739"/>
                  </a:lnTo>
                  <a:lnTo>
                    <a:pt x="224167" y="179285"/>
                  </a:lnTo>
                  <a:lnTo>
                    <a:pt x="226199" y="179260"/>
                  </a:lnTo>
                  <a:lnTo>
                    <a:pt x="227660" y="181470"/>
                  </a:lnTo>
                  <a:lnTo>
                    <a:pt x="230543" y="179463"/>
                  </a:lnTo>
                  <a:lnTo>
                    <a:pt x="231927" y="179641"/>
                  </a:lnTo>
                  <a:lnTo>
                    <a:pt x="233578" y="181521"/>
                  </a:lnTo>
                  <a:lnTo>
                    <a:pt x="234403" y="180594"/>
                  </a:lnTo>
                  <a:lnTo>
                    <a:pt x="235318" y="179768"/>
                  </a:lnTo>
                  <a:lnTo>
                    <a:pt x="235394" y="180035"/>
                  </a:lnTo>
                  <a:lnTo>
                    <a:pt x="235762" y="180670"/>
                  </a:lnTo>
                  <a:lnTo>
                    <a:pt x="236474" y="183553"/>
                  </a:lnTo>
                  <a:lnTo>
                    <a:pt x="235864" y="185839"/>
                  </a:lnTo>
                  <a:lnTo>
                    <a:pt x="235343" y="188772"/>
                  </a:lnTo>
                  <a:lnTo>
                    <a:pt x="236943" y="189623"/>
                  </a:lnTo>
                  <a:lnTo>
                    <a:pt x="238226" y="190487"/>
                  </a:lnTo>
                  <a:lnTo>
                    <a:pt x="239483" y="191312"/>
                  </a:lnTo>
                  <a:lnTo>
                    <a:pt x="240792" y="191109"/>
                  </a:lnTo>
                  <a:lnTo>
                    <a:pt x="243243" y="188772"/>
                  </a:lnTo>
                  <a:close/>
                </a:path>
                <a:path w="2943225" h="321945">
                  <a:moveTo>
                    <a:pt x="244348" y="103847"/>
                  </a:moveTo>
                  <a:lnTo>
                    <a:pt x="243852" y="102616"/>
                  </a:lnTo>
                  <a:lnTo>
                    <a:pt x="243395" y="101638"/>
                  </a:lnTo>
                  <a:lnTo>
                    <a:pt x="242773" y="100418"/>
                  </a:lnTo>
                  <a:lnTo>
                    <a:pt x="240766" y="101142"/>
                  </a:lnTo>
                  <a:lnTo>
                    <a:pt x="240766" y="100939"/>
                  </a:lnTo>
                  <a:lnTo>
                    <a:pt x="240715" y="100736"/>
                  </a:lnTo>
                  <a:lnTo>
                    <a:pt x="240792" y="98856"/>
                  </a:lnTo>
                  <a:lnTo>
                    <a:pt x="239877" y="97675"/>
                  </a:lnTo>
                  <a:lnTo>
                    <a:pt x="237274" y="96977"/>
                  </a:lnTo>
                  <a:lnTo>
                    <a:pt x="235661" y="97180"/>
                  </a:lnTo>
                  <a:lnTo>
                    <a:pt x="235038" y="98552"/>
                  </a:lnTo>
                  <a:lnTo>
                    <a:pt x="233730" y="100266"/>
                  </a:lnTo>
                  <a:lnTo>
                    <a:pt x="233210" y="102044"/>
                  </a:lnTo>
                  <a:lnTo>
                    <a:pt x="233133" y="103797"/>
                  </a:lnTo>
                  <a:lnTo>
                    <a:pt x="232346" y="103847"/>
                  </a:lnTo>
                  <a:lnTo>
                    <a:pt x="231546" y="103797"/>
                  </a:lnTo>
                  <a:lnTo>
                    <a:pt x="229692" y="104457"/>
                  </a:lnTo>
                  <a:lnTo>
                    <a:pt x="228790" y="104978"/>
                  </a:lnTo>
                  <a:lnTo>
                    <a:pt x="227888" y="109829"/>
                  </a:lnTo>
                  <a:lnTo>
                    <a:pt x="228485" y="113118"/>
                  </a:lnTo>
                  <a:lnTo>
                    <a:pt x="232371" y="118059"/>
                  </a:lnTo>
                  <a:lnTo>
                    <a:pt x="232321" y="117729"/>
                  </a:lnTo>
                  <a:lnTo>
                    <a:pt x="235610" y="117436"/>
                  </a:lnTo>
                  <a:lnTo>
                    <a:pt x="236296" y="116954"/>
                  </a:lnTo>
                  <a:lnTo>
                    <a:pt x="236943" y="116433"/>
                  </a:lnTo>
                  <a:lnTo>
                    <a:pt x="238328" y="116852"/>
                  </a:lnTo>
                  <a:lnTo>
                    <a:pt x="239585" y="115493"/>
                  </a:lnTo>
                  <a:lnTo>
                    <a:pt x="239483" y="114541"/>
                  </a:lnTo>
                  <a:lnTo>
                    <a:pt x="240004" y="114223"/>
                  </a:lnTo>
                  <a:lnTo>
                    <a:pt x="240639" y="114071"/>
                  </a:lnTo>
                  <a:lnTo>
                    <a:pt x="241414" y="114223"/>
                  </a:lnTo>
                  <a:lnTo>
                    <a:pt x="243700" y="108165"/>
                  </a:lnTo>
                  <a:lnTo>
                    <a:pt x="243700" y="106565"/>
                  </a:lnTo>
                  <a:lnTo>
                    <a:pt x="242951" y="105486"/>
                  </a:lnTo>
                  <a:lnTo>
                    <a:pt x="243065" y="105283"/>
                  </a:lnTo>
                  <a:lnTo>
                    <a:pt x="243141" y="105079"/>
                  </a:lnTo>
                  <a:lnTo>
                    <a:pt x="244348" y="103847"/>
                  </a:lnTo>
                  <a:close/>
                </a:path>
                <a:path w="2943225" h="321945">
                  <a:moveTo>
                    <a:pt x="249047" y="123431"/>
                  </a:moveTo>
                  <a:lnTo>
                    <a:pt x="248348" y="120992"/>
                  </a:lnTo>
                  <a:lnTo>
                    <a:pt x="246964" y="118833"/>
                  </a:lnTo>
                  <a:lnTo>
                    <a:pt x="246608" y="118262"/>
                  </a:lnTo>
                  <a:lnTo>
                    <a:pt x="245935" y="117335"/>
                  </a:lnTo>
                  <a:lnTo>
                    <a:pt x="244348" y="118059"/>
                  </a:lnTo>
                  <a:lnTo>
                    <a:pt x="243624" y="118732"/>
                  </a:lnTo>
                  <a:lnTo>
                    <a:pt x="243395" y="119418"/>
                  </a:lnTo>
                  <a:lnTo>
                    <a:pt x="242341" y="122377"/>
                  </a:lnTo>
                  <a:lnTo>
                    <a:pt x="244627" y="124510"/>
                  </a:lnTo>
                  <a:lnTo>
                    <a:pt x="245935" y="127254"/>
                  </a:lnTo>
                  <a:lnTo>
                    <a:pt x="246227" y="127228"/>
                  </a:lnTo>
                  <a:lnTo>
                    <a:pt x="247015" y="127279"/>
                  </a:lnTo>
                  <a:lnTo>
                    <a:pt x="248196" y="126923"/>
                  </a:lnTo>
                  <a:lnTo>
                    <a:pt x="248894" y="126390"/>
                  </a:lnTo>
                  <a:lnTo>
                    <a:pt x="249047" y="123431"/>
                  </a:lnTo>
                  <a:close/>
                </a:path>
                <a:path w="2943225" h="321945">
                  <a:moveTo>
                    <a:pt x="254546" y="179819"/>
                  </a:moveTo>
                  <a:lnTo>
                    <a:pt x="254495" y="179057"/>
                  </a:lnTo>
                  <a:lnTo>
                    <a:pt x="253885" y="177927"/>
                  </a:lnTo>
                  <a:lnTo>
                    <a:pt x="250304" y="178485"/>
                  </a:lnTo>
                  <a:lnTo>
                    <a:pt x="249021" y="179539"/>
                  </a:lnTo>
                  <a:lnTo>
                    <a:pt x="248793" y="179908"/>
                  </a:lnTo>
                  <a:lnTo>
                    <a:pt x="248513" y="180213"/>
                  </a:lnTo>
                  <a:lnTo>
                    <a:pt x="248018" y="180822"/>
                  </a:lnTo>
                  <a:lnTo>
                    <a:pt x="247065" y="181546"/>
                  </a:lnTo>
                  <a:lnTo>
                    <a:pt x="247637" y="182245"/>
                  </a:lnTo>
                  <a:lnTo>
                    <a:pt x="248196" y="182956"/>
                  </a:lnTo>
                  <a:lnTo>
                    <a:pt x="248843" y="183883"/>
                  </a:lnTo>
                  <a:lnTo>
                    <a:pt x="250202" y="183883"/>
                  </a:lnTo>
                  <a:lnTo>
                    <a:pt x="250329" y="183756"/>
                  </a:lnTo>
                  <a:lnTo>
                    <a:pt x="250482" y="183730"/>
                  </a:lnTo>
                  <a:lnTo>
                    <a:pt x="250431" y="183908"/>
                  </a:lnTo>
                  <a:lnTo>
                    <a:pt x="251002" y="184404"/>
                  </a:lnTo>
                  <a:lnTo>
                    <a:pt x="251409" y="184061"/>
                  </a:lnTo>
                  <a:lnTo>
                    <a:pt x="251625" y="183502"/>
                  </a:lnTo>
                  <a:lnTo>
                    <a:pt x="251625" y="183375"/>
                  </a:lnTo>
                  <a:lnTo>
                    <a:pt x="252882" y="182727"/>
                  </a:lnTo>
                  <a:lnTo>
                    <a:pt x="253987" y="181825"/>
                  </a:lnTo>
                  <a:lnTo>
                    <a:pt x="254546" y="179819"/>
                  </a:lnTo>
                  <a:close/>
                </a:path>
                <a:path w="2943225" h="321945">
                  <a:moveTo>
                    <a:pt x="255574" y="104432"/>
                  </a:moveTo>
                  <a:lnTo>
                    <a:pt x="255447" y="103301"/>
                  </a:lnTo>
                  <a:lnTo>
                    <a:pt x="253187" y="101396"/>
                  </a:lnTo>
                  <a:lnTo>
                    <a:pt x="252082" y="100291"/>
                  </a:lnTo>
                  <a:lnTo>
                    <a:pt x="250482" y="98856"/>
                  </a:lnTo>
                  <a:lnTo>
                    <a:pt x="246888" y="101041"/>
                  </a:lnTo>
                  <a:lnTo>
                    <a:pt x="245249" y="102743"/>
                  </a:lnTo>
                  <a:lnTo>
                    <a:pt x="247510" y="105714"/>
                  </a:lnTo>
                  <a:lnTo>
                    <a:pt x="247611" y="106768"/>
                  </a:lnTo>
                  <a:lnTo>
                    <a:pt x="244983" y="109702"/>
                  </a:lnTo>
                  <a:lnTo>
                    <a:pt x="245986" y="111760"/>
                  </a:lnTo>
                  <a:lnTo>
                    <a:pt x="246989" y="114046"/>
                  </a:lnTo>
                  <a:lnTo>
                    <a:pt x="247561" y="115379"/>
                  </a:lnTo>
                  <a:lnTo>
                    <a:pt x="247357" y="116852"/>
                  </a:lnTo>
                  <a:lnTo>
                    <a:pt x="251599" y="116052"/>
                  </a:lnTo>
                  <a:lnTo>
                    <a:pt x="252463" y="115049"/>
                  </a:lnTo>
                  <a:lnTo>
                    <a:pt x="252082" y="111556"/>
                  </a:lnTo>
                  <a:lnTo>
                    <a:pt x="252158" y="110451"/>
                  </a:lnTo>
                  <a:lnTo>
                    <a:pt x="250329" y="108013"/>
                  </a:lnTo>
                  <a:lnTo>
                    <a:pt x="251079" y="107086"/>
                  </a:lnTo>
                  <a:lnTo>
                    <a:pt x="255574" y="104432"/>
                  </a:lnTo>
                  <a:close/>
                </a:path>
                <a:path w="2943225" h="321945">
                  <a:moveTo>
                    <a:pt x="257860" y="71894"/>
                  </a:moveTo>
                  <a:lnTo>
                    <a:pt x="256527" y="70269"/>
                  </a:lnTo>
                  <a:lnTo>
                    <a:pt x="256908" y="68935"/>
                  </a:lnTo>
                  <a:lnTo>
                    <a:pt x="254990" y="67373"/>
                  </a:lnTo>
                  <a:lnTo>
                    <a:pt x="253758" y="67906"/>
                  </a:lnTo>
                  <a:lnTo>
                    <a:pt x="251879" y="66903"/>
                  </a:lnTo>
                  <a:lnTo>
                    <a:pt x="249847" y="67830"/>
                  </a:lnTo>
                  <a:lnTo>
                    <a:pt x="248386" y="69862"/>
                  </a:lnTo>
                  <a:lnTo>
                    <a:pt x="248348" y="71564"/>
                  </a:lnTo>
                  <a:lnTo>
                    <a:pt x="247738" y="74536"/>
                  </a:lnTo>
                  <a:lnTo>
                    <a:pt x="248869" y="75184"/>
                  </a:lnTo>
                  <a:lnTo>
                    <a:pt x="251460" y="77190"/>
                  </a:lnTo>
                  <a:lnTo>
                    <a:pt x="255320" y="76669"/>
                  </a:lnTo>
                  <a:lnTo>
                    <a:pt x="256603" y="75006"/>
                  </a:lnTo>
                  <a:lnTo>
                    <a:pt x="256908" y="73698"/>
                  </a:lnTo>
                  <a:lnTo>
                    <a:pt x="257860" y="71894"/>
                  </a:lnTo>
                  <a:close/>
                </a:path>
                <a:path w="2943225" h="321945">
                  <a:moveTo>
                    <a:pt x="259334" y="85623"/>
                  </a:moveTo>
                  <a:lnTo>
                    <a:pt x="257479" y="83972"/>
                  </a:lnTo>
                  <a:lnTo>
                    <a:pt x="256730" y="83515"/>
                  </a:lnTo>
                  <a:lnTo>
                    <a:pt x="255968" y="82969"/>
                  </a:lnTo>
                  <a:lnTo>
                    <a:pt x="255066" y="82562"/>
                  </a:lnTo>
                  <a:lnTo>
                    <a:pt x="252984" y="81584"/>
                  </a:lnTo>
                  <a:lnTo>
                    <a:pt x="250977" y="82410"/>
                  </a:lnTo>
                  <a:lnTo>
                    <a:pt x="248564" y="84366"/>
                  </a:lnTo>
                  <a:lnTo>
                    <a:pt x="248170" y="86626"/>
                  </a:lnTo>
                  <a:lnTo>
                    <a:pt x="247688" y="88417"/>
                  </a:lnTo>
                  <a:lnTo>
                    <a:pt x="247535" y="88836"/>
                  </a:lnTo>
                  <a:lnTo>
                    <a:pt x="248589" y="89471"/>
                  </a:lnTo>
                  <a:lnTo>
                    <a:pt x="248640" y="90373"/>
                  </a:lnTo>
                  <a:lnTo>
                    <a:pt x="248691" y="91833"/>
                  </a:lnTo>
                  <a:lnTo>
                    <a:pt x="249796" y="90893"/>
                  </a:lnTo>
                  <a:lnTo>
                    <a:pt x="250380" y="90893"/>
                  </a:lnTo>
                  <a:lnTo>
                    <a:pt x="253060" y="91020"/>
                  </a:lnTo>
                  <a:lnTo>
                    <a:pt x="255219" y="90322"/>
                  </a:lnTo>
                  <a:lnTo>
                    <a:pt x="258914" y="85775"/>
                  </a:lnTo>
                  <a:lnTo>
                    <a:pt x="259334" y="85623"/>
                  </a:lnTo>
                  <a:close/>
                </a:path>
                <a:path w="2943225" h="321945">
                  <a:moveTo>
                    <a:pt x="284035" y="37630"/>
                  </a:moveTo>
                  <a:lnTo>
                    <a:pt x="282270" y="37630"/>
                  </a:lnTo>
                  <a:lnTo>
                    <a:pt x="282930" y="38328"/>
                  </a:lnTo>
                  <a:lnTo>
                    <a:pt x="284035" y="37630"/>
                  </a:lnTo>
                  <a:close/>
                </a:path>
                <a:path w="2943225" h="321945">
                  <a:moveTo>
                    <a:pt x="285369" y="175996"/>
                  </a:moveTo>
                  <a:lnTo>
                    <a:pt x="285254" y="170675"/>
                  </a:lnTo>
                  <a:lnTo>
                    <a:pt x="285191" y="169722"/>
                  </a:lnTo>
                  <a:lnTo>
                    <a:pt x="285165" y="169341"/>
                  </a:lnTo>
                  <a:lnTo>
                    <a:pt x="283184" y="167995"/>
                  </a:lnTo>
                  <a:lnTo>
                    <a:pt x="282308" y="167386"/>
                  </a:lnTo>
                  <a:lnTo>
                    <a:pt x="282194" y="166916"/>
                  </a:lnTo>
                  <a:lnTo>
                    <a:pt x="282079" y="166357"/>
                  </a:lnTo>
                  <a:lnTo>
                    <a:pt x="281990" y="165976"/>
                  </a:lnTo>
                  <a:lnTo>
                    <a:pt x="281940" y="165785"/>
                  </a:lnTo>
                  <a:lnTo>
                    <a:pt x="281813" y="165227"/>
                  </a:lnTo>
                  <a:lnTo>
                    <a:pt x="281355" y="163169"/>
                  </a:lnTo>
                  <a:lnTo>
                    <a:pt x="279425" y="163703"/>
                  </a:lnTo>
                  <a:lnTo>
                    <a:pt x="277685" y="164401"/>
                  </a:lnTo>
                  <a:lnTo>
                    <a:pt x="277317" y="165227"/>
                  </a:lnTo>
                  <a:lnTo>
                    <a:pt x="279120" y="167182"/>
                  </a:lnTo>
                  <a:lnTo>
                    <a:pt x="279006" y="167690"/>
                  </a:lnTo>
                  <a:lnTo>
                    <a:pt x="278942" y="167995"/>
                  </a:lnTo>
                  <a:lnTo>
                    <a:pt x="277317" y="166916"/>
                  </a:lnTo>
                  <a:lnTo>
                    <a:pt x="277088" y="166763"/>
                  </a:lnTo>
                  <a:lnTo>
                    <a:pt x="276974" y="166916"/>
                  </a:lnTo>
                  <a:lnTo>
                    <a:pt x="276466" y="166916"/>
                  </a:lnTo>
                  <a:lnTo>
                    <a:pt x="275551" y="166357"/>
                  </a:lnTo>
                  <a:lnTo>
                    <a:pt x="274472" y="165785"/>
                  </a:lnTo>
                  <a:lnTo>
                    <a:pt x="272973" y="165976"/>
                  </a:lnTo>
                  <a:lnTo>
                    <a:pt x="272249" y="165976"/>
                  </a:lnTo>
                  <a:lnTo>
                    <a:pt x="271132" y="165227"/>
                  </a:lnTo>
                  <a:lnTo>
                    <a:pt x="271030" y="164401"/>
                  </a:lnTo>
                  <a:lnTo>
                    <a:pt x="270941" y="163703"/>
                  </a:lnTo>
                  <a:lnTo>
                    <a:pt x="270878" y="163169"/>
                  </a:lnTo>
                  <a:lnTo>
                    <a:pt x="270751" y="162166"/>
                  </a:lnTo>
                  <a:lnTo>
                    <a:pt x="268351" y="162166"/>
                  </a:lnTo>
                  <a:lnTo>
                    <a:pt x="267322" y="161188"/>
                  </a:lnTo>
                  <a:lnTo>
                    <a:pt x="265963" y="160058"/>
                  </a:lnTo>
                  <a:lnTo>
                    <a:pt x="263779" y="158254"/>
                  </a:lnTo>
                  <a:lnTo>
                    <a:pt x="255066" y="158254"/>
                  </a:lnTo>
                  <a:lnTo>
                    <a:pt x="255333" y="158597"/>
                  </a:lnTo>
                  <a:lnTo>
                    <a:pt x="258292" y="158597"/>
                  </a:lnTo>
                  <a:lnTo>
                    <a:pt x="260438" y="158597"/>
                  </a:lnTo>
                  <a:lnTo>
                    <a:pt x="259575" y="159245"/>
                  </a:lnTo>
                  <a:lnTo>
                    <a:pt x="259575" y="171259"/>
                  </a:lnTo>
                  <a:lnTo>
                    <a:pt x="259359" y="171259"/>
                  </a:lnTo>
                  <a:lnTo>
                    <a:pt x="259461" y="171081"/>
                  </a:lnTo>
                  <a:lnTo>
                    <a:pt x="259575" y="171259"/>
                  </a:lnTo>
                  <a:lnTo>
                    <a:pt x="259575" y="159245"/>
                  </a:lnTo>
                  <a:lnTo>
                    <a:pt x="258457" y="160058"/>
                  </a:lnTo>
                  <a:lnTo>
                    <a:pt x="257771" y="159854"/>
                  </a:lnTo>
                  <a:lnTo>
                    <a:pt x="257251" y="159702"/>
                  </a:lnTo>
                  <a:lnTo>
                    <a:pt x="256578" y="159854"/>
                  </a:lnTo>
                  <a:lnTo>
                    <a:pt x="255803" y="159207"/>
                  </a:lnTo>
                  <a:lnTo>
                    <a:pt x="255333" y="158597"/>
                  </a:lnTo>
                  <a:lnTo>
                    <a:pt x="255003" y="158254"/>
                  </a:lnTo>
                  <a:lnTo>
                    <a:pt x="252603" y="156616"/>
                  </a:lnTo>
                  <a:lnTo>
                    <a:pt x="250799" y="156616"/>
                  </a:lnTo>
                  <a:lnTo>
                    <a:pt x="250024" y="158254"/>
                  </a:lnTo>
                  <a:lnTo>
                    <a:pt x="249770" y="158597"/>
                  </a:lnTo>
                  <a:lnTo>
                    <a:pt x="249770" y="157645"/>
                  </a:lnTo>
                  <a:lnTo>
                    <a:pt x="249567" y="156616"/>
                  </a:lnTo>
                  <a:lnTo>
                    <a:pt x="249847" y="154787"/>
                  </a:lnTo>
                  <a:lnTo>
                    <a:pt x="249199" y="154432"/>
                  </a:lnTo>
                  <a:lnTo>
                    <a:pt x="248069" y="153885"/>
                  </a:lnTo>
                  <a:lnTo>
                    <a:pt x="246240" y="153885"/>
                  </a:lnTo>
                  <a:lnTo>
                    <a:pt x="246062" y="153682"/>
                  </a:lnTo>
                  <a:lnTo>
                    <a:pt x="245884" y="153225"/>
                  </a:lnTo>
                  <a:lnTo>
                    <a:pt x="244805" y="152857"/>
                  </a:lnTo>
                  <a:lnTo>
                    <a:pt x="241592" y="154419"/>
                  </a:lnTo>
                  <a:lnTo>
                    <a:pt x="241541" y="154089"/>
                  </a:lnTo>
                  <a:lnTo>
                    <a:pt x="241439" y="153403"/>
                  </a:lnTo>
                  <a:lnTo>
                    <a:pt x="241147" y="151523"/>
                  </a:lnTo>
                  <a:lnTo>
                    <a:pt x="241071" y="150964"/>
                  </a:lnTo>
                  <a:lnTo>
                    <a:pt x="240957" y="150266"/>
                  </a:lnTo>
                  <a:lnTo>
                    <a:pt x="240842" y="149440"/>
                  </a:lnTo>
                  <a:lnTo>
                    <a:pt x="239331" y="148234"/>
                  </a:lnTo>
                  <a:lnTo>
                    <a:pt x="241261" y="147535"/>
                  </a:lnTo>
                  <a:lnTo>
                    <a:pt x="242582" y="147078"/>
                  </a:lnTo>
                  <a:lnTo>
                    <a:pt x="242404" y="147078"/>
                  </a:lnTo>
                  <a:lnTo>
                    <a:pt x="242989" y="146024"/>
                  </a:lnTo>
                  <a:lnTo>
                    <a:pt x="245910" y="147078"/>
                  </a:lnTo>
                  <a:lnTo>
                    <a:pt x="246329" y="147535"/>
                  </a:lnTo>
                  <a:lnTo>
                    <a:pt x="247192" y="148615"/>
                  </a:lnTo>
                  <a:lnTo>
                    <a:pt x="250278" y="147078"/>
                  </a:lnTo>
                  <a:lnTo>
                    <a:pt x="249504" y="148386"/>
                  </a:lnTo>
                  <a:lnTo>
                    <a:pt x="249440" y="148615"/>
                  </a:lnTo>
                  <a:lnTo>
                    <a:pt x="249135" y="150266"/>
                  </a:lnTo>
                  <a:lnTo>
                    <a:pt x="249999" y="150266"/>
                  </a:lnTo>
                  <a:lnTo>
                    <a:pt x="251079" y="150964"/>
                  </a:lnTo>
                  <a:lnTo>
                    <a:pt x="251866" y="151523"/>
                  </a:lnTo>
                  <a:lnTo>
                    <a:pt x="252056" y="151523"/>
                  </a:lnTo>
                  <a:lnTo>
                    <a:pt x="252145" y="151371"/>
                  </a:lnTo>
                  <a:lnTo>
                    <a:pt x="252437" y="150825"/>
                  </a:lnTo>
                  <a:lnTo>
                    <a:pt x="252768" y="150266"/>
                  </a:lnTo>
                  <a:lnTo>
                    <a:pt x="253034" y="149885"/>
                  </a:lnTo>
                  <a:lnTo>
                    <a:pt x="253403" y="149440"/>
                  </a:lnTo>
                  <a:lnTo>
                    <a:pt x="253834" y="148615"/>
                  </a:lnTo>
                  <a:lnTo>
                    <a:pt x="253682" y="148615"/>
                  </a:lnTo>
                  <a:lnTo>
                    <a:pt x="252628" y="147078"/>
                  </a:lnTo>
                  <a:lnTo>
                    <a:pt x="252310" y="146608"/>
                  </a:lnTo>
                  <a:lnTo>
                    <a:pt x="252107" y="146024"/>
                  </a:lnTo>
                  <a:lnTo>
                    <a:pt x="251726" y="144919"/>
                  </a:lnTo>
                  <a:lnTo>
                    <a:pt x="250901" y="143433"/>
                  </a:lnTo>
                  <a:lnTo>
                    <a:pt x="251904" y="143687"/>
                  </a:lnTo>
                  <a:lnTo>
                    <a:pt x="253225" y="143687"/>
                  </a:lnTo>
                  <a:lnTo>
                    <a:pt x="253695" y="143433"/>
                  </a:lnTo>
                  <a:lnTo>
                    <a:pt x="256603" y="141960"/>
                  </a:lnTo>
                  <a:lnTo>
                    <a:pt x="258127" y="137236"/>
                  </a:lnTo>
                  <a:lnTo>
                    <a:pt x="255625" y="131660"/>
                  </a:lnTo>
                  <a:lnTo>
                    <a:pt x="253936" y="131089"/>
                  </a:lnTo>
                  <a:lnTo>
                    <a:pt x="248615" y="132715"/>
                  </a:lnTo>
                  <a:lnTo>
                    <a:pt x="248539" y="132918"/>
                  </a:lnTo>
                  <a:lnTo>
                    <a:pt x="248437" y="133197"/>
                  </a:lnTo>
                  <a:lnTo>
                    <a:pt x="247904" y="134683"/>
                  </a:lnTo>
                  <a:lnTo>
                    <a:pt x="246164" y="136817"/>
                  </a:lnTo>
                  <a:lnTo>
                    <a:pt x="246176" y="138696"/>
                  </a:lnTo>
                  <a:lnTo>
                    <a:pt x="245948" y="138696"/>
                  </a:lnTo>
                  <a:lnTo>
                    <a:pt x="245592" y="138366"/>
                  </a:lnTo>
                  <a:lnTo>
                    <a:pt x="245059" y="138366"/>
                  </a:lnTo>
                  <a:lnTo>
                    <a:pt x="244221" y="138087"/>
                  </a:lnTo>
                  <a:lnTo>
                    <a:pt x="244475" y="138087"/>
                  </a:lnTo>
                  <a:lnTo>
                    <a:pt x="245884" y="137414"/>
                  </a:lnTo>
                  <a:lnTo>
                    <a:pt x="245960" y="137236"/>
                  </a:lnTo>
                  <a:lnTo>
                    <a:pt x="246164" y="136817"/>
                  </a:lnTo>
                  <a:lnTo>
                    <a:pt x="246456" y="136182"/>
                  </a:lnTo>
                  <a:lnTo>
                    <a:pt x="245681" y="134683"/>
                  </a:lnTo>
                  <a:lnTo>
                    <a:pt x="246253" y="134200"/>
                  </a:lnTo>
                  <a:lnTo>
                    <a:pt x="246329" y="133972"/>
                  </a:lnTo>
                  <a:lnTo>
                    <a:pt x="246786" y="132918"/>
                  </a:lnTo>
                  <a:lnTo>
                    <a:pt x="245084" y="132918"/>
                  </a:lnTo>
                  <a:lnTo>
                    <a:pt x="243903" y="131064"/>
                  </a:lnTo>
                  <a:lnTo>
                    <a:pt x="243319" y="128803"/>
                  </a:lnTo>
                  <a:lnTo>
                    <a:pt x="241134" y="128397"/>
                  </a:lnTo>
                  <a:lnTo>
                    <a:pt x="239826" y="127279"/>
                  </a:lnTo>
                  <a:lnTo>
                    <a:pt x="236613" y="124688"/>
                  </a:lnTo>
                  <a:lnTo>
                    <a:pt x="233832" y="124968"/>
                  </a:lnTo>
                  <a:lnTo>
                    <a:pt x="229387" y="130035"/>
                  </a:lnTo>
                  <a:lnTo>
                    <a:pt x="229311" y="131660"/>
                  </a:lnTo>
                  <a:lnTo>
                    <a:pt x="229235" y="133197"/>
                  </a:lnTo>
                  <a:lnTo>
                    <a:pt x="229133" y="133972"/>
                  </a:lnTo>
                  <a:lnTo>
                    <a:pt x="229044" y="134683"/>
                  </a:lnTo>
                  <a:lnTo>
                    <a:pt x="228587" y="138087"/>
                  </a:lnTo>
                  <a:lnTo>
                    <a:pt x="229958" y="138696"/>
                  </a:lnTo>
                  <a:lnTo>
                    <a:pt x="230162" y="138696"/>
                  </a:lnTo>
                  <a:lnTo>
                    <a:pt x="234759" y="137922"/>
                  </a:lnTo>
                  <a:lnTo>
                    <a:pt x="237324" y="136893"/>
                  </a:lnTo>
                  <a:lnTo>
                    <a:pt x="239826" y="138696"/>
                  </a:lnTo>
                  <a:lnTo>
                    <a:pt x="239115" y="138696"/>
                  </a:lnTo>
                  <a:lnTo>
                    <a:pt x="237921" y="140525"/>
                  </a:lnTo>
                  <a:lnTo>
                    <a:pt x="236372" y="140728"/>
                  </a:lnTo>
                  <a:lnTo>
                    <a:pt x="234149" y="143687"/>
                  </a:lnTo>
                  <a:lnTo>
                    <a:pt x="235559" y="144919"/>
                  </a:lnTo>
                  <a:lnTo>
                    <a:pt x="235966" y="145249"/>
                  </a:lnTo>
                  <a:lnTo>
                    <a:pt x="234911" y="148234"/>
                  </a:lnTo>
                  <a:lnTo>
                    <a:pt x="234810" y="149885"/>
                  </a:lnTo>
                  <a:lnTo>
                    <a:pt x="233908" y="151371"/>
                  </a:lnTo>
                  <a:lnTo>
                    <a:pt x="232651" y="150266"/>
                  </a:lnTo>
                  <a:lnTo>
                    <a:pt x="231724" y="150266"/>
                  </a:lnTo>
                  <a:lnTo>
                    <a:pt x="229514" y="149961"/>
                  </a:lnTo>
                  <a:lnTo>
                    <a:pt x="225844" y="152222"/>
                  </a:lnTo>
                  <a:lnTo>
                    <a:pt x="225209" y="154343"/>
                  </a:lnTo>
                  <a:lnTo>
                    <a:pt x="223418" y="154114"/>
                  </a:lnTo>
                  <a:lnTo>
                    <a:pt x="222465" y="153123"/>
                  </a:lnTo>
                  <a:lnTo>
                    <a:pt x="221780" y="152400"/>
                  </a:lnTo>
                  <a:lnTo>
                    <a:pt x="221005" y="153301"/>
                  </a:lnTo>
                  <a:lnTo>
                    <a:pt x="220129" y="155016"/>
                  </a:lnTo>
                  <a:lnTo>
                    <a:pt x="218046" y="155486"/>
                  </a:lnTo>
                  <a:lnTo>
                    <a:pt x="220078" y="157695"/>
                  </a:lnTo>
                  <a:lnTo>
                    <a:pt x="220230" y="158153"/>
                  </a:lnTo>
                  <a:lnTo>
                    <a:pt x="220421" y="158597"/>
                  </a:lnTo>
                  <a:lnTo>
                    <a:pt x="220052" y="158470"/>
                  </a:lnTo>
                  <a:lnTo>
                    <a:pt x="219824" y="158623"/>
                  </a:lnTo>
                  <a:lnTo>
                    <a:pt x="219671" y="158699"/>
                  </a:lnTo>
                  <a:lnTo>
                    <a:pt x="219671" y="159359"/>
                  </a:lnTo>
                  <a:lnTo>
                    <a:pt x="219798" y="159461"/>
                  </a:lnTo>
                  <a:lnTo>
                    <a:pt x="220230" y="159753"/>
                  </a:lnTo>
                  <a:lnTo>
                    <a:pt x="220624" y="160312"/>
                  </a:lnTo>
                  <a:lnTo>
                    <a:pt x="221361" y="159931"/>
                  </a:lnTo>
                  <a:lnTo>
                    <a:pt x="221551" y="160134"/>
                  </a:lnTo>
                  <a:lnTo>
                    <a:pt x="221653" y="160464"/>
                  </a:lnTo>
                  <a:lnTo>
                    <a:pt x="222008" y="160655"/>
                  </a:lnTo>
                  <a:lnTo>
                    <a:pt x="222491" y="161137"/>
                  </a:lnTo>
                  <a:lnTo>
                    <a:pt x="223088" y="161886"/>
                  </a:lnTo>
                  <a:lnTo>
                    <a:pt x="224726" y="161061"/>
                  </a:lnTo>
                  <a:lnTo>
                    <a:pt x="224739" y="160235"/>
                  </a:lnTo>
                  <a:lnTo>
                    <a:pt x="224599" y="158445"/>
                  </a:lnTo>
                  <a:lnTo>
                    <a:pt x="224370" y="157568"/>
                  </a:lnTo>
                  <a:lnTo>
                    <a:pt x="225056" y="156032"/>
                  </a:lnTo>
                  <a:lnTo>
                    <a:pt x="226974" y="158851"/>
                  </a:lnTo>
                  <a:lnTo>
                    <a:pt x="230390" y="159727"/>
                  </a:lnTo>
                  <a:lnTo>
                    <a:pt x="233311" y="158051"/>
                  </a:lnTo>
                  <a:lnTo>
                    <a:pt x="234188" y="155663"/>
                  </a:lnTo>
                  <a:lnTo>
                    <a:pt x="234315" y="155232"/>
                  </a:lnTo>
                  <a:lnTo>
                    <a:pt x="234403" y="153403"/>
                  </a:lnTo>
                  <a:lnTo>
                    <a:pt x="234911" y="154089"/>
                  </a:lnTo>
                  <a:lnTo>
                    <a:pt x="235546" y="154559"/>
                  </a:lnTo>
                  <a:lnTo>
                    <a:pt x="234975" y="154559"/>
                  </a:lnTo>
                  <a:lnTo>
                    <a:pt x="240982" y="155232"/>
                  </a:lnTo>
                  <a:lnTo>
                    <a:pt x="241338" y="154863"/>
                  </a:lnTo>
                  <a:lnTo>
                    <a:pt x="241338" y="155219"/>
                  </a:lnTo>
                  <a:lnTo>
                    <a:pt x="240931" y="155562"/>
                  </a:lnTo>
                  <a:lnTo>
                    <a:pt x="240309" y="155562"/>
                  </a:lnTo>
                  <a:lnTo>
                    <a:pt x="238175" y="157975"/>
                  </a:lnTo>
                  <a:lnTo>
                    <a:pt x="238061" y="158597"/>
                  </a:lnTo>
                  <a:lnTo>
                    <a:pt x="237947" y="159207"/>
                  </a:lnTo>
                  <a:lnTo>
                    <a:pt x="237896" y="159461"/>
                  </a:lnTo>
                  <a:lnTo>
                    <a:pt x="241541" y="162496"/>
                  </a:lnTo>
                  <a:lnTo>
                    <a:pt x="241985" y="163703"/>
                  </a:lnTo>
                  <a:lnTo>
                    <a:pt x="241261" y="164401"/>
                  </a:lnTo>
                  <a:lnTo>
                    <a:pt x="239382" y="165976"/>
                  </a:lnTo>
                  <a:lnTo>
                    <a:pt x="239191" y="165976"/>
                  </a:lnTo>
                  <a:lnTo>
                    <a:pt x="239255" y="167995"/>
                  </a:lnTo>
                  <a:lnTo>
                    <a:pt x="238798" y="170675"/>
                  </a:lnTo>
                  <a:lnTo>
                    <a:pt x="238569" y="170675"/>
                  </a:lnTo>
                  <a:lnTo>
                    <a:pt x="241134" y="171932"/>
                  </a:lnTo>
                  <a:lnTo>
                    <a:pt x="244005" y="174447"/>
                  </a:lnTo>
                  <a:lnTo>
                    <a:pt x="244957" y="175450"/>
                  </a:lnTo>
                  <a:lnTo>
                    <a:pt x="247789" y="177203"/>
                  </a:lnTo>
                  <a:lnTo>
                    <a:pt x="249897" y="176479"/>
                  </a:lnTo>
                  <a:lnTo>
                    <a:pt x="252730" y="173736"/>
                  </a:lnTo>
                  <a:lnTo>
                    <a:pt x="252780" y="170078"/>
                  </a:lnTo>
                  <a:lnTo>
                    <a:pt x="252907" y="169722"/>
                  </a:lnTo>
                  <a:lnTo>
                    <a:pt x="252895" y="171259"/>
                  </a:lnTo>
                  <a:lnTo>
                    <a:pt x="253834" y="172288"/>
                  </a:lnTo>
                  <a:lnTo>
                    <a:pt x="256298" y="171932"/>
                  </a:lnTo>
                  <a:lnTo>
                    <a:pt x="256082" y="171932"/>
                  </a:lnTo>
                  <a:lnTo>
                    <a:pt x="256730" y="171627"/>
                  </a:lnTo>
                  <a:lnTo>
                    <a:pt x="257390" y="171361"/>
                  </a:lnTo>
                  <a:lnTo>
                    <a:pt x="258699" y="171462"/>
                  </a:lnTo>
                  <a:lnTo>
                    <a:pt x="258140" y="171627"/>
                  </a:lnTo>
                  <a:lnTo>
                    <a:pt x="259816" y="171627"/>
                  </a:lnTo>
                  <a:lnTo>
                    <a:pt x="260997" y="171627"/>
                  </a:lnTo>
                  <a:lnTo>
                    <a:pt x="259816" y="171627"/>
                  </a:lnTo>
                  <a:lnTo>
                    <a:pt x="260007" y="171932"/>
                  </a:lnTo>
                  <a:lnTo>
                    <a:pt x="259867" y="171932"/>
                  </a:lnTo>
                  <a:lnTo>
                    <a:pt x="262153" y="173189"/>
                  </a:lnTo>
                  <a:lnTo>
                    <a:pt x="263499" y="174066"/>
                  </a:lnTo>
                  <a:lnTo>
                    <a:pt x="264833" y="174764"/>
                  </a:lnTo>
                  <a:lnTo>
                    <a:pt x="265201" y="174764"/>
                  </a:lnTo>
                  <a:lnTo>
                    <a:pt x="265620" y="174447"/>
                  </a:lnTo>
                  <a:lnTo>
                    <a:pt x="266598" y="173189"/>
                  </a:lnTo>
                  <a:lnTo>
                    <a:pt x="268325" y="173393"/>
                  </a:lnTo>
                  <a:lnTo>
                    <a:pt x="268376" y="173189"/>
                  </a:lnTo>
                  <a:lnTo>
                    <a:pt x="268478" y="172834"/>
                  </a:lnTo>
                  <a:lnTo>
                    <a:pt x="268541" y="172605"/>
                  </a:lnTo>
                  <a:lnTo>
                    <a:pt x="268643" y="172288"/>
                  </a:lnTo>
                  <a:lnTo>
                    <a:pt x="268744" y="171932"/>
                  </a:lnTo>
                  <a:lnTo>
                    <a:pt x="268833" y="171627"/>
                  </a:lnTo>
                  <a:lnTo>
                    <a:pt x="268935" y="171259"/>
                  </a:lnTo>
                  <a:lnTo>
                    <a:pt x="268998" y="171056"/>
                  </a:lnTo>
                  <a:lnTo>
                    <a:pt x="269100" y="170675"/>
                  </a:lnTo>
                  <a:lnTo>
                    <a:pt x="270459" y="171056"/>
                  </a:lnTo>
                  <a:lnTo>
                    <a:pt x="270586" y="171627"/>
                  </a:lnTo>
                  <a:lnTo>
                    <a:pt x="270649" y="171932"/>
                  </a:lnTo>
                  <a:lnTo>
                    <a:pt x="270725" y="172288"/>
                  </a:lnTo>
                  <a:lnTo>
                    <a:pt x="270802" y="172605"/>
                  </a:lnTo>
                  <a:lnTo>
                    <a:pt x="270598" y="172605"/>
                  </a:lnTo>
                  <a:lnTo>
                    <a:pt x="271564" y="172834"/>
                  </a:lnTo>
                  <a:lnTo>
                    <a:pt x="272211" y="172834"/>
                  </a:lnTo>
                  <a:lnTo>
                    <a:pt x="272338" y="173393"/>
                  </a:lnTo>
                  <a:lnTo>
                    <a:pt x="272440" y="173888"/>
                  </a:lnTo>
                  <a:lnTo>
                    <a:pt x="272554" y="174066"/>
                  </a:lnTo>
                  <a:lnTo>
                    <a:pt x="273024" y="174764"/>
                  </a:lnTo>
                  <a:lnTo>
                    <a:pt x="273977" y="175450"/>
                  </a:lnTo>
                  <a:lnTo>
                    <a:pt x="275971" y="177203"/>
                  </a:lnTo>
                  <a:lnTo>
                    <a:pt x="275056" y="177203"/>
                  </a:lnTo>
                  <a:lnTo>
                    <a:pt x="280377" y="177609"/>
                  </a:lnTo>
                  <a:lnTo>
                    <a:pt x="283006" y="176720"/>
                  </a:lnTo>
                  <a:lnTo>
                    <a:pt x="285369" y="175996"/>
                  </a:lnTo>
                  <a:close/>
                </a:path>
                <a:path w="2943225" h="321945">
                  <a:moveTo>
                    <a:pt x="285927" y="36525"/>
                  </a:moveTo>
                  <a:lnTo>
                    <a:pt x="285902" y="35750"/>
                  </a:lnTo>
                  <a:lnTo>
                    <a:pt x="284467" y="35750"/>
                  </a:lnTo>
                  <a:lnTo>
                    <a:pt x="283108" y="36245"/>
                  </a:lnTo>
                  <a:lnTo>
                    <a:pt x="281965" y="36525"/>
                  </a:lnTo>
                  <a:lnTo>
                    <a:pt x="281749" y="36525"/>
                  </a:lnTo>
                  <a:lnTo>
                    <a:pt x="281800" y="37122"/>
                  </a:lnTo>
                  <a:lnTo>
                    <a:pt x="285508" y="37122"/>
                  </a:lnTo>
                  <a:lnTo>
                    <a:pt x="285927" y="36525"/>
                  </a:lnTo>
                  <a:close/>
                </a:path>
                <a:path w="2943225" h="321945">
                  <a:moveTo>
                    <a:pt x="286092" y="191389"/>
                  </a:moveTo>
                  <a:lnTo>
                    <a:pt x="284314" y="189382"/>
                  </a:lnTo>
                  <a:lnTo>
                    <a:pt x="283413" y="187515"/>
                  </a:lnTo>
                  <a:lnTo>
                    <a:pt x="280695" y="188175"/>
                  </a:lnTo>
                  <a:lnTo>
                    <a:pt x="279946" y="186067"/>
                  </a:lnTo>
                  <a:lnTo>
                    <a:pt x="279222" y="186118"/>
                  </a:lnTo>
                  <a:lnTo>
                    <a:pt x="278968" y="186321"/>
                  </a:lnTo>
                  <a:lnTo>
                    <a:pt x="277164" y="187617"/>
                  </a:lnTo>
                  <a:lnTo>
                    <a:pt x="276275" y="189725"/>
                  </a:lnTo>
                  <a:lnTo>
                    <a:pt x="275221" y="193700"/>
                  </a:lnTo>
                  <a:lnTo>
                    <a:pt x="276733" y="194678"/>
                  </a:lnTo>
                  <a:lnTo>
                    <a:pt x="278790" y="195046"/>
                  </a:lnTo>
                  <a:lnTo>
                    <a:pt x="280530" y="195376"/>
                  </a:lnTo>
                  <a:lnTo>
                    <a:pt x="281508" y="194398"/>
                  </a:lnTo>
                  <a:lnTo>
                    <a:pt x="285648" y="192341"/>
                  </a:lnTo>
                  <a:lnTo>
                    <a:pt x="286092" y="191389"/>
                  </a:lnTo>
                  <a:close/>
                </a:path>
                <a:path w="2943225" h="321945">
                  <a:moveTo>
                    <a:pt x="286245" y="2032"/>
                  </a:moveTo>
                  <a:lnTo>
                    <a:pt x="285242" y="1562"/>
                  </a:lnTo>
                  <a:lnTo>
                    <a:pt x="284467" y="1206"/>
                  </a:lnTo>
                  <a:lnTo>
                    <a:pt x="283794" y="0"/>
                  </a:lnTo>
                  <a:lnTo>
                    <a:pt x="282232" y="1676"/>
                  </a:lnTo>
                  <a:lnTo>
                    <a:pt x="282028" y="2438"/>
                  </a:lnTo>
                  <a:lnTo>
                    <a:pt x="283032" y="2984"/>
                  </a:lnTo>
                  <a:lnTo>
                    <a:pt x="283806" y="3238"/>
                  </a:lnTo>
                  <a:lnTo>
                    <a:pt x="284492" y="4521"/>
                  </a:lnTo>
                  <a:lnTo>
                    <a:pt x="285470" y="3416"/>
                  </a:lnTo>
                  <a:lnTo>
                    <a:pt x="285991" y="2806"/>
                  </a:lnTo>
                  <a:lnTo>
                    <a:pt x="286245" y="2032"/>
                  </a:lnTo>
                  <a:close/>
                </a:path>
                <a:path w="2943225" h="321945">
                  <a:moveTo>
                    <a:pt x="287121" y="52641"/>
                  </a:moveTo>
                  <a:lnTo>
                    <a:pt x="286753" y="51384"/>
                  </a:lnTo>
                  <a:lnTo>
                    <a:pt x="285927" y="49999"/>
                  </a:lnTo>
                  <a:lnTo>
                    <a:pt x="284568" y="49479"/>
                  </a:lnTo>
                  <a:lnTo>
                    <a:pt x="283210" y="50152"/>
                  </a:lnTo>
                  <a:lnTo>
                    <a:pt x="282105" y="50711"/>
                  </a:lnTo>
                  <a:lnTo>
                    <a:pt x="280073" y="50558"/>
                  </a:lnTo>
                  <a:lnTo>
                    <a:pt x="280479" y="54317"/>
                  </a:lnTo>
                  <a:lnTo>
                    <a:pt x="282714" y="55600"/>
                  </a:lnTo>
                  <a:lnTo>
                    <a:pt x="284391" y="55156"/>
                  </a:lnTo>
                  <a:lnTo>
                    <a:pt x="285800" y="54749"/>
                  </a:lnTo>
                  <a:lnTo>
                    <a:pt x="287121" y="52641"/>
                  </a:lnTo>
                  <a:close/>
                </a:path>
                <a:path w="2943225" h="321945">
                  <a:moveTo>
                    <a:pt x="300888" y="51206"/>
                  </a:moveTo>
                  <a:lnTo>
                    <a:pt x="300659" y="50888"/>
                  </a:lnTo>
                  <a:lnTo>
                    <a:pt x="298577" y="49174"/>
                  </a:lnTo>
                  <a:lnTo>
                    <a:pt x="297675" y="48425"/>
                  </a:lnTo>
                  <a:lnTo>
                    <a:pt x="296964" y="48069"/>
                  </a:lnTo>
                  <a:lnTo>
                    <a:pt x="295706" y="49834"/>
                  </a:lnTo>
                  <a:lnTo>
                    <a:pt x="294728" y="50609"/>
                  </a:lnTo>
                  <a:lnTo>
                    <a:pt x="295313" y="51181"/>
                  </a:lnTo>
                  <a:lnTo>
                    <a:pt x="296138" y="51993"/>
                  </a:lnTo>
                  <a:lnTo>
                    <a:pt x="296265" y="52819"/>
                  </a:lnTo>
                  <a:lnTo>
                    <a:pt x="296367" y="53797"/>
                  </a:lnTo>
                  <a:lnTo>
                    <a:pt x="297700" y="53619"/>
                  </a:lnTo>
                  <a:lnTo>
                    <a:pt x="299224" y="53924"/>
                  </a:lnTo>
                  <a:lnTo>
                    <a:pt x="299974" y="52362"/>
                  </a:lnTo>
                  <a:lnTo>
                    <a:pt x="300888" y="51206"/>
                  </a:lnTo>
                  <a:close/>
                </a:path>
                <a:path w="2943225" h="321945">
                  <a:moveTo>
                    <a:pt x="304800" y="23672"/>
                  </a:moveTo>
                  <a:lnTo>
                    <a:pt x="304571" y="22796"/>
                  </a:lnTo>
                  <a:lnTo>
                    <a:pt x="304469" y="22364"/>
                  </a:lnTo>
                  <a:lnTo>
                    <a:pt x="302869" y="21818"/>
                  </a:lnTo>
                  <a:lnTo>
                    <a:pt x="302539" y="22059"/>
                  </a:lnTo>
                  <a:lnTo>
                    <a:pt x="301917" y="22593"/>
                  </a:lnTo>
                  <a:lnTo>
                    <a:pt x="301713" y="23622"/>
                  </a:lnTo>
                  <a:lnTo>
                    <a:pt x="301307" y="24422"/>
                  </a:lnTo>
                  <a:lnTo>
                    <a:pt x="302742" y="24422"/>
                  </a:lnTo>
                  <a:lnTo>
                    <a:pt x="303644" y="23876"/>
                  </a:lnTo>
                  <a:lnTo>
                    <a:pt x="304800" y="23672"/>
                  </a:lnTo>
                  <a:close/>
                </a:path>
                <a:path w="2943225" h="321945">
                  <a:moveTo>
                    <a:pt x="307213" y="52489"/>
                  </a:moveTo>
                  <a:lnTo>
                    <a:pt x="306285" y="52108"/>
                  </a:lnTo>
                  <a:lnTo>
                    <a:pt x="306603" y="52070"/>
                  </a:lnTo>
                  <a:lnTo>
                    <a:pt x="306984" y="52019"/>
                  </a:lnTo>
                  <a:lnTo>
                    <a:pt x="306730" y="50126"/>
                  </a:lnTo>
                  <a:lnTo>
                    <a:pt x="305803" y="49377"/>
                  </a:lnTo>
                  <a:lnTo>
                    <a:pt x="305346" y="49022"/>
                  </a:lnTo>
                  <a:lnTo>
                    <a:pt x="304825" y="48755"/>
                  </a:lnTo>
                  <a:lnTo>
                    <a:pt x="304101" y="48298"/>
                  </a:lnTo>
                  <a:lnTo>
                    <a:pt x="303745" y="47917"/>
                  </a:lnTo>
                  <a:lnTo>
                    <a:pt x="303047" y="47498"/>
                  </a:lnTo>
                  <a:lnTo>
                    <a:pt x="301383" y="49276"/>
                  </a:lnTo>
                  <a:lnTo>
                    <a:pt x="301967" y="51015"/>
                  </a:lnTo>
                  <a:lnTo>
                    <a:pt x="302488" y="51333"/>
                  </a:lnTo>
                  <a:lnTo>
                    <a:pt x="303669" y="52019"/>
                  </a:lnTo>
                  <a:lnTo>
                    <a:pt x="304253" y="52095"/>
                  </a:lnTo>
                  <a:lnTo>
                    <a:pt x="303568" y="52336"/>
                  </a:lnTo>
                  <a:lnTo>
                    <a:pt x="303047" y="52692"/>
                  </a:lnTo>
                  <a:lnTo>
                    <a:pt x="302234" y="53098"/>
                  </a:lnTo>
                  <a:lnTo>
                    <a:pt x="301688" y="53213"/>
                  </a:lnTo>
                  <a:lnTo>
                    <a:pt x="300939" y="53619"/>
                  </a:lnTo>
                  <a:lnTo>
                    <a:pt x="301231" y="54622"/>
                  </a:lnTo>
                  <a:lnTo>
                    <a:pt x="301663" y="56083"/>
                  </a:lnTo>
                  <a:lnTo>
                    <a:pt x="303542" y="56502"/>
                  </a:lnTo>
                  <a:lnTo>
                    <a:pt x="304152" y="56210"/>
                  </a:lnTo>
                  <a:lnTo>
                    <a:pt x="305371" y="55524"/>
                  </a:lnTo>
                  <a:lnTo>
                    <a:pt x="306451" y="54203"/>
                  </a:lnTo>
                  <a:lnTo>
                    <a:pt x="307035" y="52870"/>
                  </a:lnTo>
                  <a:lnTo>
                    <a:pt x="307213" y="52489"/>
                  </a:lnTo>
                  <a:close/>
                </a:path>
                <a:path w="2943225" h="321945">
                  <a:moveTo>
                    <a:pt x="310222" y="8128"/>
                  </a:moveTo>
                  <a:lnTo>
                    <a:pt x="309397" y="7200"/>
                  </a:lnTo>
                  <a:lnTo>
                    <a:pt x="309067" y="7073"/>
                  </a:lnTo>
                  <a:lnTo>
                    <a:pt x="305701" y="8813"/>
                  </a:lnTo>
                  <a:lnTo>
                    <a:pt x="305003" y="5270"/>
                  </a:lnTo>
                  <a:lnTo>
                    <a:pt x="302107" y="3860"/>
                  </a:lnTo>
                  <a:lnTo>
                    <a:pt x="301002" y="3441"/>
                  </a:lnTo>
                  <a:lnTo>
                    <a:pt x="298843" y="6400"/>
                  </a:lnTo>
                  <a:lnTo>
                    <a:pt x="298996" y="10020"/>
                  </a:lnTo>
                  <a:lnTo>
                    <a:pt x="300380" y="11518"/>
                  </a:lnTo>
                  <a:lnTo>
                    <a:pt x="301561" y="12776"/>
                  </a:lnTo>
                  <a:lnTo>
                    <a:pt x="306578" y="13931"/>
                  </a:lnTo>
                  <a:lnTo>
                    <a:pt x="307860" y="13258"/>
                  </a:lnTo>
                  <a:lnTo>
                    <a:pt x="308940" y="12649"/>
                  </a:lnTo>
                  <a:lnTo>
                    <a:pt x="310222" y="8128"/>
                  </a:lnTo>
                  <a:close/>
                </a:path>
                <a:path w="2943225" h="321945">
                  <a:moveTo>
                    <a:pt x="320840" y="121907"/>
                  </a:moveTo>
                  <a:lnTo>
                    <a:pt x="320357" y="121424"/>
                  </a:lnTo>
                  <a:lnTo>
                    <a:pt x="319887" y="121119"/>
                  </a:lnTo>
                  <a:lnTo>
                    <a:pt x="319011" y="120497"/>
                  </a:lnTo>
                  <a:lnTo>
                    <a:pt x="318528" y="121018"/>
                  </a:lnTo>
                  <a:lnTo>
                    <a:pt x="318160" y="121754"/>
                  </a:lnTo>
                  <a:lnTo>
                    <a:pt x="318008" y="122021"/>
                  </a:lnTo>
                  <a:lnTo>
                    <a:pt x="318135" y="122453"/>
                  </a:lnTo>
                  <a:lnTo>
                    <a:pt x="318135" y="122936"/>
                  </a:lnTo>
                  <a:lnTo>
                    <a:pt x="318884" y="122732"/>
                  </a:lnTo>
                  <a:lnTo>
                    <a:pt x="319709" y="122682"/>
                  </a:lnTo>
                  <a:lnTo>
                    <a:pt x="320294" y="122275"/>
                  </a:lnTo>
                  <a:lnTo>
                    <a:pt x="320840" y="121907"/>
                  </a:lnTo>
                  <a:close/>
                </a:path>
                <a:path w="2943225" h="321945">
                  <a:moveTo>
                    <a:pt x="323049" y="144221"/>
                  </a:moveTo>
                  <a:lnTo>
                    <a:pt x="322948" y="143992"/>
                  </a:lnTo>
                  <a:lnTo>
                    <a:pt x="322453" y="142862"/>
                  </a:lnTo>
                  <a:lnTo>
                    <a:pt x="321271" y="140855"/>
                  </a:lnTo>
                  <a:lnTo>
                    <a:pt x="320890" y="140322"/>
                  </a:lnTo>
                  <a:lnTo>
                    <a:pt x="320827" y="140106"/>
                  </a:lnTo>
                  <a:lnTo>
                    <a:pt x="320713" y="139623"/>
                  </a:lnTo>
                  <a:lnTo>
                    <a:pt x="320484" y="138772"/>
                  </a:lnTo>
                  <a:lnTo>
                    <a:pt x="319709" y="138290"/>
                  </a:lnTo>
                  <a:lnTo>
                    <a:pt x="319138" y="138137"/>
                  </a:lnTo>
                  <a:lnTo>
                    <a:pt x="319252" y="137947"/>
                  </a:lnTo>
                  <a:lnTo>
                    <a:pt x="318681" y="137769"/>
                  </a:lnTo>
                  <a:lnTo>
                    <a:pt x="317703" y="137464"/>
                  </a:lnTo>
                  <a:lnTo>
                    <a:pt x="318973" y="135458"/>
                  </a:lnTo>
                  <a:lnTo>
                    <a:pt x="319214" y="135077"/>
                  </a:lnTo>
                  <a:lnTo>
                    <a:pt x="315468" y="135458"/>
                  </a:lnTo>
                  <a:lnTo>
                    <a:pt x="315493" y="133896"/>
                  </a:lnTo>
                  <a:lnTo>
                    <a:pt x="314769" y="131838"/>
                  </a:lnTo>
                  <a:lnTo>
                    <a:pt x="312356" y="131267"/>
                  </a:lnTo>
                  <a:lnTo>
                    <a:pt x="312902" y="131267"/>
                  </a:lnTo>
                  <a:lnTo>
                    <a:pt x="312991" y="130810"/>
                  </a:lnTo>
                  <a:lnTo>
                    <a:pt x="313105" y="130213"/>
                  </a:lnTo>
                  <a:lnTo>
                    <a:pt x="313220" y="129552"/>
                  </a:lnTo>
                  <a:lnTo>
                    <a:pt x="312902" y="129552"/>
                  </a:lnTo>
                  <a:lnTo>
                    <a:pt x="311023" y="129108"/>
                  </a:lnTo>
                  <a:lnTo>
                    <a:pt x="308089" y="130213"/>
                  </a:lnTo>
                  <a:lnTo>
                    <a:pt x="306603" y="133324"/>
                  </a:lnTo>
                  <a:lnTo>
                    <a:pt x="306679" y="134848"/>
                  </a:lnTo>
                  <a:lnTo>
                    <a:pt x="306755" y="135077"/>
                  </a:lnTo>
                  <a:lnTo>
                    <a:pt x="307162" y="136232"/>
                  </a:lnTo>
                  <a:lnTo>
                    <a:pt x="307111" y="137464"/>
                  </a:lnTo>
                  <a:lnTo>
                    <a:pt x="307771" y="137464"/>
                  </a:lnTo>
                  <a:lnTo>
                    <a:pt x="305130" y="137769"/>
                  </a:lnTo>
                  <a:lnTo>
                    <a:pt x="305079" y="137464"/>
                  </a:lnTo>
                  <a:lnTo>
                    <a:pt x="304952" y="136690"/>
                  </a:lnTo>
                  <a:lnTo>
                    <a:pt x="304838" y="136232"/>
                  </a:lnTo>
                  <a:lnTo>
                    <a:pt x="304342" y="134200"/>
                  </a:lnTo>
                  <a:lnTo>
                    <a:pt x="304368" y="131686"/>
                  </a:lnTo>
                  <a:lnTo>
                    <a:pt x="301993" y="131013"/>
                  </a:lnTo>
                  <a:lnTo>
                    <a:pt x="300685" y="129908"/>
                  </a:lnTo>
                  <a:lnTo>
                    <a:pt x="299377" y="129552"/>
                  </a:lnTo>
                  <a:lnTo>
                    <a:pt x="295783" y="130810"/>
                  </a:lnTo>
                  <a:lnTo>
                    <a:pt x="293827" y="131267"/>
                  </a:lnTo>
                  <a:lnTo>
                    <a:pt x="287401" y="132092"/>
                  </a:lnTo>
                  <a:lnTo>
                    <a:pt x="285991" y="133477"/>
                  </a:lnTo>
                  <a:lnTo>
                    <a:pt x="286092" y="135458"/>
                  </a:lnTo>
                  <a:lnTo>
                    <a:pt x="286219" y="138137"/>
                  </a:lnTo>
                  <a:lnTo>
                    <a:pt x="286321" y="138772"/>
                  </a:lnTo>
                  <a:lnTo>
                    <a:pt x="286385" y="139077"/>
                  </a:lnTo>
                  <a:lnTo>
                    <a:pt x="287820" y="142163"/>
                  </a:lnTo>
                  <a:lnTo>
                    <a:pt x="287096" y="142582"/>
                  </a:lnTo>
                  <a:lnTo>
                    <a:pt x="286270" y="143040"/>
                  </a:lnTo>
                  <a:lnTo>
                    <a:pt x="283235" y="145097"/>
                  </a:lnTo>
                  <a:lnTo>
                    <a:pt x="281355" y="144767"/>
                  </a:lnTo>
                  <a:lnTo>
                    <a:pt x="279704" y="146672"/>
                  </a:lnTo>
                  <a:lnTo>
                    <a:pt x="275869" y="146672"/>
                  </a:lnTo>
                  <a:lnTo>
                    <a:pt x="275742" y="145097"/>
                  </a:lnTo>
                  <a:lnTo>
                    <a:pt x="273278" y="144221"/>
                  </a:lnTo>
                  <a:lnTo>
                    <a:pt x="273418" y="144221"/>
                  </a:lnTo>
                  <a:lnTo>
                    <a:pt x="273545" y="142582"/>
                  </a:lnTo>
                  <a:lnTo>
                    <a:pt x="270344" y="140322"/>
                  </a:lnTo>
                  <a:lnTo>
                    <a:pt x="270027" y="140106"/>
                  </a:lnTo>
                  <a:lnTo>
                    <a:pt x="268592" y="140322"/>
                  </a:lnTo>
                  <a:lnTo>
                    <a:pt x="266839" y="140322"/>
                  </a:lnTo>
                  <a:lnTo>
                    <a:pt x="264071" y="138328"/>
                  </a:lnTo>
                  <a:lnTo>
                    <a:pt x="261861" y="138772"/>
                  </a:lnTo>
                  <a:lnTo>
                    <a:pt x="261556" y="138772"/>
                  </a:lnTo>
                  <a:lnTo>
                    <a:pt x="259930" y="140855"/>
                  </a:lnTo>
                  <a:lnTo>
                    <a:pt x="259930" y="141909"/>
                  </a:lnTo>
                  <a:lnTo>
                    <a:pt x="258381" y="141909"/>
                  </a:lnTo>
                  <a:lnTo>
                    <a:pt x="256832" y="142163"/>
                  </a:lnTo>
                  <a:lnTo>
                    <a:pt x="255574" y="142582"/>
                  </a:lnTo>
                  <a:lnTo>
                    <a:pt x="255409" y="142862"/>
                  </a:lnTo>
                  <a:lnTo>
                    <a:pt x="255358" y="143040"/>
                  </a:lnTo>
                  <a:lnTo>
                    <a:pt x="254520" y="145554"/>
                  </a:lnTo>
                  <a:lnTo>
                    <a:pt x="254914" y="146672"/>
                  </a:lnTo>
                  <a:lnTo>
                    <a:pt x="254355" y="146672"/>
                  </a:lnTo>
                  <a:lnTo>
                    <a:pt x="256705" y="148082"/>
                  </a:lnTo>
                  <a:lnTo>
                    <a:pt x="259511" y="149720"/>
                  </a:lnTo>
                  <a:lnTo>
                    <a:pt x="262255" y="151625"/>
                  </a:lnTo>
                  <a:lnTo>
                    <a:pt x="266065" y="150939"/>
                  </a:lnTo>
                  <a:lnTo>
                    <a:pt x="266217" y="150647"/>
                  </a:lnTo>
                  <a:lnTo>
                    <a:pt x="266420" y="150647"/>
                  </a:lnTo>
                  <a:lnTo>
                    <a:pt x="267017" y="151904"/>
                  </a:lnTo>
                  <a:lnTo>
                    <a:pt x="269303" y="151904"/>
                  </a:lnTo>
                  <a:lnTo>
                    <a:pt x="269328" y="153987"/>
                  </a:lnTo>
                  <a:lnTo>
                    <a:pt x="272364" y="153250"/>
                  </a:lnTo>
                  <a:lnTo>
                    <a:pt x="274701" y="152831"/>
                  </a:lnTo>
                  <a:lnTo>
                    <a:pt x="275399" y="152628"/>
                  </a:lnTo>
                  <a:lnTo>
                    <a:pt x="276047" y="152311"/>
                  </a:lnTo>
                  <a:lnTo>
                    <a:pt x="276136" y="152628"/>
                  </a:lnTo>
                  <a:lnTo>
                    <a:pt x="276186" y="152831"/>
                  </a:lnTo>
                  <a:lnTo>
                    <a:pt x="276288" y="153250"/>
                  </a:lnTo>
                  <a:lnTo>
                    <a:pt x="276352" y="153530"/>
                  </a:lnTo>
                  <a:lnTo>
                    <a:pt x="276466" y="153987"/>
                  </a:lnTo>
                  <a:lnTo>
                    <a:pt x="276733" y="155092"/>
                  </a:lnTo>
                  <a:lnTo>
                    <a:pt x="278371" y="156692"/>
                  </a:lnTo>
                  <a:lnTo>
                    <a:pt x="278968" y="157365"/>
                  </a:lnTo>
                  <a:lnTo>
                    <a:pt x="280403" y="156044"/>
                  </a:lnTo>
                  <a:lnTo>
                    <a:pt x="280873" y="155359"/>
                  </a:lnTo>
                  <a:lnTo>
                    <a:pt x="282054" y="153987"/>
                  </a:lnTo>
                  <a:lnTo>
                    <a:pt x="282511" y="153530"/>
                  </a:lnTo>
                  <a:lnTo>
                    <a:pt x="283362" y="152273"/>
                  </a:lnTo>
                  <a:lnTo>
                    <a:pt x="283337" y="150647"/>
                  </a:lnTo>
                  <a:lnTo>
                    <a:pt x="283311" y="148983"/>
                  </a:lnTo>
                  <a:lnTo>
                    <a:pt x="283565" y="148983"/>
                  </a:lnTo>
                  <a:lnTo>
                    <a:pt x="286448" y="146672"/>
                  </a:lnTo>
                  <a:lnTo>
                    <a:pt x="288861" y="147904"/>
                  </a:lnTo>
                  <a:lnTo>
                    <a:pt x="292950" y="150647"/>
                  </a:lnTo>
                  <a:lnTo>
                    <a:pt x="293217" y="150647"/>
                  </a:lnTo>
                  <a:lnTo>
                    <a:pt x="294386" y="150342"/>
                  </a:lnTo>
                  <a:lnTo>
                    <a:pt x="295732" y="148742"/>
                  </a:lnTo>
                  <a:lnTo>
                    <a:pt x="297548" y="146672"/>
                  </a:lnTo>
                  <a:lnTo>
                    <a:pt x="297942" y="146672"/>
                  </a:lnTo>
                  <a:lnTo>
                    <a:pt x="298500" y="146329"/>
                  </a:lnTo>
                  <a:lnTo>
                    <a:pt x="302221" y="146672"/>
                  </a:lnTo>
                  <a:lnTo>
                    <a:pt x="303530" y="146672"/>
                  </a:lnTo>
                  <a:lnTo>
                    <a:pt x="304330" y="146329"/>
                  </a:lnTo>
                  <a:lnTo>
                    <a:pt x="306031" y="145554"/>
                  </a:lnTo>
                  <a:lnTo>
                    <a:pt x="306285" y="145097"/>
                  </a:lnTo>
                  <a:lnTo>
                    <a:pt x="308190" y="141681"/>
                  </a:lnTo>
                  <a:lnTo>
                    <a:pt x="308559" y="141681"/>
                  </a:lnTo>
                  <a:lnTo>
                    <a:pt x="309968" y="141503"/>
                  </a:lnTo>
                  <a:lnTo>
                    <a:pt x="311251" y="139776"/>
                  </a:lnTo>
                  <a:lnTo>
                    <a:pt x="311746" y="139623"/>
                  </a:lnTo>
                  <a:lnTo>
                    <a:pt x="312356" y="139077"/>
                  </a:lnTo>
                  <a:lnTo>
                    <a:pt x="313436" y="139077"/>
                  </a:lnTo>
                  <a:lnTo>
                    <a:pt x="315277" y="138290"/>
                  </a:lnTo>
                  <a:lnTo>
                    <a:pt x="316877" y="138290"/>
                  </a:lnTo>
                  <a:lnTo>
                    <a:pt x="316217" y="138772"/>
                  </a:lnTo>
                  <a:lnTo>
                    <a:pt x="316128" y="139077"/>
                  </a:lnTo>
                  <a:lnTo>
                    <a:pt x="315722" y="140322"/>
                  </a:lnTo>
                  <a:lnTo>
                    <a:pt x="315341" y="141681"/>
                  </a:lnTo>
                  <a:lnTo>
                    <a:pt x="314261" y="143040"/>
                  </a:lnTo>
                  <a:lnTo>
                    <a:pt x="317588" y="144475"/>
                  </a:lnTo>
                  <a:lnTo>
                    <a:pt x="317817" y="144475"/>
                  </a:lnTo>
                  <a:lnTo>
                    <a:pt x="318858" y="146507"/>
                  </a:lnTo>
                  <a:lnTo>
                    <a:pt x="320713" y="144475"/>
                  </a:lnTo>
                  <a:lnTo>
                    <a:pt x="323049" y="144221"/>
                  </a:lnTo>
                  <a:close/>
                </a:path>
                <a:path w="2943225" h="321945">
                  <a:moveTo>
                    <a:pt x="324650" y="89420"/>
                  </a:moveTo>
                  <a:lnTo>
                    <a:pt x="324383" y="88544"/>
                  </a:lnTo>
                  <a:lnTo>
                    <a:pt x="322948" y="88442"/>
                  </a:lnTo>
                  <a:lnTo>
                    <a:pt x="321513" y="88188"/>
                  </a:lnTo>
                  <a:lnTo>
                    <a:pt x="320294" y="88519"/>
                  </a:lnTo>
                  <a:lnTo>
                    <a:pt x="319862" y="88620"/>
                  </a:lnTo>
                  <a:lnTo>
                    <a:pt x="319227" y="90246"/>
                  </a:lnTo>
                  <a:lnTo>
                    <a:pt x="320992" y="92456"/>
                  </a:lnTo>
                  <a:lnTo>
                    <a:pt x="321767" y="91198"/>
                  </a:lnTo>
                  <a:lnTo>
                    <a:pt x="322897" y="90919"/>
                  </a:lnTo>
                  <a:lnTo>
                    <a:pt x="323329" y="90576"/>
                  </a:lnTo>
                  <a:lnTo>
                    <a:pt x="323977" y="90144"/>
                  </a:lnTo>
                  <a:lnTo>
                    <a:pt x="324510" y="89573"/>
                  </a:lnTo>
                  <a:lnTo>
                    <a:pt x="324650" y="89420"/>
                  </a:lnTo>
                  <a:close/>
                </a:path>
                <a:path w="2943225" h="321945">
                  <a:moveTo>
                    <a:pt x="329755" y="78346"/>
                  </a:moveTo>
                  <a:lnTo>
                    <a:pt x="327444" y="76885"/>
                  </a:lnTo>
                  <a:lnTo>
                    <a:pt x="325907" y="75984"/>
                  </a:lnTo>
                  <a:lnTo>
                    <a:pt x="325513" y="73698"/>
                  </a:lnTo>
                  <a:lnTo>
                    <a:pt x="323227" y="73698"/>
                  </a:lnTo>
                  <a:lnTo>
                    <a:pt x="322618" y="73698"/>
                  </a:lnTo>
                  <a:lnTo>
                    <a:pt x="322249" y="73152"/>
                  </a:lnTo>
                  <a:lnTo>
                    <a:pt x="320243" y="71170"/>
                  </a:lnTo>
                  <a:lnTo>
                    <a:pt x="318503" y="71374"/>
                  </a:lnTo>
                  <a:lnTo>
                    <a:pt x="316877" y="72593"/>
                  </a:lnTo>
                  <a:lnTo>
                    <a:pt x="316064" y="72999"/>
                  </a:lnTo>
                  <a:lnTo>
                    <a:pt x="315214" y="73279"/>
                  </a:lnTo>
                  <a:lnTo>
                    <a:pt x="314210" y="74104"/>
                  </a:lnTo>
                  <a:lnTo>
                    <a:pt x="314083" y="74637"/>
                  </a:lnTo>
                  <a:lnTo>
                    <a:pt x="313817" y="75057"/>
                  </a:lnTo>
                  <a:lnTo>
                    <a:pt x="313588" y="74460"/>
                  </a:lnTo>
                  <a:lnTo>
                    <a:pt x="313385" y="73698"/>
                  </a:lnTo>
                  <a:lnTo>
                    <a:pt x="311683" y="72517"/>
                  </a:lnTo>
                  <a:lnTo>
                    <a:pt x="311531" y="74752"/>
                  </a:lnTo>
                  <a:lnTo>
                    <a:pt x="309892" y="74701"/>
                  </a:lnTo>
                  <a:lnTo>
                    <a:pt x="310019" y="78193"/>
                  </a:lnTo>
                  <a:lnTo>
                    <a:pt x="311200" y="79324"/>
                  </a:lnTo>
                  <a:lnTo>
                    <a:pt x="312153" y="78905"/>
                  </a:lnTo>
                  <a:lnTo>
                    <a:pt x="312686" y="78701"/>
                  </a:lnTo>
                  <a:lnTo>
                    <a:pt x="312686" y="79019"/>
                  </a:lnTo>
                  <a:lnTo>
                    <a:pt x="312534" y="79425"/>
                  </a:lnTo>
                  <a:lnTo>
                    <a:pt x="312801" y="80327"/>
                  </a:lnTo>
                  <a:lnTo>
                    <a:pt x="313258" y="80581"/>
                  </a:lnTo>
                  <a:lnTo>
                    <a:pt x="313639" y="80987"/>
                  </a:lnTo>
                  <a:lnTo>
                    <a:pt x="313613" y="81330"/>
                  </a:lnTo>
                  <a:lnTo>
                    <a:pt x="313537" y="81661"/>
                  </a:lnTo>
                  <a:lnTo>
                    <a:pt x="313588" y="82715"/>
                  </a:lnTo>
                  <a:lnTo>
                    <a:pt x="312686" y="83820"/>
                  </a:lnTo>
                  <a:lnTo>
                    <a:pt x="315595" y="83896"/>
                  </a:lnTo>
                  <a:lnTo>
                    <a:pt x="316344" y="83489"/>
                  </a:lnTo>
                  <a:lnTo>
                    <a:pt x="316877" y="82918"/>
                  </a:lnTo>
                  <a:lnTo>
                    <a:pt x="317055" y="82969"/>
                  </a:lnTo>
                  <a:lnTo>
                    <a:pt x="318135" y="83312"/>
                  </a:lnTo>
                  <a:lnTo>
                    <a:pt x="318782" y="83121"/>
                  </a:lnTo>
                  <a:lnTo>
                    <a:pt x="319379" y="82791"/>
                  </a:lnTo>
                  <a:lnTo>
                    <a:pt x="319405" y="83337"/>
                  </a:lnTo>
                  <a:lnTo>
                    <a:pt x="318223" y="85420"/>
                  </a:lnTo>
                  <a:lnTo>
                    <a:pt x="319481" y="86106"/>
                  </a:lnTo>
                  <a:lnTo>
                    <a:pt x="321995" y="86906"/>
                  </a:lnTo>
                  <a:lnTo>
                    <a:pt x="323405" y="86626"/>
                  </a:lnTo>
                  <a:lnTo>
                    <a:pt x="324180" y="85102"/>
                  </a:lnTo>
                  <a:lnTo>
                    <a:pt x="324726" y="84645"/>
                  </a:lnTo>
                  <a:lnTo>
                    <a:pt x="324650" y="84074"/>
                  </a:lnTo>
                  <a:lnTo>
                    <a:pt x="324535" y="83515"/>
                  </a:lnTo>
                  <a:lnTo>
                    <a:pt x="324802" y="84366"/>
                  </a:lnTo>
                  <a:lnTo>
                    <a:pt x="325158" y="85204"/>
                  </a:lnTo>
                  <a:lnTo>
                    <a:pt x="327799" y="84150"/>
                  </a:lnTo>
                  <a:lnTo>
                    <a:pt x="328244" y="82410"/>
                  </a:lnTo>
                  <a:lnTo>
                    <a:pt x="326694" y="79959"/>
                  </a:lnTo>
                  <a:lnTo>
                    <a:pt x="329755" y="78346"/>
                  </a:lnTo>
                  <a:close/>
                </a:path>
                <a:path w="2943225" h="321945">
                  <a:moveTo>
                    <a:pt x="335394" y="124841"/>
                  </a:moveTo>
                  <a:lnTo>
                    <a:pt x="334924" y="123202"/>
                  </a:lnTo>
                  <a:lnTo>
                    <a:pt x="333311" y="122199"/>
                  </a:lnTo>
                  <a:lnTo>
                    <a:pt x="332892" y="121920"/>
                  </a:lnTo>
                  <a:lnTo>
                    <a:pt x="332435" y="121970"/>
                  </a:lnTo>
                  <a:lnTo>
                    <a:pt x="332016" y="121907"/>
                  </a:lnTo>
                  <a:lnTo>
                    <a:pt x="332359" y="121119"/>
                  </a:lnTo>
                  <a:lnTo>
                    <a:pt x="332511" y="120548"/>
                  </a:lnTo>
                  <a:lnTo>
                    <a:pt x="330377" y="119214"/>
                  </a:lnTo>
                  <a:lnTo>
                    <a:pt x="329450" y="118706"/>
                  </a:lnTo>
                  <a:lnTo>
                    <a:pt x="328752" y="120523"/>
                  </a:lnTo>
                  <a:lnTo>
                    <a:pt x="327888" y="121297"/>
                  </a:lnTo>
                  <a:lnTo>
                    <a:pt x="328066" y="121970"/>
                  </a:lnTo>
                  <a:lnTo>
                    <a:pt x="329298" y="122783"/>
                  </a:lnTo>
                  <a:lnTo>
                    <a:pt x="329552" y="122859"/>
                  </a:lnTo>
                  <a:lnTo>
                    <a:pt x="329501" y="122986"/>
                  </a:lnTo>
                  <a:lnTo>
                    <a:pt x="329323" y="122961"/>
                  </a:lnTo>
                  <a:lnTo>
                    <a:pt x="328625" y="125564"/>
                  </a:lnTo>
                  <a:lnTo>
                    <a:pt x="327240" y="125069"/>
                  </a:lnTo>
                  <a:lnTo>
                    <a:pt x="324358" y="124841"/>
                  </a:lnTo>
                  <a:lnTo>
                    <a:pt x="323126" y="125120"/>
                  </a:lnTo>
                  <a:lnTo>
                    <a:pt x="320192" y="125310"/>
                  </a:lnTo>
                  <a:lnTo>
                    <a:pt x="319087" y="126390"/>
                  </a:lnTo>
                  <a:lnTo>
                    <a:pt x="319735" y="130213"/>
                  </a:lnTo>
                  <a:lnTo>
                    <a:pt x="318833" y="131737"/>
                  </a:lnTo>
                  <a:lnTo>
                    <a:pt x="316903" y="133680"/>
                  </a:lnTo>
                  <a:lnTo>
                    <a:pt x="318274" y="133921"/>
                  </a:lnTo>
                  <a:lnTo>
                    <a:pt x="319989" y="135280"/>
                  </a:lnTo>
                  <a:lnTo>
                    <a:pt x="321767" y="136537"/>
                  </a:lnTo>
                  <a:lnTo>
                    <a:pt x="325780" y="140271"/>
                  </a:lnTo>
                  <a:lnTo>
                    <a:pt x="328015" y="139420"/>
                  </a:lnTo>
                  <a:lnTo>
                    <a:pt x="334289" y="137795"/>
                  </a:lnTo>
                  <a:lnTo>
                    <a:pt x="333641" y="135229"/>
                  </a:lnTo>
                  <a:lnTo>
                    <a:pt x="334949" y="132346"/>
                  </a:lnTo>
                  <a:lnTo>
                    <a:pt x="334797" y="130632"/>
                  </a:lnTo>
                  <a:lnTo>
                    <a:pt x="333197" y="128333"/>
                  </a:lnTo>
                  <a:lnTo>
                    <a:pt x="333438" y="127546"/>
                  </a:lnTo>
                  <a:lnTo>
                    <a:pt x="335394" y="124841"/>
                  </a:lnTo>
                  <a:close/>
                </a:path>
                <a:path w="2943225" h="321945">
                  <a:moveTo>
                    <a:pt x="338734" y="57505"/>
                  </a:moveTo>
                  <a:lnTo>
                    <a:pt x="337337" y="56337"/>
                  </a:lnTo>
                  <a:lnTo>
                    <a:pt x="336550" y="55981"/>
                  </a:lnTo>
                  <a:lnTo>
                    <a:pt x="335648" y="57886"/>
                  </a:lnTo>
                  <a:lnTo>
                    <a:pt x="334645" y="57480"/>
                  </a:lnTo>
                  <a:lnTo>
                    <a:pt x="333717" y="58318"/>
                  </a:lnTo>
                  <a:lnTo>
                    <a:pt x="333590" y="58762"/>
                  </a:lnTo>
                  <a:lnTo>
                    <a:pt x="333692" y="59270"/>
                  </a:lnTo>
                  <a:lnTo>
                    <a:pt x="332765" y="58889"/>
                  </a:lnTo>
                  <a:lnTo>
                    <a:pt x="331609" y="58610"/>
                  </a:lnTo>
                  <a:lnTo>
                    <a:pt x="330809" y="58610"/>
                  </a:lnTo>
                  <a:lnTo>
                    <a:pt x="330327" y="58115"/>
                  </a:lnTo>
                  <a:lnTo>
                    <a:pt x="329857" y="57683"/>
                  </a:lnTo>
                  <a:lnTo>
                    <a:pt x="328345" y="58991"/>
                  </a:lnTo>
                  <a:lnTo>
                    <a:pt x="327037" y="58661"/>
                  </a:lnTo>
                  <a:lnTo>
                    <a:pt x="325031" y="60744"/>
                  </a:lnTo>
                  <a:lnTo>
                    <a:pt x="325589" y="65392"/>
                  </a:lnTo>
                  <a:lnTo>
                    <a:pt x="328574" y="68300"/>
                  </a:lnTo>
                  <a:lnTo>
                    <a:pt x="330327" y="67983"/>
                  </a:lnTo>
                  <a:lnTo>
                    <a:pt x="332155" y="65925"/>
                  </a:lnTo>
                  <a:lnTo>
                    <a:pt x="333121" y="64846"/>
                  </a:lnTo>
                  <a:lnTo>
                    <a:pt x="333540" y="63436"/>
                  </a:lnTo>
                  <a:lnTo>
                    <a:pt x="333819" y="63461"/>
                  </a:lnTo>
                  <a:lnTo>
                    <a:pt x="334200" y="63665"/>
                  </a:lnTo>
                  <a:lnTo>
                    <a:pt x="334416" y="63588"/>
                  </a:lnTo>
                  <a:lnTo>
                    <a:pt x="334518" y="62852"/>
                  </a:lnTo>
                  <a:lnTo>
                    <a:pt x="334772" y="61607"/>
                  </a:lnTo>
                  <a:lnTo>
                    <a:pt x="334873" y="60350"/>
                  </a:lnTo>
                  <a:lnTo>
                    <a:pt x="335699" y="60706"/>
                  </a:lnTo>
                  <a:lnTo>
                    <a:pt x="336524" y="60680"/>
                  </a:lnTo>
                  <a:lnTo>
                    <a:pt x="337134" y="59791"/>
                  </a:lnTo>
                  <a:lnTo>
                    <a:pt x="337731" y="58813"/>
                  </a:lnTo>
                  <a:lnTo>
                    <a:pt x="338162" y="58191"/>
                  </a:lnTo>
                  <a:lnTo>
                    <a:pt x="338734" y="57505"/>
                  </a:lnTo>
                  <a:close/>
                </a:path>
                <a:path w="2943225" h="321945">
                  <a:moveTo>
                    <a:pt x="355688" y="150596"/>
                  </a:moveTo>
                  <a:lnTo>
                    <a:pt x="354799" y="146304"/>
                  </a:lnTo>
                  <a:lnTo>
                    <a:pt x="353593" y="147408"/>
                  </a:lnTo>
                  <a:lnTo>
                    <a:pt x="350837" y="148107"/>
                  </a:lnTo>
                  <a:lnTo>
                    <a:pt x="351421" y="147256"/>
                  </a:lnTo>
                  <a:lnTo>
                    <a:pt x="352069" y="145669"/>
                  </a:lnTo>
                  <a:lnTo>
                    <a:pt x="351891" y="145097"/>
                  </a:lnTo>
                  <a:lnTo>
                    <a:pt x="351320" y="144868"/>
                  </a:lnTo>
                  <a:lnTo>
                    <a:pt x="349351" y="143992"/>
                  </a:lnTo>
                  <a:lnTo>
                    <a:pt x="345567" y="145148"/>
                  </a:lnTo>
                  <a:lnTo>
                    <a:pt x="344157" y="147332"/>
                  </a:lnTo>
                  <a:lnTo>
                    <a:pt x="344182" y="148183"/>
                  </a:lnTo>
                  <a:lnTo>
                    <a:pt x="344233" y="148983"/>
                  </a:lnTo>
                  <a:lnTo>
                    <a:pt x="343382" y="149987"/>
                  </a:lnTo>
                  <a:lnTo>
                    <a:pt x="342099" y="149771"/>
                  </a:lnTo>
                  <a:lnTo>
                    <a:pt x="342074" y="152400"/>
                  </a:lnTo>
                  <a:lnTo>
                    <a:pt x="343890" y="153377"/>
                  </a:lnTo>
                  <a:lnTo>
                    <a:pt x="344919" y="153250"/>
                  </a:lnTo>
                  <a:lnTo>
                    <a:pt x="345897" y="152603"/>
                  </a:lnTo>
                  <a:lnTo>
                    <a:pt x="347027" y="153352"/>
                  </a:lnTo>
                  <a:lnTo>
                    <a:pt x="348424" y="153428"/>
                  </a:lnTo>
                  <a:lnTo>
                    <a:pt x="350837" y="150164"/>
                  </a:lnTo>
                  <a:lnTo>
                    <a:pt x="351891" y="151168"/>
                  </a:lnTo>
                  <a:lnTo>
                    <a:pt x="353021" y="150964"/>
                  </a:lnTo>
                  <a:lnTo>
                    <a:pt x="354380" y="150698"/>
                  </a:lnTo>
                  <a:lnTo>
                    <a:pt x="355688" y="150596"/>
                  </a:lnTo>
                  <a:close/>
                </a:path>
                <a:path w="2943225" h="321945">
                  <a:moveTo>
                    <a:pt x="363905" y="148196"/>
                  </a:moveTo>
                  <a:lnTo>
                    <a:pt x="363893" y="147942"/>
                  </a:lnTo>
                  <a:lnTo>
                    <a:pt x="360527" y="148196"/>
                  </a:lnTo>
                  <a:lnTo>
                    <a:pt x="363905" y="148196"/>
                  </a:lnTo>
                  <a:close/>
                </a:path>
                <a:path w="2943225" h="321945">
                  <a:moveTo>
                    <a:pt x="369087" y="99910"/>
                  </a:moveTo>
                  <a:lnTo>
                    <a:pt x="367779" y="98882"/>
                  </a:lnTo>
                  <a:lnTo>
                    <a:pt x="367690" y="97955"/>
                  </a:lnTo>
                  <a:lnTo>
                    <a:pt x="367601" y="97104"/>
                  </a:lnTo>
                  <a:lnTo>
                    <a:pt x="365429" y="95072"/>
                  </a:lnTo>
                  <a:lnTo>
                    <a:pt x="364731" y="94411"/>
                  </a:lnTo>
                  <a:lnTo>
                    <a:pt x="364261" y="94411"/>
                  </a:lnTo>
                  <a:lnTo>
                    <a:pt x="363143" y="94081"/>
                  </a:lnTo>
                  <a:lnTo>
                    <a:pt x="362140" y="93014"/>
                  </a:lnTo>
                  <a:lnTo>
                    <a:pt x="361683" y="92532"/>
                  </a:lnTo>
                  <a:lnTo>
                    <a:pt x="361276" y="92532"/>
                  </a:lnTo>
                  <a:lnTo>
                    <a:pt x="362280" y="91452"/>
                  </a:lnTo>
                  <a:lnTo>
                    <a:pt x="362140" y="91452"/>
                  </a:lnTo>
                  <a:lnTo>
                    <a:pt x="362051" y="91274"/>
                  </a:lnTo>
                  <a:lnTo>
                    <a:pt x="361213" y="89623"/>
                  </a:lnTo>
                  <a:lnTo>
                    <a:pt x="361365" y="89623"/>
                  </a:lnTo>
                  <a:lnTo>
                    <a:pt x="362381" y="88887"/>
                  </a:lnTo>
                  <a:lnTo>
                    <a:pt x="361124" y="88315"/>
                  </a:lnTo>
                  <a:lnTo>
                    <a:pt x="361213" y="88112"/>
                  </a:lnTo>
                  <a:lnTo>
                    <a:pt x="361988" y="86283"/>
                  </a:lnTo>
                  <a:lnTo>
                    <a:pt x="358609" y="85699"/>
                  </a:lnTo>
                  <a:lnTo>
                    <a:pt x="357289" y="85471"/>
                  </a:lnTo>
                  <a:lnTo>
                    <a:pt x="354253" y="85699"/>
                  </a:lnTo>
                  <a:lnTo>
                    <a:pt x="349961" y="83070"/>
                  </a:lnTo>
                  <a:lnTo>
                    <a:pt x="347827" y="83769"/>
                  </a:lnTo>
                  <a:lnTo>
                    <a:pt x="347002" y="83769"/>
                  </a:lnTo>
                  <a:lnTo>
                    <a:pt x="347002" y="93814"/>
                  </a:lnTo>
                  <a:lnTo>
                    <a:pt x="346976" y="94081"/>
                  </a:lnTo>
                  <a:lnTo>
                    <a:pt x="346875" y="94259"/>
                  </a:lnTo>
                  <a:lnTo>
                    <a:pt x="346798" y="94411"/>
                  </a:lnTo>
                  <a:lnTo>
                    <a:pt x="346875" y="94081"/>
                  </a:lnTo>
                  <a:lnTo>
                    <a:pt x="347002" y="93814"/>
                  </a:lnTo>
                  <a:lnTo>
                    <a:pt x="347002" y="83769"/>
                  </a:lnTo>
                  <a:lnTo>
                    <a:pt x="343636" y="83769"/>
                  </a:lnTo>
                  <a:lnTo>
                    <a:pt x="342760" y="85471"/>
                  </a:lnTo>
                  <a:lnTo>
                    <a:pt x="342658" y="85699"/>
                  </a:lnTo>
                  <a:lnTo>
                    <a:pt x="341680" y="88112"/>
                  </a:lnTo>
                  <a:lnTo>
                    <a:pt x="341744" y="88315"/>
                  </a:lnTo>
                  <a:lnTo>
                    <a:pt x="342176" y="89623"/>
                  </a:lnTo>
                  <a:lnTo>
                    <a:pt x="344868" y="91274"/>
                  </a:lnTo>
                  <a:lnTo>
                    <a:pt x="346722" y="93014"/>
                  </a:lnTo>
                  <a:lnTo>
                    <a:pt x="344525" y="92532"/>
                  </a:lnTo>
                  <a:lnTo>
                    <a:pt x="344843" y="92532"/>
                  </a:lnTo>
                  <a:lnTo>
                    <a:pt x="344538" y="91452"/>
                  </a:lnTo>
                  <a:lnTo>
                    <a:pt x="343585" y="90970"/>
                  </a:lnTo>
                  <a:lnTo>
                    <a:pt x="342099" y="90271"/>
                  </a:lnTo>
                  <a:lnTo>
                    <a:pt x="340550" y="90970"/>
                  </a:lnTo>
                  <a:lnTo>
                    <a:pt x="340436" y="91452"/>
                  </a:lnTo>
                  <a:lnTo>
                    <a:pt x="340398" y="93332"/>
                  </a:lnTo>
                  <a:lnTo>
                    <a:pt x="340169" y="93814"/>
                  </a:lnTo>
                  <a:lnTo>
                    <a:pt x="340067" y="94081"/>
                  </a:lnTo>
                  <a:lnTo>
                    <a:pt x="339991" y="94259"/>
                  </a:lnTo>
                  <a:lnTo>
                    <a:pt x="339115" y="94411"/>
                  </a:lnTo>
                  <a:lnTo>
                    <a:pt x="338797" y="94411"/>
                  </a:lnTo>
                  <a:lnTo>
                    <a:pt x="336156" y="95072"/>
                  </a:lnTo>
                  <a:lnTo>
                    <a:pt x="332828" y="93916"/>
                  </a:lnTo>
                  <a:lnTo>
                    <a:pt x="331050" y="94843"/>
                  </a:lnTo>
                  <a:lnTo>
                    <a:pt x="330936" y="96215"/>
                  </a:lnTo>
                  <a:lnTo>
                    <a:pt x="330885" y="96824"/>
                  </a:lnTo>
                  <a:lnTo>
                    <a:pt x="330530" y="97396"/>
                  </a:lnTo>
                  <a:lnTo>
                    <a:pt x="330263" y="97955"/>
                  </a:lnTo>
                  <a:lnTo>
                    <a:pt x="329120" y="97955"/>
                  </a:lnTo>
                  <a:lnTo>
                    <a:pt x="329222" y="97396"/>
                  </a:lnTo>
                  <a:lnTo>
                    <a:pt x="329260" y="96824"/>
                  </a:lnTo>
                  <a:lnTo>
                    <a:pt x="328701" y="95313"/>
                  </a:lnTo>
                  <a:lnTo>
                    <a:pt x="328561" y="95313"/>
                  </a:lnTo>
                  <a:lnTo>
                    <a:pt x="327050" y="94259"/>
                  </a:lnTo>
                  <a:lnTo>
                    <a:pt x="326859" y="94081"/>
                  </a:lnTo>
                  <a:lnTo>
                    <a:pt x="325932" y="95313"/>
                  </a:lnTo>
                  <a:lnTo>
                    <a:pt x="323761" y="94411"/>
                  </a:lnTo>
                  <a:lnTo>
                    <a:pt x="323049" y="94411"/>
                  </a:lnTo>
                  <a:lnTo>
                    <a:pt x="321945" y="97396"/>
                  </a:lnTo>
                  <a:lnTo>
                    <a:pt x="321843" y="99377"/>
                  </a:lnTo>
                  <a:lnTo>
                    <a:pt x="322872" y="100888"/>
                  </a:lnTo>
                  <a:lnTo>
                    <a:pt x="323100" y="100888"/>
                  </a:lnTo>
                  <a:lnTo>
                    <a:pt x="323507" y="101168"/>
                  </a:lnTo>
                  <a:lnTo>
                    <a:pt x="323583" y="101638"/>
                  </a:lnTo>
                  <a:lnTo>
                    <a:pt x="323799" y="103047"/>
                  </a:lnTo>
                  <a:lnTo>
                    <a:pt x="324878" y="105854"/>
                  </a:lnTo>
                  <a:lnTo>
                    <a:pt x="327012" y="107391"/>
                  </a:lnTo>
                  <a:lnTo>
                    <a:pt x="327139" y="107213"/>
                  </a:lnTo>
                  <a:lnTo>
                    <a:pt x="327634" y="106476"/>
                  </a:lnTo>
                  <a:lnTo>
                    <a:pt x="327723" y="109372"/>
                  </a:lnTo>
                  <a:lnTo>
                    <a:pt x="328193" y="109931"/>
                  </a:lnTo>
                  <a:lnTo>
                    <a:pt x="328498" y="110477"/>
                  </a:lnTo>
                  <a:lnTo>
                    <a:pt x="329958" y="113385"/>
                  </a:lnTo>
                  <a:lnTo>
                    <a:pt x="330542" y="113969"/>
                  </a:lnTo>
                  <a:lnTo>
                    <a:pt x="333425" y="113969"/>
                  </a:lnTo>
                  <a:lnTo>
                    <a:pt x="334594" y="113169"/>
                  </a:lnTo>
                  <a:lnTo>
                    <a:pt x="335851" y="112039"/>
                  </a:lnTo>
                  <a:lnTo>
                    <a:pt x="335953" y="112306"/>
                  </a:lnTo>
                  <a:lnTo>
                    <a:pt x="336207" y="112534"/>
                  </a:lnTo>
                  <a:lnTo>
                    <a:pt x="336283" y="112814"/>
                  </a:lnTo>
                  <a:lnTo>
                    <a:pt x="336397" y="113385"/>
                  </a:lnTo>
                  <a:lnTo>
                    <a:pt x="336524" y="113969"/>
                  </a:lnTo>
                  <a:lnTo>
                    <a:pt x="336600" y="115252"/>
                  </a:lnTo>
                  <a:lnTo>
                    <a:pt x="336816" y="116001"/>
                  </a:lnTo>
                  <a:lnTo>
                    <a:pt x="336791" y="117678"/>
                  </a:lnTo>
                  <a:lnTo>
                    <a:pt x="337642" y="119621"/>
                  </a:lnTo>
                  <a:lnTo>
                    <a:pt x="338759" y="121221"/>
                  </a:lnTo>
                  <a:lnTo>
                    <a:pt x="336130" y="123761"/>
                  </a:lnTo>
                  <a:lnTo>
                    <a:pt x="336194" y="123990"/>
                  </a:lnTo>
                  <a:lnTo>
                    <a:pt x="336524" y="125044"/>
                  </a:lnTo>
                  <a:lnTo>
                    <a:pt x="338658" y="127469"/>
                  </a:lnTo>
                  <a:lnTo>
                    <a:pt x="338137" y="129362"/>
                  </a:lnTo>
                  <a:lnTo>
                    <a:pt x="336550" y="133096"/>
                  </a:lnTo>
                  <a:lnTo>
                    <a:pt x="336804" y="134480"/>
                  </a:lnTo>
                  <a:lnTo>
                    <a:pt x="339369" y="135928"/>
                  </a:lnTo>
                  <a:lnTo>
                    <a:pt x="339953" y="135928"/>
                  </a:lnTo>
                  <a:lnTo>
                    <a:pt x="340918" y="136334"/>
                  </a:lnTo>
                  <a:lnTo>
                    <a:pt x="340753" y="136486"/>
                  </a:lnTo>
                  <a:lnTo>
                    <a:pt x="340321" y="136486"/>
                  </a:lnTo>
                  <a:lnTo>
                    <a:pt x="339382" y="137871"/>
                  </a:lnTo>
                  <a:lnTo>
                    <a:pt x="340220" y="140627"/>
                  </a:lnTo>
                  <a:lnTo>
                    <a:pt x="341553" y="141960"/>
                  </a:lnTo>
                  <a:lnTo>
                    <a:pt x="343331" y="143789"/>
                  </a:lnTo>
                  <a:lnTo>
                    <a:pt x="345338" y="143967"/>
                  </a:lnTo>
                  <a:lnTo>
                    <a:pt x="347268" y="141808"/>
                  </a:lnTo>
                  <a:lnTo>
                    <a:pt x="347268" y="137185"/>
                  </a:lnTo>
                  <a:lnTo>
                    <a:pt x="347726" y="137439"/>
                  </a:lnTo>
                  <a:lnTo>
                    <a:pt x="348157" y="137871"/>
                  </a:lnTo>
                  <a:lnTo>
                    <a:pt x="348653" y="139166"/>
                  </a:lnTo>
                  <a:lnTo>
                    <a:pt x="349110" y="139166"/>
                  </a:lnTo>
                  <a:lnTo>
                    <a:pt x="350685" y="138899"/>
                  </a:lnTo>
                  <a:lnTo>
                    <a:pt x="351967" y="137185"/>
                  </a:lnTo>
                  <a:lnTo>
                    <a:pt x="352501" y="136486"/>
                  </a:lnTo>
                  <a:lnTo>
                    <a:pt x="352539" y="136334"/>
                  </a:lnTo>
                  <a:lnTo>
                    <a:pt x="352666" y="135928"/>
                  </a:lnTo>
                  <a:lnTo>
                    <a:pt x="352920" y="135077"/>
                  </a:lnTo>
                  <a:lnTo>
                    <a:pt x="352844" y="134480"/>
                  </a:lnTo>
                  <a:lnTo>
                    <a:pt x="352298" y="129984"/>
                  </a:lnTo>
                  <a:lnTo>
                    <a:pt x="352323" y="126339"/>
                  </a:lnTo>
                  <a:lnTo>
                    <a:pt x="357822" y="125768"/>
                  </a:lnTo>
                  <a:lnTo>
                    <a:pt x="357632" y="125044"/>
                  </a:lnTo>
                  <a:lnTo>
                    <a:pt x="356933" y="124510"/>
                  </a:lnTo>
                  <a:lnTo>
                    <a:pt x="356082" y="123990"/>
                  </a:lnTo>
                  <a:lnTo>
                    <a:pt x="357136" y="122605"/>
                  </a:lnTo>
                  <a:lnTo>
                    <a:pt x="357746" y="121043"/>
                  </a:lnTo>
                  <a:lnTo>
                    <a:pt x="357085" y="119367"/>
                  </a:lnTo>
                  <a:lnTo>
                    <a:pt x="356717" y="119087"/>
                  </a:lnTo>
                  <a:lnTo>
                    <a:pt x="356387" y="118808"/>
                  </a:lnTo>
                  <a:lnTo>
                    <a:pt x="356933" y="117678"/>
                  </a:lnTo>
                  <a:lnTo>
                    <a:pt x="355993" y="117309"/>
                  </a:lnTo>
                  <a:lnTo>
                    <a:pt x="356222" y="117309"/>
                  </a:lnTo>
                  <a:lnTo>
                    <a:pt x="355688" y="116547"/>
                  </a:lnTo>
                  <a:lnTo>
                    <a:pt x="355561" y="116281"/>
                  </a:lnTo>
                  <a:lnTo>
                    <a:pt x="355384" y="116001"/>
                  </a:lnTo>
                  <a:lnTo>
                    <a:pt x="355561" y="115100"/>
                  </a:lnTo>
                  <a:lnTo>
                    <a:pt x="355904" y="113969"/>
                  </a:lnTo>
                  <a:lnTo>
                    <a:pt x="361276" y="113969"/>
                  </a:lnTo>
                  <a:lnTo>
                    <a:pt x="361835" y="113385"/>
                  </a:lnTo>
                  <a:lnTo>
                    <a:pt x="361988" y="113169"/>
                  </a:lnTo>
                  <a:lnTo>
                    <a:pt x="362064" y="112039"/>
                  </a:lnTo>
                  <a:lnTo>
                    <a:pt x="362153" y="110477"/>
                  </a:lnTo>
                  <a:lnTo>
                    <a:pt x="362242" y="109931"/>
                  </a:lnTo>
                  <a:lnTo>
                    <a:pt x="362762" y="109004"/>
                  </a:lnTo>
                  <a:lnTo>
                    <a:pt x="364020" y="108216"/>
                  </a:lnTo>
                  <a:lnTo>
                    <a:pt x="363486" y="107213"/>
                  </a:lnTo>
                  <a:lnTo>
                    <a:pt x="363410" y="106311"/>
                  </a:lnTo>
                  <a:lnTo>
                    <a:pt x="365099" y="106311"/>
                  </a:lnTo>
                  <a:lnTo>
                    <a:pt x="367334" y="104178"/>
                  </a:lnTo>
                  <a:lnTo>
                    <a:pt x="367411" y="103047"/>
                  </a:lnTo>
                  <a:lnTo>
                    <a:pt x="367512" y="101638"/>
                  </a:lnTo>
                  <a:lnTo>
                    <a:pt x="369087" y="99910"/>
                  </a:lnTo>
                  <a:close/>
                </a:path>
                <a:path w="2943225" h="321945">
                  <a:moveTo>
                    <a:pt x="380784" y="148323"/>
                  </a:moveTo>
                  <a:lnTo>
                    <a:pt x="380758" y="148196"/>
                  </a:lnTo>
                  <a:lnTo>
                    <a:pt x="380631" y="147688"/>
                  </a:lnTo>
                  <a:lnTo>
                    <a:pt x="380542" y="147307"/>
                  </a:lnTo>
                  <a:lnTo>
                    <a:pt x="380479" y="147053"/>
                  </a:lnTo>
                  <a:lnTo>
                    <a:pt x="378104" y="147053"/>
                  </a:lnTo>
                  <a:lnTo>
                    <a:pt x="378587" y="147307"/>
                  </a:lnTo>
                  <a:lnTo>
                    <a:pt x="378777" y="147307"/>
                  </a:lnTo>
                  <a:lnTo>
                    <a:pt x="379285" y="148704"/>
                  </a:lnTo>
                  <a:lnTo>
                    <a:pt x="380453" y="148323"/>
                  </a:lnTo>
                  <a:lnTo>
                    <a:pt x="380784" y="148323"/>
                  </a:lnTo>
                  <a:close/>
                </a:path>
                <a:path w="2943225" h="321945">
                  <a:moveTo>
                    <a:pt x="393433" y="96266"/>
                  </a:moveTo>
                  <a:lnTo>
                    <a:pt x="392214" y="96888"/>
                  </a:lnTo>
                  <a:lnTo>
                    <a:pt x="393128" y="96888"/>
                  </a:lnTo>
                  <a:lnTo>
                    <a:pt x="393433" y="96266"/>
                  </a:lnTo>
                  <a:close/>
                </a:path>
                <a:path w="2943225" h="321945">
                  <a:moveTo>
                    <a:pt x="394830" y="43167"/>
                  </a:moveTo>
                  <a:lnTo>
                    <a:pt x="394563" y="42786"/>
                  </a:lnTo>
                  <a:lnTo>
                    <a:pt x="394157" y="43167"/>
                  </a:lnTo>
                  <a:lnTo>
                    <a:pt x="394830" y="43167"/>
                  </a:lnTo>
                  <a:close/>
                </a:path>
                <a:path w="2943225" h="321945">
                  <a:moveTo>
                    <a:pt x="395795" y="133731"/>
                  </a:moveTo>
                  <a:lnTo>
                    <a:pt x="395719" y="133400"/>
                  </a:lnTo>
                  <a:lnTo>
                    <a:pt x="395592" y="133324"/>
                  </a:lnTo>
                  <a:lnTo>
                    <a:pt x="394970" y="132867"/>
                  </a:lnTo>
                  <a:lnTo>
                    <a:pt x="394322" y="132448"/>
                  </a:lnTo>
                  <a:lnTo>
                    <a:pt x="393636" y="132118"/>
                  </a:lnTo>
                  <a:lnTo>
                    <a:pt x="393458" y="132041"/>
                  </a:lnTo>
                  <a:lnTo>
                    <a:pt x="392836" y="132448"/>
                  </a:lnTo>
                  <a:lnTo>
                    <a:pt x="393217" y="133324"/>
                  </a:lnTo>
                  <a:lnTo>
                    <a:pt x="392836" y="134454"/>
                  </a:lnTo>
                  <a:lnTo>
                    <a:pt x="393865" y="135026"/>
                  </a:lnTo>
                  <a:lnTo>
                    <a:pt x="394220" y="135077"/>
                  </a:lnTo>
                  <a:lnTo>
                    <a:pt x="394716" y="135305"/>
                  </a:lnTo>
                  <a:lnTo>
                    <a:pt x="395274" y="134823"/>
                  </a:lnTo>
                  <a:lnTo>
                    <a:pt x="395490" y="134327"/>
                  </a:lnTo>
                  <a:lnTo>
                    <a:pt x="395719" y="133845"/>
                  </a:lnTo>
                  <a:close/>
                </a:path>
                <a:path w="2943225" h="321945">
                  <a:moveTo>
                    <a:pt x="414578" y="95872"/>
                  </a:moveTo>
                  <a:lnTo>
                    <a:pt x="410883" y="94094"/>
                  </a:lnTo>
                  <a:lnTo>
                    <a:pt x="409879" y="94729"/>
                  </a:lnTo>
                  <a:lnTo>
                    <a:pt x="409448" y="94729"/>
                  </a:lnTo>
                  <a:lnTo>
                    <a:pt x="409067" y="95872"/>
                  </a:lnTo>
                  <a:lnTo>
                    <a:pt x="414578" y="95872"/>
                  </a:lnTo>
                  <a:close/>
                </a:path>
                <a:path w="2943225" h="321945">
                  <a:moveTo>
                    <a:pt x="416687" y="96888"/>
                  </a:moveTo>
                  <a:lnTo>
                    <a:pt x="415683" y="95872"/>
                  </a:lnTo>
                  <a:lnTo>
                    <a:pt x="414578" y="95872"/>
                  </a:lnTo>
                  <a:lnTo>
                    <a:pt x="415226" y="96888"/>
                  </a:lnTo>
                  <a:lnTo>
                    <a:pt x="416687" y="96888"/>
                  </a:lnTo>
                  <a:close/>
                </a:path>
                <a:path w="2943225" h="321945">
                  <a:moveTo>
                    <a:pt x="419188" y="113652"/>
                  </a:moveTo>
                  <a:lnTo>
                    <a:pt x="416814" y="113652"/>
                  </a:lnTo>
                  <a:lnTo>
                    <a:pt x="417347" y="112382"/>
                  </a:lnTo>
                  <a:lnTo>
                    <a:pt x="417715" y="111493"/>
                  </a:lnTo>
                  <a:lnTo>
                    <a:pt x="417245" y="110223"/>
                  </a:lnTo>
                  <a:lnTo>
                    <a:pt x="411657" y="110223"/>
                  </a:lnTo>
                  <a:lnTo>
                    <a:pt x="411657" y="113779"/>
                  </a:lnTo>
                  <a:lnTo>
                    <a:pt x="411200" y="113652"/>
                  </a:lnTo>
                  <a:lnTo>
                    <a:pt x="411594" y="113652"/>
                  </a:lnTo>
                  <a:lnTo>
                    <a:pt x="411657" y="113779"/>
                  </a:lnTo>
                  <a:lnTo>
                    <a:pt x="411657" y="110223"/>
                  </a:lnTo>
                  <a:lnTo>
                    <a:pt x="410603" y="110223"/>
                  </a:lnTo>
                  <a:lnTo>
                    <a:pt x="410603" y="112382"/>
                  </a:lnTo>
                  <a:lnTo>
                    <a:pt x="410337" y="112382"/>
                  </a:lnTo>
                  <a:lnTo>
                    <a:pt x="410083" y="112014"/>
                  </a:lnTo>
                  <a:lnTo>
                    <a:pt x="410260" y="112141"/>
                  </a:lnTo>
                  <a:lnTo>
                    <a:pt x="410603" y="112382"/>
                  </a:lnTo>
                  <a:lnTo>
                    <a:pt x="410603" y="110223"/>
                  </a:lnTo>
                  <a:lnTo>
                    <a:pt x="410057" y="110223"/>
                  </a:lnTo>
                  <a:lnTo>
                    <a:pt x="410083" y="111874"/>
                  </a:lnTo>
                  <a:lnTo>
                    <a:pt x="409752" y="111493"/>
                  </a:lnTo>
                  <a:lnTo>
                    <a:pt x="409130" y="110731"/>
                  </a:lnTo>
                  <a:lnTo>
                    <a:pt x="407771" y="110223"/>
                  </a:lnTo>
                  <a:lnTo>
                    <a:pt x="402539" y="110223"/>
                  </a:lnTo>
                  <a:lnTo>
                    <a:pt x="400494" y="110731"/>
                  </a:lnTo>
                  <a:lnTo>
                    <a:pt x="400367" y="112890"/>
                  </a:lnTo>
                  <a:lnTo>
                    <a:pt x="400253" y="113652"/>
                  </a:lnTo>
                  <a:lnTo>
                    <a:pt x="400138" y="114414"/>
                  </a:lnTo>
                  <a:lnTo>
                    <a:pt x="400037" y="115049"/>
                  </a:lnTo>
                  <a:lnTo>
                    <a:pt x="399973" y="115430"/>
                  </a:lnTo>
                  <a:lnTo>
                    <a:pt x="399884" y="116065"/>
                  </a:lnTo>
                  <a:lnTo>
                    <a:pt x="399491" y="118605"/>
                  </a:lnTo>
                  <a:lnTo>
                    <a:pt x="400240" y="120002"/>
                  </a:lnTo>
                  <a:lnTo>
                    <a:pt x="401180" y="120408"/>
                  </a:lnTo>
                  <a:lnTo>
                    <a:pt x="400850" y="120548"/>
                  </a:lnTo>
                  <a:lnTo>
                    <a:pt x="399961" y="120916"/>
                  </a:lnTo>
                  <a:lnTo>
                    <a:pt x="399237" y="120472"/>
                  </a:lnTo>
                  <a:lnTo>
                    <a:pt x="398513" y="120548"/>
                  </a:lnTo>
                  <a:lnTo>
                    <a:pt x="397725" y="120650"/>
                  </a:lnTo>
                  <a:lnTo>
                    <a:pt x="396798" y="124815"/>
                  </a:lnTo>
                  <a:lnTo>
                    <a:pt x="397827" y="126174"/>
                  </a:lnTo>
                  <a:lnTo>
                    <a:pt x="401650" y="127177"/>
                  </a:lnTo>
                  <a:lnTo>
                    <a:pt x="402399" y="126771"/>
                  </a:lnTo>
                  <a:lnTo>
                    <a:pt x="403682" y="126123"/>
                  </a:lnTo>
                  <a:lnTo>
                    <a:pt x="403733" y="123964"/>
                  </a:lnTo>
                  <a:lnTo>
                    <a:pt x="402526" y="121805"/>
                  </a:lnTo>
                  <a:lnTo>
                    <a:pt x="402120" y="121119"/>
                  </a:lnTo>
                  <a:lnTo>
                    <a:pt x="401993" y="120675"/>
                  </a:lnTo>
                  <a:lnTo>
                    <a:pt x="403733" y="121780"/>
                  </a:lnTo>
                  <a:lnTo>
                    <a:pt x="405599" y="121780"/>
                  </a:lnTo>
                  <a:lnTo>
                    <a:pt x="405638" y="122542"/>
                  </a:lnTo>
                  <a:lnTo>
                    <a:pt x="405866" y="122923"/>
                  </a:lnTo>
                  <a:lnTo>
                    <a:pt x="405993" y="123812"/>
                  </a:lnTo>
                  <a:lnTo>
                    <a:pt x="406717" y="124447"/>
                  </a:lnTo>
                  <a:lnTo>
                    <a:pt x="407873" y="124574"/>
                  </a:lnTo>
                  <a:lnTo>
                    <a:pt x="408305" y="124574"/>
                  </a:lnTo>
                  <a:lnTo>
                    <a:pt x="408825" y="125590"/>
                  </a:lnTo>
                  <a:lnTo>
                    <a:pt x="409702" y="123304"/>
                  </a:lnTo>
                  <a:lnTo>
                    <a:pt x="410362" y="122288"/>
                  </a:lnTo>
                  <a:lnTo>
                    <a:pt x="411962" y="120637"/>
                  </a:lnTo>
                  <a:lnTo>
                    <a:pt x="413219" y="121780"/>
                  </a:lnTo>
                  <a:lnTo>
                    <a:pt x="415759" y="120002"/>
                  </a:lnTo>
                  <a:lnTo>
                    <a:pt x="415620" y="120002"/>
                  </a:lnTo>
                  <a:lnTo>
                    <a:pt x="415848" y="119240"/>
                  </a:lnTo>
                  <a:lnTo>
                    <a:pt x="415950" y="116065"/>
                  </a:lnTo>
                  <a:lnTo>
                    <a:pt x="413118" y="116065"/>
                  </a:lnTo>
                  <a:lnTo>
                    <a:pt x="412991" y="115049"/>
                  </a:lnTo>
                  <a:lnTo>
                    <a:pt x="412038" y="114414"/>
                  </a:lnTo>
                  <a:lnTo>
                    <a:pt x="410159" y="114414"/>
                  </a:lnTo>
                  <a:lnTo>
                    <a:pt x="411949" y="114274"/>
                  </a:lnTo>
                  <a:lnTo>
                    <a:pt x="412038" y="114414"/>
                  </a:lnTo>
                  <a:lnTo>
                    <a:pt x="414159" y="114414"/>
                  </a:lnTo>
                  <a:lnTo>
                    <a:pt x="413169" y="114160"/>
                  </a:lnTo>
                  <a:lnTo>
                    <a:pt x="419188" y="113652"/>
                  </a:lnTo>
                  <a:close/>
                </a:path>
                <a:path w="2943225" h="321945">
                  <a:moveTo>
                    <a:pt x="420141" y="81394"/>
                  </a:moveTo>
                  <a:lnTo>
                    <a:pt x="419315" y="81394"/>
                  </a:lnTo>
                  <a:lnTo>
                    <a:pt x="419722" y="81648"/>
                  </a:lnTo>
                  <a:lnTo>
                    <a:pt x="420141" y="81394"/>
                  </a:lnTo>
                  <a:close/>
                </a:path>
                <a:path w="2943225" h="321945">
                  <a:moveTo>
                    <a:pt x="421855" y="126441"/>
                  </a:moveTo>
                  <a:lnTo>
                    <a:pt x="421208" y="125095"/>
                  </a:lnTo>
                  <a:lnTo>
                    <a:pt x="420370" y="124688"/>
                  </a:lnTo>
                  <a:lnTo>
                    <a:pt x="419823" y="124079"/>
                  </a:lnTo>
                  <a:lnTo>
                    <a:pt x="418693" y="122910"/>
                  </a:lnTo>
                  <a:lnTo>
                    <a:pt x="417868" y="123050"/>
                  </a:lnTo>
                  <a:lnTo>
                    <a:pt x="416915" y="124333"/>
                  </a:lnTo>
                  <a:lnTo>
                    <a:pt x="416102" y="125387"/>
                  </a:lnTo>
                  <a:lnTo>
                    <a:pt x="416077" y="126098"/>
                  </a:lnTo>
                  <a:lnTo>
                    <a:pt x="417131" y="126695"/>
                  </a:lnTo>
                  <a:lnTo>
                    <a:pt x="417842" y="127292"/>
                  </a:lnTo>
                  <a:lnTo>
                    <a:pt x="418388" y="128079"/>
                  </a:lnTo>
                  <a:lnTo>
                    <a:pt x="419925" y="128498"/>
                  </a:lnTo>
                  <a:lnTo>
                    <a:pt x="420878" y="128231"/>
                  </a:lnTo>
                  <a:lnTo>
                    <a:pt x="421779" y="128181"/>
                  </a:lnTo>
                  <a:lnTo>
                    <a:pt x="421703" y="127368"/>
                  </a:lnTo>
                  <a:lnTo>
                    <a:pt x="421855" y="126441"/>
                  </a:lnTo>
                  <a:close/>
                </a:path>
                <a:path w="2943225" h="321945">
                  <a:moveTo>
                    <a:pt x="422046" y="90411"/>
                  </a:moveTo>
                  <a:lnTo>
                    <a:pt x="413600" y="90411"/>
                  </a:lnTo>
                  <a:lnTo>
                    <a:pt x="414274" y="92062"/>
                  </a:lnTo>
                  <a:lnTo>
                    <a:pt x="422033" y="92062"/>
                  </a:lnTo>
                  <a:lnTo>
                    <a:pt x="421703" y="91300"/>
                  </a:lnTo>
                  <a:lnTo>
                    <a:pt x="422046" y="90411"/>
                  </a:lnTo>
                  <a:close/>
                </a:path>
                <a:path w="2943225" h="321945">
                  <a:moveTo>
                    <a:pt x="423354" y="110223"/>
                  </a:moveTo>
                  <a:lnTo>
                    <a:pt x="422884" y="109842"/>
                  </a:lnTo>
                  <a:lnTo>
                    <a:pt x="422414" y="109461"/>
                  </a:lnTo>
                  <a:lnTo>
                    <a:pt x="416966" y="109461"/>
                  </a:lnTo>
                  <a:lnTo>
                    <a:pt x="417245" y="110223"/>
                  </a:lnTo>
                  <a:lnTo>
                    <a:pt x="420801" y="110223"/>
                  </a:lnTo>
                  <a:lnTo>
                    <a:pt x="423354" y="110223"/>
                  </a:lnTo>
                  <a:close/>
                </a:path>
                <a:path w="2943225" h="321945">
                  <a:moveTo>
                    <a:pt x="426250" y="81394"/>
                  </a:moveTo>
                  <a:lnTo>
                    <a:pt x="425640" y="80886"/>
                  </a:lnTo>
                  <a:lnTo>
                    <a:pt x="421513" y="80886"/>
                  </a:lnTo>
                  <a:lnTo>
                    <a:pt x="421119" y="80886"/>
                  </a:lnTo>
                  <a:lnTo>
                    <a:pt x="420992" y="80886"/>
                  </a:lnTo>
                  <a:lnTo>
                    <a:pt x="420141" y="81394"/>
                  </a:lnTo>
                  <a:lnTo>
                    <a:pt x="421043" y="81394"/>
                  </a:lnTo>
                  <a:lnTo>
                    <a:pt x="421271" y="81140"/>
                  </a:lnTo>
                  <a:lnTo>
                    <a:pt x="421436" y="81394"/>
                  </a:lnTo>
                  <a:lnTo>
                    <a:pt x="426250" y="81394"/>
                  </a:lnTo>
                  <a:close/>
                </a:path>
                <a:path w="2943225" h="321945">
                  <a:moveTo>
                    <a:pt x="426783" y="95872"/>
                  </a:moveTo>
                  <a:lnTo>
                    <a:pt x="426021" y="95237"/>
                  </a:lnTo>
                  <a:lnTo>
                    <a:pt x="422262" y="92570"/>
                  </a:lnTo>
                  <a:lnTo>
                    <a:pt x="414477" y="92570"/>
                  </a:lnTo>
                  <a:lnTo>
                    <a:pt x="415823" y="95872"/>
                  </a:lnTo>
                  <a:lnTo>
                    <a:pt x="426783" y="95872"/>
                  </a:lnTo>
                  <a:close/>
                </a:path>
                <a:path w="2943225" h="321945">
                  <a:moveTo>
                    <a:pt x="426948" y="92570"/>
                  </a:moveTo>
                  <a:lnTo>
                    <a:pt x="426593" y="92062"/>
                  </a:lnTo>
                  <a:lnTo>
                    <a:pt x="422033" y="92062"/>
                  </a:lnTo>
                  <a:lnTo>
                    <a:pt x="422262" y="92570"/>
                  </a:lnTo>
                  <a:lnTo>
                    <a:pt x="426948" y="92570"/>
                  </a:lnTo>
                  <a:close/>
                </a:path>
                <a:path w="2943225" h="321945">
                  <a:moveTo>
                    <a:pt x="440283" y="94729"/>
                  </a:moveTo>
                  <a:lnTo>
                    <a:pt x="439483" y="94094"/>
                  </a:lnTo>
                  <a:lnTo>
                    <a:pt x="437032" y="93332"/>
                  </a:lnTo>
                  <a:lnTo>
                    <a:pt x="437413" y="93332"/>
                  </a:lnTo>
                  <a:lnTo>
                    <a:pt x="437299" y="92951"/>
                  </a:lnTo>
                  <a:lnTo>
                    <a:pt x="437184" y="92570"/>
                  </a:lnTo>
                  <a:lnTo>
                    <a:pt x="426948" y="92570"/>
                  </a:lnTo>
                  <a:lnTo>
                    <a:pt x="427482" y="93332"/>
                  </a:lnTo>
                  <a:lnTo>
                    <a:pt x="427126" y="93332"/>
                  </a:lnTo>
                  <a:lnTo>
                    <a:pt x="427075" y="95237"/>
                  </a:lnTo>
                  <a:lnTo>
                    <a:pt x="426783" y="95872"/>
                  </a:lnTo>
                  <a:lnTo>
                    <a:pt x="439826" y="95872"/>
                  </a:lnTo>
                  <a:lnTo>
                    <a:pt x="440283" y="94729"/>
                  </a:lnTo>
                  <a:close/>
                </a:path>
                <a:path w="2943225" h="321945">
                  <a:moveTo>
                    <a:pt x="441032" y="90411"/>
                  </a:moveTo>
                  <a:lnTo>
                    <a:pt x="440931" y="89776"/>
                  </a:lnTo>
                  <a:lnTo>
                    <a:pt x="440817" y="89179"/>
                  </a:lnTo>
                  <a:lnTo>
                    <a:pt x="440791" y="89014"/>
                  </a:lnTo>
                  <a:lnTo>
                    <a:pt x="440347" y="86474"/>
                  </a:lnTo>
                  <a:lnTo>
                    <a:pt x="440283" y="84404"/>
                  </a:lnTo>
                  <a:lnTo>
                    <a:pt x="440131" y="84404"/>
                  </a:lnTo>
                  <a:lnTo>
                    <a:pt x="439991" y="84404"/>
                  </a:lnTo>
                  <a:lnTo>
                    <a:pt x="436702" y="84061"/>
                  </a:lnTo>
                  <a:lnTo>
                    <a:pt x="437388" y="84061"/>
                  </a:lnTo>
                  <a:lnTo>
                    <a:pt x="437273" y="83553"/>
                  </a:lnTo>
                  <a:lnTo>
                    <a:pt x="437921" y="83299"/>
                  </a:lnTo>
                  <a:lnTo>
                    <a:pt x="438619" y="83299"/>
                  </a:lnTo>
                  <a:lnTo>
                    <a:pt x="439661" y="84061"/>
                  </a:lnTo>
                  <a:lnTo>
                    <a:pt x="440029" y="84340"/>
                  </a:lnTo>
                  <a:lnTo>
                    <a:pt x="440232" y="84061"/>
                  </a:lnTo>
                  <a:lnTo>
                    <a:pt x="440486" y="83553"/>
                  </a:lnTo>
                  <a:lnTo>
                    <a:pt x="440486" y="83299"/>
                  </a:lnTo>
                  <a:lnTo>
                    <a:pt x="440550" y="81394"/>
                  </a:lnTo>
                  <a:lnTo>
                    <a:pt x="426250" y="81394"/>
                  </a:lnTo>
                  <a:lnTo>
                    <a:pt x="427304" y="82283"/>
                  </a:lnTo>
                  <a:lnTo>
                    <a:pt x="427177" y="84404"/>
                  </a:lnTo>
                  <a:lnTo>
                    <a:pt x="427621" y="84950"/>
                  </a:lnTo>
                  <a:lnTo>
                    <a:pt x="428802" y="84950"/>
                  </a:lnTo>
                  <a:lnTo>
                    <a:pt x="428929" y="85585"/>
                  </a:lnTo>
                  <a:lnTo>
                    <a:pt x="429234" y="85966"/>
                  </a:lnTo>
                  <a:lnTo>
                    <a:pt x="429564" y="85966"/>
                  </a:lnTo>
                  <a:lnTo>
                    <a:pt x="427723" y="88150"/>
                  </a:lnTo>
                  <a:lnTo>
                    <a:pt x="426681" y="89014"/>
                  </a:lnTo>
                  <a:lnTo>
                    <a:pt x="424954" y="90411"/>
                  </a:lnTo>
                  <a:lnTo>
                    <a:pt x="425450" y="90411"/>
                  </a:lnTo>
                  <a:lnTo>
                    <a:pt x="426593" y="92062"/>
                  </a:lnTo>
                  <a:lnTo>
                    <a:pt x="437045" y="92062"/>
                  </a:lnTo>
                  <a:lnTo>
                    <a:pt x="434936" y="91681"/>
                  </a:lnTo>
                  <a:lnTo>
                    <a:pt x="435229" y="91681"/>
                  </a:lnTo>
                  <a:lnTo>
                    <a:pt x="434708" y="90919"/>
                  </a:lnTo>
                  <a:lnTo>
                    <a:pt x="435610" y="89776"/>
                  </a:lnTo>
                  <a:lnTo>
                    <a:pt x="437197" y="89776"/>
                  </a:lnTo>
                  <a:lnTo>
                    <a:pt x="440410" y="90411"/>
                  </a:lnTo>
                  <a:lnTo>
                    <a:pt x="441032" y="90411"/>
                  </a:lnTo>
                  <a:close/>
                </a:path>
                <a:path w="2943225" h="321945">
                  <a:moveTo>
                    <a:pt x="444322" y="66281"/>
                  </a:moveTo>
                  <a:lnTo>
                    <a:pt x="441960" y="65265"/>
                  </a:lnTo>
                  <a:lnTo>
                    <a:pt x="440778" y="63868"/>
                  </a:lnTo>
                  <a:lnTo>
                    <a:pt x="436905" y="63868"/>
                  </a:lnTo>
                  <a:lnTo>
                    <a:pt x="435610" y="64122"/>
                  </a:lnTo>
                  <a:lnTo>
                    <a:pt x="426796" y="64122"/>
                  </a:lnTo>
                  <a:lnTo>
                    <a:pt x="425310" y="65265"/>
                  </a:lnTo>
                  <a:lnTo>
                    <a:pt x="425157" y="65265"/>
                  </a:lnTo>
                  <a:lnTo>
                    <a:pt x="425030" y="66535"/>
                  </a:lnTo>
                  <a:lnTo>
                    <a:pt x="424954" y="67424"/>
                  </a:lnTo>
                  <a:lnTo>
                    <a:pt x="424840" y="68567"/>
                  </a:lnTo>
                  <a:lnTo>
                    <a:pt x="424713" y="71234"/>
                  </a:lnTo>
                  <a:lnTo>
                    <a:pt x="425005" y="72123"/>
                  </a:lnTo>
                  <a:lnTo>
                    <a:pt x="444144" y="72123"/>
                  </a:lnTo>
                  <a:lnTo>
                    <a:pt x="444220" y="66789"/>
                  </a:lnTo>
                  <a:lnTo>
                    <a:pt x="444322" y="66281"/>
                  </a:lnTo>
                  <a:close/>
                </a:path>
                <a:path w="2943225" h="321945">
                  <a:moveTo>
                    <a:pt x="449122" y="101714"/>
                  </a:moveTo>
                  <a:lnTo>
                    <a:pt x="448818" y="101714"/>
                  </a:lnTo>
                  <a:lnTo>
                    <a:pt x="446963" y="96888"/>
                  </a:lnTo>
                  <a:lnTo>
                    <a:pt x="443318" y="98539"/>
                  </a:lnTo>
                  <a:lnTo>
                    <a:pt x="442239" y="99936"/>
                  </a:lnTo>
                  <a:lnTo>
                    <a:pt x="441109" y="99301"/>
                  </a:lnTo>
                  <a:lnTo>
                    <a:pt x="439851" y="98539"/>
                  </a:lnTo>
                  <a:lnTo>
                    <a:pt x="439229" y="96888"/>
                  </a:lnTo>
                  <a:lnTo>
                    <a:pt x="416687" y="96888"/>
                  </a:lnTo>
                  <a:lnTo>
                    <a:pt x="419722" y="99936"/>
                  </a:lnTo>
                  <a:lnTo>
                    <a:pt x="419862" y="99936"/>
                  </a:lnTo>
                  <a:lnTo>
                    <a:pt x="419747" y="100952"/>
                  </a:lnTo>
                  <a:lnTo>
                    <a:pt x="419658" y="101714"/>
                  </a:lnTo>
                  <a:lnTo>
                    <a:pt x="419557" y="102603"/>
                  </a:lnTo>
                  <a:lnTo>
                    <a:pt x="419493" y="103111"/>
                  </a:lnTo>
                  <a:lnTo>
                    <a:pt x="415556" y="103111"/>
                  </a:lnTo>
                  <a:lnTo>
                    <a:pt x="415023" y="102603"/>
                  </a:lnTo>
                  <a:lnTo>
                    <a:pt x="413943" y="102603"/>
                  </a:lnTo>
                  <a:lnTo>
                    <a:pt x="415531" y="101714"/>
                  </a:lnTo>
                  <a:lnTo>
                    <a:pt x="415594" y="101206"/>
                  </a:lnTo>
                  <a:lnTo>
                    <a:pt x="415671" y="100698"/>
                  </a:lnTo>
                  <a:lnTo>
                    <a:pt x="415785" y="99936"/>
                  </a:lnTo>
                  <a:lnTo>
                    <a:pt x="415899" y="99047"/>
                  </a:lnTo>
                  <a:lnTo>
                    <a:pt x="416026" y="98158"/>
                  </a:lnTo>
                  <a:lnTo>
                    <a:pt x="415226" y="96888"/>
                  </a:lnTo>
                  <a:lnTo>
                    <a:pt x="408787" y="96888"/>
                  </a:lnTo>
                  <a:lnTo>
                    <a:pt x="408571" y="97650"/>
                  </a:lnTo>
                  <a:lnTo>
                    <a:pt x="407974" y="97650"/>
                  </a:lnTo>
                  <a:lnTo>
                    <a:pt x="407441" y="96888"/>
                  </a:lnTo>
                  <a:lnTo>
                    <a:pt x="408787" y="96888"/>
                  </a:lnTo>
                  <a:lnTo>
                    <a:pt x="409067" y="95872"/>
                  </a:lnTo>
                  <a:lnTo>
                    <a:pt x="408444" y="95872"/>
                  </a:lnTo>
                  <a:lnTo>
                    <a:pt x="406146" y="95618"/>
                  </a:lnTo>
                  <a:lnTo>
                    <a:pt x="406146" y="95872"/>
                  </a:lnTo>
                  <a:lnTo>
                    <a:pt x="405980" y="96888"/>
                  </a:lnTo>
                  <a:lnTo>
                    <a:pt x="402818" y="96888"/>
                  </a:lnTo>
                  <a:lnTo>
                    <a:pt x="402818" y="101714"/>
                  </a:lnTo>
                  <a:lnTo>
                    <a:pt x="402145" y="102603"/>
                  </a:lnTo>
                  <a:lnTo>
                    <a:pt x="401828" y="103111"/>
                  </a:lnTo>
                  <a:lnTo>
                    <a:pt x="402551" y="103111"/>
                  </a:lnTo>
                  <a:lnTo>
                    <a:pt x="401726" y="103289"/>
                  </a:lnTo>
                  <a:lnTo>
                    <a:pt x="400735" y="103492"/>
                  </a:lnTo>
                  <a:lnTo>
                    <a:pt x="398932" y="103873"/>
                  </a:lnTo>
                  <a:lnTo>
                    <a:pt x="396646" y="103873"/>
                  </a:lnTo>
                  <a:lnTo>
                    <a:pt x="395744" y="104889"/>
                  </a:lnTo>
                  <a:lnTo>
                    <a:pt x="395605" y="105524"/>
                  </a:lnTo>
                  <a:lnTo>
                    <a:pt x="395452" y="105905"/>
                  </a:lnTo>
                  <a:lnTo>
                    <a:pt x="395351" y="105524"/>
                  </a:lnTo>
                  <a:lnTo>
                    <a:pt x="395287" y="104889"/>
                  </a:lnTo>
                  <a:lnTo>
                    <a:pt x="394766" y="103873"/>
                  </a:lnTo>
                  <a:lnTo>
                    <a:pt x="394576" y="103505"/>
                  </a:lnTo>
                  <a:lnTo>
                    <a:pt x="394957" y="103873"/>
                  </a:lnTo>
                  <a:lnTo>
                    <a:pt x="395681" y="103873"/>
                  </a:lnTo>
                  <a:lnTo>
                    <a:pt x="394906" y="103111"/>
                  </a:lnTo>
                  <a:lnTo>
                    <a:pt x="395516" y="103111"/>
                  </a:lnTo>
                  <a:lnTo>
                    <a:pt x="401396" y="103111"/>
                  </a:lnTo>
                  <a:lnTo>
                    <a:pt x="401624" y="102603"/>
                  </a:lnTo>
                  <a:lnTo>
                    <a:pt x="402005" y="101714"/>
                  </a:lnTo>
                  <a:lnTo>
                    <a:pt x="402818" y="101714"/>
                  </a:lnTo>
                  <a:lnTo>
                    <a:pt x="402818" y="96888"/>
                  </a:lnTo>
                  <a:lnTo>
                    <a:pt x="393128" y="96888"/>
                  </a:lnTo>
                  <a:lnTo>
                    <a:pt x="391934" y="99301"/>
                  </a:lnTo>
                  <a:lnTo>
                    <a:pt x="391833" y="100698"/>
                  </a:lnTo>
                  <a:lnTo>
                    <a:pt x="394398" y="102603"/>
                  </a:lnTo>
                  <a:lnTo>
                    <a:pt x="393344" y="102603"/>
                  </a:lnTo>
                  <a:lnTo>
                    <a:pt x="392557" y="102870"/>
                  </a:lnTo>
                  <a:lnTo>
                    <a:pt x="391782" y="103111"/>
                  </a:lnTo>
                  <a:lnTo>
                    <a:pt x="391172" y="103759"/>
                  </a:lnTo>
                  <a:lnTo>
                    <a:pt x="391083" y="102743"/>
                  </a:lnTo>
                  <a:lnTo>
                    <a:pt x="391083" y="102603"/>
                  </a:lnTo>
                  <a:lnTo>
                    <a:pt x="390245" y="101206"/>
                  </a:lnTo>
                  <a:lnTo>
                    <a:pt x="389953" y="100698"/>
                  </a:lnTo>
                  <a:lnTo>
                    <a:pt x="389978" y="100317"/>
                  </a:lnTo>
                  <a:lnTo>
                    <a:pt x="390423" y="99301"/>
                  </a:lnTo>
                  <a:lnTo>
                    <a:pt x="390550" y="98539"/>
                  </a:lnTo>
                  <a:lnTo>
                    <a:pt x="389864" y="96888"/>
                  </a:lnTo>
                  <a:lnTo>
                    <a:pt x="389140" y="96888"/>
                  </a:lnTo>
                  <a:lnTo>
                    <a:pt x="389636" y="96380"/>
                  </a:lnTo>
                  <a:lnTo>
                    <a:pt x="389864" y="96888"/>
                  </a:lnTo>
                  <a:lnTo>
                    <a:pt x="392214" y="96888"/>
                  </a:lnTo>
                  <a:lnTo>
                    <a:pt x="390105" y="95923"/>
                  </a:lnTo>
                  <a:lnTo>
                    <a:pt x="393623" y="95872"/>
                  </a:lnTo>
                  <a:lnTo>
                    <a:pt x="394182" y="95872"/>
                  </a:lnTo>
                  <a:lnTo>
                    <a:pt x="406146" y="95872"/>
                  </a:lnTo>
                  <a:lnTo>
                    <a:pt x="406146" y="95618"/>
                  </a:lnTo>
                  <a:lnTo>
                    <a:pt x="402805" y="95237"/>
                  </a:lnTo>
                  <a:lnTo>
                    <a:pt x="405041" y="95237"/>
                  </a:lnTo>
                  <a:lnTo>
                    <a:pt x="405015" y="94729"/>
                  </a:lnTo>
                  <a:lnTo>
                    <a:pt x="404952" y="93586"/>
                  </a:lnTo>
                  <a:lnTo>
                    <a:pt x="404799" y="93586"/>
                  </a:lnTo>
                  <a:lnTo>
                    <a:pt x="403961" y="92951"/>
                  </a:lnTo>
                  <a:lnTo>
                    <a:pt x="403364" y="92570"/>
                  </a:lnTo>
                  <a:lnTo>
                    <a:pt x="401929" y="92570"/>
                  </a:lnTo>
                  <a:lnTo>
                    <a:pt x="402971" y="92329"/>
                  </a:lnTo>
                  <a:lnTo>
                    <a:pt x="403364" y="92570"/>
                  </a:lnTo>
                  <a:lnTo>
                    <a:pt x="414477" y="92570"/>
                  </a:lnTo>
                  <a:lnTo>
                    <a:pt x="414274" y="92062"/>
                  </a:lnTo>
                  <a:lnTo>
                    <a:pt x="404037" y="92062"/>
                  </a:lnTo>
                  <a:lnTo>
                    <a:pt x="403834" y="92062"/>
                  </a:lnTo>
                  <a:lnTo>
                    <a:pt x="404279" y="91681"/>
                  </a:lnTo>
                  <a:lnTo>
                    <a:pt x="406298" y="91681"/>
                  </a:lnTo>
                  <a:lnTo>
                    <a:pt x="411746" y="91300"/>
                  </a:lnTo>
                  <a:lnTo>
                    <a:pt x="409994" y="91300"/>
                  </a:lnTo>
                  <a:lnTo>
                    <a:pt x="410197" y="90919"/>
                  </a:lnTo>
                  <a:lnTo>
                    <a:pt x="409968" y="90411"/>
                  </a:lnTo>
                  <a:lnTo>
                    <a:pt x="409663" y="89179"/>
                  </a:lnTo>
                  <a:lnTo>
                    <a:pt x="409549" y="89014"/>
                  </a:lnTo>
                  <a:lnTo>
                    <a:pt x="408940" y="88150"/>
                  </a:lnTo>
                  <a:lnTo>
                    <a:pt x="409613" y="89014"/>
                  </a:lnTo>
                  <a:lnTo>
                    <a:pt x="409663" y="89179"/>
                  </a:lnTo>
                  <a:lnTo>
                    <a:pt x="410718" y="89776"/>
                  </a:lnTo>
                  <a:lnTo>
                    <a:pt x="413346" y="89776"/>
                  </a:lnTo>
                  <a:lnTo>
                    <a:pt x="413448" y="90030"/>
                  </a:lnTo>
                  <a:lnTo>
                    <a:pt x="414451" y="89776"/>
                  </a:lnTo>
                  <a:lnTo>
                    <a:pt x="422300" y="89776"/>
                  </a:lnTo>
                  <a:lnTo>
                    <a:pt x="424167" y="84950"/>
                  </a:lnTo>
                  <a:lnTo>
                    <a:pt x="423849" y="84950"/>
                  </a:lnTo>
                  <a:lnTo>
                    <a:pt x="423392" y="84404"/>
                  </a:lnTo>
                  <a:lnTo>
                    <a:pt x="423062" y="84061"/>
                  </a:lnTo>
                  <a:lnTo>
                    <a:pt x="422452" y="83045"/>
                  </a:lnTo>
                  <a:lnTo>
                    <a:pt x="421436" y="81394"/>
                  </a:lnTo>
                  <a:lnTo>
                    <a:pt x="421043" y="81394"/>
                  </a:lnTo>
                  <a:lnTo>
                    <a:pt x="419468" y="83045"/>
                  </a:lnTo>
                  <a:lnTo>
                    <a:pt x="418312" y="81902"/>
                  </a:lnTo>
                  <a:lnTo>
                    <a:pt x="418249" y="83553"/>
                  </a:lnTo>
                  <a:lnTo>
                    <a:pt x="418198" y="84950"/>
                  </a:lnTo>
                  <a:lnTo>
                    <a:pt x="417982" y="84950"/>
                  </a:lnTo>
                  <a:lnTo>
                    <a:pt x="415912" y="83667"/>
                  </a:lnTo>
                  <a:lnTo>
                    <a:pt x="418249" y="83591"/>
                  </a:lnTo>
                  <a:lnTo>
                    <a:pt x="415734" y="83553"/>
                  </a:lnTo>
                  <a:lnTo>
                    <a:pt x="414921" y="83045"/>
                  </a:lnTo>
                  <a:lnTo>
                    <a:pt x="414642" y="83553"/>
                  </a:lnTo>
                  <a:lnTo>
                    <a:pt x="413524" y="83553"/>
                  </a:lnTo>
                  <a:lnTo>
                    <a:pt x="414502" y="81648"/>
                  </a:lnTo>
                  <a:lnTo>
                    <a:pt x="414642" y="81394"/>
                  </a:lnTo>
                  <a:lnTo>
                    <a:pt x="405828" y="81394"/>
                  </a:lnTo>
                  <a:lnTo>
                    <a:pt x="405828" y="83553"/>
                  </a:lnTo>
                  <a:lnTo>
                    <a:pt x="405155" y="83807"/>
                  </a:lnTo>
                  <a:lnTo>
                    <a:pt x="405345" y="83553"/>
                  </a:lnTo>
                  <a:lnTo>
                    <a:pt x="405828" y="83553"/>
                  </a:lnTo>
                  <a:lnTo>
                    <a:pt x="405828" y="81394"/>
                  </a:lnTo>
                  <a:lnTo>
                    <a:pt x="404406" y="81394"/>
                  </a:lnTo>
                  <a:lnTo>
                    <a:pt x="403047" y="81191"/>
                  </a:lnTo>
                  <a:lnTo>
                    <a:pt x="403682" y="81648"/>
                  </a:lnTo>
                  <a:lnTo>
                    <a:pt x="402793" y="81153"/>
                  </a:lnTo>
                  <a:lnTo>
                    <a:pt x="401193" y="80886"/>
                  </a:lnTo>
                  <a:lnTo>
                    <a:pt x="400888" y="81394"/>
                  </a:lnTo>
                  <a:lnTo>
                    <a:pt x="400812" y="84061"/>
                  </a:lnTo>
                  <a:lnTo>
                    <a:pt x="401510" y="84061"/>
                  </a:lnTo>
                  <a:lnTo>
                    <a:pt x="403339" y="84404"/>
                  </a:lnTo>
                  <a:lnTo>
                    <a:pt x="403580" y="84404"/>
                  </a:lnTo>
                  <a:lnTo>
                    <a:pt x="404495" y="84061"/>
                  </a:lnTo>
                  <a:lnTo>
                    <a:pt x="404977" y="84061"/>
                  </a:lnTo>
                  <a:lnTo>
                    <a:pt x="414553" y="83718"/>
                  </a:lnTo>
                  <a:lnTo>
                    <a:pt x="413321" y="85966"/>
                  </a:lnTo>
                  <a:lnTo>
                    <a:pt x="411632" y="86474"/>
                  </a:lnTo>
                  <a:lnTo>
                    <a:pt x="409409" y="88150"/>
                  </a:lnTo>
                  <a:lnTo>
                    <a:pt x="409346" y="87871"/>
                  </a:lnTo>
                  <a:lnTo>
                    <a:pt x="409282" y="87617"/>
                  </a:lnTo>
                  <a:lnTo>
                    <a:pt x="408774" y="85585"/>
                  </a:lnTo>
                  <a:lnTo>
                    <a:pt x="408597" y="84950"/>
                  </a:lnTo>
                  <a:lnTo>
                    <a:pt x="408330" y="84404"/>
                  </a:lnTo>
                  <a:lnTo>
                    <a:pt x="408089" y="84061"/>
                  </a:lnTo>
                  <a:lnTo>
                    <a:pt x="404977" y="84061"/>
                  </a:lnTo>
                  <a:lnTo>
                    <a:pt x="402348" y="87617"/>
                  </a:lnTo>
                  <a:lnTo>
                    <a:pt x="402247" y="87871"/>
                  </a:lnTo>
                  <a:lnTo>
                    <a:pt x="402132" y="88150"/>
                  </a:lnTo>
                  <a:lnTo>
                    <a:pt x="401777" y="89014"/>
                  </a:lnTo>
                  <a:lnTo>
                    <a:pt x="401891" y="89179"/>
                  </a:lnTo>
                  <a:lnTo>
                    <a:pt x="402120" y="89776"/>
                  </a:lnTo>
                  <a:lnTo>
                    <a:pt x="401497" y="90411"/>
                  </a:lnTo>
                  <a:lnTo>
                    <a:pt x="401269" y="90919"/>
                  </a:lnTo>
                  <a:lnTo>
                    <a:pt x="396875" y="86614"/>
                  </a:lnTo>
                  <a:lnTo>
                    <a:pt x="392480" y="87871"/>
                  </a:lnTo>
                  <a:lnTo>
                    <a:pt x="388454" y="93586"/>
                  </a:lnTo>
                  <a:lnTo>
                    <a:pt x="388556" y="94729"/>
                  </a:lnTo>
                  <a:lnTo>
                    <a:pt x="388366" y="94729"/>
                  </a:lnTo>
                  <a:lnTo>
                    <a:pt x="387921" y="93586"/>
                  </a:lnTo>
                  <a:lnTo>
                    <a:pt x="385953" y="93332"/>
                  </a:lnTo>
                  <a:lnTo>
                    <a:pt x="383387" y="95872"/>
                  </a:lnTo>
                  <a:lnTo>
                    <a:pt x="383565" y="95872"/>
                  </a:lnTo>
                  <a:lnTo>
                    <a:pt x="383247" y="96888"/>
                  </a:lnTo>
                  <a:lnTo>
                    <a:pt x="383032" y="97650"/>
                  </a:lnTo>
                  <a:lnTo>
                    <a:pt x="382511" y="97650"/>
                  </a:lnTo>
                  <a:lnTo>
                    <a:pt x="384467" y="98158"/>
                  </a:lnTo>
                  <a:lnTo>
                    <a:pt x="384860" y="98158"/>
                  </a:lnTo>
                  <a:lnTo>
                    <a:pt x="385508" y="99047"/>
                  </a:lnTo>
                  <a:lnTo>
                    <a:pt x="385394" y="99301"/>
                  </a:lnTo>
                  <a:lnTo>
                    <a:pt x="384581" y="101206"/>
                  </a:lnTo>
                  <a:lnTo>
                    <a:pt x="383501" y="100698"/>
                  </a:lnTo>
                  <a:lnTo>
                    <a:pt x="380555" y="99809"/>
                  </a:lnTo>
                  <a:lnTo>
                    <a:pt x="378625" y="98539"/>
                  </a:lnTo>
                  <a:lnTo>
                    <a:pt x="377952" y="99161"/>
                  </a:lnTo>
                  <a:lnTo>
                    <a:pt x="377952" y="146037"/>
                  </a:lnTo>
                  <a:lnTo>
                    <a:pt x="377202" y="146291"/>
                  </a:lnTo>
                  <a:lnTo>
                    <a:pt x="376923" y="146037"/>
                  </a:lnTo>
                  <a:lnTo>
                    <a:pt x="377952" y="146037"/>
                  </a:lnTo>
                  <a:lnTo>
                    <a:pt x="377952" y="99161"/>
                  </a:lnTo>
                  <a:lnTo>
                    <a:pt x="376669" y="100317"/>
                  </a:lnTo>
                  <a:lnTo>
                    <a:pt x="374967" y="100952"/>
                  </a:lnTo>
                  <a:lnTo>
                    <a:pt x="374154" y="101714"/>
                  </a:lnTo>
                  <a:lnTo>
                    <a:pt x="373938" y="101714"/>
                  </a:lnTo>
                  <a:lnTo>
                    <a:pt x="373100" y="105905"/>
                  </a:lnTo>
                  <a:lnTo>
                    <a:pt x="372986" y="106286"/>
                  </a:lnTo>
                  <a:lnTo>
                    <a:pt x="372897" y="106540"/>
                  </a:lnTo>
                  <a:lnTo>
                    <a:pt x="372821" y="106794"/>
                  </a:lnTo>
                  <a:lnTo>
                    <a:pt x="372732" y="107048"/>
                  </a:lnTo>
                  <a:lnTo>
                    <a:pt x="372452" y="107937"/>
                  </a:lnTo>
                  <a:lnTo>
                    <a:pt x="372338" y="108191"/>
                  </a:lnTo>
                  <a:lnTo>
                    <a:pt x="370497" y="112382"/>
                  </a:lnTo>
                  <a:lnTo>
                    <a:pt x="370471" y="113652"/>
                  </a:lnTo>
                  <a:lnTo>
                    <a:pt x="370293" y="113652"/>
                  </a:lnTo>
                  <a:lnTo>
                    <a:pt x="371119" y="115430"/>
                  </a:lnTo>
                  <a:lnTo>
                    <a:pt x="365544" y="122923"/>
                  </a:lnTo>
                  <a:lnTo>
                    <a:pt x="366509" y="125590"/>
                  </a:lnTo>
                  <a:lnTo>
                    <a:pt x="366839" y="126225"/>
                  </a:lnTo>
                  <a:lnTo>
                    <a:pt x="367411" y="127241"/>
                  </a:lnTo>
                  <a:lnTo>
                    <a:pt x="366356" y="130289"/>
                  </a:lnTo>
                  <a:lnTo>
                    <a:pt x="367461" y="131178"/>
                  </a:lnTo>
                  <a:lnTo>
                    <a:pt x="368198" y="132067"/>
                  </a:lnTo>
                  <a:lnTo>
                    <a:pt x="368706" y="132829"/>
                  </a:lnTo>
                  <a:lnTo>
                    <a:pt x="369341" y="133210"/>
                  </a:lnTo>
                  <a:lnTo>
                    <a:pt x="369989" y="133464"/>
                  </a:lnTo>
                  <a:lnTo>
                    <a:pt x="367487" y="134734"/>
                  </a:lnTo>
                  <a:lnTo>
                    <a:pt x="367423" y="134861"/>
                  </a:lnTo>
                  <a:lnTo>
                    <a:pt x="366306" y="137274"/>
                  </a:lnTo>
                  <a:lnTo>
                    <a:pt x="366547" y="137274"/>
                  </a:lnTo>
                  <a:lnTo>
                    <a:pt x="362635" y="138925"/>
                  </a:lnTo>
                  <a:lnTo>
                    <a:pt x="361708" y="141592"/>
                  </a:lnTo>
                  <a:lnTo>
                    <a:pt x="362762" y="144259"/>
                  </a:lnTo>
                  <a:lnTo>
                    <a:pt x="363740" y="144767"/>
                  </a:lnTo>
                  <a:lnTo>
                    <a:pt x="363855" y="147307"/>
                  </a:lnTo>
                  <a:lnTo>
                    <a:pt x="363880" y="147688"/>
                  </a:lnTo>
                  <a:lnTo>
                    <a:pt x="366776" y="147688"/>
                  </a:lnTo>
                  <a:lnTo>
                    <a:pt x="367258" y="147688"/>
                  </a:lnTo>
                  <a:lnTo>
                    <a:pt x="366839" y="147726"/>
                  </a:lnTo>
                  <a:lnTo>
                    <a:pt x="368033" y="148196"/>
                  </a:lnTo>
                  <a:lnTo>
                    <a:pt x="369620" y="146037"/>
                  </a:lnTo>
                  <a:lnTo>
                    <a:pt x="369493" y="145148"/>
                  </a:lnTo>
                  <a:lnTo>
                    <a:pt x="370192" y="144907"/>
                  </a:lnTo>
                  <a:lnTo>
                    <a:pt x="370370" y="145148"/>
                  </a:lnTo>
                  <a:lnTo>
                    <a:pt x="370370" y="145529"/>
                  </a:lnTo>
                  <a:lnTo>
                    <a:pt x="370674" y="145783"/>
                  </a:lnTo>
                  <a:lnTo>
                    <a:pt x="372554" y="144767"/>
                  </a:lnTo>
                  <a:lnTo>
                    <a:pt x="374103" y="147307"/>
                  </a:lnTo>
                  <a:lnTo>
                    <a:pt x="374878" y="147053"/>
                  </a:lnTo>
                  <a:lnTo>
                    <a:pt x="374307" y="147053"/>
                  </a:lnTo>
                  <a:lnTo>
                    <a:pt x="376415" y="146545"/>
                  </a:lnTo>
                  <a:lnTo>
                    <a:pt x="374878" y="147053"/>
                  </a:lnTo>
                  <a:lnTo>
                    <a:pt x="378104" y="147053"/>
                  </a:lnTo>
                  <a:lnTo>
                    <a:pt x="377266" y="146342"/>
                  </a:lnTo>
                  <a:lnTo>
                    <a:pt x="378523" y="146037"/>
                  </a:lnTo>
                  <a:lnTo>
                    <a:pt x="380174" y="146037"/>
                  </a:lnTo>
                  <a:lnTo>
                    <a:pt x="379806" y="145529"/>
                  </a:lnTo>
                  <a:lnTo>
                    <a:pt x="382981" y="144767"/>
                  </a:lnTo>
                  <a:lnTo>
                    <a:pt x="384581" y="144386"/>
                  </a:lnTo>
                  <a:lnTo>
                    <a:pt x="388531" y="142354"/>
                  </a:lnTo>
                  <a:lnTo>
                    <a:pt x="389343" y="139814"/>
                  </a:lnTo>
                  <a:lnTo>
                    <a:pt x="389420" y="138544"/>
                  </a:lnTo>
                  <a:lnTo>
                    <a:pt x="388950" y="137909"/>
                  </a:lnTo>
                  <a:lnTo>
                    <a:pt x="388086" y="136766"/>
                  </a:lnTo>
                  <a:lnTo>
                    <a:pt x="386740" y="135750"/>
                  </a:lnTo>
                  <a:lnTo>
                    <a:pt x="385737" y="137020"/>
                  </a:lnTo>
                  <a:lnTo>
                    <a:pt x="385343" y="137274"/>
                  </a:lnTo>
                  <a:lnTo>
                    <a:pt x="385660" y="137274"/>
                  </a:lnTo>
                  <a:lnTo>
                    <a:pt x="383895" y="137909"/>
                  </a:lnTo>
                  <a:lnTo>
                    <a:pt x="383476" y="137909"/>
                  </a:lnTo>
                  <a:lnTo>
                    <a:pt x="381927" y="137274"/>
                  </a:lnTo>
                  <a:lnTo>
                    <a:pt x="381558" y="137274"/>
                  </a:lnTo>
                  <a:lnTo>
                    <a:pt x="381647" y="137020"/>
                  </a:lnTo>
                  <a:lnTo>
                    <a:pt x="381736" y="136766"/>
                  </a:lnTo>
                  <a:lnTo>
                    <a:pt x="381939" y="136131"/>
                  </a:lnTo>
                  <a:lnTo>
                    <a:pt x="381914" y="134734"/>
                  </a:lnTo>
                  <a:lnTo>
                    <a:pt x="381495" y="133718"/>
                  </a:lnTo>
                  <a:lnTo>
                    <a:pt x="383374" y="132067"/>
                  </a:lnTo>
                  <a:lnTo>
                    <a:pt x="383679" y="130035"/>
                  </a:lnTo>
                  <a:lnTo>
                    <a:pt x="382816" y="127876"/>
                  </a:lnTo>
                  <a:lnTo>
                    <a:pt x="382892" y="127622"/>
                  </a:lnTo>
                  <a:lnTo>
                    <a:pt x="383095" y="127622"/>
                  </a:lnTo>
                  <a:lnTo>
                    <a:pt x="383184" y="126225"/>
                  </a:lnTo>
                  <a:lnTo>
                    <a:pt x="383235" y="125844"/>
                  </a:lnTo>
                  <a:lnTo>
                    <a:pt x="384619" y="126225"/>
                  </a:lnTo>
                  <a:lnTo>
                    <a:pt x="386308" y="126225"/>
                  </a:lnTo>
                  <a:lnTo>
                    <a:pt x="386943" y="125590"/>
                  </a:lnTo>
                  <a:lnTo>
                    <a:pt x="388975" y="123558"/>
                  </a:lnTo>
                  <a:lnTo>
                    <a:pt x="386740" y="122542"/>
                  </a:lnTo>
                  <a:lnTo>
                    <a:pt x="387819" y="121272"/>
                  </a:lnTo>
                  <a:lnTo>
                    <a:pt x="387807" y="120637"/>
                  </a:lnTo>
                  <a:lnTo>
                    <a:pt x="387616" y="120002"/>
                  </a:lnTo>
                  <a:lnTo>
                    <a:pt x="388213" y="120002"/>
                  </a:lnTo>
                  <a:lnTo>
                    <a:pt x="389775" y="119240"/>
                  </a:lnTo>
                  <a:lnTo>
                    <a:pt x="389877" y="118859"/>
                  </a:lnTo>
                  <a:lnTo>
                    <a:pt x="389953" y="118605"/>
                  </a:lnTo>
                  <a:lnTo>
                    <a:pt x="390131" y="117716"/>
                  </a:lnTo>
                  <a:lnTo>
                    <a:pt x="389026" y="114414"/>
                  </a:lnTo>
                  <a:lnTo>
                    <a:pt x="388810" y="113652"/>
                  </a:lnTo>
                  <a:lnTo>
                    <a:pt x="388772" y="111874"/>
                  </a:lnTo>
                  <a:lnTo>
                    <a:pt x="389966" y="110223"/>
                  </a:lnTo>
                  <a:lnTo>
                    <a:pt x="390486" y="109461"/>
                  </a:lnTo>
                  <a:lnTo>
                    <a:pt x="390601" y="109220"/>
                  </a:lnTo>
                  <a:lnTo>
                    <a:pt x="393839" y="111874"/>
                  </a:lnTo>
                  <a:lnTo>
                    <a:pt x="394271" y="111874"/>
                  </a:lnTo>
                  <a:lnTo>
                    <a:pt x="396100" y="109080"/>
                  </a:lnTo>
                  <a:lnTo>
                    <a:pt x="396671" y="108191"/>
                  </a:lnTo>
                  <a:lnTo>
                    <a:pt x="396709" y="107937"/>
                  </a:lnTo>
                  <a:lnTo>
                    <a:pt x="397383" y="107937"/>
                  </a:lnTo>
                  <a:lnTo>
                    <a:pt x="398856" y="108826"/>
                  </a:lnTo>
                  <a:lnTo>
                    <a:pt x="400418" y="110223"/>
                  </a:lnTo>
                  <a:lnTo>
                    <a:pt x="402653" y="109842"/>
                  </a:lnTo>
                  <a:lnTo>
                    <a:pt x="402323" y="110223"/>
                  </a:lnTo>
                  <a:lnTo>
                    <a:pt x="402539" y="110223"/>
                  </a:lnTo>
                  <a:lnTo>
                    <a:pt x="404583" y="109728"/>
                  </a:lnTo>
                  <a:lnTo>
                    <a:pt x="409600" y="110223"/>
                  </a:lnTo>
                  <a:lnTo>
                    <a:pt x="410057" y="110223"/>
                  </a:lnTo>
                  <a:lnTo>
                    <a:pt x="410044" y="109461"/>
                  </a:lnTo>
                  <a:lnTo>
                    <a:pt x="405612" y="109461"/>
                  </a:lnTo>
                  <a:lnTo>
                    <a:pt x="404888" y="109461"/>
                  </a:lnTo>
                  <a:lnTo>
                    <a:pt x="402983" y="109461"/>
                  </a:lnTo>
                  <a:lnTo>
                    <a:pt x="403301" y="109080"/>
                  </a:lnTo>
                  <a:lnTo>
                    <a:pt x="402374" y="108191"/>
                  </a:lnTo>
                  <a:lnTo>
                    <a:pt x="402488" y="107937"/>
                  </a:lnTo>
                  <a:lnTo>
                    <a:pt x="403440" y="105905"/>
                  </a:lnTo>
                  <a:lnTo>
                    <a:pt x="403250" y="105524"/>
                  </a:lnTo>
                  <a:lnTo>
                    <a:pt x="402818" y="103873"/>
                  </a:lnTo>
                  <a:lnTo>
                    <a:pt x="403301" y="103873"/>
                  </a:lnTo>
                  <a:lnTo>
                    <a:pt x="403555" y="105905"/>
                  </a:lnTo>
                  <a:lnTo>
                    <a:pt x="405777" y="105524"/>
                  </a:lnTo>
                  <a:lnTo>
                    <a:pt x="405460" y="105524"/>
                  </a:lnTo>
                  <a:lnTo>
                    <a:pt x="405688" y="104889"/>
                  </a:lnTo>
                  <a:lnTo>
                    <a:pt x="406019" y="104889"/>
                  </a:lnTo>
                  <a:lnTo>
                    <a:pt x="406971" y="106794"/>
                  </a:lnTo>
                  <a:lnTo>
                    <a:pt x="407936" y="107048"/>
                  </a:lnTo>
                  <a:lnTo>
                    <a:pt x="410006" y="107048"/>
                  </a:lnTo>
                  <a:lnTo>
                    <a:pt x="410044" y="109461"/>
                  </a:lnTo>
                  <a:lnTo>
                    <a:pt x="416966" y="109461"/>
                  </a:lnTo>
                  <a:lnTo>
                    <a:pt x="416394" y="107937"/>
                  </a:lnTo>
                  <a:lnTo>
                    <a:pt x="416699" y="107937"/>
                  </a:lnTo>
                  <a:lnTo>
                    <a:pt x="414553" y="106540"/>
                  </a:lnTo>
                  <a:lnTo>
                    <a:pt x="415569" y="103873"/>
                  </a:lnTo>
                  <a:lnTo>
                    <a:pt x="419404" y="103873"/>
                  </a:lnTo>
                  <a:lnTo>
                    <a:pt x="419290" y="104889"/>
                  </a:lnTo>
                  <a:lnTo>
                    <a:pt x="419163" y="105905"/>
                  </a:lnTo>
                  <a:lnTo>
                    <a:pt x="419061" y="106794"/>
                  </a:lnTo>
                  <a:lnTo>
                    <a:pt x="419036" y="107048"/>
                  </a:lnTo>
                  <a:lnTo>
                    <a:pt x="418833" y="107048"/>
                  </a:lnTo>
                  <a:lnTo>
                    <a:pt x="420547" y="108191"/>
                  </a:lnTo>
                  <a:lnTo>
                    <a:pt x="422109" y="108572"/>
                  </a:lnTo>
                  <a:lnTo>
                    <a:pt x="421957" y="108572"/>
                  </a:lnTo>
                  <a:lnTo>
                    <a:pt x="422008" y="109080"/>
                  </a:lnTo>
                  <a:lnTo>
                    <a:pt x="422414" y="109461"/>
                  </a:lnTo>
                  <a:lnTo>
                    <a:pt x="424967" y="109461"/>
                  </a:lnTo>
                  <a:lnTo>
                    <a:pt x="425996" y="108191"/>
                  </a:lnTo>
                  <a:lnTo>
                    <a:pt x="425983" y="107937"/>
                  </a:lnTo>
                  <a:lnTo>
                    <a:pt x="425030" y="107937"/>
                  </a:lnTo>
                  <a:lnTo>
                    <a:pt x="428586" y="106286"/>
                  </a:lnTo>
                  <a:lnTo>
                    <a:pt x="431063" y="104889"/>
                  </a:lnTo>
                  <a:lnTo>
                    <a:pt x="430834" y="104889"/>
                  </a:lnTo>
                  <a:lnTo>
                    <a:pt x="430796" y="103873"/>
                  </a:lnTo>
                  <a:lnTo>
                    <a:pt x="432320" y="103873"/>
                  </a:lnTo>
                  <a:lnTo>
                    <a:pt x="432943" y="103873"/>
                  </a:lnTo>
                  <a:lnTo>
                    <a:pt x="433070" y="104889"/>
                  </a:lnTo>
                  <a:lnTo>
                    <a:pt x="432790" y="104889"/>
                  </a:lnTo>
                  <a:lnTo>
                    <a:pt x="434505" y="106286"/>
                  </a:lnTo>
                  <a:lnTo>
                    <a:pt x="434860" y="106286"/>
                  </a:lnTo>
                  <a:lnTo>
                    <a:pt x="435279" y="106540"/>
                  </a:lnTo>
                  <a:lnTo>
                    <a:pt x="435356" y="107048"/>
                  </a:lnTo>
                  <a:lnTo>
                    <a:pt x="435457" y="107683"/>
                  </a:lnTo>
                  <a:lnTo>
                    <a:pt x="435508" y="107937"/>
                  </a:lnTo>
                  <a:lnTo>
                    <a:pt x="438327" y="107937"/>
                  </a:lnTo>
                  <a:lnTo>
                    <a:pt x="437362" y="107556"/>
                  </a:lnTo>
                  <a:lnTo>
                    <a:pt x="441490" y="107048"/>
                  </a:lnTo>
                  <a:lnTo>
                    <a:pt x="441185" y="107048"/>
                  </a:lnTo>
                  <a:lnTo>
                    <a:pt x="441807" y="106794"/>
                  </a:lnTo>
                  <a:lnTo>
                    <a:pt x="441921" y="105524"/>
                  </a:lnTo>
                  <a:lnTo>
                    <a:pt x="442518" y="105524"/>
                  </a:lnTo>
                  <a:lnTo>
                    <a:pt x="443318" y="107048"/>
                  </a:lnTo>
                  <a:lnTo>
                    <a:pt x="443890" y="107048"/>
                  </a:lnTo>
                  <a:lnTo>
                    <a:pt x="444398" y="106540"/>
                  </a:lnTo>
                  <a:lnTo>
                    <a:pt x="446519" y="105524"/>
                  </a:lnTo>
                  <a:lnTo>
                    <a:pt x="447840" y="104889"/>
                  </a:lnTo>
                  <a:lnTo>
                    <a:pt x="448551" y="103111"/>
                  </a:lnTo>
                  <a:lnTo>
                    <a:pt x="449122" y="101714"/>
                  </a:lnTo>
                  <a:close/>
                </a:path>
                <a:path w="2943225" h="321945">
                  <a:moveTo>
                    <a:pt x="451993" y="72123"/>
                  </a:moveTo>
                  <a:lnTo>
                    <a:pt x="451967" y="71996"/>
                  </a:lnTo>
                  <a:lnTo>
                    <a:pt x="451726" y="70980"/>
                  </a:lnTo>
                  <a:lnTo>
                    <a:pt x="448792" y="69710"/>
                  </a:lnTo>
                  <a:lnTo>
                    <a:pt x="447484" y="69837"/>
                  </a:lnTo>
                  <a:lnTo>
                    <a:pt x="446557" y="69837"/>
                  </a:lnTo>
                  <a:lnTo>
                    <a:pt x="446684" y="70472"/>
                  </a:lnTo>
                  <a:lnTo>
                    <a:pt x="446773" y="72123"/>
                  </a:lnTo>
                  <a:lnTo>
                    <a:pt x="451993" y="72123"/>
                  </a:lnTo>
                  <a:close/>
                </a:path>
                <a:path w="2943225" h="321945">
                  <a:moveTo>
                    <a:pt x="452208" y="72885"/>
                  </a:moveTo>
                  <a:lnTo>
                    <a:pt x="452132" y="72631"/>
                  </a:lnTo>
                  <a:lnTo>
                    <a:pt x="446455" y="72631"/>
                  </a:lnTo>
                  <a:lnTo>
                    <a:pt x="446773" y="72123"/>
                  </a:lnTo>
                  <a:lnTo>
                    <a:pt x="444144" y="72123"/>
                  </a:lnTo>
                  <a:lnTo>
                    <a:pt x="444169" y="72631"/>
                  </a:lnTo>
                  <a:lnTo>
                    <a:pt x="425157" y="72631"/>
                  </a:lnTo>
                  <a:lnTo>
                    <a:pt x="425234" y="72885"/>
                  </a:lnTo>
                  <a:lnTo>
                    <a:pt x="425742" y="74536"/>
                  </a:lnTo>
                  <a:lnTo>
                    <a:pt x="424014" y="75298"/>
                  </a:lnTo>
                  <a:lnTo>
                    <a:pt x="420547" y="76949"/>
                  </a:lnTo>
                  <a:lnTo>
                    <a:pt x="418680" y="76314"/>
                  </a:lnTo>
                  <a:lnTo>
                    <a:pt x="416382" y="78346"/>
                  </a:lnTo>
                  <a:lnTo>
                    <a:pt x="414655" y="78346"/>
                  </a:lnTo>
                  <a:lnTo>
                    <a:pt x="412813" y="77711"/>
                  </a:lnTo>
                  <a:lnTo>
                    <a:pt x="412813" y="76187"/>
                  </a:lnTo>
                  <a:lnTo>
                    <a:pt x="412597" y="76187"/>
                  </a:lnTo>
                  <a:lnTo>
                    <a:pt x="412140" y="75679"/>
                  </a:lnTo>
                  <a:lnTo>
                    <a:pt x="412673" y="75679"/>
                  </a:lnTo>
                  <a:lnTo>
                    <a:pt x="413067" y="75044"/>
                  </a:lnTo>
                  <a:lnTo>
                    <a:pt x="413219" y="74790"/>
                  </a:lnTo>
                  <a:lnTo>
                    <a:pt x="413092" y="74282"/>
                  </a:lnTo>
                  <a:lnTo>
                    <a:pt x="412013" y="73393"/>
                  </a:lnTo>
                  <a:lnTo>
                    <a:pt x="410679" y="73393"/>
                  </a:lnTo>
                  <a:lnTo>
                    <a:pt x="410349" y="72377"/>
                  </a:lnTo>
                  <a:lnTo>
                    <a:pt x="410629" y="72631"/>
                  </a:lnTo>
                  <a:lnTo>
                    <a:pt x="425157" y="72631"/>
                  </a:lnTo>
                  <a:lnTo>
                    <a:pt x="425005" y="72123"/>
                  </a:lnTo>
                  <a:lnTo>
                    <a:pt x="410273" y="72123"/>
                  </a:lnTo>
                  <a:lnTo>
                    <a:pt x="410083" y="72123"/>
                  </a:lnTo>
                  <a:lnTo>
                    <a:pt x="407657" y="69837"/>
                  </a:lnTo>
                  <a:lnTo>
                    <a:pt x="404990" y="69837"/>
                  </a:lnTo>
                  <a:lnTo>
                    <a:pt x="402907" y="68059"/>
                  </a:lnTo>
                  <a:lnTo>
                    <a:pt x="403682" y="67424"/>
                  </a:lnTo>
                  <a:lnTo>
                    <a:pt x="404406" y="66789"/>
                  </a:lnTo>
                  <a:lnTo>
                    <a:pt x="405561" y="65011"/>
                  </a:lnTo>
                  <a:lnTo>
                    <a:pt x="405892" y="64503"/>
                  </a:lnTo>
                  <a:lnTo>
                    <a:pt x="405803" y="61455"/>
                  </a:lnTo>
                  <a:lnTo>
                    <a:pt x="409079" y="62090"/>
                  </a:lnTo>
                  <a:lnTo>
                    <a:pt x="409778" y="62090"/>
                  </a:lnTo>
                  <a:lnTo>
                    <a:pt x="410514" y="60185"/>
                  </a:lnTo>
                  <a:lnTo>
                    <a:pt x="409752" y="58280"/>
                  </a:lnTo>
                  <a:lnTo>
                    <a:pt x="409651" y="58026"/>
                  </a:lnTo>
                  <a:lnTo>
                    <a:pt x="409308" y="57137"/>
                  </a:lnTo>
                  <a:lnTo>
                    <a:pt x="408254" y="55994"/>
                  </a:lnTo>
                  <a:lnTo>
                    <a:pt x="405231" y="54724"/>
                  </a:lnTo>
                  <a:lnTo>
                    <a:pt x="404202" y="54089"/>
                  </a:lnTo>
                  <a:lnTo>
                    <a:pt x="403326" y="53327"/>
                  </a:lnTo>
                  <a:lnTo>
                    <a:pt x="403809" y="53327"/>
                  </a:lnTo>
                  <a:lnTo>
                    <a:pt x="404812" y="52692"/>
                  </a:lnTo>
                  <a:lnTo>
                    <a:pt x="404939" y="51803"/>
                  </a:lnTo>
                  <a:lnTo>
                    <a:pt x="405422" y="48374"/>
                  </a:lnTo>
                  <a:lnTo>
                    <a:pt x="401764" y="48374"/>
                  </a:lnTo>
                  <a:lnTo>
                    <a:pt x="401802" y="47866"/>
                  </a:lnTo>
                  <a:lnTo>
                    <a:pt x="401916" y="47612"/>
                  </a:lnTo>
                  <a:lnTo>
                    <a:pt x="401980" y="47485"/>
                  </a:lnTo>
                  <a:lnTo>
                    <a:pt x="402450" y="46469"/>
                  </a:lnTo>
                  <a:lnTo>
                    <a:pt x="401840" y="46215"/>
                  </a:lnTo>
                  <a:lnTo>
                    <a:pt x="400113" y="46850"/>
                  </a:lnTo>
                  <a:lnTo>
                    <a:pt x="399973" y="46850"/>
                  </a:lnTo>
                  <a:lnTo>
                    <a:pt x="398310" y="47866"/>
                  </a:lnTo>
                  <a:lnTo>
                    <a:pt x="397103" y="48374"/>
                  </a:lnTo>
                  <a:lnTo>
                    <a:pt x="396748" y="48374"/>
                  </a:lnTo>
                  <a:lnTo>
                    <a:pt x="396697" y="48247"/>
                  </a:lnTo>
                  <a:lnTo>
                    <a:pt x="396405" y="47485"/>
                  </a:lnTo>
                  <a:lnTo>
                    <a:pt x="396201" y="46850"/>
                  </a:lnTo>
                  <a:lnTo>
                    <a:pt x="396240" y="46088"/>
                  </a:lnTo>
                  <a:lnTo>
                    <a:pt x="396278" y="45199"/>
                  </a:lnTo>
                  <a:lnTo>
                    <a:pt x="395643" y="44310"/>
                  </a:lnTo>
                  <a:lnTo>
                    <a:pt x="395287" y="43802"/>
                  </a:lnTo>
                  <a:lnTo>
                    <a:pt x="395109" y="43548"/>
                  </a:lnTo>
                  <a:lnTo>
                    <a:pt x="394855" y="43218"/>
                  </a:lnTo>
                  <a:lnTo>
                    <a:pt x="391452" y="43548"/>
                  </a:lnTo>
                  <a:lnTo>
                    <a:pt x="389674" y="43167"/>
                  </a:lnTo>
                  <a:lnTo>
                    <a:pt x="387553" y="43167"/>
                  </a:lnTo>
                  <a:lnTo>
                    <a:pt x="386867" y="43802"/>
                  </a:lnTo>
                  <a:lnTo>
                    <a:pt x="386740" y="43548"/>
                  </a:lnTo>
                  <a:lnTo>
                    <a:pt x="386397" y="42786"/>
                  </a:lnTo>
                  <a:lnTo>
                    <a:pt x="386651" y="42786"/>
                  </a:lnTo>
                  <a:lnTo>
                    <a:pt x="387032" y="42532"/>
                  </a:lnTo>
                  <a:lnTo>
                    <a:pt x="389851" y="37452"/>
                  </a:lnTo>
                  <a:lnTo>
                    <a:pt x="389801" y="37198"/>
                  </a:lnTo>
                  <a:lnTo>
                    <a:pt x="385813" y="34404"/>
                  </a:lnTo>
                  <a:lnTo>
                    <a:pt x="387337" y="33642"/>
                  </a:lnTo>
                  <a:lnTo>
                    <a:pt x="388289" y="33007"/>
                  </a:lnTo>
                  <a:lnTo>
                    <a:pt x="388327" y="30594"/>
                  </a:lnTo>
                  <a:lnTo>
                    <a:pt x="388340" y="29832"/>
                  </a:lnTo>
                  <a:lnTo>
                    <a:pt x="386588" y="30594"/>
                  </a:lnTo>
                  <a:lnTo>
                    <a:pt x="386054" y="30213"/>
                  </a:lnTo>
                  <a:lnTo>
                    <a:pt x="385432" y="29832"/>
                  </a:lnTo>
                  <a:lnTo>
                    <a:pt x="386689" y="28816"/>
                  </a:lnTo>
                  <a:lnTo>
                    <a:pt x="386334" y="27419"/>
                  </a:lnTo>
                  <a:lnTo>
                    <a:pt x="385737" y="25514"/>
                  </a:lnTo>
                  <a:lnTo>
                    <a:pt x="385648" y="25260"/>
                  </a:lnTo>
                  <a:lnTo>
                    <a:pt x="385533" y="24879"/>
                  </a:lnTo>
                  <a:lnTo>
                    <a:pt x="384022" y="25514"/>
                  </a:lnTo>
                  <a:lnTo>
                    <a:pt x="381050" y="25514"/>
                  </a:lnTo>
                  <a:lnTo>
                    <a:pt x="379984" y="25260"/>
                  </a:lnTo>
                  <a:lnTo>
                    <a:pt x="379958" y="28816"/>
                  </a:lnTo>
                  <a:lnTo>
                    <a:pt x="379107" y="30213"/>
                  </a:lnTo>
                  <a:lnTo>
                    <a:pt x="380390" y="31102"/>
                  </a:lnTo>
                  <a:lnTo>
                    <a:pt x="379387" y="31991"/>
                  </a:lnTo>
                  <a:lnTo>
                    <a:pt x="378129" y="32499"/>
                  </a:lnTo>
                  <a:lnTo>
                    <a:pt x="374713" y="35039"/>
                  </a:lnTo>
                  <a:lnTo>
                    <a:pt x="374256" y="37198"/>
                  </a:lnTo>
                  <a:lnTo>
                    <a:pt x="376643" y="40500"/>
                  </a:lnTo>
                  <a:lnTo>
                    <a:pt x="378675" y="40881"/>
                  </a:lnTo>
                  <a:lnTo>
                    <a:pt x="377126" y="43167"/>
                  </a:lnTo>
                  <a:lnTo>
                    <a:pt x="376834" y="43802"/>
                  </a:lnTo>
                  <a:lnTo>
                    <a:pt x="376618" y="44310"/>
                  </a:lnTo>
                  <a:lnTo>
                    <a:pt x="376148" y="43548"/>
                  </a:lnTo>
                  <a:lnTo>
                    <a:pt x="374700" y="42786"/>
                  </a:lnTo>
                  <a:lnTo>
                    <a:pt x="374865" y="42786"/>
                  </a:lnTo>
                  <a:lnTo>
                    <a:pt x="374180" y="41643"/>
                  </a:lnTo>
                  <a:lnTo>
                    <a:pt x="373735" y="42151"/>
                  </a:lnTo>
                  <a:lnTo>
                    <a:pt x="373075" y="43167"/>
                  </a:lnTo>
                  <a:lnTo>
                    <a:pt x="372973" y="44564"/>
                  </a:lnTo>
                  <a:lnTo>
                    <a:pt x="372910" y="46088"/>
                  </a:lnTo>
                  <a:lnTo>
                    <a:pt x="373786" y="46469"/>
                  </a:lnTo>
                  <a:lnTo>
                    <a:pt x="374230" y="46850"/>
                  </a:lnTo>
                  <a:lnTo>
                    <a:pt x="374840" y="47485"/>
                  </a:lnTo>
                  <a:lnTo>
                    <a:pt x="376021" y="48247"/>
                  </a:lnTo>
                  <a:lnTo>
                    <a:pt x="377024" y="47866"/>
                  </a:lnTo>
                  <a:lnTo>
                    <a:pt x="377063" y="47612"/>
                  </a:lnTo>
                  <a:lnTo>
                    <a:pt x="377177" y="46850"/>
                  </a:lnTo>
                  <a:lnTo>
                    <a:pt x="378625" y="47612"/>
                  </a:lnTo>
                  <a:lnTo>
                    <a:pt x="379679" y="48374"/>
                  </a:lnTo>
                  <a:lnTo>
                    <a:pt x="381215" y="48374"/>
                  </a:lnTo>
                  <a:lnTo>
                    <a:pt x="382473" y="47612"/>
                  </a:lnTo>
                  <a:lnTo>
                    <a:pt x="382625" y="47485"/>
                  </a:lnTo>
                  <a:lnTo>
                    <a:pt x="383794" y="46850"/>
                  </a:lnTo>
                  <a:lnTo>
                    <a:pt x="384949" y="46228"/>
                  </a:lnTo>
                  <a:lnTo>
                    <a:pt x="385483" y="46469"/>
                  </a:lnTo>
                  <a:lnTo>
                    <a:pt x="385749" y="46469"/>
                  </a:lnTo>
                  <a:lnTo>
                    <a:pt x="385813" y="51803"/>
                  </a:lnTo>
                  <a:lnTo>
                    <a:pt x="387642" y="54343"/>
                  </a:lnTo>
                  <a:lnTo>
                    <a:pt x="388073" y="54724"/>
                  </a:lnTo>
                  <a:lnTo>
                    <a:pt x="391185" y="57137"/>
                  </a:lnTo>
                  <a:lnTo>
                    <a:pt x="391604" y="57137"/>
                  </a:lnTo>
                  <a:lnTo>
                    <a:pt x="390855" y="57518"/>
                  </a:lnTo>
                  <a:lnTo>
                    <a:pt x="391236" y="58280"/>
                  </a:lnTo>
                  <a:lnTo>
                    <a:pt x="389394" y="58280"/>
                  </a:lnTo>
                  <a:lnTo>
                    <a:pt x="388391" y="58026"/>
                  </a:lnTo>
                  <a:lnTo>
                    <a:pt x="385686" y="54343"/>
                  </a:lnTo>
                  <a:lnTo>
                    <a:pt x="383159" y="54343"/>
                  </a:lnTo>
                  <a:lnTo>
                    <a:pt x="383120" y="54724"/>
                  </a:lnTo>
                  <a:lnTo>
                    <a:pt x="382739" y="58026"/>
                  </a:lnTo>
                  <a:lnTo>
                    <a:pt x="382638" y="58280"/>
                  </a:lnTo>
                  <a:lnTo>
                    <a:pt x="381762" y="60312"/>
                  </a:lnTo>
                  <a:lnTo>
                    <a:pt x="382447" y="61201"/>
                  </a:lnTo>
                  <a:lnTo>
                    <a:pt x="383374" y="61201"/>
                  </a:lnTo>
                  <a:lnTo>
                    <a:pt x="387769" y="62090"/>
                  </a:lnTo>
                  <a:lnTo>
                    <a:pt x="385902" y="62090"/>
                  </a:lnTo>
                  <a:lnTo>
                    <a:pt x="385927" y="62725"/>
                  </a:lnTo>
                  <a:lnTo>
                    <a:pt x="388200" y="62725"/>
                  </a:lnTo>
                  <a:lnTo>
                    <a:pt x="388797" y="65265"/>
                  </a:lnTo>
                  <a:lnTo>
                    <a:pt x="390169" y="65646"/>
                  </a:lnTo>
                  <a:lnTo>
                    <a:pt x="393560" y="65011"/>
                  </a:lnTo>
                  <a:lnTo>
                    <a:pt x="395020" y="66535"/>
                  </a:lnTo>
                  <a:lnTo>
                    <a:pt x="396557" y="68567"/>
                  </a:lnTo>
                  <a:lnTo>
                    <a:pt x="397510" y="69202"/>
                  </a:lnTo>
                  <a:lnTo>
                    <a:pt x="396519" y="70472"/>
                  </a:lnTo>
                  <a:lnTo>
                    <a:pt x="396608" y="70980"/>
                  </a:lnTo>
                  <a:lnTo>
                    <a:pt x="396735" y="71234"/>
                  </a:lnTo>
                  <a:lnTo>
                    <a:pt x="397090" y="71996"/>
                  </a:lnTo>
                  <a:lnTo>
                    <a:pt x="397040" y="73393"/>
                  </a:lnTo>
                  <a:lnTo>
                    <a:pt x="397510" y="73393"/>
                  </a:lnTo>
                  <a:lnTo>
                    <a:pt x="396341" y="74282"/>
                  </a:lnTo>
                  <a:lnTo>
                    <a:pt x="395947" y="74536"/>
                  </a:lnTo>
                  <a:lnTo>
                    <a:pt x="395020" y="75044"/>
                  </a:lnTo>
                  <a:lnTo>
                    <a:pt x="394906" y="75298"/>
                  </a:lnTo>
                  <a:lnTo>
                    <a:pt x="394487" y="76187"/>
                  </a:lnTo>
                  <a:lnTo>
                    <a:pt x="393788" y="75946"/>
                  </a:lnTo>
                  <a:lnTo>
                    <a:pt x="391579" y="76822"/>
                  </a:lnTo>
                  <a:lnTo>
                    <a:pt x="392226" y="76822"/>
                  </a:lnTo>
                  <a:lnTo>
                    <a:pt x="392163" y="78346"/>
                  </a:lnTo>
                  <a:lnTo>
                    <a:pt x="392049" y="78727"/>
                  </a:lnTo>
                  <a:lnTo>
                    <a:pt x="391909" y="79235"/>
                  </a:lnTo>
                  <a:lnTo>
                    <a:pt x="394690" y="79997"/>
                  </a:lnTo>
                  <a:lnTo>
                    <a:pt x="395693" y="78727"/>
                  </a:lnTo>
                  <a:lnTo>
                    <a:pt x="395808" y="78346"/>
                  </a:lnTo>
                  <a:lnTo>
                    <a:pt x="396011" y="77711"/>
                  </a:lnTo>
                  <a:lnTo>
                    <a:pt x="396494" y="76949"/>
                  </a:lnTo>
                  <a:lnTo>
                    <a:pt x="396773" y="76822"/>
                  </a:lnTo>
                  <a:lnTo>
                    <a:pt x="397281" y="76187"/>
                  </a:lnTo>
                  <a:lnTo>
                    <a:pt x="397662" y="75679"/>
                  </a:lnTo>
                  <a:lnTo>
                    <a:pt x="398106" y="75044"/>
                  </a:lnTo>
                  <a:lnTo>
                    <a:pt x="398259" y="75298"/>
                  </a:lnTo>
                  <a:lnTo>
                    <a:pt x="399935" y="76822"/>
                  </a:lnTo>
                  <a:lnTo>
                    <a:pt x="401332" y="77711"/>
                  </a:lnTo>
                  <a:lnTo>
                    <a:pt x="401637" y="77711"/>
                  </a:lnTo>
                  <a:lnTo>
                    <a:pt x="402653" y="80886"/>
                  </a:lnTo>
                  <a:lnTo>
                    <a:pt x="414896" y="80886"/>
                  </a:lnTo>
                  <a:lnTo>
                    <a:pt x="415226" y="80251"/>
                  </a:lnTo>
                  <a:lnTo>
                    <a:pt x="416433" y="80251"/>
                  </a:lnTo>
                  <a:lnTo>
                    <a:pt x="418338" y="80886"/>
                  </a:lnTo>
                  <a:lnTo>
                    <a:pt x="414896" y="80886"/>
                  </a:lnTo>
                  <a:lnTo>
                    <a:pt x="414642" y="81394"/>
                  </a:lnTo>
                  <a:lnTo>
                    <a:pt x="419315" y="81394"/>
                  </a:lnTo>
                  <a:lnTo>
                    <a:pt x="418515" y="80886"/>
                  </a:lnTo>
                  <a:lnTo>
                    <a:pt x="420992" y="80886"/>
                  </a:lnTo>
                  <a:lnTo>
                    <a:pt x="422046" y="80251"/>
                  </a:lnTo>
                  <a:lnTo>
                    <a:pt x="423316" y="79489"/>
                  </a:lnTo>
                  <a:lnTo>
                    <a:pt x="425348" y="80632"/>
                  </a:lnTo>
                  <a:lnTo>
                    <a:pt x="425640" y="80886"/>
                  </a:lnTo>
                  <a:lnTo>
                    <a:pt x="442442" y="80886"/>
                  </a:lnTo>
                  <a:lnTo>
                    <a:pt x="444322" y="80251"/>
                  </a:lnTo>
                  <a:lnTo>
                    <a:pt x="444919" y="79489"/>
                  </a:lnTo>
                  <a:lnTo>
                    <a:pt x="445833" y="78346"/>
                  </a:lnTo>
                  <a:lnTo>
                    <a:pt x="446938" y="76949"/>
                  </a:lnTo>
                  <a:lnTo>
                    <a:pt x="448868" y="76949"/>
                  </a:lnTo>
                  <a:lnTo>
                    <a:pt x="448983" y="76822"/>
                  </a:lnTo>
                  <a:lnTo>
                    <a:pt x="450342" y="75438"/>
                  </a:lnTo>
                  <a:lnTo>
                    <a:pt x="450926" y="75679"/>
                  </a:lnTo>
                  <a:lnTo>
                    <a:pt x="451802" y="76073"/>
                  </a:lnTo>
                  <a:lnTo>
                    <a:pt x="451739" y="75679"/>
                  </a:lnTo>
                  <a:lnTo>
                    <a:pt x="451662" y="75298"/>
                  </a:lnTo>
                  <a:lnTo>
                    <a:pt x="451573" y="74790"/>
                  </a:lnTo>
                  <a:lnTo>
                    <a:pt x="451472" y="74282"/>
                  </a:lnTo>
                  <a:lnTo>
                    <a:pt x="451307" y="73393"/>
                  </a:lnTo>
                  <a:lnTo>
                    <a:pt x="451637" y="73393"/>
                  </a:lnTo>
                  <a:lnTo>
                    <a:pt x="452208" y="72885"/>
                  </a:lnTo>
                  <a:close/>
                </a:path>
                <a:path w="2943225" h="321945">
                  <a:moveTo>
                    <a:pt x="460438" y="93662"/>
                  </a:moveTo>
                  <a:lnTo>
                    <a:pt x="459308" y="92887"/>
                  </a:lnTo>
                  <a:lnTo>
                    <a:pt x="459155" y="92633"/>
                  </a:lnTo>
                  <a:lnTo>
                    <a:pt x="459003" y="92659"/>
                  </a:lnTo>
                  <a:lnTo>
                    <a:pt x="457631" y="92760"/>
                  </a:lnTo>
                  <a:lnTo>
                    <a:pt x="456069" y="92583"/>
                  </a:lnTo>
                  <a:lnTo>
                    <a:pt x="454787" y="93052"/>
                  </a:lnTo>
                  <a:lnTo>
                    <a:pt x="452132" y="94081"/>
                  </a:lnTo>
                  <a:lnTo>
                    <a:pt x="451675" y="97421"/>
                  </a:lnTo>
                  <a:lnTo>
                    <a:pt x="453732" y="99453"/>
                  </a:lnTo>
                  <a:lnTo>
                    <a:pt x="454037" y="99707"/>
                  </a:lnTo>
                  <a:lnTo>
                    <a:pt x="454342" y="100012"/>
                  </a:lnTo>
                  <a:lnTo>
                    <a:pt x="455345" y="100711"/>
                  </a:lnTo>
                  <a:lnTo>
                    <a:pt x="458685" y="99860"/>
                  </a:lnTo>
                  <a:lnTo>
                    <a:pt x="460260" y="97650"/>
                  </a:lnTo>
                  <a:lnTo>
                    <a:pt x="460438" y="93662"/>
                  </a:lnTo>
                  <a:close/>
                </a:path>
                <a:path w="2943225" h="321945">
                  <a:moveTo>
                    <a:pt x="2942691" y="205651"/>
                  </a:moveTo>
                  <a:lnTo>
                    <a:pt x="2942513" y="203581"/>
                  </a:lnTo>
                  <a:lnTo>
                    <a:pt x="2940024" y="202285"/>
                  </a:lnTo>
                  <a:lnTo>
                    <a:pt x="2938424" y="203085"/>
                  </a:lnTo>
                  <a:lnTo>
                    <a:pt x="2938221" y="203390"/>
                  </a:lnTo>
                  <a:lnTo>
                    <a:pt x="2937840" y="203682"/>
                  </a:lnTo>
                  <a:lnTo>
                    <a:pt x="2938043" y="205740"/>
                  </a:lnTo>
                  <a:lnTo>
                    <a:pt x="2940558" y="207073"/>
                  </a:lnTo>
                  <a:lnTo>
                    <a:pt x="2942107" y="206222"/>
                  </a:lnTo>
                  <a:lnTo>
                    <a:pt x="2942386" y="206070"/>
                  </a:lnTo>
                  <a:lnTo>
                    <a:pt x="2942691" y="205651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895461" y="9246425"/>
              <a:ext cx="372745" cy="403860"/>
            </a:xfrm>
            <a:custGeom>
              <a:avLst/>
              <a:gdLst/>
              <a:ahLst/>
              <a:cxnLst/>
              <a:rect l="l" t="t" r="r" b="b"/>
              <a:pathLst>
                <a:path w="372745" h="403859">
                  <a:moveTo>
                    <a:pt x="2730" y="387438"/>
                  </a:moveTo>
                  <a:lnTo>
                    <a:pt x="1231" y="387286"/>
                  </a:lnTo>
                  <a:lnTo>
                    <a:pt x="457" y="386461"/>
                  </a:lnTo>
                  <a:lnTo>
                    <a:pt x="304" y="386816"/>
                  </a:lnTo>
                  <a:lnTo>
                    <a:pt x="0" y="387172"/>
                  </a:lnTo>
                  <a:lnTo>
                    <a:pt x="0" y="387489"/>
                  </a:lnTo>
                  <a:lnTo>
                    <a:pt x="25" y="388975"/>
                  </a:lnTo>
                  <a:lnTo>
                    <a:pt x="1485" y="389178"/>
                  </a:lnTo>
                  <a:lnTo>
                    <a:pt x="2286" y="389978"/>
                  </a:lnTo>
                  <a:lnTo>
                    <a:pt x="2438" y="389623"/>
                  </a:lnTo>
                  <a:lnTo>
                    <a:pt x="2730" y="389305"/>
                  </a:lnTo>
                  <a:lnTo>
                    <a:pt x="2730" y="387438"/>
                  </a:lnTo>
                  <a:close/>
                </a:path>
                <a:path w="372745" h="403859">
                  <a:moveTo>
                    <a:pt x="6946" y="399923"/>
                  </a:moveTo>
                  <a:lnTo>
                    <a:pt x="6832" y="396557"/>
                  </a:lnTo>
                  <a:lnTo>
                    <a:pt x="5549" y="396976"/>
                  </a:lnTo>
                  <a:lnTo>
                    <a:pt x="3962" y="397306"/>
                  </a:lnTo>
                  <a:lnTo>
                    <a:pt x="3035" y="397459"/>
                  </a:lnTo>
                  <a:lnTo>
                    <a:pt x="1460" y="397205"/>
                  </a:lnTo>
                  <a:lnTo>
                    <a:pt x="1905" y="399567"/>
                  </a:lnTo>
                  <a:lnTo>
                    <a:pt x="2260" y="401269"/>
                  </a:lnTo>
                  <a:lnTo>
                    <a:pt x="2628" y="402780"/>
                  </a:lnTo>
                  <a:lnTo>
                    <a:pt x="4368" y="403313"/>
                  </a:lnTo>
                  <a:lnTo>
                    <a:pt x="5143" y="403555"/>
                  </a:lnTo>
                  <a:lnTo>
                    <a:pt x="6946" y="399923"/>
                  </a:lnTo>
                  <a:close/>
                </a:path>
                <a:path w="372745" h="403859">
                  <a:moveTo>
                    <a:pt x="13931" y="306158"/>
                  </a:moveTo>
                  <a:lnTo>
                    <a:pt x="13004" y="304977"/>
                  </a:lnTo>
                  <a:lnTo>
                    <a:pt x="12547" y="304431"/>
                  </a:lnTo>
                  <a:lnTo>
                    <a:pt x="12077" y="304406"/>
                  </a:lnTo>
                  <a:lnTo>
                    <a:pt x="11595" y="304723"/>
                  </a:lnTo>
                  <a:lnTo>
                    <a:pt x="10490" y="305460"/>
                  </a:lnTo>
                  <a:lnTo>
                    <a:pt x="10947" y="306666"/>
                  </a:lnTo>
                  <a:lnTo>
                    <a:pt x="10820" y="307695"/>
                  </a:lnTo>
                  <a:lnTo>
                    <a:pt x="11823" y="307441"/>
                  </a:lnTo>
                  <a:lnTo>
                    <a:pt x="12128" y="307340"/>
                  </a:lnTo>
                  <a:lnTo>
                    <a:pt x="12827" y="306539"/>
                  </a:lnTo>
                  <a:lnTo>
                    <a:pt x="13931" y="306158"/>
                  </a:lnTo>
                  <a:close/>
                </a:path>
                <a:path w="372745" h="403859">
                  <a:moveTo>
                    <a:pt x="14859" y="334200"/>
                  </a:moveTo>
                  <a:lnTo>
                    <a:pt x="14833" y="332790"/>
                  </a:lnTo>
                  <a:lnTo>
                    <a:pt x="14833" y="331939"/>
                  </a:lnTo>
                  <a:lnTo>
                    <a:pt x="14185" y="331482"/>
                  </a:lnTo>
                  <a:lnTo>
                    <a:pt x="12776" y="331419"/>
                  </a:lnTo>
                  <a:lnTo>
                    <a:pt x="11671" y="331266"/>
                  </a:lnTo>
                  <a:lnTo>
                    <a:pt x="11823" y="332422"/>
                  </a:lnTo>
                  <a:lnTo>
                    <a:pt x="10972" y="332994"/>
                  </a:lnTo>
                  <a:lnTo>
                    <a:pt x="10210" y="334429"/>
                  </a:lnTo>
                  <a:lnTo>
                    <a:pt x="10312" y="335280"/>
                  </a:lnTo>
                  <a:lnTo>
                    <a:pt x="10210" y="336029"/>
                  </a:lnTo>
                  <a:lnTo>
                    <a:pt x="11150" y="336003"/>
                  </a:lnTo>
                  <a:lnTo>
                    <a:pt x="12026" y="336638"/>
                  </a:lnTo>
                  <a:lnTo>
                    <a:pt x="14452" y="335432"/>
                  </a:lnTo>
                  <a:lnTo>
                    <a:pt x="14859" y="334200"/>
                  </a:lnTo>
                  <a:close/>
                </a:path>
                <a:path w="372745" h="403859">
                  <a:moveTo>
                    <a:pt x="32385" y="330962"/>
                  </a:moveTo>
                  <a:lnTo>
                    <a:pt x="32080" y="330606"/>
                  </a:lnTo>
                  <a:lnTo>
                    <a:pt x="31407" y="329831"/>
                  </a:lnTo>
                  <a:lnTo>
                    <a:pt x="30276" y="329704"/>
                  </a:lnTo>
                  <a:lnTo>
                    <a:pt x="29222" y="330238"/>
                  </a:lnTo>
                  <a:lnTo>
                    <a:pt x="28587" y="330555"/>
                  </a:lnTo>
                  <a:lnTo>
                    <a:pt x="28613" y="331063"/>
                  </a:lnTo>
                  <a:lnTo>
                    <a:pt x="28790" y="331660"/>
                  </a:lnTo>
                  <a:lnTo>
                    <a:pt x="29451" y="332867"/>
                  </a:lnTo>
                  <a:lnTo>
                    <a:pt x="30746" y="332422"/>
                  </a:lnTo>
                  <a:lnTo>
                    <a:pt x="31750" y="332765"/>
                  </a:lnTo>
                  <a:lnTo>
                    <a:pt x="31902" y="332016"/>
                  </a:lnTo>
                  <a:lnTo>
                    <a:pt x="32385" y="330962"/>
                  </a:lnTo>
                  <a:close/>
                </a:path>
                <a:path w="372745" h="403859">
                  <a:moveTo>
                    <a:pt x="39789" y="365658"/>
                  </a:moveTo>
                  <a:lnTo>
                    <a:pt x="39255" y="365556"/>
                  </a:lnTo>
                  <a:lnTo>
                    <a:pt x="38735" y="365404"/>
                  </a:lnTo>
                  <a:lnTo>
                    <a:pt x="38176" y="365353"/>
                  </a:lnTo>
                  <a:lnTo>
                    <a:pt x="37884" y="365302"/>
                  </a:lnTo>
                  <a:lnTo>
                    <a:pt x="37528" y="365277"/>
                  </a:lnTo>
                  <a:lnTo>
                    <a:pt x="37198" y="365404"/>
                  </a:lnTo>
                  <a:lnTo>
                    <a:pt x="36677" y="365607"/>
                  </a:lnTo>
                  <a:lnTo>
                    <a:pt x="36271" y="366102"/>
                  </a:lnTo>
                  <a:lnTo>
                    <a:pt x="36449" y="366636"/>
                  </a:lnTo>
                  <a:lnTo>
                    <a:pt x="36677" y="367284"/>
                  </a:lnTo>
                  <a:lnTo>
                    <a:pt x="37122" y="367944"/>
                  </a:lnTo>
                  <a:lnTo>
                    <a:pt x="38036" y="367487"/>
                  </a:lnTo>
                  <a:lnTo>
                    <a:pt x="38354" y="367334"/>
                  </a:lnTo>
                  <a:lnTo>
                    <a:pt x="38633" y="367080"/>
                  </a:lnTo>
                  <a:lnTo>
                    <a:pt x="39179" y="366712"/>
                  </a:lnTo>
                  <a:lnTo>
                    <a:pt x="39281" y="366509"/>
                  </a:lnTo>
                  <a:lnTo>
                    <a:pt x="39789" y="365658"/>
                  </a:lnTo>
                  <a:close/>
                </a:path>
                <a:path w="372745" h="403859">
                  <a:moveTo>
                    <a:pt x="40640" y="339369"/>
                  </a:moveTo>
                  <a:lnTo>
                    <a:pt x="39331" y="337007"/>
                  </a:lnTo>
                  <a:lnTo>
                    <a:pt x="32588" y="336130"/>
                  </a:lnTo>
                  <a:lnTo>
                    <a:pt x="30175" y="335254"/>
                  </a:lnTo>
                  <a:lnTo>
                    <a:pt x="26530" y="336029"/>
                  </a:lnTo>
                  <a:lnTo>
                    <a:pt x="25577" y="336461"/>
                  </a:lnTo>
                  <a:lnTo>
                    <a:pt x="25222" y="337642"/>
                  </a:lnTo>
                  <a:lnTo>
                    <a:pt x="24168" y="341033"/>
                  </a:lnTo>
                  <a:lnTo>
                    <a:pt x="24345" y="344297"/>
                  </a:lnTo>
                  <a:lnTo>
                    <a:pt x="27559" y="349516"/>
                  </a:lnTo>
                  <a:lnTo>
                    <a:pt x="27559" y="349186"/>
                  </a:lnTo>
                  <a:lnTo>
                    <a:pt x="30124" y="349237"/>
                  </a:lnTo>
                  <a:lnTo>
                    <a:pt x="30353" y="349110"/>
                  </a:lnTo>
                  <a:lnTo>
                    <a:pt x="30568" y="349059"/>
                  </a:lnTo>
                  <a:lnTo>
                    <a:pt x="29997" y="350139"/>
                  </a:lnTo>
                  <a:lnTo>
                    <a:pt x="29845" y="351218"/>
                  </a:lnTo>
                  <a:lnTo>
                    <a:pt x="32156" y="354533"/>
                  </a:lnTo>
                  <a:lnTo>
                    <a:pt x="35115" y="355130"/>
                  </a:lnTo>
                  <a:lnTo>
                    <a:pt x="38862" y="352399"/>
                  </a:lnTo>
                  <a:lnTo>
                    <a:pt x="39890" y="348615"/>
                  </a:lnTo>
                  <a:lnTo>
                    <a:pt x="37833" y="348284"/>
                  </a:lnTo>
                  <a:lnTo>
                    <a:pt x="37299" y="347535"/>
                  </a:lnTo>
                  <a:lnTo>
                    <a:pt x="36753" y="346849"/>
                  </a:lnTo>
                  <a:lnTo>
                    <a:pt x="40640" y="339369"/>
                  </a:lnTo>
                  <a:close/>
                </a:path>
                <a:path w="372745" h="403859">
                  <a:moveTo>
                    <a:pt x="46913" y="344766"/>
                  </a:moveTo>
                  <a:lnTo>
                    <a:pt x="46710" y="344716"/>
                  </a:lnTo>
                  <a:lnTo>
                    <a:pt x="46443" y="344639"/>
                  </a:lnTo>
                  <a:lnTo>
                    <a:pt x="46215" y="344944"/>
                  </a:lnTo>
                  <a:lnTo>
                    <a:pt x="46139" y="345224"/>
                  </a:lnTo>
                  <a:lnTo>
                    <a:pt x="46037" y="345490"/>
                  </a:lnTo>
                  <a:lnTo>
                    <a:pt x="46215" y="345490"/>
                  </a:lnTo>
                  <a:lnTo>
                    <a:pt x="46393" y="345516"/>
                  </a:lnTo>
                  <a:lnTo>
                    <a:pt x="46621" y="345541"/>
                  </a:lnTo>
                  <a:lnTo>
                    <a:pt x="46710" y="345300"/>
                  </a:lnTo>
                  <a:lnTo>
                    <a:pt x="46812" y="345020"/>
                  </a:lnTo>
                  <a:lnTo>
                    <a:pt x="46913" y="344766"/>
                  </a:lnTo>
                  <a:close/>
                </a:path>
                <a:path w="372745" h="403859">
                  <a:moveTo>
                    <a:pt x="48793" y="360362"/>
                  </a:moveTo>
                  <a:lnTo>
                    <a:pt x="44602" y="360362"/>
                  </a:lnTo>
                  <a:lnTo>
                    <a:pt x="47599" y="362267"/>
                  </a:lnTo>
                  <a:lnTo>
                    <a:pt x="48793" y="360362"/>
                  </a:lnTo>
                  <a:close/>
                </a:path>
                <a:path w="372745" h="403859">
                  <a:moveTo>
                    <a:pt x="48869" y="365633"/>
                  </a:moveTo>
                  <a:lnTo>
                    <a:pt x="48628" y="364896"/>
                  </a:lnTo>
                  <a:lnTo>
                    <a:pt x="47917" y="364172"/>
                  </a:lnTo>
                  <a:lnTo>
                    <a:pt x="46685" y="362369"/>
                  </a:lnTo>
                  <a:lnTo>
                    <a:pt x="44881" y="361442"/>
                  </a:lnTo>
                  <a:lnTo>
                    <a:pt x="42672" y="362496"/>
                  </a:lnTo>
                  <a:lnTo>
                    <a:pt x="42443" y="364655"/>
                  </a:lnTo>
                  <a:lnTo>
                    <a:pt x="44437" y="367360"/>
                  </a:lnTo>
                  <a:lnTo>
                    <a:pt x="46088" y="367512"/>
                  </a:lnTo>
                  <a:lnTo>
                    <a:pt x="47739" y="366382"/>
                  </a:lnTo>
                  <a:lnTo>
                    <a:pt x="48869" y="365633"/>
                  </a:lnTo>
                  <a:close/>
                </a:path>
                <a:path w="372745" h="403859">
                  <a:moveTo>
                    <a:pt x="50863" y="356971"/>
                  </a:moveTo>
                  <a:lnTo>
                    <a:pt x="50507" y="356133"/>
                  </a:lnTo>
                  <a:lnTo>
                    <a:pt x="47231" y="355701"/>
                  </a:lnTo>
                  <a:lnTo>
                    <a:pt x="49606" y="353834"/>
                  </a:lnTo>
                  <a:lnTo>
                    <a:pt x="49657" y="353479"/>
                  </a:lnTo>
                  <a:lnTo>
                    <a:pt x="47967" y="350939"/>
                  </a:lnTo>
                  <a:lnTo>
                    <a:pt x="46189" y="350723"/>
                  </a:lnTo>
                  <a:lnTo>
                    <a:pt x="43903" y="352577"/>
                  </a:lnTo>
                  <a:lnTo>
                    <a:pt x="43472" y="353021"/>
                  </a:lnTo>
                  <a:lnTo>
                    <a:pt x="44107" y="353910"/>
                  </a:lnTo>
                  <a:lnTo>
                    <a:pt x="45339" y="355587"/>
                  </a:lnTo>
                  <a:lnTo>
                    <a:pt x="45504" y="355612"/>
                  </a:lnTo>
                  <a:lnTo>
                    <a:pt x="44958" y="355612"/>
                  </a:lnTo>
                  <a:lnTo>
                    <a:pt x="42595" y="355866"/>
                  </a:lnTo>
                  <a:lnTo>
                    <a:pt x="42468" y="356133"/>
                  </a:lnTo>
                  <a:lnTo>
                    <a:pt x="41897" y="357416"/>
                  </a:lnTo>
                  <a:lnTo>
                    <a:pt x="43548" y="359702"/>
                  </a:lnTo>
                  <a:lnTo>
                    <a:pt x="44437" y="360210"/>
                  </a:lnTo>
                  <a:lnTo>
                    <a:pt x="48882" y="360210"/>
                  </a:lnTo>
                  <a:lnTo>
                    <a:pt x="48793" y="360362"/>
                  </a:lnTo>
                  <a:lnTo>
                    <a:pt x="48895" y="360210"/>
                  </a:lnTo>
                  <a:lnTo>
                    <a:pt x="49047" y="359956"/>
                  </a:lnTo>
                  <a:lnTo>
                    <a:pt x="50863" y="356971"/>
                  </a:lnTo>
                  <a:close/>
                </a:path>
                <a:path w="372745" h="403859">
                  <a:moveTo>
                    <a:pt x="57340" y="357098"/>
                  </a:moveTo>
                  <a:lnTo>
                    <a:pt x="57061" y="357047"/>
                  </a:lnTo>
                  <a:lnTo>
                    <a:pt x="56756" y="356895"/>
                  </a:lnTo>
                  <a:lnTo>
                    <a:pt x="56502" y="356971"/>
                  </a:lnTo>
                  <a:lnTo>
                    <a:pt x="55981" y="357098"/>
                  </a:lnTo>
                  <a:lnTo>
                    <a:pt x="55829" y="357124"/>
                  </a:lnTo>
                  <a:lnTo>
                    <a:pt x="55575" y="356895"/>
                  </a:lnTo>
                  <a:lnTo>
                    <a:pt x="55270" y="356819"/>
                  </a:lnTo>
                  <a:lnTo>
                    <a:pt x="54927" y="356717"/>
                  </a:lnTo>
                  <a:lnTo>
                    <a:pt x="54724" y="356997"/>
                  </a:lnTo>
                  <a:lnTo>
                    <a:pt x="54902" y="357416"/>
                  </a:lnTo>
                  <a:lnTo>
                    <a:pt x="54978" y="357568"/>
                  </a:lnTo>
                  <a:lnTo>
                    <a:pt x="55422" y="357543"/>
                  </a:lnTo>
                  <a:lnTo>
                    <a:pt x="55702" y="357619"/>
                  </a:lnTo>
                  <a:lnTo>
                    <a:pt x="55829" y="357492"/>
                  </a:lnTo>
                  <a:lnTo>
                    <a:pt x="56426" y="357644"/>
                  </a:lnTo>
                  <a:lnTo>
                    <a:pt x="56680" y="357746"/>
                  </a:lnTo>
                  <a:lnTo>
                    <a:pt x="57010" y="357670"/>
                  </a:lnTo>
                  <a:lnTo>
                    <a:pt x="57289" y="357593"/>
                  </a:lnTo>
                  <a:lnTo>
                    <a:pt x="57315" y="357263"/>
                  </a:lnTo>
                  <a:lnTo>
                    <a:pt x="57340" y="357098"/>
                  </a:lnTo>
                  <a:close/>
                </a:path>
                <a:path w="372745" h="403859">
                  <a:moveTo>
                    <a:pt x="59169" y="288988"/>
                  </a:moveTo>
                  <a:lnTo>
                    <a:pt x="56654" y="288912"/>
                  </a:lnTo>
                  <a:lnTo>
                    <a:pt x="56756" y="289242"/>
                  </a:lnTo>
                  <a:lnTo>
                    <a:pt x="56781" y="289610"/>
                  </a:lnTo>
                  <a:lnTo>
                    <a:pt x="57505" y="290868"/>
                  </a:lnTo>
                  <a:lnTo>
                    <a:pt x="58166" y="290423"/>
                  </a:lnTo>
                  <a:lnTo>
                    <a:pt x="58788" y="289991"/>
                  </a:lnTo>
                  <a:lnTo>
                    <a:pt x="58915" y="289636"/>
                  </a:lnTo>
                  <a:lnTo>
                    <a:pt x="59169" y="288988"/>
                  </a:lnTo>
                  <a:close/>
                </a:path>
                <a:path w="372745" h="403859">
                  <a:moveTo>
                    <a:pt x="59397" y="364451"/>
                  </a:moveTo>
                  <a:lnTo>
                    <a:pt x="58839" y="364045"/>
                  </a:lnTo>
                  <a:lnTo>
                    <a:pt x="58216" y="363169"/>
                  </a:lnTo>
                  <a:lnTo>
                    <a:pt x="57556" y="363474"/>
                  </a:lnTo>
                  <a:lnTo>
                    <a:pt x="57010" y="364070"/>
                  </a:lnTo>
                  <a:lnTo>
                    <a:pt x="56603" y="364502"/>
                  </a:lnTo>
                  <a:lnTo>
                    <a:pt x="56578" y="364972"/>
                  </a:lnTo>
                  <a:lnTo>
                    <a:pt x="57035" y="365506"/>
                  </a:lnTo>
                  <a:lnTo>
                    <a:pt x="57734" y="366306"/>
                  </a:lnTo>
                  <a:lnTo>
                    <a:pt x="58343" y="366001"/>
                  </a:lnTo>
                  <a:lnTo>
                    <a:pt x="58864" y="365429"/>
                  </a:lnTo>
                  <a:lnTo>
                    <a:pt x="59270" y="364998"/>
                  </a:lnTo>
                  <a:lnTo>
                    <a:pt x="59397" y="364451"/>
                  </a:lnTo>
                  <a:close/>
                </a:path>
                <a:path w="372745" h="403859">
                  <a:moveTo>
                    <a:pt x="61125" y="329603"/>
                  </a:moveTo>
                  <a:lnTo>
                    <a:pt x="60947" y="329603"/>
                  </a:lnTo>
                  <a:lnTo>
                    <a:pt x="60667" y="329501"/>
                  </a:lnTo>
                  <a:lnTo>
                    <a:pt x="60452" y="329780"/>
                  </a:lnTo>
                  <a:lnTo>
                    <a:pt x="60375" y="330060"/>
                  </a:lnTo>
                  <a:lnTo>
                    <a:pt x="60248" y="330339"/>
                  </a:lnTo>
                  <a:lnTo>
                    <a:pt x="60426" y="330339"/>
                  </a:lnTo>
                  <a:lnTo>
                    <a:pt x="60604" y="330352"/>
                  </a:lnTo>
                  <a:lnTo>
                    <a:pt x="60820" y="330377"/>
                  </a:lnTo>
                  <a:lnTo>
                    <a:pt x="60921" y="330136"/>
                  </a:lnTo>
                  <a:lnTo>
                    <a:pt x="61023" y="329857"/>
                  </a:lnTo>
                  <a:lnTo>
                    <a:pt x="61125" y="329603"/>
                  </a:lnTo>
                  <a:close/>
                </a:path>
                <a:path w="372745" h="403859">
                  <a:moveTo>
                    <a:pt x="62357" y="339852"/>
                  </a:moveTo>
                  <a:lnTo>
                    <a:pt x="60452" y="339852"/>
                  </a:lnTo>
                  <a:lnTo>
                    <a:pt x="61556" y="340626"/>
                  </a:lnTo>
                  <a:lnTo>
                    <a:pt x="62357" y="339852"/>
                  </a:lnTo>
                  <a:close/>
                </a:path>
                <a:path w="372745" h="403859">
                  <a:moveTo>
                    <a:pt x="62699" y="339344"/>
                  </a:moveTo>
                  <a:lnTo>
                    <a:pt x="59499" y="339344"/>
                  </a:lnTo>
                  <a:lnTo>
                    <a:pt x="59563" y="339547"/>
                  </a:lnTo>
                  <a:lnTo>
                    <a:pt x="62509" y="339547"/>
                  </a:lnTo>
                  <a:lnTo>
                    <a:pt x="62699" y="339344"/>
                  </a:lnTo>
                  <a:close/>
                </a:path>
                <a:path w="372745" h="403859">
                  <a:moveTo>
                    <a:pt x="63093" y="337883"/>
                  </a:moveTo>
                  <a:lnTo>
                    <a:pt x="61125" y="337883"/>
                  </a:lnTo>
                  <a:lnTo>
                    <a:pt x="62763" y="338162"/>
                  </a:lnTo>
                  <a:lnTo>
                    <a:pt x="63093" y="337883"/>
                  </a:lnTo>
                  <a:close/>
                </a:path>
                <a:path w="372745" h="403859">
                  <a:moveTo>
                    <a:pt x="64490" y="336638"/>
                  </a:moveTo>
                  <a:lnTo>
                    <a:pt x="62903" y="334479"/>
                  </a:lnTo>
                  <a:lnTo>
                    <a:pt x="62230" y="333667"/>
                  </a:lnTo>
                  <a:lnTo>
                    <a:pt x="60896" y="335076"/>
                  </a:lnTo>
                  <a:lnTo>
                    <a:pt x="59817" y="335483"/>
                  </a:lnTo>
                  <a:lnTo>
                    <a:pt x="59715" y="336156"/>
                  </a:lnTo>
                  <a:lnTo>
                    <a:pt x="60667" y="337540"/>
                  </a:lnTo>
                  <a:lnTo>
                    <a:pt x="63500" y="337540"/>
                  </a:lnTo>
                  <a:lnTo>
                    <a:pt x="64008" y="337108"/>
                  </a:lnTo>
                  <a:lnTo>
                    <a:pt x="64490" y="336638"/>
                  </a:lnTo>
                  <a:close/>
                </a:path>
                <a:path w="372745" h="403859">
                  <a:moveTo>
                    <a:pt x="64820" y="372452"/>
                  </a:moveTo>
                  <a:lnTo>
                    <a:pt x="63233" y="372084"/>
                  </a:lnTo>
                  <a:lnTo>
                    <a:pt x="61849" y="371081"/>
                  </a:lnTo>
                  <a:lnTo>
                    <a:pt x="59791" y="369874"/>
                  </a:lnTo>
                  <a:lnTo>
                    <a:pt x="57810" y="368617"/>
                  </a:lnTo>
                  <a:lnTo>
                    <a:pt x="57010" y="367842"/>
                  </a:lnTo>
                  <a:lnTo>
                    <a:pt x="55702" y="369316"/>
                  </a:lnTo>
                  <a:lnTo>
                    <a:pt x="54851" y="370217"/>
                  </a:lnTo>
                  <a:lnTo>
                    <a:pt x="55448" y="371830"/>
                  </a:lnTo>
                  <a:lnTo>
                    <a:pt x="54800" y="371805"/>
                  </a:lnTo>
                  <a:lnTo>
                    <a:pt x="54000" y="371805"/>
                  </a:lnTo>
                  <a:lnTo>
                    <a:pt x="52616" y="370624"/>
                  </a:lnTo>
                  <a:lnTo>
                    <a:pt x="50901" y="372313"/>
                  </a:lnTo>
                  <a:lnTo>
                    <a:pt x="50406" y="371602"/>
                  </a:lnTo>
                  <a:lnTo>
                    <a:pt x="49453" y="370293"/>
                  </a:lnTo>
                  <a:lnTo>
                    <a:pt x="47625" y="369544"/>
                  </a:lnTo>
                  <a:lnTo>
                    <a:pt x="46469" y="370192"/>
                  </a:lnTo>
                  <a:lnTo>
                    <a:pt x="45567" y="370903"/>
                  </a:lnTo>
                  <a:lnTo>
                    <a:pt x="45466" y="372160"/>
                  </a:lnTo>
                  <a:lnTo>
                    <a:pt x="45681" y="373011"/>
                  </a:lnTo>
                  <a:lnTo>
                    <a:pt x="46012" y="374345"/>
                  </a:lnTo>
                  <a:lnTo>
                    <a:pt x="47967" y="374662"/>
                  </a:lnTo>
                  <a:lnTo>
                    <a:pt x="49542" y="373786"/>
                  </a:lnTo>
                  <a:lnTo>
                    <a:pt x="49784" y="374865"/>
                  </a:lnTo>
                  <a:lnTo>
                    <a:pt x="50152" y="376872"/>
                  </a:lnTo>
                  <a:lnTo>
                    <a:pt x="51511" y="377799"/>
                  </a:lnTo>
                  <a:lnTo>
                    <a:pt x="53695" y="377532"/>
                  </a:lnTo>
                  <a:lnTo>
                    <a:pt x="53314" y="378561"/>
                  </a:lnTo>
                  <a:lnTo>
                    <a:pt x="52819" y="379615"/>
                  </a:lnTo>
                  <a:lnTo>
                    <a:pt x="53073" y="381723"/>
                  </a:lnTo>
                  <a:lnTo>
                    <a:pt x="54775" y="381038"/>
                  </a:lnTo>
                  <a:lnTo>
                    <a:pt x="57531" y="382143"/>
                  </a:lnTo>
                  <a:lnTo>
                    <a:pt x="58508" y="379666"/>
                  </a:lnTo>
                  <a:lnTo>
                    <a:pt x="61379" y="380669"/>
                  </a:lnTo>
                  <a:lnTo>
                    <a:pt x="61480" y="378980"/>
                  </a:lnTo>
                  <a:lnTo>
                    <a:pt x="61683" y="378028"/>
                  </a:lnTo>
                  <a:lnTo>
                    <a:pt x="62230" y="377901"/>
                  </a:lnTo>
                  <a:lnTo>
                    <a:pt x="62877" y="378028"/>
                  </a:lnTo>
                  <a:lnTo>
                    <a:pt x="63258" y="377698"/>
                  </a:lnTo>
                  <a:lnTo>
                    <a:pt x="64566" y="376478"/>
                  </a:lnTo>
                  <a:lnTo>
                    <a:pt x="63715" y="374815"/>
                  </a:lnTo>
                  <a:lnTo>
                    <a:pt x="64820" y="372452"/>
                  </a:lnTo>
                  <a:close/>
                </a:path>
                <a:path w="372745" h="403859">
                  <a:moveTo>
                    <a:pt x="65824" y="390385"/>
                  </a:moveTo>
                  <a:lnTo>
                    <a:pt x="65646" y="390436"/>
                  </a:lnTo>
                  <a:lnTo>
                    <a:pt x="65316" y="390410"/>
                  </a:lnTo>
                  <a:lnTo>
                    <a:pt x="65189" y="390779"/>
                  </a:lnTo>
                  <a:lnTo>
                    <a:pt x="65214" y="391083"/>
                  </a:lnTo>
                  <a:lnTo>
                    <a:pt x="65189" y="391388"/>
                  </a:lnTo>
                  <a:lnTo>
                    <a:pt x="65366" y="391337"/>
                  </a:lnTo>
                  <a:lnTo>
                    <a:pt x="65697" y="391337"/>
                  </a:lnTo>
                  <a:lnTo>
                    <a:pt x="65798" y="390982"/>
                  </a:lnTo>
                  <a:lnTo>
                    <a:pt x="65773" y="390652"/>
                  </a:lnTo>
                  <a:lnTo>
                    <a:pt x="65824" y="390385"/>
                  </a:lnTo>
                  <a:close/>
                </a:path>
                <a:path w="372745" h="403859">
                  <a:moveTo>
                    <a:pt x="67373" y="346773"/>
                  </a:moveTo>
                  <a:lnTo>
                    <a:pt x="65443" y="345389"/>
                  </a:lnTo>
                  <a:lnTo>
                    <a:pt x="64236" y="344944"/>
                  </a:lnTo>
                  <a:lnTo>
                    <a:pt x="62280" y="345668"/>
                  </a:lnTo>
                  <a:lnTo>
                    <a:pt x="60871" y="346595"/>
                  </a:lnTo>
                  <a:lnTo>
                    <a:pt x="60998" y="346773"/>
                  </a:lnTo>
                  <a:lnTo>
                    <a:pt x="67373" y="346773"/>
                  </a:lnTo>
                  <a:close/>
                </a:path>
                <a:path w="372745" h="403859">
                  <a:moveTo>
                    <a:pt x="67627" y="346925"/>
                  </a:moveTo>
                  <a:lnTo>
                    <a:pt x="67551" y="346773"/>
                  </a:lnTo>
                  <a:lnTo>
                    <a:pt x="67373" y="346773"/>
                  </a:lnTo>
                  <a:lnTo>
                    <a:pt x="67627" y="346925"/>
                  </a:lnTo>
                  <a:close/>
                </a:path>
                <a:path w="372745" h="403859">
                  <a:moveTo>
                    <a:pt x="67957" y="222643"/>
                  </a:moveTo>
                  <a:lnTo>
                    <a:pt x="67779" y="222618"/>
                  </a:lnTo>
                  <a:lnTo>
                    <a:pt x="67475" y="222516"/>
                  </a:lnTo>
                  <a:lnTo>
                    <a:pt x="67246" y="222821"/>
                  </a:lnTo>
                  <a:lnTo>
                    <a:pt x="67170" y="223088"/>
                  </a:lnTo>
                  <a:lnTo>
                    <a:pt x="67068" y="223367"/>
                  </a:lnTo>
                  <a:lnTo>
                    <a:pt x="67246" y="223367"/>
                  </a:lnTo>
                  <a:lnTo>
                    <a:pt x="67424" y="223393"/>
                  </a:lnTo>
                  <a:lnTo>
                    <a:pt x="67652" y="223418"/>
                  </a:lnTo>
                  <a:lnTo>
                    <a:pt x="67754" y="223164"/>
                  </a:lnTo>
                  <a:lnTo>
                    <a:pt x="67856" y="222897"/>
                  </a:lnTo>
                  <a:lnTo>
                    <a:pt x="67957" y="222643"/>
                  </a:lnTo>
                  <a:close/>
                </a:path>
                <a:path w="372745" h="403859">
                  <a:moveTo>
                    <a:pt x="68148" y="238201"/>
                  </a:moveTo>
                  <a:lnTo>
                    <a:pt x="68135" y="236778"/>
                  </a:lnTo>
                  <a:lnTo>
                    <a:pt x="66167" y="234721"/>
                  </a:lnTo>
                  <a:lnTo>
                    <a:pt x="65824" y="234315"/>
                  </a:lnTo>
                  <a:lnTo>
                    <a:pt x="65417" y="233438"/>
                  </a:lnTo>
                  <a:lnTo>
                    <a:pt x="64909" y="233832"/>
                  </a:lnTo>
                  <a:lnTo>
                    <a:pt x="63931" y="234594"/>
                  </a:lnTo>
                  <a:lnTo>
                    <a:pt x="62738" y="234086"/>
                  </a:lnTo>
                  <a:lnTo>
                    <a:pt x="61849" y="234696"/>
                  </a:lnTo>
                  <a:lnTo>
                    <a:pt x="60667" y="235470"/>
                  </a:lnTo>
                  <a:lnTo>
                    <a:pt x="60794" y="239255"/>
                  </a:lnTo>
                  <a:lnTo>
                    <a:pt x="63284" y="241617"/>
                  </a:lnTo>
                  <a:lnTo>
                    <a:pt x="64516" y="241515"/>
                  </a:lnTo>
                  <a:lnTo>
                    <a:pt x="68148" y="238201"/>
                  </a:lnTo>
                  <a:close/>
                </a:path>
                <a:path w="372745" h="403859">
                  <a:moveTo>
                    <a:pt x="68326" y="352247"/>
                  </a:moveTo>
                  <a:lnTo>
                    <a:pt x="67576" y="346925"/>
                  </a:lnTo>
                  <a:lnTo>
                    <a:pt x="61099" y="346925"/>
                  </a:lnTo>
                  <a:lnTo>
                    <a:pt x="63157" y="349859"/>
                  </a:lnTo>
                  <a:lnTo>
                    <a:pt x="61074" y="351015"/>
                  </a:lnTo>
                  <a:lnTo>
                    <a:pt x="58293" y="356120"/>
                  </a:lnTo>
                  <a:lnTo>
                    <a:pt x="58534" y="357974"/>
                  </a:lnTo>
                  <a:lnTo>
                    <a:pt x="61556" y="361937"/>
                  </a:lnTo>
                  <a:lnTo>
                    <a:pt x="61607" y="362572"/>
                  </a:lnTo>
                  <a:lnTo>
                    <a:pt x="62103" y="364680"/>
                  </a:lnTo>
                  <a:lnTo>
                    <a:pt x="64211" y="365328"/>
                  </a:lnTo>
                  <a:lnTo>
                    <a:pt x="65468" y="364375"/>
                  </a:lnTo>
                  <a:lnTo>
                    <a:pt x="65062" y="362343"/>
                  </a:lnTo>
                  <a:lnTo>
                    <a:pt x="67805" y="361632"/>
                  </a:lnTo>
                  <a:lnTo>
                    <a:pt x="67805" y="355765"/>
                  </a:lnTo>
                  <a:lnTo>
                    <a:pt x="68326" y="352247"/>
                  </a:lnTo>
                  <a:close/>
                </a:path>
                <a:path w="372745" h="403859">
                  <a:moveTo>
                    <a:pt x="69507" y="300863"/>
                  </a:moveTo>
                  <a:lnTo>
                    <a:pt x="69215" y="299554"/>
                  </a:lnTo>
                  <a:lnTo>
                    <a:pt x="69138" y="298297"/>
                  </a:lnTo>
                  <a:lnTo>
                    <a:pt x="68605" y="297395"/>
                  </a:lnTo>
                  <a:lnTo>
                    <a:pt x="64617" y="296875"/>
                  </a:lnTo>
                  <a:lnTo>
                    <a:pt x="63233" y="298856"/>
                  </a:lnTo>
                  <a:lnTo>
                    <a:pt x="63055" y="300164"/>
                  </a:lnTo>
                  <a:lnTo>
                    <a:pt x="64160" y="301320"/>
                  </a:lnTo>
                  <a:lnTo>
                    <a:pt x="65214" y="302437"/>
                  </a:lnTo>
                  <a:lnTo>
                    <a:pt x="66802" y="302590"/>
                  </a:lnTo>
                  <a:lnTo>
                    <a:pt x="69507" y="300863"/>
                  </a:lnTo>
                  <a:close/>
                </a:path>
                <a:path w="372745" h="403859">
                  <a:moveTo>
                    <a:pt x="71361" y="360629"/>
                  </a:moveTo>
                  <a:lnTo>
                    <a:pt x="69786" y="361010"/>
                  </a:lnTo>
                  <a:lnTo>
                    <a:pt x="69380" y="361035"/>
                  </a:lnTo>
                  <a:lnTo>
                    <a:pt x="68199" y="361683"/>
                  </a:lnTo>
                  <a:lnTo>
                    <a:pt x="68402" y="362394"/>
                  </a:lnTo>
                  <a:lnTo>
                    <a:pt x="68986" y="362991"/>
                  </a:lnTo>
                  <a:lnTo>
                    <a:pt x="69215" y="363296"/>
                  </a:lnTo>
                  <a:lnTo>
                    <a:pt x="69684" y="363969"/>
                  </a:lnTo>
                  <a:lnTo>
                    <a:pt x="70065" y="362966"/>
                  </a:lnTo>
                  <a:lnTo>
                    <a:pt x="70307" y="362318"/>
                  </a:lnTo>
                  <a:lnTo>
                    <a:pt x="70739" y="361708"/>
                  </a:lnTo>
                  <a:lnTo>
                    <a:pt x="71361" y="360629"/>
                  </a:lnTo>
                  <a:close/>
                </a:path>
                <a:path w="372745" h="403859">
                  <a:moveTo>
                    <a:pt x="76784" y="348538"/>
                  </a:moveTo>
                  <a:lnTo>
                    <a:pt x="75133" y="347675"/>
                  </a:lnTo>
                  <a:lnTo>
                    <a:pt x="74561" y="346621"/>
                  </a:lnTo>
                  <a:lnTo>
                    <a:pt x="72974" y="344436"/>
                  </a:lnTo>
                  <a:lnTo>
                    <a:pt x="70866" y="343509"/>
                  </a:lnTo>
                  <a:lnTo>
                    <a:pt x="69062" y="345490"/>
                  </a:lnTo>
                  <a:lnTo>
                    <a:pt x="68935" y="348983"/>
                  </a:lnTo>
                  <a:lnTo>
                    <a:pt x="69684" y="349986"/>
                  </a:lnTo>
                  <a:lnTo>
                    <a:pt x="70942" y="351624"/>
                  </a:lnTo>
                  <a:lnTo>
                    <a:pt x="72351" y="351447"/>
                  </a:lnTo>
                  <a:lnTo>
                    <a:pt x="74726" y="349885"/>
                  </a:lnTo>
                  <a:lnTo>
                    <a:pt x="76784" y="348538"/>
                  </a:lnTo>
                  <a:close/>
                </a:path>
                <a:path w="372745" h="403859">
                  <a:moveTo>
                    <a:pt x="77012" y="242074"/>
                  </a:moveTo>
                  <a:lnTo>
                    <a:pt x="76835" y="242074"/>
                  </a:lnTo>
                  <a:lnTo>
                    <a:pt x="76669" y="242049"/>
                  </a:lnTo>
                  <a:lnTo>
                    <a:pt x="76441" y="242023"/>
                  </a:lnTo>
                  <a:lnTo>
                    <a:pt x="76339" y="242277"/>
                  </a:lnTo>
                  <a:lnTo>
                    <a:pt x="76136" y="242824"/>
                  </a:lnTo>
                  <a:lnTo>
                    <a:pt x="76314" y="242824"/>
                  </a:lnTo>
                  <a:lnTo>
                    <a:pt x="76619" y="242925"/>
                  </a:lnTo>
                  <a:lnTo>
                    <a:pt x="76835" y="242620"/>
                  </a:lnTo>
                  <a:lnTo>
                    <a:pt x="76911" y="242341"/>
                  </a:lnTo>
                  <a:lnTo>
                    <a:pt x="77012" y="242074"/>
                  </a:lnTo>
                  <a:close/>
                </a:path>
                <a:path w="372745" h="403859">
                  <a:moveTo>
                    <a:pt x="77241" y="269760"/>
                  </a:moveTo>
                  <a:lnTo>
                    <a:pt x="77089" y="269278"/>
                  </a:lnTo>
                  <a:lnTo>
                    <a:pt x="76987" y="268732"/>
                  </a:lnTo>
                  <a:lnTo>
                    <a:pt x="76720" y="268325"/>
                  </a:lnTo>
                  <a:lnTo>
                    <a:pt x="76593" y="268122"/>
                  </a:lnTo>
                  <a:lnTo>
                    <a:pt x="76085" y="268122"/>
                  </a:lnTo>
                  <a:lnTo>
                    <a:pt x="75755" y="268033"/>
                  </a:lnTo>
                  <a:lnTo>
                    <a:pt x="75882" y="268528"/>
                  </a:lnTo>
                  <a:lnTo>
                    <a:pt x="75984" y="269036"/>
                  </a:lnTo>
                  <a:lnTo>
                    <a:pt x="76085" y="269430"/>
                  </a:lnTo>
                  <a:lnTo>
                    <a:pt x="76593" y="269582"/>
                  </a:lnTo>
                  <a:lnTo>
                    <a:pt x="76911" y="269659"/>
                  </a:lnTo>
                  <a:lnTo>
                    <a:pt x="77241" y="269760"/>
                  </a:lnTo>
                  <a:close/>
                </a:path>
                <a:path w="372745" h="403859">
                  <a:moveTo>
                    <a:pt x="81203" y="339090"/>
                  </a:moveTo>
                  <a:lnTo>
                    <a:pt x="79629" y="336931"/>
                  </a:lnTo>
                  <a:lnTo>
                    <a:pt x="77419" y="336257"/>
                  </a:lnTo>
                  <a:lnTo>
                    <a:pt x="75615" y="336854"/>
                  </a:lnTo>
                  <a:lnTo>
                    <a:pt x="72351" y="334746"/>
                  </a:lnTo>
                  <a:lnTo>
                    <a:pt x="70942" y="335381"/>
                  </a:lnTo>
                  <a:lnTo>
                    <a:pt x="69634" y="336689"/>
                  </a:lnTo>
                  <a:lnTo>
                    <a:pt x="67957" y="337870"/>
                  </a:lnTo>
                  <a:lnTo>
                    <a:pt x="66852" y="339191"/>
                  </a:lnTo>
                  <a:lnTo>
                    <a:pt x="68326" y="341706"/>
                  </a:lnTo>
                  <a:lnTo>
                    <a:pt x="68707" y="342226"/>
                  </a:lnTo>
                  <a:lnTo>
                    <a:pt x="67652" y="342353"/>
                  </a:lnTo>
                  <a:lnTo>
                    <a:pt x="65773" y="342633"/>
                  </a:lnTo>
                  <a:lnTo>
                    <a:pt x="66421" y="344017"/>
                  </a:lnTo>
                  <a:lnTo>
                    <a:pt x="67221" y="346024"/>
                  </a:lnTo>
                  <a:lnTo>
                    <a:pt x="68148" y="346125"/>
                  </a:lnTo>
                  <a:lnTo>
                    <a:pt x="68935" y="342988"/>
                  </a:lnTo>
                  <a:lnTo>
                    <a:pt x="69964" y="343141"/>
                  </a:lnTo>
                  <a:lnTo>
                    <a:pt x="71793" y="343763"/>
                  </a:lnTo>
                  <a:lnTo>
                    <a:pt x="76288" y="345325"/>
                  </a:lnTo>
                  <a:lnTo>
                    <a:pt x="76314" y="345198"/>
                  </a:lnTo>
                  <a:lnTo>
                    <a:pt x="79197" y="340474"/>
                  </a:lnTo>
                  <a:lnTo>
                    <a:pt x="79857" y="340017"/>
                  </a:lnTo>
                  <a:lnTo>
                    <a:pt x="80429" y="339547"/>
                  </a:lnTo>
                  <a:lnTo>
                    <a:pt x="81203" y="339090"/>
                  </a:lnTo>
                  <a:close/>
                </a:path>
                <a:path w="372745" h="403859">
                  <a:moveTo>
                    <a:pt x="81356" y="238658"/>
                  </a:moveTo>
                  <a:lnTo>
                    <a:pt x="79756" y="238302"/>
                  </a:lnTo>
                  <a:lnTo>
                    <a:pt x="78943" y="238150"/>
                  </a:lnTo>
                  <a:lnTo>
                    <a:pt x="78968" y="238480"/>
                  </a:lnTo>
                  <a:lnTo>
                    <a:pt x="78917" y="238912"/>
                  </a:lnTo>
                  <a:lnTo>
                    <a:pt x="79095" y="239153"/>
                  </a:lnTo>
                  <a:lnTo>
                    <a:pt x="79527" y="239788"/>
                  </a:lnTo>
                  <a:lnTo>
                    <a:pt x="80073" y="240258"/>
                  </a:lnTo>
                  <a:lnTo>
                    <a:pt x="80835" y="239560"/>
                  </a:lnTo>
                  <a:lnTo>
                    <a:pt x="81356" y="238658"/>
                  </a:lnTo>
                  <a:close/>
                </a:path>
                <a:path w="372745" h="403859">
                  <a:moveTo>
                    <a:pt x="85204" y="224269"/>
                  </a:moveTo>
                  <a:lnTo>
                    <a:pt x="84924" y="221513"/>
                  </a:lnTo>
                  <a:lnTo>
                    <a:pt x="83235" y="219430"/>
                  </a:lnTo>
                  <a:lnTo>
                    <a:pt x="81864" y="217690"/>
                  </a:lnTo>
                  <a:lnTo>
                    <a:pt x="80276" y="217589"/>
                  </a:lnTo>
                  <a:lnTo>
                    <a:pt x="76339" y="220713"/>
                  </a:lnTo>
                  <a:lnTo>
                    <a:pt x="76314" y="221983"/>
                  </a:lnTo>
                  <a:lnTo>
                    <a:pt x="80073" y="227088"/>
                  </a:lnTo>
                  <a:lnTo>
                    <a:pt x="81432" y="227279"/>
                  </a:lnTo>
                  <a:lnTo>
                    <a:pt x="85204" y="224269"/>
                  </a:lnTo>
                  <a:close/>
                </a:path>
                <a:path w="372745" h="403859">
                  <a:moveTo>
                    <a:pt x="93713" y="291350"/>
                  </a:moveTo>
                  <a:lnTo>
                    <a:pt x="93560" y="290614"/>
                  </a:lnTo>
                  <a:lnTo>
                    <a:pt x="93535" y="290449"/>
                  </a:lnTo>
                  <a:lnTo>
                    <a:pt x="92925" y="290195"/>
                  </a:lnTo>
                  <a:lnTo>
                    <a:pt x="92354" y="290550"/>
                  </a:lnTo>
                  <a:lnTo>
                    <a:pt x="91706" y="290715"/>
                  </a:lnTo>
                  <a:lnTo>
                    <a:pt x="91770" y="291503"/>
                  </a:lnTo>
                  <a:lnTo>
                    <a:pt x="92024" y="291604"/>
                  </a:lnTo>
                  <a:lnTo>
                    <a:pt x="92405" y="291871"/>
                  </a:lnTo>
                  <a:lnTo>
                    <a:pt x="92557" y="291795"/>
                  </a:lnTo>
                  <a:lnTo>
                    <a:pt x="93002" y="291528"/>
                  </a:lnTo>
                  <a:lnTo>
                    <a:pt x="93713" y="291350"/>
                  </a:lnTo>
                  <a:close/>
                </a:path>
                <a:path w="372745" h="403859">
                  <a:moveTo>
                    <a:pt x="98183" y="313016"/>
                  </a:moveTo>
                  <a:lnTo>
                    <a:pt x="97624" y="312254"/>
                  </a:lnTo>
                  <a:lnTo>
                    <a:pt x="97104" y="311581"/>
                  </a:lnTo>
                  <a:lnTo>
                    <a:pt x="96291" y="311658"/>
                  </a:lnTo>
                  <a:lnTo>
                    <a:pt x="95516" y="311912"/>
                  </a:lnTo>
                  <a:lnTo>
                    <a:pt x="94335" y="312305"/>
                  </a:lnTo>
                  <a:lnTo>
                    <a:pt x="93789" y="312280"/>
                  </a:lnTo>
                  <a:lnTo>
                    <a:pt x="91528" y="312254"/>
                  </a:lnTo>
                  <a:lnTo>
                    <a:pt x="93611" y="314172"/>
                  </a:lnTo>
                  <a:lnTo>
                    <a:pt x="92506" y="314921"/>
                  </a:lnTo>
                  <a:lnTo>
                    <a:pt x="91732" y="315315"/>
                  </a:lnTo>
                  <a:lnTo>
                    <a:pt x="91173" y="314198"/>
                  </a:lnTo>
                  <a:lnTo>
                    <a:pt x="90347" y="312508"/>
                  </a:lnTo>
                  <a:lnTo>
                    <a:pt x="89141" y="311251"/>
                  </a:lnTo>
                  <a:lnTo>
                    <a:pt x="88315" y="310349"/>
                  </a:lnTo>
                  <a:lnTo>
                    <a:pt x="86982" y="311429"/>
                  </a:lnTo>
                  <a:lnTo>
                    <a:pt x="85902" y="311607"/>
                  </a:lnTo>
                  <a:lnTo>
                    <a:pt x="85521" y="311658"/>
                  </a:lnTo>
                  <a:lnTo>
                    <a:pt x="84518" y="311404"/>
                  </a:lnTo>
                  <a:lnTo>
                    <a:pt x="85280" y="313715"/>
                  </a:lnTo>
                  <a:lnTo>
                    <a:pt x="84924" y="315417"/>
                  </a:lnTo>
                  <a:lnTo>
                    <a:pt x="86779" y="316750"/>
                  </a:lnTo>
                  <a:lnTo>
                    <a:pt x="87934" y="316877"/>
                  </a:lnTo>
                  <a:lnTo>
                    <a:pt x="89547" y="317131"/>
                  </a:lnTo>
                  <a:lnTo>
                    <a:pt x="91427" y="317157"/>
                  </a:lnTo>
                  <a:lnTo>
                    <a:pt x="92125" y="316052"/>
                  </a:lnTo>
                  <a:lnTo>
                    <a:pt x="91973" y="315772"/>
                  </a:lnTo>
                  <a:lnTo>
                    <a:pt x="91897" y="315633"/>
                  </a:lnTo>
                  <a:lnTo>
                    <a:pt x="93459" y="316776"/>
                  </a:lnTo>
                  <a:lnTo>
                    <a:pt x="94284" y="316445"/>
                  </a:lnTo>
                  <a:lnTo>
                    <a:pt x="96418" y="316103"/>
                  </a:lnTo>
                  <a:lnTo>
                    <a:pt x="96520" y="314998"/>
                  </a:lnTo>
                  <a:lnTo>
                    <a:pt x="97078" y="314388"/>
                  </a:lnTo>
                  <a:lnTo>
                    <a:pt x="97523" y="313664"/>
                  </a:lnTo>
                  <a:lnTo>
                    <a:pt x="98183" y="313016"/>
                  </a:lnTo>
                  <a:close/>
                </a:path>
                <a:path w="372745" h="403859">
                  <a:moveTo>
                    <a:pt x="98526" y="306184"/>
                  </a:moveTo>
                  <a:lnTo>
                    <a:pt x="98450" y="306031"/>
                  </a:lnTo>
                  <a:lnTo>
                    <a:pt x="98082" y="305638"/>
                  </a:lnTo>
                  <a:lnTo>
                    <a:pt x="97447" y="304977"/>
                  </a:lnTo>
                  <a:lnTo>
                    <a:pt x="96926" y="304203"/>
                  </a:lnTo>
                  <a:lnTo>
                    <a:pt x="95973" y="305130"/>
                  </a:lnTo>
                  <a:lnTo>
                    <a:pt x="95745" y="305358"/>
                  </a:lnTo>
                  <a:lnTo>
                    <a:pt x="95694" y="305727"/>
                  </a:lnTo>
                  <a:lnTo>
                    <a:pt x="95567" y="306031"/>
                  </a:lnTo>
                  <a:lnTo>
                    <a:pt x="97853" y="306463"/>
                  </a:lnTo>
                  <a:lnTo>
                    <a:pt x="98526" y="306184"/>
                  </a:lnTo>
                  <a:close/>
                </a:path>
                <a:path w="372745" h="403859">
                  <a:moveTo>
                    <a:pt x="102400" y="305803"/>
                  </a:moveTo>
                  <a:lnTo>
                    <a:pt x="101815" y="304647"/>
                  </a:lnTo>
                  <a:lnTo>
                    <a:pt x="101346" y="304152"/>
                  </a:lnTo>
                  <a:lnTo>
                    <a:pt x="100660" y="303872"/>
                  </a:lnTo>
                  <a:lnTo>
                    <a:pt x="99682" y="305282"/>
                  </a:lnTo>
                  <a:lnTo>
                    <a:pt x="98107" y="305282"/>
                  </a:lnTo>
                  <a:lnTo>
                    <a:pt x="98831" y="306438"/>
                  </a:lnTo>
                  <a:lnTo>
                    <a:pt x="99326" y="307213"/>
                  </a:lnTo>
                  <a:lnTo>
                    <a:pt x="99783" y="308597"/>
                  </a:lnTo>
                  <a:lnTo>
                    <a:pt x="101219" y="308165"/>
                  </a:lnTo>
                  <a:lnTo>
                    <a:pt x="102044" y="307936"/>
                  </a:lnTo>
                  <a:lnTo>
                    <a:pt x="102400" y="305803"/>
                  </a:lnTo>
                  <a:close/>
                </a:path>
                <a:path w="372745" h="403859">
                  <a:moveTo>
                    <a:pt x="105359" y="192138"/>
                  </a:moveTo>
                  <a:lnTo>
                    <a:pt x="102171" y="192138"/>
                  </a:lnTo>
                  <a:lnTo>
                    <a:pt x="100863" y="189877"/>
                  </a:lnTo>
                  <a:lnTo>
                    <a:pt x="99961" y="191389"/>
                  </a:lnTo>
                  <a:lnTo>
                    <a:pt x="99504" y="192112"/>
                  </a:lnTo>
                  <a:lnTo>
                    <a:pt x="99860" y="194449"/>
                  </a:lnTo>
                  <a:lnTo>
                    <a:pt x="101219" y="195453"/>
                  </a:lnTo>
                  <a:lnTo>
                    <a:pt x="102476" y="196405"/>
                  </a:lnTo>
                  <a:lnTo>
                    <a:pt x="102743" y="195008"/>
                  </a:lnTo>
                  <a:lnTo>
                    <a:pt x="103352" y="194322"/>
                  </a:lnTo>
                  <a:lnTo>
                    <a:pt x="103174" y="193497"/>
                  </a:lnTo>
                  <a:lnTo>
                    <a:pt x="105359" y="192138"/>
                  </a:lnTo>
                  <a:close/>
                </a:path>
                <a:path w="372745" h="403859">
                  <a:moveTo>
                    <a:pt x="106413" y="230543"/>
                  </a:moveTo>
                  <a:lnTo>
                    <a:pt x="106235" y="230543"/>
                  </a:lnTo>
                  <a:lnTo>
                    <a:pt x="106057" y="230517"/>
                  </a:lnTo>
                  <a:lnTo>
                    <a:pt x="105829" y="230492"/>
                  </a:lnTo>
                  <a:lnTo>
                    <a:pt x="105727" y="230746"/>
                  </a:lnTo>
                  <a:lnTo>
                    <a:pt x="105638" y="231025"/>
                  </a:lnTo>
                  <a:lnTo>
                    <a:pt x="105537" y="231279"/>
                  </a:lnTo>
                  <a:lnTo>
                    <a:pt x="105714" y="231305"/>
                  </a:lnTo>
                  <a:lnTo>
                    <a:pt x="106006" y="231406"/>
                  </a:lnTo>
                  <a:lnTo>
                    <a:pt x="106235" y="231101"/>
                  </a:lnTo>
                  <a:lnTo>
                    <a:pt x="106311" y="230822"/>
                  </a:lnTo>
                  <a:lnTo>
                    <a:pt x="106413" y="230543"/>
                  </a:lnTo>
                  <a:close/>
                </a:path>
                <a:path w="372745" h="403859">
                  <a:moveTo>
                    <a:pt x="108038" y="167106"/>
                  </a:moveTo>
                  <a:lnTo>
                    <a:pt x="106768" y="165938"/>
                  </a:lnTo>
                  <a:lnTo>
                    <a:pt x="105879" y="166103"/>
                  </a:lnTo>
                  <a:lnTo>
                    <a:pt x="103797" y="164376"/>
                  </a:lnTo>
                  <a:lnTo>
                    <a:pt x="103479" y="166433"/>
                  </a:lnTo>
                  <a:lnTo>
                    <a:pt x="102476" y="166712"/>
                  </a:lnTo>
                  <a:lnTo>
                    <a:pt x="101993" y="167462"/>
                  </a:lnTo>
                  <a:lnTo>
                    <a:pt x="100380" y="167767"/>
                  </a:lnTo>
                  <a:lnTo>
                    <a:pt x="101346" y="169773"/>
                  </a:lnTo>
                  <a:lnTo>
                    <a:pt x="101092" y="170903"/>
                  </a:lnTo>
                  <a:lnTo>
                    <a:pt x="102222" y="172834"/>
                  </a:lnTo>
                  <a:lnTo>
                    <a:pt x="104178" y="172732"/>
                  </a:lnTo>
                  <a:lnTo>
                    <a:pt x="105562" y="171653"/>
                  </a:lnTo>
                  <a:lnTo>
                    <a:pt x="106807" y="170675"/>
                  </a:lnTo>
                  <a:lnTo>
                    <a:pt x="108038" y="167106"/>
                  </a:lnTo>
                  <a:close/>
                </a:path>
                <a:path w="372745" h="403859">
                  <a:moveTo>
                    <a:pt x="108546" y="307390"/>
                  </a:moveTo>
                  <a:lnTo>
                    <a:pt x="108445" y="307263"/>
                  </a:lnTo>
                  <a:lnTo>
                    <a:pt x="108140" y="306857"/>
                  </a:lnTo>
                  <a:lnTo>
                    <a:pt x="107911" y="306184"/>
                  </a:lnTo>
                  <a:lnTo>
                    <a:pt x="107035" y="306438"/>
                  </a:lnTo>
                  <a:lnTo>
                    <a:pt x="106832" y="307009"/>
                  </a:lnTo>
                  <a:lnTo>
                    <a:pt x="106934" y="307136"/>
                  </a:lnTo>
                  <a:lnTo>
                    <a:pt x="107238" y="307543"/>
                  </a:lnTo>
                  <a:lnTo>
                    <a:pt x="107467" y="308165"/>
                  </a:lnTo>
                  <a:lnTo>
                    <a:pt x="108216" y="308038"/>
                  </a:lnTo>
                  <a:lnTo>
                    <a:pt x="108292" y="307797"/>
                  </a:lnTo>
                  <a:lnTo>
                    <a:pt x="108546" y="307390"/>
                  </a:lnTo>
                  <a:close/>
                </a:path>
                <a:path w="372745" h="403859">
                  <a:moveTo>
                    <a:pt x="113690" y="298132"/>
                  </a:moveTo>
                  <a:lnTo>
                    <a:pt x="112585" y="295846"/>
                  </a:lnTo>
                  <a:lnTo>
                    <a:pt x="112115" y="291769"/>
                  </a:lnTo>
                  <a:lnTo>
                    <a:pt x="111086" y="290791"/>
                  </a:lnTo>
                  <a:lnTo>
                    <a:pt x="108902" y="290499"/>
                  </a:lnTo>
                  <a:lnTo>
                    <a:pt x="108013" y="290842"/>
                  </a:lnTo>
                  <a:lnTo>
                    <a:pt x="107340" y="291477"/>
                  </a:lnTo>
                  <a:lnTo>
                    <a:pt x="107365" y="290601"/>
                  </a:lnTo>
                  <a:lnTo>
                    <a:pt x="107442" y="289839"/>
                  </a:lnTo>
                  <a:lnTo>
                    <a:pt x="107886" y="289267"/>
                  </a:lnTo>
                  <a:lnTo>
                    <a:pt x="109169" y="285851"/>
                  </a:lnTo>
                  <a:lnTo>
                    <a:pt x="108496" y="285267"/>
                  </a:lnTo>
                  <a:lnTo>
                    <a:pt x="103822" y="284822"/>
                  </a:lnTo>
                  <a:lnTo>
                    <a:pt x="101892" y="286524"/>
                  </a:lnTo>
                  <a:lnTo>
                    <a:pt x="101460" y="287185"/>
                  </a:lnTo>
                  <a:lnTo>
                    <a:pt x="99987" y="287401"/>
                  </a:lnTo>
                  <a:lnTo>
                    <a:pt x="100812" y="290068"/>
                  </a:lnTo>
                  <a:lnTo>
                    <a:pt x="102793" y="290969"/>
                  </a:lnTo>
                  <a:lnTo>
                    <a:pt x="102692" y="292976"/>
                  </a:lnTo>
                  <a:lnTo>
                    <a:pt x="103949" y="293027"/>
                  </a:lnTo>
                  <a:lnTo>
                    <a:pt x="105283" y="293281"/>
                  </a:lnTo>
                  <a:lnTo>
                    <a:pt x="106464" y="293027"/>
                  </a:lnTo>
                  <a:lnTo>
                    <a:pt x="106235" y="293560"/>
                  </a:lnTo>
                  <a:lnTo>
                    <a:pt x="106260" y="294055"/>
                  </a:lnTo>
                  <a:lnTo>
                    <a:pt x="106133" y="294589"/>
                  </a:lnTo>
                  <a:lnTo>
                    <a:pt x="104724" y="293763"/>
                  </a:lnTo>
                  <a:lnTo>
                    <a:pt x="102844" y="293408"/>
                  </a:lnTo>
                  <a:lnTo>
                    <a:pt x="101371" y="294233"/>
                  </a:lnTo>
                  <a:lnTo>
                    <a:pt x="99479" y="295287"/>
                  </a:lnTo>
                  <a:lnTo>
                    <a:pt x="99110" y="297751"/>
                  </a:lnTo>
                  <a:lnTo>
                    <a:pt x="101396" y="301193"/>
                  </a:lnTo>
                  <a:lnTo>
                    <a:pt x="104609" y="301739"/>
                  </a:lnTo>
                  <a:lnTo>
                    <a:pt x="106210" y="300786"/>
                  </a:lnTo>
                  <a:lnTo>
                    <a:pt x="106235" y="300558"/>
                  </a:lnTo>
                  <a:lnTo>
                    <a:pt x="106514" y="301117"/>
                  </a:lnTo>
                  <a:lnTo>
                    <a:pt x="106591" y="301790"/>
                  </a:lnTo>
                  <a:lnTo>
                    <a:pt x="107188" y="303377"/>
                  </a:lnTo>
                  <a:lnTo>
                    <a:pt x="108953" y="304596"/>
                  </a:lnTo>
                  <a:lnTo>
                    <a:pt x="112661" y="303618"/>
                  </a:lnTo>
                  <a:lnTo>
                    <a:pt x="113690" y="298132"/>
                  </a:lnTo>
                  <a:close/>
                </a:path>
                <a:path w="372745" h="403859">
                  <a:moveTo>
                    <a:pt x="114338" y="207657"/>
                  </a:moveTo>
                  <a:lnTo>
                    <a:pt x="112280" y="203987"/>
                  </a:lnTo>
                  <a:lnTo>
                    <a:pt x="107010" y="202488"/>
                  </a:lnTo>
                  <a:lnTo>
                    <a:pt x="104178" y="203682"/>
                  </a:lnTo>
                  <a:lnTo>
                    <a:pt x="100736" y="204190"/>
                  </a:lnTo>
                  <a:lnTo>
                    <a:pt x="99885" y="204673"/>
                  </a:lnTo>
                  <a:lnTo>
                    <a:pt x="99187" y="209181"/>
                  </a:lnTo>
                  <a:lnTo>
                    <a:pt x="98247" y="212775"/>
                  </a:lnTo>
                  <a:lnTo>
                    <a:pt x="101066" y="215887"/>
                  </a:lnTo>
                  <a:lnTo>
                    <a:pt x="101536" y="216509"/>
                  </a:lnTo>
                  <a:lnTo>
                    <a:pt x="101917" y="217246"/>
                  </a:lnTo>
                  <a:lnTo>
                    <a:pt x="102450" y="217766"/>
                  </a:lnTo>
                  <a:lnTo>
                    <a:pt x="103695" y="218973"/>
                  </a:lnTo>
                  <a:lnTo>
                    <a:pt x="107873" y="219151"/>
                  </a:lnTo>
                  <a:lnTo>
                    <a:pt x="108877" y="214376"/>
                  </a:lnTo>
                  <a:lnTo>
                    <a:pt x="112090" y="212648"/>
                  </a:lnTo>
                  <a:lnTo>
                    <a:pt x="114338" y="207657"/>
                  </a:lnTo>
                  <a:close/>
                </a:path>
                <a:path w="372745" h="403859">
                  <a:moveTo>
                    <a:pt x="114388" y="146685"/>
                  </a:moveTo>
                  <a:lnTo>
                    <a:pt x="113411" y="142316"/>
                  </a:lnTo>
                  <a:lnTo>
                    <a:pt x="113309" y="141503"/>
                  </a:lnTo>
                  <a:lnTo>
                    <a:pt x="113068" y="140779"/>
                  </a:lnTo>
                  <a:lnTo>
                    <a:pt x="112458" y="139179"/>
                  </a:lnTo>
                  <a:lnTo>
                    <a:pt x="111429" y="138315"/>
                  </a:lnTo>
                  <a:lnTo>
                    <a:pt x="107886" y="139179"/>
                  </a:lnTo>
                  <a:lnTo>
                    <a:pt x="106083" y="139344"/>
                  </a:lnTo>
                  <a:lnTo>
                    <a:pt x="105562" y="141376"/>
                  </a:lnTo>
                  <a:lnTo>
                    <a:pt x="104305" y="142963"/>
                  </a:lnTo>
                  <a:lnTo>
                    <a:pt x="103505" y="144424"/>
                  </a:lnTo>
                  <a:lnTo>
                    <a:pt x="107886" y="147878"/>
                  </a:lnTo>
                  <a:lnTo>
                    <a:pt x="108648" y="148310"/>
                  </a:lnTo>
                  <a:lnTo>
                    <a:pt x="109093" y="148361"/>
                  </a:lnTo>
                  <a:lnTo>
                    <a:pt x="112737" y="148666"/>
                  </a:lnTo>
                  <a:lnTo>
                    <a:pt x="114388" y="146685"/>
                  </a:lnTo>
                  <a:close/>
                </a:path>
                <a:path w="372745" h="403859">
                  <a:moveTo>
                    <a:pt x="117538" y="306336"/>
                  </a:moveTo>
                  <a:lnTo>
                    <a:pt x="117487" y="305981"/>
                  </a:lnTo>
                  <a:lnTo>
                    <a:pt x="117462" y="305650"/>
                  </a:lnTo>
                  <a:lnTo>
                    <a:pt x="117411" y="305409"/>
                  </a:lnTo>
                  <a:lnTo>
                    <a:pt x="117106" y="304774"/>
                  </a:lnTo>
                  <a:lnTo>
                    <a:pt x="116624" y="304584"/>
                  </a:lnTo>
                  <a:lnTo>
                    <a:pt x="116052" y="304596"/>
                  </a:lnTo>
                  <a:lnTo>
                    <a:pt x="116103" y="304952"/>
                  </a:lnTo>
                  <a:lnTo>
                    <a:pt x="116027" y="305435"/>
                  </a:lnTo>
                  <a:lnTo>
                    <a:pt x="116205" y="305612"/>
                  </a:lnTo>
                  <a:lnTo>
                    <a:pt x="116547" y="305930"/>
                  </a:lnTo>
                  <a:lnTo>
                    <a:pt x="117081" y="306108"/>
                  </a:lnTo>
                  <a:lnTo>
                    <a:pt x="117538" y="306336"/>
                  </a:lnTo>
                  <a:close/>
                </a:path>
                <a:path w="372745" h="403859">
                  <a:moveTo>
                    <a:pt x="123634" y="316877"/>
                  </a:moveTo>
                  <a:lnTo>
                    <a:pt x="119570" y="308622"/>
                  </a:lnTo>
                  <a:lnTo>
                    <a:pt x="118135" y="309575"/>
                  </a:lnTo>
                  <a:lnTo>
                    <a:pt x="117551" y="310299"/>
                  </a:lnTo>
                  <a:lnTo>
                    <a:pt x="116852" y="313944"/>
                  </a:lnTo>
                  <a:lnTo>
                    <a:pt x="119341" y="315645"/>
                  </a:lnTo>
                  <a:lnTo>
                    <a:pt x="120942" y="318084"/>
                  </a:lnTo>
                  <a:lnTo>
                    <a:pt x="121246" y="318008"/>
                  </a:lnTo>
                  <a:lnTo>
                    <a:pt x="121970" y="317957"/>
                  </a:lnTo>
                  <a:lnTo>
                    <a:pt x="122580" y="317677"/>
                  </a:lnTo>
                  <a:lnTo>
                    <a:pt x="123024" y="317461"/>
                  </a:lnTo>
                  <a:lnTo>
                    <a:pt x="123634" y="316877"/>
                  </a:lnTo>
                  <a:close/>
                </a:path>
                <a:path w="372745" h="403859">
                  <a:moveTo>
                    <a:pt x="124104" y="130187"/>
                  </a:moveTo>
                  <a:lnTo>
                    <a:pt x="123863" y="129730"/>
                  </a:lnTo>
                  <a:lnTo>
                    <a:pt x="123609" y="128955"/>
                  </a:lnTo>
                  <a:lnTo>
                    <a:pt x="122148" y="127279"/>
                  </a:lnTo>
                  <a:lnTo>
                    <a:pt x="121831" y="128600"/>
                  </a:lnTo>
                  <a:lnTo>
                    <a:pt x="121246" y="130365"/>
                  </a:lnTo>
                  <a:lnTo>
                    <a:pt x="119545" y="129933"/>
                  </a:lnTo>
                  <a:lnTo>
                    <a:pt x="118567" y="132194"/>
                  </a:lnTo>
                  <a:lnTo>
                    <a:pt x="115722" y="131191"/>
                  </a:lnTo>
                  <a:lnTo>
                    <a:pt x="116725" y="133400"/>
                  </a:lnTo>
                  <a:lnTo>
                    <a:pt x="116852" y="133705"/>
                  </a:lnTo>
                  <a:lnTo>
                    <a:pt x="119189" y="133273"/>
                  </a:lnTo>
                  <a:lnTo>
                    <a:pt x="121475" y="132321"/>
                  </a:lnTo>
                  <a:lnTo>
                    <a:pt x="122428" y="131394"/>
                  </a:lnTo>
                  <a:lnTo>
                    <a:pt x="124104" y="130187"/>
                  </a:lnTo>
                  <a:close/>
                </a:path>
                <a:path w="372745" h="403859">
                  <a:moveTo>
                    <a:pt x="125793" y="310756"/>
                  </a:moveTo>
                  <a:lnTo>
                    <a:pt x="125615" y="310553"/>
                  </a:lnTo>
                  <a:lnTo>
                    <a:pt x="125260" y="310172"/>
                  </a:lnTo>
                  <a:lnTo>
                    <a:pt x="124764" y="309968"/>
                  </a:lnTo>
                  <a:lnTo>
                    <a:pt x="124307" y="309676"/>
                  </a:lnTo>
                  <a:lnTo>
                    <a:pt x="124358" y="310400"/>
                  </a:lnTo>
                  <a:lnTo>
                    <a:pt x="124358" y="310654"/>
                  </a:lnTo>
                  <a:lnTo>
                    <a:pt x="124637" y="311302"/>
                  </a:lnTo>
                  <a:lnTo>
                    <a:pt x="125107" y="311556"/>
                  </a:lnTo>
                  <a:lnTo>
                    <a:pt x="125691" y="311607"/>
                  </a:lnTo>
                  <a:lnTo>
                    <a:pt x="125691" y="311251"/>
                  </a:lnTo>
                  <a:lnTo>
                    <a:pt x="125793" y="310756"/>
                  </a:lnTo>
                  <a:close/>
                </a:path>
                <a:path w="372745" h="403859">
                  <a:moveTo>
                    <a:pt x="126974" y="295008"/>
                  </a:moveTo>
                  <a:lnTo>
                    <a:pt x="126695" y="293954"/>
                  </a:lnTo>
                  <a:lnTo>
                    <a:pt x="124282" y="292455"/>
                  </a:lnTo>
                  <a:lnTo>
                    <a:pt x="123075" y="291553"/>
                  </a:lnTo>
                  <a:lnTo>
                    <a:pt x="121348" y="290423"/>
                  </a:lnTo>
                  <a:lnTo>
                    <a:pt x="118237" y="293001"/>
                  </a:lnTo>
                  <a:lnTo>
                    <a:pt x="116903" y="294843"/>
                  </a:lnTo>
                  <a:lnTo>
                    <a:pt x="119494" y="297395"/>
                  </a:lnTo>
                  <a:lnTo>
                    <a:pt x="119735" y="298348"/>
                  </a:lnTo>
                  <a:lnTo>
                    <a:pt x="117602" y="301510"/>
                  </a:lnTo>
                  <a:lnTo>
                    <a:pt x="118833" y="303352"/>
                  </a:lnTo>
                  <a:lnTo>
                    <a:pt x="120865" y="306590"/>
                  </a:lnTo>
                  <a:lnTo>
                    <a:pt x="120865" y="308013"/>
                  </a:lnTo>
                  <a:lnTo>
                    <a:pt x="124764" y="306666"/>
                  </a:lnTo>
                  <a:lnTo>
                    <a:pt x="125437" y="305587"/>
                  </a:lnTo>
                  <a:lnTo>
                    <a:pt x="124637" y="302348"/>
                  </a:lnTo>
                  <a:lnTo>
                    <a:pt x="124561" y="301294"/>
                  </a:lnTo>
                  <a:lnTo>
                    <a:pt x="122478" y="299212"/>
                  </a:lnTo>
                  <a:lnTo>
                    <a:pt x="123075" y="298221"/>
                  </a:lnTo>
                  <a:lnTo>
                    <a:pt x="126974" y="295008"/>
                  </a:lnTo>
                  <a:close/>
                </a:path>
                <a:path w="372745" h="403859">
                  <a:moveTo>
                    <a:pt x="128206" y="140982"/>
                  </a:moveTo>
                  <a:lnTo>
                    <a:pt x="127596" y="140525"/>
                  </a:lnTo>
                  <a:lnTo>
                    <a:pt x="126161" y="139725"/>
                  </a:lnTo>
                  <a:lnTo>
                    <a:pt x="125387" y="138747"/>
                  </a:lnTo>
                  <a:lnTo>
                    <a:pt x="123913" y="141008"/>
                  </a:lnTo>
                  <a:lnTo>
                    <a:pt x="124536" y="141401"/>
                  </a:lnTo>
                  <a:lnTo>
                    <a:pt x="125209" y="141884"/>
                  </a:lnTo>
                  <a:lnTo>
                    <a:pt x="125996" y="142214"/>
                  </a:lnTo>
                  <a:lnTo>
                    <a:pt x="126720" y="143268"/>
                  </a:lnTo>
                  <a:lnTo>
                    <a:pt x="127571" y="141935"/>
                  </a:lnTo>
                  <a:lnTo>
                    <a:pt x="128206" y="140982"/>
                  </a:lnTo>
                  <a:close/>
                </a:path>
                <a:path w="372745" h="403859">
                  <a:moveTo>
                    <a:pt x="132245" y="197358"/>
                  </a:moveTo>
                  <a:lnTo>
                    <a:pt x="131965" y="196634"/>
                  </a:lnTo>
                  <a:lnTo>
                    <a:pt x="130454" y="195173"/>
                  </a:lnTo>
                  <a:lnTo>
                    <a:pt x="127203" y="195275"/>
                  </a:lnTo>
                  <a:lnTo>
                    <a:pt x="125437" y="197167"/>
                  </a:lnTo>
                  <a:lnTo>
                    <a:pt x="127292" y="197891"/>
                  </a:lnTo>
                  <a:lnTo>
                    <a:pt x="126898" y="199047"/>
                  </a:lnTo>
                  <a:lnTo>
                    <a:pt x="126746" y="199491"/>
                  </a:lnTo>
                  <a:lnTo>
                    <a:pt x="129882" y="199072"/>
                  </a:lnTo>
                  <a:lnTo>
                    <a:pt x="131241" y="198043"/>
                  </a:lnTo>
                  <a:lnTo>
                    <a:pt x="132245" y="197358"/>
                  </a:lnTo>
                  <a:close/>
                </a:path>
                <a:path w="372745" h="403859">
                  <a:moveTo>
                    <a:pt x="134607" y="203466"/>
                  </a:moveTo>
                  <a:lnTo>
                    <a:pt x="134429" y="203466"/>
                  </a:lnTo>
                  <a:lnTo>
                    <a:pt x="134150" y="203365"/>
                  </a:lnTo>
                  <a:lnTo>
                    <a:pt x="133896" y="203657"/>
                  </a:lnTo>
                  <a:lnTo>
                    <a:pt x="133819" y="203936"/>
                  </a:lnTo>
                  <a:lnTo>
                    <a:pt x="133718" y="204216"/>
                  </a:lnTo>
                  <a:lnTo>
                    <a:pt x="133896" y="204216"/>
                  </a:lnTo>
                  <a:lnTo>
                    <a:pt x="134073" y="204241"/>
                  </a:lnTo>
                  <a:lnTo>
                    <a:pt x="134302" y="204266"/>
                  </a:lnTo>
                  <a:lnTo>
                    <a:pt x="134505" y="203708"/>
                  </a:lnTo>
                  <a:lnTo>
                    <a:pt x="134607" y="203466"/>
                  </a:lnTo>
                  <a:close/>
                </a:path>
                <a:path w="372745" h="403859">
                  <a:moveTo>
                    <a:pt x="147701" y="281990"/>
                  </a:moveTo>
                  <a:lnTo>
                    <a:pt x="113931" y="281990"/>
                  </a:lnTo>
                  <a:lnTo>
                    <a:pt x="114084" y="282181"/>
                  </a:lnTo>
                  <a:lnTo>
                    <a:pt x="113792" y="282181"/>
                  </a:lnTo>
                  <a:lnTo>
                    <a:pt x="116598" y="282790"/>
                  </a:lnTo>
                  <a:lnTo>
                    <a:pt x="119087" y="283133"/>
                  </a:lnTo>
                  <a:lnTo>
                    <a:pt x="118554" y="283133"/>
                  </a:lnTo>
                  <a:lnTo>
                    <a:pt x="122339" y="283667"/>
                  </a:lnTo>
                  <a:lnTo>
                    <a:pt x="123304" y="283667"/>
                  </a:lnTo>
                  <a:lnTo>
                    <a:pt x="123202" y="283946"/>
                  </a:lnTo>
                  <a:lnTo>
                    <a:pt x="121996" y="287235"/>
                  </a:lnTo>
                  <a:lnTo>
                    <a:pt x="122110" y="287655"/>
                  </a:lnTo>
                  <a:lnTo>
                    <a:pt x="122174" y="287883"/>
                  </a:lnTo>
                  <a:lnTo>
                    <a:pt x="123609" y="288632"/>
                  </a:lnTo>
                  <a:lnTo>
                    <a:pt x="124231" y="288137"/>
                  </a:lnTo>
                  <a:lnTo>
                    <a:pt x="124345" y="287883"/>
                  </a:lnTo>
                  <a:lnTo>
                    <a:pt x="124447" y="287655"/>
                  </a:lnTo>
                  <a:lnTo>
                    <a:pt x="124548" y="287451"/>
                  </a:lnTo>
                  <a:lnTo>
                    <a:pt x="124650" y="287235"/>
                  </a:lnTo>
                  <a:lnTo>
                    <a:pt x="124917" y="287235"/>
                  </a:lnTo>
                  <a:lnTo>
                    <a:pt x="124320" y="285927"/>
                  </a:lnTo>
                  <a:lnTo>
                    <a:pt x="126466" y="286524"/>
                  </a:lnTo>
                  <a:lnTo>
                    <a:pt x="128219" y="286524"/>
                  </a:lnTo>
                  <a:lnTo>
                    <a:pt x="129032" y="286283"/>
                  </a:lnTo>
                  <a:lnTo>
                    <a:pt x="129641" y="285699"/>
                  </a:lnTo>
                  <a:lnTo>
                    <a:pt x="131381" y="284073"/>
                  </a:lnTo>
                  <a:lnTo>
                    <a:pt x="131864" y="284899"/>
                  </a:lnTo>
                  <a:lnTo>
                    <a:pt x="133096" y="286283"/>
                  </a:lnTo>
                  <a:lnTo>
                    <a:pt x="133159" y="286524"/>
                  </a:lnTo>
                  <a:lnTo>
                    <a:pt x="133286" y="287235"/>
                  </a:lnTo>
                  <a:lnTo>
                    <a:pt x="133362" y="287655"/>
                  </a:lnTo>
                  <a:lnTo>
                    <a:pt x="136588" y="287655"/>
                  </a:lnTo>
                  <a:lnTo>
                    <a:pt x="137845" y="288391"/>
                  </a:lnTo>
                  <a:lnTo>
                    <a:pt x="137947" y="288632"/>
                  </a:lnTo>
                  <a:lnTo>
                    <a:pt x="139014" y="291071"/>
                  </a:lnTo>
                  <a:lnTo>
                    <a:pt x="139179" y="291071"/>
                  </a:lnTo>
                  <a:lnTo>
                    <a:pt x="140106" y="290918"/>
                  </a:lnTo>
                  <a:lnTo>
                    <a:pt x="142608" y="292074"/>
                  </a:lnTo>
                  <a:lnTo>
                    <a:pt x="144970" y="291744"/>
                  </a:lnTo>
                  <a:lnTo>
                    <a:pt x="144094" y="291744"/>
                  </a:lnTo>
                  <a:lnTo>
                    <a:pt x="144259" y="290918"/>
                  </a:lnTo>
                  <a:lnTo>
                    <a:pt x="144780" y="288391"/>
                  </a:lnTo>
                  <a:lnTo>
                    <a:pt x="144894" y="287655"/>
                  </a:lnTo>
                  <a:lnTo>
                    <a:pt x="145008" y="286524"/>
                  </a:lnTo>
                  <a:lnTo>
                    <a:pt x="145351" y="286524"/>
                  </a:lnTo>
                  <a:lnTo>
                    <a:pt x="146075" y="286283"/>
                  </a:lnTo>
                  <a:lnTo>
                    <a:pt x="147002" y="285521"/>
                  </a:lnTo>
                  <a:lnTo>
                    <a:pt x="147091" y="284899"/>
                  </a:lnTo>
                  <a:lnTo>
                    <a:pt x="147231" y="283946"/>
                  </a:lnTo>
                  <a:lnTo>
                    <a:pt x="147269" y="283667"/>
                  </a:lnTo>
                  <a:lnTo>
                    <a:pt x="147396" y="282790"/>
                  </a:lnTo>
                  <a:lnTo>
                    <a:pt x="147485" y="282181"/>
                  </a:lnTo>
                  <a:lnTo>
                    <a:pt x="147701" y="281990"/>
                  </a:lnTo>
                  <a:close/>
                </a:path>
                <a:path w="372745" h="403859">
                  <a:moveTo>
                    <a:pt x="149694" y="296799"/>
                  </a:moveTo>
                  <a:lnTo>
                    <a:pt x="148590" y="296011"/>
                  </a:lnTo>
                  <a:lnTo>
                    <a:pt x="148031" y="295135"/>
                  </a:lnTo>
                  <a:lnTo>
                    <a:pt x="146050" y="293255"/>
                  </a:lnTo>
                  <a:lnTo>
                    <a:pt x="143586" y="293712"/>
                  </a:lnTo>
                  <a:lnTo>
                    <a:pt x="140906" y="294030"/>
                  </a:lnTo>
                  <a:lnTo>
                    <a:pt x="140398" y="293611"/>
                  </a:lnTo>
                  <a:lnTo>
                    <a:pt x="139928" y="294208"/>
                  </a:lnTo>
                  <a:lnTo>
                    <a:pt x="139268" y="294436"/>
                  </a:lnTo>
                  <a:lnTo>
                    <a:pt x="139090" y="294716"/>
                  </a:lnTo>
                  <a:lnTo>
                    <a:pt x="138696" y="294906"/>
                  </a:lnTo>
                  <a:lnTo>
                    <a:pt x="138137" y="295008"/>
                  </a:lnTo>
                  <a:lnTo>
                    <a:pt x="137871" y="295313"/>
                  </a:lnTo>
                  <a:lnTo>
                    <a:pt x="137287" y="294894"/>
                  </a:lnTo>
                  <a:lnTo>
                    <a:pt x="136639" y="294182"/>
                  </a:lnTo>
                  <a:lnTo>
                    <a:pt x="135763" y="295186"/>
                  </a:lnTo>
                  <a:lnTo>
                    <a:pt x="134874" y="295567"/>
                  </a:lnTo>
                  <a:lnTo>
                    <a:pt x="133921" y="294982"/>
                  </a:lnTo>
                  <a:lnTo>
                    <a:pt x="132943" y="294741"/>
                  </a:lnTo>
                  <a:lnTo>
                    <a:pt x="131889" y="295465"/>
                  </a:lnTo>
                  <a:lnTo>
                    <a:pt x="131533" y="295986"/>
                  </a:lnTo>
                  <a:lnTo>
                    <a:pt x="131343" y="296519"/>
                  </a:lnTo>
                  <a:lnTo>
                    <a:pt x="132194" y="297192"/>
                  </a:lnTo>
                  <a:lnTo>
                    <a:pt x="132549" y="297268"/>
                  </a:lnTo>
                  <a:lnTo>
                    <a:pt x="132867" y="297421"/>
                  </a:lnTo>
                  <a:lnTo>
                    <a:pt x="132689" y="297548"/>
                  </a:lnTo>
                  <a:lnTo>
                    <a:pt x="132575" y="298030"/>
                  </a:lnTo>
                  <a:lnTo>
                    <a:pt x="132346" y="298577"/>
                  </a:lnTo>
                  <a:lnTo>
                    <a:pt x="132842" y="299110"/>
                  </a:lnTo>
                  <a:lnTo>
                    <a:pt x="133451" y="299554"/>
                  </a:lnTo>
                  <a:lnTo>
                    <a:pt x="134708" y="299377"/>
                  </a:lnTo>
                  <a:lnTo>
                    <a:pt x="136385" y="298958"/>
                  </a:lnTo>
                  <a:lnTo>
                    <a:pt x="136512" y="299885"/>
                  </a:lnTo>
                  <a:lnTo>
                    <a:pt x="136867" y="300736"/>
                  </a:lnTo>
                  <a:lnTo>
                    <a:pt x="137033" y="301561"/>
                  </a:lnTo>
                  <a:lnTo>
                    <a:pt x="137185" y="302247"/>
                  </a:lnTo>
                  <a:lnTo>
                    <a:pt x="136715" y="303745"/>
                  </a:lnTo>
                  <a:lnTo>
                    <a:pt x="140449" y="304533"/>
                  </a:lnTo>
                  <a:lnTo>
                    <a:pt x="141960" y="305206"/>
                  </a:lnTo>
                  <a:lnTo>
                    <a:pt x="143713" y="304723"/>
                  </a:lnTo>
                  <a:lnTo>
                    <a:pt x="143319" y="302564"/>
                  </a:lnTo>
                  <a:lnTo>
                    <a:pt x="145376" y="304177"/>
                  </a:lnTo>
                  <a:lnTo>
                    <a:pt x="147027" y="301345"/>
                  </a:lnTo>
                  <a:lnTo>
                    <a:pt x="147078" y="298831"/>
                  </a:lnTo>
                  <a:lnTo>
                    <a:pt x="149694" y="296799"/>
                  </a:lnTo>
                  <a:close/>
                </a:path>
                <a:path w="372745" h="403859">
                  <a:moveTo>
                    <a:pt x="152323" y="274281"/>
                  </a:moveTo>
                  <a:lnTo>
                    <a:pt x="149834" y="271919"/>
                  </a:lnTo>
                  <a:lnTo>
                    <a:pt x="145376" y="272796"/>
                  </a:lnTo>
                  <a:lnTo>
                    <a:pt x="145262" y="273050"/>
                  </a:lnTo>
                  <a:lnTo>
                    <a:pt x="144589" y="274574"/>
                  </a:lnTo>
                  <a:lnTo>
                    <a:pt x="143637" y="273545"/>
                  </a:lnTo>
                  <a:lnTo>
                    <a:pt x="142608" y="273050"/>
                  </a:lnTo>
                  <a:lnTo>
                    <a:pt x="139573" y="271665"/>
                  </a:lnTo>
                  <a:lnTo>
                    <a:pt x="137388" y="272249"/>
                  </a:lnTo>
                  <a:lnTo>
                    <a:pt x="135331" y="275412"/>
                  </a:lnTo>
                  <a:lnTo>
                    <a:pt x="135229" y="276085"/>
                  </a:lnTo>
                  <a:lnTo>
                    <a:pt x="135102" y="276758"/>
                  </a:lnTo>
                  <a:lnTo>
                    <a:pt x="135013" y="277291"/>
                  </a:lnTo>
                  <a:lnTo>
                    <a:pt x="134835" y="277063"/>
                  </a:lnTo>
                  <a:lnTo>
                    <a:pt x="134632" y="276758"/>
                  </a:lnTo>
                  <a:lnTo>
                    <a:pt x="133781" y="276364"/>
                  </a:lnTo>
                  <a:lnTo>
                    <a:pt x="132143" y="276364"/>
                  </a:lnTo>
                  <a:lnTo>
                    <a:pt x="131076" y="275691"/>
                  </a:lnTo>
                  <a:lnTo>
                    <a:pt x="129057" y="277063"/>
                  </a:lnTo>
                  <a:lnTo>
                    <a:pt x="128130" y="276085"/>
                  </a:lnTo>
                  <a:lnTo>
                    <a:pt x="128168" y="275932"/>
                  </a:lnTo>
                  <a:lnTo>
                    <a:pt x="128282" y="275564"/>
                  </a:lnTo>
                  <a:lnTo>
                    <a:pt x="128320" y="275412"/>
                  </a:lnTo>
                  <a:lnTo>
                    <a:pt x="128905" y="273354"/>
                  </a:lnTo>
                  <a:lnTo>
                    <a:pt x="127050" y="272440"/>
                  </a:lnTo>
                  <a:lnTo>
                    <a:pt x="126949" y="272249"/>
                  </a:lnTo>
                  <a:lnTo>
                    <a:pt x="126339" y="271018"/>
                  </a:lnTo>
                  <a:lnTo>
                    <a:pt x="125501" y="269887"/>
                  </a:lnTo>
                  <a:lnTo>
                    <a:pt x="124587" y="268503"/>
                  </a:lnTo>
                  <a:lnTo>
                    <a:pt x="123710" y="268058"/>
                  </a:lnTo>
                  <a:lnTo>
                    <a:pt x="122161" y="268058"/>
                  </a:lnTo>
                  <a:lnTo>
                    <a:pt x="123761" y="266801"/>
                  </a:lnTo>
                  <a:lnTo>
                    <a:pt x="123913" y="266801"/>
                  </a:lnTo>
                  <a:lnTo>
                    <a:pt x="123990" y="265772"/>
                  </a:lnTo>
                  <a:lnTo>
                    <a:pt x="124117" y="265214"/>
                  </a:lnTo>
                  <a:lnTo>
                    <a:pt x="124206" y="264960"/>
                  </a:lnTo>
                  <a:lnTo>
                    <a:pt x="124714" y="263512"/>
                  </a:lnTo>
                  <a:lnTo>
                    <a:pt x="124498" y="263512"/>
                  </a:lnTo>
                  <a:lnTo>
                    <a:pt x="123367" y="262458"/>
                  </a:lnTo>
                  <a:lnTo>
                    <a:pt x="127876" y="262458"/>
                  </a:lnTo>
                  <a:lnTo>
                    <a:pt x="129628" y="261124"/>
                  </a:lnTo>
                  <a:lnTo>
                    <a:pt x="130060" y="260121"/>
                  </a:lnTo>
                  <a:lnTo>
                    <a:pt x="130479" y="259143"/>
                  </a:lnTo>
                  <a:lnTo>
                    <a:pt x="129451" y="257479"/>
                  </a:lnTo>
                  <a:lnTo>
                    <a:pt x="130086" y="256273"/>
                  </a:lnTo>
                  <a:lnTo>
                    <a:pt x="128206" y="254444"/>
                  </a:lnTo>
                  <a:lnTo>
                    <a:pt x="123228" y="254622"/>
                  </a:lnTo>
                  <a:lnTo>
                    <a:pt x="120281" y="257162"/>
                  </a:lnTo>
                  <a:lnTo>
                    <a:pt x="120218" y="258432"/>
                  </a:lnTo>
                  <a:lnTo>
                    <a:pt x="121399" y="260121"/>
                  </a:lnTo>
                  <a:lnTo>
                    <a:pt x="119405" y="260121"/>
                  </a:lnTo>
                  <a:lnTo>
                    <a:pt x="118287" y="259715"/>
                  </a:lnTo>
                  <a:lnTo>
                    <a:pt x="116687" y="260718"/>
                  </a:lnTo>
                  <a:lnTo>
                    <a:pt x="116535" y="260718"/>
                  </a:lnTo>
                  <a:lnTo>
                    <a:pt x="115062" y="263512"/>
                  </a:lnTo>
                  <a:lnTo>
                    <a:pt x="115341" y="263512"/>
                  </a:lnTo>
                  <a:lnTo>
                    <a:pt x="115417" y="266471"/>
                  </a:lnTo>
                  <a:lnTo>
                    <a:pt x="115646" y="266649"/>
                  </a:lnTo>
                  <a:lnTo>
                    <a:pt x="115722" y="266801"/>
                  </a:lnTo>
                  <a:lnTo>
                    <a:pt x="114452" y="266801"/>
                  </a:lnTo>
                  <a:lnTo>
                    <a:pt x="114376" y="266649"/>
                  </a:lnTo>
                  <a:lnTo>
                    <a:pt x="114300" y="266471"/>
                  </a:lnTo>
                  <a:lnTo>
                    <a:pt x="113588" y="264960"/>
                  </a:lnTo>
                  <a:lnTo>
                    <a:pt x="112649" y="263512"/>
                  </a:lnTo>
                  <a:lnTo>
                    <a:pt x="113715" y="263512"/>
                  </a:lnTo>
                  <a:lnTo>
                    <a:pt x="111252" y="262763"/>
                  </a:lnTo>
                  <a:lnTo>
                    <a:pt x="111252" y="275412"/>
                  </a:lnTo>
                  <a:lnTo>
                    <a:pt x="111074" y="274281"/>
                  </a:lnTo>
                  <a:lnTo>
                    <a:pt x="111125" y="274574"/>
                  </a:lnTo>
                  <a:lnTo>
                    <a:pt x="111252" y="275412"/>
                  </a:lnTo>
                  <a:lnTo>
                    <a:pt x="111252" y="262763"/>
                  </a:lnTo>
                  <a:lnTo>
                    <a:pt x="108496" y="261924"/>
                  </a:lnTo>
                  <a:lnTo>
                    <a:pt x="107911" y="261747"/>
                  </a:lnTo>
                  <a:lnTo>
                    <a:pt x="108013" y="261353"/>
                  </a:lnTo>
                  <a:lnTo>
                    <a:pt x="108153" y="261124"/>
                  </a:lnTo>
                  <a:lnTo>
                    <a:pt x="111531" y="258813"/>
                  </a:lnTo>
                  <a:lnTo>
                    <a:pt x="111582" y="256451"/>
                  </a:lnTo>
                  <a:lnTo>
                    <a:pt x="113893" y="256451"/>
                  </a:lnTo>
                  <a:lnTo>
                    <a:pt x="113982" y="256273"/>
                  </a:lnTo>
                  <a:lnTo>
                    <a:pt x="114223" y="255727"/>
                  </a:lnTo>
                  <a:lnTo>
                    <a:pt x="113169" y="254622"/>
                  </a:lnTo>
                  <a:lnTo>
                    <a:pt x="113118" y="254444"/>
                  </a:lnTo>
                  <a:lnTo>
                    <a:pt x="112788" y="252996"/>
                  </a:lnTo>
                  <a:lnTo>
                    <a:pt x="109804" y="252666"/>
                  </a:lnTo>
                  <a:lnTo>
                    <a:pt x="109943" y="252666"/>
                  </a:lnTo>
                  <a:lnTo>
                    <a:pt x="109931" y="252310"/>
                  </a:lnTo>
                  <a:lnTo>
                    <a:pt x="108953" y="250558"/>
                  </a:lnTo>
                  <a:lnTo>
                    <a:pt x="108038" y="251434"/>
                  </a:lnTo>
                  <a:lnTo>
                    <a:pt x="106489" y="252666"/>
                  </a:lnTo>
                  <a:lnTo>
                    <a:pt x="107480" y="252666"/>
                  </a:lnTo>
                  <a:lnTo>
                    <a:pt x="104838" y="252996"/>
                  </a:lnTo>
                  <a:lnTo>
                    <a:pt x="104432" y="252996"/>
                  </a:lnTo>
                  <a:lnTo>
                    <a:pt x="102349" y="253746"/>
                  </a:lnTo>
                  <a:lnTo>
                    <a:pt x="100812" y="255727"/>
                  </a:lnTo>
                  <a:lnTo>
                    <a:pt x="98209" y="257162"/>
                  </a:lnTo>
                  <a:lnTo>
                    <a:pt x="97294" y="259448"/>
                  </a:lnTo>
                  <a:lnTo>
                    <a:pt x="97193" y="260121"/>
                  </a:lnTo>
                  <a:lnTo>
                    <a:pt x="97104" y="260718"/>
                  </a:lnTo>
                  <a:lnTo>
                    <a:pt x="97053" y="261353"/>
                  </a:lnTo>
                  <a:lnTo>
                    <a:pt x="96926" y="261924"/>
                  </a:lnTo>
                  <a:lnTo>
                    <a:pt x="96951" y="261747"/>
                  </a:lnTo>
                  <a:lnTo>
                    <a:pt x="97078" y="260718"/>
                  </a:lnTo>
                  <a:lnTo>
                    <a:pt x="96659" y="260121"/>
                  </a:lnTo>
                  <a:lnTo>
                    <a:pt x="96151" y="259448"/>
                  </a:lnTo>
                  <a:lnTo>
                    <a:pt x="94945" y="257632"/>
                  </a:lnTo>
                  <a:lnTo>
                    <a:pt x="93992" y="257632"/>
                  </a:lnTo>
                  <a:lnTo>
                    <a:pt x="90347" y="258140"/>
                  </a:lnTo>
                  <a:lnTo>
                    <a:pt x="90462" y="258432"/>
                  </a:lnTo>
                  <a:lnTo>
                    <a:pt x="91122" y="260121"/>
                  </a:lnTo>
                  <a:lnTo>
                    <a:pt x="90449" y="262102"/>
                  </a:lnTo>
                  <a:lnTo>
                    <a:pt x="90754" y="262458"/>
                  </a:lnTo>
                  <a:lnTo>
                    <a:pt x="90512" y="262458"/>
                  </a:lnTo>
                  <a:lnTo>
                    <a:pt x="94107" y="263512"/>
                  </a:lnTo>
                  <a:lnTo>
                    <a:pt x="96342" y="263512"/>
                  </a:lnTo>
                  <a:lnTo>
                    <a:pt x="96901" y="262458"/>
                  </a:lnTo>
                  <a:lnTo>
                    <a:pt x="96799" y="263512"/>
                  </a:lnTo>
                  <a:lnTo>
                    <a:pt x="96532" y="263906"/>
                  </a:lnTo>
                  <a:lnTo>
                    <a:pt x="96596" y="266801"/>
                  </a:lnTo>
                  <a:lnTo>
                    <a:pt x="98691" y="266801"/>
                  </a:lnTo>
                  <a:lnTo>
                    <a:pt x="99301" y="269036"/>
                  </a:lnTo>
                  <a:lnTo>
                    <a:pt x="99441" y="269036"/>
                  </a:lnTo>
                  <a:lnTo>
                    <a:pt x="100457" y="268058"/>
                  </a:lnTo>
                  <a:lnTo>
                    <a:pt x="101841" y="268058"/>
                  </a:lnTo>
                  <a:lnTo>
                    <a:pt x="101765" y="268224"/>
                  </a:lnTo>
                  <a:lnTo>
                    <a:pt x="101650" y="268503"/>
                  </a:lnTo>
                  <a:lnTo>
                    <a:pt x="100787" y="270560"/>
                  </a:lnTo>
                  <a:lnTo>
                    <a:pt x="101790" y="273545"/>
                  </a:lnTo>
                  <a:lnTo>
                    <a:pt x="100063" y="275932"/>
                  </a:lnTo>
                  <a:lnTo>
                    <a:pt x="95478" y="275564"/>
                  </a:lnTo>
                  <a:lnTo>
                    <a:pt x="96621" y="275564"/>
                  </a:lnTo>
                  <a:lnTo>
                    <a:pt x="96494" y="275412"/>
                  </a:lnTo>
                  <a:lnTo>
                    <a:pt x="95923" y="274574"/>
                  </a:lnTo>
                  <a:lnTo>
                    <a:pt x="96037" y="274281"/>
                  </a:lnTo>
                  <a:lnTo>
                    <a:pt x="97002" y="271818"/>
                  </a:lnTo>
                  <a:lnTo>
                    <a:pt x="97129" y="271640"/>
                  </a:lnTo>
                  <a:lnTo>
                    <a:pt x="97218" y="271487"/>
                  </a:lnTo>
                  <a:lnTo>
                    <a:pt x="98501" y="269887"/>
                  </a:lnTo>
                  <a:lnTo>
                    <a:pt x="98526" y="268224"/>
                  </a:lnTo>
                  <a:lnTo>
                    <a:pt x="96596" y="266801"/>
                  </a:lnTo>
                  <a:lnTo>
                    <a:pt x="96431" y="266649"/>
                  </a:lnTo>
                  <a:lnTo>
                    <a:pt x="96418" y="266801"/>
                  </a:lnTo>
                  <a:lnTo>
                    <a:pt x="96393" y="266649"/>
                  </a:lnTo>
                  <a:lnTo>
                    <a:pt x="95211" y="265772"/>
                  </a:lnTo>
                  <a:lnTo>
                    <a:pt x="93332" y="263906"/>
                  </a:lnTo>
                  <a:lnTo>
                    <a:pt x="88163" y="268058"/>
                  </a:lnTo>
                  <a:lnTo>
                    <a:pt x="87807" y="268058"/>
                  </a:lnTo>
                  <a:lnTo>
                    <a:pt x="85852" y="269036"/>
                  </a:lnTo>
                  <a:lnTo>
                    <a:pt x="83489" y="273545"/>
                  </a:lnTo>
                  <a:lnTo>
                    <a:pt x="85077" y="275564"/>
                  </a:lnTo>
                  <a:lnTo>
                    <a:pt x="85166" y="275932"/>
                  </a:lnTo>
                  <a:lnTo>
                    <a:pt x="85267" y="276364"/>
                  </a:lnTo>
                  <a:lnTo>
                    <a:pt x="85648" y="277291"/>
                  </a:lnTo>
                  <a:lnTo>
                    <a:pt x="83693" y="277291"/>
                  </a:lnTo>
                  <a:lnTo>
                    <a:pt x="81356" y="277914"/>
                  </a:lnTo>
                  <a:lnTo>
                    <a:pt x="79171" y="280682"/>
                  </a:lnTo>
                  <a:lnTo>
                    <a:pt x="79273" y="281127"/>
                  </a:lnTo>
                  <a:lnTo>
                    <a:pt x="79362" y="281584"/>
                  </a:lnTo>
                  <a:lnTo>
                    <a:pt x="79451" y="281990"/>
                  </a:lnTo>
                  <a:lnTo>
                    <a:pt x="81889" y="284899"/>
                  </a:lnTo>
                  <a:lnTo>
                    <a:pt x="83324" y="285699"/>
                  </a:lnTo>
                  <a:lnTo>
                    <a:pt x="82943" y="285699"/>
                  </a:lnTo>
                  <a:lnTo>
                    <a:pt x="81203" y="287451"/>
                  </a:lnTo>
                  <a:lnTo>
                    <a:pt x="81330" y="287883"/>
                  </a:lnTo>
                  <a:lnTo>
                    <a:pt x="81419" y="288137"/>
                  </a:lnTo>
                  <a:lnTo>
                    <a:pt x="81508" y="288391"/>
                  </a:lnTo>
                  <a:lnTo>
                    <a:pt x="81597" y="288632"/>
                  </a:lnTo>
                  <a:lnTo>
                    <a:pt x="81737" y="289013"/>
                  </a:lnTo>
                  <a:lnTo>
                    <a:pt x="81622" y="292074"/>
                  </a:lnTo>
                  <a:lnTo>
                    <a:pt x="83413" y="291071"/>
                  </a:lnTo>
                  <a:lnTo>
                    <a:pt x="85445" y="291744"/>
                  </a:lnTo>
                  <a:lnTo>
                    <a:pt x="85839" y="292239"/>
                  </a:lnTo>
                  <a:lnTo>
                    <a:pt x="85026" y="292354"/>
                  </a:lnTo>
                  <a:lnTo>
                    <a:pt x="82105" y="292176"/>
                  </a:lnTo>
                  <a:lnTo>
                    <a:pt x="81686" y="293408"/>
                  </a:lnTo>
                  <a:lnTo>
                    <a:pt x="82765" y="294817"/>
                  </a:lnTo>
                  <a:lnTo>
                    <a:pt x="83286" y="295363"/>
                  </a:lnTo>
                  <a:lnTo>
                    <a:pt x="83896" y="296062"/>
                  </a:lnTo>
                  <a:lnTo>
                    <a:pt x="84721" y="297294"/>
                  </a:lnTo>
                  <a:lnTo>
                    <a:pt x="86131" y="297954"/>
                  </a:lnTo>
                  <a:lnTo>
                    <a:pt x="87553" y="298754"/>
                  </a:lnTo>
                  <a:lnTo>
                    <a:pt x="89166" y="299631"/>
                  </a:lnTo>
                  <a:lnTo>
                    <a:pt x="89573" y="298399"/>
                  </a:lnTo>
                  <a:lnTo>
                    <a:pt x="90271" y="297827"/>
                  </a:lnTo>
                  <a:lnTo>
                    <a:pt x="91071" y="297192"/>
                  </a:lnTo>
                  <a:lnTo>
                    <a:pt x="90347" y="296545"/>
                  </a:lnTo>
                  <a:lnTo>
                    <a:pt x="89865" y="295986"/>
                  </a:lnTo>
                  <a:lnTo>
                    <a:pt x="89369" y="295465"/>
                  </a:lnTo>
                  <a:lnTo>
                    <a:pt x="88760" y="294932"/>
                  </a:lnTo>
                  <a:lnTo>
                    <a:pt x="88417" y="294284"/>
                  </a:lnTo>
                  <a:lnTo>
                    <a:pt x="87655" y="292874"/>
                  </a:lnTo>
                  <a:lnTo>
                    <a:pt x="89738" y="292874"/>
                  </a:lnTo>
                  <a:lnTo>
                    <a:pt x="90690" y="291071"/>
                  </a:lnTo>
                  <a:lnTo>
                    <a:pt x="90766" y="290918"/>
                  </a:lnTo>
                  <a:lnTo>
                    <a:pt x="91173" y="290144"/>
                  </a:lnTo>
                  <a:lnTo>
                    <a:pt x="90843" y="289013"/>
                  </a:lnTo>
                  <a:lnTo>
                    <a:pt x="89687" y="287451"/>
                  </a:lnTo>
                  <a:lnTo>
                    <a:pt x="88963" y="287235"/>
                  </a:lnTo>
                  <a:lnTo>
                    <a:pt x="88811" y="287235"/>
                  </a:lnTo>
                  <a:lnTo>
                    <a:pt x="88112" y="286524"/>
                  </a:lnTo>
                  <a:lnTo>
                    <a:pt x="87706" y="286524"/>
                  </a:lnTo>
                  <a:lnTo>
                    <a:pt x="89446" y="285699"/>
                  </a:lnTo>
                  <a:lnTo>
                    <a:pt x="89547" y="285521"/>
                  </a:lnTo>
                  <a:lnTo>
                    <a:pt x="90665" y="283667"/>
                  </a:lnTo>
                  <a:lnTo>
                    <a:pt x="90868" y="283133"/>
                  </a:lnTo>
                  <a:lnTo>
                    <a:pt x="90944" y="282181"/>
                  </a:lnTo>
                  <a:lnTo>
                    <a:pt x="91020" y="281127"/>
                  </a:lnTo>
                  <a:lnTo>
                    <a:pt x="91427" y="281305"/>
                  </a:lnTo>
                  <a:lnTo>
                    <a:pt x="91859" y="281584"/>
                  </a:lnTo>
                  <a:lnTo>
                    <a:pt x="92735" y="281584"/>
                  </a:lnTo>
                  <a:lnTo>
                    <a:pt x="94538" y="281305"/>
                  </a:lnTo>
                  <a:lnTo>
                    <a:pt x="94653" y="281584"/>
                  </a:lnTo>
                  <a:lnTo>
                    <a:pt x="95694" y="283946"/>
                  </a:lnTo>
                  <a:lnTo>
                    <a:pt x="100660" y="281787"/>
                  </a:lnTo>
                  <a:lnTo>
                    <a:pt x="100799" y="281990"/>
                  </a:lnTo>
                  <a:lnTo>
                    <a:pt x="101828" y="281990"/>
                  </a:lnTo>
                  <a:lnTo>
                    <a:pt x="102616" y="282359"/>
                  </a:lnTo>
                  <a:lnTo>
                    <a:pt x="103581" y="282359"/>
                  </a:lnTo>
                  <a:lnTo>
                    <a:pt x="103987" y="281990"/>
                  </a:lnTo>
                  <a:lnTo>
                    <a:pt x="105346" y="281990"/>
                  </a:lnTo>
                  <a:lnTo>
                    <a:pt x="105689" y="282333"/>
                  </a:lnTo>
                  <a:lnTo>
                    <a:pt x="105664" y="281990"/>
                  </a:lnTo>
                  <a:lnTo>
                    <a:pt x="109004" y="281990"/>
                  </a:lnTo>
                  <a:lnTo>
                    <a:pt x="108394" y="283692"/>
                  </a:lnTo>
                  <a:lnTo>
                    <a:pt x="110197" y="282486"/>
                  </a:lnTo>
                  <a:lnTo>
                    <a:pt x="111010" y="283794"/>
                  </a:lnTo>
                  <a:lnTo>
                    <a:pt x="111506" y="284264"/>
                  </a:lnTo>
                  <a:lnTo>
                    <a:pt x="109804" y="285877"/>
                  </a:lnTo>
                  <a:lnTo>
                    <a:pt x="110070" y="287007"/>
                  </a:lnTo>
                  <a:lnTo>
                    <a:pt x="110274" y="288112"/>
                  </a:lnTo>
                  <a:lnTo>
                    <a:pt x="110553" y="289496"/>
                  </a:lnTo>
                  <a:lnTo>
                    <a:pt x="111175" y="290245"/>
                  </a:lnTo>
                  <a:lnTo>
                    <a:pt x="114173" y="291795"/>
                  </a:lnTo>
                  <a:lnTo>
                    <a:pt x="114465" y="290474"/>
                  </a:lnTo>
                  <a:lnTo>
                    <a:pt x="115150" y="290195"/>
                  </a:lnTo>
                  <a:lnTo>
                    <a:pt x="117055" y="289140"/>
                  </a:lnTo>
                  <a:lnTo>
                    <a:pt x="116471" y="288213"/>
                  </a:lnTo>
                  <a:lnTo>
                    <a:pt x="114223" y="285623"/>
                  </a:lnTo>
                  <a:lnTo>
                    <a:pt x="112280" y="284467"/>
                  </a:lnTo>
                  <a:lnTo>
                    <a:pt x="112204" y="282613"/>
                  </a:lnTo>
                  <a:lnTo>
                    <a:pt x="112179" y="281990"/>
                  </a:lnTo>
                  <a:lnTo>
                    <a:pt x="113931" y="281990"/>
                  </a:lnTo>
                  <a:lnTo>
                    <a:pt x="113614" y="281584"/>
                  </a:lnTo>
                  <a:lnTo>
                    <a:pt x="112166" y="281584"/>
                  </a:lnTo>
                  <a:lnTo>
                    <a:pt x="112141" y="280860"/>
                  </a:lnTo>
                  <a:lnTo>
                    <a:pt x="111150" y="281584"/>
                  </a:lnTo>
                  <a:lnTo>
                    <a:pt x="109829" y="281127"/>
                  </a:lnTo>
                  <a:lnTo>
                    <a:pt x="109194" y="281482"/>
                  </a:lnTo>
                  <a:lnTo>
                    <a:pt x="105651" y="281584"/>
                  </a:lnTo>
                  <a:lnTo>
                    <a:pt x="105638" y="281254"/>
                  </a:lnTo>
                  <a:lnTo>
                    <a:pt x="105638" y="280949"/>
                  </a:lnTo>
                  <a:lnTo>
                    <a:pt x="105308" y="280657"/>
                  </a:lnTo>
                  <a:lnTo>
                    <a:pt x="105130" y="280352"/>
                  </a:lnTo>
                  <a:lnTo>
                    <a:pt x="104940" y="280162"/>
                  </a:lnTo>
                  <a:lnTo>
                    <a:pt x="104940" y="281584"/>
                  </a:lnTo>
                  <a:lnTo>
                    <a:pt x="104736" y="281584"/>
                  </a:lnTo>
                  <a:lnTo>
                    <a:pt x="104876" y="281508"/>
                  </a:lnTo>
                  <a:lnTo>
                    <a:pt x="104940" y="280162"/>
                  </a:lnTo>
                  <a:lnTo>
                    <a:pt x="104635" y="279857"/>
                  </a:lnTo>
                  <a:lnTo>
                    <a:pt x="104330" y="279120"/>
                  </a:lnTo>
                  <a:lnTo>
                    <a:pt x="102870" y="279196"/>
                  </a:lnTo>
                  <a:lnTo>
                    <a:pt x="102323" y="279095"/>
                  </a:lnTo>
                  <a:lnTo>
                    <a:pt x="101765" y="279044"/>
                  </a:lnTo>
                  <a:lnTo>
                    <a:pt x="101765" y="279920"/>
                  </a:lnTo>
                  <a:lnTo>
                    <a:pt x="101612" y="280835"/>
                  </a:lnTo>
                  <a:lnTo>
                    <a:pt x="101765" y="281584"/>
                  </a:lnTo>
                  <a:lnTo>
                    <a:pt x="101130" y="281584"/>
                  </a:lnTo>
                  <a:lnTo>
                    <a:pt x="100533" y="281584"/>
                  </a:lnTo>
                  <a:lnTo>
                    <a:pt x="100355" y="281305"/>
                  </a:lnTo>
                  <a:lnTo>
                    <a:pt x="100241" y="281127"/>
                  </a:lnTo>
                  <a:lnTo>
                    <a:pt x="98806" y="278942"/>
                  </a:lnTo>
                  <a:lnTo>
                    <a:pt x="100431" y="277571"/>
                  </a:lnTo>
                  <a:lnTo>
                    <a:pt x="101650" y="278942"/>
                  </a:lnTo>
                  <a:lnTo>
                    <a:pt x="102679" y="278942"/>
                  </a:lnTo>
                  <a:lnTo>
                    <a:pt x="109042" y="279552"/>
                  </a:lnTo>
                  <a:lnTo>
                    <a:pt x="110604" y="277571"/>
                  </a:lnTo>
                  <a:lnTo>
                    <a:pt x="110731" y="277291"/>
                  </a:lnTo>
                  <a:lnTo>
                    <a:pt x="110655" y="276758"/>
                  </a:lnTo>
                  <a:lnTo>
                    <a:pt x="110540" y="275932"/>
                  </a:lnTo>
                  <a:lnTo>
                    <a:pt x="110553" y="275412"/>
                  </a:lnTo>
                  <a:lnTo>
                    <a:pt x="110655" y="276758"/>
                  </a:lnTo>
                  <a:lnTo>
                    <a:pt x="110705" y="277063"/>
                  </a:lnTo>
                  <a:lnTo>
                    <a:pt x="110820" y="277291"/>
                  </a:lnTo>
                  <a:lnTo>
                    <a:pt x="110820" y="277914"/>
                  </a:lnTo>
                  <a:lnTo>
                    <a:pt x="111594" y="278942"/>
                  </a:lnTo>
                  <a:lnTo>
                    <a:pt x="113614" y="281584"/>
                  </a:lnTo>
                  <a:lnTo>
                    <a:pt x="148158" y="281584"/>
                  </a:lnTo>
                  <a:lnTo>
                    <a:pt x="148463" y="281305"/>
                  </a:lnTo>
                  <a:lnTo>
                    <a:pt x="148869" y="281305"/>
                  </a:lnTo>
                  <a:lnTo>
                    <a:pt x="151625" y="280885"/>
                  </a:lnTo>
                  <a:lnTo>
                    <a:pt x="152019" y="280327"/>
                  </a:lnTo>
                  <a:lnTo>
                    <a:pt x="152057" y="279552"/>
                  </a:lnTo>
                  <a:lnTo>
                    <a:pt x="152171" y="277291"/>
                  </a:lnTo>
                  <a:lnTo>
                    <a:pt x="152184" y="277063"/>
                  </a:lnTo>
                  <a:lnTo>
                    <a:pt x="152311" y="274574"/>
                  </a:lnTo>
                  <a:lnTo>
                    <a:pt x="152323" y="274281"/>
                  </a:lnTo>
                  <a:close/>
                </a:path>
                <a:path w="372745" h="403859">
                  <a:moveTo>
                    <a:pt x="165074" y="257860"/>
                  </a:moveTo>
                  <a:lnTo>
                    <a:pt x="164820" y="256959"/>
                  </a:lnTo>
                  <a:lnTo>
                    <a:pt x="160934" y="255854"/>
                  </a:lnTo>
                  <a:lnTo>
                    <a:pt x="159804" y="255625"/>
                  </a:lnTo>
                  <a:lnTo>
                    <a:pt x="157746" y="255549"/>
                  </a:lnTo>
                  <a:lnTo>
                    <a:pt x="158724" y="254774"/>
                  </a:lnTo>
                  <a:lnTo>
                    <a:pt x="158305" y="253923"/>
                  </a:lnTo>
                  <a:lnTo>
                    <a:pt x="157175" y="252869"/>
                  </a:lnTo>
                  <a:lnTo>
                    <a:pt x="156413" y="252158"/>
                  </a:lnTo>
                  <a:lnTo>
                    <a:pt x="156070" y="250837"/>
                  </a:lnTo>
                  <a:lnTo>
                    <a:pt x="154559" y="252031"/>
                  </a:lnTo>
                  <a:lnTo>
                    <a:pt x="153720" y="252679"/>
                  </a:lnTo>
                  <a:lnTo>
                    <a:pt x="154635" y="251206"/>
                  </a:lnTo>
                  <a:lnTo>
                    <a:pt x="152095" y="249580"/>
                  </a:lnTo>
                  <a:lnTo>
                    <a:pt x="150101" y="249580"/>
                  </a:lnTo>
                  <a:lnTo>
                    <a:pt x="149415" y="250659"/>
                  </a:lnTo>
                  <a:lnTo>
                    <a:pt x="148729" y="251637"/>
                  </a:lnTo>
                  <a:lnTo>
                    <a:pt x="149517" y="253492"/>
                  </a:lnTo>
                  <a:lnTo>
                    <a:pt x="152501" y="255625"/>
                  </a:lnTo>
                  <a:lnTo>
                    <a:pt x="152755" y="254101"/>
                  </a:lnTo>
                  <a:lnTo>
                    <a:pt x="153149" y="253542"/>
                  </a:lnTo>
                  <a:lnTo>
                    <a:pt x="153403" y="254101"/>
                  </a:lnTo>
                  <a:lnTo>
                    <a:pt x="154482" y="255028"/>
                  </a:lnTo>
                  <a:lnTo>
                    <a:pt x="155308" y="255854"/>
                  </a:lnTo>
                  <a:lnTo>
                    <a:pt x="155663" y="257162"/>
                  </a:lnTo>
                  <a:lnTo>
                    <a:pt x="155790" y="257060"/>
                  </a:lnTo>
                  <a:lnTo>
                    <a:pt x="157124" y="259562"/>
                  </a:lnTo>
                  <a:lnTo>
                    <a:pt x="157873" y="260146"/>
                  </a:lnTo>
                  <a:lnTo>
                    <a:pt x="158076" y="260350"/>
                  </a:lnTo>
                  <a:lnTo>
                    <a:pt x="158496" y="262026"/>
                  </a:lnTo>
                  <a:lnTo>
                    <a:pt x="158775" y="263766"/>
                  </a:lnTo>
                  <a:lnTo>
                    <a:pt x="159524" y="263613"/>
                  </a:lnTo>
                  <a:lnTo>
                    <a:pt x="160185" y="261924"/>
                  </a:lnTo>
                  <a:lnTo>
                    <a:pt x="161785" y="262483"/>
                  </a:lnTo>
                  <a:lnTo>
                    <a:pt x="162496" y="261099"/>
                  </a:lnTo>
                  <a:lnTo>
                    <a:pt x="162547" y="260921"/>
                  </a:lnTo>
                  <a:lnTo>
                    <a:pt x="162648" y="260718"/>
                  </a:lnTo>
                  <a:lnTo>
                    <a:pt x="162991" y="260350"/>
                  </a:lnTo>
                  <a:lnTo>
                    <a:pt x="163144" y="260197"/>
                  </a:lnTo>
                  <a:lnTo>
                    <a:pt x="165074" y="257860"/>
                  </a:lnTo>
                  <a:close/>
                </a:path>
                <a:path w="372745" h="403859">
                  <a:moveTo>
                    <a:pt x="168694" y="260565"/>
                  </a:moveTo>
                  <a:lnTo>
                    <a:pt x="168186" y="259816"/>
                  </a:lnTo>
                  <a:lnTo>
                    <a:pt x="167538" y="259791"/>
                  </a:lnTo>
                  <a:lnTo>
                    <a:pt x="167462" y="259943"/>
                  </a:lnTo>
                  <a:lnTo>
                    <a:pt x="167132" y="260375"/>
                  </a:lnTo>
                  <a:lnTo>
                    <a:pt x="166585" y="260769"/>
                  </a:lnTo>
                  <a:lnTo>
                    <a:pt x="166954" y="261480"/>
                  </a:lnTo>
                  <a:lnTo>
                    <a:pt x="167233" y="261480"/>
                  </a:lnTo>
                  <a:lnTo>
                    <a:pt x="167690" y="261607"/>
                  </a:lnTo>
                  <a:lnTo>
                    <a:pt x="167817" y="261454"/>
                  </a:lnTo>
                  <a:lnTo>
                    <a:pt x="168109" y="261023"/>
                  </a:lnTo>
                  <a:lnTo>
                    <a:pt x="168694" y="260565"/>
                  </a:lnTo>
                  <a:close/>
                </a:path>
                <a:path w="372745" h="403859">
                  <a:moveTo>
                    <a:pt x="177050" y="255600"/>
                  </a:moveTo>
                  <a:lnTo>
                    <a:pt x="176123" y="254723"/>
                  </a:lnTo>
                  <a:lnTo>
                    <a:pt x="174790" y="254241"/>
                  </a:lnTo>
                  <a:lnTo>
                    <a:pt x="175425" y="250875"/>
                  </a:lnTo>
                  <a:lnTo>
                    <a:pt x="172085" y="252615"/>
                  </a:lnTo>
                  <a:lnTo>
                    <a:pt x="170053" y="248475"/>
                  </a:lnTo>
                  <a:lnTo>
                    <a:pt x="167843" y="250736"/>
                  </a:lnTo>
                  <a:lnTo>
                    <a:pt x="165074" y="250736"/>
                  </a:lnTo>
                  <a:lnTo>
                    <a:pt x="164274" y="250977"/>
                  </a:lnTo>
                  <a:lnTo>
                    <a:pt x="165125" y="253365"/>
                  </a:lnTo>
                  <a:lnTo>
                    <a:pt x="165354" y="254342"/>
                  </a:lnTo>
                  <a:lnTo>
                    <a:pt x="168871" y="253415"/>
                  </a:lnTo>
                  <a:lnTo>
                    <a:pt x="170929" y="252971"/>
                  </a:lnTo>
                  <a:lnTo>
                    <a:pt x="171754" y="255981"/>
                  </a:lnTo>
                  <a:lnTo>
                    <a:pt x="173291" y="256133"/>
                  </a:lnTo>
                  <a:lnTo>
                    <a:pt x="174866" y="256654"/>
                  </a:lnTo>
                  <a:lnTo>
                    <a:pt x="176847" y="255930"/>
                  </a:lnTo>
                  <a:lnTo>
                    <a:pt x="177050" y="255600"/>
                  </a:lnTo>
                  <a:close/>
                </a:path>
                <a:path w="372745" h="403859">
                  <a:moveTo>
                    <a:pt x="186461" y="281965"/>
                  </a:moveTo>
                  <a:lnTo>
                    <a:pt x="185762" y="280733"/>
                  </a:lnTo>
                  <a:lnTo>
                    <a:pt x="185191" y="280250"/>
                  </a:lnTo>
                  <a:lnTo>
                    <a:pt x="184327" y="280949"/>
                  </a:lnTo>
                  <a:lnTo>
                    <a:pt x="183680" y="281254"/>
                  </a:lnTo>
                  <a:lnTo>
                    <a:pt x="183680" y="281838"/>
                  </a:lnTo>
                  <a:lnTo>
                    <a:pt x="183984" y="282333"/>
                  </a:lnTo>
                  <a:lnTo>
                    <a:pt x="184353" y="283070"/>
                  </a:lnTo>
                  <a:lnTo>
                    <a:pt x="184886" y="283489"/>
                  </a:lnTo>
                  <a:lnTo>
                    <a:pt x="185788" y="282867"/>
                  </a:lnTo>
                  <a:lnTo>
                    <a:pt x="186385" y="282435"/>
                  </a:lnTo>
                  <a:lnTo>
                    <a:pt x="186461" y="281965"/>
                  </a:lnTo>
                  <a:close/>
                </a:path>
                <a:path w="372745" h="403859">
                  <a:moveTo>
                    <a:pt x="191858" y="275539"/>
                  </a:moveTo>
                  <a:lnTo>
                    <a:pt x="191135" y="275056"/>
                  </a:lnTo>
                  <a:lnTo>
                    <a:pt x="190334" y="274548"/>
                  </a:lnTo>
                  <a:lnTo>
                    <a:pt x="189280" y="273977"/>
                  </a:lnTo>
                  <a:lnTo>
                    <a:pt x="188150" y="275412"/>
                  </a:lnTo>
                  <a:lnTo>
                    <a:pt x="188468" y="276059"/>
                  </a:lnTo>
                  <a:lnTo>
                    <a:pt x="187172" y="277139"/>
                  </a:lnTo>
                  <a:lnTo>
                    <a:pt x="185686" y="277723"/>
                  </a:lnTo>
                  <a:lnTo>
                    <a:pt x="188099" y="279996"/>
                  </a:lnTo>
                  <a:lnTo>
                    <a:pt x="188620" y="278676"/>
                  </a:lnTo>
                  <a:lnTo>
                    <a:pt x="189331" y="278269"/>
                  </a:lnTo>
                  <a:lnTo>
                    <a:pt x="189484" y="278168"/>
                  </a:lnTo>
                  <a:lnTo>
                    <a:pt x="189598" y="278015"/>
                  </a:lnTo>
                  <a:lnTo>
                    <a:pt x="189750" y="277914"/>
                  </a:lnTo>
                  <a:lnTo>
                    <a:pt x="190182" y="277571"/>
                  </a:lnTo>
                  <a:lnTo>
                    <a:pt x="190576" y="277164"/>
                  </a:lnTo>
                  <a:lnTo>
                    <a:pt x="191033" y="276834"/>
                  </a:lnTo>
                  <a:lnTo>
                    <a:pt x="191782" y="276263"/>
                  </a:lnTo>
                  <a:lnTo>
                    <a:pt x="191858" y="275539"/>
                  </a:lnTo>
                  <a:close/>
                </a:path>
                <a:path w="372745" h="403859">
                  <a:moveTo>
                    <a:pt x="342734" y="145275"/>
                  </a:moveTo>
                  <a:lnTo>
                    <a:pt x="342226" y="142659"/>
                  </a:lnTo>
                  <a:lnTo>
                    <a:pt x="341706" y="142735"/>
                  </a:lnTo>
                  <a:lnTo>
                    <a:pt x="340804" y="142887"/>
                  </a:lnTo>
                  <a:lnTo>
                    <a:pt x="339699" y="142735"/>
                  </a:lnTo>
                  <a:lnTo>
                    <a:pt x="338912" y="144221"/>
                  </a:lnTo>
                  <a:lnTo>
                    <a:pt x="339039" y="144792"/>
                  </a:lnTo>
                  <a:lnTo>
                    <a:pt x="339267" y="145719"/>
                  </a:lnTo>
                  <a:lnTo>
                    <a:pt x="339471" y="146659"/>
                  </a:lnTo>
                  <a:lnTo>
                    <a:pt x="340372" y="146329"/>
                  </a:lnTo>
                  <a:lnTo>
                    <a:pt x="341350" y="146177"/>
                  </a:lnTo>
                  <a:lnTo>
                    <a:pt x="342125" y="145643"/>
                  </a:lnTo>
                  <a:lnTo>
                    <a:pt x="342734" y="145275"/>
                  </a:lnTo>
                  <a:close/>
                </a:path>
                <a:path w="372745" h="403859">
                  <a:moveTo>
                    <a:pt x="344843" y="157492"/>
                  </a:moveTo>
                  <a:lnTo>
                    <a:pt x="343865" y="155943"/>
                  </a:lnTo>
                  <a:lnTo>
                    <a:pt x="343662" y="154711"/>
                  </a:lnTo>
                  <a:lnTo>
                    <a:pt x="341998" y="154990"/>
                  </a:lnTo>
                  <a:lnTo>
                    <a:pt x="341630" y="154228"/>
                  </a:lnTo>
                  <a:lnTo>
                    <a:pt x="341045" y="153111"/>
                  </a:lnTo>
                  <a:lnTo>
                    <a:pt x="340448" y="153060"/>
                  </a:lnTo>
                  <a:lnTo>
                    <a:pt x="339826" y="153250"/>
                  </a:lnTo>
                  <a:lnTo>
                    <a:pt x="339826" y="152984"/>
                  </a:lnTo>
                  <a:lnTo>
                    <a:pt x="339966" y="152628"/>
                  </a:lnTo>
                  <a:lnTo>
                    <a:pt x="339064" y="151904"/>
                  </a:lnTo>
                  <a:lnTo>
                    <a:pt x="338366" y="151701"/>
                  </a:lnTo>
                  <a:lnTo>
                    <a:pt x="337832" y="152679"/>
                  </a:lnTo>
                  <a:lnTo>
                    <a:pt x="337362" y="153200"/>
                  </a:lnTo>
                  <a:lnTo>
                    <a:pt x="337566" y="153733"/>
                  </a:lnTo>
                  <a:lnTo>
                    <a:pt x="338137" y="154190"/>
                  </a:lnTo>
                  <a:lnTo>
                    <a:pt x="338340" y="154228"/>
                  </a:lnTo>
                  <a:lnTo>
                    <a:pt x="337388" y="155117"/>
                  </a:lnTo>
                  <a:lnTo>
                    <a:pt x="337032" y="156222"/>
                  </a:lnTo>
                  <a:lnTo>
                    <a:pt x="338010" y="158673"/>
                  </a:lnTo>
                  <a:lnTo>
                    <a:pt x="339394" y="158902"/>
                  </a:lnTo>
                  <a:lnTo>
                    <a:pt x="340918" y="161544"/>
                  </a:lnTo>
                  <a:lnTo>
                    <a:pt x="342226" y="160782"/>
                  </a:lnTo>
                  <a:lnTo>
                    <a:pt x="344335" y="158927"/>
                  </a:lnTo>
                  <a:lnTo>
                    <a:pt x="344843" y="157492"/>
                  </a:lnTo>
                  <a:close/>
                </a:path>
                <a:path w="372745" h="403859">
                  <a:moveTo>
                    <a:pt x="346316" y="176898"/>
                  </a:moveTo>
                  <a:lnTo>
                    <a:pt x="346100" y="175679"/>
                  </a:lnTo>
                  <a:lnTo>
                    <a:pt x="345414" y="174688"/>
                  </a:lnTo>
                  <a:lnTo>
                    <a:pt x="344792" y="173659"/>
                  </a:lnTo>
                  <a:lnTo>
                    <a:pt x="343535" y="174117"/>
                  </a:lnTo>
                  <a:lnTo>
                    <a:pt x="342658" y="174396"/>
                  </a:lnTo>
                  <a:lnTo>
                    <a:pt x="341045" y="174891"/>
                  </a:lnTo>
                  <a:lnTo>
                    <a:pt x="339598" y="175920"/>
                  </a:lnTo>
                  <a:lnTo>
                    <a:pt x="336677" y="176847"/>
                  </a:lnTo>
                  <a:lnTo>
                    <a:pt x="335876" y="177660"/>
                  </a:lnTo>
                  <a:lnTo>
                    <a:pt x="335508" y="179844"/>
                  </a:lnTo>
                  <a:lnTo>
                    <a:pt x="338518" y="181851"/>
                  </a:lnTo>
                  <a:lnTo>
                    <a:pt x="341452" y="181165"/>
                  </a:lnTo>
                  <a:lnTo>
                    <a:pt x="343103" y="180644"/>
                  </a:lnTo>
                  <a:lnTo>
                    <a:pt x="344068" y="179870"/>
                  </a:lnTo>
                  <a:lnTo>
                    <a:pt x="344817" y="178955"/>
                  </a:lnTo>
                  <a:lnTo>
                    <a:pt x="345262" y="178536"/>
                  </a:lnTo>
                  <a:lnTo>
                    <a:pt x="346316" y="176898"/>
                  </a:lnTo>
                  <a:close/>
                </a:path>
                <a:path w="372745" h="403859">
                  <a:moveTo>
                    <a:pt x="349034" y="176504"/>
                  </a:moveTo>
                  <a:lnTo>
                    <a:pt x="348881" y="176352"/>
                  </a:lnTo>
                  <a:lnTo>
                    <a:pt x="348335" y="175844"/>
                  </a:lnTo>
                  <a:lnTo>
                    <a:pt x="347599" y="175348"/>
                  </a:lnTo>
                  <a:lnTo>
                    <a:pt x="347002" y="176199"/>
                  </a:lnTo>
                  <a:lnTo>
                    <a:pt x="346722" y="176580"/>
                  </a:lnTo>
                  <a:lnTo>
                    <a:pt x="346773" y="177228"/>
                  </a:lnTo>
                  <a:lnTo>
                    <a:pt x="346671" y="177736"/>
                  </a:lnTo>
                  <a:lnTo>
                    <a:pt x="347395" y="177558"/>
                  </a:lnTo>
                  <a:lnTo>
                    <a:pt x="348132" y="177355"/>
                  </a:lnTo>
                  <a:lnTo>
                    <a:pt x="348907" y="177152"/>
                  </a:lnTo>
                  <a:lnTo>
                    <a:pt x="348932" y="176923"/>
                  </a:lnTo>
                  <a:lnTo>
                    <a:pt x="349034" y="176504"/>
                  </a:lnTo>
                  <a:close/>
                </a:path>
                <a:path w="372745" h="403859">
                  <a:moveTo>
                    <a:pt x="350786" y="125641"/>
                  </a:moveTo>
                  <a:lnTo>
                    <a:pt x="350583" y="125514"/>
                  </a:lnTo>
                  <a:lnTo>
                    <a:pt x="350240" y="125171"/>
                  </a:lnTo>
                  <a:lnTo>
                    <a:pt x="350037" y="125234"/>
                  </a:lnTo>
                  <a:lnTo>
                    <a:pt x="349288" y="125488"/>
                  </a:lnTo>
                  <a:lnTo>
                    <a:pt x="348437" y="125869"/>
                  </a:lnTo>
                  <a:lnTo>
                    <a:pt x="349059" y="127355"/>
                  </a:lnTo>
                  <a:lnTo>
                    <a:pt x="349656" y="127622"/>
                  </a:lnTo>
                  <a:lnTo>
                    <a:pt x="350088" y="128003"/>
                  </a:lnTo>
                  <a:lnTo>
                    <a:pt x="350342" y="127254"/>
                  </a:lnTo>
                  <a:lnTo>
                    <a:pt x="350570" y="126466"/>
                  </a:lnTo>
                  <a:lnTo>
                    <a:pt x="350786" y="125641"/>
                  </a:lnTo>
                  <a:close/>
                </a:path>
                <a:path w="372745" h="403859">
                  <a:moveTo>
                    <a:pt x="357720" y="160909"/>
                  </a:moveTo>
                  <a:lnTo>
                    <a:pt x="355841" y="159105"/>
                  </a:lnTo>
                  <a:lnTo>
                    <a:pt x="355307" y="157975"/>
                  </a:lnTo>
                  <a:lnTo>
                    <a:pt x="351294" y="160058"/>
                  </a:lnTo>
                  <a:lnTo>
                    <a:pt x="351015" y="161696"/>
                  </a:lnTo>
                  <a:lnTo>
                    <a:pt x="351040" y="164122"/>
                  </a:lnTo>
                  <a:lnTo>
                    <a:pt x="351193" y="164477"/>
                  </a:lnTo>
                  <a:lnTo>
                    <a:pt x="351269" y="164833"/>
                  </a:lnTo>
                  <a:lnTo>
                    <a:pt x="352374" y="163652"/>
                  </a:lnTo>
                  <a:lnTo>
                    <a:pt x="354355" y="164198"/>
                  </a:lnTo>
                  <a:lnTo>
                    <a:pt x="355333" y="162750"/>
                  </a:lnTo>
                  <a:lnTo>
                    <a:pt x="355434" y="162572"/>
                  </a:lnTo>
                  <a:lnTo>
                    <a:pt x="355587" y="162445"/>
                  </a:lnTo>
                  <a:lnTo>
                    <a:pt x="355866" y="162090"/>
                  </a:lnTo>
                  <a:lnTo>
                    <a:pt x="356031" y="161442"/>
                  </a:lnTo>
                  <a:lnTo>
                    <a:pt x="357720" y="160909"/>
                  </a:lnTo>
                  <a:close/>
                </a:path>
                <a:path w="372745" h="403859">
                  <a:moveTo>
                    <a:pt x="369989" y="6121"/>
                  </a:moveTo>
                  <a:lnTo>
                    <a:pt x="369697" y="4064"/>
                  </a:lnTo>
                  <a:lnTo>
                    <a:pt x="368668" y="4470"/>
                  </a:lnTo>
                  <a:lnTo>
                    <a:pt x="368033" y="4191"/>
                  </a:lnTo>
                  <a:lnTo>
                    <a:pt x="366610" y="3517"/>
                  </a:lnTo>
                  <a:lnTo>
                    <a:pt x="364248" y="3771"/>
                  </a:lnTo>
                  <a:lnTo>
                    <a:pt x="365201" y="774"/>
                  </a:lnTo>
                  <a:lnTo>
                    <a:pt x="364667" y="355"/>
                  </a:lnTo>
                  <a:lnTo>
                    <a:pt x="364045" y="0"/>
                  </a:lnTo>
                  <a:lnTo>
                    <a:pt x="363969" y="406"/>
                  </a:lnTo>
                  <a:lnTo>
                    <a:pt x="362686" y="2692"/>
                  </a:lnTo>
                  <a:lnTo>
                    <a:pt x="363969" y="3987"/>
                  </a:lnTo>
                  <a:lnTo>
                    <a:pt x="364642" y="5448"/>
                  </a:lnTo>
                  <a:lnTo>
                    <a:pt x="365252" y="6527"/>
                  </a:lnTo>
                  <a:lnTo>
                    <a:pt x="365506" y="7099"/>
                  </a:lnTo>
                  <a:lnTo>
                    <a:pt x="365848" y="7835"/>
                  </a:lnTo>
                  <a:lnTo>
                    <a:pt x="366102" y="8661"/>
                  </a:lnTo>
                  <a:lnTo>
                    <a:pt x="367258" y="8331"/>
                  </a:lnTo>
                  <a:lnTo>
                    <a:pt x="368388" y="8039"/>
                  </a:lnTo>
                  <a:lnTo>
                    <a:pt x="369989" y="6121"/>
                  </a:lnTo>
                  <a:close/>
                </a:path>
                <a:path w="372745" h="403859">
                  <a:moveTo>
                    <a:pt x="372351" y="89039"/>
                  </a:moveTo>
                  <a:lnTo>
                    <a:pt x="370319" y="85826"/>
                  </a:lnTo>
                  <a:lnTo>
                    <a:pt x="369963" y="85102"/>
                  </a:lnTo>
                  <a:lnTo>
                    <a:pt x="368642" y="85750"/>
                  </a:lnTo>
                  <a:lnTo>
                    <a:pt x="366928" y="86601"/>
                  </a:lnTo>
                  <a:lnTo>
                    <a:pt x="366102" y="87909"/>
                  </a:lnTo>
                  <a:lnTo>
                    <a:pt x="366725" y="89649"/>
                  </a:lnTo>
                  <a:lnTo>
                    <a:pt x="367284" y="91224"/>
                  </a:lnTo>
                  <a:lnTo>
                    <a:pt x="368363" y="90043"/>
                  </a:lnTo>
                  <a:lnTo>
                    <a:pt x="369366" y="89750"/>
                  </a:lnTo>
                  <a:lnTo>
                    <a:pt x="370141" y="88988"/>
                  </a:lnTo>
                  <a:lnTo>
                    <a:pt x="372351" y="89039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030982" y="9211983"/>
              <a:ext cx="329565" cy="344805"/>
            </a:xfrm>
            <a:custGeom>
              <a:avLst/>
              <a:gdLst/>
              <a:ahLst/>
              <a:cxnLst/>
              <a:rect l="l" t="t" r="r" b="b"/>
              <a:pathLst>
                <a:path w="329565" h="344804">
                  <a:moveTo>
                    <a:pt x="9880" y="266446"/>
                  </a:moveTo>
                  <a:lnTo>
                    <a:pt x="9702" y="266420"/>
                  </a:lnTo>
                  <a:lnTo>
                    <a:pt x="9398" y="266344"/>
                  </a:lnTo>
                  <a:lnTo>
                    <a:pt x="9169" y="266623"/>
                  </a:lnTo>
                  <a:lnTo>
                    <a:pt x="9093" y="266928"/>
                  </a:lnTo>
                  <a:lnTo>
                    <a:pt x="8991" y="267169"/>
                  </a:lnTo>
                  <a:lnTo>
                    <a:pt x="9169" y="267195"/>
                  </a:lnTo>
                  <a:lnTo>
                    <a:pt x="9347" y="267195"/>
                  </a:lnTo>
                  <a:lnTo>
                    <a:pt x="9575" y="267220"/>
                  </a:lnTo>
                  <a:lnTo>
                    <a:pt x="9677" y="266979"/>
                  </a:lnTo>
                  <a:lnTo>
                    <a:pt x="9779" y="266700"/>
                  </a:lnTo>
                  <a:lnTo>
                    <a:pt x="9880" y="266446"/>
                  </a:lnTo>
                  <a:close/>
                </a:path>
                <a:path w="329565" h="344804">
                  <a:moveTo>
                    <a:pt x="11531" y="240436"/>
                  </a:moveTo>
                  <a:lnTo>
                    <a:pt x="11125" y="239661"/>
                  </a:lnTo>
                  <a:lnTo>
                    <a:pt x="10477" y="238836"/>
                  </a:lnTo>
                  <a:lnTo>
                    <a:pt x="9728" y="238353"/>
                  </a:lnTo>
                  <a:lnTo>
                    <a:pt x="9779" y="237985"/>
                  </a:lnTo>
                  <a:lnTo>
                    <a:pt x="10248" y="235369"/>
                  </a:lnTo>
                  <a:lnTo>
                    <a:pt x="8521" y="234886"/>
                  </a:lnTo>
                  <a:lnTo>
                    <a:pt x="6781" y="235318"/>
                  </a:lnTo>
                  <a:lnTo>
                    <a:pt x="4279" y="235966"/>
                  </a:lnTo>
                  <a:lnTo>
                    <a:pt x="7137" y="237807"/>
                  </a:lnTo>
                  <a:lnTo>
                    <a:pt x="6362" y="238963"/>
                  </a:lnTo>
                  <a:lnTo>
                    <a:pt x="6438" y="239280"/>
                  </a:lnTo>
                  <a:lnTo>
                    <a:pt x="6489" y="239534"/>
                  </a:lnTo>
                  <a:lnTo>
                    <a:pt x="7670" y="240741"/>
                  </a:lnTo>
                  <a:lnTo>
                    <a:pt x="9296" y="240233"/>
                  </a:lnTo>
                  <a:lnTo>
                    <a:pt x="11531" y="240436"/>
                  </a:lnTo>
                  <a:close/>
                </a:path>
                <a:path w="329565" h="344804">
                  <a:moveTo>
                    <a:pt x="14770" y="197789"/>
                  </a:moveTo>
                  <a:lnTo>
                    <a:pt x="14566" y="197459"/>
                  </a:lnTo>
                  <a:lnTo>
                    <a:pt x="13589" y="195961"/>
                  </a:lnTo>
                  <a:lnTo>
                    <a:pt x="10426" y="196037"/>
                  </a:lnTo>
                  <a:lnTo>
                    <a:pt x="9702" y="197485"/>
                  </a:lnTo>
                  <a:lnTo>
                    <a:pt x="9448" y="198018"/>
                  </a:lnTo>
                  <a:lnTo>
                    <a:pt x="9499" y="198589"/>
                  </a:lnTo>
                  <a:lnTo>
                    <a:pt x="10198" y="198869"/>
                  </a:lnTo>
                  <a:lnTo>
                    <a:pt x="11531" y="200126"/>
                  </a:lnTo>
                  <a:lnTo>
                    <a:pt x="12966" y="199923"/>
                  </a:lnTo>
                  <a:lnTo>
                    <a:pt x="14287" y="198970"/>
                  </a:lnTo>
                  <a:lnTo>
                    <a:pt x="14592" y="198742"/>
                  </a:lnTo>
                  <a:lnTo>
                    <a:pt x="14770" y="197789"/>
                  </a:lnTo>
                  <a:close/>
                </a:path>
                <a:path w="329565" h="344804">
                  <a:moveTo>
                    <a:pt x="14922" y="204812"/>
                  </a:moveTo>
                  <a:lnTo>
                    <a:pt x="14224" y="202488"/>
                  </a:lnTo>
                  <a:lnTo>
                    <a:pt x="13335" y="202234"/>
                  </a:lnTo>
                  <a:lnTo>
                    <a:pt x="11963" y="201879"/>
                  </a:lnTo>
                  <a:lnTo>
                    <a:pt x="11912" y="203212"/>
                  </a:lnTo>
                  <a:lnTo>
                    <a:pt x="11328" y="203809"/>
                  </a:lnTo>
                  <a:lnTo>
                    <a:pt x="11049" y="204622"/>
                  </a:lnTo>
                  <a:lnTo>
                    <a:pt x="9829" y="205244"/>
                  </a:lnTo>
                  <a:lnTo>
                    <a:pt x="10858" y="206273"/>
                  </a:lnTo>
                  <a:lnTo>
                    <a:pt x="11531" y="206971"/>
                  </a:lnTo>
                  <a:lnTo>
                    <a:pt x="13843" y="206552"/>
                  </a:lnTo>
                  <a:lnTo>
                    <a:pt x="14922" y="204812"/>
                  </a:lnTo>
                  <a:close/>
                </a:path>
                <a:path w="329565" h="344804">
                  <a:moveTo>
                    <a:pt x="15125" y="302920"/>
                  </a:moveTo>
                  <a:lnTo>
                    <a:pt x="14871" y="302818"/>
                  </a:lnTo>
                  <a:lnTo>
                    <a:pt x="14312" y="302615"/>
                  </a:lnTo>
                  <a:lnTo>
                    <a:pt x="14312" y="302793"/>
                  </a:lnTo>
                  <a:lnTo>
                    <a:pt x="14224" y="303072"/>
                  </a:lnTo>
                  <a:lnTo>
                    <a:pt x="14516" y="303301"/>
                  </a:lnTo>
                  <a:lnTo>
                    <a:pt x="14820" y="303377"/>
                  </a:lnTo>
                  <a:lnTo>
                    <a:pt x="15074" y="303504"/>
                  </a:lnTo>
                  <a:lnTo>
                    <a:pt x="15074" y="303326"/>
                  </a:lnTo>
                  <a:lnTo>
                    <a:pt x="15100" y="303149"/>
                  </a:lnTo>
                  <a:lnTo>
                    <a:pt x="15125" y="302920"/>
                  </a:lnTo>
                  <a:close/>
                </a:path>
                <a:path w="329565" h="344804">
                  <a:moveTo>
                    <a:pt x="17183" y="335534"/>
                  </a:moveTo>
                  <a:lnTo>
                    <a:pt x="16332" y="334772"/>
                  </a:lnTo>
                  <a:lnTo>
                    <a:pt x="15748" y="334276"/>
                  </a:lnTo>
                  <a:lnTo>
                    <a:pt x="15252" y="334327"/>
                  </a:lnTo>
                  <a:lnTo>
                    <a:pt x="14770" y="334746"/>
                  </a:lnTo>
                  <a:lnTo>
                    <a:pt x="14147" y="335330"/>
                  </a:lnTo>
                  <a:lnTo>
                    <a:pt x="13817" y="336029"/>
                  </a:lnTo>
                  <a:lnTo>
                    <a:pt x="14770" y="336740"/>
                  </a:lnTo>
                  <a:lnTo>
                    <a:pt x="15227" y="337312"/>
                  </a:lnTo>
                  <a:lnTo>
                    <a:pt x="15824" y="337185"/>
                  </a:lnTo>
                  <a:lnTo>
                    <a:pt x="16281" y="336740"/>
                  </a:lnTo>
                  <a:lnTo>
                    <a:pt x="16878" y="336156"/>
                  </a:lnTo>
                  <a:lnTo>
                    <a:pt x="17183" y="335534"/>
                  </a:lnTo>
                  <a:close/>
                </a:path>
                <a:path w="329565" h="344804">
                  <a:moveTo>
                    <a:pt x="19469" y="339039"/>
                  </a:moveTo>
                  <a:lnTo>
                    <a:pt x="18910" y="337591"/>
                  </a:lnTo>
                  <a:lnTo>
                    <a:pt x="18554" y="337413"/>
                  </a:lnTo>
                  <a:lnTo>
                    <a:pt x="17653" y="336981"/>
                  </a:lnTo>
                  <a:lnTo>
                    <a:pt x="16446" y="337210"/>
                  </a:lnTo>
                  <a:lnTo>
                    <a:pt x="15748" y="338239"/>
                  </a:lnTo>
                  <a:lnTo>
                    <a:pt x="15151" y="339140"/>
                  </a:lnTo>
                  <a:lnTo>
                    <a:pt x="16548" y="340029"/>
                  </a:lnTo>
                  <a:lnTo>
                    <a:pt x="17259" y="340347"/>
                  </a:lnTo>
                  <a:lnTo>
                    <a:pt x="18008" y="341325"/>
                  </a:lnTo>
                  <a:lnTo>
                    <a:pt x="18834" y="340029"/>
                  </a:lnTo>
                  <a:lnTo>
                    <a:pt x="19469" y="339039"/>
                  </a:lnTo>
                  <a:close/>
                </a:path>
                <a:path w="329565" h="344804">
                  <a:moveTo>
                    <a:pt x="21767" y="237705"/>
                  </a:moveTo>
                  <a:lnTo>
                    <a:pt x="21653" y="237528"/>
                  </a:lnTo>
                  <a:lnTo>
                    <a:pt x="20789" y="236220"/>
                  </a:lnTo>
                  <a:lnTo>
                    <a:pt x="19519" y="236982"/>
                  </a:lnTo>
                  <a:lnTo>
                    <a:pt x="18415" y="236956"/>
                  </a:lnTo>
                  <a:lnTo>
                    <a:pt x="18008" y="236956"/>
                  </a:lnTo>
                  <a:lnTo>
                    <a:pt x="17602" y="237045"/>
                  </a:lnTo>
                  <a:lnTo>
                    <a:pt x="16700" y="236994"/>
                  </a:lnTo>
                  <a:lnTo>
                    <a:pt x="16383" y="237121"/>
                  </a:lnTo>
                  <a:lnTo>
                    <a:pt x="16573" y="237832"/>
                  </a:lnTo>
                  <a:lnTo>
                    <a:pt x="16827" y="238099"/>
                  </a:lnTo>
                  <a:lnTo>
                    <a:pt x="17030" y="238429"/>
                  </a:lnTo>
                  <a:lnTo>
                    <a:pt x="18211" y="239585"/>
                  </a:lnTo>
                  <a:lnTo>
                    <a:pt x="19989" y="239610"/>
                  </a:lnTo>
                  <a:lnTo>
                    <a:pt x="21475" y="238404"/>
                  </a:lnTo>
                  <a:lnTo>
                    <a:pt x="21653" y="238252"/>
                  </a:lnTo>
                  <a:lnTo>
                    <a:pt x="21767" y="237705"/>
                  </a:lnTo>
                  <a:close/>
                </a:path>
                <a:path w="329565" h="344804">
                  <a:moveTo>
                    <a:pt x="28181" y="339902"/>
                  </a:moveTo>
                  <a:lnTo>
                    <a:pt x="27774" y="336905"/>
                  </a:lnTo>
                  <a:lnTo>
                    <a:pt x="27876" y="336156"/>
                  </a:lnTo>
                  <a:lnTo>
                    <a:pt x="27901" y="335457"/>
                  </a:lnTo>
                  <a:lnTo>
                    <a:pt x="26898" y="335584"/>
                  </a:lnTo>
                  <a:lnTo>
                    <a:pt x="26238" y="334822"/>
                  </a:lnTo>
                  <a:lnTo>
                    <a:pt x="24307" y="334098"/>
                  </a:lnTo>
                  <a:lnTo>
                    <a:pt x="20993" y="335762"/>
                  </a:lnTo>
                  <a:lnTo>
                    <a:pt x="20624" y="336562"/>
                  </a:lnTo>
                  <a:lnTo>
                    <a:pt x="20218" y="337439"/>
                  </a:lnTo>
                  <a:lnTo>
                    <a:pt x="21069" y="341528"/>
                  </a:lnTo>
                  <a:lnTo>
                    <a:pt x="21894" y="342404"/>
                  </a:lnTo>
                  <a:lnTo>
                    <a:pt x="23152" y="341706"/>
                  </a:lnTo>
                  <a:lnTo>
                    <a:pt x="24638" y="344436"/>
                  </a:lnTo>
                  <a:lnTo>
                    <a:pt x="25285" y="342861"/>
                  </a:lnTo>
                  <a:lnTo>
                    <a:pt x="26060" y="341058"/>
                  </a:lnTo>
                  <a:lnTo>
                    <a:pt x="28181" y="339902"/>
                  </a:lnTo>
                  <a:close/>
                </a:path>
                <a:path w="329565" h="344804">
                  <a:moveTo>
                    <a:pt x="32905" y="246735"/>
                  </a:moveTo>
                  <a:lnTo>
                    <a:pt x="30086" y="246735"/>
                  </a:lnTo>
                  <a:lnTo>
                    <a:pt x="32080" y="247294"/>
                  </a:lnTo>
                  <a:lnTo>
                    <a:pt x="32905" y="246735"/>
                  </a:lnTo>
                  <a:close/>
                </a:path>
                <a:path w="329565" h="344804">
                  <a:moveTo>
                    <a:pt x="36804" y="218732"/>
                  </a:moveTo>
                  <a:lnTo>
                    <a:pt x="35509" y="217144"/>
                  </a:lnTo>
                  <a:lnTo>
                    <a:pt x="35052" y="215493"/>
                  </a:lnTo>
                  <a:lnTo>
                    <a:pt x="33972" y="215188"/>
                  </a:lnTo>
                  <a:lnTo>
                    <a:pt x="33096" y="214655"/>
                  </a:lnTo>
                  <a:lnTo>
                    <a:pt x="32219" y="213906"/>
                  </a:lnTo>
                  <a:lnTo>
                    <a:pt x="31140" y="213309"/>
                  </a:lnTo>
                  <a:lnTo>
                    <a:pt x="28054" y="214261"/>
                  </a:lnTo>
                  <a:lnTo>
                    <a:pt x="28003" y="216611"/>
                  </a:lnTo>
                  <a:lnTo>
                    <a:pt x="26047" y="216369"/>
                  </a:lnTo>
                  <a:lnTo>
                    <a:pt x="26111" y="216687"/>
                  </a:lnTo>
                  <a:lnTo>
                    <a:pt x="26111" y="217246"/>
                  </a:lnTo>
                  <a:lnTo>
                    <a:pt x="28321" y="217843"/>
                  </a:lnTo>
                  <a:lnTo>
                    <a:pt x="28321" y="220408"/>
                  </a:lnTo>
                  <a:lnTo>
                    <a:pt x="30213" y="221234"/>
                  </a:lnTo>
                  <a:lnTo>
                    <a:pt x="31369" y="221742"/>
                  </a:lnTo>
                  <a:lnTo>
                    <a:pt x="32296" y="222491"/>
                  </a:lnTo>
                  <a:lnTo>
                    <a:pt x="33299" y="219976"/>
                  </a:lnTo>
                  <a:lnTo>
                    <a:pt x="36804" y="218732"/>
                  </a:lnTo>
                  <a:close/>
                </a:path>
                <a:path w="329565" h="344804">
                  <a:moveTo>
                    <a:pt x="38773" y="184086"/>
                  </a:moveTo>
                  <a:lnTo>
                    <a:pt x="37211" y="183400"/>
                  </a:lnTo>
                  <a:lnTo>
                    <a:pt x="34201" y="181978"/>
                  </a:lnTo>
                  <a:lnTo>
                    <a:pt x="31013" y="183108"/>
                  </a:lnTo>
                  <a:lnTo>
                    <a:pt x="30353" y="184531"/>
                  </a:lnTo>
                  <a:lnTo>
                    <a:pt x="29603" y="186118"/>
                  </a:lnTo>
                  <a:lnTo>
                    <a:pt x="30556" y="189280"/>
                  </a:lnTo>
                  <a:lnTo>
                    <a:pt x="32016" y="190106"/>
                  </a:lnTo>
                  <a:lnTo>
                    <a:pt x="33972" y="191465"/>
                  </a:lnTo>
                  <a:lnTo>
                    <a:pt x="35026" y="189560"/>
                  </a:lnTo>
                  <a:lnTo>
                    <a:pt x="36537" y="188976"/>
                  </a:lnTo>
                  <a:lnTo>
                    <a:pt x="38036" y="188404"/>
                  </a:lnTo>
                  <a:lnTo>
                    <a:pt x="38646" y="187528"/>
                  </a:lnTo>
                  <a:lnTo>
                    <a:pt x="38773" y="184086"/>
                  </a:lnTo>
                  <a:close/>
                </a:path>
                <a:path w="329565" h="344804">
                  <a:moveTo>
                    <a:pt x="45453" y="247700"/>
                  </a:moveTo>
                  <a:lnTo>
                    <a:pt x="44945" y="246735"/>
                  </a:lnTo>
                  <a:lnTo>
                    <a:pt x="33845" y="246735"/>
                  </a:lnTo>
                  <a:lnTo>
                    <a:pt x="33997" y="247700"/>
                  </a:lnTo>
                  <a:lnTo>
                    <a:pt x="45453" y="247700"/>
                  </a:lnTo>
                  <a:close/>
                </a:path>
                <a:path w="329565" h="344804">
                  <a:moveTo>
                    <a:pt x="45923" y="336956"/>
                  </a:moveTo>
                  <a:lnTo>
                    <a:pt x="45720" y="335800"/>
                  </a:lnTo>
                  <a:lnTo>
                    <a:pt x="45593" y="333654"/>
                  </a:lnTo>
                  <a:lnTo>
                    <a:pt x="45300" y="332917"/>
                  </a:lnTo>
                  <a:lnTo>
                    <a:pt x="43218" y="330212"/>
                  </a:lnTo>
                  <a:lnTo>
                    <a:pt x="42735" y="329653"/>
                  </a:lnTo>
                  <a:lnTo>
                    <a:pt x="41605" y="329577"/>
                  </a:lnTo>
                  <a:lnTo>
                    <a:pt x="41478" y="330212"/>
                  </a:lnTo>
                  <a:lnTo>
                    <a:pt x="41325" y="330758"/>
                  </a:lnTo>
                  <a:lnTo>
                    <a:pt x="41059" y="327571"/>
                  </a:lnTo>
                  <a:lnTo>
                    <a:pt x="40373" y="324535"/>
                  </a:lnTo>
                  <a:lnTo>
                    <a:pt x="37236" y="322072"/>
                  </a:lnTo>
                  <a:lnTo>
                    <a:pt x="36957" y="322224"/>
                  </a:lnTo>
                  <a:lnTo>
                    <a:pt x="36766" y="322122"/>
                  </a:lnTo>
                  <a:lnTo>
                    <a:pt x="36207" y="320522"/>
                  </a:lnTo>
                  <a:lnTo>
                    <a:pt x="34925" y="319189"/>
                  </a:lnTo>
                  <a:lnTo>
                    <a:pt x="30937" y="318439"/>
                  </a:lnTo>
                  <a:lnTo>
                    <a:pt x="29603" y="319163"/>
                  </a:lnTo>
                  <a:lnTo>
                    <a:pt x="29083" y="321627"/>
                  </a:lnTo>
                  <a:lnTo>
                    <a:pt x="26797" y="323202"/>
                  </a:lnTo>
                  <a:lnTo>
                    <a:pt x="29260" y="324561"/>
                  </a:lnTo>
                  <a:lnTo>
                    <a:pt x="29959" y="325361"/>
                  </a:lnTo>
                  <a:lnTo>
                    <a:pt x="28194" y="326313"/>
                  </a:lnTo>
                  <a:lnTo>
                    <a:pt x="26924" y="326288"/>
                  </a:lnTo>
                  <a:lnTo>
                    <a:pt x="26695" y="327418"/>
                  </a:lnTo>
                  <a:lnTo>
                    <a:pt x="25717" y="329158"/>
                  </a:lnTo>
                  <a:lnTo>
                    <a:pt x="27698" y="330111"/>
                  </a:lnTo>
                  <a:lnTo>
                    <a:pt x="27851" y="330504"/>
                  </a:lnTo>
                  <a:lnTo>
                    <a:pt x="28130" y="330809"/>
                  </a:lnTo>
                  <a:lnTo>
                    <a:pt x="27952" y="330911"/>
                  </a:lnTo>
                  <a:lnTo>
                    <a:pt x="27851" y="331533"/>
                  </a:lnTo>
                  <a:lnTo>
                    <a:pt x="28270" y="331939"/>
                  </a:lnTo>
                  <a:lnTo>
                    <a:pt x="28676" y="332117"/>
                  </a:lnTo>
                  <a:lnTo>
                    <a:pt x="29108" y="332219"/>
                  </a:lnTo>
                  <a:lnTo>
                    <a:pt x="29476" y="333146"/>
                  </a:lnTo>
                  <a:lnTo>
                    <a:pt x="30480" y="334848"/>
                  </a:lnTo>
                  <a:lnTo>
                    <a:pt x="31267" y="335407"/>
                  </a:lnTo>
                  <a:lnTo>
                    <a:pt x="34848" y="333171"/>
                  </a:lnTo>
                  <a:lnTo>
                    <a:pt x="37439" y="332473"/>
                  </a:lnTo>
                  <a:lnTo>
                    <a:pt x="40703" y="332867"/>
                  </a:lnTo>
                  <a:lnTo>
                    <a:pt x="39751" y="335407"/>
                  </a:lnTo>
                  <a:lnTo>
                    <a:pt x="41325" y="336562"/>
                  </a:lnTo>
                  <a:lnTo>
                    <a:pt x="42202" y="337870"/>
                  </a:lnTo>
                  <a:lnTo>
                    <a:pt x="43510" y="337439"/>
                  </a:lnTo>
                  <a:lnTo>
                    <a:pt x="45923" y="336956"/>
                  </a:lnTo>
                  <a:close/>
                </a:path>
                <a:path w="329565" h="344804">
                  <a:moveTo>
                    <a:pt x="50444" y="340080"/>
                  </a:moveTo>
                  <a:lnTo>
                    <a:pt x="50139" y="339852"/>
                  </a:lnTo>
                  <a:lnTo>
                    <a:pt x="49860" y="339750"/>
                  </a:lnTo>
                  <a:lnTo>
                    <a:pt x="49593" y="339598"/>
                  </a:lnTo>
                  <a:lnTo>
                    <a:pt x="49568" y="339775"/>
                  </a:lnTo>
                  <a:lnTo>
                    <a:pt x="49441" y="340080"/>
                  </a:lnTo>
                  <a:lnTo>
                    <a:pt x="49733" y="340321"/>
                  </a:lnTo>
                  <a:lnTo>
                    <a:pt x="50012" y="340423"/>
                  </a:lnTo>
                  <a:lnTo>
                    <a:pt x="50292" y="340550"/>
                  </a:lnTo>
                  <a:lnTo>
                    <a:pt x="50317" y="340372"/>
                  </a:lnTo>
                  <a:lnTo>
                    <a:pt x="50444" y="340080"/>
                  </a:lnTo>
                  <a:close/>
                </a:path>
                <a:path w="329565" h="344804">
                  <a:moveTo>
                    <a:pt x="50495" y="305930"/>
                  </a:moveTo>
                  <a:lnTo>
                    <a:pt x="49390" y="303999"/>
                  </a:lnTo>
                  <a:lnTo>
                    <a:pt x="49237" y="301612"/>
                  </a:lnTo>
                  <a:lnTo>
                    <a:pt x="48285" y="300939"/>
                  </a:lnTo>
                  <a:lnTo>
                    <a:pt x="47574" y="299161"/>
                  </a:lnTo>
                  <a:lnTo>
                    <a:pt x="48831" y="297776"/>
                  </a:lnTo>
                  <a:lnTo>
                    <a:pt x="46697" y="296697"/>
                  </a:lnTo>
                  <a:lnTo>
                    <a:pt x="45224" y="296519"/>
                  </a:lnTo>
                  <a:lnTo>
                    <a:pt x="43218" y="297446"/>
                  </a:lnTo>
                  <a:lnTo>
                    <a:pt x="42202" y="297522"/>
                  </a:lnTo>
                  <a:lnTo>
                    <a:pt x="38036" y="296926"/>
                  </a:lnTo>
                  <a:lnTo>
                    <a:pt x="37058" y="297002"/>
                  </a:lnTo>
                  <a:lnTo>
                    <a:pt x="34074" y="299008"/>
                  </a:lnTo>
                  <a:lnTo>
                    <a:pt x="32816" y="300316"/>
                  </a:lnTo>
                  <a:lnTo>
                    <a:pt x="34023" y="303098"/>
                  </a:lnTo>
                  <a:lnTo>
                    <a:pt x="33274" y="305054"/>
                  </a:lnTo>
                  <a:lnTo>
                    <a:pt x="32194" y="304850"/>
                  </a:lnTo>
                  <a:lnTo>
                    <a:pt x="31038" y="303580"/>
                  </a:lnTo>
                  <a:lnTo>
                    <a:pt x="30784" y="303098"/>
                  </a:lnTo>
                  <a:lnTo>
                    <a:pt x="27901" y="302920"/>
                  </a:lnTo>
                  <a:lnTo>
                    <a:pt x="23482" y="298627"/>
                  </a:lnTo>
                  <a:lnTo>
                    <a:pt x="21399" y="298627"/>
                  </a:lnTo>
                  <a:lnTo>
                    <a:pt x="19989" y="299377"/>
                  </a:lnTo>
                  <a:lnTo>
                    <a:pt x="19888" y="299732"/>
                  </a:lnTo>
                  <a:lnTo>
                    <a:pt x="19710" y="299986"/>
                  </a:lnTo>
                  <a:lnTo>
                    <a:pt x="20193" y="298780"/>
                  </a:lnTo>
                  <a:lnTo>
                    <a:pt x="20040" y="297421"/>
                  </a:lnTo>
                  <a:lnTo>
                    <a:pt x="17602" y="295922"/>
                  </a:lnTo>
                  <a:lnTo>
                    <a:pt x="16497" y="294284"/>
                  </a:lnTo>
                  <a:lnTo>
                    <a:pt x="12763" y="295567"/>
                  </a:lnTo>
                  <a:lnTo>
                    <a:pt x="10706" y="296519"/>
                  </a:lnTo>
                  <a:lnTo>
                    <a:pt x="7696" y="298475"/>
                  </a:lnTo>
                  <a:lnTo>
                    <a:pt x="7886" y="300558"/>
                  </a:lnTo>
                  <a:lnTo>
                    <a:pt x="10223" y="302793"/>
                  </a:lnTo>
                  <a:lnTo>
                    <a:pt x="11277" y="303098"/>
                  </a:lnTo>
                  <a:lnTo>
                    <a:pt x="12763" y="300316"/>
                  </a:lnTo>
                  <a:lnTo>
                    <a:pt x="15773" y="302374"/>
                  </a:lnTo>
                  <a:lnTo>
                    <a:pt x="17729" y="302247"/>
                  </a:lnTo>
                  <a:lnTo>
                    <a:pt x="19011" y="300964"/>
                  </a:lnTo>
                  <a:lnTo>
                    <a:pt x="18313" y="302590"/>
                  </a:lnTo>
                  <a:lnTo>
                    <a:pt x="17106" y="303555"/>
                  </a:lnTo>
                  <a:lnTo>
                    <a:pt x="18008" y="304507"/>
                  </a:lnTo>
                  <a:lnTo>
                    <a:pt x="20040" y="304279"/>
                  </a:lnTo>
                  <a:lnTo>
                    <a:pt x="19989" y="305308"/>
                  </a:lnTo>
                  <a:lnTo>
                    <a:pt x="19443" y="307670"/>
                  </a:lnTo>
                  <a:lnTo>
                    <a:pt x="19913" y="308368"/>
                  </a:lnTo>
                  <a:lnTo>
                    <a:pt x="22999" y="307314"/>
                  </a:lnTo>
                  <a:lnTo>
                    <a:pt x="24409" y="307746"/>
                  </a:lnTo>
                  <a:lnTo>
                    <a:pt x="26047" y="310349"/>
                  </a:lnTo>
                  <a:lnTo>
                    <a:pt x="27139" y="310299"/>
                  </a:lnTo>
                  <a:lnTo>
                    <a:pt x="27851" y="306666"/>
                  </a:lnTo>
                  <a:lnTo>
                    <a:pt x="30429" y="309575"/>
                  </a:lnTo>
                  <a:lnTo>
                    <a:pt x="31394" y="308038"/>
                  </a:lnTo>
                  <a:lnTo>
                    <a:pt x="32194" y="308800"/>
                  </a:lnTo>
                  <a:lnTo>
                    <a:pt x="32473" y="309727"/>
                  </a:lnTo>
                  <a:lnTo>
                    <a:pt x="32448" y="311200"/>
                  </a:lnTo>
                  <a:lnTo>
                    <a:pt x="32042" y="313867"/>
                  </a:lnTo>
                  <a:lnTo>
                    <a:pt x="32664" y="314845"/>
                  </a:lnTo>
                  <a:lnTo>
                    <a:pt x="37592" y="317080"/>
                  </a:lnTo>
                  <a:lnTo>
                    <a:pt x="40246" y="318439"/>
                  </a:lnTo>
                  <a:lnTo>
                    <a:pt x="42087" y="315252"/>
                  </a:lnTo>
                  <a:lnTo>
                    <a:pt x="44170" y="313143"/>
                  </a:lnTo>
                  <a:lnTo>
                    <a:pt x="46799" y="312178"/>
                  </a:lnTo>
                  <a:lnTo>
                    <a:pt x="46304" y="307936"/>
                  </a:lnTo>
                  <a:lnTo>
                    <a:pt x="48133" y="307060"/>
                  </a:lnTo>
                  <a:lnTo>
                    <a:pt x="50495" y="305930"/>
                  </a:lnTo>
                  <a:close/>
                </a:path>
                <a:path w="329565" h="344804">
                  <a:moveTo>
                    <a:pt x="51371" y="329882"/>
                  </a:moveTo>
                  <a:lnTo>
                    <a:pt x="51219" y="329158"/>
                  </a:lnTo>
                  <a:lnTo>
                    <a:pt x="51193" y="328980"/>
                  </a:lnTo>
                  <a:lnTo>
                    <a:pt x="50622" y="328726"/>
                  </a:lnTo>
                  <a:lnTo>
                    <a:pt x="50469" y="328803"/>
                  </a:lnTo>
                  <a:lnTo>
                    <a:pt x="50012" y="329082"/>
                  </a:lnTo>
                  <a:lnTo>
                    <a:pt x="49364" y="329260"/>
                  </a:lnTo>
                  <a:lnTo>
                    <a:pt x="49441" y="330034"/>
                  </a:lnTo>
                  <a:lnTo>
                    <a:pt x="49682" y="330136"/>
                  </a:lnTo>
                  <a:lnTo>
                    <a:pt x="50063" y="330428"/>
                  </a:lnTo>
                  <a:lnTo>
                    <a:pt x="50215" y="330339"/>
                  </a:lnTo>
                  <a:lnTo>
                    <a:pt x="50673" y="330060"/>
                  </a:lnTo>
                  <a:lnTo>
                    <a:pt x="51371" y="329882"/>
                  </a:lnTo>
                  <a:close/>
                </a:path>
                <a:path w="329565" h="344804">
                  <a:moveTo>
                    <a:pt x="54076" y="175399"/>
                  </a:moveTo>
                  <a:lnTo>
                    <a:pt x="52603" y="171958"/>
                  </a:lnTo>
                  <a:lnTo>
                    <a:pt x="48907" y="170053"/>
                  </a:lnTo>
                  <a:lnTo>
                    <a:pt x="45618" y="170853"/>
                  </a:lnTo>
                  <a:lnTo>
                    <a:pt x="44069" y="174142"/>
                  </a:lnTo>
                  <a:lnTo>
                    <a:pt x="44996" y="177330"/>
                  </a:lnTo>
                  <a:lnTo>
                    <a:pt x="46431" y="178130"/>
                  </a:lnTo>
                  <a:lnTo>
                    <a:pt x="48133" y="179031"/>
                  </a:lnTo>
                  <a:lnTo>
                    <a:pt x="52654" y="178206"/>
                  </a:lnTo>
                  <a:lnTo>
                    <a:pt x="53352" y="176834"/>
                  </a:lnTo>
                  <a:lnTo>
                    <a:pt x="54076" y="175399"/>
                  </a:lnTo>
                  <a:close/>
                </a:path>
                <a:path w="329565" h="344804">
                  <a:moveTo>
                    <a:pt x="58229" y="193954"/>
                  </a:moveTo>
                  <a:lnTo>
                    <a:pt x="57124" y="192290"/>
                  </a:lnTo>
                  <a:lnTo>
                    <a:pt x="54152" y="192620"/>
                  </a:lnTo>
                  <a:lnTo>
                    <a:pt x="52920" y="191541"/>
                  </a:lnTo>
                  <a:lnTo>
                    <a:pt x="51600" y="192341"/>
                  </a:lnTo>
                  <a:lnTo>
                    <a:pt x="51117" y="192570"/>
                  </a:lnTo>
                  <a:lnTo>
                    <a:pt x="50495" y="192493"/>
                  </a:lnTo>
                  <a:lnTo>
                    <a:pt x="50165" y="193141"/>
                  </a:lnTo>
                  <a:lnTo>
                    <a:pt x="49644" y="194144"/>
                  </a:lnTo>
                  <a:lnTo>
                    <a:pt x="50292" y="194602"/>
                  </a:lnTo>
                  <a:lnTo>
                    <a:pt x="52400" y="195580"/>
                  </a:lnTo>
                  <a:lnTo>
                    <a:pt x="52349" y="196303"/>
                  </a:lnTo>
                  <a:lnTo>
                    <a:pt x="50838" y="199326"/>
                  </a:lnTo>
                  <a:lnTo>
                    <a:pt x="46621" y="200494"/>
                  </a:lnTo>
                  <a:lnTo>
                    <a:pt x="46177" y="202209"/>
                  </a:lnTo>
                  <a:lnTo>
                    <a:pt x="47625" y="204038"/>
                  </a:lnTo>
                  <a:lnTo>
                    <a:pt x="48488" y="204546"/>
                  </a:lnTo>
                  <a:lnTo>
                    <a:pt x="49085" y="205041"/>
                  </a:lnTo>
                  <a:lnTo>
                    <a:pt x="50139" y="205422"/>
                  </a:lnTo>
                  <a:lnTo>
                    <a:pt x="50723" y="206425"/>
                  </a:lnTo>
                  <a:lnTo>
                    <a:pt x="53149" y="205752"/>
                  </a:lnTo>
                  <a:lnTo>
                    <a:pt x="54432" y="205320"/>
                  </a:lnTo>
                  <a:lnTo>
                    <a:pt x="56159" y="206222"/>
                  </a:lnTo>
                  <a:lnTo>
                    <a:pt x="56019" y="205676"/>
                  </a:lnTo>
                  <a:lnTo>
                    <a:pt x="57124" y="202133"/>
                  </a:lnTo>
                  <a:lnTo>
                    <a:pt x="57924" y="198945"/>
                  </a:lnTo>
                  <a:lnTo>
                    <a:pt x="58229" y="193954"/>
                  </a:lnTo>
                  <a:close/>
                </a:path>
                <a:path w="329565" h="344804">
                  <a:moveTo>
                    <a:pt x="61417" y="335661"/>
                  </a:moveTo>
                  <a:lnTo>
                    <a:pt x="61239" y="335661"/>
                  </a:lnTo>
                  <a:lnTo>
                    <a:pt x="61061" y="335635"/>
                  </a:lnTo>
                  <a:lnTo>
                    <a:pt x="60833" y="335610"/>
                  </a:lnTo>
                  <a:lnTo>
                    <a:pt x="60731" y="335851"/>
                  </a:lnTo>
                  <a:lnTo>
                    <a:pt x="60629" y="336130"/>
                  </a:lnTo>
                  <a:lnTo>
                    <a:pt x="60528" y="336384"/>
                  </a:lnTo>
                  <a:lnTo>
                    <a:pt x="60706" y="336410"/>
                  </a:lnTo>
                  <a:lnTo>
                    <a:pt x="60985" y="336511"/>
                  </a:lnTo>
                  <a:lnTo>
                    <a:pt x="61239" y="336207"/>
                  </a:lnTo>
                  <a:lnTo>
                    <a:pt x="61315" y="335927"/>
                  </a:lnTo>
                  <a:lnTo>
                    <a:pt x="61417" y="335661"/>
                  </a:lnTo>
                  <a:close/>
                </a:path>
                <a:path w="329565" h="344804">
                  <a:moveTo>
                    <a:pt x="64223" y="326567"/>
                  </a:moveTo>
                  <a:lnTo>
                    <a:pt x="62636" y="324739"/>
                  </a:lnTo>
                  <a:lnTo>
                    <a:pt x="61087" y="322922"/>
                  </a:lnTo>
                  <a:lnTo>
                    <a:pt x="59702" y="322834"/>
                  </a:lnTo>
                  <a:lnTo>
                    <a:pt x="56045" y="325869"/>
                  </a:lnTo>
                  <a:lnTo>
                    <a:pt x="55867" y="327266"/>
                  </a:lnTo>
                  <a:lnTo>
                    <a:pt x="59029" y="331292"/>
                  </a:lnTo>
                  <a:lnTo>
                    <a:pt x="60388" y="331393"/>
                  </a:lnTo>
                  <a:lnTo>
                    <a:pt x="62445" y="329526"/>
                  </a:lnTo>
                  <a:lnTo>
                    <a:pt x="64173" y="327926"/>
                  </a:lnTo>
                  <a:lnTo>
                    <a:pt x="64223" y="326567"/>
                  </a:lnTo>
                  <a:close/>
                </a:path>
                <a:path w="329565" h="344804">
                  <a:moveTo>
                    <a:pt x="69443" y="232511"/>
                  </a:moveTo>
                  <a:lnTo>
                    <a:pt x="68516" y="231051"/>
                  </a:lnTo>
                  <a:lnTo>
                    <a:pt x="67640" y="229349"/>
                  </a:lnTo>
                  <a:lnTo>
                    <a:pt x="65925" y="228866"/>
                  </a:lnTo>
                  <a:lnTo>
                    <a:pt x="63220" y="230200"/>
                  </a:lnTo>
                  <a:lnTo>
                    <a:pt x="62611" y="230568"/>
                  </a:lnTo>
                  <a:lnTo>
                    <a:pt x="63093" y="231648"/>
                  </a:lnTo>
                  <a:lnTo>
                    <a:pt x="63995" y="233591"/>
                  </a:lnTo>
                  <a:lnTo>
                    <a:pt x="64871" y="234213"/>
                  </a:lnTo>
                  <a:lnTo>
                    <a:pt x="58902" y="232803"/>
                  </a:lnTo>
                  <a:lnTo>
                    <a:pt x="60909" y="231952"/>
                  </a:lnTo>
                  <a:lnTo>
                    <a:pt x="60032" y="231482"/>
                  </a:lnTo>
                  <a:lnTo>
                    <a:pt x="58102" y="230098"/>
                  </a:lnTo>
                  <a:lnTo>
                    <a:pt x="57569" y="230619"/>
                  </a:lnTo>
                  <a:lnTo>
                    <a:pt x="56565" y="232181"/>
                  </a:lnTo>
                  <a:lnTo>
                    <a:pt x="56451" y="232803"/>
                  </a:lnTo>
                  <a:lnTo>
                    <a:pt x="56095" y="234696"/>
                  </a:lnTo>
                  <a:lnTo>
                    <a:pt x="55968" y="234315"/>
                  </a:lnTo>
                  <a:lnTo>
                    <a:pt x="54330" y="228638"/>
                  </a:lnTo>
                  <a:lnTo>
                    <a:pt x="53378" y="228066"/>
                  </a:lnTo>
                  <a:lnTo>
                    <a:pt x="49187" y="229196"/>
                  </a:lnTo>
                  <a:lnTo>
                    <a:pt x="46431" y="234315"/>
                  </a:lnTo>
                  <a:lnTo>
                    <a:pt x="49314" y="238061"/>
                  </a:lnTo>
                  <a:lnTo>
                    <a:pt x="49085" y="238455"/>
                  </a:lnTo>
                  <a:lnTo>
                    <a:pt x="43789" y="240233"/>
                  </a:lnTo>
                  <a:lnTo>
                    <a:pt x="43738" y="240919"/>
                  </a:lnTo>
                  <a:lnTo>
                    <a:pt x="44742" y="246367"/>
                  </a:lnTo>
                  <a:lnTo>
                    <a:pt x="44818" y="246519"/>
                  </a:lnTo>
                  <a:lnTo>
                    <a:pt x="44945" y="246735"/>
                  </a:lnTo>
                  <a:lnTo>
                    <a:pt x="61696" y="246735"/>
                  </a:lnTo>
                  <a:lnTo>
                    <a:pt x="62064" y="247700"/>
                  </a:lnTo>
                  <a:lnTo>
                    <a:pt x="66294" y="247700"/>
                  </a:lnTo>
                  <a:lnTo>
                    <a:pt x="62801" y="246735"/>
                  </a:lnTo>
                  <a:lnTo>
                    <a:pt x="67233" y="246735"/>
                  </a:lnTo>
                  <a:lnTo>
                    <a:pt x="67716" y="242900"/>
                  </a:lnTo>
                  <a:lnTo>
                    <a:pt x="67754" y="242570"/>
                  </a:lnTo>
                  <a:lnTo>
                    <a:pt x="68033" y="240233"/>
                  </a:lnTo>
                  <a:lnTo>
                    <a:pt x="67157" y="235800"/>
                  </a:lnTo>
                  <a:lnTo>
                    <a:pt x="67919" y="234861"/>
                  </a:lnTo>
                  <a:lnTo>
                    <a:pt x="68821" y="233781"/>
                  </a:lnTo>
                  <a:lnTo>
                    <a:pt x="69443" y="232511"/>
                  </a:lnTo>
                  <a:close/>
                </a:path>
                <a:path w="329565" h="344804">
                  <a:moveTo>
                    <a:pt x="70091" y="260946"/>
                  </a:moveTo>
                  <a:lnTo>
                    <a:pt x="68973" y="259562"/>
                  </a:lnTo>
                  <a:lnTo>
                    <a:pt x="68491" y="259549"/>
                  </a:lnTo>
                  <a:lnTo>
                    <a:pt x="68008" y="259867"/>
                  </a:lnTo>
                  <a:lnTo>
                    <a:pt x="67335" y="260299"/>
                  </a:lnTo>
                  <a:lnTo>
                    <a:pt x="66929" y="260896"/>
                  </a:lnTo>
                  <a:lnTo>
                    <a:pt x="67691" y="261683"/>
                  </a:lnTo>
                  <a:lnTo>
                    <a:pt x="68008" y="262280"/>
                  </a:lnTo>
                  <a:lnTo>
                    <a:pt x="68592" y="262229"/>
                  </a:lnTo>
                  <a:lnTo>
                    <a:pt x="69062" y="261924"/>
                  </a:lnTo>
                  <a:lnTo>
                    <a:pt x="69723" y="261480"/>
                  </a:lnTo>
                  <a:lnTo>
                    <a:pt x="70091" y="260946"/>
                  </a:lnTo>
                  <a:close/>
                </a:path>
                <a:path w="329565" h="344804">
                  <a:moveTo>
                    <a:pt x="70497" y="143637"/>
                  </a:moveTo>
                  <a:lnTo>
                    <a:pt x="67386" y="142786"/>
                  </a:lnTo>
                  <a:lnTo>
                    <a:pt x="68160" y="141135"/>
                  </a:lnTo>
                  <a:lnTo>
                    <a:pt x="67818" y="140182"/>
                  </a:lnTo>
                  <a:lnTo>
                    <a:pt x="67437" y="136512"/>
                  </a:lnTo>
                  <a:lnTo>
                    <a:pt x="61417" y="132778"/>
                  </a:lnTo>
                  <a:lnTo>
                    <a:pt x="59080" y="133045"/>
                  </a:lnTo>
                  <a:lnTo>
                    <a:pt x="56921" y="135559"/>
                  </a:lnTo>
                  <a:lnTo>
                    <a:pt x="55587" y="136817"/>
                  </a:lnTo>
                  <a:lnTo>
                    <a:pt x="54229" y="138849"/>
                  </a:lnTo>
                  <a:lnTo>
                    <a:pt x="58318" y="142087"/>
                  </a:lnTo>
                  <a:lnTo>
                    <a:pt x="59423" y="146354"/>
                  </a:lnTo>
                  <a:lnTo>
                    <a:pt x="63792" y="145503"/>
                  </a:lnTo>
                  <a:lnTo>
                    <a:pt x="66052" y="147929"/>
                  </a:lnTo>
                  <a:lnTo>
                    <a:pt x="66421" y="145503"/>
                  </a:lnTo>
                  <a:lnTo>
                    <a:pt x="66586" y="144449"/>
                  </a:lnTo>
                  <a:lnTo>
                    <a:pt x="70497" y="143637"/>
                  </a:lnTo>
                  <a:close/>
                </a:path>
                <a:path w="329565" h="344804">
                  <a:moveTo>
                    <a:pt x="76796" y="289318"/>
                  </a:moveTo>
                  <a:lnTo>
                    <a:pt x="76403" y="288188"/>
                  </a:lnTo>
                  <a:lnTo>
                    <a:pt x="74815" y="286473"/>
                  </a:lnTo>
                  <a:lnTo>
                    <a:pt x="72085" y="287858"/>
                  </a:lnTo>
                  <a:lnTo>
                    <a:pt x="70548" y="288912"/>
                  </a:lnTo>
                  <a:lnTo>
                    <a:pt x="70167" y="288493"/>
                  </a:lnTo>
                  <a:lnTo>
                    <a:pt x="70091" y="287883"/>
                  </a:lnTo>
                  <a:lnTo>
                    <a:pt x="69392" y="287629"/>
                  </a:lnTo>
                  <a:lnTo>
                    <a:pt x="67983" y="286156"/>
                  </a:lnTo>
                  <a:lnTo>
                    <a:pt x="66408" y="285597"/>
                  </a:lnTo>
                  <a:lnTo>
                    <a:pt x="61887" y="284251"/>
                  </a:lnTo>
                  <a:lnTo>
                    <a:pt x="58877" y="284441"/>
                  </a:lnTo>
                  <a:lnTo>
                    <a:pt x="55867" y="287807"/>
                  </a:lnTo>
                  <a:lnTo>
                    <a:pt x="55714" y="291376"/>
                  </a:lnTo>
                  <a:lnTo>
                    <a:pt x="58102" y="294386"/>
                  </a:lnTo>
                  <a:lnTo>
                    <a:pt x="57746" y="295363"/>
                  </a:lnTo>
                  <a:lnTo>
                    <a:pt x="60109" y="298183"/>
                  </a:lnTo>
                  <a:lnTo>
                    <a:pt x="61061" y="300913"/>
                  </a:lnTo>
                  <a:lnTo>
                    <a:pt x="65430" y="299758"/>
                  </a:lnTo>
                  <a:lnTo>
                    <a:pt x="67411" y="300634"/>
                  </a:lnTo>
                  <a:lnTo>
                    <a:pt x="68059" y="300113"/>
                  </a:lnTo>
                  <a:lnTo>
                    <a:pt x="69875" y="298653"/>
                  </a:lnTo>
                  <a:lnTo>
                    <a:pt x="71272" y="296697"/>
                  </a:lnTo>
                  <a:lnTo>
                    <a:pt x="71653" y="294386"/>
                  </a:lnTo>
                  <a:lnTo>
                    <a:pt x="73012" y="293839"/>
                  </a:lnTo>
                  <a:lnTo>
                    <a:pt x="74345" y="293204"/>
                  </a:lnTo>
                  <a:lnTo>
                    <a:pt x="75044" y="292455"/>
                  </a:lnTo>
                  <a:lnTo>
                    <a:pt x="75641" y="291503"/>
                  </a:lnTo>
                  <a:lnTo>
                    <a:pt x="76022" y="291020"/>
                  </a:lnTo>
                  <a:lnTo>
                    <a:pt x="76796" y="289318"/>
                  </a:lnTo>
                  <a:close/>
                </a:path>
                <a:path w="329565" h="344804">
                  <a:moveTo>
                    <a:pt x="79209" y="275704"/>
                  </a:moveTo>
                  <a:lnTo>
                    <a:pt x="78701" y="275704"/>
                  </a:lnTo>
                  <a:lnTo>
                    <a:pt x="78105" y="275386"/>
                  </a:lnTo>
                  <a:lnTo>
                    <a:pt x="65747" y="275386"/>
                  </a:lnTo>
                  <a:lnTo>
                    <a:pt x="66128" y="275704"/>
                  </a:lnTo>
                  <a:lnTo>
                    <a:pt x="66662" y="276440"/>
                  </a:lnTo>
                  <a:lnTo>
                    <a:pt x="48348" y="276440"/>
                  </a:lnTo>
                  <a:lnTo>
                    <a:pt x="50393" y="274955"/>
                  </a:lnTo>
                  <a:lnTo>
                    <a:pt x="51066" y="274281"/>
                  </a:lnTo>
                  <a:lnTo>
                    <a:pt x="52006" y="273507"/>
                  </a:lnTo>
                  <a:lnTo>
                    <a:pt x="53886" y="272173"/>
                  </a:lnTo>
                  <a:lnTo>
                    <a:pt x="55181" y="271246"/>
                  </a:lnTo>
                  <a:lnTo>
                    <a:pt x="56083" y="268884"/>
                  </a:lnTo>
                  <a:lnTo>
                    <a:pt x="56362" y="268084"/>
                  </a:lnTo>
                  <a:lnTo>
                    <a:pt x="56248" y="267144"/>
                  </a:lnTo>
                  <a:lnTo>
                    <a:pt x="56146" y="266293"/>
                  </a:lnTo>
                  <a:lnTo>
                    <a:pt x="56057" y="264845"/>
                  </a:lnTo>
                  <a:lnTo>
                    <a:pt x="56273" y="265290"/>
                  </a:lnTo>
                  <a:lnTo>
                    <a:pt x="56426" y="265722"/>
                  </a:lnTo>
                  <a:lnTo>
                    <a:pt x="56299" y="265722"/>
                  </a:lnTo>
                  <a:lnTo>
                    <a:pt x="57086" y="266293"/>
                  </a:lnTo>
                  <a:lnTo>
                    <a:pt x="59791" y="266293"/>
                  </a:lnTo>
                  <a:lnTo>
                    <a:pt x="60782" y="266725"/>
                  </a:lnTo>
                  <a:lnTo>
                    <a:pt x="61874" y="267144"/>
                  </a:lnTo>
                  <a:lnTo>
                    <a:pt x="63017" y="266344"/>
                  </a:lnTo>
                  <a:lnTo>
                    <a:pt x="62687" y="267144"/>
                  </a:lnTo>
                  <a:lnTo>
                    <a:pt x="62928" y="268084"/>
                  </a:lnTo>
                  <a:lnTo>
                    <a:pt x="63144" y="268084"/>
                  </a:lnTo>
                  <a:lnTo>
                    <a:pt x="61582" y="269608"/>
                  </a:lnTo>
                  <a:lnTo>
                    <a:pt x="62268" y="270662"/>
                  </a:lnTo>
                  <a:lnTo>
                    <a:pt x="60477" y="273850"/>
                  </a:lnTo>
                  <a:lnTo>
                    <a:pt x="61302" y="275107"/>
                  </a:lnTo>
                  <a:lnTo>
                    <a:pt x="64922" y="275107"/>
                  </a:lnTo>
                  <a:lnTo>
                    <a:pt x="65557" y="275107"/>
                  </a:lnTo>
                  <a:lnTo>
                    <a:pt x="77609" y="275107"/>
                  </a:lnTo>
                  <a:lnTo>
                    <a:pt x="74244" y="273253"/>
                  </a:lnTo>
                  <a:lnTo>
                    <a:pt x="74155" y="272948"/>
                  </a:lnTo>
                  <a:lnTo>
                    <a:pt x="74053" y="272542"/>
                  </a:lnTo>
                  <a:lnTo>
                    <a:pt x="73952" y="272173"/>
                  </a:lnTo>
                  <a:lnTo>
                    <a:pt x="73393" y="270116"/>
                  </a:lnTo>
                  <a:lnTo>
                    <a:pt x="73164" y="269608"/>
                  </a:lnTo>
                  <a:lnTo>
                    <a:pt x="68567" y="265722"/>
                  </a:lnTo>
                  <a:lnTo>
                    <a:pt x="67843" y="265290"/>
                  </a:lnTo>
                  <a:lnTo>
                    <a:pt x="64325" y="265290"/>
                  </a:lnTo>
                  <a:lnTo>
                    <a:pt x="63614" y="265722"/>
                  </a:lnTo>
                  <a:lnTo>
                    <a:pt x="64528" y="264693"/>
                  </a:lnTo>
                  <a:lnTo>
                    <a:pt x="65328" y="263563"/>
                  </a:lnTo>
                  <a:lnTo>
                    <a:pt x="65430" y="263232"/>
                  </a:lnTo>
                  <a:lnTo>
                    <a:pt x="65557" y="262737"/>
                  </a:lnTo>
                  <a:lnTo>
                    <a:pt x="65824" y="261874"/>
                  </a:lnTo>
                  <a:lnTo>
                    <a:pt x="65951" y="261454"/>
                  </a:lnTo>
                  <a:lnTo>
                    <a:pt x="65303" y="260502"/>
                  </a:lnTo>
                  <a:lnTo>
                    <a:pt x="63296" y="257263"/>
                  </a:lnTo>
                  <a:lnTo>
                    <a:pt x="62776" y="256540"/>
                  </a:lnTo>
                  <a:lnTo>
                    <a:pt x="60375" y="254469"/>
                  </a:lnTo>
                  <a:lnTo>
                    <a:pt x="60109" y="254241"/>
                  </a:lnTo>
                  <a:lnTo>
                    <a:pt x="59766" y="253949"/>
                  </a:lnTo>
                  <a:lnTo>
                    <a:pt x="59969" y="253949"/>
                  </a:lnTo>
                  <a:lnTo>
                    <a:pt x="63093" y="250558"/>
                  </a:lnTo>
                  <a:lnTo>
                    <a:pt x="62966" y="249999"/>
                  </a:lnTo>
                  <a:lnTo>
                    <a:pt x="62877" y="249783"/>
                  </a:lnTo>
                  <a:lnTo>
                    <a:pt x="62776" y="249504"/>
                  </a:lnTo>
                  <a:lnTo>
                    <a:pt x="62699" y="249301"/>
                  </a:lnTo>
                  <a:lnTo>
                    <a:pt x="62064" y="247700"/>
                  </a:lnTo>
                  <a:lnTo>
                    <a:pt x="56743" y="247700"/>
                  </a:lnTo>
                  <a:lnTo>
                    <a:pt x="56743" y="259524"/>
                  </a:lnTo>
                  <a:lnTo>
                    <a:pt x="55880" y="260477"/>
                  </a:lnTo>
                  <a:lnTo>
                    <a:pt x="55880" y="264185"/>
                  </a:lnTo>
                  <a:lnTo>
                    <a:pt x="55803" y="263956"/>
                  </a:lnTo>
                  <a:lnTo>
                    <a:pt x="55880" y="264185"/>
                  </a:lnTo>
                  <a:lnTo>
                    <a:pt x="55880" y="260477"/>
                  </a:lnTo>
                  <a:lnTo>
                    <a:pt x="54978" y="261454"/>
                  </a:lnTo>
                  <a:lnTo>
                    <a:pt x="55054" y="261874"/>
                  </a:lnTo>
                  <a:lnTo>
                    <a:pt x="53594" y="261874"/>
                  </a:lnTo>
                  <a:lnTo>
                    <a:pt x="56045" y="259029"/>
                  </a:lnTo>
                  <a:lnTo>
                    <a:pt x="56743" y="259524"/>
                  </a:lnTo>
                  <a:lnTo>
                    <a:pt x="56743" y="247700"/>
                  </a:lnTo>
                  <a:lnTo>
                    <a:pt x="45453" y="247700"/>
                  </a:lnTo>
                  <a:lnTo>
                    <a:pt x="46024" y="248754"/>
                  </a:lnTo>
                  <a:lnTo>
                    <a:pt x="46139" y="249999"/>
                  </a:lnTo>
                  <a:lnTo>
                    <a:pt x="46240" y="251206"/>
                  </a:lnTo>
                  <a:lnTo>
                    <a:pt x="46355" y="252691"/>
                  </a:lnTo>
                  <a:lnTo>
                    <a:pt x="46443" y="252844"/>
                  </a:lnTo>
                  <a:lnTo>
                    <a:pt x="47383" y="254241"/>
                  </a:lnTo>
                  <a:lnTo>
                    <a:pt x="50215" y="256400"/>
                  </a:lnTo>
                  <a:lnTo>
                    <a:pt x="50266" y="256184"/>
                  </a:lnTo>
                  <a:lnTo>
                    <a:pt x="50342" y="255778"/>
                  </a:lnTo>
                  <a:lnTo>
                    <a:pt x="50431" y="255346"/>
                  </a:lnTo>
                  <a:lnTo>
                    <a:pt x="50520" y="254927"/>
                  </a:lnTo>
                  <a:lnTo>
                    <a:pt x="49733" y="254927"/>
                  </a:lnTo>
                  <a:lnTo>
                    <a:pt x="52349" y="254304"/>
                  </a:lnTo>
                  <a:lnTo>
                    <a:pt x="53174" y="255104"/>
                  </a:lnTo>
                  <a:lnTo>
                    <a:pt x="55016" y="254469"/>
                  </a:lnTo>
                  <a:lnTo>
                    <a:pt x="55867" y="255346"/>
                  </a:lnTo>
                  <a:lnTo>
                    <a:pt x="56184" y="255346"/>
                  </a:lnTo>
                  <a:lnTo>
                    <a:pt x="54254" y="257733"/>
                  </a:lnTo>
                  <a:lnTo>
                    <a:pt x="55727" y="258800"/>
                  </a:lnTo>
                  <a:lnTo>
                    <a:pt x="54330" y="258394"/>
                  </a:lnTo>
                  <a:lnTo>
                    <a:pt x="52425" y="257263"/>
                  </a:lnTo>
                  <a:lnTo>
                    <a:pt x="53644" y="257263"/>
                  </a:lnTo>
                  <a:lnTo>
                    <a:pt x="48907" y="256540"/>
                  </a:lnTo>
                  <a:lnTo>
                    <a:pt x="50114" y="256540"/>
                  </a:lnTo>
                  <a:lnTo>
                    <a:pt x="48844" y="255778"/>
                  </a:lnTo>
                  <a:lnTo>
                    <a:pt x="48171" y="255346"/>
                  </a:lnTo>
                  <a:lnTo>
                    <a:pt x="47536" y="259816"/>
                  </a:lnTo>
                  <a:lnTo>
                    <a:pt x="47434" y="260248"/>
                  </a:lnTo>
                  <a:lnTo>
                    <a:pt x="47383" y="260502"/>
                  </a:lnTo>
                  <a:lnTo>
                    <a:pt x="45669" y="260502"/>
                  </a:lnTo>
                  <a:lnTo>
                    <a:pt x="50444" y="261073"/>
                  </a:lnTo>
                  <a:lnTo>
                    <a:pt x="50901" y="261073"/>
                  </a:lnTo>
                  <a:lnTo>
                    <a:pt x="51625" y="262737"/>
                  </a:lnTo>
                  <a:lnTo>
                    <a:pt x="49999" y="263956"/>
                  </a:lnTo>
                  <a:lnTo>
                    <a:pt x="49809" y="263956"/>
                  </a:lnTo>
                  <a:lnTo>
                    <a:pt x="51219" y="266293"/>
                  </a:lnTo>
                  <a:lnTo>
                    <a:pt x="51422" y="266293"/>
                  </a:lnTo>
                  <a:lnTo>
                    <a:pt x="48780" y="268884"/>
                  </a:lnTo>
                  <a:lnTo>
                    <a:pt x="48107" y="268884"/>
                  </a:lnTo>
                  <a:lnTo>
                    <a:pt x="48107" y="276440"/>
                  </a:lnTo>
                  <a:lnTo>
                    <a:pt x="42100" y="276440"/>
                  </a:lnTo>
                  <a:lnTo>
                    <a:pt x="42240" y="275704"/>
                  </a:lnTo>
                  <a:lnTo>
                    <a:pt x="42214" y="272275"/>
                  </a:lnTo>
                  <a:lnTo>
                    <a:pt x="43091" y="272542"/>
                  </a:lnTo>
                  <a:lnTo>
                    <a:pt x="43916" y="272948"/>
                  </a:lnTo>
                  <a:lnTo>
                    <a:pt x="46024" y="272173"/>
                  </a:lnTo>
                  <a:lnTo>
                    <a:pt x="47688" y="272173"/>
                  </a:lnTo>
                  <a:lnTo>
                    <a:pt x="47561" y="274281"/>
                  </a:lnTo>
                  <a:lnTo>
                    <a:pt x="47485" y="275704"/>
                  </a:lnTo>
                  <a:lnTo>
                    <a:pt x="47345" y="275704"/>
                  </a:lnTo>
                  <a:lnTo>
                    <a:pt x="48107" y="276440"/>
                  </a:lnTo>
                  <a:lnTo>
                    <a:pt x="48107" y="268884"/>
                  </a:lnTo>
                  <a:lnTo>
                    <a:pt x="47205" y="268884"/>
                  </a:lnTo>
                  <a:lnTo>
                    <a:pt x="47282" y="268084"/>
                  </a:lnTo>
                  <a:lnTo>
                    <a:pt x="47409" y="266725"/>
                  </a:lnTo>
                  <a:lnTo>
                    <a:pt x="47447" y="266293"/>
                  </a:lnTo>
                  <a:lnTo>
                    <a:pt x="47536" y="265290"/>
                  </a:lnTo>
                  <a:lnTo>
                    <a:pt x="47625" y="264287"/>
                  </a:lnTo>
                  <a:lnTo>
                    <a:pt x="45377" y="265290"/>
                  </a:lnTo>
                  <a:lnTo>
                    <a:pt x="44602" y="265290"/>
                  </a:lnTo>
                  <a:lnTo>
                    <a:pt x="42710" y="264934"/>
                  </a:lnTo>
                  <a:lnTo>
                    <a:pt x="40881" y="264934"/>
                  </a:lnTo>
                  <a:lnTo>
                    <a:pt x="40944" y="265290"/>
                  </a:lnTo>
                  <a:lnTo>
                    <a:pt x="41021" y="265722"/>
                  </a:lnTo>
                  <a:lnTo>
                    <a:pt x="40754" y="266293"/>
                  </a:lnTo>
                  <a:lnTo>
                    <a:pt x="40347" y="266725"/>
                  </a:lnTo>
                  <a:lnTo>
                    <a:pt x="39903" y="265722"/>
                  </a:lnTo>
                  <a:lnTo>
                    <a:pt x="39801" y="265442"/>
                  </a:lnTo>
                  <a:lnTo>
                    <a:pt x="39801" y="276440"/>
                  </a:lnTo>
                  <a:lnTo>
                    <a:pt x="38760" y="276440"/>
                  </a:lnTo>
                  <a:lnTo>
                    <a:pt x="39014" y="275856"/>
                  </a:lnTo>
                  <a:lnTo>
                    <a:pt x="39801" y="276440"/>
                  </a:lnTo>
                  <a:lnTo>
                    <a:pt x="39801" y="265442"/>
                  </a:lnTo>
                  <a:lnTo>
                    <a:pt x="39268" y="263956"/>
                  </a:lnTo>
                  <a:lnTo>
                    <a:pt x="40284" y="263956"/>
                  </a:lnTo>
                  <a:lnTo>
                    <a:pt x="41884" y="261874"/>
                  </a:lnTo>
                  <a:lnTo>
                    <a:pt x="41757" y="261874"/>
                  </a:lnTo>
                  <a:lnTo>
                    <a:pt x="41833" y="261073"/>
                  </a:lnTo>
                  <a:lnTo>
                    <a:pt x="41960" y="259816"/>
                  </a:lnTo>
                  <a:lnTo>
                    <a:pt x="42062" y="258800"/>
                  </a:lnTo>
                  <a:lnTo>
                    <a:pt x="42164" y="257733"/>
                  </a:lnTo>
                  <a:lnTo>
                    <a:pt x="42291" y="256540"/>
                  </a:lnTo>
                  <a:lnTo>
                    <a:pt x="41973" y="256540"/>
                  </a:lnTo>
                  <a:lnTo>
                    <a:pt x="41859" y="256400"/>
                  </a:lnTo>
                  <a:lnTo>
                    <a:pt x="40957" y="255346"/>
                  </a:lnTo>
                  <a:lnTo>
                    <a:pt x="40170" y="255104"/>
                  </a:lnTo>
                  <a:lnTo>
                    <a:pt x="39243" y="254927"/>
                  </a:lnTo>
                  <a:lnTo>
                    <a:pt x="39852" y="253949"/>
                  </a:lnTo>
                  <a:lnTo>
                    <a:pt x="40322" y="252844"/>
                  </a:lnTo>
                  <a:lnTo>
                    <a:pt x="40335" y="251637"/>
                  </a:lnTo>
                  <a:lnTo>
                    <a:pt x="40309" y="250786"/>
                  </a:lnTo>
                  <a:lnTo>
                    <a:pt x="40119" y="250558"/>
                  </a:lnTo>
                  <a:lnTo>
                    <a:pt x="39763" y="250126"/>
                  </a:lnTo>
                  <a:lnTo>
                    <a:pt x="38493" y="250558"/>
                  </a:lnTo>
                  <a:lnTo>
                    <a:pt x="38239" y="250558"/>
                  </a:lnTo>
                  <a:lnTo>
                    <a:pt x="38036" y="249999"/>
                  </a:lnTo>
                  <a:lnTo>
                    <a:pt x="37960" y="249783"/>
                  </a:lnTo>
                  <a:lnTo>
                    <a:pt x="37858" y="249504"/>
                  </a:lnTo>
                  <a:lnTo>
                    <a:pt x="37782" y="249301"/>
                  </a:lnTo>
                  <a:lnTo>
                    <a:pt x="37477" y="248488"/>
                  </a:lnTo>
                  <a:lnTo>
                    <a:pt x="34988" y="249999"/>
                  </a:lnTo>
                  <a:lnTo>
                    <a:pt x="34556" y="249999"/>
                  </a:lnTo>
                  <a:lnTo>
                    <a:pt x="34442" y="249783"/>
                  </a:lnTo>
                  <a:lnTo>
                    <a:pt x="34302" y="249504"/>
                  </a:lnTo>
                  <a:lnTo>
                    <a:pt x="34175" y="248754"/>
                  </a:lnTo>
                  <a:lnTo>
                    <a:pt x="34112" y="248373"/>
                  </a:lnTo>
                  <a:lnTo>
                    <a:pt x="33997" y="247700"/>
                  </a:lnTo>
                  <a:lnTo>
                    <a:pt x="33553" y="247700"/>
                  </a:lnTo>
                  <a:lnTo>
                    <a:pt x="32613" y="247700"/>
                  </a:lnTo>
                  <a:lnTo>
                    <a:pt x="32613" y="252234"/>
                  </a:lnTo>
                  <a:lnTo>
                    <a:pt x="32448" y="252450"/>
                  </a:lnTo>
                  <a:lnTo>
                    <a:pt x="32448" y="257263"/>
                  </a:lnTo>
                  <a:lnTo>
                    <a:pt x="32321" y="257263"/>
                  </a:lnTo>
                  <a:lnTo>
                    <a:pt x="31991" y="258394"/>
                  </a:lnTo>
                  <a:lnTo>
                    <a:pt x="31889" y="259524"/>
                  </a:lnTo>
                  <a:lnTo>
                    <a:pt x="31813" y="259816"/>
                  </a:lnTo>
                  <a:lnTo>
                    <a:pt x="31686" y="260248"/>
                  </a:lnTo>
                  <a:lnTo>
                    <a:pt x="31610" y="260502"/>
                  </a:lnTo>
                  <a:lnTo>
                    <a:pt x="31203" y="261874"/>
                  </a:lnTo>
                  <a:lnTo>
                    <a:pt x="30264" y="261874"/>
                  </a:lnTo>
                  <a:lnTo>
                    <a:pt x="30238" y="259816"/>
                  </a:lnTo>
                  <a:lnTo>
                    <a:pt x="30149" y="259524"/>
                  </a:lnTo>
                  <a:lnTo>
                    <a:pt x="30111" y="259270"/>
                  </a:lnTo>
                  <a:lnTo>
                    <a:pt x="31305" y="256565"/>
                  </a:lnTo>
                  <a:lnTo>
                    <a:pt x="32448" y="257263"/>
                  </a:lnTo>
                  <a:lnTo>
                    <a:pt x="32448" y="252450"/>
                  </a:lnTo>
                  <a:lnTo>
                    <a:pt x="30899" y="254469"/>
                  </a:lnTo>
                  <a:lnTo>
                    <a:pt x="30759" y="254469"/>
                  </a:lnTo>
                  <a:lnTo>
                    <a:pt x="30759" y="255346"/>
                  </a:lnTo>
                  <a:lnTo>
                    <a:pt x="30759" y="256184"/>
                  </a:lnTo>
                  <a:lnTo>
                    <a:pt x="31203" y="256400"/>
                  </a:lnTo>
                  <a:lnTo>
                    <a:pt x="30759" y="256184"/>
                  </a:lnTo>
                  <a:lnTo>
                    <a:pt x="30746" y="255346"/>
                  </a:lnTo>
                  <a:lnTo>
                    <a:pt x="29908" y="254469"/>
                  </a:lnTo>
                  <a:lnTo>
                    <a:pt x="30060" y="254469"/>
                  </a:lnTo>
                  <a:lnTo>
                    <a:pt x="30187" y="253949"/>
                  </a:lnTo>
                  <a:lnTo>
                    <a:pt x="30314" y="253441"/>
                  </a:lnTo>
                  <a:lnTo>
                    <a:pt x="30403" y="252844"/>
                  </a:lnTo>
                  <a:lnTo>
                    <a:pt x="30505" y="251637"/>
                  </a:lnTo>
                  <a:lnTo>
                    <a:pt x="30899" y="251637"/>
                  </a:lnTo>
                  <a:lnTo>
                    <a:pt x="31559" y="251993"/>
                  </a:lnTo>
                  <a:lnTo>
                    <a:pt x="32613" y="252234"/>
                  </a:lnTo>
                  <a:lnTo>
                    <a:pt x="32613" y="247700"/>
                  </a:lnTo>
                  <a:lnTo>
                    <a:pt x="31496" y="247700"/>
                  </a:lnTo>
                  <a:lnTo>
                    <a:pt x="29946" y="247700"/>
                  </a:lnTo>
                  <a:lnTo>
                    <a:pt x="29883" y="247573"/>
                  </a:lnTo>
                  <a:lnTo>
                    <a:pt x="29984" y="246735"/>
                  </a:lnTo>
                  <a:lnTo>
                    <a:pt x="29629" y="246735"/>
                  </a:lnTo>
                  <a:lnTo>
                    <a:pt x="29768" y="247307"/>
                  </a:lnTo>
                  <a:lnTo>
                    <a:pt x="28752" y="244983"/>
                  </a:lnTo>
                  <a:lnTo>
                    <a:pt x="27749" y="245592"/>
                  </a:lnTo>
                  <a:lnTo>
                    <a:pt x="26822" y="246011"/>
                  </a:lnTo>
                  <a:lnTo>
                    <a:pt x="25628" y="246519"/>
                  </a:lnTo>
                  <a:lnTo>
                    <a:pt x="25527" y="246735"/>
                  </a:lnTo>
                  <a:lnTo>
                    <a:pt x="25234" y="248373"/>
                  </a:lnTo>
                  <a:lnTo>
                    <a:pt x="23825" y="248754"/>
                  </a:lnTo>
                  <a:lnTo>
                    <a:pt x="23634" y="248043"/>
                  </a:lnTo>
                  <a:lnTo>
                    <a:pt x="23596" y="247700"/>
                  </a:lnTo>
                  <a:lnTo>
                    <a:pt x="21818" y="247700"/>
                  </a:lnTo>
                  <a:lnTo>
                    <a:pt x="22606" y="246519"/>
                  </a:lnTo>
                  <a:lnTo>
                    <a:pt x="23164" y="246011"/>
                  </a:lnTo>
                  <a:lnTo>
                    <a:pt x="23431" y="246011"/>
                  </a:lnTo>
                  <a:lnTo>
                    <a:pt x="22999" y="244983"/>
                  </a:lnTo>
                  <a:lnTo>
                    <a:pt x="22936" y="243776"/>
                  </a:lnTo>
                  <a:lnTo>
                    <a:pt x="23329" y="242900"/>
                  </a:lnTo>
                  <a:lnTo>
                    <a:pt x="19786" y="243776"/>
                  </a:lnTo>
                  <a:lnTo>
                    <a:pt x="16827" y="240919"/>
                  </a:lnTo>
                  <a:lnTo>
                    <a:pt x="15074" y="244983"/>
                  </a:lnTo>
                  <a:lnTo>
                    <a:pt x="12954" y="244983"/>
                  </a:lnTo>
                  <a:lnTo>
                    <a:pt x="12230" y="245592"/>
                  </a:lnTo>
                  <a:lnTo>
                    <a:pt x="11760" y="246011"/>
                  </a:lnTo>
                  <a:lnTo>
                    <a:pt x="11442" y="246011"/>
                  </a:lnTo>
                  <a:lnTo>
                    <a:pt x="10782" y="245592"/>
                  </a:lnTo>
                  <a:lnTo>
                    <a:pt x="9766" y="245287"/>
                  </a:lnTo>
                  <a:lnTo>
                    <a:pt x="9321" y="245592"/>
                  </a:lnTo>
                  <a:lnTo>
                    <a:pt x="9029" y="246011"/>
                  </a:lnTo>
                  <a:lnTo>
                    <a:pt x="8699" y="246735"/>
                  </a:lnTo>
                  <a:lnTo>
                    <a:pt x="8267" y="248043"/>
                  </a:lnTo>
                  <a:lnTo>
                    <a:pt x="8039" y="247700"/>
                  </a:lnTo>
                  <a:lnTo>
                    <a:pt x="7962" y="246735"/>
                  </a:lnTo>
                  <a:lnTo>
                    <a:pt x="7861" y="246011"/>
                  </a:lnTo>
                  <a:lnTo>
                    <a:pt x="7620" y="245592"/>
                  </a:lnTo>
                  <a:lnTo>
                    <a:pt x="8940" y="245592"/>
                  </a:lnTo>
                  <a:lnTo>
                    <a:pt x="5080" y="244983"/>
                  </a:lnTo>
                  <a:lnTo>
                    <a:pt x="6692" y="244983"/>
                  </a:lnTo>
                  <a:lnTo>
                    <a:pt x="6692" y="244830"/>
                  </a:lnTo>
                  <a:lnTo>
                    <a:pt x="6515" y="244576"/>
                  </a:lnTo>
                  <a:lnTo>
                    <a:pt x="5435" y="242570"/>
                  </a:lnTo>
                  <a:lnTo>
                    <a:pt x="3848" y="244576"/>
                  </a:lnTo>
                  <a:lnTo>
                    <a:pt x="1435" y="243954"/>
                  </a:lnTo>
                  <a:lnTo>
                    <a:pt x="1333" y="244284"/>
                  </a:lnTo>
                  <a:lnTo>
                    <a:pt x="1231" y="244576"/>
                  </a:lnTo>
                  <a:lnTo>
                    <a:pt x="1143" y="244830"/>
                  </a:lnTo>
                  <a:lnTo>
                    <a:pt x="1092" y="244983"/>
                  </a:lnTo>
                  <a:lnTo>
                    <a:pt x="165" y="247700"/>
                  </a:lnTo>
                  <a:lnTo>
                    <a:pt x="0" y="247700"/>
                  </a:lnTo>
                  <a:lnTo>
                    <a:pt x="787" y="248754"/>
                  </a:lnTo>
                  <a:lnTo>
                    <a:pt x="876" y="249999"/>
                  </a:lnTo>
                  <a:lnTo>
                    <a:pt x="990" y="250786"/>
                  </a:lnTo>
                  <a:lnTo>
                    <a:pt x="2197" y="250786"/>
                  </a:lnTo>
                  <a:lnTo>
                    <a:pt x="7086" y="250786"/>
                  </a:lnTo>
                  <a:lnTo>
                    <a:pt x="7772" y="249783"/>
                  </a:lnTo>
                  <a:lnTo>
                    <a:pt x="7708" y="249999"/>
                  </a:lnTo>
                  <a:lnTo>
                    <a:pt x="7391" y="251206"/>
                  </a:lnTo>
                  <a:lnTo>
                    <a:pt x="7632" y="251637"/>
                  </a:lnTo>
                  <a:lnTo>
                    <a:pt x="8750" y="253441"/>
                  </a:lnTo>
                  <a:lnTo>
                    <a:pt x="8851" y="256540"/>
                  </a:lnTo>
                  <a:lnTo>
                    <a:pt x="8483" y="256540"/>
                  </a:lnTo>
                  <a:lnTo>
                    <a:pt x="11379" y="257886"/>
                  </a:lnTo>
                  <a:lnTo>
                    <a:pt x="14173" y="260248"/>
                  </a:lnTo>
                  <a:lnTo>
                    <a:pt x="17183" y="260502"/>
                  </a:lnTo>
                  <a:lnTo>
                    <a:pt x="20218" y="259816"/>
                  </a:lnTo>
                  <a:lnTo>
                    <a:pt x="19075" y="262737"/>
                  </a:lnTo>
                  <a:lnTo>
                    <a:pt x="19164" y="263563"/>
                  </a:lnTo>
                  <a:lnTo>
                    <a:pt x="19278" y="263956"/>
                  </a:lnTo>
                  <a:lnTo>
                    <a:pt x="19659" y="265290"/>
                  </a:lnTo>
                  <a:lnTo>
                    <a:pt x="19278" y="265290"/>
                  </a:lnTo>
                  <a:lnTo>
                    <a:pt x="25285" y="268084"/>
                  </a:lnTo>
                  <a:lnTo>
                    <a:pt x="31038" y="264693"/>
                  </a:lnTo>
                  <a:lnTo>
                    <a:pt x="30289" y="263232"/>
                  </a:lnTo>
                  <a:lnTo>
                    <a:pt x="30264" y="261886"/>
                  </a:lnTo>
                  <a:lnTo>
                    <a:pt x="32512" y="262737"/>
                  </a:lnTo>
                  <a:lnTo>
                    <a:pt x="33375" y="263563"/>
                  </a:lnTo>
                  <a:lnTo>
                    <a:pt x="32372" y="265290"/>
                  </a:lnTo>
                  <a:lnTo>
                    <a:pt x="32435" y="265722"/>
                  </a:lnTo>
                  <a:lnTo>
                    <a:pt x="32816" y="267144"/>
                  </a:lnTo>
                  <a:lnTo>
                    <a:pt x="36715" y="270116"/>
                  </a:lnTo>
                  <a:lnTo>
                    <a:pt x="36944" y="270662"/>
                  </a:lnTo>
                  <a:lnTo>
                    <a:pt x="36639" y="271246"/>
                  </a:lnTo>
                  <a:lnTo>
                    <a:pt x="35026" y="273507"/>
                  </a:lnTo>
                  <a:lnTo>
                    <a:pt x="36258" y="274777"/>
                  </a:lnTo>
                  <a:lnTo>
                    <a:pt x="36322" y="276440"/>
                  </a:lnTo>
                  <a:lnTo>
                    <a:pt x="27978" y="276440"/>
                  </a:lnTo>
                  <a:lnTo>
                    <a:pt x="36334" y="276669"/>
                  </a:lnTo>
                  <a:lnTo>
                    <a:pt x="36347" y="276885"/>
                  </a:lnTo>
                  <a:lnTo>
                    <a:pt x="36918" y="276885"/>
                  </a:lnTo>
                  <a:lnTo>
                    <a:pt x="37261" y="276694"/>
                  </a:lnTo>
                  <a:lnTo>
                    <a:pt x="38620" y="276733"/>
                  </a:lnTo>
                  <a:lnTo>
                    <a:pt x="38811" y="276733"/>
                  </a:lnTo>
                  <a:lnTo>
                    <a:pt x="40233" y="276771"/>
                  </a:lnTo>
                  <a:lnTo>
                    <a:pt x="41516" y="277723"/>
                  </a:lnTo>
                  <a:lnTo>
                    <a:pt x="41859" y="277723"/>
                  </a:lnTo>
                  <a:lnTo>
                    <a:pt x="41910" y="277418"/>
                  </a:lnTo>
                  <a:lnTo>
                    <a:pt x="42011" y="276885"/>
                  </a:lnTo>
                  <a:lnTo>
                    <a:pt x="44691" y="276885"/>
                  </a:lnTo>
                  <a:lnTo>
                    <a:pt x="67017" y="276885"/>
                  </a:lnTo>
                  <a:lnTo>
                    <a:pt x="67703" y="277723"/>
                  </a:lnTo>
                  <a:lnTo>
                    <a:pt x="68440" y="277723"/>
                  </a:lnTo>
                  <a:lnTo>
                    <a:pt x="69164" y="276885"/>
                  </a:lnTo>
                  <a:lnTo>
                    <a:pt x="70116" y="276885"/>
                  </a:lnTo>
                  <a:lnTo>
                    <a:pt x="70777" y="277418"/>
                  </a:lnTo>
                  <a:lnTo>
                    <a:pt x="72301" y="278752"/>
                  </a:lnTo>
                  <a:lnTo>
                    <a:pt x="73050" y="280428"/>
                  </a:lnTo>
                  <a:lnTo>
                    <a:pt x="72288" y="280428"/>
                  </a:lnTo>
                  <a:lnTo>
                    <a:pt x="75222" y="280708"/>
                  </a:lnTo>
                  <a:lnTo>
                    <a:pt x="77978" y="280047"/>
                  </a:lnTo>
                  <a:lnTo>
                    <a:pt x="78879" y="280428"/>
                  </a:lnTo>
                  <a:lnTo>
                    <a:pt x="78790" y="280047"/>
                  </a:lnTo>
                  <a:lnTo>
                    <a:pt x="78447" y="278752"/>
                  </a:lnTo>
                  <a:lnTo>
                    <a:pt x="78308" y="277723"/>
                  </a:lnTo>
                  <a:lnTo>
                    <a:pt x="78879" y="276440"/>
                  </a:lnTo>
                  <a:lnTo>
                    <a:pt x="79209" y="275704"/>
                  </a:lnTo>
                  <a:close/>
                </a:path>
                <a:path w="329565" h="344804">
                  <a:moveTo>
                    <a:pt x="103339" y="156019"/>
                  </a:moveTo>
                  <a:lnTo>
                    <a:pt x="100647" y="152908"/>
                  </a:lnTo>
                  <a:lnTo>
                    <a:pt x="97332" y="152196"/>
                  </a:lnTo>
                  <a:lnTo>
                    <a:pt x="96380" y="153225"/>
                  </a:lnTo>
                  <a:lnTo>
                    <a:pt x="95758" y="155016"/>
                  </a:lnTo>
                  <a:lnTo>
                    <a:pt x="95199" y="156565"/>
                  </a:lnTo>
                  <a:lnTo>
                    <a:pt x="95072" y="158076"/>
                  </a:lnTo>
                  <a:lnTo>
                    <a:pt x="95377" y="161963"/>
                  </a:lnTo>
                  <a:lnTo>
                    <a:pt x="97282" y="163093"/>
                  </a:lnTo>
                  <a:lnTo>
                    <a:pt x="99339" y="161988"/>
                  </a:lnTo>
                  <a:lnTo>
                    <a:pt x="101295" y="160743"/>
                  </a:lnTo>
                  <a:lnTo>
                    <a:pt x="100901" y="158000"/>
                  </a:lnTo>
                  <a:lnTo>
                    <a:pt x="103339" y="156019"/>
                  </a:lnTo>
                  <a:close/>
                </a:path>
                <a:path w="329565" h="344804">
                  <a:moveTo>
                    <a:pt x="104686" y="211213"/>
                  </a:moveTo>
                  <a:lnTo>
                    <a:pt x="102984" y="208864"/>
                  </a:lnTo>
                  <a:lnTo>
                    <a:pt x="103314" y="207327"/>
                  </a:lnTo>
                  <a:lnTo>
                    <a:pt x="103060" y="204444"/>
                  </a:lnTo>
                  <a:lnTo>
                    <a:pt x="102501" y="204520"/>
                  </a:lnTo>
                  <a:lnTo>
                    <a:pt x="101396" y="204495"/>
                  </a:lnTo>
                  <a:lnTo>
                    <a:pt x="97053" y="204368"/>
                  </a:lnTo>
                  <a:lnTo>
                    <a:pt x="97510" y="204571"/>
                  </a:lnTo>
                  <a:lnTo>
                    <a:pt x="93738" y="210845"/>
                  </a:lnTo>
                  <a:lnTo>
                    <a:pt x="94348" y="214058"/>
                  </a:lnTo>
                  <a:lnTo>
                    <a:pt x="92189" y="216268"/>
                  </a:lnTo>
                  <a:lnTo>
                    <a:pt x="91490" y="216115"/>
                  </a:lnTo>
                  <a:lnTo>
                    <a:pt x="91389" y="215811"/>
                  </a:lnTo>
                  <a:lnTo>
                    <a:pt x="90906" y="215607"/>
                  </a:lnTo>
                  <a:lnTo>
                    <a:pt x="91059" y="214833"/>
                  </a:lnTo>
                  <a:lnTo>
                    <a:pt x="90906" y="214160"/>
                  </a:lnTo>
                  <a:lnTo>
                    <a:pt x="89954" y="214439"/>
                  </a:lnTo>
                  <a:lnTo>
                    <a:pt x="89154" y="213906"/>
                  </a:lnTo>
                  <a:lnTo>
                    <a:pt x="89001" y="212674"/>
                  </a:lnTo>
                  <a:lnTo>
                    <a:pt x="89623" y="211543"/>
                  </a:lnTo>
                  <a:lnTo>
                    <a:pt x="91465" y="209791"/>
                  </a:lnTo>
                  <a:lnTo>
                    <a:pt x="91757" y="208076"/>
                  </a:lnTo>
                  <a:lnTo>
                    <a:pt x="88696" y="205066"/>
                  </a:lnTo>
                  <a:lnTo>
                    <a:pt x="87045" y="202882"/>
                  </a:lnTo>
                  <a:lnTo>
                    <a:pt x="81775" y="205943"/>
                  </a:lnTo>
                  <a:lnTo>
                    <a:pt x="78587" y="206997"/>
                  </a:lnTo>
                  <a:lnTo>
                    <a:pt x="75450" y="211315"/>
                  </a:lnTo>
                  <a:lnTo>
                    <a:pt x="77228" y="214363"/>
                  </a:lnTo>
                  <a:lnTo>
                    <a:pt x="76619" y="216738"/>
                  </a:lnTo>
                  <a:lnTo>
                    <a:pt x="80518" y="218770"/>
                  </a:lnTo>
                  <a:lnTo>
                    <a:pt x="81292" y="220980"/>
                  </a:lnTo>
                  <a:lnTo>
                    <a:pt x="85661" y="220929"/>
                  </a:lnTo>
                  <a:lnTo>
                    <a:pt x="86436" y="223824"/>
                  </a:lnTo>
                  <a:lnTo>
                    <a:pt x="89179" y="223088"/>
                  </a:lnTo>
                  <a:lnTo>
                    <a:pt x="89357" y="222897"/>
                  </a:lnTo>
                  <a:lnTo>
                    <a:pt x="89420" y="223139"/>
                  </a:lnTo>
                  <a:lnTo>
                    <a:pt x="89255" y="223418"/>
                  </a:lnTo>
                  <a:lnTo>
                    <a:pt x="90855" y="224269"/>
                  </a:lnTo>
                  <a:lnTo>
                    <a:pt x="92341" y="223977"/>
                  </a:lnTo>
                  <a:lnTo>
                    <a:pt x="93789" y="224078"/>
                  </a:lnTo>
                  <a:lnTo>
                    <a:pt x="93865" y="223291"/>
                  </a:lnTo>
                  <a:lnTo>
                    <a:pt x="93789" y="222567"/>
                  </a:lnTo>
                  <a:lnTo>
                    <a:pt x="95123" y="221488"/>
                  </a:lnTo>
                  <a:lnTo>
                    <a:pt x="96354" y="220891"/>
                  </a:lnTo>
                  <a:lnTo>
                    <a:pt x="95326" y="219900"/>
                  </a:lnTo>
                  <a:lnTo>
                    <a:pt x="100952" y="221310"/>
                  </a:lnTo>
                  <a:lnTo>
                    <a:pt x="104063" y="218401"/>
                  </a:lnTo>
                  <a:lnTo>
                    <a:pt x="103682" y="213309"/>
                  </a:lnTo>
                  <a:lnTo>
                    <a:pt x="104686" y="211213"/>
                  </a:lnTo>
                  <a:close/>
                </a:path>
                <a:path w="329565" h="344804">
                  <a:moveTo>
                    <a:pt x="109982" y="168922"/>
                  </a:moveTo>
                  <a:lnTo>
                    <a:pt x="109588" y="167043"/>
                  </a:lnTo>
                  <a:lnTo>
                    <a:pt x="109334" y="166331"/>
                  </a:lnTo>
                  <a:lnTo>
                    <a:pt x="108737" y="165658"/>
                  </a:lnTo>
                  <a:lnTo>
                    <a:pt x="107378" y="166484"/>
                  </a:lnTo>
                  <a:lnTo>
                    <a:pt x="105562" y="166306"/>
                  </a:lnTo>
                  <a:lnTo>
                    <a:pt x="105918" y="168173"/>
                  </a:lnTo>
                  <a:lnTo>
                    <a:pt x="106045" y="168795"/>
                  </a:lnTo>
                  <a:lnTo>
                    <a:pt x="106768" y="169468"/>
                  </a:lnTo>
                  <a:lnTo>
                    <a:pt x="108026" y="168516"/>
                  </a:lnTo>
                  <a:lnTo>
                    <a:pt x="109982" y="168922"/>
                  </a:lnTo>
                  <a:close/>
                </a:path>
                <a:path w="329565" h="344804">
                  <a:moveTo>
                    <a:pt x="110159" y="130860"/>
                  </a:moveTo>
                  <a:lnTo>
                    <a:pt x="106921" y="130390"/>
                  </a:lnTo>
                  <a:lnTo>
                    <a:pt x="105892" y="127876"/>
                  </a:lnTo>
                  <a:lnTo>
                    <a:pt x="104736" y="129286"/>
                  </a:lnTo>
                  <a:lnTo>
                    <a:pt x="104165" y="129959"/>
                  </a:lnTo>
                  <a:lnTo>
                    <a:pt x="104190" y="132422"/>
                  </a:lnTo>
                  <a:lnTo>
                    <a:pt x="105422" y="133654"/>
                  </a:lnTo>
                  <a:lnTo>
                    <a:pt x="106578" y="134835"/>
                  </a:lnTo>
                  <a:lnTo>
                    <a:pt x="107022" y="133426"/>
                  </a:lnTo>
                  <a:lnTo>
                    <a:pt x="107772" y="132803"/>
                  </a:lnTo>
                  <a:lnTo>
                    <a:pt x="107721" y="131914"/>
                  </a:lnTo>
                  <a:lnTo>
                    <a:pt x="110159" y="130860"/>
                  </a:lnTo>
                  <a:close/>
                </a:path>
                <a:path w="329565" h="344804">
                  <a:moveTo>
                    <a:pt x="112979" y="182600"/>
                  </a:moveTo>
                  <a:lnTo>
                    <a:pt x="112268" y="180263"/>
                  </a:lnTo>
                  <a:lnTo>
                    <a:pt x="111696" y="179616"/>
                  </a:lnTo>
                  <a:lnTo>
                    <a:pt x="110693" y="180289"/>
                  </a:lnTo>
                  <a:lnTo>
                    <a:pt x="109931" y="180771"/>
                  </a:lnTo>
                  <a:lnTo>
                    <a:pt x="108458" y="180746"/>
                  </a:lnTo>
                  <a:lnTo>
                    <a:pt x="108902" y="182245"/>
                  </a:lnTo>
                  <a:lnTo>
                    <a:pt x="109156" y="183083"/>
                  </a:lnTo>
                  <a:lnTo>
                    <a:pt x="109740" y="183680"/>
                  </a:lnTo>
                  <a:lnTo>
                    <a:pt x="110794" y="183057"/>
                  </a:lnTo>
                  <a:lnTo>
                    <a:pt x="111442" y="182499"/>
                  </a:lnTo>
                  <a:lnTo>
                    <a:pt x="112979" y="182600"/>
                  </a:lnTo>
                  <a:close/>
                </a:path>
                <a:path w="329565" h="344804">
                  <a:moveTo>
                    <a:pt x="123367" y="195402"/>
                  </a:moveTo>
                  <a:lnTo>
                    <a:pt x="121386" y="194424"/>
                  </a:lnTo>
                  <a:lnTo>
                    <a:pt x="120434" y="193725"/>
                  </a:lnTo>
                  <a:lnTo>
                    <a:pt x="117386" y="195300"/>
                  </a:lnTo>
                  <a:lnTo>
                    <a:pt x="115557" y="196405"/>
                  </a:lnTo>
                  <a:lnTo>
                    <a:pt x="111442" y="196011"/>
                  </a:lnTo>
                  <a:lnTo>
                    <a:pt x="110769" y="197866"/>
                  </a:lnTo>
                  <a:lnTo>
                    <a:pt x="110769" y="199275"/>
                  </a:lnTo>
                  <a:lnTo>
                    <a:pt x="110769" y="200380"/>
                  </a:lnTo>
                  <a:lnTo>
                    <a:pt x="111493" y="201333"/>
                  </a:lnTo>
                  <a:lnTo>
                    <a:pt x="115062" y="203669"/>
                  </a:lnTo>
                  <a:lnTo>
                    <a:pt x="117386" y="201853"/>
                  </a:lnTo>
                  <a:lnTo>
                    <a:pt x="120053" y="202311"/>
                  </a:lnTo>
                  <a:lnTo>
                    <a:pt x="120154" y="200482"/>
                  </a:lnTo>
                  <a:lnTo>
                    <a:pt x="122466" y="199694"/>
                  </a:lnTo>
                  <a:lnTo>
                    <a:pt x="122643" y="196532"/>
                  </a:lnTo>
                  <a:lnTo>
                    <a:pt x="123367" y="195402"/>
                  </a:lnTo>
                  <a:close/>
                </a:path>
                <a:path w="329565" h="344804">
                  <a:moveTo>
                    <a:pt x="138684" y="69913"/>
                  </a:moveTo>
                  <a:lnTo>
                    <a:pt x="138506" y="69418"/>
                  </a:lnTo>
                  <a:lnTo>
                    <a:pt x="138353" y="68580"/>
                  </a:lnTo>
                  <a:lnTo>
                    <a:pt x="137121" y="66624"/>
                  </a:lnTo>
                  <a:lnTo>
                    <a:pt x="136575" y="67957"/>
                  </a:lnTo>
                  <a:lnTo>
                    <a:pt x="135737" y="69659"/>
                  </a:lnTo>
                  <a:lnTo>
                    <a:pt x="134035" y="68961"/>
                  </a:lnTo>
                  <a:lnTo>
                    <a:pt x="132651" y="71120"/>
                  </a:lnTo>
                  <a:lnTo>
                    <a:pt x="129921" y="69659"/>
                  </a:lnTo>
                  <a:lnTo>
                    <a:pt x="130594" y="72072"/>
                  </a:lnTo>
                  <a:lnTo>
                    <a:pt x="130670" y="72428"/>
                  </a:lnTo>
                  <a:lnTo>
                    <a:pt x="133134" y="72326"/>
                  </a:lnTo>
                  <a:lnTo>
                    <a:pt x="134416" y="72021"/>
                  </a:lnTo>
                  <a:lnTo>
                    <a:pt x="135636" y="71716"/>
                  </a:lnTo>
                  <a:lnTo>
                    <a:pt x="136766" y="70891"/>
                  </a:lnTo>
                  <a:lnTo>
                    <a:pt x="138684" y="69913"/>
                  </a:lnTo>
                  <a:close/>
                </a:path>
                <a:path w="329565" h="344804">
                  <a:moveTo>
                    <a:pt x="157556" y="128409"/>
                  </a:moveTo>
                  <a:lnTo>
                    <a:pt x="156222" y="127723"/>
                  </a:lnTo>
                  <a:lnTo>
                    <a:pt x="155498" y="126174"/>
                  </a:lnTo>
                  <a:lnTo>
                    <a:pt x="154190" y="127381"/>
                  </a:lnTo>
                  <a:lnTo>
                    <a:pt x="153746" y="127774"/>
                  </a:lnTo>
                  <a:lnTo>
                    <a:pt x="153568" y="128701"/>
                  </a:lnTo>
                  <a:lnTo>
                    <a:pt x="153962" y="128854"/>
                  </a:lnTo>
                  <a:lnTo>
                    <a:pt x="154901" y="129235"/>
                  </a:lnTo>
                  <a:lnTo>
                    <a:pt x="155524" y="131013"/>
                  </a:lnTo>
                  <a:lnTo>
                    <a:pt x="156857" y="129755"/>
                  </a:lnTo>
                  <a:lnTo>
                    <a:pt x="157302" y="129209"/>
                  </a:lnTo>
                  <a:lnTo>
                    <a:pt x="157556" y="128409"/>
                  </a:lnTo>
                  <a:close/>
                </a:path>
                <a:path w="329565" h="344804">
                  <a:moveTo>
                    <a:pt x="163906" y="115722"/>
                  </a:moveTo>
                  <a:lnTo>
                    <a:pt x="162902" y="112763"/>
                  </a:lnTo>
                  <a:lnTo>
                    <a:pt x="161620" y="112458"/>
                  </a:lnTo>
                  <a:lnTo>
                    <a:pt x="159537" y="112915"/>
                  </a:lnTo>
                  <a:lnTo>
                    <a:pt x="159283" y="113144"/>
                  </a:lnTo>
                  <a:lnTo>
                    <a:pt x="158991" y="113245"/>
                  </a:lnTo>
                  <a:lnTo>
                    <a:pt x="158838" y="112890"/>
                  </a:lnTo>
                  <a:lnTo>
                    <a:pt x="158737" y="112420"/>
                  </a:lnTo>
                  <a:lnTo>
                    <a:pt x="157175" y="111734"/>
                  </a:lnTo>
                  <a:lnTo>
                    <a:pt x="156933" y="113093"/>
                  </a:lnTo>
                  <a:lnTo>
                    <a:pt x="156222" y="113639"/>
                  </a:lnTo>
                  <a:lnTo>
                    <a:pt x="155905" y="114249"/>
                  </a:lnTo>
                  <a:lnTo>
                    <a:pt x="155270" y="114769"/>
                  </a:lnTo>
                  <a:lnTo>
                    <a:pt x="155321" y="115506"/>
                  </a:lnTo>
                  <a:lnTo>
                    <a:pt x="154444" y="116713"/>
                  </a:lnTo>
                  <a:lnTo>
                    <a:pt x="154444" y="118160"/>
                  </a:lnTo>
                  <a:lnTo>
                    <a:pt x="155981" y="119087"/>
                  </a:lnTo>
                  <a:lnTo>
                    <a:pt x="157937" y="120040"/>
                  </a:lnTo>
                  <a:lnTo>
                    <a:pt x="159943" y="118414"/>
                  </a:lnTo>
                  <a:lnTo>
                    <a:pt x="162026" y="119138"/>
                  </a:lnTo>
                  <a:lnTo>
                    <a:pt x="162699" y="119392"/>
                  </a:lnTo>
                  <a:lnTo>
                    <a:pt x="163906" y="115722"/>
                  </a:lnTo>
                  <a:close/>
                </a:path>
                <a:path w="329565" h="344804">
                  <a:moveTo>
                    <a:pt x="169506" y="169875"/>
                  </a:moveTo>
                  <a:lnTo>
                    <a:pt x="167424" y="166992"/>
                  </a:lnTo>
                  <a:lnTo>
                    <a:pt x="162648" y="166509"/>
                  </a:lnTo>
                  <a:lnTo>
                    <a:pt x="160947" y="167360"/>
                  </a:lnTo>
                  <a:lnTo>
                    <a:pt x="159816" y="168821"/>
                  </a:lnTo>
                  <a:lnTo>
                    <a:pt x="159766" y="168097"/>
                  </a:lnTo>
                  <a:lnTo>
                    <a:pt x="159486" y="167436"/>
                  </a:lnTo>
                  <a:lnTo>
                    <a:pt x="158140" y="166560"/>
                  </a:lnTo>
                  <a:lnTo>
                    <a:pt x="157454" y="165938"/>
                  </a:lnTo>
                  <a:lnTo>
                    <a:pt x="156629" y="165785"/>
                  </a:lnTo>
                  <a:lnTo>
                    <a:pt x="157073" y="165074"/>
                  </a:lnTo>
                  <a:lnTo>
                    <a:pt x="157632" y="161340"/>
                  </a:lnTo>
                  <a:lnTo>
                    <a:pt x="159994" y="162013"/>
                  </a:lnTo>
                  <a:lnTo>
                    <a:pt x="160413" y="160464"/>
                  </a:lnTo>
                  <a:lnTo>
                    <a:pt x="160794" y="159334"/>
                  </a:lnTo>
                  <a:lnTo>
                    <a:pt x="162496" y="158902"/>
                  </a:lnTo>
                  <a:lnTo>
                    <a:pt x="161975" y="156870"/>
                  </a:lnTo>
                  <a:lnTo>
                    <a:pt x="162826" y="155536"/>
                  </a:lnTo>
                  <a:lnTo>
                    <a:pt x="159042" y="155917"/>
                  </a:lnTo>
                  <a:lnTo>
                    <a:pt x="156425" y="152552"/>
                  </a:lnTo>
                  <a:lnTo>
                    <a:pt x="154012" y="156464"/>
                  </a:lnTo>
                  <a:lnTo>
                    <a:pt x="150101" y="156222"/>
                  </a:lnTo>
                  <a:lnTo>
                    <a:pt x="148742" y="158076"/>
                  </a:lnTo>
                  <a:lnTo>
                    <a:pt x="148475" y="159512"/>
                  </a:lnTo>
                  <a:lnTo>
                    <a:pt x="148297" y="160388"/>
                  </a:lnTo>
                  <a:lnTo>
                    <a:pt x="148323" y="161315"/>
                  </a:lnTo>
                  <a:lnTo>
                    <a:pt x="148488" y="162217"/>
                  </a:lnTo>
                  <a:lnTo>
                    <a:pt x="147459" y="162648"/>
                  </a:lnTo>
                  <a:lnTo>
                    <a:pt x="146685" y="163855"/>
                  </a:lnTo>
                  <a:lnTo>
                    <a:pt x="144424" y="162623"/>
                  </a:lnTo>
                  <a:lnTo>
                    <a:pt x="143446" y="164274"/>
                  </a:lnTo>
                  <a:lnTo>
                    <a:pt x="143497" y="167119"/>
                  </a:lnTo>
                  <a:lnTo>
                    <a:pt x="144805" y="168643"/>
                  </a:lnTo>
                  <a:lnTo>
                    <a:pt x="147294" y="168465"/>
                  </a:lnTo>
                  <a:lnTo>
                    <a:pt x="149021" y="168465"/>
                  </a:lnTo>
                  <a:lnTo>
                    <a:pt x="148767" y="165887"/>
                  </a:lnTo>
                  <a:lnTo>
                    <a:pt x="149098" y="165201"/>
                  </a:lnTo>
                  <a:lnTo>
                    <a:pt x="149948" y="164706"/>
                  </a:lnTo>
                  <a:lnTo>
                    <a:pt x="150177" y="164934"/>
                  </a:lnTo>
                  <a:lnTo>
                    <a:pt x="150177" y="165201"/>
                  </a:lnTo>
                  <a:lnTo>
                    <a:pt x="152006" y="166687"/>
                  </a:lnTo>
                  <a:lnTo>
                    <a:pt x="153543" y="166839"/>
                  </a:lnTo>
                  <a:lnTo>
                    <a:pt x="155092" y="166585"/>
                  </a:lnTo>
                  <a:lnTo>
                    <a:pt x="154393" y="167741"/>
                  </a:lnTo>
                  <a:lnTo>
                    <a:pt x="154368" y="169418"/>
                  </a:lnTo>
                  <a:lnTo>
                    <a:pt x="155981" y="170929"/>
                  </a:lnTo>
                  <a:lnTo>
                    <a:pt x="156984" y="171056"/>
                  </a:lnTo>
                  <a:lnTo>
                    <a:pt x="157937" y="170954"/>
                  </a:lnTo>
                  <a:lnTo>
                    <a:pt x="157251" y="171754"/>
                  </a:lnTo>
                  <a:lnTo>
                    <a:pt x="154901" y="175120"/>
                  </a:lnTo>
                  <a:lnTo>
                    <a:pt x="155397" y="178104"/>
                  </a:lnTo>
                  <a:lnTo>
                    <a:pt x="161023" y="181749"/>
                  </a:lnTo>
                  <a:lnTo>
                    <a:pt x="167449" y="179108"/>
                  </a:lnTo>
                  <a:lnTo>
                    <a:pt x="166916" y="177507"/>
                  </a:lnTo>
                  <a:lnTo>
                    <a:pt x="167474" y="174840"/>
                  </a:lnTo>
                  <a:lnTo>
                    <a:pt x="167246" y="173443"/>
                  </a:lnTo>
                  <a:lnTo>
                    <a:pt x="169506" y="169875"/>
                  </a:lnTo>
                  <a:close/>
                </a:path>
                <a:path w="329565" h="344804">
                  <a:moveTo>
                    <a:pt x="169710" y="65392"/>
                  </a:moveTo>
                  <a:lnTo>
                    <a:pt x="168579" y="65163"/>
                  </a:lnTo>
                  <a:lnTo>
                    <a:pt x="167525" y="64109"/>
                  </a:lnTo>
                  <a:lnTo>
                    <a:pt x="165811" y="65392"/>
                  </a:lnTo>
                  <a:lnTo>
                    <a:pt x="165595" y="65976"/>
                  </a:lnTo>
                  <a:lnTo>
                    <a:pt x="166916" y="67627"/>
                  </a:lnTo>
                  <a:lnTo>
                    <a:pt x="167170" y="67805"/>
                  </a:lnTo>
                  <a:lnTo>
                    <a:pt x="168148" y="66827"/>
                  </a:lnTo>
                  <a:lnTo>
                    <a:pt x="169100" y="66344"/>
                  </a:lnTo>
                  <a:lnTo>
                    <a:pt x="169379" y="66205"/>
                  </a:lnTo>
                  <a:lnTo>
                    <a:pt x="169506" y="65722"/>
                  </a:lnTo>
                  <a:lnTo>
                    <a:pt x="169710" y="65392"/>
                  </a:lnTo>
                  <a:close/>
                </a:path>
                <a:path w="329565" h="344804">
                  <a:moveTo>
                    <a:pt x="172161" y="102628"/>
                  </a:moveTo>
                  <a:lnTo>
                    <a:pt x="171234" y="101688"/>
                  </a:lnTo>
                  <a:lnTo>
                    <a:pt x="170764" y="100596"/>
                  </a:lnTo>
                  <a:lnTo>
                    <a:pt x="169176" y="97447"/>
                  </a:lnTo>
                  <a:lnTo>
                    <a:pt x="163372" y="97447"/>
                  </a:lnTo>
                  <a:lnTo>
                    <a:pt x="163258" y="96367"/>
                  </a:lnTo>
                  <a:lnTo>
                    <a:pt x="161645" y="95592"/>
                  </a:lnTo>
                  <a:lnTo>
                    <a:pt x="160591" y="94970"/>
                  </a:lnTo>
                  <a:lnTo>
                    <a:pt x="156730" y="96723"/>
                  </a:lnTo>
                  <a:lnTo>
                    <a:pt x="155067" y="99656"/>
                  </a:lnTo>
                  <a:lnTo>
                    <a:pt x="156629" y="104355"/>
                  </a:lnTo>
                  <a:lnTo>
                    <a:pt x="157911" y="105029"/>
                  </a:lnTo>
                  <a:lnTo>
                    <a:pt x="157340" y="105029"/>
                  </a:lnTo>
                  <a:lnTo>
                    <a:pt x="157340" y="105841"/>
                  </a:lnTo>
                  <a:lnTo>
                    <a:pt x="157149" y="105841"/>
                  </a:lnTo>
                  <a:lnTo>
                    <a:pt x="157302" y="105829"/>
                  </a:lnTo>
                  <a:lnTo>
                    <a:pt x="157340" y="105029"/>
                  </a:lnTo>
                  <a:lnTo>
                    <a:pt x="155778" y="105029"/>
                  </a:lnTo>
                  <a:lnTo>
                    <a:pt x="155486" y="105029"/>
                  </a:lnTo>
                  <a:lnTo>
                    <a:pt x="155511" y="105841"/>
                  </a:lnTo>
                  <a:lnTo>
                    <a:pt x="155308" y="105841"/>
                  </a:lnTo>
                  <a:lnTo>
                    <a:pt x="155790" y="106286"/>
                  </a:lnTo>
                  <a:lnTo>
                    <a:pt x="156171" y="106514"/>
                  </a:lnTo>
                  <a:lnTo>
                    <a:pt x="155765" y="106514"/>
                  </a:lnTo>
                  <a:lnTo>
                    <a:pt x="155524" y="106921"/>
                  </a:lnTo>
                  <a:lnTo>
                    <a:pt x="155168" y="107416"/>
                  </a:lnTo>
                  <a:lnTo>
                    <a:pt x="155143" y="108026"/>
                  </a:lnTo>
                  <a:lnTo>
                    <a:pt x="155740" y="108343"/>
                  </a:lnTo>
                  <a:lnTo>
                    <a:pt x="156070" y="108699"/>
                  </a:lnTo>
                  <a:lnTo>
                    <a:pt x="157035" y="109855"/>
                  </a:lnTo>
                  <a:lnTo>
                    <a:pt x="158559" y="109855"/>
                  </a:lnTo>
                  <a:lnTo>
                    <a:pt x="160020" y="109105"/>
                  </a:lnTo>
                  <a:lnTo>
                    <a:pt x="160147" y="108699"/>
                  </a:lnTo>
                  <a:lnTo>
                    <a:pt x="160286" y="108343"/>
                  </a:lnTo>
                  <a:lnTo>
                    <a:pt x="161150" y="108343"/>
                  </a:lnTo>
                  <a:lnTo>
                    <a:pt x="162102" y="108026"/>
                  </a:lnTo>
                  <a:lnTo>
                    <a:pt x="164134" y="107645"/>
                  </a:lnTo>
                  <a:lnTo>
                    <a:pt x="163499" y="106921"/>
                  </a:lnTo>
                  <a:lnTo>
                    <a:pt x="163322" y="106514"/>
                  </a:lnTo>
                  <a:lnTo>
                    <a:pt x="163436" y="105841"/>
                  </a:lnTo>
                  <a:lnTo>
                    <a:pt x="170751" y="105841"/>
                  </a:lnTo>
                  <a:lnTo>
                    <a:pt x="170967" y="105029"/>
                  </a:lnTo>
                  <a:lnTo>
                    <a:pt x="172161" y="102628"/>
                  </a:lnTo>
                  <a:close/>
                </a:path>
                <a:path w="329565" h="344804">
                  <a:moveTo>
                    <a:pt x="174828" y="75933"/>
                  </a:moveTo>
                  <a:lnTo>
                    <a:pt x="173774" y="73126"/>
                  </a:lnTo>
                  <a:lnTo>
                    <a:pt x="172339" y="69735"/>
                  </a:lnTo>
                  <a:lnTo>
                    <a:pt x="169811" y="69443"/>
                  </a:lnTo>
                  <a:lnTo>
                    <a:pt x="166674" y="73431"/>
                  </a:lnTo>
                  <a:lnTo>
                    <a:pt x="165785" y="74460"/>
                  </a:lnTo>
                  <a:lnTo>
                    <a:pt x="163880" y="77419"/>
                  </a:lnTo>
                  <a:lnTo>
                    <a:pt x="164312" y="80987"/>
                  </a:lnTo>
                  <a:lnTo>
                    <a:pt x="167779" y="83273"/>
                  </a:lnTo>
                  <a:lnTo>
                    <a:pt x="172110" y="83045"/>
                  </a:lnTo>
                  <a:lnTo>
                    <a:pt x="172999" y="81241"/>
                  </a:lnTo>
                  <a:lnTo>
                    <a:pt x="174231" y="78727"/>
                  </a:lnTo>
                  <a:lnTo>
                    <a:pt x="174828" y="75933"/>
                  </a:lnTo>
                  <a:close/>
                </a:path>
                <a:path w="329565" h="344804">
                  <a:moveTo>
                    <a:pt x="180200" y="132753"/>
                  </a:moveTo>
                  <a:lnTo>
                    <a:pt x="179095" y="130937"/>
                  </a:lnTo>
                  <a:lnTo>
                    <a:pt x="178892" y="129184"/>
                  </a:lnTo>
                  <a:lnTo>
                    <a:pt x="177812" y="128701"/>
                  </a:lnTo>
                  <a:lnTo>
                    <a:pt x="177012" y="128028"/>
                  </a:lnTo>
                  <a:lnTo>
                    <a:pt x="176212" y="127127"/>
                  </a:lnTo>
                  <a:lnTo>
                    <a:pt x="175183" y="126352"/>
                  </a:lnTo>
                  <a:lnTo>
                    <a:pt x="171894" y="126822"/>
                  </a:lnTo>
                  <a:lnTo>
                    <a:pt x="171488" y="129235"/>
                  </a:lnTo>
                  <a:lnTo>
                    <a:pt x="169506" y="128701"/>
                  </a:lnTo>
                  <a:lnTo>
                    <a:pt x="169532" y="129032"/>
                  </a:lnTo>
                  <a:lnTo>
                    <a:pt x="169456" y="129603"/>
                  </a:lnTo>
                  <a:lnTo>
                    <a:pt x="169583" y="129679"/>
                  </a:lnTo>
                  <a:lnTo>
                    <a:pt x="171615" y="130594"/>
                  </a:lnTo>
                  <a:lnTo>
                    <a:pt x="171208" y="133223"/>
                  </a:lnTo>
                  <a:lnTo>
                    <a:pt x="174180" y="135026"/>
                  </a:lnTo>
                  <a:lnTo>
                    <a:pt x="175006" y="135966"/>
                  </a:lnTo>
                  <a:lnTo>
                    <a:pt x="176403" y="133527"/>
                  </a:lnTo>
                  <a:lnTo>
                    <a:pt x="177965" y="133223"/>
                  </a:lnTo>
                  <a:lnTo>
                    <a:pt x="180200" y="132753"/>
                  </a:lnTo>
                  <a:close/>
                </a:path>
                <a:path w="329565" h="344804">
                  <a:moveTo>
                    <a:pt x="182841" y="150063"/>
                  </a:moveTo>
                  <a:lnTo>
                    <a:pt x="182791" y="149085"/>
                  </a:lnTo>
                  <a:lnTo>
                    <a:pt x="182765" y="148310"/>
                  </a:lnTo>
                  <a:lnTo>
                    <a:pt x="180098" y="147358"/>
                  </a:lnTo>
                  <a:lnTo>
                    <a:pt x="179552" y="148793"/>
                  </a:lnTo>
                  <a:lnTo>
                    <a:pt x="178816" y="149745"/>
                  </a:lnTo>
                  <a:lnTo>
                    <a:pt x="179717" y="151244"/>
                  </a:lnTo>
                  <a:lnTo>
                    <a:pt x="180327" y="151447"/>
                  </a:lnTo>
                  <a:lnTo>
                    <a:pt x="182257" y="152057"/>
                  </a:lnTo>
                  <a:lnTo>
                    <a:pt x="182435" y="151079"/>
                  </a:lnTo>
                  <a:lnTo>
                    <a:pt x="182841" y="150063"/>
                  </a:lnTo>
                  <a:close/>
                </a:path>
                <a:path w="329565" h="344804">
                  <a:moveTo>
                    <a:pt x="187375" y="97421"/>
                  </a:moveTo>
                  <a:lnTo>
                    <a:pt x="185928" y="96469"/>
                  </a:lnTo>
                  <a:lnTo>
                    <a:pt x="183032" y="94538"/>
                  </a:lnTo>
                  <a:lnTo>
                    <a:pt x="179578" y="95237"/>
                  </a:lnTo>
                  <a:lnTo>
                    <a:pt x="177685" y="98132"/>
                  </a:lnTo>
                  <a:lnTo>
                    <a:pt x="178193" y="101498"/>
                  </a:lnTo>
                  <a:lnTo>
                    <a:pt x="179578" y="102577"/>
                  </a:lnTo>
                  <a:lnTo>
                    <a:pt x="181356" y="104279"/>
                  </a:lnTo>
                  <a:lnTo>
                    <a:pt x="182740" y="102476"/>
                  </a:lnTo>
                  <a:lnTo>
                    <a:pt x="184365" y="102120"/>
                  </a:lnTo>
                  <a:lnTo>
                    <a:pt x="186004" y="101739"/>
                  </a:lnTo>
                  <a:lnTo>
                    <a:pt x="186778" y="100939"/>
                  </a:lnTo>
                  <a:lnTo>
                    <a:pt x="187032" y="99415"/>
                  </a:lnTo>
                  <a:lnTo>
                    <a:pt x="187375" y="97421"/>
                  </a:lnTo>
                  <a:close/>
                </a:path>
                <a:path w="329565" h="344804">
                  <a:moveTo>
                    <a:pt x="204470" y="90754"/>
                  </a:moveTo>
                  <a:lnTo>
                    <a:pt x="203441" y="87007"/>
                  </a:lnTo>
                  <a:lnTo>
                    <a:pt x="199936" y="84480"/>
                  </a:lnTo>
                  <a:lnTo>
                    <a:pt x="196443" y="84823"/>
                  </a:lnTo>
                  <a:lnTo>
                    <a:pt x="194360" y="87960"/>
                  </a:lnTo>
                  <a:lnTo>
                    <a:pt x="194830" y="91376"/>
                  </a:lnTo>
                  <a:lnTo>
                    <a:pt x="196189" y="92430"/>
                  </a:lnTo>
                  <a:lnTo>
                    <a:pt x="197802" y="93611"/>
                  </a:lnTo>
                  <a:lnTo>
                    <a:pt x="202565" y="93433"/>
                  </a:lnTo>
                  <a:lnTo>
                    <a:pt x="203492" y="92125"/>
                  </a:lnTo>
                  <a:lnTo>
                    <a:pt x="204470" y="90754"/>
                  </a:lnTo>
                  <a:close/>
                </a:path>
                <a:path w="329565" h="344804">
                  <a:moveTo>
                    <a:pt x="205955" y="110451"/>
                  </a:moveTo>
                  <a:lnTo>
                    <a:pt x="205054" y="108572"/>
                  </a:lnTo>
                  <a:lnTo>
                    <a:pt x="201968" y="108470"/>
                  </a:lnTo>
                  <a:lnTo>
                    <a:pt x="200863" y="107162"/>
                  </a:lnTo>
                  <a:lnTo>
                    <a:pt x="198882" y="108026"/>
                  </a:lnTo>
                  <a:lnTo>
                    <a:pt x="198247" y="107848"/>
                  </a:lnTo>
                  <a:lnTo>
                    <a:pt x="197116" y="109423"/>
                  </a:lnTo>
                  <a:lnTo>
                    <a:pt x="197726" y="109956"/>
                  </a:lnTo>
                  <a:lnTo>
                    <a:pt x="199758" y="111290"/>
                  </a:lnTo>
                  <a:lnTo>
                    <a:pt x="199580" y="112039"/>
                  </a:lnTo>
                  <a:lnTo>
                    <a:pt x="197599" y="114896"/>
                  </a:lnTo>
                  <a:lnTo>
                    <a:pt x="196215" y="115100"/>
                  </a:lnTo>
                  <a:lnTo>
                    <a:pt x="193078" y="115481"/>
                  </a:lnTo>
                  <a:lnTo>
                    <a:pt x="192354" y="117157"/>
                  </a:lnTo>
                  <a:lnTo>
                    <a:pt x="193103" y="118440"/>
                  </a:lnTo>
                  <a:lnTo>
                    <a:pt x="193535" y="119214"/>
                  </a:lnTo>
                  <a:lnTo>
                    <a:pt x="194335" y="119875"/>
                  </a:lnTo>
                  <a:lnTo>
                    <a:pt x="194881" y="120472"/>
                  </a:lnTo>
                  <a:lnTo>
                    <a:pt x="195910" y="121018"/>
                  </a:lnTo>
                  <a:lnTo>
                    <a:pt x="196367" y="122148"/>
                  </a:lnTo>
                  <a:lnTo>
                    <a:pt x="198958" y="121805"/>
                  </a:lnTo>
                  <a:lnTo>
                    <a:pt x="200329" y="121551"/>
                  </a:lnTo>
                  <a:lnTo>
                    <a:pt x="201993" y="122758"/>
                  </a:lnTo>
                  <a:lnTo>
                    <a:pt x="201917" y="122174"/>
                  </a:lnTo>
                  <a:lnTo>
                    <a:pt x="202120" y="121805"/>
                  </a:lnTo>
                  <a:lnTo>
                    <a:pt x="203593" y="118694"/>
                  </a:lnTo>
                  <a:lnTo>
                    <a:pt x="204901" y="115531"/>
                  </a:lnTo>
                  <a:lnTo>
                    <a:pt x="205955" y="110451"/>
                  </a:lnTo>
                  <a:close/>
                </a:path>
                <a:path w="329565" h="344804">
                  <a:moveTo>
                    <a:pt x="209169" y="159562"/>
                  </a:moveTo>
                  <a:lnTo>
                    <a:pt x="208889" y="153631"/>
                  </a:lnTo>
                  <a:lnTo>
                    <a:pt x="200888" y="150495"/>
                  </a:lnTo>
                  <a:lnTo>
                    <a:pt x="203073" y="149923"/>
                  </a:lnTo>
                  <a:lnTo>
                    <a:pt x="201510" y="148590"/>
                  </a:lnTo>
                  <a:lnTo>
                    <a:pt x="200482" y="147586"/>
                  </a:lnTo>
                  <a:lnTo>
                    <a:pt x="199834" y="148056"/>
                  </a:lnTo>
                  <a:lnTo>
                    <a:pt x="198577" y="149517"/>
                  </a:lnTo>
                  <a:lnTo>
                    <a:pt x="197700" y="152031"/>
                  </a:lnTo>
                  <a:lnTo>
                    <a:pt x="196837" y="145529"/>
                  </a:lnTo>
                  <a:lnTo>
                    <a:pt x="195935" y="144792"/>
                  </a:lnTo>
                  <a:lnTo>
                    <a:pt x="191465" y="145351"/>
                  </a:lnTo>
                  <a:lnTo>
                    <a:pt x="187833" y="150190"/>
                  </a:lnTo>
                  <a:lnTo>
                    <a:pt x="190169" y="154305"/>
                  </a:lnTo>
                  <a:lnTo>
                    <a:pt x="189814" y="154736"/>
                  </a:lnTo>
                  <a:lnTo>
                    <a:pt x="187833" y="155143"/>
                  </a:lnTo>
                  <a:lnTo>
                    <a:pt x="187756" y="154940"/>
                  </a:lnTo>
                  <a:lnTo>
                    <a:pt x="186956" y="155346"/>
                  </a:lnTo>
                  <a:lnTo>
                    <a:pt x="186778" y="155587"/>
                  </a:lnTo>
                  <a:lnTo>
                    <a:pt x="184619" y="156171"/>
                  </a:lnTo>
                  <a:lnTo>
                    <a:pt x="184086" y="156794"/>
                  </a:lnTo>
                  <a:lnTo>
                    <a:pt x="184188" y="159486"/>
                  </a:lnTo>
                  <a:lnTo>
                    <a:pt x="184289" y="162064"/>
                  </a:lnTo>
                  <a:lnTo>
                    <a:pt x="185013" y="164553"/>
                  </a:lnTo>
                  <a:lnTo>
                    <a:pt x="185013" y="167170"/>
                  </a:lnTo>
                  <a:lnTo>
                    <a:pt x="184670" y="166458"/>
                  </a:lnTo>
                  <a:lnTo>
                    <a:pt x="184416" y="163525"/>
                  </a:lnTo>
                  <a:lnTo>
                    <a:pt x="181584" y="163042"/>
                  </a:lnTo>
                  <a:lnTo>
                    <a:pt x="177444" y="161772"/>
                  </a:lnTo>
                  <a:lnTo>
                    <a:pt x="176682" y="161696"/>
                  </a:lnTo>
                  <a:lnTo>
                    <a:pt x="172542" y="168363"/>
                  </a:lnTo>
                  <a:lnTo>
                    <a:pt x="174002" y="172783"/>
                  </a:lnTo>
                  <a:lnTo>
                    <a:pt x="181711" y="173964"/>
                  </a:lnTo>
                  <a:lnTo>
                    <a:pt x="184238" y="174739"/>
                  </a:lnTo>
                  <a:lnTo>
                    <a:pt x="186499" y="171881"/>
                  </a:lnTo>
                  <a:lnTo>
                    <a:pt x="186194" y="170307"/>
                  </a:lnTo>
                  <a:lnTo>
                    <a:pt x="186524" y="170903"/>
                  </a:lnTo>
                  <a:lnTo>
                    <a:pt x="186499" y="171488"/>
                  </a:lnTo>
                  <a:lnTo>
                    <a:pt x="188404" y="173443"/>
                  </a:lnTo>
                  <a:lnTo>
                    <a:pt x="189064" y="171780"/>
                  </a:lnTo>
                  <a:lnTo>
                    <a:pt x="190969" y="171627"/>
                  </a:lnTo>
                  <a:lnTo>
                    <a:pt x="191693" y="172554"/>
                  </a:lnTo>
                  <a:lnTo>
                    <a:pt x="193649" y="172212"/>
                  </a:lnTo>
                  <a:lnTo>
                    <a:pt x="194564" y="173443"/>
                  </a:lnTo>
                  <a:lnTo>
                    <a:pt x="192405" y="175425"/>
                  </a:lnTo>
                  <a:lnTo>
                    <a:pt x="194678" y="177634"/>
                  </a:lnTo>
                  <a:lnTo>
                    <a:pt x="191947" y="179946"/>
                  </a:lnTo>
                  <a:lnTo>
                    <a:pt x="192747" y="181622"/>
                  </a:lnTo>
                  <a:lnTo>
                    <a:pt x="192405" y="181495"/>
                  </a:lnTo>
                  <a:lnTo>
                    <a:pt x="192151" y="181292"/>
                  </a:lnTo>
                  <a:lnTo>
                    <a:pt x="186118" y="181216"/>
                  </a:lnTo>
                  <a:lnTo>
                    <a:pt x="183286" y="184505"/>
                  </a:lnTo>
                  <a:lnTo>
                    <a:pt x="186004" y="191287"/>
                  </a:lnTo>
                  <a:lnTo>
                    <a:pt x="186601" y="193725"/>
                  </a:lnTo>
                  <a:lnTo>
                    <a:pt x="191516" y="194322"/>
                  </a:lnTo>
                  <a:lnTo>
                    <a:pt x="192176" y="192087"/>
                  </a:lnTo>
                  <a:lnTo>
                    <a:pt x="193509" y="190055"/>
                  </a:lnTo>
                  <a:lnTo>
                    <a:pt x="195694" y="188480"/>
                  </a:lnTo>
                  <a:lnTo>
                    <a:pt x="194805" y="186067"/>
                  </a:lnTo>
                  <a:lnTo>
                    <a:pt x="194208" y="183629"/>
                  </a:lnTo>
                  <a:lnTo>
                    <a:pt x="194665" y="184213"/>
                  </a:lnTo>
                  <a:lnTo>
                    <a:pt x="194881" y="185064"/>
                  </a:lnTo>
                  <a:lnTo>
                    <a:pt x="197294" y="185420"/>
                  </a:lnTo>
                  <a:lnTo>
                    <a:pt x="198932" y="186588"/>
                  </a:lnTo>
                  <a:lnTo>
                    <a:pt x="201637" y="184708"/>
                  </a:lnTo>
                  <a:lnTo>
                    <a:pt x="202793" y="183324"/>
                  </a:lnTo>
                  <a:lnTo>
                    <a:pt x="203873" y="181025"/>
                  </a:lnTo>
                  <a:lnTo>
                    <a:pt x="201485" y="175679"/>
                  </a:lnTo>
                  <a:lnTo>
                    <a:pt x="198755" y="172516"/>
                  </a:lnTo>
                  <a:lnTo>
                    <a:pt x="202615" y="169341"/>
                  </a:lnTo>
                  <a:lnTo>
                    <a:pt x="202539" y="169075"/>
                  </a:lnTo>
                  <a:lnTo>
                    <a:pt x="204076" y="168795"/>
                  </a:lnTo>
                  <a:lnTo>
                    <a:pt x="205803" y="168173"/>
                  </a:lnTo>
                  <a:lnTo>
                    <a:pt x="206032" y="167411"/>
                  </a:lnTo>
                  <a:lnTo>
                    <a:pt x="205981" y="167093"/>
                  </a:lnTo>
                  <a:lnTo>
                    <a:pt x="205625" y="166890"/>
                  </a:lnTo>
                  <a:lnTo>
                    <a:pt x="205625" y="166738"/>
                  </a:lnTo>
                  <a:lnTo>
                    <a:pt x="205473" y="166611"/>
                  </a:lnTo>
                  <a:lnTo>
                    <a:pt x="206654" y="167068"/>
                  </a:lnTo>
                  <a:lnTo>
                    <a:pt x="207289" y="166458"/>
                  </a:lnTo>
                  <a:lnTo>
                    <a:pt x="209169" y="159562"/>
                  </a:lnTo>
                  <a:close/>
                </a:path>
                <a:path w="329565" h="344804">
                  <a:moveTo>
                    <a:pt x="222846" y="60833"/>
                  </a:moveTo>
                  <a:lnTo>
                    <a:pt x="222300" y="60871"/>
                  </a:lnTo>
                  <a:lnTo>
                    <a:pt x="221615" y="60756"/>
                  </a:lnTo>
                  <a:lnTo>
                    <a:pt x="221195" y="60998"/>
                  </a:lnTo>
                  <a:lnTo>
                    <a:pt x="220243" y="61582"/>
                  </a:lnTo>
                  <a:lnTo>
                    <a:pt x="220687" y="62382"/>
                  </a:lnTo>
                  <a:lnTo>
                    <a:pt x="221170" y="63017"/>
                  </a:lnTo>
                  <a:lnTo>
                    <a:pt x="221297" y="63182"/>
                  </a:lnTo>
                  <a:lnTo>
                    <a:pt x="221767" y="63106"/>
                  </a:lnTo>
                  <a:lnTo>
                    <a:pt x="222097" y="63157"/>
                  </a:lnTo>
                  <a:lnTo>
                    <a:pt x="222846" y="60833"/>
                  </a:lnTo>
                  <a:close/>
                </a:path>
                <a:path w="329565" h="344804">
                  <a:moveTo>
                    <a:pt x="225285" y="32562"/>
                  </a:moveTo>
                  <a:lnTo>
                    <a:pt x="225031" y="32435"/>
                  </a:lnTo>
                  <a:lnTo>
                    <a:pt x="223431" y="31762"/>
                  </a:lnTo>
                  <a:lnTo>
                    <a:pt x="222199" y="32359"/>
                  </a:lnTo>
                  <a:lnTo>
                    <a:pt x="219189" y="31026"/>
                  </a:lnTo>
                  <a:lnTo>
                    <a:pt x="219087" y="33235"/>
                  </a:lnTo>
                  <a:lnTo>
                    <a:pt x="217932" y="34061"/>
                  </a:lnTo>
                  <a:lnTo>
                    <a:pt x="215773" y="35674"/>
                  </a:lnTo>
                  <a:lnTo>
                    <a:pt x="218084" y="37452"/>
                  </a:lnTo>
                  <a:lnTo>
                    <a:pt x="217347" y="38989"/>
                  </a:lnTo>
                  <a:lnTo>
                    <a:pt x="218008" y="39662"/>
                  </a:lnTo>
                  <a:lnTo>
                    <a:pt x="219036" y="39370"/>
                  </a:lnTo>
                  <a:lnTo>
                    <a:pt x="219760" y="38938"/>
                  </a:lnTo>
                  <a:lnTo>
                    <a:pt x="221272" y="38265"/>
                  </a:lnTo>
                  <a:lnTo>
                    <a:pt x="223075" y="37757"/>
                  </a:lnTo>
                  <a:lnTo>
                    <a:pt x="224688" y="36131"/>
                  </a:lnTo>
                  <a:lnTo>
                    <a:pt x="225158" y="33362"/>
                  </a:lnTo>
                  <a:lnTo>
                    <a:pt x="225285" y="32562"/>
                  </a:lnTo>
                  <a:close/>
                </a:path>
                <a:path w="329565" h="344804">
                  <a:moveTo>
                    <a:pt x="228396" y="91401"/>
                  </a:moveTo>
                  <a:lnTo>
                    <a:pt x="227698" y="86588"/>
                  </a:lnTo>
                  <a:lnTo>
                    <a:pt x="228015" y="86156"/>
                  </a:lnTo>
                  <a:lnTo>
                    <a:pt x="227545" y="82689"/>
                  </a:lnTo>
                  <a:lnTo>
                    <a:pt x="226669" y="82042"/>
                  </a:lnTo>
                  <a:lnTo>
                    <a:pt x="223558" y="82537"/>
                  </a:lnTo>
                  <a:lnTo>
                    <a:pt x="219430" y="83146"/>
                  </a:lnTo>
                  <a:lnTo>
                    <a:pt x="217881" y="87909"/>
                  </a:lnTo>
                  <a:lnTo>
                    <a:pt x="216674" y="91986"/>
                  </a:lnTo>
                  <a:lnTo>
                    <a:pt x="218909" y="94894"/>
                  </a:lnTo>
                  <a:lnTo>
                    <a:pt x="223329" y="94310"/>
                  </a:lnTo>
                  <a:lnTo>
                    <a:pt x="224231" y="93535"/>
                  </a:lnTo>
                  <a:lnTo>
                    <a:pt x="228396" y="91401"/>
                  </a:lnTo>
                  <a:close/>
                </a:path>
                <a:path w="329565" h="344804">
                  <a:moveTo>
                    <a:pt x="229603" y="103530"/>
                  </a:moveTo>
                  <a:lnTo>
                    <a:pt x="229501" y="101815"/>
                  </a:lnTo>
                  <a:lnTo>
                    <a:pt x="226060" y="97599"/>
                  </a:lnTo>
                  <a:lnTo>
                    <a:pt x="223977" y="97701"/>
                  </a:lnTo>
                  <a:lnTo>
                    <a:pt x="220687" y="96748"/>
                  </a:lnTo>
                  <a:lnTo>
                    <a:pt x="218033" y="98437"/>
                  </a:lnTo>
                  <a:lnTo>
                    <a:pt x="216928" y="101993"/>
                  </a:lnTo>
                  <a:lnTo>
                    <a:pt x="216192" y="104508"/>
                  </a:lnTo>
                  <a:lnTo>
                    <a:pt x="218681" y="106565"/>
                  </a:lnTo>
                  <a:lnTo>
                    <a:pt x="220713" y="108292"/>
                  </a:lnTo>
                  <a:lnTo>
                    <a:pt x="225539" y="107899"/>
                  </a:lnTo>
                  <a:lnTo>
                    <a:pt x="227444" y="105867"/>
                  </a:lnTo>
                  <a:lnTo>
                    <a:pt x="229603" y="103530"/>
                  </a:lnTo>
                  <a:close/>
                </a:path>
                <a:path w="329565" h="344804">
                  <a:moveTo>
                    <a:pt x="234467" y="40563"/>
                  </a:moveTo>
                  <a:lnTo>
                    <a:pt x="234175" y="38506"/>
                  </a:lnTo>
                  <a:lnTo>
                    <a:pt x="233146" y="38912"/>
                  </a:lnTo>
                  <a:lnTo>
                    <a:pt x="232511" y="38633"/>
                  </a:lnTo>
                  <a:lnTo>
                    <a:pt x="231089" y="37960"/>
                  </a:lnTo>
                  <a:lnTo>
                    <a:pt x="228727" y="38214"/>
                  </a:lnTo>
                  <a:lnTo>
                    <a:pt x="229679" y="35217"/>
                  </a:lnTo>
                  <a:lnTo>
                    <a:pt x="229146" y="34798"/>
                  </a:lnTo>
                  <a:lnTo>
                    <a:pt x="228523" y="34442"/>
                  </a:lnTo>
                  <a:lnTo>
                    <a:pt x="228447" y="34848"/>
                  </a:lnTo>
                  <a:lnTo>
                    <a:pt x="227164" y="37134"/>
                  </a:lnTo>
                  <a:lnTo>
                    <a:pt x="228447" y="38430"/>
                  </a:lnTo>
                  <a:lnTo>
                    <a:pt x="229120" y="39890"/>
                  </a:lnTo>
                  <a:lnTo>
                    <a:pt x="229730" y="40970"/>
                  </a:lnTo>
                  <a:lnTo>
                    <a:pt x="229984" y="41541"/>
                  </a:lnTo>
                  <a:lnTo>
                    <a:pt x="230327" y="42278"/>
                  </a:lnTo>
                  <a:lnTo>
                    <a:pt x="230581" y="43103"/>
                  </a:lnTo>
                  <a:lnTo>
                    <a:pt x="231736" y="42773"/>
                  </a:lnTo>
                  <a:lnTo>
                    <a:pt x="232867" y="42481"/>
                  </a:lnTo>
                  <a:lnTo>
                    <a:pt x="234467" y="40563"/>
                  </a:lnTo>
                  <a:close/>
                </a:path>
                <a:path w="329565" h="344804">
                  <a:moveTo>
                    <a:pt x="239141" y="162521"/>
                  </a:moveTo>
                  <a:lnTo>
                    <a:pt x="239039" y="154762"/>
                  </a:lnTo>
                  <a:lnTo>
                    <a:pt x="238290" y="154038"/>
                  </a:lnTo>
                  <a:lnTo>
                    <a:pt x="234200" y="154241"/>
                  </a:lnTo>
                  <a:lnTo>
                    <a:pt x="233819" y="154165"/>
                  </a:lnTo>
                  <a:lnTo>
                    <a:pt x="233197" y="154266"/>
                  </a:lnTo>
                  <a:lnTo>
                    <a:pt x="233019" y="154559"/>
                  </a:lnTo>
                  <a:lnTo>
                    <a:pt x="232791" y="154660"/>
                  </a:lnTo>
                  <a:lnTo>
                    <a:pt x="233095" y="154139"/>
                  </a:lnTo>
                  <a:lnTo>
                    <a:pt x="233565" y="153606"/>
                  </a:lnTo>
                  <a:lnTo>
                    <a:pt x="233895" y="151574"/>
                  </a:lnTo>
                  <a:lnTo>
                    <a:pt x="232689" y="150622"/>
                  </a:lnTo>
                  <a:lnTo>
                    <a:pt x="231863" y="148158"/>
                  </a:lnTo>
                  <a:lnTo>
                    <a:pt x="230225" y="149364"/>
                  </a:lnTo>
                  <a:lnTo>
                    <a:pt x="228828" y="149009"/>
                  </a:lnTo>
                  <a:lnTo>
                    <a:pt x="228422" y="148818"/>
                  </a:lnTo>
                  <a:lnTo>
                    <a:pt x="226987" y="147281"/>
                  </a:lnTo>
                  <a:lnTo>
                    <a:pt x="225907" y="147307"/>
                  </a:lnTo>
                  <a:lnTo>
                    <a:pt x="224853" y="147739"/>
                  </a:lnTo>
                  <a:lnTo>
                    <a:pt x="224955" y="147535"/>
                  </a:lnTo>
                  <a:lnTo>
                    <a:pt x="225158" y="147434"/>
                  </a:lnTo>
                  <a:lnTo>
                    <a:pt x="225513" y="145453"/>
                  </a:lnTo>
                  <a:lnTo>
                    <a:pt x="223723" y="146304"/>
                  </a:lnTo>
                  <a:lnTo>
                    <a:pt x="223329" y="144767"/>
                  </a:lnTo>
                  <a:lnTo>
                    <a:pt x="222923" y="144246"/>
                  </a:lnTo>
                  <a:lnTo>
                    <a:pt x="220941" y="140601"/>
                  </a:lnTo>
                  <a:lnTo>
                    <a:pt x="221221" y="139928"/>
                  </a:lnTo>
                  <a:lnTo>
                    <a:pt x="224777" y="138849"/>
                  </a:lnTo>
                  <a:lnTo>
                    <a:pt x="225132" y="138696"/>
                  </a:lnTo>
                  <a:lnTo>
                    <a:pt x="229044" y="137744"/>
                  </a:lnTo>
                  <a:lnTo>
                    <a:pt x="229857" y="136537"/>
                  </a:lnTo>
                  <a:lnTo>
                    <a:pt x="227622" y="130441"/>
                  </a:lnTo>
                  <a:lnTo>
                    <a:pt x="226415" y="129108"/>
                  </a:lnTo>
                  <a:lnTo>
                    <a:pt x="223583" y="129184"/>
                  </a:lnTo>
                  <a:lnTo>
                    <a:pt x="222846" y="129540"/>
                  </a:lnTo>
                  <a:lnTo>
                    <a:pt x="221538" y="129184"/>
                  </a:lnTo>
                  <a:lnTo>
                    <a:pt x="220637" y="129438"/>
                  </a:lnTo>
                  <a:lnTo>
                    <a:pt x="219633" y="131165"/>
                  </a:lnTo>
                  <a:lnTo>
                    <a:pt x="219938" y="133121"/>
                  </a:lnTo>
                  <a:lnTo>
                    <a:pt x="215239" y="134734"/>
                  </a:lnTo>
                  <a:lnTo>
                    <a:pt x="218160" y="137121"/>
                  </a:lnTo>
                  <a:lnTo>
                    <a:pt x="215239" y="140258"/>
                  </a:lnTo>
                  <a:lnTo>
                    <a:pt x="218186" y="140500"/>
                  </a:lnTo>
                  <a:lnTo>
                    <a:pt x="218401" y="141528"/>
                  </a:lnTo>
                  <a:lnTo>
                    <a:pt x="218732" y="142989"/>
                  </a:lnTo>
                  <a:lnTo>
                    <a:pt x="217081" y="143865"/>
                  </a:lnTo>
                  <a:lnTo>
                    <a:pt x="216344" y="145326"/>
                  </a:lnTo>
                  <a:lnTo>
                    <a:pt x="216877" y="145821"/>
                  </a:lnTo>
                  <a:lnTo>
                    <a:pt x="216954" y="148958"/>
                  </a:lnTo>
                  <a:lnTo>
                    <a:pt x="219557" y="148793"/>
                  </a:lnTo>
                  <a:lnTo>
                    <a:pt x="221170" y="149796"/>
                  </a:lnTo>
                  <a:lnTo>
                    <a:pt x="220433" y="150622"/>
                  </a:lnTo>
                  <a:lnTo>
                    <a:pt x="220395" y="152031"/>
                  </a:lnTo>
                  <a:lnTo>
                    <a:pt x="219036" y="154787"/>
                  </a:lnTo>
                  <a:lnTo>
                    <a:pt x="220916" y="154914"/>
                  </a:lnTo>
                  <a:lnTo>
                    <a:pt x="221742" y="156121"/>
                  </a:lnTo>
                  <a:lnTo>
                    <a:pt x="222123" y="156324"/>
                  </a:lnTo>
                  <a:lnTo>
                    <a:pt x="222821" y="156895"/>
                  </a:lnTo>
                  <a:lnTo>
                    <a:pt x="224028" y="160185"/>
                  </a:lnTo>
                  <a:lnTo>
                    <a:pt x="226745" y="158203"/>
                  </a:lnTo>
                  <a:lnTo>
                    <a:pt x="229298" y="157772"/>
                  </a:lnTo>
                  <a:lnTo>
                    <a:pt x="229527" y="157454"/>
                  </a:lnTo>
                  <a:lnTo>
                    <a:pt x="229806" y="157353"/>
                  </a:lnTo>
                  <a:lnTo>
                    <a:pt x="229349" y="158153"/>
                  </a:lnTo>
                  <a:lnTo>
                    <a:pt x="228803" y="158978"/>
                  </a:lnTo>
                  <a:lnTo>
                    <a:pt x="229222" y="162750"/>
                  </a:lnTo>
                  <a:lnTo>
                    <a:pt x="231228" y="164528"/>
                  </a:lnTo>
                  <a:lnTo>
                    <a:pt x="237629" y="164325"/>
                  </a:lnTo>
                  <a:lnTo>
                    <a:pt x="239141" y="162521"/>
                  </a:lnTo>
                  <a:close/>
                </a:path>
                <a:path w="329565" h="344804">
                  <a:moveTo>
                    <a:pt x="240347" y="81762"/>
                  </a:moveTo>
                  <a:lnTo>
                    <a:pt x="239814" y="80429"/>
                  </a:lnTo>
                  <a:lnTo>
                    <a:pt x="239623" y="79349"/>
                  </a:lnTo>
                  <a:lnTo>
                    <a:pt x="239395" y="78054"/>
                  </a:lnTo>
                  <a:lnTo>
                    <a:pt x="238239" y="78168"/>
                  </a:lnTo>
                  <a:lnTo>
                    <a:pt x="236829" y="78371"/>
                  </a:lnTo>
                  <a:lnTo>
                    <a:pt x="236461" y="78447"/>
                  </a:lnTo>
                  <a:lnTo>
                    <a:pt x="236080" y="78498"/>
                  </a:lnTo>
                  <a:lnTo>
                    <a:pt x="236232" y="80530"/>
                  </a:lnTo>
                  <a:lnTo>
                    <a:pt x="236334" y="81559"/>
                  </a:lnTo>
                  <a:lnTo>
                    <a:pt x="236435" y="82359"/>
                  </a:lnTo>
                  <a:lnTo>
                    <a:pt x="238112" y="82994"/>
                  </a:lnTo>
                  <a:lnTo>
                    <a:pt x="238887" y="82562"/>
                  </a:lnTo>
                  <a:lnTo>
                    <a:pt x="240347" y="81762"/>
                  </a:lnTo>
                  <a:close/>
                </a:path>
                <a:path w="329565" h="344804">
                  <a:moveTo>
                    <a:pt x="245071" y="44780"/>
                  </a:moveTo>
                  <a:lnTo>
                    <a:pt x="244868" y="43078"/>
                  </a:lnTo>
                  <a:lnTo>
                    <a:pt x="243255" y="41668"/>
                  </a:lnTo>
                  <a:lnTo>
                    <a:pt x="242658" y="41122"/>
                  </a:lnTo>
                  <a:lnTo>
                    <a:pt x="242074" y="40716"/>
                  </a:lnTo>
                  <a:lnTo>
                    <a:pt x="239890" y="43103"/>
                  </a:lnTo>
                  <a:lnTo>
                    <a:pt x="239064" y="46774"/>
                  </a:lnTo>
                  <a:lnTo>
                    <a:pt x="241528" y="47523"/>
                  </a:lnTo>
                  <a:lnTo>
                    <a:pt x="242912" y="47599"/>
                  </a:lnTo>
                  <a:lnTo>
                    <a:pt x="243865" y="46215"/>
                  </a:lnTo>
                  <a:lnTo>
                    <a:pt x="245071" y="44780"/>
                  </a:lnTo>
                  <a:close/>
                </a:path>
                <a:path w="329565" h="344804">
                  <a:moveTo>
                    <a:pt x="250266" y="75361"/>
                  </a:moveTo>
                  <a:lnTo>
                    <a:pt x="247777" y="74930"/>
                  </a:lnTo>
                  <a:lnTo>
                    <a:pt x="246926" y="73850"/>
                  </a:lnTo>
                  <a:lnTo>
                    <a:pt x="245541" y="72694"/>
                  </a:lnTo>
                  <a:lnTo>
                    <a:pt x="243433" y="72529"/>
                  </a:lnTo>
                  <a:lnTo>
                    <a:pt x="242354" y="73507"/>
                  </a:lnTo>
                  <a:lnTo>
                    <a:pt x="241477" y="74307"/>
                  </a:lnTo>
                  <a:lnTo>
                    <a:pt x="241947" y="77698"/>
                  </a:lnTo>
                  <a:lnTo>
                    <a:pt x="244665" y="80086"/>
                  </a:lnTo>
                  <a:lnTo>
                    <a:pt x="246214" y="79603"/>
                  </a:lnTo>
                  <a:lnTo>
                    <a:pt x="250266" y="75361"/>
                  </a:lnTo>
                  <a:close/>
                </a:path>
                <a:path w="329565" h="344804">
                  <a:moveTo>
                    <a:pt x="250418" y="72847"/>
                  </a:moveTo>
                  <a:lnTo>
                    <a:pt x="249859" y="71869"/>
                  </a:lnTo>
                  <a:lnTo>
                    <a:pt x="249555" y="71615"/>
                  </a:lnTo>
                  <a:lnTo>
                    <a:pt x="249161" y="71094"/>
                  </a:lnTo>
                  <a:lnTo>
                    <a:pt x="249034" y="71145"/>
                  </a:lnTo>
                  <a:lnTo>
                    <a:pt x="248081" y="71640"/>
                  </a:lnTo>
                  <a:lnTo>
                    <a:pt x="248310" y="72745"/>
                  </a:lnTo>
                  <a:lnTo>
                    <a:pt x="247929" y="73583"/>
                  </a:lnTo>
                  <a:lnTo>
                    <a:pt x="248310" y="73609"/>
                  </a:lnTo>
                  <a:lnTo>
                    <a:pt x="248729" y="73774"/>
                  </a:lnTo>
                  <a:lnTo>
                    <a:pt x="249834" y="73355"/>
                  </a:lnTo>
                  <a:lnTo>
                    <a:pt x="250418" y="72847"/>
                  </a:lnTo>
                  <a:close/>
                </a:path>
                <a:path w="329565" h="344804">
                  <a:moveTo>
                    <a:pt x="254025" y="51866"/>
                  </a:moveTo>
                  <a:lnTo>
                    <a:pt x="253822" y="50609"/>
                  </a:lnTo>
                  <a:lnTo>
                    <a:pt x="253377" y="50088"/>
                  </a:lnTo>
                  <a:lnTo>
                    <a:pt x="251574" y="50330"/>
                  </a:lnTo>
                  <a:lnTo>
                    <a:pt x="249961" y="50711"/>
                  </a:lnTo>
                  <a:lnTo>
                    <a:pt x="248780" y="51968"/>
                  </a:lnTo>
                  <a:lnTo>
                    <a:pt x="248653" y="52120"/>
                  </a:lnTo>
                  <a:lnTo>
                    <a:pt x="248958" y="52666"/>
                  </a:lnTo>
                  <a:lnTo>
                    <a:pt x="249034" y="53022"/>
                  </a:lnTo>
                  <a:lnTo>
                    <a:pt x="250507" y="54749"/>
                  </a:lnTo>
                  <a:lnTo>
                    <a:pt x="251244" y="52070"/>
                  </a:lnTo>
                  <a:lnTo>
                    <a:pt x="252603" y="52438"/>
                  </a:lnTo>
                  <a:lnTo>
                    <a:pt x="253453" y="52666"/>
                  </a:lnTo>
                  <a:lnTo>
                    <a:pt x="254025" y="51866"/>
                  </a:lnTo>
                  <a:close/>
                </a:path>
                <a:path w="329565" h="344804">
                  <a:moveTo>
                    <a:pt x="257467" y="45720"/>
                  </a:moveTo>
                  <a:lnTo>
                    <a:pt x="256743" y="44513"/>
                  </a:lnTo>
                  <a:lnTo>
                    <a:pt x="256717" y="43408"/>
                  </a:lnTo>
                  <a:lnTo>
                    <a:pt x="256235" y="43688"/>
                  </a:lnTo>
                  <a:lnTo>
                    <a:pt x="255663" y="43853"/>
                  </a:lnTo>
                  <a:lnTo>
                    <a:pt x="255282" y="44234"/>
                  </a:lnTo>
                  <a:lnTo>
                    <a:pt x="254685" y="44881"/>
                  </a:lnTo>
                  <a:lnTo>
                    <a:pt x="253657" y="45593"/>
                  </a:lnTo>
                  <a:lnTo>
                    <a:pt x="254927" y="46748"/>
                  </a:lnTo>
                  <a:lnTo>
                    <a:pt x="255358" y="47218"/>
                  </a:lnTo>
                  <a:lnTo>
                    <a:pt x="255930" y="47091"/>
                  </a:lnTo>
                  <a:lnTo>
                    <a:pt x="256387" y="46697"/>
                  </a:lnTo>
                  <a:lnTo>
                    <a:pt x="257467" y="45720"/>
                  </a:lnTo>
                  <a:close/>
                </a:path>
                <a:path w="329565" h="344804">
                  <a:moveTo>
                    <a:pt x="263093" y="63055"/>
                  </a:moveTo>
                  <a:lnTo>
                    <a:pt x="260502" y="61836"/>
                  </a:lnTo>
                  <a:lnTo>
                    <a:pt x="258572" y="61556"/>
                  </a:lnTo>
                  <a:lnTo>
                    <a:pt x="255765" y="63258"/>
                  </a:lnTo>
                  <a:lnTo>
                    <a:pt x="254381" y="63538"/>
                  </a:lnTo>
                  <a:lnTo>
                    <a:pt x="251587" y="67310"/>
                  </a:lnTo>
                  <a:lnTo>
                    <a:pt x="250710" y="69418"/>
                  </a:lnTo>
                  <a:lnTo>
                    <a:pt x="251790" y="70116"/>
                  </a:lnTo>
                  <a:lnTo>
                    <a:pt x="253580" y="71297"/>
                  </a:lnTo>
                  <a:lnTo>
                    <a:pt x="255333" y="70688"/>
                  </a:lnTo>
                  <a:lnTo>
                    <a:pt x="257136" y="69481"/>
                  </a:lnTo>
                  <a:lnTo>
                    <a:pt x="257517" y="69342"/>
                  </a:lnTo>
                  <a:lnTo>
                    <a:pt x="258267" y="68961"/>
                  </a:lnTo>
                  <a:lnTo>
                    <a:pt x="259054" y="68605"/>
                  </a:lnTo>
                  <a:lnTo>
                    <a:pt x="261454" y="67157"/>
                  </a:lnTo>
                  <a:lnTo>
                    <a:pt x="263093" y="63055"/>
                  </a:lnTo>
                  <a:close/>
                </a:path>
                <a:path w="329565" h="344804">
                  <a:moveTo>
                    <a:pt x="264121" y="58140"/>
                  </a:moveTo>
                  <a:lnTo>
                    <a:pt x="263918" y="58089"/>
                  </a:lnTo>
                  <a:lnTo>
                    <a:pt x="263639" y="57912"/>
                  </a:lnTo>
                  <a:lnTo>
                    <a:pt x="263347" y="58191"/>
                  </a:lnTo>
                  <a:lnTo>
                    <a:pt x="263194" y="58470"/>
                  </a:lnTo>
                  <a:lnTo>
                    <a:pt x="262991" y="58737"/>
                  </a:lnTo>
                  <a:lnTo>
                    <a:pt x="263194" y="58788"/>
                  </a:lnTo>
                  <a:lnTo>
                    <a:pt x="263372" y="58864"/>
                  </a:lnTo>
                  <a:lnTo>
                    <a:pt x="263588" y="58940"/>
                  </a:lnTo>
                  <a:lnTo>
                    <a:pt x="263766" y="58648"/>
                  </a:lnTo>
                  <a:lnTo>
                    <a:pt x="264121" y="58140"/>
                  </a:lnTo>
                  <a:close/>
                </a:path>
                <a:path w="329565" h="344804">
                  <a:moveTo>
                    <a:pt x="276720" y="34213"/>
                  </a:moveTo>
                  <a:lnTo>
                    <a:pt x="275018" y="32715"/>
                  </a:lnTo>
                  <a:lnTo>
                    <a:pt x="275361" y="31534"/>
                  </a:lnTo>
                  <a:lnTo>
                    <a:pt x="275869" y="29972"/>
                  </a:lnTo>
                  <a:lnTo>
                    <a:pt x="274040" y="30632"/>
                  </a:lnTo>
                  <a:lnTo>
                    <a:pt x="273011" y="29997"/>
                  </a:lnTo>
                  <a:lnTo>
                    <a:pt x="272224" y="30530"/>
                  </a:lnTo>
                  <a:lnTo>
                    <a:pt x="272046" y="30607"/>
                  </a:lnTo>
                  <a:lnTo>
                    <a:pt x="270598" y="31381"/>
                  </a:lnTo>
                  <a:lnTo>
                    <a:pt x="269316" y="31737"/>
                  </a:lnTo>
                  <a:lnTo>
                    <a:pt x="269214" y="33693"/>
                  </a:lnTo>
                  <a:lnTo>
                    <a:pt x="269062" y="34391"/>
                  </a:lnTo>
                  <a:lnTo>
                    <a:pt x="270878" y="34544"/>
                  </a:lnTo>
                  <a:lnTo>
                    <a:pt x="272300" y="36055"/>
                  </a:lnTo>
                  <a:lnTo>
                    <a:pt x="274434" y="35166"/>
                  </a:lnTo>
                  <a:lnTo>
                    <a:pt x="276720" y="34213"/>
                  </a:lnTo>
                  <a:close/>
                </a:path>
                <a:path w="329565" h="344804">
                  <a:moveTo>
                    <a:pt x="278155" y="88341"/>
                  </a:moveTo>
                  <a:lnTo>
                    <a:pt x="275793" y="83324"/>
                  </a:lnTo>
                  <a:lnTo>
                    <a:pt x="275666" y="82461"/>
                  </a:lnTo>
                  <a:lnTo>
                    <a:pt x="274942" y="81813"/>
                  </a:lnTo>
                  <a:lnTo>
                    <a:pt x="272453" y="79654"/>
                  </a:lnTo>
                  <a:lnTo>
                    <a:pt x="269862" y="79883"/>
                  </a:lnTo>
                  <a:lnTo>
                    <a:pt x="267639" y="84023"/>
                  </a:lnTo>
                  <a:lnTo>
                    <a:pt x="266954" y="87109"/>
                  </a:lnTo>
                  <a:lnTo>
                    <a:pt x="266674" y="88569"/>
                  </a:lnTo>
                  <a:lnTo>
                    <a:pt x="267830" y="90093"/>
                  </a:lnTo>
                  <a:lnTo>
                    <a:pt x="269240" y="90271"/>
                  </a:lnTo>
                  <a:lnTo>
                    <a:pt x="269963" y="90373"/>
                  </a:lnTo>
                  <a:lnTo>
                    <a:pt x="270751" y="90271"/>
                  </a:lnTo>
                  <a:lnTo>
                    <a:pt x="272605" y="90271"/>
                  </a:lnTo>
                  <a:lnTo>
                    <a:pt x="277253" y="89992"/>
                  </a:lnTo>
                  <a:lnTo>
                    <a:pt x="278155" y="88341"/>
                  </a:lnTo>
                  <a:close/>
                </a:path>
                <a:path w="329565" h="344804">
                  <a:moveTo>
                    <a:pt x="285762" y="111633"/>
                  </a:moveTo>
                  <a:lnTo>
                    <a:pt x="284861" y="109347"/>
                  </a:lnTo>
                  <a:lnTo>
                    <a:pt x="284048" y="109677"/>
                  </a:lnTo>
                  <a:lnTo>
                    <a:pt x="283349" y="110109"/>
                  </a:lnTo>
                  <a:lnTo>
                    <a:pt x="282549" y="110604"/>
                  </a:lnTo>
                  <a:lnTo>
                    <a:pt x="281114" y="110756"/>
                  </a:lnTo>
                  <a:lnTo>
                    <a:pt x="281940" y="112217"/>
                  </a:lnTo>
                  <a:lnTo>
                    <a:pt x="282397" y="112991"/>
                  </a:lnTo>
                  <a:lnTo>
                    <a:pt x="282422" y="114350"/>
                  </a:lnTo>
                  <a:lnTo>
                    <a:pt x="283895" y="114071"/>
                  </a:lnTo>
                  <a:lnTo>
                    <a:pt x="284924" y="113715"/>
                  </a:lnTo>
                  <a:lnTo>
                    <a:pt x="285762" y="111633"/>
                  </a:lnTo>
                  <a:close/>
                </a:path>
                <a:path w="329565" h="344804">
                  <a:moveTo>
                    <a:pt x="286105" y="94945"/>
                  </a:moveTo>
                  <a:lnTo>
                    <a:pt x="284810" y="94145"/>
                  </a:lnTo>
                  <a:lnTo>
                    <a:pt x="284124" y="94068"/>
                  </a:lnTo>
                  <a:lnTo>
                    <a:pt x="283895" y="94094"/>
                  </a:lnTo>
                  <a:lnTo>
                    <a:pt x="283819" y="93662"/>
                  </a:lnTo>
                  <a:lnTo>
                    <a:pt x="284048" y="93510"/>
                  </a:lnTo>
                  <a:lnTo>
                    <a:pt x="283921" y="91376"/>
                  </a:lnTo>
                  <a:lnTo>
                    <a:pt x="281597" y="90043"/>
                  </a:lnTo>
                  <a:lnTo>
                    <a:pt x="276898" y="90322"/>
                  </a:lnTo>
                  <a:lnTo>
                    <a:pt x="275945" y="91503"/>
                  </a:lnTo>
                  <a:lnTo>
                    <a:pt x="276199" y="96316"/>
                  </a:lnTo>
                  <a:lnTo>
                    <a:pt x="277177" y="97053"/>
                  </a:lnTo>
                  <a:lnTo>
                    <a:pt x="280631" y="97002"/>
                  </a:lnTo>
                  <a:lnTo>
                    <a:pt x="280708" y="96799"/>
                  </a:lnTo>
                  <a:lnTo>
                    <a:pt x="281063" y="96748"/>
                  </a:lnTo>
                  <a:lnTo>
                    <a:pt x="281889" y="96901"/>
                  </a:lnTo>
                  <a:lnTo>
                    <a:pt x="282740" y="96951"/>
                  </a:lnTo>
                  <a:lnTo>
                    <a:pt x="284327" y="97307"/>
                  </a:lnTo>
                  <a:lnTo>
                    <a:pt x="285254" y="97104"/>
                  </a:lnTo>
                  <a:lnTo>
                    <a:pt x="286105" y="94945"/>
                  </a:lnTo>
                  <a:close/>
                </a:path>
                <a:path w="329565" h="344804">
                  <a:moveTo>
                    <a:pt x="289521" y="38112"/>
                  </a:moveTo>
                  <a:lnTo>
                    <a:pt x="286207" y="37757"/>
                  </a:lnTo>
                  <a:lnTo>
                    <a:pt x="283946" y="35826"/>
                  </a:lnTo>
                  <a:lnTo>
                    <a:pt x="283527" y="37960"/>
                  </a:lnTo>
                  <a:lnTo>
                    <a:pt x="281762" y="39319"/>
                  </a:lnTo>
                  <a:lnTo>
                    <a:pt x="279654" y="43256"/>
                  </a:lnTo>
                  <a:lnTo>
                    <a:pt x="279387" y="44640"/>
                  </a:lnTo>
                  <a:lnTo>
                    <a:pt x="278879" y="44932"/>
                  </a:lnTo>
                  <a:lnTo>
                    <a:pt x="278853" y="48145"/>
                  </a:lnTo>
                  <a:lnTo>
                    <a:pt x="280492" y="48882"/>
                  </a:lnTo>
                  <a:lnTo>
                    <a:pt x="281597" y="50114"/>
                  </a:lnTo>
                  <a:lnTo>
                    <a:pt x="282295" y="49606"/>
                  </a:lnTo>
                  <a:lnTo>
                    <a:pt x="283819" y="48958"/>
                  </a:lnTo>
                  <a:lnTo>
                    <a:pt x="287362" y="47472"/>
                  </a:lnTo>
                  <a:lnTo>
                    <a:pt x="288099" y="45313"/>
                  </a:lnTo>
                  <a:lnTo>
                    <a:pt x="287337" y="42024"/>
                  </a:lnTo>
                  <a:lnTo>
                    <a:pt x="287261" y="41617"/>
                  </a:lnTo>
                  <a:lnTo>
                    <a:pt x="287083" y="41071"/>
                  </a:lnTo>
                  <a:lnTo>
                    <a:pt x="289521" y="38112"/>
                  </a:lnTo>
                  <a:close/>
                </a:path>
                <a:path w="329565" h="344804">
                  <a:moveTo>
                    <a:pt x="289826" y="99910"/>
                  </a:moveTo>
                  <a:lnTo>
                    <a:pt x="289420" y="99136"/>
                  </a:lnTo>
                  <a:lnTo>
                    <a:pt x="288925" y="98552"/>
                  </a:lnTo>
                  <a:lnTo>
                    <a:pt x="287997" y="99187"/>
                  </a:lnTo>
                  <a:lnTo>
                    <a:pt x="287718" y="99415"/>
                  </a:lnTo>
                  <a:lnTo>
                    <a:pt x="287515" y="99758"/>
                  </a:lnTo>
                  <a:lnTo>
                    <a:pt x="287261" y="100037"/>
                  </a:lnTo>
                  <a:lnTo>
                    <a:pt x="288099" y="100393"/>
                  </a:lnTo>
                  <a:lnTo>
                    <a:pt x="288925" y="100711"/>
                  </a:lnTo>
                  <a:lnTo>
                    <a:pt x="289750" y="101066"/>
                  </a:lnTo>
                  <a:lnTo>
                    <a:pt x="289826" y="99910"/>
                  </a:lnTo>
                  <a:close/>
                </a:path>
                <a:path w="329565" h="344804">
                  <a:moveTo>
                    <a:pt x="297002" y="78955"/>
                  </a:moveTo>
                  <a:lnTo>
                    <a:pt x="294449" y="76771"/>
                  </a:lnTo>
                  <a:lnTo>
                    <a:pt x="292760" y="75539"/>
                  </a:lnTo>
                  <a:lnTo>
                    <a:pt x="291884" y="72682"/>
                  </a:lnTo>
                  <a:lnTo>
                    <a:pt x="290906" y="72326"/>
                  </a:lnTo>
                  <a:lnTo>
                    <a:pt x="291680" y="71348"/>
                  </a:lnTo>
                  <a:lnTo>
                    <a:pt x="292163" y="70294"/>
                  </a:lnTo>
                  <a:lnTo>
                    <a:pt x="289369" y="67284"/>
                  </a:lnTo>
                  <a:lnTo>
                    <a:pt x="289826" y="63792"/>
                  </a:lnTo>
                  <a:lnTo>
                    <a:pt x="287159" y="59245"/>
                  </a:lnTo>
                  <a:lnTo>
                    <a:pt x="283121" y="58813"/>
                  </a:lnTo>
                  <a:lnTo>
                    <a:pt x="279006" y="62128"/>
                  </a:lnTo>
                  <a:lnTo>
                    <a:pt x="278384" y="65024"/>
                  </a:lnTo>
                  <a:lnTo>
                    <a:pt x="276847" y="67983"/>
                  </a:lnTo>
                  <a:lnTo>
                    <a:pt x="276771" y="68935"/>
                  </a:lnTo>
                  <a:lnTo>
                    <a:pt x="279908" y="72021"/>
                  </a:lnTo>
                  <a:lnTo>
                    <a:pt x="282194" y="74764"/>
                  </a:lnTo>
                  <a:lnTo>
                    <a:pt x="286207" y="74256"/>
                  </a:lnTo>
                  <a:lnTo>
                    <a:pt x="287108" y="74231"/>
                  </a:lnTo>
                  <a:lnTo>
                    <a:pt x="286969" y="74587"/>
                  </a:lnTo>
                  <a:lnTo>
                    <a:pt x="286613" y="74688"/>
                  </a:lnTo>
                  <a:lnTo>
                    <a:pt x="286029" y="77825"/>
                  </a:lnTo>
                  <a:lnTo>
                    <a:pt x="288518" y="79222"/>
                  </a:lnTo>
                  <a:lnTo>
                    <a:pt x="289128" y="81813"/>
                  </a:lnTo>
                  <a:lnTo>
                    <a:pt x="290804" y="81216"/>
                  </a:lnTo>
                  <a:lnTo>
                    <a:pt x="292392" y="82994"/>
                  </a:lnTo>
                  <a:lnTo>
                    <a:pt x="295300" y="81965"/>
                  </a:lnTo>
                  <a:lnTo>
                    <a:pt x="296583" y="82194"/>
                  </a:lnTo>
                  <a:lnTo>
                    <a:pt x="296748" y="80060"/>
                  </a:lnTo>
                  <a:lnTo>
                    <a:pt x="297002" y="78955"/>
                  </a:lnTo>
                  <a:close/>
                </a:path>
                <a:path w="329565" h="344804">
                  <a:moveTo>
                    <a:pt x="297586" y="20180"/>
                  </a:moveTo>
                  <a:lnTo>
                    <a:pt x="296557" y="18859"/>
                  </a:lnTo>
                  <a:lnTo>
                    <a:pt x="296303" y="17729"/>
                  </a:lnTo>
                  <a:lnTo>
                    <a:pt x="295402" y="17297"/>
                  </a:lnTo>
                  <a:lnTo>
                    <a:pt x="291807" y="16624"/>
                  </a:lnTo>
                  <a:lnTo>
                    <a:pt x="290182" y="18630"/>
                  </a:lnTo>
                  <a:lnTo>
                    <a:pt x="287185" y="20040"/>
                  </a:lnTo>
                  <a:lnTo>
                    <a:pt x="287058" y="21463"/>
                  </a:lnTo>
                  <a:lnTo>
                    <a:pt x="287286" y="24853"/>
                  </a:lnTo>
                  <a:lnTo>
                    <a:pt x="288417" y="27546"/>
                  </a:lnTo>
                  <a:lnTo>
                    <a:pt x="289953" y="27863"/>
                  </a:lnTo>
                  <a:lnTo>
                    <a:pt x="291909" y="28321"/>
                  </a:lnTo>
                  <a:lnTo>
                    <a:pt x="292455" y="26631"/>
                  </a:lnTo>
                  <a:lnTo>
                    <a:pt x="294589" y="24523"/>
                  </a:lnTo>
                  <a:lnTo>
                    <a:pt x="294525" y="22796"/>
                  </a:lnTo>
                  <a:lnTo>
                    <a:pt x="296722" y="22123"/>
                  </a:lnTo>
                  <a:lnTo>
                    <a:pt x="297586" y="20180"/>
                  </a:lnTo>
                  <a:close/>
                </a:path>
                <a:path w="329565" h="344804">
                  <a:moveTo>
                    <a:pt x="298564" y="126466"/>
                  </a:moveTo>
                  <a:lnTo>
                    <a:pt x="298488" y="126072"/>
                  </a:lnTo>
                  <a:lnTo>
                    <a:pt x="298081" y="123786"/>
                  </a:lnTo>
                  <a:lnTo>
                    <a:pt x="291414" y="120396"/>
                  </a:lnTo>
                  <a:lnTo>
                    <a:pt x="285102" y="120396"/>
                  </a:lnTo>
                  <a:lnTo>
                    <a:pt x="284759" y="122580"/>
                  </a:lnTo>
                  <a:lnTo>
                    <a:pt x="283679" y="123380"/>
                  </a:lnTo>
                  <a:lnTo>
                    <a:pt x="282790" y="124218"/>
                  </a:lnTo>
                  <a:lnTo>
                    <a:pt x="282219" y="125120"/>
                  </a:lnTo>
                  <a:lnTo>
                    <a:pt x="281762" y="126072"/>
                  </a:lnTo>
                  <a:lnTo>
                    <a:pt x="281495" y="126072"/>
                  </a:lnTo>
                  <a:lnTo>
                    <a:pt x="280504" y="126441"/>
                  </a:lnTo>
                  <a:lnTo>
                    <a:pt x="280581" y="126072"/>
                  </a:lnTo>
                  <a:lnTo>
                    <a:pt x="280771" y="125120"/>
                  </a:lnTo>
                  <a:lnTo>
                    <a:pt x="280657" y="123786"/>
                  </a:lnTo>
                  <a:lnTo>
                    <a:pt x="280543" y="123380"/>
                  </a:lnTo>
                  <a:lnTo>
                    <a:pt x="280428" y="122986"/>
                  </a:lnTo>
                  <a:lnTo>
                    <a:pt x="280314" y="122580"/>
                  </a:lnTo>
                  <a:lnTo>
                    <a:pt x="279488" y="119773"/>
                  </a:lnTo>
                  <a:lnTo>
                    <a:pt x="274662" y="119773"/>
                  </a:lnTo>
                  <a:lnTo>
                    <a:pt x="271856" y="118186"/>
                  </a:lnTo>
                  <a:lnTo>
                    <a:pt x="270586" y="117830"/>
                  </a:lnTo>
                  <a:lnTo>
                    <a:pt x="268770" y="117335"/>
                  </a:lnTo>
                  <a:lnTo>
                    <a:pt x="267931" y="117830"/>
                  </a:lnTo>
                  <a:lnTo>
                    <a:pt x="267030" y="117157"/>
                  </a:lnTo>
                  <a:lnTo>
                    <a:pt x="264147" y="119468"/>
                  </a:lnTo>
                  <a:lnTo>
                    <a:pt x="264096" y="119773"/>
                  </a:lnTo>
                  <a:lnTo>
                    <a:pt x="263982" y="120396"/>
                  </a:lnTo>
                  <a:lnTo>
                    <a:pt x="263588" y="122580"/>
                  </a:lnTo>
                  <a:lnTo>
                    <a:pt x="263664" y="123380"/>
                  </a:lnTo>
                  <a:lnTo>
                    <a:pt x="264629" y="126072"/>
                  </a:lnTo>
                  <a:lnTo>
                    <a:pt x="265049" y="126466"/>
                  </a:lnTo>
                  <a:lnTo>
                    <a:pt x="265303" y="126873"/>
                  </a:lnTo>
                  <a:lnTo>
                    <a:pt x="264871" y="127381"/>
                  </a:lnTo>
                  <a:lnTo>
                    <a:pt x="264693" y="127850"/>
                  </a:lnTo>
                  <a:lnTo>
                    <a:pt x="264566" y="128333"/>
                  </a:lnTo>
                  <a:lnTo>
                    <a:pt x="265849" y="128651"/>
                  </a:lnTo>
                  <a:lnTo>
                    <a:pt x="266700" y="129184"/>
                  </a:lnTo>
                  <a:lnTo>
                    <a:pt x="266852" y="129184"/>
                  </a:lnTo>
                  <a:lnTo>
                    <a:pt x="267157" y="129438"/>
                  </a:lnTo>
                  <a:lnTo>
                    <a:pt x="267284" y="129730"/>
                  </a:lnTo>
                  <a:lnTo>
                    <a:pt x="267512" y="129984"/>
                  </a:lnTo>
                  <a:lnTo>
                    <a:pt x="266560" y="131724"/>
                  </a:lnTo>
                  <a:lnTo>
                    <a:pt x="265811" y="131813"/>
                  </a:lnTo>
                  <a:lnTo>
                    <a:pt x="265811" y="136080"/>
                  </a:lnTo>
                  <a:lnTo>
                    <a:pt x="263537" y="136080"/>
                  </a:lnTo>
                  <a:lnTo>
                    <a:pt x="264642" y="134556"/>
                  </a:lnTo>
                  <a:lnTo>
                    <a:pt x="265811" y="136080"/>
                  </a:lnTo>
                  <a:lnTo>
                    <a:pt x="265811" y="131813"/>
                  </a:lnTo>
                  <a:lnTo>
                    <a:pt x="264833" y="131902"/>
                  </a:lnTo>
                  <a:lnTo>
                    <a:pt x="264744" y="131724"/>
                  </a:lnTo>
                  <a:lnTo>
                    <a:pt x="264515" y="131216"/>
                  </a:lnTo>
                  <a:lnTo>
                    <a:pt x="257797" y="130314"/>
                  </a:lnTo>
                  <a:lnTo>
                    <a:pt x="255257" y="130314"/>
                  </a:lnTo>
                  <a:lnTo>
                    <a:pt x="252577" y="132372"/>
                  </a:lnTo>
                  <a:lnTo>
                    <a:pt x="252450" y="136080"/>
                  </a:lnTo>
                  <a:lnTo>
                    <a:pt x="252984" y="137071"/>
                  </a:lnTo>
                  <a:lnTo>
                    <a:pt x="254711" y="139649"/>
                  </a:lnTo>
                  <a:lnTo>
                    <a:pt x="259257" y="139230"/>
                  </a:lnTo>
                  <a:lnTo>
                    <a:pt x="258851" y="139230"/>
                  </a:lnTo>
                  <a:lnTo>
                    <a:pt x="260997" y="138366"/>
                  </a:lnTo>
                  <a:lnTo>
                    <a:pt x="260832" y="138366"/>
                  </a:lnTo>
                  <a:lnTo>
                    <a:pt x="262318" y="137096"/>
                  </a:lnTo>
                  <a:lnTo>
                    <a:pt x="261480" y="138747"/>
                  </a:lnTo>
                  <a:lnTo>
                    <a:pt x="262039" y="140309"/>
                  </a:lnTo>
                  <a:lnTo>
                    <a:pt x="263893" y="143040"/>
                  </a:lnTo>
                  <a:lnTo>
                    <a:pt x="265176" y="143344"/>
                  </a:lnTo>
                  <a:lnTo>
                    <a:pt x="270827" y="141338"/>
                  </a:lnTo>
                  <a:lnTo>
                    <a:pt x="270967" y="140906"/>
                  </a:lnTo>
                  <a:lnTo>
                    <a:pt x="269113" y="137071"/>
                  </a:lnTo>
                  <a:lnTo>
                    <a:pt x="268668" y="136080"/>
                  </a:lnTo>
                  <a:lnTo>
                    <a:pt x="267322" y="136080"/>
                  </a:lnTo>
                  <a:lnTo>
                    <a:pt x="267296" y="135864"/>
                  </a:lnTo>
                  <a:lnTo>
                    <a:pt x="267182" y="135102"/>
                  </a:lnTo>
                  <a:lnTo>
                    <a:pt x="267360" y="135102"/>
                  </a:lnTo>
                  <a:lnTo>
                    <a:pt x="268617" y="135864"/>
                  </a:lnTo>
                  <a:lnTo>
                    <a:pt x="268389" y="135864"/>
                  </a:lnTo>
                  <a:lnTo>
                    <a:pt x="268668" y="136080"/>
                  </a:lnTo>
                  <a:lnTo>
                    <a:pt x="270548" y="135102"/>
                  </a:lnTo>
                  <a:lnTo>
                    <a:pt x="271449" y="134556"/>
                  </a:lnTo>
                  <a:lnTo>
                    <a:pt x="272554" y="133400"/>
                  </a:lnTo>
                  <a:lnTo>
                    <a:pt x="274548" y="133400"/>
                  </a:lnTo>
                  <a:lnTo>
                    <a:pt x="274891" y="135102"/>
                  </a:lnTo>
                  <a:lnTo>
                    <a:pt x="275653" y="136080"/>
                  </a:lnTo>
                  <a:lnTo>
                    <a:pt x="275526" y="136080"/>
                  </a:lnTo>
                  <a:lnTo>
                    <a:pt x="279844" y="139649"/>
                  </a:lnTo>
                  <a:lnTo>
                    <a:pt x="279323" y="139649"/>
                  </a:lnTo>
                  <a:lnTo>
                    <a:pt x="281660" y="139852"/>
                  </a:lnTo>
                  <a:lnTo>
                    <a:pt x="283578" y="138366"/>
                  </a:lnTo>
                  <a:lnTo>
                    <a:pt x="284111" y="138099"/>
                  </a:lnTo>
                  <a:lnTo>
                    <a:pt x="284416" y="137896"/>
                  </a:lnTo>
                  <a:lnTo>
                    <a:pt x="284556" y="137464"/>
                  </a:lnTo>
                  <a:lnTo>
                    <a:pt x="285102" y="137071"/>
                  </a:lnTo>
                  <a:lnTo>
                    <a:pt x="285978" y="138099"/>
                  </a:lnTo>
                  <a:lnTo>
                    <a:pt x="286664" y="139230"/>
                  </a:lnTo>
                  <a:lnTo>
                    <a:pt x="289699" y="143192"/>
                  </a:lnTo>
                  <a:lnTo>
                    <a:pt x="293446" y="142532"/>
                  </a:lnTo>
                  <a:lnTo>
                    <a:pt x="294970" y="137896"/>
                  </a:lnTo>
                  <a:lnTo>
                    <a:pt x="294309" y="137071"/>
                  </a:lnTo>
                  <a:lnTo>
                    <a:pt x="293522" y="136080"/>
                  </a:lnTo>
                  <a:lnTo>
                    <a:pt x="293801" y="136080"/>
                  </a:lnTo>
                  <a:lnTo>
                    <a:pt x="295694" y="134378"/>
                  </a:lnTo>
                  <a:lnTo>
                    <a:pt x="296506" y="134048"/>
                  </a:lnTo>
                  <a:lnTo>
                    <a:pt x="296748" y="133400"/>
                  </a:lnTo>
                  <a:lnTo>
                    <a:pt x="298513" y="128651"/>
                  </a:lnTo>
                  <a:lnTo>
                    <a:pt x="298564" y="126466"/>
                  </a:lnTo>
                  <a:close/>
                </a:path>
                <a:path w="329565" h="344804">
                  <a:moveTo>
                    <a:pt x="303885" y="53568"/>
                  </a:moveTo>
                  <a:lnTo>
                    <a:pt x="302323" y="53695"/>
                  </a:lnTo>
                  <a:lnTo>
                    <a:pt x="301091" y="52920"/>
                  </a:lnTo>
                  <a:lnTo>
                    <a:pt x="300774" y="52285"/>
                  </a:lnTo>
                  <a:lnTo>
                    <a:pt x="302272" y="48298"/>
                  </a:lnTo>
                  <a:lnTo>
                    <a:pt x="297903" y="48425"/>
                  </a:lnTo>
                  <a:lnTo>
                    <a:pt x="296697" y="45593"/>
                  </a:lnTo>
                  <a:lnTo>
                    <a:pt x="294640" y="45212"/>
                  </a:lnTo>
                  <a:lnTo>
                    <a:pt x="294322" y="46316"/>
                  </a:lnTo>
                  <a:lnTo>
                    <a:pt x="293471" y="49123"/>
                  </a:lnTo>
                  <a:lnTo>
                    <a:pt x="291058" y="52019"/>
                  </a:lnTo>
                  <a:lnTo>
                    <a:pt x="293789" y="54952"/>
                  </a:lnTo>
                  <a:lnTo>
                    <a:pt x="294665" y="57683"/>
                  </a:lnTo>
                  <a:lnTo>
                    <a:pt x="297256" y="58839"/>
                  </a:lnTo>
                  <a:lnTo>
                    <a:pt x="299059" y="60972"/>
                  </a:lnTo>
                  <a:lnTo>
                    <a:pt x="300062" y="62077"/>
                  </a:lnTo>
                  <a:lnTo>
                    <a:pt x="301904" y="59143"/>
                  </a:lnTo>
                  <a:lnTo>
                    <a:pt x="303110" y="57543"/>
                  </a:lnTo>
                  <a:lnTo>
                    <a:pt x="303885" y="53568"/>
                  </a:lnTo>
                  <a:close/>
                </a:path>
                <a:path w="329565" h="344804">
                  <a:moveTo>
                    <a:pt x="317207" y="30632"/>
                  </a:moveTo>
                  <a:lnTo>
                    <a:pt x="317042" y="27863"/>
                  </a:lnTo>
                  <a:lnTo>
                    <a:pt x="315201" y="24650"/>
                  </a:lnTo>
                  <a:lnTo>
                    <a:pt x="314629" y="24599"/>
                  </a:lnTo>
                  <a:lnTo>
                    <a:pt x="311759" y="23545"/>
                  </a:lnTo>
                  <a:lnTo>
                    <a:pt x="309410" y="23152"/>
                  </a:lnTo>
                  <a:lnTo>
                    <a:pt x="304114" y="25107"/>
                  </a:lnTo>
                  <a:lnTo>
                    <a:pt x="300291" y="30149"/>
                  </a:lnTo>
                  <a:lnTo>
                    <a:pt x="299516" y="31026"/>
                  </a:lnTo>
                  <a:lnTo>
                    <a:pt x="302552" y="31813"/>
                  </a:lnTo>
                  <a:lnTo>
                    <a:pt x="302501" y="33820"/>
                  </a:lnTo>
                  <a:lnTo>
                    <a:pt x="303453" y="35077"/>
                  </a:lnTo>
                  <a:lnTo>
                    <a:pt x="304965" y="37109"/>
                  </a:lnTo>
                  <a:lnTo>
                    <a:pt x="307073" y="38087"/>
                  </a:lnTo>
                  <a:lnTo>
                    <a:pt x="311061" y="39484"/>
                  </a:lnTo>
                  <a:lnTo>
                    <a:pt x="312064" y="38290"/>
                  </a:lnTo>
                  <a:lnTo>
                    <a:pt x="313944" y="37604"/>
                  </a:lnTo>
                  <a:lnTo>
                    <a:pt x="314706" y="37579"/>
                  </a:lnTo>
                  <a:lnTo>
                    <a:pt x="315328" y="37350"/>
                  </a:lnTo>
                  <a:lnTo>
                    <a:pt x="315150" y="37084"/>
                  </a:lnTo>
                  <a:lnTo>
                    <a:pt x="315201" y="36830"/>
                  </a:lnTo>
                  <a:lnTo>
                    <a:pt x="316255" y="36131"/>
                  </a:lnTo>
                  <a:lnTo>
                    <a:pt x="317093" y="35026"/>
                  </a:lnTo>
                  <a:lnTo>
                    <a:pt x="317207" y="30632"/>
                  </a:lnTo>
                  <a:close/>
                </a:path>
                <a:path w="329565" h="344804">
                  <a:moveTo>
                    <a:pt x="328663" y="17348"/>
                  </a:moveTo>
                  <a:lnTo>
                    <a:pt x="328282" y="16522"/>
                  </a:lnTo>
                  <a:lnTo>
                    <a:pt x="326085" y="16687"/>
                  </a:lnTo>
                  <a:lnTo>
                    <a:pt x="327901" y="14782"/>
                  </a:lnTo>
                  <a:lnTo>
                    <a:pt x="328028" y="6172"/>
                  </a:lnTo>
                  <a:lnTo>
                    <a:pt x="325043" y="7010"/>
                  </a:lnTo>
                  <a:lnTo>
                    <a:pt x="324218" y="2159"/>
                  </a:lnTo>
                  <a:lnTo>
                    <a:pt x="321398" y="1409"/>
                  </a:lnTo>
                  <a:lnTo>
                    <a:pt x="317258" y="0"/>
                  </a:lnTo>
                  <a:lnTo>
                    <a:pt x="315480" y="127"/>
                  </a:lnTo>
                  <a:lnTo>
                    <a:pt x="314680" y="4292"/>
                  </a:lnTo>
                  <a:lnTo>
                    <a:pt x="312724" y="5422"/>
                  </a:lnTo>
                  <a:lnTo>
                    <a:pt x="311886" y="9690"/>
                  </a:lnTo>
                  <a:lnTo>
                    <a:pt x="311264" y="8280"/>
                  </a:lnTo>
                  <a:lnTo>
                    <a:pt x="309003" y="5499"/>
                  </a:lnTo>
                  <a:lnTo>
                    <a:pt x="308546" y="5651"/>
                  </a:lnTo>
                  <a:lnTo>
                    <a:pt x="305917" y="11099"/>
                  </a:lnTo>
                  <a:lnTo>
                    <a:pt x="306616" y="14389"/>
                  </a:lnTo>
                  <a:lnTo>
                    <a:pt x="307098" y="17018"/>
                  </a:lnTo>
                  <a:lnTo>
                    <a:pt x="307898" y="18859"/>
                  </a:lnTo>
                  <a:lnTo>
                    <a:pt x="308305" y="19989"/>
                  </a:lnTo>
                  <a:lnTo>
                    <a:pt x="309803" y="20256"/>
                  </a:lnTo>
                  <a:lnTo>
                    <a:pt x="310934" y="20459"/>
                  </a:lnTo>
                  <a:lnTo>
                    <a:pt x="311810" y="20662"/>
                  </a:lnTo>
                  <a:lnTo>
                    <a:pt x="312839" y="17780"/>
                  </a:lnTo>
                  <a:lnTo>
                    <a:pt x="313042" y="15760"/>
                  </a:lnTo>
                  <a:lnTo>
                    <a:pt x="316153" y="13081"/>
                  </a:lnTo>
                  <a:lnTo>
                    <a:pt x="316839" y="16344"/>
                  </a:lnTo>
                  <a:lnTo>
                    <a:pt x="324231" y="17640"/>
                  </a:lnTo>
                  <a:lnTo>
                    <a:pt x="322554" y="18961"/>
                  </a:lnTo>
                  <a:lnTo>
                    <a:pt x="322186" y="20815"/>
                  </a:lnTo>
                  <a:lnTo>
                    <a:pt x="322084" y="21310"/>
                  </a:lnTo>
                  <a:lnTo>
                    <a:pt x="322364" y="21971"/>
                  </a:lnTo>
                  <a:lnTo>
                    <a:pt x="322630" y="22440"/>
                  </a:lnTo>
                  <a:lnTo>
                    <a:pt x="322732" y="22644"/>
                  </a:lnTo>
                  <a:lnTo>
                    <a:pt x="323392" y="22644"/>
                  </a:lnTo>
                  <a:lnTo>
                    <a:pt x="323735" y="22542"/>
                  </a:lnTo>
                  <a:lnTo>
                    <a:pt x="324319" y="22339"/>
                  </a:lnTo>
                  <a:lnTo>
                    <a:pt x="324840" y="22021"/>
                  </a:lnTo>
                  <a:lnTo>
                    <a:pt x="325551" y="21640"/>
                  </a:lnTo>
                  <a:lnTo>
                    <a:pt x="327279" y="21094"/>
                  </a:lnTo>
                  <a:lnTo>
                    <a:pt x="328536" y="19888"/>
                  </a:lnTo>
                  <a:lnTo>
                    <a:pt x="328663" y="17348"/>
                  </a:lnTo>
                  <a:close/>
                </a:path>
                <a:path w="329565" h="344804">
                  <a:moveTo>
                    <a:pt x="329006" y="35293"/>
                  </a:moveTo>
                  <a:lnTo>
                    <a:pt x="328764" y="34874"/>
                  </a:lnTo>
                  <a:lnTo>
                    <a:pt x="328663" y="34721"/>
                  </a:lnTo>
                  <a:lnTo>
                    <a:pt x="328180" y="34823"/>
                  </a:lnTo>
                  <a:lnTo>
                    <a:pt x="327850" y="34823"/>
                  </a:lnTo>
                  <a:lnTo>
                    <a:pt x="327736" y="34950"/>
                  </a:lnTo>
                  <a:lnTo>
                    <a:pt x="327609" y="35090"/>
                  </a:lnTo>
                  <a:lnTo>
                    <a:pt x="327507" y="35217"/>
                  </a:lnTo>
                  <a:lnTo>
                    <a:pt x="327837" y="35344"/>
                  </a:lnTo>
                  <a:lnTo>
                    <a:pt x="328129" y="35521"/>
                  </a:lnTo>
                  <a:lnTo>
                    <a:pt x="328460" y="35572"/>
                  </a:lnTo>
                  <a:lnTo>
                    <a:pt x="328841" y="35623"/>
                  </a:lnTo>
                  <a:lnTo>
                    <a:pt x="329006" y="35293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044191" y="9156229"/>
              <a:ext cx="3305810" cy="392430"/>
            </a:xfrm>
            <a:custGeom>
              <a:avLst/>
              <a:gdLst/>
              <a:ahLst/>
              <a:cxnLst/>
              <a:rect l="l" t="t" r="r" b="b"/>
              <a:pathLst>
                <a:path w="3305810" h="392429">
                  <a:moveTo>
                    <a:pt x="18186" y="334632"/>
                  </a:moveTo>
                  <a:lnTo>
                    <a:pt x="17449" y="331711"/>
                  </a:lnTo>
                  <a:lnTo>
                    <a:pt x="15595" y="330809"/>
                  </a:lnTo>
                  <a:lnTo>
                    <a:pt x="13233" y="330885"/>
                  </a:lnTo>
                  <a:lnTo>
                    <a:pt x="12611" y="330962"/>
                  </a:lnTo>
                  <a:lnTo>
                    <a:pt x="12103" y="330809"/>
                  </a:lnTo>
                  <a:lnTo>
                    <a:pt x="12636" y="330581"/>
                  </a:lnTo>
                  <a:lnTo>
                    <a:pt x="13081" y="330263"/>
                  </a:lnTo>
                  <a:lnTo>
                    <a:pt x="13309" y="329526"/>
                  </a:lnTo>
                  <a:lnTo>
                    <a:pt x="14033" y="328295"/>
                  </a:lnTo>
                  <a:lnTo>
                    <a:pt x="13792" y="328028"/>
                  </a:lnTo>
                  <a:lnTo>
                    <a:pt x="11557" y="326694"/>
                  </a:lnTo>
                  <a:lnTo>
                    <a:pt x="10922" y="326313"/>
                  </a:lnTo>
                  <a:lnTo>
                    <a:pt x="10452" y="326263"/>
                  </a:lnTo>
                  <a:lnTo>
                    <a:pt x="9994" y="326440"/>
                  </a:lnTo>
                  <a:lnTo>
                    <a:pt x="9817" y="324967"/>
                  </a:lnTo>
                  <a:lnTo>
                    <a:pt x="9220" y="323862"/>
                  </a:lnTo>
                  <a:lnTo>
                    <a:pt x="5905" y="324002"/>
                  </a:lnTo>
                  <a:lnTo>
                    <a:pt x="4203" y="324027"/>
                  </a:lnTo>
                  <a:lnTo>
                    <a:pt x="1257" y="326618"/>
                  </a:lnTo>
                  <a:lnTo>
                    <a:pt x="0" y="332841"/>
                  </a:lnTo>
                  <a:lnTo>
                    <a:pt x="2717" y="336778"/>
                  </a:lnTo>
                  <a:lnTo>
                    <a:pt x="5321" y="335584"/>
                  </a:lnTo>
                  <a:lnTo>
                    <a:pt x="7937" y="336105"/>
                  </a:lnTo>
                  <a:lnTo>
                    <a:pt x="8610" y="335229"/>
                  </a:lnTo>
                  <a:lnTo>
                    <a:pt x="10502" y="334149"/>
                  </a:lnTo>
                  <a:lnTo>
                    <a:pt x="10350" y="335000"/>
                  </a:lnTo>
                  <a:lnTo>
                    <a:pt x="10121" y="336715"/>
                  </a:lnTo>
                  <a:lnTo>
                    <a:pt x="11023" y="337007"/>
                  </a:lnTo>
                  <a:lnTo>
                    <a:pt x="11303" y="337591"/>
                  </a:lnTo>
                  <a:lnTo>
                    <a:pt x="12382" y="338899"/>
                  </a:lnTo>
                  <a:lnTo>
                    <a:pt x="14287" y="339064"/>
                  </a:lnTo>
                  <a:lnTo>
                    <a:pt x="17195" y="337464"/>
                  </a:lnTo>
                  <a:lnTo>
                    <a:pt x="18186" y="334632"/>
                  </a:lnTo>
                  <a:close/>
                </a:path>
                <a:path w="3305810" h="392429">
                  <a:moveTo>
                    <a:pt x="48260" y="237324"/>
                  </a:moveTo>
                  <a:lnTo>
                    <a:pt x="46570" y="237401"/>
                  </a:lnTo>
                  <a:lnTo>
                    <a:pt x="45046" y="237248"/>
                  </a:lnTo>
                  <a:lnTo>
                    <a:pt x="42659" y="237909"/>
                  </a:lnTo>
                  <a:lnTo>
                    <a:pt x="42951" y="240538"/>
                  </a:lnTo>
                  <a:lnTo>
                    <a:pt x="44970" y="242366"/>
                  </a:lnTo>
                  <a:lnTo>
                    <a:pt x="47218" y="242595"/>
                  </a:lnTo>
                  <a:lnTo>
                    <a:pt x="47472" y="241769"/>
                  </a:lnTo>
                  <a:lnTo>
                    <a:pt x="47904" y="240411"/>
                  </a:lnTo>
                  <a:lnTo>
                    <a:pt x="48006" y="238937"/>
                  </a:lnTo>
                  <a:lnTo>
                    <a:pt x="48260" y="237324"/>
                  </a:lnTo>
                  <a:close/>
                </a:path>
                <a:path w="3305810" h="392429">
                  <a:moveTo>
                    <a:pt x="52971" y="275831"/>
                  </a:moveTo>
                  <a:lnTo>
                    <a:pt x="52793" y="274408"/>
                  </a:lnTo>
                  <a:lnTo>
                    <a:pt x="51892" y="273405"/>
                  </a:lnTo>
                  <a:lnTo>
                    <a:pt x="50939" y="272300"/>
                  </a:lnTo>
                  <a:lnTo>
                    <a:pt x="48704" y="271868"/>
                  </a:lnTo>
                  <a:lnTo>
                    <a:pt x="46901" y="273443"/>
                  </a:lnTo>
                  <a:lnTo>
                    <a:pt x="46316" y="274332"/>
                  </a:lnTo>
                  <a:lnTo>
                    <a:pt x="45491" y="275310"/>
                  </a:lnTo>
                  <a:lnTo>
                    <a:pt x="45237" y="276136"/>
                  </a:lnTo>
                  <a:lnTo>
                    <a:pt x="43256" y="276860"/>
                  </a:lnTo>
                  <a:lnTo>
                    <a:pt x="44107" y="277964"/>
                  </a:lnTo>
                  <a:lnTo>
                    <a:pt x="44996" y="279044"/>
                  </a:lnTo>
                  <a:lnTo>
                    <a:pt x="45974" y="280530"/>
                  </a:lnTo>
                  <a:lnTo>
                    <a:pt x="47980" y="280377"/>
                  </a:lnTo>
                  <a:lnTo>
                    <a:pt x="50431" y="280174"/>
                  </a:lnTo>
                  <a:lnTo>
                    <a:pt x="51142" y="278091"/>
                  </a:lnTo>
                  <a:lnTo>
                    <a:pt x="52971" y="275831"/>
                  </a:lnTo>
                  <a:close/>
                </a:path>
                <a:path w="3305810" h="392429">
                  <a:moveTo>
                    <a:pt x="56883" y="316699"/>
                  </a:moveTo>
                  <a:lnTo>
                    <a:pt x="55765" y="315315"/>
                  </a:lnTo>
                  <a:lnTo>
                    <a:pt x="55283" y="315302"/>
                  </a:lnTo>
                  <a:lnTo>
                    <a:pt x="54800" y="315620"/>
                  </a:lnTo>
                  <a:lnTo>
                    <a:pt x="54127" y="316052"/>
                  </a:lnTo>
                  <a:lnTo>
                    <a:pt x="53721" y="316649"/>
                  </a:lnTo>
                  <a:lnTo>
                    <a:pt x="54483" y="317436"/>
                  </a:lnTo>
                  <a:lnTo>
                    <a:pt x="54800" y="318033"/>
                  </a:lnTo>
                  <a:lnTo>
                    <a:pt x="55384" y="317982"/>
                  </a:lnTo>
                  <a:lnTo>
                    <a:pt x="55854" y="317677"/>
                  </a:lnTo>
                  <a:lnTo>
                    <a:pt x="56515" y="317233"/>
                  </a:lnTo>
                  <a:lnTo>
                    <a:pt x="56883" y="316699"/>
                  </a:lnTo>
                  <a:close/>
                </a:path>
                <a:path w="3305810" h="392429">
                  <a:moveTo>
                    <a:pt x="66573" y="239839"/>
                  </a:moveTo>
                  <a:lnTo>
                    <a:pt x="66255" y="238226"/>
                  </a:lnTo>
                  <a:lnTo>
                    <a:pt x="62382" y="234721"/>
                  </a:lnTo>
                  <a:lnTo>
                    <a:pt x="60426" y="235089"/>
                  </a:lnTo>
                  <a:lnTo>
                    <a:pt x="58648" y="234810"/>
                  </a:lnTo>
                  <a:lnTo>
                    <a:pt x="57188" y="234619"/>
                  </a:lnTo>
                  <a:lnTo>
                    <a:pt x="54876" y="236575"/>
                  </a:lnTo>
                  <a:lnTo>
                    <a:pt x="54305" y="240131"/>
                  </a:lnTo>
                  <a:lnTo>
                    <a:pt x="53949" y="242620"/>
                  </a:lnTo>
                  <a:lnTo>
                    <a:pt x="56616" y="244233"/>
                  </a:lnTo>
                  <a:lnTo>
                    <a:pt x="58801" y="245579"/>
                  </a:lnTo>
                  <a:lnTo>
                    <a:pt x="63322" y="244551"/>
                  </a:lnTo>
                  <a:lnTo>
                    <a:pt x="66573" y="239839"/>
                  </a:lnTo>
                  <a:close/>
                </a:path>
                <a:path w="3305810" h="392429">
                  <a:moveTo>
                    <a:pt x="72199" y="328295"/>
                  </a:moveTo>
                  <a:lnTo>
                    <a:pt x="70116" y="326847"/>
                  </a:lnTo>
                  <a:lnTo>
                    <a:pt x="69494" y="325843"/>
                  </a:lnTo>
                  <a:lnTo>
                    <a:pt x="65951" y="328371"/>
                  </a:lnTo>
                  <a:lnTo>
                    <a:pt x="65900" y="329984"/>
                  </a:lnTo>
                  <a:lnTo>
                    <a:pt x="66230" y="331939"/>
                  </a:lnTo>
                  <a:lnTo>
                    <a:pt x="66306" y="332270"/>
                  </a:lnTo>
                  <a:lnTo>
                    <a:pt x="66484" y="332587"/>
                  </a:lnTo>
                  <a:lnTo>
                    <a:pt x="66598" y="332917"/>
                  </a:lnTo>
                  <a:lnTo>
                    <a:pt x="67487" y="331635"/>
                  </a:lnTo>
                  <a:lnTo>
                    <a:pt x="69469" y="331889"/>
                  </a:lnTo>
                  <a:lnTo>
                    <a:pt x="70243" y="330187"/>
                  </a:lnTo>
                  <a:lnTo>
                    <a:pt x="70370" y="330034"/>
                  </a:lnTo>
                  <a:lnTo>
                    <a:pt x="70599" y="329679"/>
                  </a:lnTo>
                  <a:lnTo>
                    <a:pt x="70675" y="329031"/>
                  </a:lnTo>
                  <a:lnTo>
                    <a:pt x="72199" y="328295"/>
                  </a:lnTo>
                  <a:close/>
                </a:path>
                <a:path w="3305810" h="392429">
                  <a:moveTo>
                    <a:pt x="73202" y="181775"/>
                  </a:moveTo>
                  <a:lnTo>
                    <a:pt x="72783" y="180162"/>
                  </a:lnTo>
                  <a:lnTo>
                    <a:pt x="70370" y="178638"/>
                  </a:lnTo>
                  <a:lnTo>
                    <a:pt x="69761" y="178333"/>
                  </a:lnTo>
                  <a:lnTo>
                    <a:pt x="69138" y="179260"/>
                  </a:lnTo>
                  <a:lnTo>
                    <a:pt x="68008" y="180898"/>
                  </a:lnTo>
                  <a:lnTo>
                    <a:pt x="67754" y="184480"/>
                  </a:lnTo>
                  <a:lnTo>
                    <a:pt x="70192" y="184861"/>
                  </a:lnTo>
                  <a:lnTo>
                    <a:pt x="71551" y="184759"/>
                  </a:lnTo>
                  <a:lnTo>
                    <a:pt x="72250" y="183299"/>
                  </a:lnTo>
                  <a:lnTo>
                    <a:pt x="73202" y="181775"/>
                  </a:lnTo>
                  <a:close/>
                </a:path>
                <a:path w="3305810" h="392429">
                  <a:moveTo>
                    <a:pt x="74510" y="207073"/>
                  </a:moveTo>
                  <a:lnTo>
                    <a:pt x="73152" y="203542"/>
                  </a:lnTo>
                  <a:lnTo>
                    <a:pt x="72504" y="203060"/>
                  </a:lnTo>
                  <a:lnTo>
                    <a:pt x="73736" y="201599"/>
                  </a:lnTo>
                  <a:lnTo>
                    <a:pt x="73456" y="200901"/>
                  </a:lnTo>
                  <a:lnTo>
                    <a:pt x="72859" y="200571"/>
                  </a:lnTo>
                  <a:lnTo>
                    <a:pt x="71424" y="199847"/>
                  </a:lnTo>
                  <a:lnTo>
                    <a:pt x="68110" y="200698"/>
                  </a:lnTo>
                  <a:lnTo>
                    <a:pt x="65773" y="203441"/>
                  </a:lnTo>
                  <a:lnTo>
                    <a:pt x="65430" y="206756"/>
                  </a:lnTo>
                  <a:lnTo>
                    <a:pt x="67830" y="209715"/>
                  </a:lnTo>
                  <a:lnTo>
                    <a:pt x="69291" y="209638"/>
                  </a:lnTo>
                  <a:lnTo>
                    <a:pt x="71221" y="208610"/>
                  </a:lnTo>
                  <a:lnTo>
                    <a:pt x="74053" y="207124"/>
                  </a:lnTo>
                  <a:lnTo>
                    <a:pt x="74510" y="207073"/>
                  </a:lnTo>
                  <a:close/>
                </a:path>
                <a:path w="3305810" h="392429">
                  <a:moveTo>
                    <a:pt x="82372" y="210108"/>
                  </a:moveTo>
                  <a:lnTo>
                    <a:pt x="79933" y="210058"/>
                  </a:lnTo>
                  <a:lnTo>
                    <a:pt x="79006" y="209156"/>
                  </a:lnTo>
                  <a:lnTo>
                    <a:pt x="78625" y="208940"/>
                  </a:lnTo>
                  <a:lnTo>
                    <a:pt x="78181" y="208965"/>
                  </a:lnTo>
                  <a:lnTo>
                    <a:pt x="77749" y="208864"/>
                  </a:lnTo>
                  <a:lnTo>
                    <a:pt x="78676" y="207899"/>
                  </a:lnTo>
                  <a:lnTo>
                    <a:pt x="80137" y="204038"/>
                  </a:lnTo>
                  <a:lnTo>
                    <a:pt x="79133" y="204241"/>
                  </a:lnTo>
                  <a:lnTo>
                    <a:pt x="78282" y="204114"/>
                  </a:lnTo>
                  <a:lnTo>
                    <a:pt x="78117" y="203174"/>
                  </a:lnTo>
                  <a:lnTo>
                    <a:pt x="78422" y="202933"/>
                  </a:lnTo>
                  <a:lnTo>
                    <a:pt x="78600" y="202628"/>
                  </a:lnTo>
                  <a:lnTo>
                    <a:pt x="78803" y="202311"/>
                  </a:lnTo>
                  <a:lnTo>
                    <a:pt x="78549" y="201980"/>
                  </a:lnTo>
                  <a:lnTo>
                    <a:pt x="78054" y="202082"/>
                  </a:lnTo>
                  <a:lnTo>
                    <a:pt x="77876" y="202107"/>
                  </a:lnTo>
                  <a:lnTo>
                    <a:pt x="77774" y="202603"/>
                  </a:lnTo>
                  <a:lnTo>
                    <a:pt x="77647" y="202907"/>
                  </a:lnTo>
                  <a:lnTo>
                    <a:pt x="77724" y="203085"/>
                  </a:lnTo>
                  <a:lnTo>
                    <a:pt x="77800" y="203212"/>
                  </a:lnTo>
                  <a:lnTo>
                    <a:pt x="75590" y="206019"/>
                  </a:lnTo>
                  <a:lnTo>
                    <a:pt x="75590" y="208737"/>
                  </a:lnTo>
                  <a:lnTo>
                    <a:pt x="73279" y="210185"/>
                  </a:lnTo>
                  <a:lnTo>
                    <a:pt x="73202" y="210642"/>
                  </a:lnTo>
                  <a:lnTo>
                    <a:pt x="73533" y="210794"/>
                  </a:lnTo>
                  <a:lnTo>
                    <a:pt x="73939" y="211048"/>
                  </a:lnTo>
                  <a:lnTo>
                    <a:pt x="74282" y="210921"/>
                  </a:lnTo>
                  <a:lnTo>
                    <a:pt x="74460" y="210794"/>
                  </a:lnTo>
                  <a:lnTo>
                    <a:pt x="74587" y="210743"/>
                  </a:lnTo>
                  <a:lnTo>
                    <a:pt x="74612" y="212051"/>
                  </a:lnTo>
                  <a:lnTo>
                    <a:pt x="75120" y="213702"/>
                  </a:lnTo>
                  <a:lnTo>
                    <a:pt x="77698" y="215417"/>
                  </a:lnTo>
                  <a:lnTo>
                    <a:pt x="79108" y="214731"/>
                  </a:lnTo>
                  <a:lnTo>
                    <a:pt x="82372" y="210108"/>
                  </a:lnTo>
                  <a:close/>
                </a:path>
                <a:path w="3305810" h="392429">
                  <a:moveTo>
                    <a:pt x="82715" y="187274"/>
                  </a:moveTo>
                  <a:lnTo>
                    <a:pt x="82346" y="186118"/>
                  </a:lnTo>
                  <a:lnTo>
                    <a:pt x="81864" y="185661"/>
                  </a:lnTo>
                  <a:lnTo>
                    <a:pt x="80137" y="186143"/>
                  </a:lnTo>
                  <a:lnTo>
                    <a:pt x="78651" y="186740"/>
                  </a:lnTo>
                  <a:lnTo>
                    <a:pt x="77622" y="188252"/>
                  </a:lnTo>
                  <a:lnTo>
                    <a:pt x="77978" y="188722"/>
                  </a:lnTo>
                  <a:lnTo>
                    <a:pt x="78130" y="189077"/>
                  </a:lnTo>
                  <a:lnTo>
                    <a:pt x="79756" y="190512"/>
                  </a:lnTo>
                  <a:lnTo>
                    <a:pt x="80086" y="187845"/>
                  </a:lnTo>
                  <a:lnTo>
                    <a:pt x="81445" y="188023"/>
                  </a:lnTo>
                  <a:lnTo>
                    <a:pt x="82270" y="188125"/>
                  </a:lnTo>
                  <a:lnTo>
                    <a:pt x="82715" y="187274"/>
                  </a:lnTo>
                  <a:close/>
                </a:path>
                <a:path w="3305810" h="392429">
                  <a:moveTo>
                    <a:pt x="85128" y="180949"/>
                  </a:moveTo>
                  <a:lnTo>
                    <a:pt x="84277" y="179895"/>
                  </a:lnTo>
                  <a:lnTo>
                    <a:pt x="84124" y="178841"/>
                  </a:lnTo>
                  <a:lnTo>
                    <a:pt x="83705" y="179158"/>
                  </a:lnTo>
                  <a:lnTo>
                    <a:pt x="83172" y="179412"/>
                  </a:lnTo>
                  <a:lnTo>
                    <a:pt x="82892" y="179844"/>
                  </a:lnTo>
                  <a:lnTo>
                    <a:pt x="82397" y="180543"/>
                  </a:lnTo>
                  <a:lnTo>
                    <a:pt x="81546" y="181368"/>
                  </a:lnTo>
                  <a:lnTo>
                    <a:pt x="82918" y="182270"/>
                  </a:lnTo>
                  <a:lnTo>
                    <a:pt x="83324" y="182676"/>
                  </a:lnTo>
                  <a:lnTo>
                    <a:pt x="83870" y="182473"/>
                  </a:lnTo>
                  <a:lnTo>
                    <a:pt x="84251" y="182029"/>
                  </a:lnTo>
                  <a:lnTo>
                    <a:pt x="85128" y="180949"/>
                  </a:lnTo>
                  <a:close/>
                </a:path>
                <a:path w="3305810" h="392429">
                  <a:moveTo>
                    <a:pt x="113017" y="141211"/>
                  </a:moveTo>
                  <a:lnTo>
                    <a:pt x="112699" y="136563"/>
                  </a:lnTo>
                  <a:lnTo>
                    <a:pt x="112699" y="135737"/>
                  </a:lnTo>
                  <a:lnTo>
                    <a:pt x="112141" y="133197"/>
                  </a:lnTo>
                  <a:lnTo>
                    <a:pt x="111188" y="132168"/>
                  </a:lnTo>
                  <a:lnTo>
                    <a:pt x="107416" y="132524"/>
                  </a:lnTo>
                  <a:lnTo>
                    <a:pt x="105537" y="132422"/>
                  </a:lnTo>
                  <a:lnTo>
                    <a:pt x="104686" y="134429"/>
                  </a:lnTo>
                  <a:lnTo>
                    <a:pt x="103174" y="135864"/>
                  </a:lnTo>
                  <a:lnTo>
                    <a:pt x="102120" y="137236"/>
                  </a:lnTo>
                  <a:lnTo>
                    <a:pt x="105638" y="139128"/>
                  </a:lnTo>
                  <a:lnTo>
                    <a:pt x="106070" y="139954"/>
                  </a:lnTo>
                  <a:lnTo>
                    <a:pt x="106121" y="141084"/>
                  </a:lnTo>
                  <a:lnTo>
                    <a:pt x="106146" y="141452"/>
                  </a:lnTo>
                  <a:lnTo>
                    <a:pt x="106845" y="142011"/>
                  </a:lnTo>
                  <a:lnTo>
                    <a:pt x="107327" y="142138"/>
                  </a:lnTo>
                  <a:lnTo>
                    <a:pt x="111036" y="142989"/>
                  </a:lnTo>
                  <a:lnTo>
                    <a:pt x="113017" y="141211"/>
                  </a:lnTo>
                  <a:close/>
                </a:path>
                <a:path w="3305810" h="392429">
                  <a:moveTo>
                    <a:pt x="114604" y="169265"/>
                  </a:moveTo>
                  <a:lnTo>
                    <a:pt x="111417" y="169392"/>
                  </a:lnTo>
                  <a:lnTo>
                    <a:pt x="110388" y="168744"/>
                  </a:lnTo>
                  <a:lnTo>
                    <a:pt x="108978" y="167868"/>
                  </a:lnTo>
                  <a:lnTo>
                    <a:pt x="108851" y="169926"/>
                  </a:lnTo>
                  <a:lnTo>
                    <a:pt x="108153" y="170675"/>
                  </a:lnTo>
                  <a:lnTo>
                    <a:pt x="107365" y="171450"/>
                  </a:lnTo>
                  <a:lnTo>
                    <a:pt x="105918" y="175526"/>
                  </a:lnTo>
                  <a:lnTo>
                    <a:pt x="105841" y="176872"/>
                  </a:lnTo>
                  <a:lnTo>
                    <a:pt x="105410" y="177228"/>
                  </a:lnTo>
                  <a:lnTo>
                    <a:pt x="105587" y="178904"/>
                  </a:lnTo>
                  <a:lnTo>
                    <a:pt x="105816" y="180289"/>
                  </a:lnTo>
                  <a:lnTo>
                    <a:pt x="107467" y="180771"/>
                  </a:lnTo>
                  <a:lnTo>
                    <a:pt x="108699" y="181851"/>
                  </a:lnTo>
                  <a:lnTo>
                    <a:pt x="109308" y="181241"/>
                  </a:lnTo>
                  <a:lnTo>
                    <a:pt x="113817" y="178536"/>
                  </a:lnTo>
                  <a:lnTo>
                    <a:pt x="114223" y="176377"/>
                  </a:lnTo>
                  <a:lnTo>
                    <a:pt x="112890" y="172986"/>
                  </a:lnTo>
                  <a:lnTo>
                    <a:pt x="112674" y="172466"/>
                  </a:lnTo>
                  <a:lnTo>
                    <a:pt x="112788" y="172212"/>
                  </a:lnTo>
                  <a:lnTo>
                    <a:pt x="114604" y="169265"/>
                  </a:lnTo>
                  <a:close/>
                </a:path>
                <a:path w="3305810" h="392429">
                  <a:moveTo>
                    <a:pt x="127431" y="210286"/>
                  </a:moveTo>
                  <a:lnTo>
                    <a:pt x="127254" y="208254"/>
                  </a:lnTo>
                  <a:lnTo>
                    <a:pt x="127355" y="207149"/>
                  </a:lnTo>
                  <a:lnTo>
                    <a:pt x="124612" y="205447"/>
                  </a:lnTo>
                  <a:lnTo>
                    <a:pt x="122834" y="204520"/>
                  </a:lnTo>
                  <a:lnTo>
                    <a:pt x="121183" y="201028"/>
                  </a:lnTo>
                  <a:lnTo>
                    <a:pt x="119367" y="201358"/>
                  </a:lnTo>
                  <a:lnTo>
                    <a:pt x="117335" y="202552"/>
                  </a:lnTo>
                  <a:lnTo>
                    <a:pt x="116916" y="203606"/>
                  </a:lnTo>
                  <a:lnTo>
                    <a:pt x="116763" y="207581"/>
                  </a:lnTo>
                  <a:lnTo>
                    <a:pt x="119316" y="208584"/>
                  </a:lnTo>
                  <a:lnTo>
                    <a:pt x="120243" y="210972"/>
                  </a:lnTo>
                  <a:lnTo>
                    <a:pt x="121780" y="210159"/>
                  </a:lnTo>
                  <a:lnTo>
                    <a:pt x="123507" y="211645"/>
                  </a:lnTo>
                  <a:lnTo>
                    <a:pt x="125349" y="210693"/>
                  </a:lnTo>
                  <a:lnTo>
                    <a:pt x="126174" y="210261"/>
                  </a:lnTo>
                  <a:lnTo>
                    <a:pt x="127431" y="210286"/>
                  </a:lnTo>
                  <a:close/>
                </a:path>
                <a:path w="3305810" h="392429">
                  <a:moveTo>
                    <a:pt x="137668" y="127419"/>
                  </a:moveTo>
                  <a:lnTo>
                    <a:pt x="135356" y="126441"/>
                  </a:lnTo>
                  <a:lnTo>
                    <a:pt x="134226" y="127279"/>
                  </a:lnTo>
                  <a:lnTo>
                    <a:pt x="131521" y="130860"/>
                  </a:lnTo>
                  <a:lnTo>
                    <a:pt x="128879" y="133350"/>
                  </a:lnTo>
                  <a:lnTo>
                    <a:pt x="126174" y="135737"/>
                  </a:lnTo>
                  <a:lnTo>
                    <a:pt x="125666" y="135356"/>
                  </a:lnTo>
                  <a:lnTo>
                    <a:pt x="125171" y="135077"/>
                  </a:lnTo>
                  <a:lnTo>
                    <a:pt x="124447" y="135890"/>
                  </a:lnTo>
                  <a:lnTo>
                    <a:pt x="123634" y="136791"/>
                  </a:lnTo>
                  <a:lnTo>
                    <a:pt x="124244" y="137287"/>
                  </a:lnTo>
                  <a:lnTo>
                    <a:pt x="124866" y="137871"/>
                  </a:lnTo>
                  <a:lnTo>
                    <a:pt x="125615" y="138315"/>
                  </a:lnTo>
                  <a:lnTo>
                    <a:pt x="126199" y="139522"/>
                  </a:lnTo>
                  <a:lnTo>
                    <a:pt x="127584" y="137972"/>
                  </a:lnTo>
                  <a:lnTo>
                    <a:pt x="127533" y="137744"/>
                  </a:lnTo>
                  <a:lnTo>
                    <a:pt x="127533" y="137515"/>
                  </a:lnTo>
                  <a:lnTo>
                    <a:pt x="131546" y="137871"/>
                  </a:lnTo>
                  <a:lnTo>
                    <a:pt x="134302" y="136563"/>
                  </a:lnTo>
                  <a:lnTo>
                    <a:pt x="136321" y="131521"/>
                  </a:lnTo>
                  <a:lnTo>
                    <a:pt x="136563" y="130492"/>
                  </a:lnTo>
                  <a:lnTo>
                    <a:pt x="137668" y="127419"/>
                  </a:lnTo>
                  <a:close/>
                </a:path>
                <a:path w="3305810" h="392429">
                  <a:moveTo>
                    <a:pt x="2946362" y="367182"/>
                  </a:moveTo>
                  <a:lnTo>
                    <a:pt x="2945536" y="366852"/>
                  </a:lnTo>
                  <a:lnTo>
                    <a:pt x="2944634" y="366331"/>
                  </a:lnTo>
                  <a:lnTo>
                    <a:pt x="2943974" y="366229"/>
                  </a:lnTo>
                  <a:lnTo>
                    <a:pt x="2943072" y="364705"/>
                  </a:lnTo>
                  <a:lnTo>
                    <a:pt x="2941320" y="366687"/>
                  </a:lnTo>
                  <a:lnTo>
                    <a:pt x="2939377" y="366636"/>
                  </a:lnTo>
                  <a:lnTo>
                    <a:pt x="2938957" y="368363"/>
                  </a:lnTo>
                  <a:lnTo>
                    <a:pt x="2938881" y="368719"/>
                  </a:lnTo>
                  <a:lnTo>
                    <a:pt x="2938653" y="369265"/>
                  </a:lnTo>
                  <a:lnTo>
                    <a:pt x="2939161" y="369798"/>
                  </a:lnTo>
                  <a:lnTo>
                    <a:pt x="2939732" y="370243"/>
                  </a:lnTo>
                  <a:lnTo>
                    <a:pt x="2941764" y="370001"/>
                  </a:lnTo>
                  <a:lnTo>
                    <a:pt x="2943275" y="369519"/>
                  </a:lnTo>
                  <a:lnTo>
                    <a:pt x="2944825" y="369214"/>
                  </a:lnTo>
                  <a:lnTo>
                    <a:pt x="2945485" y="369087"/>
                  </a:lnTo>
                  <a:lnTo>
                    <a:pt x="2945930" y="368719"/>
                  </a:lnTo>
                  <a:lnTo>
                    <a:pt x="2946362" y="367182"/>
                  </a:lnTo>
                  <a:close/>
                </a:path>
                <a:path w="3305810" h="392429">
                  <a:moveTo>
                    <a:pt x="2991650" y="376770"/>
                  </a:moveTo>
                  <a:lnTo>
                    <a:pt x="2989821" y="373913"/>
                  </a:lnTo>
                  <a:lnTo>
                    <a:pt x="2984195" y="372833"/>
                  </a:lnTo>
                  <a:lnTo>
                    <a:pt x="2982861" y="373557"/>
                  </a:lnTo>
                  <a:lnTo>
                    <a:pt x="2982341" y="376021"/>
                  </a:lnTo>
                  <a:lnTo>
                    <a:pt x="2980055" y="377596"/>
                  </a:lnTo>
                  <a:lnTo>
                    <a:pt x="2982506" y="378955"/>
                  </a:lnTo>
                  <a:lnTo>
                    <a:pt x="2983293" y="379717"/>
                  </a:lnTo>
                  <a:lnTo>
                    <a:pt x="2983687" y="381139"/>
                  </a:lnTo>
                  <a:lnTo>
                    <a:pt x="2985947" y="379209"/>
                  </a:lnTo>
                  <a:lnTo>
                    <a:pt x="2986455" y="380060"/>
                  </a:lnTo>
                  <a:lnTo>
                    <a:pt x="2987281" y="380987"/>
                  </a:lnTo>
                  <a:lnTo>
                    <a:pt x="2987586" y="381723"/>
                  </a:lnTo>
                  <a:lnTo>
                    <a:pt x="2988233" y="381444"/>
                  </a:lnTo>
                  <a:lnTo>
                    <a:pt x="2988881" y="381165"/>
                  </a:lnTo>
                  <a:lnTo>
                    <a:pt x="2989694" y="380720"/>
                  </a:lnTo>
                  <a:lnTo>
                    <a:pt x="2989986" y="380136"/>
                  </a:lnTo>
                  <a:lnTo>
                    <a:pt x="2991650" y="376770"/>
                  </a:lnTo>
                  <a:close/>
                </a:path>
                <a:path w="3305810" h="392429">
                  <a:moveTo>
                    <a:pt x="2998876" y="388899"/>
                  </a:moveTo>
                  <a:lnTo>
                    <a:pt x="2996996" y="388620"/>
                  </a:lnTo>
                  <a:lnTo>
                    <a:pt x="2997695" y="387045"/>
                  </a:lnTo>
                  <a:lnTo>
                    <a:pt x="2998101" y="386143"/>
                  </a:lnTo>
                  <a:lnTo>
                    <a:pt x="2994583" y="387045"/>
                  </a:lnTo>
                  <a:lnTo>
                    <a:pt x="2994533" y="385813"/>
                  </a:lnTo>
                  <a:lnTo>
                    <a:pt x="2993453" y="383679"/>
                  </a:lnTo>
                  <a:lnTo>
                    <a:pt x="2991574" y="383501"/>
                  </a:lnTo>
                  <a:lnTo>
                    <a:pt x="2991650" y="381774"/>
                  </a:lnTo>
                  <a:lnTo>
                    <a:pt x="2989491" y="381546"/>
                  </a:lnTo>
                  <a:lnTo>
                    <a:pt x="2986824" y="382993"/>
                  </a:lnTo>
                  <a:lnTo>
                    <a:pt x="2985554" y="387197"/>
                  </a:lnTo>
                  <a:lnTo>
                    <a:pt x="2986227" y="389521"/>
                  </a:lnTo>
                  <a:lnTo>
                    <a:pt x="2988259" y="390728"/>
                  </a:lnTo>
                  <a:lnTo>
                    <a:pt x="2990138" y="392239"/>
                  </a:lnTo>
                  <a:lnTo>
                    <a:pt x="2992221" y="391287"/>
                  </a:lnTo>
                  <a:lnTo>
                    <a:pt x="2993682" y="390436"/>
                  </a:lnTo>
                  <a:lnTo>
                    <a:pt x="2996107" y="388950"/>
                  </a:lnTo>
                  <a:lnTo>
                    <a:pt x="2998254" y="389775"/>
                  </a:lnTo>
                  <a:lnTo>
                    <a:pt x="2998876" y="388899"/>
                  </a:lnTo>
                  <a:close/>
                </a:path>
                <a:path w="3305810" h="392429">
                  <a:moveTo>
                    <a:pt x="3005124" y="358267"/>
                  </a:moveTo>
                  <a:lnTo>
                    <a:pt x="3004121" y="357797"/>
                  </a:lnTo>
                  <a:lnTo>
                    <a:pt x="3003486" y="357390"/>
                  </a:lnTo>
                  <a:lnTo>
                    <a:pt x="3003004" y="356870"/>
                  </a:lnTo>
                  <a:lnTo>
                    <a:pt x="3002546" y="356870"/>
                  </a:lnTo>
                  <a:lnTo>
                    <a:pt x="3002496" y="356044"/>
                  </a:lnTo>
                  <a:lnTo>
                    <a:pt x="3002013" y="355688"/>
                  </a:lnTo>
                  <a:lnTo>
                    <a:pt x="3001518" y="355282"/>
                  </a:lnTo>
                  <a:lnTo>
                    <a:pt x="3000781" y="353428"/>
                  </a:lnTo>
                  <a:lnTo>
                    <a:pt x="3000972" y="353428"/>
                  </a:lnTo>
                  <a:lnTo>
                    <a:pt x="3002089" y="352196"/>
                  </a:lnTo>
                  <a:lnTo>
                    <a:pt x="3001429" y="351866"/>
                  </a:lnTo>
                  <a:lnTo>
                    <a:pt x="2999600" y="350964"/>
                  </a:lnTo>
                  <a:lnTo>
                    <a:pt x="2998470" y="350964"/>
                  </a:lnTo>
                  <a:lnTo>
                    <a:pt x="2996463" y="351866"/>
                  </a:lnTo>
                  <a:lnTo>
                    <a:pt x="2994774" y="351866"/>
                  </a:lnTo>
                  <a:lnTo>
                    <a:pt x="2991294" y="351370"/>
                  </a:lnTo>
                  <a:lnTo>
                    <a:pt x="2990431" y="351370"/>
                  </a:lnTo>
                  <a:lnTo>
                    <a:pt x="2987370" y="353428"/>
                  </a:lnTo>
                  <a:lnTo>
                    <a:pt x="2986176" y="354634"/>
                  </a:lnTo>
                  <a:lnTo>
                    <a:pt x="2985998" y="354634"/>
                  </a:lnTo>
                  <a:lnTo>
                    <a:pt x="2987217" y="357390"/>
                  </a:lnTo>
                  <a:lnTo>
                    <a:pt x="2987090" y="358051"/>
                  </a:lnTo>
                  <a:lnTo>
                    <a:pt x="2987002" y="358267"/>
                  </a:lnTo>
                  <a:lnTo>
                    <a:pt x="2986532" y="359498"/>
                  </a:lnTo>
                  <a:lnTo>
                    <a:pt x="2986405" y="359498"/>
                  </a:lnTo>
                  <a:lnTo>
                    <a:pt x="2985452" y="359308"/>
                  </a:lnTo>
                  <a:lnTo>
                    <a:pt x="2984296" y="358051"/>
                  </a:lnTo>
                  <a:lnTo>
                    <a:pt x="2983954" y="357390"/>
                  </a:lnTo>
                  <a:lnTo>
                    <a:pt x="2981160" y="357390"/>
                  </a:lnTo>
                  <a:lnTo>
                    <a:pt x="2979407" y="355688"/>
                  </a:lnTo>
                  <a:lnTo>
                    <a:pt x="2977108" y="353428"/>
                  </a:lnTo>
                  <a:lnTo>
                    <a:pt x="2976105" y="353428"/>
                  </a:lnTo>
                  <a:lnTo>
                    <a:pt x="2976029" y="351726"/>
                  </a:lnTo>
                  <a:lnTo>
                    <a:pt x="2975699" y="350964"/>
                  </a:lnTo>
                  <a:lnTo>
                    <a:pt x="2973654" y="348310"/>
                  </a:lnTo>
                  <a:lnTo>
                    <a:pt x="2973082" y="347649"/>
                  </a:lnTo>
                  <a:lnTo>
                    <a:pt x="2971787" y="347649"/>
                  </a:lnTo>
                  <a:lnTo>
                    <a:pt x="2971342" y="348310"/>
                  </a:lnTo>
                  <a:lnTo>
                    <a:pt x="2971419" y="349262"/>
                  </a:lnTo>
                  <a:lnTo>
                    <a:pt x="2971508" y="350964"/>
                  </a:lnTo>
                  <a:lnTo>
                    <a:pt x="2971203" y="351370"/>
                  </a:lnTo>
                  <a:lnTo>
                    <a:pt x="2969476" y="352996"/>
                  </a:lnTo>
                  <a:lnTo>
                    <a:pt x="2971787" y="354634"/>
                  </a:lnTo>
                  <a:lnTo>
                    <a:pt x="2971990" y="354939"/>
                  </a:lnTo>
                  <a:lnTo>
                    <a:pt x="2972549" y="354939"/>
                  </a:lnTo>
                  <a:lnTo>
                    <a:pt x="2972371" y="355282"/>
                  </a:lnTo>
                  <a:lnTo>
                    <a:pt x="2972206" y="355282"/>
                  </a:lnTo>
                  <a:lnTo>
                    <a:pt x="2972041" y="355688"/>
                  </a:lnTo>
                  <a:lnTo>
                    <a:pt x="2970301" y="355396"/>
                  </a:lnTo>
                  <a:lnTo>
                    <a:pt x="2968955" y="355866"/>
                  </a:lnTo>
                  <a:lnTo>
                    <a:pt x="2968904" y="356044"/>
                  </a:lnTo>
                  <a:lnTo>
                    <a:pt x="2967837" y="359498"/>
                  </a:lnTo>
                  <a:lnTo>
                    <a:pt x="2966999" y="361289"/>
                  </a:lnTo>
                  <a:lnTo>
                    <a:pt x="2968726" y="363042"/>
                  </a:lnTo>
                  <a:lnTo>
                    <a:pt x="2968637" y="363220"/>
                  </a:lnTo>
                  <a:lnTo>
                    <a:pt x="2968548" y="363448"/>
                  </a:lnTo>
                  <a:lnTo>
                    <a:pt x="2968333" y="363994"/>
                  </a:lnTo>
                  <a:lnTo>
                    <a:pt x="2967545" y="365353"/>
                  </a:lnTo>
                  <a:lnTo>
                    <a:pt x="2970606" y="366839"/>
                  </a:lnTo>
                  <a:lnTo>
                    <a:pt x="2970707" y="367614"/>
                  </a:lnTo>
                  <a:lnTo>
                    <a:pt x="2970809" y="368515"/>
                  </a:lnTo>
                  <a:lnTo>
                    <a:pt x="2970898" y="368668"/>
                  </a:lnTo>
                  <a:lnTo>
                    <a:pt x="2972282" y="371005"/>
                  </a:lnTo>
                  <a:lnTo>
                    <a:pt x="2973095" y="371627"/>
                  </a:lnTo>
                  <a:lnTo>
                    <a:pt x="2976283" y="369620"/>
                  </a:lnTo>
                  <a:lnTo>
                    <a:pt x="2975749" y="369620"/>
                  </a:lnTo>
                  <a:lnTo>
                    <a:pt x="2979293" y="368668"/>
                  </a:lnTo>
                  <a:lnTo>
                    <a:pt x="2981845" y="369011"/>
                  </a:lnTo>
                  <a:lnTo>
                    <a:pt x="2983458" y="369011"/>
                  </a:lnTo>
                  <a:lnTo>
                    <a:pt x="2983446" y="368668"/>
                  </a:lnTo>
                  <a:lnTo>
                    <a:pt x="2983369" y="366407"/>
                  </a:lnTo>
                  <a:lnTo>
                    <a:pt x="2983039" y="364477"/>
                  </a:lnTo>
                  <a:lnTo>
                    <a:pt x="2982341" y="362661"/>
                  </a:lnTo>
                  <a:lnTo>
                    <a:pt x="2982861" y="362661"/>
                  </a:lnTo>
                  <a:lnTo>
                    <a:pt x="2984169" y="363220"/>
                  </a:lnTo>
                  <a:lnTo>
                    <a:pt x="2984284" y="363042"/>
                  </a:lnTo>
                  <a:lnTo>
                    <a:pt x="2984525" y="362661"/>
                  </a:lnTo>
                  <a:lnTo>
                    <a:pt x="2984690" y="362419"/>
                  </a:lnTo>
                  <a:lnTo>
                    <a:pt x="2984957" y="362661"/>
                  </a:lnTo>
                  <a:lnTo>
                    <a:pt x="2985693" y="363042"/>
                  </a:lnTo>
                  <a:lnTo>
                    <a:pt x="2985579" y="366610"/>
                  </a:lnTo>
                  <a:lnTo>
                    <a:pt x="2985465" y="367347"/>
                  </a:lnTo>
                  <a:lnTo>
                    <a:pt x="2985351" y="368058"/>
                  </a:lnTo>
                  <a:lnTo>
                    <a:pt x="2985325" y="368236"/>
                  </a:lnTo>
                  <a:lnTo>
                    <a:pt x="2985846" y="369011"/>
                  </a:lnTo>
                  <a:lnTo>
                    <a:pt x="2985528" y="369011"/>
                  </a:lnTo>
                  <a:lnTo>
                    <a:pt x="2990900" y="371449"/>
                  </a:lnTo>
                  <a:lnTo>
                    <a:pt x="2993529" y="372808"/>
                  </a:lnTo>
                  <a:lnTo>
                    <a:pt x="2995384" y="369620"/>
                  </a:lnTo>
                  <a:lnTo>
                    <a:pt x="2995993" y="369011"/>
                  </a:lnTo>
                  <a:lnTo>
                    <a:pt x="2997149" y="368058"/>
                  </a:lnTo>
                  <a:lnTo>
                    <a:pt x="2997047" y="368236"/>
                  </a:lnTo>
                  <a:lnTo>
                    <a:pt x="2996628" y="369011"/>
                  </a:lnTo>
                  <a:lnTo>
                    <a:pt x="2996717" y="370027"/>
                  </a:lnTo>
                  <a:lnTo>
                    <a:pt x="2997250" y="371005"/>
                  </a:lnTo>
                  <a:lnTo>
                    <a:pt x="2997809" y="370700"/>
                  </a:lnTo>
                  <a:lnTo>
                    <a:pt x="2998051" y="370700"/>
                  </a:lnTo>
                  <a:lnTo>
                    <a:pt x="2998724" y="369620"/>
                  </a:lnTo>
                  <a:lnTo>
                    <a:pt x="2998876" y="369620"/>
                  </a:lnTo>
                  <a:lnTo>
                    <a:pt x="2998800" y="369011"/>
                  </a:lnTo>
                  <a:lnTo>
                    <a:pt x="2998749" y="368515"/>
                  </a:lnTo>
                  <a:lnTo>
                    <a:pt x="2998635" y="368236"/>
                  </a:lnTo>
                  <a:lnTo>
                    <a:pt x="2998495" y="368058"/>
                  </a:lnTo>
                  <a:lnTo>
                    <a:pt x="2998152" y="367614"/>
                  </a:lnTo>
                  <a:lnTo>
                    <a:pt x="2998025" y="367436"/>
                  </a:lnTo>
                  <a:lnTo>
                    <a:pt x="2997746" y="367614"/>
                  </a:lnTo>
                  <a:lnTo>
                    <a:pt x="2997962" y="367360"/>
                  </a:lnTo>
                  <a:lnTo>
                    <a:pt x="2998851" y="366610"/>
                  </a:lnTo>
                  <a:lnTo>
                    <a:pt x="2999041" y="366407"/>
                  </a:lnTo>
                  <a:lnTo>
                    <a:pt x="2999943" y="365353"/>
                  </a:lnTo>
                  <a:lnTo>
                    <a:pt x="2999829" y="364477"/>
                  </a:lnTo>
                  <a:lnTo>
                    <a:pt x="2999778" y="363994"/>
                  </a:lnTo>
                  <a:lnTo>
                    <a:pt x="2999702" y="363448"/>
                  </a:lnTo>
                  <a:lnTo>
                    <a:pt x="2999638" y="363042"/>
                  </a:lnTo>
                  <a:lnTo>
                    <a:pt x="2999536" y="362369"/>
                  </a:lnTo>
                  <a:lnTo>
                    <a:pt x="3002470" y="360959"/>
                  </a:lnTo>
                  <a:lnTo>
                    <a:pt x="3002724" y="360260"/>
                  </a:lnTo>
                  <a:lnTo>
                    <a:pt x="3002762" y="359498"/>
                  </a:lnTo>
                  <a:lnTo>
                    <a:pt x="3003194" y="359879"/>
                  </a:lnTo>
                  <a:lnTo>
                    <a:pt x="3003727" y="360057"/>
                  </a:lnTo>
                  <a:lnTo>
                    <a:pt x="3004997" y="358749"/>
                  </a:lnTo>
                  <a:lnTo>
                    <a:pt x="3005124" y="358267"/>
                  </a:lnTo>
                  <a:close/>
                </a:path>
                <a:path w="3305810" h="392429">
                  <a:moveTo>
                    <a:pt x="3010319" y="321945"/>
                  </a:moveTo>
                  <a:lnTo>
                    <a:pt x="3009366" y="318058"/>
                  </a:lnTo>
                  <a:lnTo>
                    <a:pt x="3009036" y="316699"/>
                  </a:lnTo>
                  <a:lnTo>
                    <a:pt x="3008934" y="316280"/>
                  </a:lnTo>
                  <a:lnTo>
                    <a:pt x="3008846" y="315925"/>
                  </a:lnTo>
                  <a:lnTo>
                    <a:pt x="3006509" y="316699"/>
                  </a:lnTo>
                  <a:lnTo>
                    <a:pt x="3009417" y="313309"/>
                  </a:lnTo>
                  <a:lnTo>
                    <a:pt x="3007360" y="312712"/>
                  </a:lnTo>
                  <a:lnTo>
                    <a:pt x="3007487" y="312712"/>
                  </a:lnTo>
                  <a:lnTo>
                    <a:pt x="3007068" y="312458"/>
                  </a:lnTo>
                  <a:lnTo>
                    <a:pt x="3005277" y="311404"/>
                  </a:lnTo>
                  <a:lnTo>
                    <a:pt x="3002978" y="311048"/>
                  </a:lnTo>
                  <a:lnTo>
                    <a:pt x="3003588" y="311048"/>
                  </a:lnTo>
                  <a:lnTo>
                    <a:pt x="3002838" y="310603"/>
                  </a:lnTo>
                  <a:lnTo>
                    <a:pt x="3002267" y="310324"/>
                  </a:lnTo>
                  <a:lnTo>
                    <a:pt x="3002178" y="307441"/>
                  </a:lnTo>
                  <a:lnTo>
                    <a:pt x="3002076" y="306387"/>
                  </a:lnTo>
                  <a:lnTo>
                    <a:pt x="3001607" y="306387"/>
                  </a:lnTo>
                  <a:lnTo>
                    <a:pt x="2999803" y="305701"/>
                  </a:lnTo>
                  <a:lnTo>
                    <a:pt x="2999575" y="305460"/>
                  </a:lnTo>
                  <a:lnTo>
                    <a:pt x="2998457" y="304279"/>
                  </a:lnTo>
                  <a:lnTo>
                    <a:pt x="2998025" y="304126"/>
                  </a:lnTo>
                  <a:lnTo>
                    <a:pt x="2996285" y="303542"/>
                  </a:lnTo>
                  <a:lnTo>
                    <a:pt x="2993098" y="302602"/>
                  </a:lnTo>
                  <a:lnTo>
                    <a:pt x="2991447" y="302920"/>
                  </a:lnTo>
                  <a:lnTo>
                    <a:pt x="2991307" y="302920"/>
                  </a:lnTo>
                  <a:lnTo>
                    <a:pt x="2989986" y="303542"/>
                  </a:lnTo>
                  <a:lnTo>
                    <a:pt x="2989694" y="303542"/>
                  </a:lnTo>
                  <a:lnTo>
                    <a:pt x="2987954" y="304126"/>
                  </a:lnTo>
                  <a:lnTo>
                    <a:pt x="2987408" y="303542"/>
                  </a:lnTo>
                  <a:lnTo>
                    <a:pt x="2987408" y="302920"/>
                  </a:lnTo>
                  <a:lnTo>
                    <a:pt x="2987357" y="302564"/>
                  </a:lnTo>
                  <a:lnTo>
                    <a:pt x="2987243" y="301891"/>
                  </a:lnTo>
                  <a:lnTo>
                    <a:pt x="2987217" y="301713"/>
                  </a:lnTo>
                  <a:lnTo>
                    <a:pt x="2987027" y="300558"/>
                  </a:lnTo>
                  <a:lnTo>
                    <a:pt x="2986049" y="301244"/>
                  </a:lnTo>
                  <a:lnTo>
                    <a:pt x="2986049" y="306387"/>
                  </a:lnTo>
                  <a:lnTo>
                    <a:pt x="2984296" y="308648"/>
                  </a:lnTo>
                  <a:lnTo>
                    <a:pt x="2984233" y="308444"/>
                  </a:lnTo>
                  <a:lnTo>
                    <a:pt x="2983966" y="307441"/>
                  </a:lnTo>
                  <a:lnTo>
                    <a:pt x="2983230" y="305574"/>
                  </a:lnTo>
                  <a:lnTo>
                    <a:pt x="2984614" y="306387"/>
                  </a:lnTo>
                  <a:lnTo>
                    <a:pt x="2986049" y="306387"/>
                  </a:lnTo>
                  <a:lnTo>
                    <a:pt x="2986049" y="301244"/>
                  </a:lnTo>
                  <a:lnTo>
                    <a:pt x="2985376" y="301713"/>
                  </a:lnTo>
                  <a:lnTo>
                    <a:pt x="2982557" y="300913"/>
                  </a:lnTo>
                  <a:lnTo>
                    <a:pt x="2983585" y="302920"/>
                  </a:lnTo>
                  <a:lnTo>
                    <a:pt x="2982684" y="303542"/>
                  </a:lnTo>
                  <a:lnTo>
                    <a:pt x="2981617" y="301713"/>
                  </a:lnTo>
                  <a:lnTo>
                    <a:pt x="2980728" y="299885"/>
                  </a:lnTo>
                  <a:lnTo>
                    <a:pt x="2980271" y="297218"/>
                  </a:lnTo>
                  <a:lnTo>
                    <a:pt x="2979051" y="296316"/>
                  </a:lnTo>
                  <a:lnTo>
                    <a:pt x="2973933" y="299885"/>
                  </a:lnTo>
                  <a:lnTo>
                    <a:pt x="2973743" y="300913"/>
                  </a:lnTo>
                  <a:lnTo>
                    <a:pt x="2973476" y="302564"/>
                  </a:lnTo>
                  <a:lnTo>
                    <a:pt x="2978518" y="306387"/>
                  </a:lnTo>
                  <a:lnTo>
                    <a:pt x="2978797" y="307035"/>
                  </a:lnTo>
                  <a:lnTo>
                    <a:pt x="2976842" y="309778"/>
                  </a:lnTo>
                  <a:lnTo>
                    <a:pt x="2978061" y="311048"/>
                  </a:lnTo>
                  <a:lnTo>
                    <a:pt x="2978137" y="312712"/>
                  </a:lnTo>
                  <a:lnTo>
                    <a:pt x="2980588" y="312712"/>
                  </a:lnTo>
                  <a:lnTo>
                    <a:pt x="2980702" y="312458"/>
                  </a:lnTo>
                  <a:lnTo>
                    <a:pt x="2980855" y="312127"/>
                  </a:lnTo>
                  <a:lnTo>
                    <a:pt x="2983687" y="314261"/>
                  </a:lnTo>
                  <a:lnTo>
                    <a:pt x="2983788" y="313309"/>
                  </a:lnTo>
                  <a:lnTo>
                    <a:pt x="2983903" y="312712"/>
                  </a:lnTo>
                  <a:lnTo>
                    <a:pt x="2984017" y="312127"/>
                  </a:lnTo>
                  <a:lnTo>
                    <a:pt x="2984271" y="310794"/>
                  </a:lnTo>
                  <a:lnTo>
                    <a:pt x="2985224" y="311404"/>
                  </a:lnTo>
                  <a:lnTo>
                    <a:pt x="2985744" y="312712"/>
                  </a:lnTo>
                  <a:lnTo>
                    <a:pt x="2985871" y="313042"/>
                  </a:lnTo>
                  <a:lnTo>
                    <a:pt x="2987624" y="312712"/>
                  </a:lnTo>
                  <a:lnTo>
                    <a:pt x="2987370" y="312712"/>
                  </a:lnTo>
                  <a:lnTo>
                    <a:pt x="2988183" y="312458"/>
                  </a:lnTo>
                  <a:lnTo>
                    <a:pt x="2988259" y="312712"/>
                  </a:lnTo>
                  <a:lnTo>
                    <a:pt x="2988424" y="313309"/>
                  </a:lnTo>
                  <a:lnTo>
                    <a:pt x="2988437" y="313740"/>
                  </a:lnTo>
                  <a:lnTo>
                    <a:pt x="2990545" y="316280"/>
                  </a:lnTo>
                  <a:lnTo>
                    <a:pt x="2991548" y="318858"/>
                  </a:lnTo>
                  <a:lnTo>
                    <a:pt x="2995041" y="318058"/>
                  </a:lnTo>
                  <a:lnTo>
                    <a:pt x="2995511" y="319112"/>
                  </a:lnTo>
                  <a:lnTo>
                    <a:pt x="2995790" y="319443"/>
                  </a:lnTo>
                  <a:lnTo>
                    <a:pt x="2994139" y="319443"/>
                  </a:lnTo>
                  <a:lnTo>
                    <a:pt x="2994355" y="320814"/>
                  </a:lnTo>
                  <a:lnTo>
                    <a:pt x="2993225" y="321348"/>
                  </a:lnTo>
                  <a:lnTo>
                    <a:pt x="2991955" y="322948"/>
                  </a:lnTo>
                  <a:lnTo>
                    <a:pt x="2993326" y="326110"/>
                  </a:lnTo>
                  <a:lnTo>
                    <a:pt x="2995511" y="327240"/>
                  </a:lnTo>
                  <a:lnTo>
                    <a:pt x="2996666" y="327545"/>
                  </a:lnTo>
                  <a:lnTo>
                    <a:pt x="2999028" y="326694"/>
                  </a:lnTo>
                  <a:lnTo>
                    <a:pt x="3000057" y="326974"/>
                  </a:lnTo>
                  <a:lnTo>
                    <a:pt x="3000146" y="327240"/>
                  </a:lnTo>
                  <a:lnTo>
                    <a:pt x="3000248" y="327545"/>
                  </a:lnTo>
                  <a:lnTo>
                    <a:pt x="3000375" y="327926"/>
                  </a:lnTo>
                  <a:lnTo>
                    <a:pt x="3000438" y="328129"/>
                  </a:lnTo>
                  <a:lnTo>
                    <a:pt x="2999359" y="327926"/>
                  </a:lnTo>
                  <a:lnTo>
                    <a:pt x="2998546" y="328129"/>
                  </a:lnTo>
                  <a:lnTo>
                    <a:pt x="2998393" y="328129"/>
                  </a:lnTo>
                  <a:lnTo>
                    <a:pt x="2995638" y="331343"/>
                  </a:lnTo>
                  <a:lnTo>
                    <a:pt x="2995714" y="332816"/>
                  </a:lnTo>
                  <a:lnTo>
                    <a:pt x="2999854" y="336562"/>
                  </a:lnTo>
                  <a:lnTo>
                    <a:pt x="3001010" y="336410"/>
                  </a:lnTo>
                  <a:lnTo>
                    <a:pt x="3005417" y="331343"/>
                  </a:lnTo>
                  <a:lnTo>
                    <a:pt x="3005264" y="331343"/>
                  </a:lnTo>
                  <a:lnTo>
                    <a:pt x="3003219" y="329603"/>
                  </a:lnTo>
                  <a:lnTo>
                    <a:pt x="3005226" y="327926"/>
                  </a:lnTo>
                  <a:lnTo>
                    <a:pt x="3006953" y="326694"/>
                  </a:lnTo>
                  <a:lnTo>
                    <a:pt x="3008820" y="325361"/>
                  </a:lnTo>
                  <a:lnTo>
                    <a:pt x="3010319" y="321945"/>
                  </a:lnTo>
                  <a:close/>
                </a:path>
                <a:path w="3305810" h="392429">
                  <a:moveTo>
                    <a:pt x="3024784" y="330936"/>
                  </a:moveTo>
                  <a:lnTo>
                    <a:pt x="3024632" y="330835"/>
                  </a:lnTo>
                  <a:lnTo>
                    <a:pt x="3024187" y="330555"/>
                  </a:lnTo>
                  <a:lnTo>
                    <a:pt x="3023755" y="329958"/>
                  </a:lnTo>
                  <a:lnTo>
                    <a:pt x="3023133" y="330377"/>
                  </a:lnTo>
                  <a:lnTo>
                    <a:pt x="3022981" y="330479"/>
                  </a:lnTo>
                  <a:lnTo>
                    <a:pt x="3022955" y="331139"/>
                  </a:lnTo>
                  <a:lnTo>
                    <a:pt x="3023108" y="331216"/>
                  </a:lnTo>
                  <a:lnTo>
                    <a:pt x="3023527" y="331508"/>
                  </a:lnTo>
                  <a:lnTo>
                    <a:pt x="3023933" y="332066"/>
                  </a:lnTo>
                  <a:lnTo>
                    <a:pt x="3024657" y="331685"/>
                  </a:lnTo>
                  <a:lnTo>
                    <a:pt x="3024657" y="331406"/>
                  </a:lnTo>
                  <a:lnTo>
                    <a:pt x="3024784" y="330936"/>
                  </a:lnTo>
                  <a:close/>
                </a:path>
                <a:path w="3305810" h="392429">
                  <a:moveTo>
                    <a:pt x="3045891" y="380809"/>
                  </a:moveTo>
                  <a:lnTo>
                    <a:pt x="3045091" y="379806"/>
                  </a:lnTo>
                  <a:lnTo>
                    <a:pt x="3044469" y="379006"/>
                  </a:lnTo>
                  <a:lnTo>
                    <a:pt x="3041904" y="379082"/>
                  </a:lnTo>
                  <a:lnTo>
                    <a:pt x="3041599" y="379984"/>
                  </a:lnTo>
                  <a:lnTo>
                    <a:pt x="3041383" y="380720"/>
                  </a:lnTo>
                  <a:lnTo>
                    <a:pt x="3040951" y="382371"/>
                  </a:lnTo>
                  <a:lnTo>
                    <a:pt x="3042983" y="382168"/>
                  </a:lnTo>
                  <a:lnTo>
                    <a:pt x="3043707" y="384556"/>
                  </a:lnTo>
                  <a:lnTo>
                    <a:pt x="3045117" y="382930"/>
                  </a:lnTo>
                  <a:lnTo>
                    <a:pt x="3045447" y="381889"/>
                  </a:lnTo>
                  <a:lnTo>
                    <a:pt x="3045891" y="380809"/>
                  </a:lnTo>
                  <a:close/>
                </a:path>
                <a:path w="3305810" h="392429">
                  <a:moveTo>
                    <a:pt x="3066846" y="360184"/>
                  </a:moveTo>
                  <a:lnTo>
                    <a:pt x="3066592" y="360184"/>
                  </a:lnTo>
                  <a:lnTo>
                    <a:pt x="3066021" y="360006"/>
                  </a:lnTo>
                  <a:lnTo>
                    <a:pt x="3065043" y="359702"/>
                  </a:lnTo>
                  <a:lnTo>
                    <a:pt x="3062389" y="358076"/>
                  </a:lnTo>
                  <a:lnTo>
                    <a:pt x="3063976" y="356095"/>
                  </a:lnTo>
                  <a:lnTo>
                    <a:pt x="3062097" y="354584"/>
                  </a:lnTo>
                  <a:lnTo>
                    <a:pt x="3061614" y="354152"/>
                  </a:lnTo>
                  <a:lnTo>
                    <a:pt x="3061779" y="354152"/>
                  </a:lnTo>
                  <a:lnTo>
                    <a:pt x="3061893" y="353326"/>
                  </a:lnTo>
                  <a:lnTo>
                    <a:pt x="3062008" y="352501"/>
                  </a:lnTo>
                  <a:lnTo>
                    <a:pt x="3059874" y="352171"/>
                  </a:lnTo>
                  <a:lnTo>
                    <a:pt x="3058972" y="350837"/>
                  </a:lnTo>
                  <a:lnTo>
                    <a:pt x="3058223" y="353326"/>
                  </a:lnTo>
                  <a:lnTo>
                    <a:pt x="3057194" y="354152"/>
                  </a:lnTo>
                  <a:lnTo>
                    <a:pt x="3056801" y="354584"/>
                  </a:lnTo>
                  <a:lnTo>
                    <a:pt x="3055086" y="354584"/>
                  </a:lnTo>
                  <a:lnTo>
                    <a:pt x="3055251" y="354152"/>
                  </a:lnTo>
                  <a:lnTo>
                    <a:pt x="3054985" y="354152"/>
                  </a:lnTo>
                  <a:lnTo>
                    <a:pt x="3054578" y="353809"/>
                  </a:lnTo>
                  <a:lnTo>
                    <a:pt x="3054235" y="354152"/>
                  </a:lnTo>
                  <a:lnTo>
                    <a:pt x="3053994" y="354584"/>
                  </a:lnTo>
                  <a:lnTo>
                    <a:pt x="3051505" y="354584"/>
                  </a:lnTo>
                  <a:lnTo>
                    <a:pt x="3051314" y="355790"/>
                  </a:lnTo>
                  <a:lnTo>
                    <a:pt x="3052343" y="358076"/>
                  </a:lnTo>
                  <a:lnTo>
                    <a:pt x="3052280" y="359232"/>
                  </a:lnTo>
                  <a:lnTo>
                    <a:pt x="3052191" y="359498"/>
                  </a:lnTo>
                  <a:lnTo>
                    <a:pt x="3052127" y="359702"/>
                  </a:lnTo>
                  <a:lnTo>
                    <a:pt x="3052026" y="360006"/>
                  </a:lnTo>
                  <a:lnTo>
                    <a:pt x="3051645" y="359702"/>
                  </a:lnTo>
                  <a:lnTo>
                    <a:pt x="3051492" y="359498"/>
                  </a:lnTo>
                  <a:lnTo>
                    <a:pt x="3049232" y="361061"/>
                  </a:lnTo>
                  <a:lnTo>
                    <a:pt x="3047073" y="360184"/>
                  </a:lnTo>
                  <a:lnTo>
                    <a:pt x="3042412" y="359232"/>
                  </a:lnTo>
                  <a:lnTo>
                    <a:pt x="3040748" y="360654"/>
                  </a:lnTo>
                  <a:lnTo>
                    <a:pt x="3039338" y="362369"/>
                  </a:lnTo>
                  <a:lnTo>
                    <a:pt x="3038017" y="364020"/>
                  </a:lnTo>
                  <a:lnTo>
                    <a:pt x="3038716" y="366356"/>
                  </a:lnTo>
                  <a:lnTo>
                    <a:pt x="3038627" y="367080"/>
                  </a:lnTo>
                  <a:lnTo>
                    <a:pt x="3038449" y="368592"/>
                  </a:lnTo>
                  <a:lnTo>
                    <a:pt x="3038754" y="368998"/>
                  </a:lnTo>
                  <a:lnTo>
                    <a:pt x="3040773" y="368998"/>
                  </a:lnTo>
                  <a:lnTo>
                    <a:pt x="3042335" y="371081"/>
                  </a:lnTo>
                  <a:lnTo>
                    <a:pt x="3044164" y="370027"/>
                  </a:lnTo>
                  <a:lnTo>
                    <a:pt x="3043834" y="370573"/>
                  </a:lnTo>
                  <a:lnTo>
                    <a:pt x="3043859" y="372135"/>
                  </a:lnTo>
                  <a:lnTo>
                    <a:pt x="3044088" y="374561"/>
                  </a:lnTo>
                  <a:lnTo>
                    <a:pt x="3045625" y="376250"/>
                  </a:lnTo>
                  <a:lnTo>
                    <a:pt x="3047758" y="377405"/>
                  </a:lnTo>
                  <a:lnTo>
                    <a:pt x="3050921" y="379285"/>
                  </a:lnTo>
                  <a:lnTo>
                    <a:pt x="3054705" y="379082"/>
                  </a:lnTo>
                  <a:lnTo>
                    <a:pt x="3059226" y="374345"/>
                  </a:lnTo>
                  <a:lnTo>
                    <a:pt x="3059201" y="371779"/>
                  </a:lnTo>
                  <a:lnTo>
                    <a:pt x="3057817" y="370027"/>
                  </a:lnTo>
                  <a:lnTo>
                    <a:pt x="3057004" y="368998"/>
                  </a:lnTo>
                  <a:lnTo>
                    <a:pt x="3057969" y="368998"/>
                  </a:lnTo>
                  <a:lnTo>
                    <a:pt x="3057893" y="368592"/>
                  </a:lnTo>
                  <a:lnTo>
                    <a:pt x="3059874" y="368592"/>
                  </a:lnTo>
                  <a:lnTo>
                    <a:pt x="3060776" y="368388"/>
                  </a:lnTo>
                  <a:lnTo>
                    <a:pt x="3061766" y="367080"/>
                  </a:lnTo>
                  <a:lnTo>
                    <a:pt x="3061678" y="366814"/>
                  </a:lnTo>
                  <a:lnTo>
                    <a:pt x="3062871" y="366814"/>
                  </a:lnTo>
                  <a:lnTo>
                    <a:pt x="3065602" y="365226"/>
                  </a:lnTo>
                  <a:lnTo>
                    <a:pt x="3066402" y="363550"/>
                  </a:lnTo>
                  <a:lnTo>
                    <a:pt x="3066719" y="361061"/>
                  </a:lnTo>
                  <a:lnTo>
                    <a:pt x="3066846" y="360184"/>
                  </a:lnTo>
                  <a:close/>
                </a:path>
                <a:path w="3305810" h="392429">
                  <a:moveTo>
                    <a:pt x="3110306" y="223799"/>
                  </a:moveTo>
                  <a:lnTo>
                    <a:pt x="3108147" y="220535"/>
                  </a:lnTo>
                  <a:lnTo>
                    <a:pt x="3107105" y="219875"/>
                  </a:lnTo>
                  <a:lnTo>
                    <a:pt x="3107410" y="219875"/>
                  </a:lnTo>
                  <a:lnTo>
                    <a:pt x="3107855" y="219557"/>
                  </a:lnTo>
                  <a:lnTo>
                    <a:pt x="3108236" y="219227"/>
                  </a:lnTo>
                  <a:lnTo>
                    <a:pt x="3108553" y="218198"/>
                  </a:lnTo>
                  <a:lnTo>
                    <a:pt x="3108477" y="217576"/>
                  </a:lnTo>
                  <a:lnTo>
                    <a:pt x="3108375" y="217424"/>
                  </a:lnTo>
                  <a:lnTo>
                    <a:pt x="3107740" y="216420"/>
                  </a:lnTo>
                  <a:lnTo>
                    <a:pt x="3107118" y="215455"/>
                  </a:lnTo>
                  <a:lnTo>
                    <a:pt x="3110179" y="213829"/>
                  </a:lnTo>
                  <a:lnTo>
                    <a:pt x="3107575" y="212204"/>
                  </a:lnTo>
                  <a:lnTo>
                    <a:pt x="3107372" y="211848"/>
                  </a:lnTo>
                  <a:lnTo>
                    <a:pt x="3107118" y="211569"/>
                  </a:lnTo>
                  <a:lnTo>
                    <a:pt x="3107347" y="211289"/>
                  </a:lnTo>
                  <a:lnTo>
                    <a:pt x="3107525" y="210997"/>
                  </a:lnTo>
                  <a:lnTo>
                    <a:pt x="3107613" y="210718"/>
                  </a:lnTo>
                  <a:lnTo>
                    <a:pt x="3107728" y="210388"/>
                  </a:lnTo>
                  <a:lnTo>
                    <a:pt x="3108617" y="207759"/>
                  </a:lnTo>
                  <a:lnTo>
                    <a:pt x="3108706" y="207505"/>
                  </a:lnTo>
                  <a:lnTo>
                    <a:pt x="3109607" y="204812"/>
                  </a:lnTo>
                  <a:lnTo>
                    <a:pt x="3106191" y="200152"/>
                  </a:lnTo>
                  <a:lnTo>
                    <a:pt x="3106077" y="196380"/>
                  </a:lnTo>
                  <a:lnTo>
                    <a:pt x="3106013" y="194551"/>
                  </a:lnTo>
                  <a:lnTo>
                    <a:pt x="3104908" y="193421"/>
                  </a:lnTo>
                  <a:lnTo>
                    <a:pt x="3099092" y="196380"/>
                  </a:lnTo>
                  <a:lnTo>
                    <a:pt x="3098241" y="199047"/>
                  </a:lnTo>
                  <a:lnTo>
                    <a:pt x="3102876" y="203708"/>
                  </a:lnTo>
                  <a:lnTo>
                    <a:pt x="3102978" y="204063"/>
                  </a:lnTo>
                  <a:lnTo>
                    <a:pt x="3103080" y="204444"/>
                  </a:lnTo>
                  <a:lnTo>
                    <a:pt x="3102140" y="205422"/>
                  </a:lnTo>
                  <a:lnTo>
                    <a:pt x="3101225" y="206375"/>
                  </a:lnTo>
                  <a:lnTo>
                    <a:pt x="3101352" y="206756"/>
                  </a:lnTo>
                  <a:lnTo>
                    <a:pt x="3101327" y="207759"/>
                  </a:lnTo>
                  <a:lnTo>
                    <a:pt x="3100870" y="207505"/>
                  </a:lnTo>
                  <a:lnTo>
                    <a:pt x="3100311" y="207048"/>
                  </a:lnTo>
                  <a:lnTo>
                    <a:pt x="3101073" y="207048"/>
                  </a:lnTo>
                  <a:lnTo>
                    <a:pt x="3101251" y="206756"/>
                  </a:lnTo>
                  <a:lnTo>
                    <a:pt x="3101225" y="206375"/>
                  </a:lnTo>
                  <a:lnTo>
                    <a:pt x="3102051" y="205422"/>
                  </a:lnTo>
                  <a:lnTo>
                    <a:pt x="3101949" y="204812"/>
                  </a:lnTo>
                  <a:lnTo>
                    <a:pt x="3101822" y="204063"/>
                  </a:lnTo>
                  <a:lnTo>
                    <a:pt x="3099638" y="202679"/>
                  </a:lnTo>
                  <a:lnTo>
                    <a:pt x="3098787" y="200977"/>
                  </a:lnTo>
                  <a:lnTo>
                    <a:pt x="3095955" y="203136"/>
                  </a:lnTo>
                  <a:lnTo>
                    <a:pt x="3095841" y="205422"/>
                  </a:lnTo>
                  <a:lnTo>
                    <a:pt x="3097606" y="207048"/>
                  </a:lnTo>
                  <a:lnTo>
                    <a:pt x="3099041" y="207505"/>
                  </a:lnTo>
                  <a:lnTo>
                    <a:pt x="3098114" y="207505"/>
                  </a:lnTo>
                  <a:lnTo>
                    <a:pt x="3097377" y="208051"/>
                  </a:lnTo>
                  <a:lnTo>
                    <a:pt x="3096577" y="208483"/>
                  </a:lnTo>
                  <a:lnTo>
                    <a:pt x="3095726" y="208737"/>
                  </a:lnTo>
                  <a:lnTo>
                    <a:pt x="3093389" y="210718"/>
                  </a:lnTo>
                  <a:lnTo>
                    <a:pt x="3093313" y="210997"/>
                  </a:lnTo>
                  <a:lnTo>
                    <a:pt x="3093237" y="211289"/>
                  </a:lnTo>
                  <a:lnTo>
                    <a:pt x="3093161" y="211569"/>
                  </a:lnTo>
                  <a:lnTo>
                    <a:pt x="3093085" y="211848"/>
                  </a:lnTo>
                  <a:lnTo>
                    <a:pt x="3092996" y="212204"/>
                  </a:lnTo>
                  <a:lnTo>
                    <a:pt x="3092640" y="213499"/>
                  </a:lnTo>
                  <a:lnTo>
                    <a:pt x="3092729" y="213829"/>
                  </a:lnTo>
                  <a:lnTo>
                    <a:pt x="3093466" y="216420"/>
                  </a:lnTo>
                  <a:lnTo>
                    <a:pt x="3093351" y="216814"/>
                  </a:lnTo>
                  <a:lnTo>
                    <a:pt x="3094926" y="217576"/>
                  </a:lnTo>
                  <a:lnTo>
                    <a:pt x="3096806" y="218198"/>
                  </a:lnTo>
                  <a:lnTo>
                    <a:pt x="3094190" y="218198"/>
                  </a:lnTo>
                  <a:lnTo>
                    <a:pt x="3094190" y="219227"/>
                  </a:lnTo>
                  <a:lnTo>
                    <a:pt x="3092615" y="219227"/>
                  </a:lnTo>
                  <a:lnTo>
                    <a:pt x="3092958" y="218757"/>
                  </a:lnTo>
                  <a:lnTo>
                    <a:pt x="3094190" y="219227"/>
                  </a:lnTo>
                  <a:lnTo>
                    <a:pt x="3094190" y="218198"/>
                  </a:lnTo>
                  <a:lnTo>
                    <a:pt x="3093364" y="218198"/>
                  </a:lnTo>
                  <a:lnTo>
                    <a:pt x="3091891" y="218198"/>
                  </a:lnTo>
                  <a:lnTo>
                    <a:pt x="3091777" y="217843"/>
                  </a:lnTo>
                  <a:lnTo>
                    <a:pt x="3091688" y="217576"/>
                  </a:lnTo>
                  <a:lnTo>
                    <a:pt x="3091624" y="217424"/>
                  </a:lnTo>
                  <a:lnTo>
                    <a:pt x="3091408" y="216814"/>
                  </a:lnTo>
                  <a:lnTo>
                    <a:pt x="3091434" y="215912"/>
                  </a:lnTo>
                  <a:lnTo>
                    <a:pt x="3086468" y="211289"/>
                  </a:lnTo>
                  <a:lnTo>
                    <a:pt x="3082340" y="210388"/>
                  </a:lnTo>
                  <a:lnTo>
                    <a:pt x="3076867" y="215011"/>
                  </a:lnTo>
                  <a:lnTo>
                    <a:pt x="3075851" y="217576"/>
                  </a:lnTo>
                  <a:lnTo>
                    <a:pt x="3074035" y="221310"/>
                  </a:lnTo>
                  <a:lnTo>
                    <a:pt x="3075940" y="222491"/>
                  </a:lnTo>
                  <a:lnTo>
                    <a:pt x="3076054" y="222961"/>
                  </a:lnTo>
                  <a:lnTo>
                    <a:pt x="3076105" y="223164"/>
                  </a:lnTo>
                  <a:lnTo>
                    <a:pt x="3076257" y="223799"/>
                  </a:lnTo>
                  <a:lnTo>
                    <a:pt x="3076549" y="224574"/>
                  </a:lnTo>
                  <a:lnTo>
                    <a:pt x="3077095" y="225425"/>
                  </a:lnTo>
                  <a:lnTo>
                    <a:pt x="3077591" y="226060"/>
                  </a:lnTo>
                  <a:lnTo>
                    <a:pt x="3077324" y="226060"/>
                  </a:lnTo>
                  <a:lnTo>
                    <a:pt x="3077121" y="225856"/>
                  </a:lnTo>
                  <a:lnTo>
                    <a:pt x="3075749" y="226123"/>
                  </a:lnTo>
                  <a:lnTo>
                    <a:pt x="3075749" y="241896"/>
                  </a:lnTo>
                  <a:lnTo>
                    <a:pt x="3075622" y="241719"/>
                  </a:lnTo>
                  <a:lnTo>
                    <a:pt x="3075521" y="241541"/>
                  </a:lnTo>
                  <a:lnTo>
                    <a:pt x="3075711" y="241719"/>
                  </a:lnTo>
                  <a:lnTo>
                    <a:pt x="3075749" y="241896"/>
                  </a:lnTo>
                  <a:lnTo>
                    <a:pt x="3075749" y="226123"/>
                  </a:lnTo>
                  <a:lnTo>
                    <a:pt x="3072866" y="226682"/>
                  </a:lnTo>
                  <a:lnTo>
                    <a:pt x="3073387" y="226682"/>
                  </a:lnTo>
                  <a:lnTo>
                    <a:pt x="3072180" y="227037"/>
                  </a:lnTo>
                  <a:lnTo>
                    <a:pt x="3068764" y="228612"/>
                  </a:lnTo>
                  <a:lnTo>
                    <a:pt x="3068663" y="230797"/>
                  </a:lnTo>
                  <a:lnTo>
                    <a:pt x="3070720" y="233438"/>
                  </a:lnTo>
                  <a:lnTo>
                    <a:pt x="3071774" y="233883"/>
                  </a:lnTo>
                  <a:lnTo>
                    <a:pt x="3073704" y="231254"/>
                  </a:lnTo>
                  <a:lnTo>
                    <a:pt x="3073958" y="231432"/>
                  </a:lnTo>
                  <a:lnTo>
                    <a:pt x="3074835" y="232257"/>
                  </a:lnTo>
                  <a:lnTo>
                    <a:pt x="3075216" y="232257"/>
                  </a:lnTo>
                  <a:lnTo>
                    <a:pt x="3075571" y="232511"/>
                  </a:lnTo>
                  <a:lnTo>
                    <a:pt x="3074047" y="234746"/>
                  </a:lnTo>
                  <a:lnTo>
                    <a:pt x="3073857" y="235940"/>
                  </a:lnTo>
                  <a:lnTo>
                    <a:pt x="3073895" y="237858"/>
                  </a:lnTo>
                  <a:lnTo>
                    <a:pt x="3074619" y="239661"/>
                  </a:lnTo>
                  <a:lnTo>
                    <a:pt x="3073501" y="238480"/>
                  </a:lnTo>
                  <a:lnTo>
                    <a:pt x="3071952" y="237858"/>
                  </a:lnTo>
                  <a:lnTo>
                    <a:pt x="3069742" y="237858"/>
                  </a:lnTo>
                  <a:lnTo>
                    <a:pt x="3068624" y="239661"/>
                  </a:lnTo>
                  <a:lnTo>
                    <a:pt x="3067786" y="238480"/>
                  </a:lnTo>
                  <a:lnTo>
                    <a:pt x="3063875" y="235940"/>
                  </a:lnTo>
                  <a:lnTo>
                    <a:pt x="3061563" y="236220"/>
                  </a:lnTo>
                  <a:lnTo>
                    <a:pt x="3059544" y="238480"/>
                  </a:lnTo>
                  <a:lnTo>
                    <a:pt x="3057969" y="240284"/>
                  </a:lnTo>
                  <a:lnTo>
                    <a:pt x="3057829" y="240715"/>
                  </a:lnTo>
                  <a:lnTo>
                    <a:pt x="3056966" y="244055"/>
                  </a:lnTo>
                  <a:lnTo>
                    <a:pt x="3060674" y="246735"/>
                  </a:lnTo>
                  <a:lnTo>
                    <a:pt x="3060801" y="247015"/>
                  </a:lnTo>
                  <a:lnTo>
                    <a:pt x="3060877" y="247243"/>
                  </a:lnTo>
                  <a:lnTo>
                    <a:pt x="3061665" y="249428"/>
                  </a:lnTo>
                  <a:lnTo>
                    <a:pt x="3065449" y="252971"/>
                  </a:lnTo>
                  <a:lnTo>
                    <a:pt x="3069069" y="252488"/>
                  </a:lnTo>
                  <a:lnTo>
                    <a:pt x="3070415" y="247967"/>
                  </a:lnTo>
                  <a:lnTo>
                    <a:pt x="3071482" y="247243"/>
                  </a:lnTo>
                  <a:lnTo>
                    <a:pt x="3074886" y="247243"/>
                  </a:lnTo>
                  <a:lnTo>
                    <a:pt x="3075394" y="246735"/>
                  </a:lnTo>
                  <a:lnTo>
                    <a:pt x="3076003" y="243547"/>
                  </a:lnTo>
                  <a:lnTo>
                    <a:pt x="3076067" y="243001"/>
                  </a:lnTo>
                  <a:lnTo>
                    <a:pt x="3075863" y="242277"/>
                  </a:lnTo>
                  <a:lnTo>
                    <a:pt x="3075863" y="242125"/>
                  </a:lnTo>
                  <a:lnTo>
                    <a:pt x="3076054" y="242277"/>
                  </a:lnTo>
                  <a:lnTo>
                    <a:pt x="3076625" y="243001"/>
                  </a:lnTo>
                  <a:lnTo>
                    <a:pt x="3079661" y="244652"/>
                  </a:lnTo>
                  <a:lnTo>
                    <a:pt x="3080385" y="245935"/>
                  </a:lnTo>
                  <a:lnTo>
                    <a:pt x="3081337" y="247015"/>
                  </a:lnTo>
                  <a:lnTo>
                    <a:pt x="3083318" y="245110"/>
                  </a:lnTo>
                  <a:lnTo>
                    <a:pt x="3085579" y="243547"/>
                  </a:lnTo>
                  <a:lnTo>
                    <a:pt x="3088043" y="242277"/>
                  </a:lnTo>
                  <a:lnTo>
                    <a:pt x="3087979" y="241719"/>
                  </a:lnTo>
                  <a:lnTo>
                    <a:pt x="3088792" y="240715"/>
                  </a:lnTo>
                  <a:lnTo>
                    <a:pt x="3089529" y="240284"/>
                  </a:lnTo>
                  <a:lnTo>
                    <a:pt x="3089656" y="239661"/>
                  </a:lnTo>
                  <a:lnTo>
                    <a:pt x="3090710" y="234746"/>
                  </a:lnTo>
                  <a:lnTo>
                    <a:pt x="3089452" y="231698"/>
                  </a:lnTo>
                  <a:lnTo>
                    <a:pt x="3088703" y="231254"/>
                  </a:lnTo>
                  <a:lnTo>
                    <a:pt x="3086468" y="229895"/>
                  </a:lnTo>
                  <a:lnTo>
                    <a:pt x="3087243" y="229463"/>
                  </a:lnTo>
                  <a:lnTo>
                    <a:pt x="3088322" y="229463"/>
                  </a:lnTo>
                  <a:lnTo>
                    <a:pt x="3089097" y="228434"/>
                  </a:lnTo>
                  <a:lnTo>
                    <a:pt x="3089173" y="228219"/>
                  </a:lnTo>
                  <a:lnTo>
                    <a:pt x="3089351" y="227965"/>
                  </a:lnTo>
                  <a:lnTo>
                    <a:pt x="3090951" y="227330"/>
                  </a:lnTo>
                  <a:lnTo>
                    <a:pt x="3092234" y="227330"/>
                  </a:lnTo>
                  <a:lnTo>
                    <a:pt x="3097098" y="226060"/>
                  </a:lnTo>
                  <a:lnTo>
                    <a:pt x="3096476" y="226060"/>
                  </a:lnTo>
                  <a:lnTo>
                    <a:pt x="3096514" y="225856"/>
                  </a:lnTo>
                  <a:lnTo>
                    <a:pt x="3096615" y="225425"/>
                  </a:lnTo>
                  <a:lnTo>
                    <a:pt x="3096818" y="224574"/>
                  </a:lnTo>
                  <a:lnTo>
                    <a:pt x="3096895" y="223799"/>
                  </a:lnTo>
                  <a:lnTo>
                    <a:pt x="3096183" y="221843"/>
                  </a:lnTo>
                  <a:lnTo>
                    <a:pt x="3097631" y="221843"/>
                  </a:lnTo>
                  <a:lnTo>
                    <a:pt x="3099041" y="222262"/>
                  </a:lnTo>
                  <a:lnTo>
                    <a:pt x="3099155" y="223164"/>
                  </a:lnTo>
                  <a:lnTo>
                    <a:pt x="3099244" y="223799"/>
                  </a:lnTo>
                  <a:lnTo>
                    <a:pt x="3099346" y="224574"/>
                  </a:lnTo>
                  <a:lnTo>
                    <a:pt x="3100324" y="224574"/>
                  </a:lnTo>
                  <a:lnTo>
                    <a:pt x="3100070" y="225425"/>
                  </a:lnTo>
                  <a:lnTo>
                    <a:pt x="3100006" y="226060"/>
                  </a:lnTo>
                  <a:lnTo>
                    <a:pt x="3100425" y="226682"/>
                  </a:lnTo>
                  <a:lnTo>
                    <a:pt x="3101479" y="227965"/>
                  </a:lnTo>
                  <a:lnTo>
                    <a:pt x="3102254" y="226682"/>
                  </a:lnTo>
                  <a:lnTo>
                    <a:pt x="3103041" y="226682"/>
                  </a:lnTo>
                  <a:lnTo>
                    <a:pt x="3103803" y="226060"/>
                  </a:lnTo>
                  <a:lnTo>
                    <a:pt x="3104464" y="225628"/>
                  </a:lnTo>
                  <a:lnTo>
                    <a:pt x="3105442" y="224574"/>
                  </a:lnTo>
                  <a:lnTo>
                    <a:pt x="3105035" y="224574"/>
                  </a:lnTo>
                  <a:lnTo>
                    <a:pt x="3104794" y="223799"/>
                  </a:lnTo>
                  <a:lnTo>
                    <a:pt x="3103638" y="223799"/>
                  </a:lnTo>
                  <a:lnTo>
                    <a:pt x="3102800" y="223164"/>
                  </a:lnTo>
                  <a:lnTo>
                    <a:pt x="3102914" y="222796"/>
                  </a:lnTo>
                  <a:lnTo>
                    <a:pt x="3103016" y="222491"/>
                  </a:lnTo>
                  <a:lnTo>
                    <a:pt x="3103092" y="222262"/>
                  </a:lnTo>
                  <a:lnTo>
                    <a:pt x="3103245" y="221843"/>
                  </a:lnTo>
                  <a:lnTo>
                    <a:pt x="3103511" y="221056"/>
                  </a:lnTo>
                  <a:lnTo>
                    <a:pt x="3103588" y="220802"/>
                  </a:lnTo>
                  <a:lnTo>
                    <a:pt x="3103689" y="220535"/>
                  </a:lnTo>
                  <a:lnTo>
                    <a:pt x="3103905" y="219875"/>
                  </a:lnTo>
                  <a:lnTo>
                    <a:pt x="3100514" y="221056"/>
                  </a:lnTo>
                  <a:lnTo>
                    <a:pt x="3100184" y="221056"/>
                  </a:lnTo>
                  <a:lnTo>
                    <a:pt x="3100108" y="220802"/>
                  </a:lnTo>
                  <a:lnTo>
                    <a:pt x="3100019" y="220535"/>
                  </a:lnTo>
                  <a:lnTo>
                    <a:pt x="3099587" y="219227"/>
                  </a:lnTo>
                  <a:lnTo>
                    <a:pt x="3100171" y="219227"/>
                  </a:lnTo>
                  <a:lnTo>
                    <a:pt x="3098457" y="218198"/>
                  </a:lnTo>
                  <a:lnTo>
                    <a:pt x="3100057" y="218198"/>
                  </a:lnTo>
                  <a:lnTo>
                    <a:pt x="3100997" y="217576"/>
                  </a:lnTo>
                  <a:lnTo>
                    <a:pt x="3103207" y="216420"/>
                  </a:lnTo>
                  <a:lnTo>
                    <a:pt x="3103905" y="216585"/>
                  </a:lnTo>
                  <a:lnTo>
                    <a:pt x="3104019" y="216814"/>
                  </a:lnTo>
                  <a:lnTo>
                    <a:pt x="3104731" y="218198"/>
                  </a:lnTo>
                  <a:lnTo>
                    <a:pt x="3105175" y="219227"/>
                  </a:lnTo>
                  <a:lnTo>
                    <a:pt x="3105289" y="219557"/>
                  </a:lnTo>
                  <a:lnTo>
                    <a:pt x="3105861" y="219875"/>
                  </a:lnTo>
                  <a:lnTo>
                    <a:pt x="3104743" y="221056"/>
                  </a:lnTo>
                  <a:lnTo>
                    <a:pt x="3104819" y="221310"/>
                  </a:lnTo>
                  <a:lnTo>
                    <a:pt x="3105315" y="222796"/>
                  </a:lnTo>
                  <a:lnTo>
                    <a:pt x="3106966" y="223799"/>
                  </a:lnTo>
                  <a:lnTo>
                    <a:pt x="3110306" y="223799"/>
                  </a:lnTo>
                  <a:close/>
                </a:path>
                <a:path w="3305810" h="392429">
                  <a:moveTo>
                    <a:pt x="3167646" y="105587"/>
                  </a:moveTo>
                  <a:lnTo>
                    <a:pt x="3166948" y="104101"/>
                  </a:lnTo>
                  <a:lnTo>
                    <a:pt x="3166618" y="103403"/>
                  </a:lnTo>
                  <a:lnTo>
                    <a:pt x="3166084" y="103251"/>
                  </a:lnTo>
                  <a:lnTo>
                    <a:pt x="3165513" y="103454"/>
                  </a:lnTo>
                  <a:lnTo>
                    <a:pt x="3164128" y="103949"/>
                  </a:lnTo>
                  <a:lnTo>
                    <a:pt x="3164306" y="105359"/>
                  </a:lnTo>
                  <a:lnTo>
                    <a:pt x="3163925" y="106438"/>
                  </a:lnTo>
                  <a:lnTo>
                    <a:pt x="3164484" y="106413"/>
                  </a:lnTo>
                  <a:lnTo>
                    <a:pt x="3165056" y="106413"/>
                  </a:lnTo>
                  <a:lnTo>
                    <a:pt x="3165411" y="106387"/>
                  </a:lnTo>
                  <a:lnTo>
                    <a:pt x="3166364" y="105740"/>
                  </a:lnTo>
                  <a:lnTo>
                    <a:pt x="3167646" y="105587"/>
                  </a:lnTo>
                  <a:close/>
                </a:path>
                <a:path w="3305810" h="392429">
                  <a:moveTo>
                    <a:pt x="3169424" y="72847"/>
                  </a:moveTo>
                  <a:lnTo>
                    <a:pt x="3168878" y="71894"/>
                  </a:lnTo>
                  <a:lnTo>
                    <a:pt x="3168573" y="71640"/>
                  </a:lnTo>
                  <a:lnTo>
                    <a:pt x="3168167" y="71120"/>
                  </a:lnTo>
                  <a:lnTo>
                    <a:pt x="3167088" y="71691"/>
                  </a:lnTo>
                  <a:lnTo>
                    <a:pt x="3167316" y="72796"/>
                  </a:lnTo>
                  <a:lnTo>
                    <a:pt x="3166948" y="73609"/>
                  </a:lnTo>
                  <a:lnTo>
                    <a:pt x="3167316" y="73634"/>
                  </a:lnTo>
                  <a:lnTo>
                    <a:pt x="3167748" y="73799"/>
                  </a:lnTo>
                  <a:lnTo>
                    <a:pt x="3168078" y="73672"/>
                  </a:lnTo>
                  <a:lnTo>
                    <a:pt x="3168853" y="73355"/>
                  </a:lnTo>
                  <a:lnTo>
                    <a:pt x="3169424" y="72847"/>
                  </a:lnTo>
                  <a:close/>
                </a:path>
                <a:path w="3305810" h="392429">
                  <a:moveTo>
                    <a:pt x="3170758" y="99910"/>
                  </a:moveTo>
                  <a:lnTo>
                    <a:pt x="3170237" y="98577"/>
                  </a:lnTo>
                  <a:lnTo>
                    <a:pt x="3170034" y="97497"/>
                  </a:lnTo>
                  <a:lnTo>
                    <a:pt x="3169805" y="96202"/>
                  </a:lnTo>
                  <a:lnTo>
                    <a:pt x="3168650" y="96316"/>
                  </a:lnTo>
                  <a:lnTo>
                    <a:pt x="3167265" y="96520"/>
                  </a:lnTo>
                  <a:lnTo>
                    <a:pt x="3166897" y="96596"/>
                  </a:lnTo>
                  <a:lnTo>
                    <a:pt x="3166516" y="96647"/>
                  </a:lnTo>
                  <a:lnTo>
                    <a:pt x="3166668" y="98679"/>
                  </a:lnTo>
                  <a:lnTo>
                    <a:pt x="3166770" y="99707"/>
                  </a:lnTo>
                  <a:lnTo>
                    <a:pt x="3166872" y="100507"/>
                  </a:lnTo>
                  <a:lnTo>
                    <a:pt x="3168523" y="101142"/>
                  </a:lnTo>
                  <a:lnTo>
                    <a:pt x="3169297" y="100711"/>
                  </a:lnTo>
                  <a:lnTo>
                    <a:pt x="3170758" y="99910"/>
                  </a:lnTo>
                  <a:close/>
                </a:path>
                <a:path w="3305810" h="392429">
                  <a:moveTo>
                    <a:pt x="3183140" y="58140"/>
                  </a:moveTo>
                  <a:lnTo>
                    <a:pt x="3182937" y="58089"/>
                  </a:lnTo>
                  <a:lnTo>
                    <a:pt x="3182658" y="57912"/>
                  </a:lnTo>
                  <a:lnTo>
                    <a:pt x="3182353" y="58191"/>
                  </a:lnTo>
                  <a:lnTo>
                    <a:pt x="3182201" y="58470"/>
                  </a:lnTo>
                  <a:lnTo>
                    <a:pt x="3182010" y="58712"/>
                  </a:lnTo>
                  <a:lnTo>
                    <a:pt x="3182201" y="58762"/>
                  </a:lnTo>
                  <a:lnTo>
                    <a:pt x="3182378" y="58839"/>
                  </a:lnTo>
                  <a:lnTo>
                    <a:pt x="3182607" y="58915"/>
                  </a:lnTo>
                  <a:lnTo>
                    <a:pt x="3182785" y="58661"/>
                  </a:lnTo>
                  <a:lnTo>
                    <a:pt x="3182963" y="58394"/>
                  </a:lnTo>
                  <a:lnTo>
                    <a:pt x="3183140" y="58140"/>
                  </a:lnTo>
                  <a:close/>
                </a:path>
                <a:path w="3305810" h="392429">
                  <a:moveTo>
                    <a:pt x="3184512" y="67398"/>
                  </a:moveTo>
                  <a:lnTo>
                    <a:pt x="3183458" y="65189"/>
                  </a:lnTo>
                  <a:lnTo>
                    <a:pt x="3183331" y="64338"/>
                  </a:lnTo>
                  <a:lnTo>
                    <a:pt x="3182086" y="63207"/>
                  </a:lnTo>
                  <a:lnTo>
                    <a:pt x="3181553" y="63309"/>
                  </a:lnTo>
                  <a:lnTo>
                    <a:pt x="3181019" y="63055"/>
                  </a:lnTo>
                  <a:lnTo>
                    <a:pt x="3180981" y="62928"/>
                  </a:lnTo>
                  <a:lnTo>
                    <a:pt x="3181146" y="62585"/>
                  </a:lnTo>
                  <a:lnTo>
                    <a:pt x="3179572" y="61836"/>
                  </a:lnTo>
                  <a:lnTo>
                    <a:pt x="3177641" y="61556"/>
                  </a:lnTo>
                  <a:lnTo>
                    <a:pt x="3175609" y="62788"/>
                  </a:lnTo>
                  <a:lnTo>
                    <a:pt x="3174695" y="63207"/>
                  </a:lnTo>
                  <a:lnTo>
                    <a:pt x="3175050" y="62052"/>
                  </a:lnTo>
                  <a:lnTo>
                    <a:pt x="3174898" y="60871"/>
                  </a:lnTo>
                  <a:lnTo>
                    <a:pt x="3173095" y="59270"/>
                  </a:lnTo>
                  <a:lnTo>
                    <a:pt x="3172536" y="58864"/>
                  </a:lnTo>
                  <a:lnTo>
                    <a:pt x="3170326" y="61226"/>
                  </a:lnTo>
                  <a:lnTo>
                    <a:pt x="3169526" y="64922"/>
                  </a:lnTo>
                  <a:lnTo>
                    <a:pt x="3170656" y="65239"/>
                  </a:lnTo>
                  <a:lnTo>
                    <a:pt x="3171139" y="65417"/>
                  </a:lnTo>
                  <a:lnTo>
                    <a:pt x="3172117" y="65417"/>
                  </a:lnTo>
                  <a:lnTo>
                    <a:pt x="3170605" y="67602"/>
                  </a:lnTo>
                  <a:lnTo>
                    <a:pt x="3169856" y="69456"/>
                  </a:lnTo>
                  <a:lnTo>
                    <a:pt x="3172218" y="71018"/>
                  </a:lnTo>
                  <a:lnTo>
                    <a:pt x="3173565" y="70713"/>
                  </a:lnTo>
                  <a:lnTo>
                    <a:pt x="3174873" y="70116"/>
                  </a:lnTo>
                  <a:lnTo>
                    <a:pt x="3175177" y="71120"/>
                  </a:lnTo>
                  <a:lnTo>
                    <a:pt x="3175851" y="72021"/>
                  </a:lnTo>
                  <a:lnTo>
                    <a:pt x="3177616" y="72250"/>
                  </a:lnTo>
                  <a:lnTo>
                    <a:pt x="3178365" y="72148"/>
                  </a:lnTo>
                  <a:lnTo>
                    <a:pt x="3180245" y="72148"/>
                  </a:lnTo>
                  <a:lnTo>
                    <a:pt x="3182378" y="72021"/>
                  </a:lnTo>
                  <a:lnTo>
                    <a:pt x="3183255" y="71323"/>
                  </a:lnTo>
                  <a:lnTo>
                    <a:pt x="3183763" y="70370"/>
                  </a:lnTo>
                  <a:lnTo>
                    <a:pt x="3184118" y="70116"/>
                  </a:lnTo>
                  <a:lnTo>
                    <a:pt x="3184360" y="69710"/>
                  </a:lnTo>
                  <a:lnTo>
                    <a:pt x="3184309" y="69138"/>
                  </a:lnTo>
                  <a:lnTo>
                    <a:pt x="3184334" y="68160"/>
                  </a:lnTo>
                  <a:lnTo>
                    <a:pt x="3184512" y="67398"/>
                  </a:lnTo>
                  <a:close/>
                </a:path>
                <a:path w="3305810" h="392429">
                  <a:moveTo>
                    <a:pt x="3187903" y="63842"/>
                  </a:moveTo>
                  <a:lnTo>
                    <a:pt x="3187179" y="62636"/>
                  </a:lnTo>
                  <a:lnTo>
                    <a:pt x="3187179" y="61531"/>
                  </a:lnTo>
                  <a:lnTo>
                    <a:pt x="3186696" y="61810"/>
                  </a:lnTo>
                  <a:lnTo>
                    <a:pt x="3186099" y="61976"/>
                  </a:lnTo>
                  <a:lnTo>
                    <a:pt x="3185744" y="62357"/>
                  </a:lnTo>
                  <a:lnTo>
                    <a:pt x="3185122" y="63004"/>
                  </a:lnTo>
                  <a:lnTo>
                    <a:pt x="3184118" y="63715"/>
                  </a:lnTo>
                  <a:lnTo>
                    <a:pt x="3185388" y="64871"/>
                  </a:lnTo>
                  <a:lnTo>
                    <a:pt x="3185769" y="65341"/>
                  </a:lnTo>
                  <a:lnTo>
                    <a:pt x="3186379" y="65214"/>
                  </a:lnTo>
                  <a:lnTo>
                    <a:pt x="3186823" y="64820"/>
                  </a:lnTo>
                  <a:lnTo>
                    <a:pt x="3187903" y="63842"/>
                  </a:lnTo>
                  <a:close/>
                </a:path>
                <a:path w="3305810" h="392429">
                  <a:moveTo>
                    <a:pt x="3191014" y="195757"/>
                  </a:moveTo>
                  <a:lnTo>
                    <a:pt x="3190214" y="193802"/>
                  </a:lnTo>
                  <a:lnTo>
                    <a:pt x="3189871" y="192963"/>
                  </a:lnTo>
                  <a:lnTo>
                    <a:pt x="3189719" y="192722"/>
                  </a:lnTo>
                  <a:lnTo>
                    <a:pt x="3188754" y="191643"/>
                  </a:lnTo>
                  <a:lnTo>
                    <a:pt x="3183763" y="189382"/>
                  </a:lnTo>
                  <a:lnTo>
                    <a:pt x="3180283" y="187299"/>
                  </a:lnTo>
                  <a:lnTo>
                    <a:pt x="3180499" y="187299"/>
                  </a:lnTo>
                  <a:lnTo>
                    <a:pt x="3182759" y="182372"/>
                  </a:lnTo>
                  <a:lnTo>
                    <a:pt x="3182493" y="182003"/>
                  </a:lnTo>
                  <a:lnTo>
                    <a:pt x="3182302" y="182003"/>
                  </a:lnTo>
                  <a:lnTo>
                    <a:pt x="3182480" y="181648"/>
                  </a:lnTo>
                  <a:lnTo>
                    <a:pt x="3182607" y="181394"/>
                  </a:lnTo>
                  <a:lnTo>
                    <a:pt x="3183217" y="180136"/>
                  </a:lnTo>
                  <a:lnTo>
                    <a:pt x="3183077" y="180136"/>
                  </a:lnTo>
                  <a:lnTo>
                    <a:pt x="3183064" y="179311"/>
                  </a:lnTo>
                  <a:lnTo>
                    <a:pt x="3180804" y="175793"/>
                  </a:lnTo>
                  <a:lnTo>
                    <a:pt x="3181527" y="175298"/>
                  </a:lnTo>
                  <a:lnTo>
                    <a:pt x="3181464" y="174472"/>
                  </a:lnTo>
                  <a:lnTo>
                    <a:pt x="3181375" y="172466"/>
                  </a:lnTo>
                  <a:lnTo>
                    <a:pt x="3178086" y="170205"/>
                  </a:lnTo>
                  <a:lnTo>
                    <a:pt x="3175012" y="170205"/>
                  </a:lnTo>
                  <a:lnTo>
                    <a:pt x="3171583" y="174142"/>
                  </a:lnTo>
                  <a:lnTo>
                    <a:pt x="3171660" y="176733"/>
                  </a:lnTo>
                  <a:lnTo>
                    <a:pt x="3173450" y="178638"/>
                  </a:lnTo>
                  <a:lnTo>
                    <a:pt x="3174606" y="178638"/>
                  </a:lnTo>
                  <a:lnTo>
                    <a:pt x="3171914" y="179031"/>
                  </a:lnTo>
                  <a:lnTo>
                    <a:pt x="3170148" y="178765"/>
                  </a:lnTo>
                  <a:lnTo>
                    <a:pt x="3172447" y="178638"/>
                  </a:lnTo>
                  <a:lnTo>
                    <a:pt x="3169361" y="178638"/>
                  </a:lnTo>
                  <a:lnTo>
                    <a:pt x="3167672" y="178638"/>
                  </a:lnTo>
                  <a:lnTo>
                    <a:pt x="3167672" y="179031"/>
                  </a:lnTo>
                  <a:lnTo>
                    <a:pt x="3167316" y="179311"/>
                  </a:lnTo>
                  <a:lnTo>
                    <a:pt x="3167189" y="179031"/>
                  </a:lnTo>
                  <a:lnTo>
                    <a:pt x="3165132" y="179031"/>
                  </a:lnTo>
                  <a:lnTo>
                    <a:pt x="3167126" y="178930"/>
                  </a:lnTo>
                  <a:lnTo>
                    <a:pt x="3167672" y="179031"/>
                  </a:lnTo>
                  <a:lnTo>
                    <a:pt x="3167672" y="178638"/>
                  </a:lnTo>
                  <a:lnTo>
                    <a:pt x="3166999" y="178638"/>
                  </a:lnTo>
                  <a:lnTo>
                    <a:pt x="3166922" y="178485"/>
                  </a:lnTo>
                  <a:lnTo>
                    <a:pt x="3167494" y="178079"/>
                  </a:lnTo>
                  <a:lnTo>
                    <a:pt x="3167697" y="177761"/>
                  </a:lnTo>
                  <a:lnTo>
                    <a:pt x="3169932" y="173634"/>
                  </a:lnTo>
                  <a:lnTo>
                    <a:pt x="3170301" y="172935"/>
                  </a:lnTo>
                  <a:lnTo>
                    <a:pt x="3170263" y="172732"/>
                  </a:lnTo>
                  <a:lnTo>
                    <a:pt x="3166122" y="169875"/>
                  </a:lnTo>
                  <a:lnTo>
                    <a:pt x="3166465" y="169875"/>
                  </a:lnTo>
                  <a:lnTo>
                    <a:pt x="3167799" y="169227"/>
                  </a:lnTo>
                  <a:lnTo>
                    <a:pt x="3168751" y="168516"/>
                  </a:lnTo>
                  <a:lnTo>
                    <a:pt x="3168777" y="167208"/>
                  </a:lnTo>
                  <a:lnTo>
                    <a:pt x="3168789" y="166103"/>
                  </a:lnTo>
                  <a:lnTo>
                    <a:pt x="3168802" y="165379"/>
                  </a:lnTo>
                  <a:lnTo>
                    <a:pt x="3167049" y="166103"/>
                  </a:lnTo>
                  <a:lnTo>
                    <a:pt x="3165373" y="165049"/>
                  </a:lnTo>
                  <a:lnTo>
                    <a:pt x="3164560" y="165049"/>
                  </a:lnTo>
                  <a:lnTo>
                    <a:pt x="3163100" y="164426"/>
                  </a:lnTo>
                  <a:lnTo>
                    <a:pt x="3162223" y="164655"/>
                  </a:lnTo>
                  <a:lnTo>
                    <a:pt x="3162122" y="165049"/>
                  </a:lnTo>
                  <a:lnTo>
                    <a:pt x="3162033" y="165379"/>
                  </a:lnTo>
                  <a:lnTo>
                    <a:pt x="3161842" y="166103"/>
                  </a:lnTo>
                  <a:lnTo>
                    <a:pt x="3161119" y="166763"/>
                  </a:lnTo>
                  <a:lnTo>
                    <a:pt x="3160382" y="167208"/>
                  </a:lnTo>
                  <a:lnTo>
                    <a:pt x="3159290" y="167208"/>
                  </a:lnTo>
                  <a:lnTo>
                    <a:pt x="3158883" y="167017"/>
                  </a:lnTo>
                  <a:lnTo>
                    <a:pt x="3158629" y="166763"/>
                  </a:lnTo>
                  <a:lnTo>
                    <a:pt x="3157982" y="166027"/>
                  </a:lnTo>
                  <a:lnTo>
                    <a:pt x="3157982" y="178079"/>
                  </a:lnTo>
                  <a:lnTo>
                    <a:pt x="3157194" y="179311"/>
                  </a:lnTo>
                  <a:lnTo>
                    <a:pt x="3156661" y="180136"/>
                  </a:lnTo>
                  <a:lnTo>
                    <a:pt x="3157105" y="179311"/>
                  </a:lnTo>
                  <a:lnTo>
                    <a:pt x="3156966" y="179031"/>
                  </a:lnTo>
                  <a:lnTo>
                    <a:pt x="3156648" y="179031"/>
                  </a:lnTo>
                  <a:lnTo>
                    <a:pt x="3157867" y="178079"/>
                  </a:lnTo>
                  <a:lnTo>
                    <a:pt x="3157982" y="166027"/>
                  </a:lnTo>
                  <a:lnTo>
                    <a:pt x="3157817" y="165836"/>
                  </a:lnTo>
                  <a:lnTo>
                    <a:pt x="3157817" y="177761"/>
                  </a:lnTo>
                  <a:lnTo>
                    <a:pt x="3157817" y="165836"/>
                  </a:lnTo>
                  <a:lnTo>
                    <a:pt x="3156280" y="164071"/>
                  </a:lnTo>
                  <a:lnTo>
                    <a:pt x="3154299" y="166763"/>
                  </a:lnTo>
                  <a:lnTo>
                    <a:pt x="3154527" y="166763"/>
                  </a:lnTo>
                  <a:lnTo>
                    <a:pt x="3150425" y="167563"/>
                  </a:lnTo>
                  <a:lnTo>
                    <a:pt x="3150997" y="169875"/>
                  </a:lnTo>
                  <a:lnTo>
                    <a:pt x="3149473" y="172935"/>
                  </a:lnTo>
                  <a:lnTo>
                    <a:pt x="3151263" y="172935"/>
                  </a:lnTo>
                  <a:lnTo>
                    <a:pt x="3152102" y="174142"/>
                  </a:lnTo>
                  <a:lnTo>
                    <a:pt x="3151949" y="174142"/>
                  </a:lnTo>
                  <a:lnTo>
                    <a:pt x="3152559" y="174472"/>
                  </a:lnTo>
                  <a:lnTo>
                    <a:pt x="3153232" y="175044"/>
                  </a:lnTo>
                  <a:lnTo>
                    <a:pt x="3153321" y="175298"/>
                  </a:lnTo>
                  <a:lnTo>
                    <a:pt x="3153638" y="176174"/>
                  </a:lnTo>
                  <a:lnTo>
                    <a:pt x="3154261" y="176555"/>
                  </a:lnTo>
                  <a:lnTo>
                    <a:pt x="3154946" y="176733"/>
                  </a:lnTo>
                  <a:lnTo>
                    <a:pt x="3155048" y="178079"/>
                  </a:lnTo>
                  <a:lnTo>
                    <a:pt x="3155162" y="178485"/>
                  </a:lnTo>
                  <a:lnTo>
                    <a:pt x="3155213" y="178638"/>
                  </a:lnTo>
                  <a:lnTo>
                    <a:pt x="3154984" y="179031"/>
                  </a:lnTo>
                  <a:lnTo>
                    <a:pt x="3154286" y="180136"/>
                  </a:lnTo>
                  <a:lnTo>
                    <a:pt x="3156648" y="180136"/>
                  </a:lnTo>
                  <a:lnTo>
                    <a:pt x="3155848" y="181394"/>
                  </a:lnTo>
                  <a:lnTo>
                    <a:pt x="3159036" y="183032"/>
                  </a:lnTo>
                  <a:lnTo>
                    <a:pt x="3160814" y="184404"/>
                  </a:lnTo>
                  <a:lnTo>
                    <a:pt x="3163151" y="182880"/>
                  </a:lnTo>
                  <a:lnTo>
                    <a:pt x="3163557" y="182727"/>
                  </a:lnTo>
                  <a:lnTo>
                    <a:pt x="3165411" y="181648"/>
                  </a:lnTo>
                  <a:lnTo>
                    <a:pt x="3166072" y="182003"/>
                  </a:lnTo>
                  <a:lnTo>
                    <a:pt x="3166211" y="182003"/>
                  </a:lnTo>
                  <a:lnTo>
                    <a:pt x="3166262" y="187299"/>
                  </a:lnTo>
                  <a:lnTo>
                    <a:pt x="3168192" y="189903"/>
                  </a:lnTo>
                  <a:lnTo>
                    <a:pt x="3171812" y="192722"/>
                  </a:lnTo>
                  <a:lnTo>
                    <a:pt x="3171317" y="192963"/>
                  </a:lnTo>
                  <a:lnTo>
                    <a:pt x="3171736" y="193802"/>
                  </a:lnTo>
                  <a:lnTo>
                    <a:pt x="3169856" y="193802"/>
                  </a:lnTo>
                  <a:lnTo>
                    <a:pt x="3168548" y="193471"/>
                  </a:lnTo>
                  <a:lnTo>
                    <a:pt x="3168802" y="193471"/>
                  </a:lnTo>
                  <a:lnTo>
                    <a:pt x="3167824" y="192112"/>
                  </a:lnTo>
                  <a:lnTo>
                    <a:pt x="3167596" y="192112"/>
                  </a:lnTo>
                  <a:lnTo>
                    <a:pt x="3167494" y="191084"/>
                  </a:lnTo>
                  <a:lnTo>
                    <a:pt x="3166935" y="190512"/>
                  </a:lnTo>
                  <a:lnTo>
                    <a:pt x="3166668" y="190804"/>
                  </a:lnTo>
                  <a:lnTo>
                    <a:pt x="3166211" y="191084"/>
                  </a:lnTo>
                  <a:lnTo>
                    <a:pt x="3165868" y="191084"/>
                  </a:lnTo>
                  <a:lnTo>
                    <a:pt x="3165183" y="190804"/>
                  </a:lnTo>
                  <a:lnTo>
                    <a:pt x="3163493" y="190804"/>
                  </a:lnTo>
                  <a:lnTo>
                    <a:pt x="3163392" y="191643"/>
                  </a:lnTo>
                  <a:lnTo>
                    <a:pt x="3163265" y="192722"/>
                  </a:lnTo>
                  <a:lnTo>
                    <a:pt x="3163176" y="193471"/>
                  </a:lnTo>
                  <a:lnTo>
                    <a:pt x="3162223" y="195757"/>
                  </a:lnTo>
                  <a:lnTo>
                    <a:pt x="3162871" y="196710"/>
                  </a:lnTo>
                  <a:lnTo>
                    <a:pt x="3164382" y="196888"/>
                  </a:lnTo>
                  <a:lnTo>
                    <a:pt x="3165360" y="196888"/>
                  </a:lnTo>
                  <a:lnTo>
                    <a:pt x="3165132" y="197662"/>
                  </a:lnTo>
                  <a:lnTo>
                    <a:pt x="3164814" y="198589"/>
                  </a:lnTo>
                  <a:lnTo>
                    <a:pt x="3164789" y="199390"/>
                  </a:lnTo>
                  <a:lnTo>
                    <a:pt x="3165005" y="199593"/>
                  </a:lnTo>
                  <a:lnTo>
                    <a:pt x="3165081" y="200202"/>
                  </a:lnTo>
                  <a:lnTo>
                    <a:pt x="3165335" y="200723"/>
                  </a:lnTo>
                  <a:lnTo>
                    <a:pt x="3165462" y="201104"/>
                  </a:lnTo>
                  <a:lnTo>
                    <a:pt x="3165614" y="201409"/>
                  </a:lnTo>
                  <a:lnTo>
                    <a:pt x="3166313" y="202704"/>
                  </a:lnTo>
                  <a:lnTo>
                    <a:pt x="3167799" y="201879"/>
                  </a:lnTo>
                  <a:lnTo>
                    <a:pt x="3167799" y="201409"/>
                  </a:lnTo>
                  <a:lnTo>
                    <a:pt x="3168446" y="201409"/>
                  </a:lnTo>
                  <a:lnTo>
                    <a:pt x="3169056" y="201104"/>
                  </a:lnTo>
                  <a:lnTo>
                    <a:pt x="3169005" y="199593"/>
                  </a:lnTo>
                  <a:lnTo>
                    <a:pt x="3169348" y="200723"/>
                  </a:lnTo>
                  <a:lnTo>
                    <a:pt x="3170631" y="201104"/>
                  </a:lnTo>
                  <a:lnTo>
                    <a:pt x="3173996" y="200469"/>
                  </a:lnTo>
                  <a:lnTo>
                    <a:pt x="3175355" y="201879"/>
                  </a:lnTo>
                  <a:lnTo>
                    <a:pt x="3175990" y="202704"/>
                  </a:lnTo>
                  <a:lnTo>
                    <a:pt x="3178010" y="205473"/>
                  </a:lnTo>
                  <a:lnTo>
                    <a:pt x="3179394" y="205994"/>
                  </a:lnTo>
                  <a:lnTo>
                    <a:pt x="3181350" y="204863"/>
                  </a:lnTo>
                  <a:lnTo>
                    <a:pt x="3182937" y="203987"/>
                  </a:lnTo>
                  <a:lnTo>
                    <a:pt x="3184385" y="203212"/>
                  </a:lnTo>
                  <a:lnTo>
                    <a:pt x="3186125" y="200469"/>
                  </a:lnTo>
                  <a:lnTo>
                    <a:pt x="3186303" y="200202"/>
                  </a:lnTo>
                  <a:lnTo>
                    <a:pt x="3186392" y="199593"/>
                  </a:lnTo>
                  <a:lnTo>
                    <a:pt x="3186315" y="197091"/>
                  </a:lnTo>
                  <a:lnTo>
                    <a:pt x="3189592" y="197662"/>
                  </a:lnTo>
                  <a:lnTo>
                    <a:pt x="3190290" y="197662"/>
                  </a:lnTo>
                  <a:lnTo>
                    <a:pt x="3191014" y="195757"/>
                  </a:lnTo>
                  <a:close/>
                </a:path>
                <a:path w="3305810" h="392429">
                  <a:moveTo>
                    <a:pt x="3191814" y="77901"/>
                  </a:moveTo>
                  <a:lnTo>
                    <a:pt x="3191548" y="73253"/>
                  </a:lnTo>
                  <a:lnTo>
                    <a:pt x="3189211" y="71920"/>
                  </a:lnTo>
                  <a:lnTo>
                    <a:pt x="3184512" y="72199"/>
                  </a:lnTo>
                  <a:lnTo>
                    <a:pt x="3183559" y="73380"/>
                  </a:lnTo>
                  <a:lnTo>
                    <a:pt x="3183686" y="75793"/>
                  </a:lnTo>
                  <a:lnTo>
                    <a:pt x="3183839" y="78219"/>
                  </a:lnTo>
                  <a:lnTo>
                    <a:pt x="3184791" y="78955"/>
                  </a:lnTo>
                  <a:lnTo>
                    <a:pt x="3187852" y="78905"/>
                  </a:lnTo>
                  <a:lnTo>
                    <a:pt x="3190913" y="78854"/>
                  </a:lnTo>
                  <a:lnTo>
                    <a:pt x="3191814" y="77901"/>
                  </a:lnTo>
                  <a:close/>
                </a:path>
                <a:path w="3305810" h="392429">
                  <a:moveTo>
                    <a:pt x="3195764" y="34213"/>
                  </a:moveTo>
                  <a:lnTo>
                    <a:pt x="3194050" y="32715"/>
                  </a:lnTo>
                  <a:lnTo>
                    <a:pt x="3194405" y="31534"/>
                  </a:lnTo>
                  <a:lnTo>
                    <a:pt x="3194913" y="29972"/>
                  </a:lnTo>
                  <a:lnTo>
                    <a:pt x="3193072" y="30632"/>
                  </a:lnTo>
                  <a:lnTo>
                    <a:pt x="3192043" y="29997"/>
                  </a:lnTo>
                  <a:lnTo>
                    <a:pt x="3191268" y="30530"/>
                  </a:lnTo>
                  <a:lnTo>
                    <a:pt x="3191091" y="30607"/>
                  </a:lnTo>
                  <a:lnTo>
                    <a:pt x="3189630" y="31381"/>
                  </a:lnTo>
                  <a:lnTo>
                    <a:pt x="3188360" y="31737"/>
                  </a:lnTo>
                  <a:lnTo>
                    <a:pt x="3188258" y="33693"/>
                  </a:lnTo>
                  <a:lnTo>
                    <a:pt x="3188106" y="34391"/>
                  </a:lnTo>
                  <a:lnTo>
                    <a:pt x="3189909" y="34544"/>
                  </a:lnTo>
                  <a:lnTo>
                    <a:pt x="3191319" y="36055"/>
                  </a:lnTo>
                  <a:lnTo>
                    <a:pt x="3193478" y="35166"/>
                  </a:lnTo>
                  <a:lnTo>
                    <a:pt x="3195764" y="34213"/>
                  </a:lnTo>
                  <a:close/>
                </a:path>
                <a:path w="3305810" h="392429">
                  <a:moveTo>
                    <a:pt x="3200184" y="52590"/>
                  </a:moveTo>
                  <a:lnTo>
                    <a:pt x="3196971" y="49149"/>
                  </a:lnTo>
                  <a:lnTo>
                    <a:pt x="3197415" y="45669"/>
                  </a:lnTo>
                  <a:lnTo>
                    <a:pt x="3194761" y="41122"/>
                  </a:lnTo>
                  <a:lnTo>
                    <a:pt x="3190710" y="40690"/>
                  </a:lnTo>
                  <a:lnTo>
                    <a:pt x="3186595" y="44005"/>
                  </a:lnTo>
                  <a:lnTo>
                    <a:pt x="3185972" y="46888"/>
                  </a:lnTo>
                  <a:lnTo>
                    <a:pt x="3184436" y="49885"/>
                  </a:lnTo>
                  <a:lnTo>
                    <a:pt x="3184334" y="50812"/>
                  </a:lnTo>
                  <a:lnTo>
                    <a:pt x="3187496" y="53898"/>
                  </a:lnTo>
                  <a:lnTo>
                    <a:pt x="3189808" y="56603"/>
                  </a:lnTo>
                  <a:lnTo>
                    <a:pt x="3193808" y="56134"/>
                  </a:lnTo>
                  <a:lnTo>
                    <a:pt x="3194558" y="56134"/>
                  </a:lnTo>
                  <a:lnTo>
                    <a:pt x="3195332" y="56235"/>
                  </a:lnTo>
                  <a:lnTo>
                    <a:pt x="3197695" y="55778"/>
                  </a:lnTo>
                  <a:lnTo>
                    <a:pt x="3200184" y="52590"/>
                  </a:lnTo>
                  <a:close/>
                </a:path>
                <a:path w="3305810" h="392429">
                  <a:moveTo>
                    <a:pt x="3204768" y="111658"/>
                  </a:moveTo>
                  <a:lnTo>
                    <a:pt x="3203867" y="109372"/>
                  </a:lnTo>
                  <a:lnTo>
                    <a:pt x="3203067" y="109702"/>
                  </a:lnTo>
                  <a:lnTo>
                    <a:pt x="3201581" y="110604"/>
                  </a:lnTo>
                  <a:lnTo>
                    <a:pt x="3200158" y="110756"/>
                  </a:lnTo>
                  <a:lnTo>
                    <a:pt x="3200984" y="112217"/>
                  </a:lnTo>
                  <a:lnTo>
                    <a:pt x="3201416" y="113017"/>
                  </a:lnTo>
                  <a:lnTo>
                    <a:pt x="3201428" y="114350"/>
                  </a:lnTo>
                  <a:lnTo>
                    <a:pt x="3202914" y="114096"/>
                  </a:lnTo>
                  <a:lnTo>
                    <a:pt x="3203943" y="113741"/>
                  </a:lnTo>
                  <a:lnTo>
                    <a:pt x="3204768" y="111658"/>
                  </a:lnTo>
                  <a:close/>
                </a:path>
                <a:path w="3305810" h="392429">
                  <a:moveTo>
                    <a:pt x="3205175" y="40411"/>
                  </a:moveTo>
                  <a:lnTo>
                    <a:pt x="3205022" y="39712"/>
                  </a:lnTo>
                  <a:lnTo>
                    <a:pt x="3204197" y="38455"/>
                  </a:lnTo>
                  <a:lnTo>
                    <a:pt x="3203689" y="38303"/>
                  </a:lnTo>
                  <a:lnTo>
                    <a:pt x="3201936" y="39192"/>
                  </a:lnTo>
                  <a:lnTo>
                    <a:pt x="3202190" y="39890"/>
                  </a:lnTo>
                  <a:lnTo>
                    <a:pt x="3202533" y="40614"/>
                  </a:lnTo>
                  <a:lnTo>
                    <a:pt x="3203041" y="41122"/>
                  </a:lnTo>
                  <a:lnTo>
                    <a:pt x="3203473" y="41351"/>
                  </a:lnTo>
                  <a:lnTo>
                    <a:pt x="3204146" y="40970"/>
                  </a:lnTo>
                  <a:lnTo>
                    <a:pt x="3205175" y="40411"/>
                  </a:lnTo>
                  <a:close/>
                </a:path>
                <a:path w="3305810" h="392429">
                  <a:moveTo>
                    <a:pt x="3207385" y="134632"/>
                  </a:moveTo>
                  <a:lnTo>
                    <a:pt x="3205657" y="129235"/>
                  </a:lnTo>
                  <a:lnTo>
                    <a:pt x="3205099" y="126314"/>
                  </a:lnTo>
                  <a:lnTo>
                    <a:pt x="3204045" y="125069"/>
                  </a:lnTo>
                  <a:lnTo>
                    <a:pt x="3202470" y="125844"/>
                  </a:lnTo>
                  <a:lnTo>
                    <a:pt x="3200400" y="126873"/>
                  </a:lnTo>
                  <a:lnTo>
                    <a:pt x="3198025" y="125895"/>
                  </a:lnTo>
                  <a:lnTo>
                    <a:pt x="3195282" y="128130"/>
                  </a:lnTo>
                  <a:lnTo>
                    <a:pt x="3193681" y="130289"/>
                  </a:lnTo>
                  <a:lnTo>
                    <a:pt x="3192322" y="134556"/>
                  </a:lnTo>
                  <a:lnTo>
                    <a:pt x="3194227" y="135890"/>
                  </a:lnTo>
                  <a:lnTo>
                    <a:pt x="3196615" y="137845"/>
                  </a:lnTo>
                  <a:lnTo>
                    <a:pt x="3196767" y="137896"/>
                  </a:lnTo>
                  <a:lnTo>
                    <a:pt x="3196564" y="138620"/>
                  </a:lnTo>
                  <a:lnTo>
                    <a:pt x="3196488" y="139420"/>
                  </a:lnTo>
                  <a:lnTo>
                    <a:pt x="3195764" y="139827"/>
                  </a:lnTo>
                  <a:lnTo>
                    <a:pt x="3196285" y="140296"/>
                  </a:lnTo>
                  <a:lnTo>
                    <a:pt x="3196767" y="141109"/>
                  </a:lnTo>
                  <a:lnTo>
                    <a:pt x="3197898" y="141262"/>
                  </a:lnTo>
                  <a:lnTo>
                    <a:pt x="3198418" y="140055"/>
                  </a:lnTo>
                  <a:lnTo>
                    <a:pt x="3198698" y="138874"/>
                  </a:lnTo>
                  <a:lnTo>
                    <a:pt x="3200057" y="139369"/>
                  </a:lnTo>
                  <a:lnTo>
                    <a:pt x="3201339" y="139395"/>
                  </a:lnTo>
                  <a:lnTo>
                    <a:pt x="3202609" y="138417"/>
                  </a:lnTo>
                  <a:lnTo>
                    <a:pt x="3206762" y="136283"/>
                  </a:lnTo>
                  <a:lnTo>
                    <a:pt x="3207385" y="134632"/>
                  </a:lnTo>
                  <a:close/>
                </a:path>
                <a:path w="3305810" h="392429">
                  <a:moveTo>
                    <a:pt x="3216592" y="20205"/>
                  </a:moveTo>
                  <a:lnTo>
                    <a:pt x="3215563" y="18884"/>
                  </a:lnTo>
                  <a:lnTo>
                    <a:pt x="3215322" y="17754"/>
                  </a:lnTo>
                  <a:lnTo>
                    <a:pt x="3214408" y="17322"/>
                  </a:lnTo>
                  <a:lnTo>
                    <a:pt x="3210826" y="16649"/>
                  </a:lnTo>
                  <a:lnTo>
                    <a:pt x="3209188" y="18656"/>
                  </a:lnTo>
                  <a:lnTo>
                    <a:pt x="3206204" y="20027"/>
                  </a:lnTo>
                  <a:lnTo>
                    <a:pt x="3210115" y="28143"/>
                  </a:lnTo>
                  <a:lnTo>
                    <a:pt x="3210801" y="27635"/>
                  </a:lnTo>
                  <a:lnTo>
                    <a:pt x="3211372" y="26962"/>
                  </a:lnTo>
                  <a:lnTo>
                    <a:pt x="3211652" y="27139"/>
                  </a:lnTo>
                  <a:lnTo>
                    <a:pt x="3211931" y="27584"/>
                  </a:lnTo>
                  <a:lnTo>
                    <a:pt x="3214039" y="27533"/>
                  </a:lnTo>
                  <a:lnTo>
                    <a:pt x="3215043" y="26454"/>
                  </a:lnTo>
                  <a:lnTo>
                    <a:pt x="3215144" y="23698"/>
                  </a:lnTo>
                  <a:lnTo>
                    <a:pt x="3214890" y="23291"/>
                  </a:lnTo>
                  <a:lnTo>
                    <a:pt x="3214713" y="22771"/>
                  </a:lnTo>
                  <a:lnTo>
                    <a:pt x="3214916" y="22618"/>
                  </a:lnTo>
                  <a:lnTo>
                    <a:pt x="3214967" y="22364"/>
                  </a:lnTo>
                  <a:lnTo>
                    <a:pt x="3215741" y="22136"/>
                  </a:lnTo>
                  <a:lnTo>
                    <a:pt x="3216592" y="20205"/>
                  </a:lnTo>
                  <a:close/>
                </a:path>
                <a:path w="3305810" h="392429">
                  <a:moveTo>
                    <a:pt x="3222040" y="35547"/>
                  </a:moveTo>
                  <a:lnTo>
                    <a:pt x="3220186" y="33337"/>
                  </a:lnTo>
                  <a:lnTo>
                    <a:pt x="3218230" y="33337"/>
                  </a:lnTo>
                  <a:lnTo>
                    <a:pt x="3215322" y="35572"/>
                  </a:lnTo>
                  <a:lnTo>
                    <a:pt x="3215195" y="36423"/>
                  </a:lnTo>
                  <a:lnTo>
                    <a:pt x="3215043" y="37680"/>
                  </a:lnTo>
                  <a:lnTo>
                    <a:pt x="3217900" y="40144"/>
                  </a:lnTo>
                  <a:lnTo>
                    <a:pt x="3219437" y="40043"/>
                  </a:lnTo>
                  <a:lnTo>
                    <a:pt x="3221012" y="39941"/>
                  </a:lnTo>
                  <a:lnTo>
                    <a:pt x="3221964" y="38658"/>
                  </a:lnTo>
                  <a:lnTo>
                    <a:pt x="3222040" y="35547"/>
                  </a:lnTo>
                  <a:close/>
                </a:path>
                <a:path w="3305810" h="392429">
                  <a:moveTo>
                    <a:pt x="3223272" y="19075"/>
                  </a:moveTo>
                  <a:lnTo>
                    <a:pt x="3223196" y="18148"/>
                  </a:lnTo>
                  <a:lnTo>
                    <a:pt x="3222942" y="17868"/>
                  </a:lnTo>
                  <a:lnTo>
                    <a:pt x="3222193" y="16941"/>
                  </a:lnTo>
                  <a:lnTo>
                    <a:pt x="3219208" y="16992"/>
                  </a:lnTo>
                  <a:lnTo>
                    <a:pt x="3218281" y="18224"/>
                  </a:lnTo>
                  <a:lnTo>
                    <a:pt x="3218205" y="19100"/>
                  </a:lnTo>
                  <a:lnTo>
                    <a:pt x="3219386" y="19583"/>
                  </a:lnTo>
                  <a:lnTo>
                    <a:pt x="3219958" y="19558"/>
                  </a:lnTo>
                  <a:lnTo>
                    <a:pt x="3220516" y="19634"/>
                  </a:lnTo>
                  <a:lnTo>
                    <a:pt x="3221215" y="19558"/>
                  </a:lnTo>
                  <a:lnTo>
                    <a:pt x="3221964" y="19583"/>
                  </a:lnTo>
                  <a:lnTo>
                    <a:pt x="3223272" y="19075"/>
                  </a:lnTo>
                  <a:close/>
                </a:path>
                <a:path w="3305810" h="392429">
                  <a:moveTo>
                    <a:pt x="3246742" y="29743"/>
                  </a:moveTo>
                  <a:lnTo>
                    <a:pt x="3246539" y="29692"/>
                  </a:lnTo>
                  <a:lnTo>
                    <a:pt x="3246272" y="29527"/>
                  </a:lnTo>
                  <a:lnTo>
                    <a:pt x="3245967" y="29794"/>
                  </a:lnTo>
                  <a:lnTo>
                    <a:pt x="3245612" y="30353"/>
                  </a:lnTo>
                  <a:lnTo>
                    <a:pt x="3245815" y="30403"/>
                  </a:lnTo>
                  <a:lnTo>
                    <a:pt x="3245993" y="30480"/>
                  </a:lnTo>
                  <a:lnTo>
                    <a:pt x="3246221" y="30556"/>
                  </a:lnTo>
                  <a:lnTo>
                    <a:pt x="3246564" y="29997"/>
                  </a:lnTo>
                  <a:lnTo>
                    <a:pt x="3246742" y="29743"/>
                  </a:lnTo>
                  <a:close/>
                </a:path>
                <a:path w="3305810" h="392429">
                  <a:moveTo>
                    <a:pt x="3247669" y="17348"/>
                  </a:moveTo>
                  <a:lnTo>
                    <a:pt x="3247301" y="16522"/>
                  </a:lnTo>
                  <a:lnTo>
                    <a:pt x="3245104" y="16687"/>
                  </a:lnTo>
                  <a:lnTo>
                    <a:pt x="3246920" y="14782"/>
                  </a:lnTo>
                  <a:lnTo>
                    <a:pt x="3247047" y="6172"/>
                  </a:lnTo>
                  <a:lnTo>
                    <a:pt x="3244062" y="7010"/>
                  </a:lnTo>
                  <a:lnTo>
                    <a:pt x="3243237" y="2159"/>
                  </a:lnTo>
                  <a:lnTo>
                    <a:pt x="3240417" y="1409"/>
                  </a:lnTo>
                  <a:lnTo>
                    <a:pt x="3236277" y="0"/>
                  </a:lnTo>
                  <a:lnTo>
                    <a:pt x="3234499" y="127"/>
                  </a:lnTo>
                  <a:lnTo>
                    <a:pt x="3233686" y="4292"/>
                  </a:lnTo>
                  <a:lnTo>
                    <a:pt x="3231731" y="5422"/>
                  </a:lnTo>
                  <a:lnTo>
                    <a:pt x="3230905" y="9690"/>
                  </a:lnTo>
                  <a:lnTo>
                    <a:pt x="3230283" y="8280"/>
                  </a:lnTo>
                  <a:lnTo>
                    <a:pt x="3228022" y="5499"/>
                  </a:lnTo>
                  <a:lnTo>
                    <a:pt x="3227565" y="5651"/>
                  </a:lnTo>
                  <a:lnTo>
                    <a:pt x="3224936" y="11099"/>
                  </a:lnTo>
                  <a:lnTo>
                    <a:pt x="3225635" y="14389"/>
                  </a:lnTo>
                  <a:lnTo>
                    <a:pt x="3226117" y="17018"/>
                  </a:lnTo>
                  <a:lnTo>
                    <a:pt x="3226917" y="18859"/>
                  </a:lnTo>
                  <a:lnTo>
                    <a:pt x="3227311" y="19977"/>
                  </a:lnTo>
                  <a:lnTo>
                    <a:pt x="3228822" y="20256"/>
                  </a:lnTo>
                  <a:lnTo>
                    <a:pt x="3229953" y="20459"/>
                  </a:lnTo>
                  <a:lnTo>
                    <a:pt x="3230829" y="20662"/>
                  </a:lnTo>
                  <a:lnTo>
                    <a:pt x="3231858" y="17780"/>
                  </a:lnTo>
                  <a:lnTo>
                    <a:pt x="3232061" y="15760"/>
                  </a:lnTo>
                  <a:lnTo>
                    <a:pt x="3235172" y="13081"/>
                  </a:lnTo>
                  <a:lnTo>
                    <a:pt x="3235845" y="16344"/>
                  </a:lnTo>
                  <a:lnTo>
                    <a:pt x="3243237" y="17640"/>
                  </a:lnTo>
                  <a:lnTo>
                    <a:pt x="3241573" y="18948"/>
                  </a:lnTo>
                  <a:lnTo>
                    <a:pt x="3241192" y="20815"/>
                  </a:lnTo>
                  <a:lnTo>
                    <a:pt x="3241103" y="21310"/>
                  </a:lnTo>
                  <a:lnTo>
                    <a:pt x="3241370" y="21971"/>
                  </a:lnTo>
                  <a:lnTo>
                    <a:pt x="3241649" y="22440"/>
                  </a:lnTo>
                  <a:lnTo>
                    <a:pt x="3241751" y="22644"/>
                  </a:lnTo>
                  <a:lnTo>
                    <a:pt x="3242399" y="22644"/>
                  </a:lnTo>
                  <a:lnTo>
                    <a:pt x="3242754" y="22542"/>
                  </a:lnTo>
                  <a:lnTo>
                    <a:pt x="3243326" y="22339"/>
                  </a:lnTo>
                  <a:lnTo>
                    <a:pt x="3243859" y="21996"/>
                  </a:lnTo>
                  <a:lnTo>
                    <a:pt x="3244558" y="21640"/>
                  </a:lnTo>
                  <a:lnTo>
                    <a:pt x="3246297" y="21082"/>
                  </a:lnTo>
                  <a:lnTo>
                    <a:pt x="3247555" y="19888"/>
                  </a:lnTo>
                  <a:lnTo>
                    <a:pt x="3247669" y="17348"/>
                  </a:lnTo>
                  <a:close/>
                </a:path>
                <a:path w="3305810" h="392429">
                  <a:moveTo>
                    <a:pt x="3257042" y="50355"/>
                  </a:moveTo>
                  <a:lnTo>
                    <a:pt x="3256229" y="49987"/>
                  </a:lnTo>
                  <a:lnTo>
                    <a:pt x="3255403" y="49580"/>
                  </a:lnTo>
                  <a:lnTo>
                    <a:pt x="3254603" y="49199"/>
                  </a:lnTo>
                  <a:lnTo>
                    <a:pt x="3254552" y="49580"/>
                  </a:lnTo>
                  <a:lnTo>
                    <a:pt x="3254375" y="50012"/>
                  </a:lnTo>
                  <a:lnTo>
                    <a:pt x="3254502" y="50330"/>
                  </a:lnTo>
                  <a:lnTo>
                    <a:pt x="3254781" y="51092"/>
                  </a:lnTo>
                  <a:lnTo>
                    <a:pt x="3255276" y="51739"/>
                  </a:lnTo>
                  <a:lnTo>
                    <a:pt x="3256254" y="51181"/>
                  </a:lnTo>
                  <a:lnTo>
                    <a:pt x="3256508" y="50914"/>
                  </a:lnTo>
                  <a:lnTo>
                    <a:pt x="3256788" y="50634"/>
                  </a:lnTo>
                  <a:lnTo>
                    <a:pt x="3257042" y="50355"/>
                  </a:lnTo>
                  <a:close/>
                </a:path>
                <a:path w="3305810" h="392429">
                  <a:moveTo>
                    <a:pt x="3259442" y="53416"/>
                  </a:moveTo>
                  <a:lnTo>
                    <a:pt x="3259175" y="53022"/>
                  </a:lnTo>
                  <a:lnTo>
                    <a:pt x="3259074" y="52870"/>
                  </a:lnTo>
                  <a:lnTo>
                    <a:pt x="3258591" y="52971"/>
                  </a:lnTo>
                  <a:lnTo>
                    <a:pt x="3258274" y="52971"/>
                  </a:lnTo>
                  <a:lnTo>
                    <a:pt x="3258147" y="53124"/>
                  </a:lnTo>
                  <a:lnTo>
                    <a:pt x="3254629" y="52285"/>
                  </a:lnTo>
                  <a:lnTo>
                    <a:pt x="3252190" y="53289"/>
                  </a:lnTo>
                  <a:lnTo>
                    <a:pt x="3250158" y="51866"/>
                  </a:lnTo>
                  <a:lnTo>
                    <a:pt x="3249587" y="51866"/>
                  </a:lnTo>
                  <a:lnTo>
                    <a:pt x="3249663" y="52870"/>
                  </a:lnTo>
                  <a:lnTo>
                    <a:pt x="3250692" y="53721"/>
                  </a:lnTo>
                  <a:lnTo>
                    <a:pt x="3250908" y="53949"/>
                  </a:lnTo>
                  <a:lnTo>
                    <a:pt x="3251365" y="54330"/>
                  </a:lnTo>
                  <a:lnTo>
                    <a:pt x="3252495" y="56578"/>
                  </a:lnTo>
                  <a:lnTo>
                    <a:pt x="3255137" y="55626"/>
                  </a:lnTo>
                  <a:lnTo>
                    <a:pt x="3258147" y="55626"/>
                  </a:lnTo>
                  <a:lnTo>
                    <a:pt x="3257588" y="54800"/>
                  </a:lnTo>
                  <a:lnTo>
                    <a:pt x="3257461" y="54330"/>
                  </a:lnTo>
                  <a:lnTo>
                    <a:pt x="3257410" y="53949"/>
                  </a:lnTo>
                  <a:lnTo>
                    <a:pt x="3258147" y="53492"/>
                  </a:lnTo>
                  <a:lnTo>
                    <a:pt x="3258540" y="53695"/>
                  </a:lnTo>
                  <a:lnTo>
                    <a:pt x="3258870" y="53746"/>
                  </a:lnTo>
                  <a:lnTo>
                    <a:pt x="3259251" y="53771"/>
                  </a:lnTo>
                  <a:lnTo>
                    <a:pt x="3259442" y="53416"/>
                  </a:lnTo>
                  <a:close/>
                </a:path>
                <a:path w="3305810" h="392429">
                  <a:moveTo>
                    <a:pt x="3263696" y="13258"/>
                  </a:moveTo>
                  <a:lnTo>
                    <a:pt x="3263569" y="12522"/>
                  </a:lnTo>
                  <a:lnTo>
                    <a:pt x="3263087" y="11772"/>
                  </a:lnTo>
                  <a:lnTo>
                    <a:pt x="3262617" y="10998"/>
                  </a:lnTo>
                  <a:lnTo>
                    <a:pt x="3262515" y="9639"/>
                  </a:lnTo>
                  <a:lnTo>
                    <a:pt x="3259899" y="10845"/>
                  </a:lnTo>
                  <a:lnTo>
                    <a:pt x="3260128" y="11569"/>
                  </a:lnTo>
                  <a:lnTo>
                    <a:pt x="3261055" y="13131"/>
                  </a:lnTo>
                  <a:lnTo>
                    <a:pt x="3261207" y="14465"/>
                  </a:lnTo>
                  <a:lnTo>
                    <a:pt x="3262985" y="13627"/>
                  </a:lnTo>
                  <a:lnTo>
                    <a:pt x="3263696" y="13258"/>
                  </a:lnTo>
                  <a:close/>
                </a:path>
                <a:path w="3305810" h="392429">
                  <a:moveTo>
                    <a:pt x="3264966" y="51638"/>
                  </a:moveTo>
                  <a:lnTo>
                    <a:pt x="3264776" y="50939"/>
                  </a:lnTo>
                  <a:lnTo>
                    <a:pt x="3264471" y="50558"/>
                  </a:lnTo>
                  <a:lnTo>
                    <a:pt x="3264166" y="50406"/>
                  </a:lnTo>
                  <a:lnTo>
                    <a:pt x="3263265" y="50012"/>
                  </a:lnTo>
                  <a:lnTo>
                    <a:pt x="3262388" y="51104"/>
                  </a:lnTo>
                  <a:lnTo>
                    <a:pt x="3260547" y="49987"/>
                  </a:lnTo>
                  <a:lnTo>
                    <a:pt x="3259747" y="50457"/>
                  </a:lnTo>
                  <a:lnTo>
                    <a:pt x="3259569" y="51384"/>
                  </a:lnTo>
                  <a:lnTo>
                    <a:pt x="3259544" y="51562"/>
                  </a:lnTo>
                  <a:lnTo>
                    <a:pt x="3260382" y="51993"/>
                  </a:lnTo>
                  <a:lnTo>
                    <a:pt x="3260877" y="52120"/>
                  </a:lnTo>
                  <a:lnTo>
                    <a:pt x="3262185" y="52387"/>
                  </a:lnTo>
                  <a:lnTo>
                    <a:pt x="3263417" y="53594"/>
                  </a:lnTo>
                  <a:lnTo>
                    <a:pt x="3264814" y="52412"/>
                  </a:lnTo>
                  <a:lnTo>
                    <a:pt x="3264839" y="52044"/>
                  </a:lnTo>
                  <a:lnTo>
                    <a:pt x="3264966" y="51638"/>
                  </a:lnTo>
                  <a:close/>
                </a:path>
                <a:path w="3305810" h="392429">
                  <a:moveTo>
                    <a:pt x="3268789" y="130911"/>
                  </a:moveTo>
                  <a:lnTo>
                    <a:pt x="3268484" y="130213"/>
                  </a:lnTo>
                  <a:lnTo>
                    <a:pt x="3268408" y="129463"/>
                  </a:lnTo>
                  <a:lnTo>
                    <a:pt x="3267608" y="129489"/>
                  </a:lnTo>
                  <a:lnTo>
                    <a:pt x="3267405" y="129489"/>
                  </a:lnTo>
                  <a:lnTo>
                    <a:pt x="3267049" y="130060"/>
                  </a:lnTo>
                  <a:lnTo>
                    <a:pt x="3267100" y="130238"/>
                  </a:lnTo>
                  <a:lnTo>
                    <a:pt x="3267329" y="130759"/>
                  </a:lnTo>
                  <a:lnTo>
                    <a:pt x="3267405" y="131495"/>
                  </a:lnTo>
                  <a:lnTo>
                    <a:pt x="3268256" y="131521"/>
                  </a:lnTo>
                  <a:lnTo>
                    <a:pt x="3268408" y="131267"/>
                  </a:lnTo>
                  <a:lnTo>
                    <a:pt x="3268789" y="130911"/>
                  </a:lnTo>
                  <a:close/>
                </a:path>
                <a:path w="3305810" h="392429">
                  <a:moveTo>
                    <a:pt x="3276295" y="40119"/>
                  </a:moveTo>
                  <a:lnTo>
                    <a:pt x="3275965" y="39535"/>
                  </a:lnTo>
                  <a:lnTo>
                    <a:pt x="3274555" y="37985"/>
                  </a:lnTo>
                  <a:lnTo>
                    <a:pt x="3273907" y="37579"/>
                  </a:lnTo>
                  <a:lnTo>
                    <a:pt x="3272180" y="39763"/>
                  </a:lnTo>
                  <a:lnTo>
                    <a:pt x="3270593" y="39306"/>
                  </a:lnTo>
                  <a:lnTo>
                    <a:pt x="3268713" y="40614"/>
                  </a:lnTo>
                  <a:lnTo>
                    <a:pt x="3267151" y="39243"/>
                  </a:lnTo>
                  <a:lnTo>
                    <a:pt x="3266732" y="41897"/>
                  </a:lnTo>
                  <a:lnTo>
                    <a:pt x="3265652" y="42252"/>
                  </a:lnTo>
                  <a:lnTo>
                    <a:pt x="3265246" y="43180"/>
                  </a:lnTo>
                  <a:lnTo>
                    <a:pt x="3264725" y="44615"/>
                  </a:lnTo>
                  <a:lnTo>
                    <a:pt x="3265500" y="46113"/>
                  </a:lnTo>
                  <a:lnTo>
                    <a:pt x="3267024" y="46088"/>
                  </a:lnTo>
                  <a:lnTo>
                    <a:pt x="3269018" y="46037"/>
                  </a:lnTo>
                  <a:lnTo>
                    <a:pt x="3270021" y="46570"/>
                  </a:lnTo>
                  <a:lnTo>
                    <a:pt x="3269919" y="48704"/>
                  </a:lnTo>
                  <a:lnTo>
                    <a:pt x="3269919" y="49072"/>
                  </a:lnTo>
                  <a:lnTo>
                    <a:pt x="3270567" y="49530"/>
                  </a:lnTo>
                  <a:lnTo>
                    <a:pt x="3270974" y="49860"/>
                  </a:lnTo>
                  <a:lnTo>
                    <a:pt x="3271418" y="50177"/>
                  </a:lnTo>
                  <a:lnTo>
                    <a:pt x="3271926" y="50203"/>
                  </a:lnTo>
                  <a:lnTo>
                    <a:pt x="3272421" y="49530"/>
                  </a:lnTo>
                  <a:lnTo>
                    <a:pt x="3272282" y="47879"/>
                  </a:lnTo>
                  <a:lnTo>
                    <a:pt x="3273577" y="46888"/>
                  </a:lnTo>
                  <a:lnTo>
                    <a:pt x="3276092" y="44856"/>
                  </a:lnTo>
                  <a:lnTo>
                    <a:pt x="3276041" y="44056"/>
                  </a:lnTo>
                  <a:lnTo>
                    <a:pt x="3273729" y="42075"/>
                  </a:lnTo>
                  <a:lnTo>
                    <a:pt x="3274707" y="41440"/>
                  </a:lnTo>
                  <a:lnTo>
                    <a:pt x="3276295" y="40119"/>
                  </a:lnTo>
                  <a:close/>
                </a:path>
                <a:path w="3305810" h="392429">
                  <a:moveTo>
                    <a:pt x="3276866" y="124612"/>
                  </a:moveTo>
                  <a:lnTo>
                    <a:pt x="3276765" y="122961"/>
                  </a:lnTo>
                  <a:lnTo>
                    <a:pt x="3276422" y="122783"/>
                  </a:lnTo>
                  <a:lnTo>
                    <a:pt x="3275711" y="122402"/>
                  </a:lnTo>
                  <a:lnTo>
                    <a:pt x="3274707" y="122605"/>
                  </a:lnTo>
                  <a:lnTo>
                    <a:pt x="3273831" y="122555"/>
                  </a:lnTo>
                  <a:lnTo>
                    <a:pt x="3274237" y="123558"/>
                  </a:lnTo>
                  <a:lnTo>
                    <a:pt x="3274364" y="123837"/>
                  </a:lnTo>
                  <a:lnTo>
                    <a:pt x="3275190" y="124434"/>
                  </a:lnTo>
                  <a:lnTo>
                    <a:pt x="3275787" y="125387"/>
                  </a:lnTo>
                  <a:lnTo>
                    <a:pt x="3276866" y="124612"/>
                  </a:lnTo>
                  <a:close/>
                </a:path>
                <a:path w="3305810" h="392429">
                  <a:moveTo>
                    <a:pt x="3277425" y="64668"/>
                  </a:moveTo>
                  <a:lnTo>
                    <a:pt x="3277285" y="64668"/>
                  </a:lnTo>
                  <a:lnTo>
                    <a:pt x="3272955" y="59969"/>
                  </a:lnTo>
                  <a:lnTo>
                    <a:pt x="3269818" y="58762"/>
                  </a:lnTo>
                  <a:lnTo>
                    <a:pt x="3268726" y="58762"/>
                  </a:lnTo>
                  <a:lnTo>
                    <a:pt x="3268853" y="59969"/>
                  </a:lnTo>
                  <a:lnTo>
                    <a:pt x="3268929" y="60731"/>
                  </a:lnTo>
                  <a:lnTo>
                    <a:pt x="3269297" y="60731"/>
                  </a:lnTo>
                  <a:lnTo>
                    <a:pt x="3267405" y="61379"/>
                  </a:lnTo>
                  <a:lnTo>
                    <a:pt x="3269589" y="63919"/>
                  </a:lnTo>
                  <a:lnTo>
                    <a:pt x="3267430" y="64465"/>
                  </a:lnTo>
                  <a:lnTo>
                    <a:pt x="3265462" y="64668"/>
                  </a:lnTo>
                  <a:lnTo>
                    <a:pt x="3265297" y="64668"/>
                  </a:lnTo>
                  <a:lnTo>
                    <a:pt x="3264090" y="65074"/>
                  </a:lnTo>
                  <a:lnTo>
                    <a:pt x="3263150" y="65074"/>
                  </a:lnTo>
                  <a:lnTo>
                    <a:pt x="3260699" y="63004"/>
                  </a:lnTo>
                  <a:lnTo>
                    <a:pt x="3260077" y="63665"/>
                  </a:lnTo>
                  <a:lnTo>
                    <a:pt x="3259023" y="64922"/>
                  </a:lnTo>
                  <a:lnTo>
                    <a:pt x="3258845" y="65074"/>
                  </a:lnTo>
                  <a:lnTo>
                    <a:pt x="3256165" y="65074"/>
                  </a:lnTo>
                  <a:lnTo>
                    <a:pt x="3256242" y="64922"/>
                  </a:lnTo>
                  <a:lnTo>
                    <a:pt x="3256369" y="64668"/>
                  </a:lnTo>
                  <a:lnTo>
                    <a:pt x="3256457" y="64465"/>
                  </a:lnTo>
                  <a:lnTo>
                    <a:pt x="3256737" y="63919"/>
                  </a:lnTo>
                  <a:lnTo>
                    <a:pt x="3256686" y="63665"/>
                  </a:lnTo>
                  <a:lnTo>
                    <a:pt x="3256572" y="63004"/>
                  </a:lnTo>
                  <a:lnTo>
                    <a:pt x="3256483" y="62560"/>
                  </a:lnTo>
                  <a:lnTo>
                    <a:pt x="3256254" y="61379"/>
                  </a:lnTo>
                  <a:lnTo>
                    <a:pt x="3256140" y="60731"/>
                  </a:lnTo>
                  <a:lnTo>
                    <a:pt x="3255607" y="60528"/>
                  </a:lnTo>
                  <a:lnTo>
                    <a:pt x="3255607" y="66167"/>
                  </a:lnTo>
                  <a:lnTo>
                    <a:pt x="3255416" y="66560"/>
                  </a:lnTo>
                  <a:lnTo>
                    <a:pt x="3255530" y="67957"/>
                  </a:lnTo>
                  <a:lnTo>
                    <a:pt x="3255086" y="67500"/>
                  </a:lnTo>
                  <a:lnTo>
                    <a:pt x="3254959" y="67500"/>
                  </a:lnTo>
                  <a:lnTo>
                    <a:pt x="3255226" y="66954"/>
                  </a:lnTo>
                  <a:lnTo>
                    <a:pt x="3255416" y="66560"/>
                  </a:lnTo>
                  <a:lnTo>
                    <a:pt x="3255492" y="66167"/>
                  </a:lnTo>
                  <a:lnTo>
                    <a:pt x="3255530" y="66027"/>
                  </a:lnTo>
                  <a:lnTo>
                    <a:pt x="3255607" y="66167"/>
                  </a:lnTo>
                  <a:lnTo>
                    <a:pt x="3255607" y="60528"/>
                  </a:lnTo>
                  <a:lnTo>
                    <a:pt x="3254883" y="60248"/>
                  </a:lnTo>
                  <a:lnTo>
                    <a:pt x="3253041" y="60248"/>
                  </a:lnTo>
                  <a:lnTo>
                    <a:pt x="3253041" y="66954"/>
                  </a:lnTo>
                  <a:lnTo>
                    <a:pt x="3250615" y="66954"/>
                  </a:lnTo>
                  <a:lnTo>
                    <a:pt x="3251581" y="66624"/>
                  </a:lnTo>
                  <a:lnTo>
                    <a:pt x="3253041" y="66954"/>
                  </a:lnTo>
                  <a:lnTo>
                    <a:pt x="3253041" y="60248"/>
                  </a:lnTo>
                  <a:lnTo>
                    <a:pt x="3252165" y="60248"/>
                  </a:lnTo>
                  <a:lnTo>
                    <a:pt x="3250946" y="60731"/>
                  </a:lnTo>
                  <a:lnTo>
                    <a:pt x="3250006" y="61137"/>
                  </a:lnTo>
                  <a:lnTo>
                    <a:pt x="3250006" y="67500"/>
                  </a:lnTo>
                  <a:lnTo>
                    <a:pt x="3249028" y="67500"/>
                  </a:lnTo>
                  <a:lnTo>
                    <a:pt x="3249676" y="67284"/>
                  </a:lnTo>
                  <a:lnTo>
                    <a:pt x="3250006" y="67500"/>
                  </a:lnTo>
                  <a:lnTo>
                    <a:pt x="3250006" y="61137"/>
                  </a:lnTo>
                  <a:lnTo>
                    <a:pt x="3249409" y="61379"/>
                  </a:lnTo>
                  <a:lnTo>
                    <a:pt x="3249561" y="61074"/>
                  </a:lnTo>
                  <a:lnTo>
                    <a:pt x="3250082" y="60731"/>
                  </a:lnTo>
                  <a:lnTo>
                    <a:pt x="3249790" y="60731"/>
                  </a:lnTo>
                  <a:lnTo>
                    <a:pt x="3249206" y="59499"/>
                  </a:lnTo>
                  <a:lnTo>
                    <a:pt x="3249079" y="57937"/>
                  </a:lnTo>
                  <a:lnTo>
                    <a:pt x="3247047" y="58762"/>
                  </a:lnTo>
                  <a:lnTo>
                    <a:pt x="3244850" y="58762"/>
                  </a:lnTo>
                  <a:lnTo>
                    <a:pt x="3245586" y="60731"/>
                  </a:lnTo>
                  <a:lnTo>
                    <a:pt x="3245815" y="61074"/>
                  </a:lnTo>
                  <a:lnTo>
                    <a:pt x="3246247" y="61582"/>
                  </a:lnTo>
                  <a:lnTo>
                    <a:pt x="3246221" y="63233"/>
                  </a:lnTo>
                  <a:lnTo>
                    <a:pt x="3247809" y="62572"/>
                  </a:lnTo>
                  <a:lnTo>
                    <a:pt x="3246894" y="63665"/>
                  </a:lnTo>
                  <a:lnTo>
                    <a:pt x="3246767" y="64668"/>
                  </a:lnTo>
                  <a:lnTo>
                    <a:pt x="3246717" y="65074"/>
                  </a:lnTo>
                  <a:lnTo>
                    <a:pt x="3248075" y="66167"/>
                  </a:lnTo>
                  <a:lnTo>
                    <a:pt x="3249206" y="66954"/>
                  </a:lnTo>
                  <a:lnTo>
                    <a:pt x="3246018" y="66954"/>
                  </a:lnTo>
                  <a:lnTo>
                    <a:pt x="3243834" y="68732"/>
                  </a:lnTo>
                  <a:lnTo>
                    <a:pt x="3240544" y="74688"/>
                  </a:lnTo>
                  <a:lnTo>
                    <a:pt x="3241751" y="77470"/>
                  </a:lnTo>
                  <a:lnTo>
                    <a:pt x="3245421" y="81965"/>
                  </a:lnTo>
                  <a:lnTo>
                    <a:pt x="3247174" y="82842"/>
                  </a:lnTo>
                  <a:lnTo>
                    <a:pt x="3253625" y="82842"/>
                  </a:lnTo>
                  <a:lnTo>
                    <a:pt x="3255581" y="80657"/>
                  </a:lnTo>
                  <a:lnTo>
                    <a:pt x="3259328" y="76669"/>
                  </a:lnTo>
                  <a:lnTo>
                    <a:pt x="3259366" y="76441"/>
                  </a:lnTo>
                  <a:lnTo>
                    <a:pt x="3261436" y="79425"/>
                  </a:lnTo>
                  <a:lnTo>
                    <a:pt x="3262033" y="79679"/>
                  </a:lnTo>
                  <a:lnTo>
                    <a:pt x="3263442" y="78981"/>
                  </a:lnTo>
                  <a:lnTo>
                    <a:pt x="3263392" y="78193"/>
                  </a:lnTo>
                  <a:lnTo>
                    <a:pt x="3262731" y="77089"/>
                  </a:lnTo>
                  <a:lnTo>
                    <a:pt x="3261677" y="76885"/>
                  </a:lnTo>
                  <a:lnTo>
                    <a:pt x="3262439" y="76314"/>
                  </a:lnTo>
                  <a:lnTo>
                    <a:pt x="3264065" y="75006"/>
                  </a:lnTo>
                  <a:lnTo>
                    <a:pt x="3264179" y="74688"/>
                  </a:lnTo>
                  <a:lnTo>
                    <a:pt x="3264624" y="73456"/>
                  </a:lnTo>
                  <a:lnTo>
                    <a:pt x="3264179" y="70218"/>
                  </a:lnTo>
                  <a:lnTo>
                    <a:pt x="3266910" y="70218"/>
                  </a:lnTo>
                  <a:lnTo>
                    <a:pt x="3268154" y="70815"/>
                  </a:lnTo>
                  <a:lnTo>
                    <a:pt x="3268573" y="70218"/>
                  </a:lnTo>
                  <a:lnTo>
                    <a:pt x="3269919" y="68287"/>
                  </a:lnTo>
                  <a:lnTo>
                    <a:pt x="3270631" y="67957"/>
                  </a:lnTo>
                  <a:lnTo>
                    <a:pt x="3271177" y="67703"/>
                  </a:lnTo>
                  <a:lnTo>
                    <a:pt x="3273818" y="68287"/>
                  </a:lnTo>
                  <a:lnTo>
                    <a:pt x="3273945" y="68287"/>
                  </a:lnTo>
                  <a:lnTo>
                    <a:pt x="3274237" y="67703"/>
                  </a:lnTo>
                  <a:lnTo>
                    <a:pt x="3274149" y="67500"/>
                  </a:lnTo>
                  <a:lnTo>
                    <a:pt x="3276689" y="66027"/>
                  </a:lnTo>
                  <a:lnTo>
                    <a:pt x="3277425" y="64668"/>
                  </a:lnTo>
                  <a:close/>
                </a:path>
                <a:path w="3305810" h="392429">
                  <a:moveTo>
                    <a:pt x="3278682" y="143421"/>
                  </a:moveTo>
                  <a:lnTo>
                    <a:pt x="3278022" y="140677"/>
                  </a:lnTo>
                  <a:lnTo>
                    <a:pt x="3277768" y="138023"/>
                  </a:lnTo>
                  <a:lnTo>
                    <a:pt x="3277628" y="136461"/>
                  </a:lnTo>
                  <a:lnTo>
                    <a:pt x="3277400" y="135763"/>
                  </a:lnTo>
                  <a:lnTo>
                    <a:pt x="3269843" y="134531"/>
                  </a:lnTo>
                  <a:lnTo>
                    <a:pt x="3266402" y="137515"/>
                  </a:lnTo>
                  <a:lnTo>
                    <a:pt x="3268230" y="144868"/>
                  </a:lnTo>
                  <a:lnTo>
                    <a:pt x="3268484" y="147459"/>
                  </a:lnTo>
                  <a:lnTo>
                    <a:pt x="3273450" y="148856"/>
                  </a:lnTo>
                  <a:lnTo>
                    <a:pt x="3274453" y="146634"/>
                  </a:lnTo>
                  <a:lnTo>
                    <a:pt x="3276142" y="144741"/>
                  </a:lnTo>
                  <a:lnTo>
                    <a:pt x="3278682" y="143421"/>
                  </a:lnTo>
                  <a:close/>
                </a:path>
                <a:path w="3305810" h="392429">
                  <a:moveTo>
                    <a:pt x="3278771" y="131038"/>
                  </a:moveTo>
                  <a:lnTo>
                    <a:pt x="3278606" y="130289"/>
                  </a:lnTo>
                  <a:lnTo>
                    <a:pt x="3278149" y="129959"/>
                  </a:lnTo>
                  <a:lnTo>
                    <a:pt x="3277501" y="129832"/>
                  </a:lnTo>
                  <a:lnTo>
                    <a:pt x="3277476" y="130213"/>
                  </a:lnTo>
                  <a:lnTo>
                    <a:pt x="3277247" y="130708"/>
                  </a:lnTo>
                  <a:lnTo>
                    <a:pt x="3277717" y="131394"/>
                  </a:lnTo>
                  <a:lnTo>
                    <a:pt x="3278251" y="131711"/>
                  </a:lnTo>
                  <a:lnTo>
                    <a:pt x="3278657" y="132067"/>
                  </a:lnTo>
                  <a:lnTo>
                    <a:pt x="3278708" y="131686"/>
                  </a:lnTo>
                  <a:lnTo>
                    <a:pt x="3278733" y="131318"/>
                  </a:lnTo>
                  <a:lnTo>
                    <a:pt x="3278771" y="131038"/>
                  </a:lnTo>
                  <a:close/>
                </a:path>
                <a:path w="3305810" h="392429">
                  <a:moveTo>
                    <a:pt x="3285985" y="47993"/>
                  </a:moveTo>
                  <a:lnTo>
                    <a:pt x="3285782" y="47942"/>
                  </a:lnTo>
                  <a:lnTo>
                    <a:pt x="3285604" y="47879"/>
                  </a:lnTo>
                  <a:lnTo>
                    <a:pt x="3285375" y="47802"/>
                  </a:lnTo>
                  <a:lnTo>
                    <a:pt x="3285032" y="48298"/>
                  </a:lnTo>
                  <a:lnTo>
                    <a:pt x="3284855" y="48577"/>
                  </a:lnTo>
                  <a:lnTo>
                    <a:pt x="3285058" y="48628"/>
                  </a:lnTo>
                  <a:lnTo>
                    <a:pt x="3285325" y="48806"/>
                  </a:lnTo>
                  <a:lnTo>
                    <a:pt x="3285629" y="48552"/>
                  </a:lnTo>
                  <a:lnTo>
                    <a:pt x="3285782" y="48247"/>
                  </a:lnTo>
                  <a:lnTo>
                    <a:pt x="3285985" y="47993"/>
                  </a:lnTo>
                  <a:close/>
                </a:path>
                <a:path w="3305810" h="392429">
                  <a:moveTo>
                    <a:pt x="3287941" y="77114"/>
                  </a:moveTo>
                  <a:lnTo>
                    <a:pt x="3287064" y="75615"/>
                  </a:lnTo>
                  <a:lnTo>
                    <a:pt x="3287064" y="73748"/>
                  </a:lnTo>
                  <a:lnTo>
                    <a:pt x="3281159" y="71716"/>
                  </a:lnTo>
                  <a:lnTo>
                    <a:pt x="3278213" y="70954"/>
                  </a:lnTo>
                  <a:lnTo>
                    <a:pt x="3277870" y="70269"/>
                  </a:lnTo>
                  <a:lnTo>
                    <a:pt x="3277920" y="69684"/>
                  </a:lnTo>
                  <a:lnTo>
                    <a:pt x="3277946" y="69189"/>
                  </a:lnTo>
                  <a:lnTo>
                    <a:pt x="3278174" y="68326"/>
                  </a:lnTo>
                  <a:lnTo>
                    <a:pt x="3277552" y="68237"/>
                  </a:lnTo>
                  <a:lnTo>
                    <a:pt x="3276371" y="68084"/>
                  </a:lnTo>
                  <a:lnTo>
                    <a:pt x="3276968" y="69138"/>
                  </a:lnTo>
                  <a:lnTo>
                    <a:pt x="3276739" y="69888"/>
                  </a:lnTo>
                  <a:lnTo>
                    <a:pt x="3276841" y="70218"/>
                  </a:lnTo>
                  <a:lnTo>
                    <a:pt x="3276955" y="70929"/>
                  </a:lnTo>
                  <a:lnTo>
                    <a:pt x="3273526" y="73698"/>
                  </a:lnTo>
                  <a:lnTo>
                    <a:pt x="3269259" y="74853"/>
                  </a:lnTo>
                  <a:lnTo>
                    <a:pt x="3267405" y="78219"/>
                  </a:lnTo>
                  <a:lnTo>
                    <a:pt x="3266732" y="82194"/>
                  </a:lnTo>
                  <a:lnTo>
                    <a:pt x="3266630" y="82715"/>
                  </a:lnTo>
                  <a:lnTo>
                    <a:pt x="3265868" y="84772"/>
                  </a:lnTo>
                  <a:lnTo>
                    <a:pt x="3268484" y="85407"/>
                  </a:lnTo>
                  <a:lnTo>
                    <a:pt x="3268561" y="87591"/>
                  </a:lnTo>
                  <a:lnTo>
                    <a:pt x="3271075" y="86131"/>
                  </a:lnTo>
                  <a:lnTo>
                    <a:pt x="3271799" y="86677"/>
                  </a:lnTo>
                  <a:lnTo>
                    <a:pt x="3273031" y="87134"/>
                  </a:lnTo>
                  <a:lnTo>
                    <a:pt x="3273831" y="87782"/>
                  </a:lnTo>
                  <a:lnTo>
                    <a:pt x="3272726" y="93992"/>
                  </a:lnTo>
                  <a:lnTo>
                    <a:pt x="3277501" y="94894"/>
                  </a:lnTo>
                  <a:lnTo>
                    <a:pt x="3283623" y="95021"/>
                  </a:lnTo>
                  <a:lnTo>
                    <a:pt x="3282391" y="95999"/>
                  </a:lnTo>
                  <a:lnTo>
                    <a:pt x="3283166" y="98234"/>
                  </a:lnTo>
                  <a:lnTo>
                    <a:pt x="3285553" y="98983"/>
                  </a:lnTo>
                  <a:lnTo>
                    <a:pt x="3287268" y="97396"/>
                  </a:lnTo>
                  <a:lnTo>
                    <a:pt x="3287839" y="96202"/>
                  </a:lnTo>
                  <a:lnTo>
                    <a:pt x="3286353" y="92964"/>
                  </a:lnTo>
                  <a:lnTo>
                    <a:pt x="3285782" y="90919"/>
                  </a:lnTo>
                  <a:lnTo>
                    <a:pt x="3284905" y="86804"/>
                  </a:lnTo>
                  <a:lnTo>
                    <a:pt x="3284105" y="84518"/>
                  </a:lnTo>
                  <a:lnTo>
                    <a:pt x="3279660" y="81940"/>
                  </a:lnTo>
                  <a:lnTo>
                    <a:pt x="3279902" y="81356"/>
                  </a:lnTo>
                  <a:lnTo>
                    <a:pt x="3284245" y="79679"/>
                  </a:lnTo>
                  <a:lnTo>
                    <a:pt x="3284905" y="77190"/>
                  </a:lnTo>
                  <a:lnTo>
                    <a:pt x="3287382" y="77901"/>
                  </a:lnTo>
                  <a:lnTo>
                    <a:pt x="3287941" y="77114"/>
                  </a:lnTo>
                  <a:close/>
                </a:path>
                <a:path w="3305810" h="392429">
                  <a:moveTo>
                    <a:pt x="3289249" y="182676"/>
                  </a:moveTo>
                  <a:lnTo>
                    <a:pt x="3287763" y="182651"/>
                  </a:lnTo>
                  <a:lnTo>
                    <a:pt x="3286239" y="182651"/>
                  </a:lnTo>
                  <a:lnTo>
                    <a:pt x="3284626" y="183680"/>
                  </a:lnTo>
                  <a:lnTo>
                    <a:pt x="3284474" y="184962"/>
                  </a:lnTo>
                  <a:lnTo>
                    <a:pt x="3284524" y="186067"/>
                  </a:lnTo>
                  <a:lnTo>
                    <a:pt x="3285452" y="186817"/>
                  </a:lnTo>
                  <a:lnTo>
                    <a:pt x="3286239" y="187147"/>
                  </a:lnTo>
                  <a:lnTo>
                    <a:pt x="3287458" y="187617"/>
                  </a:lnTo>
                  <a:lnTo>
                    <a:pt x="3288817" y="186270"/>
                  </a:lnTo>
                  <a:lnTo>
                    <a:pt x="3289020" y="184556"/>
                  </a:lnTo>
                  <a:lnTo>
                    <a:pt x="3289122" y="183680"/>
                  </a:lnTo>
                  <a:lnTo>
                    <a:pt x="3289249" y="182676"/>
                  </a:lnTo>
                  <a:close/>
                </a:path>
                <a:path w="3305810" h="392429">
                  <a:moveTo>
                    <a:pt x="3292538" y="163271"/>
                  </a:moveTo>
                  <a:lnTo>
                    <a:pt x="3291954" y="162394"/>
                  </a:lnTo>
                  <a:lnTo>
                    <a:pt x="3291586" y="161836"/>
                  </a:lnTo>
                  <a:lnTo>
                    <a:pt x="3291357" y="161163"/>
                  </a:lnTo>
                  <a:lnTo>
                    <a:pt x="3290849" y="160083"/>
                  </a:lnTo>
                  <a:lnTo>
                    <a:pt x="3290252" y="161544"/>
                  </a:lnTo>
                  <a:lnTo>
                    <a:pt x="3290074" y="161836"/>
                  </a:lnTo>
                  <a:lnTo>
                    <a:pt x="3290024" y="162166"/>
                  </a:lnTo>
                  <a:lnTo>
                    <a:pt x="3289922" y="163169"/>
                  </a:lnTo>
                  <a:lnTo>
                    <a:pt x="3290570" y="163398"/>
                  </a:lnTo>
                  <a:lnTo>
                    <a:pt x="3291382" y="163296"/>
                  </a:lnTo>
                  <a:lnTo>
                    <a:pt x="3291725" y="163245"/>
                  </a:lnTo>
                  <a:lnTo>
                    <a:pt x="3292538" y="163271"/>
                  </a:lnTo>
                  <a:close/>
                </a:path>
                <a:path w="3305810" h="392429">
                  <a:moveTo>
                    <a:pt x="3293541" y="26289"/>
                  </a:moveTo>
                  <a:lnTo>
                    <a:pt x="3293211" y="25958"/>
                  </a:lnTo>
                  <a:lnTo>
                    <a:pt x="3291878" y="25781"/>
                  </a:lnTo>
                  <a:lnTo>
                    <a:pt x="3291179" y="25984"/>
                  </a:lnTo>
                  <a:lnTo>
                    <a:pt x="3291255" y="27063"/>
                  </a:lnTo>
                  <a:lnTo>
                    <a:pt x="3291128" y="27711"/>
                  </a:lnTo>
                  <a:lnTo>
                    <a:pt x="3291586" y="28067"/>
                  </a:lnTo>
                  <a:lnTo>
                    <a:pt x="3292906" y="28194"/>
                  </a:lnTo>
                  <a:lnTo>
                    <a:pt x="3293541" y="28016"/>
                  </a:lnTo>
                  <a:lnTo>
                    <a:pt x="3293541" y="26289"/>
                  </a:lnTo>
                  <a:close/>
                </a:path>
                <a:path w="3305810" h="392429">
                  <a:moveTo>
                    <a:pt x="3293592" y="169240"/>
                  </a:moveTo>
                  <a:lnTo>
                    <a:pt x="3293465" y="169075"/>
                  </a:lnTo>
                  <a:lnTo>
                    <a:pt x="3292957" y="168465"/>
                  </a:lnTo>
                  <a:lnTo>
                    <a:pt x="3292310" y="167843"/>
                  </a:lnTo>
                  <a:lnTo>
                    <a:pt x="3291560" y="168617"/>
                  </a:lnTo>
                  <a:lnTo>
                    <a:pt x="3291205" y="168973"/>
                  </a:lnTo>
                  <a:lnTo>
                    <a:pt x="3291179" y="169621"/>
                  </a:lnTo>
                  <a:lnTo>
                    <a:pt x="3291001" y="170154"/>
                  </a:lnTo>
                  <a:lnTo>
                    <a:pt x="3291776" y="170078"/>
                  </a:lnTo>
                  <a:lnTo>
                    <a:pt x="3292564" y="169976"/>
                  </a:lnTo>
                  <a:lnTo>
                    <a:pt x="3293389" y="169900"/>
                  </a:lnTo>
                  <a:lnTo>
                    <a:pt x="3293414" y="169672"/>
                  </a:lnTo>
                  <a:lnTo>
                    <a:pt x="3293592" y="169240"/>
                  </a:lnTo>
                  <a:close/>
                </a:path>
                <a:path w="3305810" h="392429">
                  <a:moveTo>
                    <a:pt x="3294265" y="124129"/>
                  </a:moveTo>
                  <a:lnTo>
                    <a:pt x="3293237" y="123101"/>
                  </a:lnTo>
                  <a:lnTo>
                    <a:pt x="3292259" y="122555"/>
                  </a:lnTo>
                  <a:lnTo>
                    <a:pt x="3291484" y="121805"/>
                  </a:lnTo>
                  <a:lnTo>
                    <a:pt x="3290646" y="119989"/>
                  </a:lnTo>
                  <a:lnTo>
                    <a:pt x="3292487" y="118338"/>
                  </a:lnTo>
                  <a:lnTo>
                    <a:pt x="3292640" y="115570"/>
                  </a:lnTo>
                  <a:lnTo>
                    <a:pt x="3292614" y="114427"/>
                  </a:lnTo>
                  <a:lnTo>
                    <a:pt x="3289147" y="113588"/>
                  </a:lnTo>
                  <a:lnTo>
                    <a:pt x="3285934" y="115074"/>
                  </a:lnTo>
                  <a:lnTo>
                    <a:pt x="3284474" y="118237"/>
                  </a:lnTo>
                  <a:lnTo>
                    <a:pt x="3285109" y="122250"/>
                  </a:lnTo>
                  <a:lnTo>
                    <a:pt x="3286036" y="123736"/>
                  </a:lnTo>
                  <a:lnTo>
                    <a:pt x="3285604" y="124790"/>
                  </a:lnTo>
                  <a:lnTo>
                    <a:pt x="3284728" y="125666"/>
                  </a:lnTo>
                  <a:lnTo>
                    <a:pt x="3285223" y="127127"/>
                  </a:lnTo>
                  <a:lnTo>
                    <a:pt x="3285185" y="127330"/>
                  </a:lnTo>
                  <a:lnTo>
                    <a:pt x="3285185" y="128257"/>
                  </a:lnTo>
                  <a:lnTo>
                    <a:pt x="3284905" y="129184"/>
                  </a:lnTo>
                  <a:lnTo>
                    <a:pt x="3285807" y="130581"/>
                  </a:lnTo>
                  <a:lnTo>
                    <a:pt x="3286429" y="131762"/>
                  </a:lnTo>
                  <a:lnTo>
                    <a:pt x="3289744" y="131216"/>
                  </a:lnTo>
                  <a:lnTo>
                    <a:pt x="3291751" y="128981"/>
                  </a:lnTo>
                  <a:lnTo>
                    <a:pt x="3292056" y="125488"/>
                  </a:lnTo>
                  <a:lnTo>
                    <a:pt x="3292005" y="124485"/>
                  </a:lnTo>
                  <a:lnTo>
                    <a:pt x="3294113" y="124663"/>
                  </a:lnTo>
                  <a:lnTo>
                    <a:pt x="3294265" y="124129"/>
                  </a:lnTo>
                  <a:close/>
                </a:path>
                <a:path w="3305810" h="392429">
                  <a:moveTo>
                    <a:pt x="3294342" y="179336"/>
                  </a:moveTo>
                  <a:lnTo>
                    <a:pt x="3293008" y="178409"/>
                  </a:lnTo>
                  <a:lnTo>
                    <a:pt x="3292805" y="177609"/>
                  </a:lnTo>
                  <a:lnTo>
                    <a:pt x="3292106" y="176199"/>
                  </a:lnTo>
                  <a:lnTo>
                    <a:pt x="3289325" y="175145"/>
                  </a:lnTo>
                  <a:lnTo>
                    <a:pt x="3287865" y="175691"/>
                  </a:lnTo>
                  <a:lnTo>
                    <a:pt x="3286531" y="176174"/>
                  </a:lnTo>
                  <a:lnTo>
                    <a:pt x="3286010" y="178511"/>
                  </a:lnTo>
                  <a:lnTo>
                    <a:pt x="3287357" y="180721"/>
                  </a:lnTo>
                  <a:lnTo>
                    <a:pt x="3291154" y="182600"/>
                  </a:lnTo>
                  <a:lnTo>
                    <a:pt x="3291611" y="182130"/>
                  </a:lnTo>
                  <a:lnTo>
                    <a:pt x="3292157" y="181648"/>
                  </a:lnTo>
                  <a:lnTo>
                    <a:pt x="3292030" y="180670"/>
                  </a:lnTo>
                  <a:lnTo>
                    <a:pt x="3292906" y="180162"/>
                  </a:lnTo>
                  <a:lnTo>
                    <a:pt x="3294342" y="179336"/>
                  </a:lnTo>
                  <a:close/>
                </a:path>
                <a:path w="3305810" h="392429">
                  <a:moveTo>
                    <a:pt x="3295091" y="78803"/>
                  </a:moveTo>
                  <a:lnTo>
                    <a:pt x="3295065" y="78092"/>
                  </a:lnTo>
                  <a:lnTo>
                    <a:pt x="3295065" y="77038"/>
                  </a:lnTo>
                  <a:lnTo>
                    <a:pt x="3294418" y="76962"/>
                  </a:lnTo>
                  <a:lnTo>
                    <a:pt x="3293668" y="76936"/>
                  </a:lnTo>
                  <a:lnTo>
                    <a:pt x="3293084" y="77114"/>
                  </a:lnTo>
                  <a:lnTo>
                    <a:pt x="3292729" y="77368"/>
                  </a:lnTo>
                  <a:lnTo>
                    <a:pt x="3292729" y="78066"/>
                  </a:lnTo>
                  <a:lnTo>
                    <a:pt x="3292754" y="79121"/>
                  </a:lnTo>
                  <a:lnTo>
                    <a:pt x="3293389" y="79273"/>
                  </a:lnTo>
                  <a:lnTo>
                    <a:pt x="3294164" y="79197"/>
                  </a:lnTo>
                  <a:lnTo>
                    <a:pt x="3294748" y="79146"/>
                  </a:lnTo>
                  <a:lnTo>
                    <a:pt x="3295091" y="78803"/>
                  </a:lnTo>
                  <a:close/>
                </a:path>
                <a:path w="3305810" h="392429">
                  <a:moveTo>
                    <a:pt x="3295827" y="145872"/>
                  </a:moveTo>
                  <a:lnTo>
                    <a:pt x="3295497" y="145897"/>
                  </a:lnTo>
                  <a:lnTo>
                    <a:pt x="3294799" y="141160"/>
                  </a:lnTo>
                  <a:lnTo>
                    <a:pt x="3291459" y="140423"/>
                  </a:lnTo>
                  <a:lnTo>
                    <a:pt x="3291802" y="137617"/>
                  </a:lnTo>
                  <a:lnTo>
                    <a:pt x="3289452" y="136867"/>
                  </a:lnTo>
                  <a:lnTo>
                    <a:pt x="3290570" y="136740"/>
                  </a:lnTo>
                  <a:lnTo>
                    <a:pt x="3291751" y="136182"/>
                  </a:lnTo>
                  <a:lnTo>
                    <a:pt x="3291636" y="133426"/>
                  </a:lnTo>
                  <a:lnTo>
                    <a:pt x="3290125" y="133477"/>
                  </a:lnTo>
                  <a:lnTo>
                    <a:pt x="3288995" y="133172"/>
                  </a:lnTo>
                  <a:lnTo>
                    <a:pt x="3287992" y="134556"/>
                  </a:lnTo>
                  <a:lnTo>
                    <a:pt x="3288144" y="136436"/>
                  </a:lnTo>
                  <a:lnTo>
                    <a:pt x="3284118" y="135128"/>
                  </a:lnTo>
                  <a:lnTo>
                    <a:pt x="3282086" y="136715"/>
                  </a:lnTo>
                  <a:lnTo>
                    <a:pt x="3282365" y="143294"/>
                  </a:lnTo>
                  <a:lnTo>
                    <a:pt x="3281896" y="145719"/>
                  </a:lnTo>
                  <a:lnTo>
                    <a:pt x="3283242" y="149034"/>
                  </a:lnTo>
                  <a:lnTo>
                    <a:pt x="3283559" y="149504"/>
                  </a:lnTo>
                  <a:lnTo>
                    <a:pt x="3282772" y="149910"/>
                  </a:lnTo>
                  <a:lnTo>
                    <a:pt x="3281565" y="149771"/>
                  </a:lnTo>
                  <a:lnTo>
                    <a:pt x="3282518" y="148717"/>
                  </a:lnTo>
                  <a:lnTo>
                    <a:pt x="3281311" y="147383"/>
                  </a:lnTo>
                  <a:lnTo>
                    <a:pt x="3280587" y="146900"/>
                  </a:lnTo>
                  <a:lnTo>
                    <a:pt x="3279330" y="148742"/>
                  </a:lnTo>
                  <a:lnTo>
                    <a:pt x="3278352" y="148158"/>
                  </a:lnTo>
                  <a:lnTo>
                    <a:pt x="3277095" y="148983"/>
                  </a:lnTo>
                  <a:lnTo>
                    <a:pt x="3276600" y="149644"/>
                  </a:lnTo>
                  <a:lnTo>
                    <a:pt x="3277527" y="150876"/>
                  </a:lnTo>
                  <a:lnTo>
                    <a:pt x="3277793" y="150901"/>
                  </a:lnTo>
                  <a:lnTo>
                    <a:pt x="3278073" y="151066"/>
                  </a:lnTo>
                  <a:lnTo>
                    <a:pt x="3277743" y="151447"/>
                  </a:lnTo>
                  <a:lnTo>
                    <a:pt x="3277298" y="151777"/>
                  </a:lnTo>
                  <a:lnTo>
                    <a:pt x="3277679" y="153403"/>
                  </a:lnTo>
                  <a:lnTo>
                    <a:pt x="3280308" y="155460"/>
                  </a:lnTo>
                  <a:lnTo>
                    <a:pt x="3281540" y="155409"/>
                  </a:lnTo>
                  <a:lnTo>
                    <a:pt x="3283521" y="155384"/>
                  </a:lnTo>
                  <a:lnTo>
                    <a:pt x="3284169" y="154190"/>
                  </a:lnTo>
                  <a:lnTo>
                    <a:pt x="3284270" y="151447"/>
                  </a:lnTo>
                  <a:lnTo>
                    <a:pt x="3284309" y="149923"/>
                  </a:lnTo>
                  <a:lnTo>
                    <a:pt x="3288322" y="150444"/>
                  </a:lnTo>
                  <a:lnTo>
                    <a:pt x="3291382" y="149745"/>
                  </a:lnTo>
                  <a:lnTo>
                    <a:pt x="3293986" y="147459"/>
                  </a:lnTo>
                  <a:lnTo>
                    <a:pt x="3295827" y="145872"/>
                  </a:lnTo>
                  <a:close/>
                </a:path>
                <a:path w="3305810" h="392429">
                  <a:moveTo>
                    <a:pt x="3300996" y="179057"/>
                  </a:moveTo>
                  <a:lnTo>
                    <a:pt x="3299739" y="178054"/>
                  </a:lnTo>
                  <a:lnTo>
                    <a:pt x="3298355" y="176530"/>
                  </a:lnTo>
                  <a:lnTo>
                    <a:pt x="3296882" y="176657"/>
                  </a:lnTo>
                  <a:lnTo>
                    <a:pt x="3296628" y="176999"/>
                  </a:lnTo>
                  <a:lnTo>
                    <a:pt x="3295345" y="178587"/>
                  </a:lnTo>
                  <a:lnTo>
                    <a:pt x="3294367" y="180416"/>
                  </a:lnTo>
                  <a:lnTo>
                    <a:pt x="3293287" y="182168"/>
                  </a:lnTo>
                  <a:lnTo>
                    <a:pt x="3293884" y="183883"/>
                  </a:lnTo>
                  <a:lnTo>
                    <a:pt x="3295040" y="185013"/>
                  </a:lnTo>
                  <a:lnTo>
                    <a:pt x="3296196" y="185635"/>
                  </a:lnTo>
                  <a:lnTo>
                    <a:pt x="3297224" y="186169"/>
                  </a:lnTo>
                  <a:lnTo>
                    <a:pt x="3297656" y="184454"/>
                  </a:lnTo>
                  <a:lnTo>
                    <a:pt x="3298482" y="183908"/>
                  </a:lnTo>
                  <a:lnTo>
                    <a:pt x="3300044" y="182905"/>
                  </a:lnTo>
                  <a:lnTo>
                    <a:pt x="3298634" y="180746"/>
                  </a:lnTo>
                  <a:lnTo>
                    <a:pt x="3300996" y="179057"/>
                  </a:lnTo>
                  <a:close/>
                </a:path>
                <a:path w="3305810" h="392429">
                  <a:moveTo>
                    <a:pt x="3304057" y="33083"/>
                  </a:moveTo>
                  <a:lnTo>
                    <a:pt x="3303409" y="32791"/>
                  </a:lnTo>
                  <a:lnTo>
                    <a:pt x="3303257" y="32715"/>
                  </a:lnTo>
                  <a:lnTo>
                    <a:pt x="3302724" y="33032"/>
                  </a:lnTo>
                  <a:lnTo>
                    <a:pt x="3302698" y="33185"/>
                  </a:lnTo>
                  <a:lnTo>
                    <a:pt x="3302673" y="33693"/>
                  </a:lnTo>
                  <a:lnTo>
                    <a:pt x="3302419" y="34315"/>
                  </a:lnTo>
                  <a:lnTo>
                    <a:pt x="3303105" y="34696"/>
                  </a:lnTo>
                  <a:lnTo>
                    <a:pt x="3303333" y="34544"/>
                  </a:lnTo>
                  <a:lnTo>
                    <a:pt x="3303752" y="34417"/>
                  </a:lnTo>
                  <a:lnTo>
                    <a:pt x="3303778" y="34239"/>
                  </a:lnTo>
                  <a:lnTo>
                    <a:pt x="3303803" y="33743"/>
                  </a:lnTo>
                  <a:lnTo>
                    <a:pt x="3304057" y="33083"/>
                  </a:lnTo>
                  <a:close/>
                </a:path>
                <a:path w="3305810" h="392429">
                  <a:moveTo>
                    <a:pt x="3304806" y="81661"/>
                  </a:moveTo>
                  <a:lnTo>
                    <a:pt x="3303232" y="79197"/>
                  </a:lnTo>
                  <a:lnTo>
                    <a:pt x="3297885" y="78117"/>
                  </a:lnTo>
                  <a:lnTo>
                    <a:pt x="3293668" y="80251"/>
                  </a:lnTo>
                  <a:lnTo>
                    <a:pt x="3293313" y="81584"/>
                  </a:lnTo>
                  <a:lnTo>
                    <a:pt x="3294697" y="84416"/>
                  </a:lnTo>
                  <a:lnTo>
                    <a:pt x="3295396" y="85623"/>
                  </a:lnTo>
                  <a:lnTo>
                    <a:pt x="3295624" y="87312"/>
                  </a:lnTo>
                  <a:lnTo>
                    <a:pt x="3299041" y="87439"/>
                  </a:lnTo>
                  <a:lnTo>
                    <a:pt x="3300768" y="87782"/>
                  </a:lnTo>
                  <a:lnTo>
                    <a:pt x="3302050" y="87210"/>
                  </a:lnTo>
                  <a:lnTo>
                    <a:pt x="3303105" y="86753"/>
                  </a:lnTo>
                  <a:lnTo>
                    <a:pt x="3304514" y="84823"/>
                  </a:lnTo>
                  <a:lnTo>
                    <a:pt x="3303803" y="82816"/>
                  </a:lnTo>
                  <a:lnTo>
                    <a:pt x="3304806" y="81661"/>
                  </a:lnTo>
                  <a:close/>
                </a:path>
                <a:path w="3305810" h="392429">
                  <a:moveTo>
                    <a:pt x="3305340" y="13855"/>
                  </a:moveTo>
                  <a:lnTo>
                    <a:pt x="3304552" y="12852"/>
                  </a:lnTo>
                  <a:lnTo>
                    <a:pt x="3300742" y="12306"/>
                  </a:lnTo>
                  <a:lnTo>
                    <a:pt x="3300171" y="9994"/>
                  </a:lnTo>
                  <a:lnTo>
                    <a:pt x="3299536" y="6070"/>
                  </a:lnTo>
                  <a:lnTo>
                    <a:pt x="3298456" y="4826"/>
                  </a:lnTo>
                  <a:lnTo>
                    <a:pt x="3294723" y="3911"/>
                  </a:lnTo>
                  <a:lnTo>
                    <a:pt x="3292005" y="4445"/>
                  </a:lnTo>
                  <a:lnTo>
                    <a:pt x="3287407" y="6705"/>
                  </a:lnTo>
                  <a:lnTo>
                    <a:pt x="3287585" y="8737"/>
                  </a:lnTo>
                  <a:lnTo>
                    <a:pt x="3286404" y="11049"/>
                  </a:lnTo>
                  <a:lnTo>
                    <a:pt x="3286633" y="11976"/>
                  </a:lnTo>
                  <a:lnTo>
                    <a:pt x="3285629" y="16014"/>
                  </a:lnTo>
                  <a:lnTo>
                    <a:pt x="3288068" y="20383"/>
                  </a:lnTo>
                  <a:lnTo>
                    <a:pt x="3290951" y="20891"/>
                  </a:lnTo>
                  <a:lnTo>
                    <a:pt x="3292411" y="21132"/>
                  </a:lnTo>
                  <a:lnTo>
                    <a:pt x="3293910" y="21259"/>
                  </a:lnTo>
                  <a:lnTo>
                    <a:pt x="3296628" y="20154"/>
                  </a:lnTo>
                  <a:lnTo>
                    <a:pt x="3297961" y="19278"/>
                  </a:lnTo>
                  <a:lnTo>
                    <a:pt x="3300895" y="20129"/>
                  </a:lnTo>
                  <a:lnTo>
                    <a:pt x="3301669" y="19050"/>
                  </a:lnTo>
                  <a:lnTo>
                    <a:pt x="3302520" y="18199"/>
                  </a:lnTo>
                  <a:lnTo>
                    <a:pt x="3303625" y="17475"/>
                  </a:lnTo>
                  <a:lnTo>
                    <a:pt x="3303676" y="16090"/>
                  </a:lnTo>
                  <a:lnTo>
                    <a:pt x="3305340" y="13855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1981840" y="9128747"/>
              <a:ext cx="483870" cy="437515"/>
            </a:xfrm>
            <a:custGeom>
              <a:avLst/>
              <a:gdLst/>
              <a:ahLst/>
              <a:cxnLst/>
              <a:rect l="l" t="t" r="r" b="b"/>
              <a:pathLst>
                <a:path w="483870" h="437515">
                  <a:moveTo>
                    <a:pt x="13030" y="312559"/>
                  </a:moveTo>
                  <a:lnTo>
                    <a:pt x="12331" y="311632"/>
                  </a:lnTo>
                  <a:lnTo>
                    <a:pt x="12026" y="309397"/>
                  </a:lnTo>
                  <a:lnTo>
                    <a:pt x="11899" y="308038"/>
                  </a:lnTo>
                  <a:lnTo>
                    <a:pt x="8991" y="309372"/>
                  </a:lnTo>
                  <a:lnTo>
                    <a:pt x="7962" y="309372"/>
                  </a:lnTo>
                  <a:lnTo>
                    <a:pt x="5372" y="310197"/>
                  </a:lnTo>
                  <a:lnTo>
                    <a:pt x="4648" y="311251"/>
                  </a:lnTo>
                  <a:lnTo>
                    <a:pt x="5168" y="314464"/>
                  </a:lnTo>
                  <a:lnTo>
                    <a:pt x="5905" y="314591"/>
                  </a:lnTo>
                  <a:lnTo>
                    <a:pt x="6781" y="314667"/>
                  </a:lnTo>
                  <a:lnTo>
                    <a:pt x="6858" y="314883"/>
                  </a:lnTo>
                  <a:lnTo>
                    <a:pt x="7061" y="315112"/>
                  </a:lnTo>
                  <a:lnTo>
                    <a:pt x="6985" y="315391"/>
                  </a:lnTo>
                  <a:lnTo>
                    <a:pt x="6883" y="315722"/>
                  </a:lnTo>
                  <a:lnTo>
                    <a:pt x="8534" y="315442"/>
                  </a:lnTo>
                  <a:lnTo>
                    <a:pt x="10414" y="314769"/>
                  </a:lnTo>
                  <a:lnTo>
                    <a:pt x="10845" y="314566"/>
                  </a:lnTo>
                  <a:lnTo>
                    <a:pt x="11150" y="314540"/>
                  </a:lnTo>
                  <a:lnTo>
                    <a:pt x="11328" y="314388"/>
                  </a:lnTo>
                  <a:lnTo>
                    <a:pt x="11620" y="314185"/>
                  </a:lnTo>
                  <a:lnTo>
                    <a:pt x="11595" y="313956"/>
                  </a:lnTo>
                  <a:lnTo>
                    <a:pt x="11696" y="313766"/>
                  </a:lnTo>
                  <a:lnTo>
                    <a:pt x="11849" y="313563"/>
                  </a:lnTo>
                  <a:lnTo>
                    <a:pt x="12077" y="313613"/>
                  </a:lnTo>
                  <a:lnTo>
                    <a:pt x="12230" y="313334"/>
                  </a:lnTo>
                  <a:lnTo>
                    <a:pt x="13030" y="312559"/>
                  </a:lnTo>
                  <a:close/>
                </a:path>
                <a:path w="483870" h="437515">
                  <a:moveTo>
                    <a:pt x="14630" y="430618"/>
                  </a:moveTo>
                  <a:lnTo>
                    <a:pt x="13487" y="429717"/>
                  </a:lnTo>
                  <a:lnTo>
                    <a:pt x="9334" y="428307"/>
                  </a:lnTo>
                  <a:lnTo>
                    <a:pt x="6553" y="427558"/>
                  </a:lnTo>
                  <a:lnTo>
                    <a:pt x="2006" y="428955"/>
                  </a:lnTo>
                  <a:lnTo>
                    <a:pt x="800" y="429590"/>
                  </a:lnTo>
                  <a:lnTo>
                    <a:pt x="304" y="432498"/>
                  </a:lnTo>
                  <a:lnTo>
                    <a:pt x="1054" y="433908"/>
                  </a:lnTo>
                  <a:lnTo>
                    <a:pt x="2743" y="434606"/>
                  </a:lnTo>
                  <a:lnTo>
                    <a:pt x="5626" y="435787"/>
                  </a:lnTo>
                  <a:lnTo>
                    <a:pt x="8509" y="437222"/>
                  </a:lnTo>
                  <a:lnTo>
                    <a:pt x="13652" y="435533"/>
                  </a:lnTo>
                  <a:lnTo>
                    <a:pt x="14338" y="433959"/>
                  </a:lnTo>
                  <a:lnTo>
                    <a:pt x="14630" y="430618"/>
                  </a:lnTo>
                  <a:close/>
                </a:path>
                <a:path w="483870" h="437515">
                  <a:moveTo>
                    <a:pt x="14681" y="319811"/>
                  </a:moveTo>
                  <a:lnTo>
                    <a:pt x="14516" y="319786"/>
                  </a:lnTo>
                  <a:lnTo>
                    <a:pt x="14236" y="319709"/>
                  </a:lnTo>
                  <a:lnTo>
                    <a:pt x="14008" y="319989"/>
                  </a:lnTo>
                  <a:lnTo>
                    <a:pt x="13906" y="320281"/>
                  </a:lnTo>
                  <a:lnTo>
                    <a:pt x="13804" y="320535"/>
                  </a:lnTo>
                  <a:lnTo>
                    <a:pt x="13982" y="320560"/>
                  </a:lnTo>
                  <a:lnTo>
                    <a:pt x="14160" y="320560"/>
                  </a:lnTo>
                  <a:lnTo>
                    <a:pt x="14389" y="320586"/>
                  </a:lnTo>
                  <a:lnTo>
                    <a:pt x="14490" y="320332"/>
                  </a:lnTo>
                  <a:lnTo>
                    <a:pt x="14592" y="320065"/>
                  </a:lnTo>
                  <a:lnTo>
                    <a:pt x="14681" y="319811"/>
                  </a:lnTo>
                  <a:close/>
                </a:path>
                <a:path w="483870" h="437515">
                  <a:moveTo>
                    <a:pt x="22288" y="337934"/>
                  </a:moveTo>
                  <a:lnTo>
                    <a:pt x="22047" y="337032"/>
                  </a:lnTo>
                  <a:lnTo>
                    <a:pt x="18173" y="335927"/>
                  </a:lnTo>
                  <a:lnTo>
                    <a:pt x="16484" y="335546"/>
                  </a:lnTo>
                  <a:lnTo>
                    <a:pt x="13957" y="335546"/>
                  </a:lnTo>
                  <a:lnTo>
                    <a:pt x="13004" y="337032"/>
                  </a:lnTo>
                  <a:lnTo>
                    <a:pt x="14389" y="339636"/>
                  </a:lnTo>
                  <a:lnTo>
                    <a:pt x="15189" y="340271"/>
                  </a:lnTo>
                  <a:lnTo>
                    <a:pt x="15341" y="340474"/>
                  </a:lnTo>
                  <a:lnTo>
                    <a:pt x="18122" y="342874"/>
                  </a:lnTo>
                  <a:lnTo>
                    <a:pt x="19989" y="340715"/>
                  </a:lnTo>
                  <a:lnTo>
                    <a:pt x="22288" y="337934"/>
                  </a:lnTo>
                  <a:close/>
                </a:path>
                <a:path w="483870" h="437515">
                  <a:moveTo>
                    <a:pt x="22440" y="377215"/>
                  </a:moveTo>
                  <a:lnTo>
                    <a:pt x="21920" y="376720"/>
                  </a:lnTo>
                  <a:lnTo>
                    <a:pt x="21564" y="376047"/>
                  </a:lnTo>
                  <a:lnTo>
                    <a:pt x="20866" y="376389"/>
                  </a:lnTo>
                  <a:lnTo>
                    <a:pt x="20739" y="376999"/>
                  </a:lnTo>
                  <a:lnTo>
                    <a:pt x="20840" y="374662"/>
                  </a:lnTo>
                  <a:lnTo>
                    <a:pt x="20154" y="372973"/>
                  </a:lnTo>
                  <a:lnTo>
                    <a:pt x="18923" y="371944"/>
                  </a:lnTo>
                  <a:lnTo>
                    <a:pt x="18935" y="371792"/>
                  </a:lnTo>
                  <a:lnTo>
                    <a:pt x="18948" y="369062"/>
                  </a:lnTo>
                  <a:lnTo>
                    <a:pt x="17894" y="367601"/>
                  </a:lnTo>
                  <a:lnTo>
                    <a:pt x="13779" y="367830"/>
                  </a:lnTo>
                  <a:lnTo>
                    <a:pt x="12382" y="369341"/>
                  </a:lnTo>
                  <a:lnTo>
                    <a:pt x="12331" y="371792"/>
                  </a:lnTo>
                  <a:lnTo>
                    <a:pt x="11976" y="371652"/>
                  </a:lnTo>
                  <a:lnTo>
                    <a:pt x="11620" y="371449"/>
                  </a:lnTo>
                  <a:lnTo>
                    <a:pt x="9359" y="370420"/>
                  </a:lnTo>
                  <a:lnTo>
                    <a:pt x="7886" y="370573"/>
                  </a:lnTo>
                  <a:lnTo>
                    <a:pt x="6705" y="371170"/>
                  </a:lnTo>
                  <a:lnTo>
                    <a:pt x="4826" y="371170"/>
                  </a:lnTo>
                  <a:lnTo>
                    <a:pt x="2794" y="371449"/>
                  </a:lnTo>
                  <a:lnTo>
                    <a:pt x="50" y="373761"/>
                  </a:lnTo>
                  <a:lnTo>
                    <a:pt x="0" y="375005"/>
                  </a:lnTo>
                  <a:lnTo>
                    <a:pt x="1803" y="377215"/>
                  </a:lnTo>
                  <a:lnTo>
                    <a:pt x="2489" y="377926"/>
                  </a:lnTo>
                  <a:lnTo>
                    <a:pt x="3111" y="378752"/>
                  </a:lnTo>
                  <a:lnTo>
                    <a:pt x="4089" y="379006"/>
                  </a:lnTo>
                  <a:lnTo>
                    <a:pt x="4114" y="379260"/>
                  </a:lnTo>
                  <a:lnTo>
                    <a:pt x="5397" y="379933"/>
                  </a:lnTo>
                  <a:lnTo>
                    <a:pt x="6324" y="380834"/>
                  </a:lnTo>
                  <a:lnTo>
                    <a:pt x="7200" y="381762"/>
                  </a:lnTo>
                  <a:lnTo>
                    <a:pt x="7251" y="382117"/>
                  </a:lnTo>
                  <a:lnTo>
                    <a:pt x="7442" y="382270"/>
                  </a:lnTo>
                  <a:lnTo>
                    <a:pt x="7708" y="382270"/>
                  </a:lnTo>
                  <a:lnTo>
                    <a:pt x="8509" y="383095"/>
                  </a:lnTo>
                  <a:lnTo>
                    <a:pt x="9220" y="383870"/>
                  </a:lnTo>
                  <a:lnTo>
                    <a:pt x="12077" y="385876"/>
                  </a:lnTo>
                  <a:lnTo>
                    <a:pt x="15468" y="384924"/>
                  </a:lnTo>
                  <a:lnTo>
                    <a:pt x="16116" y="380403"/>
                  </a:lnTo>
                  <a:lnTo>
                    <a:pt x="17018" y="379603"/>
                  </a:lnTo>
                  <a:lnTo>
                    <a:pt x="20878" y="379006"/>
                  </a:lnTo>
                  <a:lnTo>
                    <a:pt x="20307" y="379006"/>
                  </a:lnTo>
                  <a:lnTo>
                    <a:pt x="20637" y="378548"/>
                  </a:lnTo>
                  <a:lnTo>
                    <a:pt x="20713" y="377253"/>
                  </a:lnTo>
                  <a:lnTo>
                    <a:pt x="21107" y="377621"/>
                  </a:lnTo>
                  <a:lnTo>
                    <a:pt x="21437" y="378244"/>
                  </a:lnTo>
                  <a:lnTo>
                    <a:pt x="22364" y="377926"/>
                  </a:lnTo>
                  <a:lnTo>
                    <a:pt x="22225" y="377926"/>
                  </a:lnTo>
                  <a:lnTo>
                    <a:pt x="22301" y="377621"/>
                  </a:lnTo>
                  <a:lnTo>
                    <a:pt x="22440" y="377215"/>
                  </a:lnTo>
                  <a:close/>
                </a:path>
                <a:path w="483870" h="437515">
                  <a:moveTo>
                    <a:pt x="23291" y="349427"/>
                  </a:moveTo>
                  <a:lnTo>
                    <a:pt x="20739" y="347776"/>
                  </a:lnTo>
                  <a:lnTo>
                    <a:pt x="18745" y="347776"/>
                  </a:lnTo>
                  <a:lnTo>
                    <a:pt x="17424" y="349859"/>
                  </a:lnTo>
                  <a:lnTo>
                    <a:pt x="18173" y="351688"/>
                  </a:lnTo>
                  <a:lnTo>
                    <a:pt x="21158" y="353847"/>
                  </a:lnTo>
                  <a:lnTo>
                    <a:pt x="21412" y="352323"/>
                  </a:lnTo>
                  <a:lnTo>
                    <a:pt x="22047" y="351459"/>
                  </a:lnTo>
                  <a:lnTo>
                    <a:pt x="23291" y="349427"/>
                  </a:lnTo>
                  <a:close/>
                </a:path>
                <a:path w="483870" h="437515">
                  <a:moveTo>
                    <a:pt x="23647" y="402805"/>
                  </a:moveTo>
                  <a:lnTo>
                    <a:pt x="23101" y="401345"/>
                  </a:lnTo>
                  <a:lnTo>
                    <a:pt x="22745" y="401167"/>
                  </a:lnTo>
                  <a:lnTo>
                    <a:pt x="21844" y="400748"/>
                  </a:lnTo>
                  <a:lnTo>
                    <a:pt x="20637" y="400964"/>
                  </a:lnTo>
                  <a:lnTo>
                    <a:pt x="19939" y="401993"/>
                  </a:lnTo>
                  <a:lnTo>
                    <a:pt x="19304" y="402907"/>
                  </a:lnTo>
                  <a:lnTo>
                    <a:pt x="20002" y="403326"/>
                  </a:lnTo>
                  <a:lnTo>
                    <a:pt x="20713" y="403783"/>
                  </a:lnTo>
                  <a:lnTo>
                    <a:pt x="21437" y="404126"/>
                  </a:lnTo>
                  <a:lnTo>
                    <a:pt x="22186" y="405079"/>
                  </a:lnTo>
                  <a:lnTo>
                    <a:pt x="23025" y="403783"/>
                  </a:lnTo>
                  <a:lnTo>
                    <a:pt x="23647" y="402805"/>
                  </a:lnTo>
                  <a:close/>
                </a:path>
                <a:path w="483870" h="437515">
                  <a:moveTo>
                    <a:pt x="25450" y="348348"/>
                  </a:moveTo>
                  <a:lnTo>
                    <a:pt x="25285" y="348322"/>
                  </a:lnTo>
                  <a:lnTo>
                    <a:pt x="25006" y="348246"/>
                  </a:lnTo>
                  <a:lnTo>
                    <a:pt x="24752" y="348551"/>
                  </a:lnTo>
                  <a:lnTo>
                    <a:pt x="24676" y="348830"/>
                  </a:lnTo>
                  <a:lnTo>
                    <a:pt x="24574" y="349110"/>
                  </a:lnTo>
                  <a:lnTo>
                    <a:pt x="24752" y="349135"/>
                  </a:lnTo>
                  <a:lnTo>
                    <a:pt x="24930" y="349135"/>
                  </a:lnTo>
                  <a:lnTo>
                    <a:pt x="25158" y="349161"/>
                  </a:lnTo>
                  <a:lnTo>
                    <a:pt x="25361" y="348602"/>
                  </a:lnTo>
                  <a:lnTo>
                    <a:pt x="25450" y="348348"/>
                  </a:lnTo>
                  <a:close/>
                </a:path>
                <a:path w="483870" h="437515">
                  <a:moveTo>
                    <a:pt x="31305" y="370916"/>
                  </a:moveTo>
                  <a:lnTo>
                    <a:pt x="30949" y="369544"/>
                  </a:lnTo>
                  <a:lnTo>
                    <a:pt x="30797" y="367360"/>
                  </a:lnTo>
                  <a:lnTo>
                    <a:pt x="30276" y="367334"/>
                  </a:lnTo>
                  <a:lnTo>
                    <a:pt x="29425" y="367157"/>
                  </a:lnTo>
                  <a:lnTo>
                    <a:pt x="27089" y="367525"/>
                  </a:lnTo>
                  <a:lnTo>
                    <a:pt x="28117" y="368554"/>
                  </a:lnTo>
                  <a:lnTo>
                    <a:pt x="29425" y="370065"/>
                  </a:lnTo>
                  <a:lnTo>
                    <a:pt x="28092" y="371398"/>
                  </a:lnTo>
                  <a:lnTo>
                    <a:pt x="29578" y="373532"/>
                  </a:lnTo>
                  <a:lnTo>
                    <a:pt x="27114" y="375539"/>
                  </a:lnTo>
                  <a:lnTo>
                    <a:pt x="29667" y="375869"/>
                  </a:lnTo>
                  <a:lnTo>
                    <a:pt x="30022" y="375920"/>
                  </a:lnTo>
                  <a:lnTo>
                    <a:pt x="30899" y="373532"/>
                  </a:lnTo>
                  <a:lnTo>
                    <a:pt x="31305" y="370916"/>
                  </a:lnTo>
                  <a:close/>
                </a:path>
                <a:path w="483870" h="437515">
                  <a:moveTo>
                    <a:pt x="31432" y="336334"/>
                  </a:moveTo>
                  <a:lnTo>
                    <a:pt x="31178" y="336029"/>
                  </a:lnTo>
                  <a:lnTo>
                    <a:pt x="27965" y="334124"/>
                  </a:lnTo>
                  <a:lnTo>
                    <a:pt x="27266" y="333870"/>
                  </a:lnTo>
                  <a:lnTo>
                    <a:pt x="26657" y="335051"/>
                  </a:lnTo>
                  <a:lnTo>
                    <a:pt x="26314" y="335699"/>
                  </a:lnTo>
                  <a:lnTo>
                    <a:pt x="25476" y="336575"/>
                  </a:lnTo>
                  <a:lnTo>
                    <a:pt x="27038" y="337705"/>
                  </a:lnTo>
                  <a:lnTo>
                    <a:pt x="27266" y="338493"/>
                  </a:lnTo>
                  <a:lnTo>
                    <a:pt x="27495" y="339394"/>
                  </a:lnTo>
                  <a:lnTo>
                    <a:pt x="28740" y="339039"/>
                  </a:lnTo>
                  <a:lnTo>
                    <a:pt x="30226" y="339115"/>
                  </a:lnTo>
                  <a:lnTo>
                    <a:pt x="30734" y="337527"/>
                  </a:lnTo>
                  <a:lnTo>
                    <a:pt x="31432" y="336334"/>
                  </a:lnTo>
                  <a:close/>
                </a:path>
                <a:path w="483870" h="437515">
                  <a:moveTo>
                    <a:pt x="34772" y="346443"/>
                  </a:moveTo>
                  <a:lnTo>
                    <a:pt x="33515" y="344614"/>
                  </a:lnTo>
                  <a:lnTo>
                    <a:pt x="32410" y="342582"/>
                  </a:lnTo>
                  <a:lnTo>
                    <a:pt x="30822" y="344589"/>
                  </a:lnTo>
                  <a:lnTo>
                    <a:pt x="29451" y="344208"/>
                  </a:lnTo>
                  <a:lnTo>
                    <a:pt x="28422" y="343954"/>
                  </a:lnTo>
                  <a:lnTo>
                    <a:pt x="27063" y="347827"/>
                  </a:lnTo>
                  <a:lnTo>
                    <a:pt x="27762" y="348754"/>
                  </a:lnTo>
                  <a:lnTo>
                    <a:pt x="28943" y="350304"/>
                  </a:lnTo>
                  <a:lnTo>
                    <a:pt x="30454" y="350507"/>
                  </a:lnTo>
                  <a:lnTo>
                    <a:pt x="32207" y="349377"/>
                  </a:lnTo>
                  <a:lnTo>
                    <a:pt x="34340" y="347980"/>
                  </a:lnTo>
                  <a:lnTo>
                    <a:pt x="34772" y="346443"/>
                  </a:lnTo>
                  <a:close/>
                </a:path>
                <a:path w="483870" h="437515">
                  <a:moveTo>
                    <a:pt x="46964" y="360730"/>
                  </a:moveTo>
                  <a:lnTo>
                    <a:pt x="46240" y="357835"/>
                  </a:lnTo>
                  <a:lnTo>
                    <a:pt x="44386" y="356933"/>
                  </a:lnTo>
                  <a:lnTo>
                    <a:pt x="41452" y="357009"/>
                  </a:lnTo>
                  <a:lnTo>
                    <a:pt x="39839" y="357416"/>
                  </a:lnTo>
                  <a:lnTo>
                    <a:pt x="40347" y="354672"/>
                  </a:lnTo>
                  <a:lnTo>
                    <a:pt x="38938" y="353974"/>
                  </a:lnTo>
                  <a:lnTo>
                    <a:pt x="38963" y="352920"/>
                  </a:lnTo>
                  <a:lnTo>
                    <a:pt x="38785" y="352640"/>
                  </a:lnTo>
                  <a:lnTo>
                    <a:pt x="38709" y="352221"/>
                  </a:lnTo>
                  <a:lnTo>
                    <a:pt x="39408" y="352513"/>
                  </a:lnTo>
                  <a:lnTo>
                    <a:pt x="40068" y="352920"/>
                  </a:lnTo>
                  <a:lnTo>
                    <a:pt x="40411" y="354177"/>
                  </a:lnTo>
                  <a:lnTo>
                    <a:pt x="41948" y="354330"/>
                  </a:lnTo>
                  <a:lnTo>
                    <a:pt x="43535" y="354850"/>
                  </a:lnTo>
                  <a:lnTo>
                    <a:pt x="45516" y="354126"/>
                  </a:lnTo>
                  <a:lnTo>
                    <a:pt x="45720" y="353796"/>
                  </a:lnTo>
                  <a:lnTo>
                    <a:pt x="44780" y="352920"/>
                  </a:lnTo>
                  <a:lnTo>
                    <a:pt x="43459" y="352450"/>
                  </a:lnTo>
                  <a:lnTo>
                    <a:pt x="43853" y="350354"/>
                  </a:lnTo>
                  <a:lnTo>
                    <a:pt x="41795" y="350037"/>
                  </a:lnTo>
                  <a:lnTo>
                    <a:pt x="41224" y="349161"/>
                  </a:lnTo>
                  <a:lnTo>
                    <a:pt x="40436" y="348373"/>
                  </a:lnTo>
                  <a:lnTo>
                    <a:pt x="39662" y="348348"/>
                  </a:lnTo>
                  <a:lnTo>
                    <a:pt x="39331" y="348526"/>
                  </a:lnTo>
                  <a:lnTo>
                    <a:pt x="38112" y="347370"/>
                  </a:lnTo>
                  <a:lnTo>
                    <a:pt x="36271" y="348932"/>
                  </a:lnTo>
                  <a:lnTo>
                    <a:pt x="33794" y="348932"/>
                  </a:lnTo>
                  <a:lnTo>
                    <a:pt x="33058" y="349211"/>
                  </a:lnTo>
                  <a:lnTo>
                    <a:pt x="33464" y="350481"/>
                  </a:lnTo>
                  <a:lnTo>
                    <a:pt x="32207" y="350862"/>
                  </a:lnTo>
                  <a:lnTo>
                    <a:pt x="31254" y="351688"/>
                  </a:lnTo>
                  <a:lnTo>
                    <a:pt x="30848" y="352425"/>
                  </a:lnTo>
                  <a:lnTo>
                    <a:pt x="30530" y="353275"/>
                  </a:lnTo>
                  <a:lnTo>
                    <a:pt x="27686" y="350888"/>
                  </a:lnTo>
                  <a:lnTo>
                    <a:pt x="26987" y="349986"/>
                  </a:lnTo>
                  <a:lnTo>
                    <a:pt x="24396" y="352120"/>
                  </a:lnTo>
                  <a:lnTo>
                    <a:pt x="25006" y="354952"/>
                  </a:lnTo>
                  <a:lnTo>
                    <a:pt x="25476" y="356235"/>
                  </a:lnTo>
                  <a:lnTo>
                    <a:pt x="25857" y="357517"/>
                  </a:lnTo>
                  <a:lnTo>
                    <a:pt x="24523" y="356857"/>
                  </a:lnTo>
                  <a:lnTo>
                    <a:pt x="22694" y="356285"/>
                  </a:lnTo>
                  <a:lnTo>
                    <a:pt x="21590" y="356882"/>
                  </a:lnTo>
                  <a:lnTo>
                    <a:pt x="21285" y="357936"/>
                  </a:lnTo>
                  <a:lnTo>
                    <a:pt x="21132" y="359016"/>
                  </a:lnTo>
                  <a:lnTo>
                    <a:pt x="20510" y="358597"/>
                  </a:lnTo>
                  <a:lnTo>
                    <a:pt x="19812" y="358317"/>
                  </a:lnTo>
                  <a:lnTo>
                    <a:pt x="16916" y="359321"/>
                  </a:lnTo>
                  <a:lnTo>
                    <a:pt x="14859" y="360273"/>
                  </a:lnTo>
                  <a:lnTo>
                    <a:pt x="11823" y="362229"/>
                  </a:lnTo>
                  <a:lnTo>
                    <a:pt x="12052" y="364337"/>
                  </a:lnTo>
                  <a:lnTo>
                    <a:pt x="14363" y="366547"/>
                  </a:lnTo>
                  <a:lnTo>
                    <a:pt x="15417" y="366852"/>
                  </a:lnTo>
                  <a:lnTo>
                    <a:pt x="16891" y="364070"/>
                  </a:lnTo>
                  <a:lnTo>
                    <a:pt x="20154" y="366306"/>
                  </a:lnTo>
                  <a:lnTo>
                    <a:pt x="22466" y="366229"/>
                  </a:lnTo>
                  <a:lnTo>
                    <a:pt x="23977" y="364070"/>
                  </a:lnTo>
                  <a:lnTo>
                    <a:pt x="23952" y="363664"/>
                  </a:lnTo>
                  <a:lnTo>
                    <a:pt x="24028" y="363232"/>
                  </a:lnTo>
                  <a:lnTo>
                    <a:pt x="25361" y="363016"/>
                  </a:lnTo>
                  <a:lnTo>
                    <a:pt x="26555" y="362204"/>
                  </a:lnTo>
                  <a:lnTo>
                    <a:pt x="26936" y="361353"/>
                  </a:lnTo>
                  <a:lnTo>
                    <a:pt x="27165" y="360476"/>
                  </a:lnTo>
                  <a:lnTo>
                    <a:pt x="27444" y="361988"/>
                  </a:lnTo>
                  <a:lnTo>
                    <a:pt x="28194" y="361835"/>
                  </a:lnTo>
                  <a:lnTo>
                    <a:pt x="28397" y="361302"/>
                  </a:lnTo>
                  <a:lnTo>
                    <a:pt x="28549" y="361327"/>
                  </a:lnTo>
                  <a:lnTo>
                    <a:pt x="29425" y="361530"/>
                  </a:lnTo>
                  <a:lnTo>
                    <a:pt x="30949" y="361099"/>
                  </a:lnTo>
                  <a:lnTo>
                    <a:pt x="32512" y="362127"/>
                  </a:lnTo>
                  <a:lnTo>
                    <a:pt x="34467" y="361784"/>
                  </a:lnTo>
                  <a:lnTo>
                    <a:pt x="36728" y="362229"/>
                  </a:lnTo>
                  <a:lnTo>
                    <a:pt x="37401" y="361353"/>
                  </a:lnTo>
                  <a:lnTo>
                    <a:pt x="39293" y="360273"/>
                  </a:lnTo>
                  <a:lnTo>
                    <a:pt x="38912" y="362839"/>
                  </a:lnTo>
                  <a:lnTo>
                    <a:pt x="39814" y="363143"/>
                  </a:lnTo>
                  <a:lnTo>
                    <a:pt x="40093" y="363715"/>
                  </a:lnTo>
                  <a:lnTo>
                    <a:pt x="41173" y="365023"/>
                  </a:lnTo>
                  <a:lnTo>
                    <a:pt x="43078" y="365201"/>
                  </a:lnTo>
                  <a:lnTo>
                    <a:pt x="45986" y="363588"/>
                  </a:lnTo>
                  <a:lnTo>
                    <a:pt x="46964" y="360730"/>
                  </a:lnTo>
                  <a:close/>
                </a:path>
                <a:path w="483870" h="437515">
                  <a:moveTo>
                    <a:pt x="89598" y="336308"/>
                  </a:moveTo>
                  <a:lnTo>
                    <a:pt x="87541" y="334848"/>
                  </a:lnTo>
                  <a:lnTo>
                    <a:pt x="86906" y="333844"/>
                  </a:lnTo>
                  <a:lnTo>
                    <a:pt x="83362" y="336372"/>
                  </a:lnTo>
                  <a:lnTo>
                    <a:pt x="83324" y="337985"/>
                  </a:lnTo>
                  <a:lnTo>
                    <a:pt x="83693" y="340271"/>
                  </a:lnTo>
                  <a:lnTo>
                    <a:pt x="83896" y="340601"/>
                  </a:lnTo>
                  <a:lnTo>
                    <a:pt x="84023" y="340918"/>
                  </a:lnTo>
                  <a:lnTo>
                    <a:pt x="84899" y="339636"/>
                  </a:lnTo>
                  <a:lnTo>
                    <a:pt x="86880" y="339890"/>
                  </a:lnTo>
                  <a:lnTo>
                    <a:pt x="87655" y="338213"/>
                  </a:lnTo>
                  <a:lnTo>
                    <a:pt x="88011" y="337680"/>
                  </a:lnTo>
                  <a:lnTo>
                    <a:pt x="88061" y="337032"/>
                  </a:lnTo>
                  <a:lnTo>
                    <a:pt x="89598" y="336308"/>
                  </a:lnTo>
                  <a:close/>
                </a:path>
                <a:path w="483870" h="437515">
                  <a:moveTo>
                    <a:pt x="108242" y="408292"/>
                  </a:moveTo>
                  <a:lnTo>
                    <a:pt x="107442" y="407289"/>
                  </a:lnTo>
                  <a:lnTo>
                    <a:pt x="106819" y="406488"/>
                  </a:lnTo>
                  <a:lnTo>
                    <a:pt x="104254" y="406565"/>
                  </a:lnTo>
                  <a:lnTo>
                    <a:pt x="103949" y="407466"/>
                  </a:lnTo>
                  <a:lnTo>
                    <a:pt x="103733" y="408203"/>
                  </a:lnTo>
                  <a:lnTo>
                    <a:pt x="103301" y="409854"/>
                  </a:lnTo>
                  <a:lnTo>
                    <a:pt x="105333" y="409651"/>
                  </a:lnTo>
                  <a:lnTo>
                    <a:pt x="106057" y="412038"/>
                  </a:lnTo>
                  <a:lnTo>
                    <a:pt x="107467" y="410413"/>
                  </a:lnTo>
                  <a:lnTo>
                    <a:pt x="107797" y="409371"/>
                  </a:lnTo>
                  <a:lnTo>
                    <a:pt x="108242" y="408292"/>
                  </a:lnTo>
                  <a:close/>
                </a:path>
                <a:path w="483870" h="437515">
                  <a:moveTo>
                    <a:pt x="119392" y="348030"/>
                  </a:moveTo>
                  <a:lnTo>
                    <a:pt x="118275" y="346367"/>
                  </a:lnTo>
                  <a:lnTo>
                    <a:pt x="118033" y="346011"/>
                  </a:lnTo>
                  <a:lnTo>
                    <a:pt x="117360" y="344932"/>
                  </a:lnTo>
                  <a:lnTo>
                    <a:pt x="117436" y="343662"/>
                  </a:lnTo>
                  <a:lnTo>
                    <a:pt x="117538" y="341680"/>
                  </a:lnTo>
                  <a:lnTo>
                    <a:pt x="113538" y="340067"/>
                  </a:lnTo>
                  <a:lnTo>
                    <a:pt x="112534" y="338556"/>
                  </a:lnTo>
                  <a:lnTo>
                    <a:pt x="112433" y="338416"/>
                  </a:lnTo>
                  <a:lnTo>
                    <a:pt x="110858" y="336130"/>
                  </a:lnTo>
                  <a:lnTo>
                    <a:pt x="105930" y="336130"/>
                  </a:lnTo>
                  <a:lnTo>
                    <a:pt x="104381" y="338556"/>
                  </a:lnTo>
                  <a:lnTo>
                    <a:pt x="104203" y="338556"/>
                  </a:lnTo>
                  <a:lnTo>
                    <a:pt x="104152" y="338416"/>
                  </a:lnTo>
                  <a:lnTo>
                    <a:pt x="104000" y="338061"/>
                  </a:lnTo>
                  <a:lnTo>
                    <a:pt x="104051" y="335953"/>
                  </a:lnTo>
                  <a:lnTo>
                    <a:pt x="101549" y="334645"/>
                  </a:lnTo>
                  <a:lnTo>
                    <a:pt x="99987" y="334645"/>
                  </a:lnTo>
                  <a:lnTo>
                    <a:pt x="98386" y="335000"/>
                  </a:lnTo>
                  <a:lnTo>
                    <a:pt x="99872" y="334645"/>
                  </a:lnTo>
                  <a:lnTo>
                    <a:pt x="99593" y="334645"/>
                  </a:lnTo>
                  <a:lnTo>
                    <a:pt x="100063" y="334441"/>
                  </a:lnTo>
                  <a:lnTo>
                    <a:pt x="100736" y="334200"/>
                  </a:lnTo>
                  <a:lnTo>
                    <a:pt x="101663" y="333438"/>
                  </a:lnTo>
                  <a:lnTo>
                    <a:pt x="102908" y="333438"/>
                  </a:lnTo>
                  <a:lnTo>
                    <a:pt x="103606" y="330860"/>
                  </a:lnTo>
                  <a:lnTo>
                    <a:pt x="103898" y="329450"/>
                  </a:lnTo>
                  <a:lnTo>
                    <a:pt x="105689" y="328345"/>
                  </a:lnTo>
                  <a:lnTo>
                    <a:pt x="105105" y="328168"/>
                  </a:lnTo>
                  <a:lnTo>
                    <a:pt x="103149" y="325983"/>
                  </a:lnTo>
                  <a:lnTo>
                    <a:pt x="102501" y="325259"/>
                  </a:lnTo>
                  <a:lnTo>
                    <a:pt x="100012" y="322770"/>
                  </a:lnTo>
                  <a:lnTo>
                    <a:pt x="95592" y="319760"/>
                  </a:lnTo>
                  <a:lnTo>
                    <a:pt x="93548" y="319760"/>
                  </a:lnTo>
                  <a:lnTo>
                    <a:pt x="92151" y="322770"/>
                  </a:lnTo>
                  <a:lnTo>
                    <a:pt x="90500" y="323303"/>
                  </a:lnTo>
                  <a:lnTo>
                    <a:pt x="90500" y="325513"/>
                  </a:lnTo>
                  <a:lnTo>
                    <a:pt x="90131" y="325983"/>
                  </a:lnTo>
                  <a:lnTo>
                    <a:pt x="90335" y="326440"/>
                  </a:lnTo>
                  <a:lnTo>
                    <a:pt x="91122" y="327748"/>
                  </a:lnTo>
                  <a:lnTo>
                    <a:pt x="91884" y="327367"/>
                  </a:lnTo>
                  <a:lnTo>
                    <a:pt x="93967" y="325983"/>
                  </a:lnTo>
                  <a:lnTo>
                    <a:pt x="94589" y="326440"/>
                  </a:lnTo>
                  <a:lnTo>
                    <a:pt x="96494" y="329450"/>
                  </a:lnTo>
                  <a:lnTo>
                    <a:pt x="95262" y="333921"/>
                  </a:lnTo>
                  <a:lnTo>
                    <a:pt x="96545" y="335254"/>
                  </a:lnTo>
                  <a:lnTo>
                    <a:pt x="97955" y="335114"/>
                  </a:lnTo>
                  <a:lnTo>
                    <a:pt x="96443" y="335495"/>
                  </a:lnTo>
                  <a:lnTo>
                    <a:pt x="95211" y="336130"/>
                  </a:lnTo>
                  <a:lnTo>
                    <a:pt x="95046" y="336130"/>
                  </a:lnTo>
                  <a:lnTo>
                    <a:pt x="92405" y="339166"/>
                  </a:lnTo>
                  <a:lnTo>
                    <a:pt x="92125" y="340626"/>
                  </a:lnTo>
                  <a:lnTo>
                    <a:pt x="95770" y="343662"/>
                  </a:lnTo>
                  <a:lnTo>
                    <a:pt x="96266" y="344932"/>
                  </a:lnTo>
                  <a:lnTo>
                    <a:pt x="93459" y="347268"/>
                  </a:lnTo>
                  <a:lnTo>
                    <a:pt x="93395" y="349656"/>
                  </a:lnTo>
                  <a:lnTo>
                    <a:pt x="93319" y="350113"/>
                  </a:lnTo>
                  <a:lnTo>
                    <a:pt x="93014" y="351942"/>
                  </a:lnTo>
                  <a:lnTo>
                    <a:pt x="95364" y="353098"/>
                  </a:lnTo>
                  <a:lnTo>
                    <a:pt x="97155" y="354672"/>
                  </a:lnTo>
                  <a:lnTo>
                    <a:pt x="97624" y="355079"/>
                  </a:lnTo>
                  <a:lnTo>
                    <a:pt x="98158" y="355460"/>
                  </a:lnTo>
                  <a:lnTo>
                    <a:pt x="98602" y="355879"/>
                  </a:lnTo>
                  <a:lnTo>
                    <a:pt x="98590" y="359549"/>
                  </a:lnTo>
                  <a:lnTo>
                    <a:pt x="98513" y="359067"/>
                  </a:lnTo>
                  <a:lnTo>
                    <a:pt x="98590" y="359549"/>
                  </a:lnTo>
                  <a:lnTo>
                    <a:pt x="98590" y="355904"/>
                  </a:lnTo>
                  <a:lnTo>
                    <a:pt x="98425" y="356184"/>
                  </a:lnTo>
                  <a:lnTo>
                    <a:pt x="98183" y="356362"/>
                  </a:lnTo>
                  <a:lnTo>
                    <a:pt x="98069" y="356781"/>
                  </a:lnTo>
                  <a:lnTo>
                    <a:pt x="97929" y="357339"/>
                  </a:lnTo>
                  <a:lnTo>
                    <a:pt x="98018" y="358114"/>
                  </a:lnTo>
                  <a:lnTo>
                    <a:pt x="98259" y="358546"/>
                  </a:lnTo>
                  <a:lnTo>
                    <a:pt x="98361" y="358825"/>
                  </a:lnTo>
                  <a:lnTo>
                    <a:pt x="97256" y="358114"/>
                  </a:lnTo>
                  <a:lnTo>
                    <a:pt x="96723" y="357339"/>
                  </a:lnTo>
                  <a:lnTo>
                    <a:pt x="95224" y="358546"/>
                  </a:lnTo>
                  <a:lnTo>
                    <a:pt x="95059" y="358546"/>
                  </a:lnTo>
                  <a:lnTo>
                    <a:pt x="95148" y="360883"/>
                  </a:lnTo>
                  <a:lnTo>
                    <a:pt x="95910" y="361683"/>
                  </a:lnTo>
                  <a:lnTo>
                    <a:pt x="96799" y="362483"/>
                  </a:lnTo>
                  <a:lnTo>
                    <a:pt x="97624" y="361683"/>
                  </a:lnTo>
                  <a:lnTo>
                    <a:pt x="97891" y="361378"/>
                  </a:lnTo>
                  <a:lnTo>
                    <a:pt x="98298" y="360883"/>
                  </a:lnTo>
                  <a:lnTo>
                    <a:pt x="98577" y="360349"/>
                  </a:lnTo>
                  <a:lnTo>
                    <a:pt x="98704" y="360883"/>
                  </a:lnTo>
                  <a:lnTo>
                    <a:pt x="98894" y="360883"/>
                  </a:lnTo>
                  <a:lnTo>
                    <a:pt x="98526" y="361378"/>
                  </a:lnTo>
                  <a:lnTo>
                    <a:pt x="98729" y="361378"/>
                  </a:lnTo>
                  <a:lnTo>
                    <a:pt x="99187" y="361683"/>
                  </a:lnTo>
                  <a:lnTo>
                    <a:pt x="99504" y="361683"/>
                  </a:lnTo>
                  <a:lnTo>
                    <a:pt x="100609" y="360629"/>
                  </a:lnTo>
                  <a:lnTo>
                    <a:pt x="103403" y="360629"/>
                  </a:lnTo>
                  <a:lnTo>
                    <a:pt x="102501" y="361683"/>
                  </a:lnTo>
                  <a:lnTo>
                    <a:pt x="101574" y="362483"/>
                  </a:lnTo>
                  <a:lnTo>
                    <a:pt x="101346" y="362661"/>
                  </a:lnTo>
                  <a:lnTo>
                    <a:pt x="102476" y="364070"/>
                  </a:lnTo>
                  <a:lnTo>
                    <a:pt x="103124" y="364998"/>
                  </a:lnTo>
                  <a:lnTo>
                    <a:pt x="106159" y="364998"/>
                  </a:lnTo>
                  <a:lnTo>
                    <a:pt x="108089" y="363588"/>
                  </a:lnTo>
                  <a:lnTo>
                    <a:pt x="108712" y="361378"/>
                  </a:lnTo>
                  <a:lnTo>
                    <a:pt x="108800" y="360629"/>
                  </a:lnTo>
                  <a:lnTo>
                    <a:pt x="108788" y="360349"/>
                  </a:lnTo>
                  <a:lnTo>
                    <a:pt x="108775" y="360197"/>
                  </a:lnTo>
                  <a:lnTo>
                    <a:pt x="108419" y="359549"/>
                  </a:lnTo>
                  <a:lnTo>
                    <a:pt x="108318" y="359371"/>
                  </a:lnTo>
                  <a:lnTo>
                    <a:pt x="107315" y="359371"/>
                  </a:lnTo>
                  <a:lnTo>
                    <a:pt x="106210" y="359549"/>
                  </a:lnTo>
                  <a:lnTo>
                    <a:pt x="106819" y="359067"/>
                  </a:lnTo>
                  <a:lnTo>
                    <a:pt x="106934" y="358902"/>
                  </a:lnTo>
                  <a:lnTo>
                    <a:pt x="107162" y="358546"/>
                  </a:lnTo>
                  <a:lnTo>
                    <a:pt x="105841" y="356781"/>
                  </a:lnTo>
                  <a:lnTo>
                    <a:pt x="105930" y="356362"/>
                  </a:lnTo>
                  <a:lnTo>
                    <a:pt x="106019" y="355879"/>
                  </a:lnTo>
                  <a:lnTo>
                    <a:pt x="106121" y="355460"/>
                  </a:lnTo>
                  <a:lnTo>
                    <a:pt x="106159" y="355231"/>
                  </a:lnTo>
                  <a:lnTo>
                    <a:pt x="106248" y="355079"/>
                  </a:lnTo>
                  <a:lnTo>
                    <a:pt x="106870" y="354076"/>
                  </a:lnTo>
                  <a:lnTo>
                    <a:pt x="107086" y="353098"/>
                  </a:lnTo>
                  <a:lnTo>
                    <a:pt x="107200" y="349351"/>
                  </a:lnTo>
                  <a:lnTo>
                    <a:pt x="107391" y="348703"/>
                  </a:lnTo>
                  <a:lnTo>
                    <a:pt x="108978" y="346011"/>
                  </a:lnTo>
                  <a:lnTo>
                    <a:pt x="110007" y="348297"/>
                  </a:lnTo>
                  <a:lnTo>
                    <a:pt x="111912" y="347535"/>
                  </a:lnTo>
                  <a:lnTo>
                    <a:pt x="112814" y="347726"/>
                  </a:lnTo>
                  <a:lnTo>
                    <a:pt x="113931" y="347472"/>
                  </a:lnTo>
                  <a:lnTo>
                    <a:pt x="114046" y="347091"/>
                  </a:lnTo>
                  <a:lnTo>
                    <a:pt x="114325" y="346900"/>
                  </a:lnTo>
                  <a:lnTo>
                    <a:pt x="114846" y="346900"/>
                  </a:lnTo>
                  <a:lnTo>
                    <a:pt x="115900" y="346367"/>
                  </a:lnTo>
                  <a:lnTo>
                    <a:pt x="115100" y="347726"/>
                  </a:lnTo>
                  <a:lnTo>
                    <a:pt x="114998" y="348297"/>
                  </a:lnTo>
                  <a:lnTo>
                    <a:pt x="114922" y="348703"/>
                  </a:lnTo>
                  <a:lnTo>
                    <a:pt x="114808" y="349351"/>
                  </a:lnTo>
                  <a:lnTo>
                    <a:pt x="114744" y="349656"/>
                  </a:lnTo>
                  <a:lnTo>
                    <a:pt x="115785" y="349656"/>
                  </a:lnTo>
                  <a:lnTo>
                    <a:pt x="117665" y="350913"/>
                  </a:lnTo>
                  <a:lnTo>
                    <a:pt x="118059" y="350113"/>
                  </a:lnTo>
                  <a:lnTo>
                    <a:pt x="118516" y="349351"/>
                  </a:lnTo>
                  <a:lnTo>
                    <a:pt x="119062" y="348703"/>
                  </a:lnTo>
                  <a:lnTo>
                    <a:pt x="119392" y="348030"/>
                  </a:lnTo>
                  <a:close/>
                </a:path>
                <a:path w="483870" h="437515">
                  <a:moveTo>
                    <a:pt x="155587" y="393217"/>
                  </a:moveTo>
                  <a:lnTo>
                    <a:pt x="153631" y="390550"/>
                  </a:lnTo>
                  <a:lnTo>
                    <a:pt x="152704" y="389191"/>
                  </a:lnTo>
                  <a:lnTo>
                    <a:pt x="152450" y="389394"/>
                  </a:lnTo>
                  <a:lnTo>
                    <a:pt x="152196" y="389496"/>
                  </a:lnTo>
                  <a:lnTo>
                    <a:pt x="151980" y="389928"/>
                  </a:lnTo>
                  <a:lnTo>
                    <a:pt x="151345" y="391033"/>
                  </a:lnTo>
                  <a:lnTo>
                    <a:pt x="151447" y="391706"/>
                  </a:lnTo>
                  <a:lnTo>
                    <a:pt x="152501" y="392163"/>
                  </a:lnTo>
                  <a:lnTo>
                    <a:pt x="153250" y="392633"/>
                  </a:lnTo>
                  <a:lnTo>
                    <a:pt x="153885" y="393280"/>
                  </a:lnTo>
                  <a:lnTo>
                    <a:pt x="154609" y="393382"/>
                  </a:lnTo>
                  <a:lnTo>
                    <a:pt x="154914" y="393433"/>
                  </a:lnTo>
                  <a:lnTo>
                    <a:pt x="155270" y="393280"/>
                  </a:lnTo>
                  <a:lnTo>
                    <a:pt x="155587" y="393217"/>
                  </a:lnTo>
                  <a:close/>
                </a:path>
                <a:path w="483870" h="437515">
                  <a:moveTo>
                    <a:pt x="157873" y="256324"/>
                  </a:moveTo>
                  <a:lnTo>
                    <a:pt x="157543" y="255625"/>
                  </a:lnTo>
                  <a:lnTo>
                    <a:pt x="157467" y="255447"/>
                  </a:lnTo>
                  <a:lnTo>
                    <a:pt x="156794" y="255346"/>
                  </a:lnTo>
                  <a:lnTo>
                    <a:pt x="156692" y="255473"/>
                  </a:lnTo>
                  <a:lnTo>
                    <a:pt x="156324" y="255866"/>
                  </a:lnTo>
                  <a:lnTo>
                    <a:pt x="155689" y="256197"/>
                  </a:lnTo>
                  <a:lnTo>
                    <a:pt x="155968" y="256971"/>
                  </a:lnTo>
                  <a:lnTo>
                    <a:pt x="156248" y="257022"/>
                  </a:lnTo>
                  <a:lnTo>
                    <a:pt x="156718" y="257200"/>
                  </a:lnTo>
                  <a:lnTo>
                    <a:pt x="157226" y="256705"/>
                  </a:lnTo>
                  <a:lnTo>
                    <a:pt x="157873" y="256324"/>
                  </a:lnTo>
                  <a:close/>
                </a:path>
                <a:path w="483870" h="437515">
                  <a:moveTo>
                    <a:pt x="163398" y="403148"/>
                  </a:moveTo>
                  <a:lnTo>
                    <a:pt x="160959" y="400215"/>
                  </a:lnTo>
                  <a:lnTo>
                    <a:pt x="158597" y="397230"/>
                  </a:lnTo>
                  <a:lnTo>
                    <a:pt x="156324" y="394195"/>
                  </a:lnTo>
                  <a:lnTo>
                    <a:pt x="153403" y="397827"/>
                  </a:lnTo>
                  <a:lnTo>
                    <a:pt x="153479" y="402145"/>
                  </a:lnTo>
                  <a:lnTo>
                    <a:pt x="157721" y="403682"/>
                  </a:lnTo>
                  <a:lnTo>
                    <a:pt x="159283" y="406361"/>
                  </a:lnTo>
                  <a:lnTo>
                    <a:pt x="161391" y="404456"/>
                  </a:lnTo>
                  <a:lnTo>
                    <a:pt x="163220" y="403352"/>
                  </a:lnTo>
                  <a:lnTo>
                    <a:pt x="163296" y="403225"/>
                  </a:lnTo>
                  <a:close/>
                </a:path>
                <a:path w="483870" h="437515">
                  <a:moveTo>
                    <a:pt x="164223" y="407225"/>
                  </a:moveTo>
                  <a:lnTo>
                    <a:pt x="164122" y="406946"/>
                  </a:lnTo>
                  <a:lnTo>
                    <a:pt x="163995" y="406641"/>
                  </a:lnTo>
                  <a:lnTo>
                    <a:pt x="163893" y="406361"/>
                  </a:lnTo>
                  <a:lnTo>
                    <a:pt x="163677" y="406387"/>
                  </a:lnTo>
                  <a:lnTo>
                    <a:pt x="163474" y="406387"/>
                  </a:lnTo>
                  <a:lnTo>
                    <a:pt x="163296" y="406412"/>
                  </a:lnTo>
                  <a:lnTo>
                    <a:pt x="163423" y="406692"/>
                  </a:lnTo>
                  <a:lnTo>
                    <a:pt x="163499" y="407022"/>
                  </a:lnTo>
                  <a:lnTo>
                    <a:pt x="163677" y="407238"/>
                  </a:lnTo>
                  <a:lnTo>
                    <a:pt x="164020" y="407238"/>
                  </a:lnTo>
                  <a:lnTo>
                    <a:pt x="164223" y="407225"/>
                  </a:lnTo>
                  <a:close/>
                </a:path>
                <a:path w="483870" h="437515">
                  <a:moveTo>
                    <a:pt x="195605" y="234530"/>
                  </a:moveTo>
                  <a:lnTo>
                    <a:pt x="195300" y="232956"/>
                  </a:lnTo>
                  <a:lnTo>
                    <a:pt x="194195" y="232575"/>
                  </a:lnTo>
                  <a:lnTo>
                    <a:pt x="193294" y="232905"/>
                  </a:lnTo>
                  <a:lnTo>
                    <a:pt x="192443" y="232981"/>
                  </a:lnTo>
                  <a:lnTo>
                    <a:pt x="192722" y="233426"/>
                  </a:lnTo>
                  <a:lnTo>
                    <a:pt x="192963" y="233883"/>
                  </a:lnTo>
                  <a:lnTo>
                    <a:pt x="193116" y="234137"/>
                  </a:lnTo>
                  <a:lnTo>
                    <a:pt x="193992" y="234607"/>
                  </a:lnTo>
                  <a:lnTo>
                    <a:pt x="194703" y="235407"/>
                  </a:lnTo>
                  <a:lnTo>
                    <a:pt x="195326" y="234810"/>
                  </a:lnTo>
                  <a:lnTo>
                    <a:pt x="195605" y="234530"/>
                  </a:lnTo>
                  <a:close/>
                </a:path>
                <a:path w="483870" h="437515">
                  <a:moveTo>
                    <a:pt x="196659" y="187591"/>
                  </a:moveTo>
                  <a:lnTo>
                    <a:pt x="196456" y="187464"/>
                  </a:lnTo>
                  <a:lnTo>
                    <a:pt x="196113" y="187109"/>
                  </a:lnTo>
                  <a:lnTo>
                    <a:pt x="195910" y="187185"/>
                  </a:lnTo>
                  <a:lnTo>
                    <a:pt x="195122" y="187413"/>
                  </a:lnTo>
                  <a:lnTo>
                    <a:pt x="194271" y="187794"/>
                  </a:lnTo>
                  <a:lnTo>
                    <a:pt x="194729" y="188823"/>
                  </a:lnTo>
                  <a:lnTo>
                    <a:pt x="194932" y="189268"/>
                  </a:lnTo>
                  <a:lnTo>
                    <a:pt x="195529" y="189572"/>
                  </a:lnTo>
                  <a:lnTo>
                    <a:pt x="195961" y="189953"/>
                  </a:lnTo>
                  <a:lnTo>
                    <a:pt x="196176" y="189179"/>
                  </a:lnTo>
                  <a:lnTo>
                    <a:pt x="196659" y="187591"/>
                  </a:lnTo>
                  <a:close/>
                </a:path>
                <a:path w="483870" h="437515">
                  <a:moveTo>
                    <a:pt x="197256" y="136359"/>
                  </a:moveTo>
                  <a:lnTo>
                    <a:pt x="196227" y="132613"/>
                  </a:lnTo>
                  <a:lnTo>
                    <a:pt x="192722" y="130086"/>
                  </a:lnTo>
                  <a:lnTo>
                    <a:pt x="189204" y="130429"/>
                  </a:lnTo>
                  <a:lnTo>
                    <a:pt x="188150" y="132067"/>
                  </a:lnTo>
                  <a:lnTo>
                    <a:pt x="187147" y="133565"/>
                  </a:lnTo>
                  <a:lnTo>
                    <a:pt x="187617" y="136982"/>
                  </a:lnTo>
                  <a:lnTo>
                    <a:pt x="188976" y="138010"/>
                  </a:lnTo>
                  <a:lnTo>
                    <a:pt x="190563" y="139242"/>
                  </a:lnTo>
                  <a:lnTo>
                    <a:pt x="195326" y="139065"/>
                  </a:lnTo>
                  <a:lnTo>
                    <a:pt x="196278" y="137731"/>
                  </a:lnTo>
                  <a:lnTo>
                    <a:pt x="197256" y="136359"/>
                  </a:lnTo>
                  <a:close/>
                </a:path>
                <a:path w="483870" h="437515">
                  <a:moveTo>
                    <a:pt x="201930" y="205168"/>
                  </a:moveTo>
                  <a:lnTo>
                    <a:pt x="201650" y="199212"/>
                  </a:lnTo>
                  <a:lnTo>
                    <a:pt x="193649" y="196075"/>
                  </a:lnTo>
                  <a:lnTo>
                    <a:pt x="195834" y="195503"/>
                  </a:lnTo>
                  <a:lnTo>
                    <a:pt x="195008" y="194868"/>
                  </a:lnTo>
                  <a:lnTo>
                    <a:pt x="193243" y="193167"/>
                  </a:lnTo>
                  <a:lnTo>
                    <a:pt x="192595" y="193636"/>
                  </a:lnTo>
                  <a:lnTo>
                    <a:pt x="191363" y="195097"/>
                  </a:lnTo>
                  <a:lnTo>
                    <a:pt x="190487" y="197612"/>
                  </a:lnTo>
                  <a:lnTo>
                    <a:pt x="189636" y="191109"/>
                  </a:lnTo>
                  <a:lnTo>
                    <a:pt x="188722" y="190373"/>
                  </a:lnTo>
                  <a:lnTo>
                    <a:pt x="184238" y="190931"/>
                  </a:lnTo>
                  <a:lnTo>
                    <a:pt x="180619" y="195770"/>
                  </a:lnTo>
                  <a:lnTo>
                    <a:pt x="183032" y="200037"/>
                  </a:lnTo>
                  <a:lnTo>
                    <a:pt x="182753" y="200418"/>
                  </a:lnTo>
                  <a:lnTo>
                    <a:pt x="176999" y="201523"/>
                  </a:lnTo>
                  <a:lnTo>
                    <a:pt x="176847" y="201955"/>
                  </a:lnTo>
                  <a:lnTo>
                    <a:pt x="176974" y="205117"/>
                  </a:lnTo>
                  <a:lnTo>
                    <a:pt x="177101" y="207949"/>
                  </a:lnTo>
                  <a:lnTo>
                    <a:pt x="178079" y="210667"/>
                  </a:lnTo>
                  <a:lnTo>
                    <a:pt x="177812" y="214706"/>
                  </a:lnTo>
                  <a:lnTo>
                    <a:pt x="178612" y="216433"/>
                  </a:lnTo>
                  <a:lnTo>
                    <a:pt x="181190" y="219075"/>
                  </a:lnTo>
                  <a:lnTo>
                    <a:pt x="181851" y="217411"/>
                  </a:lnTo>
                  <a:lnTo>
                    <a:pt x="182956" y="217309"/>
                  </a:lnTo>
                  <a:lnTo>
                    <a:pt x="183210" y="217411"/>
                  </a:lnTo>
                  <a:lnTo>
                    <a:pt x="183032" y="218046"/>
                  </a:lnTo>
                  <a:lnTo>
                    <a:pt x="183108" y="218744"/>
                  </a:lnTo>
                  <a:lnTo>
                    <a:pt x="183832" y="220599"/>
                  </a:lnTo>
                  <a:lnTo>
                    <a:pt x="185216" y="220827"/>
                  </a:lnTo>
                  <a:lnTo>
                    <a:pt x="185813" y="221881"/>
                  </a:lnTo>
                  <a:lnTo>
                    <a:pt x="186093" y="221805"/>
                  </a:lnTo>
                  <a:lnTo>
                    <a:pt x="186347" y="222008"/>
                  </a:lnTo>
                  <a:lnTo>
                    <a:pt x="186715" y="223888"/>
                  </a:lnTo>
                  <a:lnTo>
                    <a:pt x="184327" y="225869"/>
                  </a:lnTo>
                  <a:lnTo>
                    <a:pt x="185585" y="226847"/>
                  </a:lnTo>
                  <a:lnTo>
                    <a:pt x="186169" y="229768"/>
                  </a:lnTo>
                  <a:lnTo>
                    <a:pt x="187020" y="230568"/>
                  </a:lnTo>
                  <a:lnTo>
                    <a:pt x="190080" y="231025"/>
                  </a:lnTo>
                  <a:lnTo>
                    <a:pt x="191719" y="232194"/>
                  </a:lnTo>
                  <a:lnTo>
                    <a:pt x="194424" y="230314"/>
                  </a:lnTo>
                  <a:lnTo>
                    <a:pt x="195580" y="228942"/>
                  </a:lnTo>
                  <a:lnTo>
                    <a:pt x="196659" y="226631"/>
                  </a:lnTo>
                  <a:lnTo>
                    <a:pt x="194246" y="221284"/>
                  </a:lnTo>
                  <a:lnTo>
                    <a:pt x="191516" y="218122"/>
                  </a:lnTo>
                  <a:lnTo>
                    <a:pt x="195427" y="214934"/>
                  </a:lnTo>
                  <a:lnTo>
                    <a:pt x="194500" y="211035"/>
                  </a:lnTo>
                  <a:lnTo>
                    <a:pt x="196227" y="211289"/>
                  </a:lnTo>
                  <a:lnTo>
                    <a:pt x="199415" y="212674"/>
                  </a:lnTo>
                  <a:lnTo>
                    <a:pt x="200050" y="212064"/>
                  </a:lnTo>
                  <a:lnTo>
                    <a:pt x="201930" y="205168"/>
                  </a:lnTo>
                  <a:close/>
                </a:path>
                <a:path w="483870" h="437515">
                  <a:moveTo>
                    <a:pt x="204216" y="88328"/>
                  </a:moveTo>
                  <a:lnTo>
                    <a:pt x="203657" y="88379"/>
                  </a:lnTo>
                  <a:lnTo>
                    <a:pt x="202984" y="88252"/>
                  </a:lnTo>
                  <a:lnTo>
                    <a:pt x="202565" y="88506"/>
                  </a:lnTo>
                  <a:lnTo>
                    <a:pt x="201599" y="89090"/>
                  </a:lnTo>
                  <a:lnTo>
                    <a:pt x="202057" y="89890"/>
                  </a:lnTo>
                  <a:lnTo>
                    <a:pt x="202539" y="90512"/>
                  </a:lnTo>
                  <a:lnTo>
                    <a:pt x="202653" y="90690"/>
                  </a:lnTo>
                  <a:lnTo>
                    <a:pt x="203136" y="90614"/>
                  </a:lnTo>
                  <a:lnTo>
                    <a:pt x="203466" y="90665"/>
                  </a:lnTo>
                  <a:lnTo>
                    <a:pt x="203708" y="89865"/>
                  </a:lnTo>
                  <a:lnTo>
                    <a:pt x="203962" y="89090"/>
                  </a:lnTo>
                  <a:lnTo>
                    <a:pt x="204216" y="88328"/>
                  </a:lnTo>
                  <a:close/>
                </a:path>
                <a:path w="483870" h="437515">
                  <a:moveTo>
                    <a:pt x="206654" y="60045"/>
                  </a:moveTo>
                  <a:lnTo>
                    <a:pt x="206400" y="59918"/>
                  </a:lnTo>
                  <a:lnTo>
                    <a:pt x="204787" y="59245"/>
                  </a:lnTo>
                  <a:lnTo>
                    <a:pt x="203568" y="59842"/>
                  </a:lnTo>
                  <a:lnTo>
                    <a:pt x="200545" y="58508"/>
                  </a:lnTo>
                  <a:lnTo>
                    <a:pt x="200444" y="60718"/>
                  </a:lnTo>
                  <a:lnTo>
                    <a:pt x="199301" y="61544"/>
                  </a:lnTo>
                  <a:lnTo>
                    <a:pt x="197142" y="63157"/>
                  </a:lnTo>
                  <a:lnTo>
                    <a:pt x="199466" y="64935"/>
                  </a:lnTo>
                  <a:lnTo>
                    <a:pt x="198716" y="66471"/>
                  </a:lnTo>
                  <a:lnTo>
                    <a:pt x="199364" y="67119"/>
                  </a:lnTo>
                  <a:lnTo>
                    <a:pt x="199618" y="67068"/>
                  </a:lnTo>
                  <a:lnTo>
                    <a:pt x="200406" y="66840"/>
                  </a:lnTo>
                  <a:lnTo>
                    <a:pt x="201129" y="66421"/>
                  </a:lnTo>
                  <a:lnTo>
                    <a:pt x="202628" y="65735"/>
                  </a:lnTo>
                  <a:lnTo>
                    <a:pt x="204444" y="65239"/>
                  </a:lnTo>
                  <a:lnTo>
                    <a:pt x="206044" y="63627"/>
                  </a:lnTo>
                  <a:lnTo>
                    <a:pt x="206654" y="60045"/>
                  </a:lnTo>
                  <a:close/>
                </a:path>
                <a:path w="483870" h="437515">
                  <a:moveTo>
                    <a:pt x="208965" y="251485"/>
                  </a:moveTo>
                  <a:lnTo>
                    <a:pt x="208838" y="251002"/>
                  </a:lnTo>
                  <a:lnTo>
                    <a:pt x="208356" y="250621"/>
                  </a:lnTo>
                  <a:lnTo>
                    <a:pt x="207708" y="250101"/>
                  </a:lnTo>
                  <a:lnTo>
                    <a:pt x="206997" y="249897"/>
                  </a:lnTo>
                  <a:lnTo>
                    <a:pt x="206476" y="250875"/>
                  </a:lnTo>
                  <a:lnTo>
                    <a:pt x="205994" y="251409"/>
                  </a:lnTo>
                  <a:lnTo>
                    <a:pt x="206197" y="251929"/>
                  </a:lnTo>
                  <a:lnTo>
                    <a:pt x="206679" y="252310"/>
                  </a:lnTo>
                  <a:lnTo>
                    <a:pt x="207302" y="252831"/>
                  </a:lnTo>
                  <a:lnTo>
                    <a:pt x="207949" y="253034"/>
                  </a:lnTo>
                  <a:lnTo>
                    <a:pt x="208559" y="252107"/>
                  </a:lnTo>
                  <a:lnTo>
                    <a:pt x="208965" y="251485"/>
                  </a:lnTo>
                  <a:close/>
                </a:path>
                <a:path w="483870" h="437515">
                  <a:moveTo>
                    <a:pt x="209105" y="263398"/>
                  </a:moveTo>
                  <a:lnTo>
                    <a:pt x="208584" y="262902"/>
                  </a:lnTo>
                  <a:lnTo>
                    <a:pt x="208229" y="262229"/>
                  </a:lnTo>
                  <a:lnTo>
                    <a:pt x="207530" y="262572"/>
                  </a:lnTo>
                  <a:lnTo>
                    <a:pt x="207352" y="262648"/>
                  </a:lnTo>
                  <a:lnTo>
                    <a:pt x="207251" y="263309"/>
                  </a:lnTo>
                  <a:lnTo>
                    <a:pt x="207378" y="263423"/>
                  </a:lnTo>
                  <a:lnTo>
                    <a:pt x="207784" y="263804"/>
                  </a:lnTo>
                  <a:lnTo>
                    <a:pt x="208102" y="264426"/>
                  </a:lnTo>
                  <a:lnTo>
                    <a:pt x="208889" y="264160"/>
                  </a:lnTo>
                  <a:lnTo>
                    <a:pt x="208915" y="263855"/>
                  </a:lnTo>
                  <a:lnTo>
                    <a:pt x="209105" y="263398"/>
                  </a:lnTo>
                  <a:close/>
                </a:path>
                <a:path w="483870" h="437515">
                  <a:moveTo>
                    <a:pt x="209765" y="118910"/>
                  </a:moveTo>
                  <a:lnTo>
                    <a:pt x="209054" y="114084"/>
                  </a:lnTo>
                  <a:lnTo>
                    <a:pt x="209384" y="113665"/>
                  </a:lnTo>
                  <a:lnTo>
                    <a:pt x="208915" y="110197"/>
                  </a:lnTo>
                  <a:lnTo>
                    <a:pt x="208026" y="109550"/>
                  </a:lnTo>
                  <a:lnTo>
                    <a:pt x="204914" y="110045"/>
                  </a:lnTo>
                  <a:lnTo>
                    <a:pt x="200799" y="110655"/>
                  </a:lnTo>
                  <a:lnTo>
                    <a:pt x="199250" y="115417"/>
                  </a:lnTo>
                  <a:lnTo>
                    <a:pt x="198043" y="119481"/>
                  </a:lnTo>
                  <a:lnTo>
                    <a:pt x="200279" y="122428"/>
                  </a:lnTo>
                  <a:lnTo>
                    <a:pt x="204698" y="121818"/>
                  </a:lnTo>
                  <a:lnTo>
                    <a:pt x="205600" y="121043"/>
                  </a:lnTo>
                  <a:lnTo>
                    <a:pt x="209765" y="118910"/>
                  </a:lnTo>
                  <a:close/>
                </a:path>
                <a:path w="483870" h="437515">
                  <a:moveTo>
                    <a:pt x="210972" y="163144"/>
                  </a:moveTo>
                  <a:lnTo>
                    <a:pt x="209029" y="157848"/>
                  </a:lnTo>
                  <a:lnTo>
                    <a:pt x="207835" y="156514"/>
                  </a:lnTo>
                  <a:lnTo>
                    <a:pt x="204990" y="156591"/>
                  </a:lnTo>
                  <a:lnTo>
                    <a:pt x="204266" y="156946"/>
                  </a:lnTo>
                  <a:lnTo>
                    <a:pt x="202958" y="156591"/>
                  </a:lnTo>
                  <a:lnTo>
                    <a:pt x="202057" y="156845"/>
                  </a:lnTo>
                  <a:lnTo>
                    <a:pt x="201053" y="158572"/>
                  </a:lnTo>
                  <a:lnTo>
                    <a:pt x="201358" y="160528"/>
                  </a:lnTo>
                  <a:lnTo>
                    <a:pt x="197358" y="161925"/>
                  </a:lnTo>
                  <a:lnTo>
                    <a:pt x="197662" y="161188"/>
                  </a:lnTo>
                  <a:lnTo>
                    <a:pt x="198691" y="156083"/>
                  </a:lnTo>
                  <a:lnTo>
                    <a:pt x="197789" y="154203"/>
                  </a:lnTo>
                  <a:lnTo>
                    <a:pt x="194703" y="154101"/>
                  </a:lnTo>
                  <a:lnTo>
                    <a:pt x="193598" y="152819"/>
                  </a:lnTo>
                  <a:lnTo>
                    <a:pt x="191592" y="153657"/>
                  </a:lnTo>
                  <a:lnTo>
                    <a:pt x="190957" y="153479"/>
                  </a:lnTo>
                  <a:lnTo>
                    <a:pt x="189826" y="155028"/>
                  </a:lnTo>
                  <a:lnTo>
                    <a:pt x="190436" y="155587"/>
                  </a:lnTo>
                  <a:lnTo>
                    <a:pt x="192468" y="156921"/>
                  </a:lnTo>
                  <a:lnTo>
                    <a:pt x="192290" y="157670"/>
                  </a:lnTo>
                  <a:lnTo>
                    <a:pt x="190309" y="160528"/>
                  </a:lnTo>
                  <a:lnTo>
                    <a:pt x="188925" y="160731"/>
                  </a:lnTo>
                  <a:lnTo>
                    <a:pt x="185762" y="161112"/>
                  </a:lnTo>
                  <a:lnTo>
                    <a:pt x="185039" y="162788"/>
                  </a:lnTo>
                  <a:lnTo>
                    <a:pt x="185788" y="164071"/>
                  </a:lnTo>
                  <a:lnTo>
                    <a:pt x="186321" y="164846"/>
                  </a:lnTo>
                  <a:lnTo>
                    <a:pt x="187121" y="165506"/>
                  </a:lnTo>
                  <a:lnTo>
                    <a:pt x="187642" y="166103"/>
                  </a:lnTo>
                  <a:lnTo>
                    <a:pt x="188671" y="166649"/>
                  </a:lnTo>
                  <a:lnTo>
                    <a:pt x="189128" y="167779"/>
                  </a:lnTo>
                  <a:lnTo>
                    <a:pt x="191719" y="167436"/>
                  </a:lnTo>
                  <a:lnTo>
                    <a:pt x="193090" y="167182"/>
                  </a:lnTo>
                  <a:lnTo>
                    <a:pt x="194754" y="168389"/>
                  </a:lnTo>
                  <a:lnTo>
                    <a:pt x="194678" y="167805"/>
                  </a:lnTo>
                  <a:lnTo>
                    <a:pt x="194881" y="167436"/>
                  </a:lnTo>
                  <a:lnTo>
                    <a:pt x="196354" y="164350"/>
                  </a:lnTo>
                  <a:lnTo>
                    <a:pt x="197104" y="162534"/>
                  </a:lnTo>
                  <a:lnTo>
                    <a:pt x="199567" y="164515"/>
                  </a:lnTo>
                  <a:lnTo>
                    <a:pt x="197015" y="167309"/>
                  </a:lnTo>
                  <a:lnTo>
                    <a:pt x="198247" y="167754"/>
                  </a:lnTo>
                  <a:lnTo>
                    <a:pt x="199097" y="168313"/>
                  </a:lnTo>
                  <a:lnTo>
                    <a:pt x="199072" y="168567"/>
                  </a:lnTo>
                  <a:lnTo>
                    <a:pt x="198767" y="168833"/>
                  </a:lnTo>
                  <a:lnTo>
                    <a:pt x="198869" y="169570"/>
                  </a:lnTo>
                  <a:lnTo>
                    <a:pt x="199224" y="169799"/>
                  </a:lnTo>
                  <a:lnTo>
                    <a:pt x="199364" y="170218"/>
                  </a:lnTo>
                  <a:lnTo>
                    <a:pt x="198945" y="171018"/>
                  </a:lnTo>
                  <a:lnTo>
                    <a:pt x="198247" y="171754"/>
                  </a:lnTo>
                  <a:lnTo>
                    <a:pt x="197713" y="172808"/>
                  </a:lnTo>
                  <a:lnTo>
                    <a:pt x="198247" y="173304"/>
                  </a:lnTo>
                  <a:lnTo>
                    <a:pt x="198247" y="173685"/>
                  </a:lnTo>
                  <a:lnTo>
                    <a:pt x="198310" y="177152"/>
                  </a:lnTo>
                  <a:lnTo>
                    <a:pt x="202514" y="175869"/>
                  </a:lnTo>
                  <a:lnTo>
                    <a:pt x="203708" y="178701"/>
                  </a:lnTo>
                  <a:lnTo>
                    <a:pt x="204393" y="178549"/>
                  </a:lnTo>
                  <a:lnTo>
                    <a:pt x="204495" y="176593"/>
                  </a:lnTo>
                  <a:lnTo>
                    <a:pt x="206324" y="176225"/>
                  </a:lnTo>
                  <a:lnTo>
                    <a:pt x="206806" y="173482"/>
                  </a:lnTo>
                  <a:lnTo>
                    <a:pt x="205600" y="173202"/>
                  </a:lnTo>
                  <a:lnTo>
                    <a:pt x="207784" y="172605"/>
                  </a:lnTo>
                  <a:lnTo>
                    <a:pt x="209054" y="171119"/>
                  </a:lnTo>
                  <a:lnTo>
                    <a:pt x="209003" y="166509"/>
                  </a:lnTo>
                  <a:lnTo>
                    <a:pt x="208381" y="165201"/>
                  </a:lnTo>
                  <a:lnTo>
                    <a:pt x="210210" y="164299"/>
                  </a:lnTo>
                  <a:lnTo>
                    <a:pt x="210972" y="163144"/>
                  </a:lnTo>
                  <a:close/>
                </a:path>
                <a:path w="483870" h="437515">
                  <a:moveTo>
                    <a:pt x="211594" y="227482"/>
                  </a:moveTo>
                  <a:lnTo>
                    <a:pt x="210743" y="225653"/>
                  </a:lnTo>
                  <a:lnTo>
                    <a:pt x="209918" y="224066"/>
                  </a:lnTo>
                  <a:lnTo>
                    <a:pt x="206476" y="220179"/>
                  </a:lnTo>
                  <a:lnTo>
                    <a:pt x="205270" y="218592"/>
                  </a:lnTo>
                  <a:lnTo>
                    <a:pt x="204470" y="219290"/>
                  </a:lnTo>
                  <a:lnTo>
                    <a:pt x="203390" y="222034"/>
                  </a:lnTo>
                  <a:lnTo>
                    <a:pt x="203009" y="223443"/>
                  </a:lnTo>
                  <a:lnTo>
                    <a:pt x="202463" y="225171"/>
                  </a:lnTo>
                  <a:lnTo>
                    <a:pt x="202565" y="225475"/>
                  </a:lnTo>
                  <a:lnTo>
                    <a:pt x="202565" y="225767"/>
                  </a:lnTo>
                  <a:lnTo>
                    <a:pt x="202387" y="225920"/>
                  </a:lnTo>
                  <a:lnTo>
                    <a:pt x="201904" y="227558"/>
                  </a:lnTo>
                  <a:lnTo>
                    <a:pt x="203390" y="232168"/>
                  </a:lnTo>
                  <a:lnTo>
                    <a:pt x="205600" y="233451"/>
                  </a:lnTo>
                  <a:lnTo>
                    <a:pt x="209892" y="232295"/>
                  </a:lnTo>
                  <a:lnTo>
                    <a:pt x="210159" y="231343"/>
                  </a:lnTo>
                  <a:lnTo>
                    <a:pt x="210210" y="231190"/>
                  </a:lnTo>
                  <a:lnTo>
                    <a:pt x="210159" y="230873"/>
                  </a:lnTo>
                  <a:lnTo>
                    <a:pt x="208813" y="230035"/>
                  </a:lnTo>
                  <a:lnTo>
                    <a:pt x="208661" y="229158"/>
                  </a:lnTo>
                  <a:lnTo>
                    <a:pt x="208737" y="228282"/>
                  </a:lnTo>
                  <a:lnTo>
                    <a:pt x="209791" y="228282"/>
                  </a:lnTo>
                  <a:lnTo>
                    <a:pt x="210794" y="227863"/>
                  </a:lnTo>
                  <a:lnTo>
                    <a:pt x="211594" y="227482"/>
                  </a:lnTo>
                  <a:close/>
                </a:path>
                <a:path w="483870" h="437515">
                  <a:moveTo>
                    <a:pt x="212572" y="242824"/>
                  </a:moveTo>
                  <a:lnTo>
                    <a:pt x="207683" y="242824"/>
                  </a:lnTo>
                  <a:lnTo>
                    <a:pt x="207733" y="242989"/>
                  </a:lnTo>
                  <a:lnTo>
                    <a:pt x="207835" y="243471"/>
                  </a:lnTo>
                  <a:lnTo>
                    <a:pt x="207924" y="243878"/>
                  </a:lnTo>
                  <a:lnTo>
                    <a:pt x="208000" y="244271"/>
                  </a:lnTo>
                  <a:lnTo>
                    <a:pt x="208114" y="244779"/>
                  </a:lnTo>
                  <a:lnTo>
                    <a:pt x="208508" y="244779"/>
                  </a:lnTo>
                  <a:lnTo>
                    <a:pt x="209105" y="244271"/>
                  </a:lnTo>
                  <a:lnTo>
                    <a:pt x="210794" y="243878"/>
                  </a:lnTo>
                  <a:lnTo>
                    <a:pt x="212153" y="243471"/>
                  </a:lnTo>
                  <a:lnTo>
                    <a:pt x="212572" y="242824"/>
                  </a:lnTo>
                  <a:close/>
                </a:path>
                <a:path w="483870" h="437515">
                  <a:moveTo>
                    <a:pt x="214960" y="240982"/>
                  </a:moveTo>
                  <a:lnTo>
                    <a:pt x="213055" y="239179"/>
                  </a:lnTo>
                  <a:lnTo>
                    <a:pt x="212547" y="238048"/>
                  </a:lnTo>
                  <a:lnTo>
                    <a:pt x="209511" y="239636"/>
                  </a:lnTo>
                  <a:lnTo>
                    <a:pt x="208940" y="240512"/>
                  </a:lnTo>
                  <a:lnTo>
                    <a:pt x="208635" y="241465"/>
                  </a:lnTo>
                  <a:lnTo>
                    <a:pt x="207886" y="241858"/>
                  </a:lnTo>
                  <a:lnTo>
                    <a:pt x="207581" y="242417"/>
                  </a:lnTo>
                  <a:lnTo>
                    <a:pt x="207632" y="242646"/>
                  </a:lnTo>
                  <a:lnTo>
                    <a:pt x="212674" y="242646"/>
                  </a:lnTo>
                  <a:lnTo>
                    <a:pt x="213106" y="242163"/>
                  </a:lnTo>
                  <a:lnTo>
                    <a:pt x="213182" y="241858"/>
                  </a:lnTo>
                  <a:lnTo>
                    <a:pt x="213296" y="241465"/>
                  </a:lnTo>
                  <a:lnTo>
                    <a:pt x="213436" y="241465"/>
                  </a:lnTo>
                  <a:lnTo>
                    <a:pt x="214960" y="240982"/>
                  </a:lnTo>
                  <a:close/>
                </a:path>
                <a:path w="483870" h="437515">
                  <a:moveTo>
                    <a:pt x="215861" y="68046"/>
                  </a:moveTo>
                  <a:lnTo>
                    <a:pt x="215557" y="65989"/>
                  </a:lnTo>
                  <a:lnTo>
                    <a:pt x="214528" y="66395"/>
                  </a:lnTo>
                  <a:lnTo>
                    <a:pt x="213906" y="66116"/>
                  </a:lnTo>
                  <a:lnTo>
                    <a:pt x="212471" y="65443"/>
                  </a:lnTo>
                  <a:lnTo>
                    <a:pt x="210108" y="65697"/>
                  </a:lnTo>
                  <a:lnTo>
                    <a:pt x="211074" y="62699"/>
                  </a:lnTo>
                  <a:lnTo>
                    <a:pt x="210540" y="62280"/>
                  </a:lnTo>
                  <a:lnTo>
                    <a:pt x="209918" y="61925"/>
                  </a:lnTo>
                  <a:lnTo>
                    <a:pt x="209842" y="62331"/>
                  </a:lnTo>
                  <a:lnTo>
                    <a:pt x="208559" y="64617"/>
                  </a:lnTo>
                  <a:lnTo>
                    <a:pt x="209842" y="65913"/>
                  </a:lnTo>
                  <a:lnTo>
                    <a:pt x="210515" y="67373"/>
                  </a:lnTo>
                  <a:lnTo>
                    <a:pt x="211099" y="68453"/>
                  </a:lnTo>
                  <a:lnTo>
                    <a:pt x="211366" y="69024"/>
                  </a:lnTo>
                  <a:lnTo>
                    <a:pt x="211721" y="69786"/>
                  </a:lnTo>
                  <a:lnTo>
                    <a:pt x="211975" y="70586"/>
                  </a:lnTo>
                  <a:lnTo>
                    <a:pt x="213131" y="70256"/>
                  </a:lnTo>
                  <a:lnTo>
                    <a:pt x="214261" y="69964"/>
                  </a:lnTo>
                  <a:lnTo>
                    <a:pt x="215861" y="68046"/>
                  </a:lnTo>
                  <a:close/>
                </a:path>
                <a:path w="483870" h="437515">
                  <a:moveTo>
                    <a:pt x="221589" y="242493"/>
                  </a:moveTo>
                  <a:lnTo>
                    <a:pt x="221513" y="241744"/>
                  </a:lnTo>
                  <a:lnTo>
                    <a:pt x="221462" y="241033"/>
                  </a:lnTo>
                  <a:lnTo>
                    <a:pt x="220789" y="241211"/>
                  </a:lnTo>
                  <a:lnTo>
                    <a:pt x="219202" y="241935"/>
                  </a:lnTo>
                  <a:lnTo>
                    <a:pt x="219405" y="242671"/>
                  </a:lnTo>
                  <a:lnTo>
                    <a:pt x="219849" y="243395"/>
                  </a:lnTo>
                  <a:lnTo>
                    <a:pt x="220027" y="243674"/>
                  </a:lnTo>
                  <a:lnTo>
                    <a:pt x="220484" y="243801"/>
                  </a:lnTo>
                  <a:lnTo>
                    <a:pt x="220929" y="244068"/>
                  </a:lnTo>
                  <a:lnTo>
                    <a:pt x="221157" y="243268"/>
                  </a:lnTo>
                  <a:lnTo>
                    <a:pt x="221589" y="242493"/>
                  </a:lnTo>
                  <a:close/>
                </a:path>
                <a:path w="483870" h="437515">
                  <a:moveTo>
                    <a:pt x="222364" y="149161"/>
                  </a:moveTo>
                  <a:lnTo>
                    <a:pt x="222262" y="147447"/>
                  </a:lnTo>
                  <a:lnTo>
                    <a:pt x="218795" y="143230"/>
                  </a:lnTo>
                  <a:lnTo>
                    <a:pt x="216712" y="143332"/>
                  </a:lnTo>
                  <a:lnTo>
                    <a:pt x="213474" y="142379"/>
                  </a:lnTo>
                  <a:lnTo>
                    <a:pt x="210794" y="144068"/>
                  </a:lnTo>
                  <a:lnTo>
                    <a:pt x="210464" y="145122"/>
                  </a:lnTo>
                  <a:lnTo>
                    <a:pt x="209689" y="147624"/>
                  </a:lnTo>
                  <a:lnTo>
                    <a:pt x="208965" y="150139"/>
                  </a:lnTo>
                  <a:lnTo>
                    <a:pt x="211442" y="152196"/>
                  </a:lnTo>
                  <a:lnTo>
                    <a:pt x="213474" y="153924"/>
                  </a:lnTo>
                  <a:lnTo>
                    <a:pt x="218300" y="153530"/>
                  </a:lnTo>
                  <a:lnTo>
                    <a:pt x="222364" y="149161"/>
                  </a:lnTo>
                  <a:close/>
                </a:path>
                <a:path w="483870" h="437515">
                  <a:moveTo>
                    <a:pt x="228790" y="232752"/>
                  </a:moveTo>
                  <a:lnTo>
                    <a:pt x="227190" y="230111"/>
                  </a:lnTo>
                  <a:lnTo>
                    <a:pt x="226758" y="229539"/>
                  </a:lnTo>
                  <a:lnTo>
                    <a:pt x="225475" y="230212"/>
                  </a:lnTo>
                  <a:lnTo>
                    <a:pt x="224218" y="230873"/>
                  </a:lnTo>
                  <a:lnTo>
                    <a:pt x="223266" y="231444"/>
                  </a:lnTo>
                  <a:lnTo>
                    <a:pt x="224523" y="233083"/>
                  </a:lnTo>
                  <a:lnTo>
                    <a:pt x="224777" y="234289"/>
                  </a:lnTo>
                  <a:lnTo>
                    <a:pt x="225501" y="234505"/>
                  </a:lnTo>
                  <a:lnTo>
                    <a:pt x="227965" y="233273"/>
                  </a:lnTo>
                  <a:lnTo>
                    <a:pt x="228790" y="232752"/>
                  </a:lnTo>
                  <a:close/>
                </a:path>
                <a:path w="483870" h="437515">
                  <a:moveTo>
                    <a:pt x="236829" y="234581"/>
                  </a:moveTo>
                  <a:lnTo>
                    <a:pt x="236651" y="234086"/>
                  </a:lnTo>
                  <a:lnTo>
                    <a:pt x="236423" y="233959"/>
                  </a:lnTo>
                  <a:lnTo>
                    <a:pt x="234937" y="233083"/>
                  </a:lnTo>
                  <a:lnTo>
                    <a:pt x="232537" y="234315"/>
                  </a:lnTo>
                  <a:lnTo>
                    <a:pt x="232283" y="236016"/>
                  </a:lnTo>
                  <a:lnTo>
                    <a:pt x="232410" y="236347"/>
                  </a:lnTo>
                  <a:lnTo>
                    <a:pt x="232435" y="236791"/>
                  </a:lnTo>
                  <a:lnTo>
                    <a:pt x="232651" y="236943"/>
                  </a:lnTo>
                  <a:lnTo>
                    <a:pt x="234137" y="237820"/>
                  </a:lnTo>
                  <a:lnTo>
                    <a:pt x="236575" y="236588"/>
                  </a:lnTo>
                  <a:lnTo>
                    <a:pt x="236778" y="234886"/>
                  </a:lnTo>
                  <a:lnTo>
                    <a:pt x="236829" y="234581"/>
                  </a:lnTo>
                  <a:close/>
                </a:path>
                <a:path w="483870" h="437515">
                  <a:moveTo>
                    <a:pt x="239280" y="239534"/>
                  </a:moveTo>
                  <a:lnTo>
                    <a:pt x="238125" y="239458"/>
                  </a:lnTo>
                  <a:lnTo>
                    <a:pt x="237274" y="238506"/>
                  </a:lnTo>
                  <a:lnTo>
                    <a:pt x="234988" y="239483"/>
                  </a:lnTo>
                  <a:lnTo>
                    <a:pt x="235089" y="240715"/>
                  </a:lnTo>
                  <a:lnTo>
                    <a:pt x="234835" y="241642"/>
                  </a:lnTo>
                  <a:lnTo>
                    <a:pt x="234696" y="242163"/>
                  </a:lnTo>
                  <a:lnTo>
                    <a:pt x="237477" y="242874"/>
                  </a:lnTo>
                  <a:lnTo>
                    <a:pt x="237959" y="242265"/>
                  </a:lnTo>
                  <a:lnTo>
                    <a:pt x="238556" y="241515"/>
                  </a:lnTo>
                  <a:lnTo>
                    <a:pt x="238836" y="240487"/>
                  </a:lnTo>
                  <a:lnTo>
                    <a:pt x="239280" y="239534"/>
                  </a:lnTo>
                  <a:close/>
                </a:path>
                <a:path w="483870" h="437515">
                  <a:moveTo>
                    <a:pt x="301713" y="218173"/>
                  </a:moveTo>
                  <a:lnTo>
                    <a:pt x="300990" y="217157"/>
                  </a:lnTo>
                  <a:lnTo>
                    <a:pt x="299885" y="216408"/>
                  </a:lnTo>
                  <a:lnTo>
                    <a:pt x="299212" y="215963"/>
                  </a:lnTo>
                  <a:lnTo>
                    <a:pt x="298500" y="216204"/>
                  </a:lnTo>
                  <a:lnTo>
                    <a:pt x="297649" y="217258"/>
                  </a:lnTo>
                  <a:lnTo>
                    <a:pt x="297294" y="217639"/>
                  </a:lnTo>
                  <a:lnTo>
                    <a:pt x="296926" y="218071"/>
                  </a:lnTo>
                  <a:lnTo>
                    <a:pt x="297929" y="218592"/>
                  </a:lnTo>
                  <a:lnTo>
                    <a:pt x="297903" y="219570"/>
                  </a:lnTo>
                  <a:lnTo>
                    <a:pt x="298551" y="220980"/>
                  </a:lnTo>
                  <a:lnTo>
                    <a:pt x="299300" y="221386"/>
                  </a:lnTo>
                  <a:lnTo>
                    <a:pt x="299834" y="221856"/>
                  </a:lnTo>
                  <a:lnTo>
                    <a:pt x="300329" y="221107"/>
                  </a:lnTo>
                  <a:lnTo>
                    <a:pt x="301320" y="220776"/>
                  </a:lnTo>
                  <a:lnTo>
                    <a:pt x="301485" y="219697"/>
                  </a:lnTo>
                  <a:lnTo>
                    <a:pt x="301713" y="218173"/>
                  </a:lnTo>
                  <a:close/>
                </a:path>
                <a:path w="483870" h="437515">
                  <a:moveTo>
                    <a:pt x="333768" y="240855"/>
                  </a:moveTo>
                  <a:lnTo>
                    <a:pt x="331533" y="239102"/>
                  </a:lnTo>
                  <a:lnTo>
                    <a:pt x="331165" y="240385"/>
                  </a:lnTo>
                  <a:lnTo>
                    <a:pt x="330504" y="240931"/>
                  </a:lnTo>
                  <a:lnTo>
                    <a:pt x="329984" y="241617"/>
                  </a:lnTo>
                  <a:lnTo>
                    <a:pt x="329476" y="242214"/>
                  </a:lnTo>
                  <a:lnTo>
                    <a:pt x="330403" y="242938"/>
                  </a:lnTo>
                  <a:lnTo>
                    <a:pt x="331685" y="243979"/>
                  </a:lnTo>
                  <a:lnTo>
                    <a:pt x="332117" y="242747"/>
                  </a:lnTo>
                  <a:lnTo>
                    <a:pt x="332740" y="242087"/>
                  </a:lnTo>
                  <a:lnTo>
                    <a:pt x="333298" y="241490"/>
                  </a:lnTo>
                  <a:lnTo>
                    <a:pt x="333768" y="240855"/>
                  </a:lnTo>
                  <a:close/>
                </a:path>
                <a:path w="483870" h="437515">
                  <a:moveTo>
                    <a:pt x="334530" y="227076"/>
                  </a:moveTo>
                  <a:lnTo>
                    <a:pt x="333197" y="225475"/>
                  </a:lnTo>
                  <a:lnTo>
                    <a:pt x="333044" y="224345"/>
                  </a:lnTo>
                  <a:lnTo>
                    <a:pt x="332663" y="223291"/>
                  </a:lnTo>
                  <a:lnTo>
                    <a:pt x="333794" y="222491"/>
                  </a:lnTo>
                  <a:lnTo>
                    <a:pt x="334429" y="221780"/>
                  </a:lnTo>
                  <a:lnTo>
                    <a:pt x="334479" y="218046"/>
                  </a:lnTo>
                  <a:lnTo>
                    <a:pt x="330530" y="215074"/>
                  </a:lnTo>
                  <a:lnTo>
                    <a:pt x="327901" y="216128"/>
                  </a:lnTo>
                  <a:lnTo>
                    <a:pt x="327545" y="216281"/>
                  </a:lnTo>
                  <a:lnTo>
                    <a:pt x="326720" y="216535"/>
                  </a:lnTo>
                  <a:lnTo>
                    <a:pt x="323202" y="216814"/>
                  </a:lnTo>
                  <a:lnTo>
                    <a:pt x="322897" y="217385"/>
                  </a:lnTo>
                  <a:lnTo>
                    <a:pt x="322922" y="217512"/>
                  </a:lnTo>
                  <a:lnTo>
                    <a:pt x="322173" y="217119"/>
                  </a:lnTo>
                  <a:lnTo>
                    <a:pt x="321246" y="217093"/>
                  </a:lnTo>
                  <a:lnTo>
                    <a:pt x="318858" y="216077"/>
                  </a:lnTo>
                  <a:lnTo>
                    <a:pt x="318160" y="216941"/>
                  </a:lnTo>
                  <a:lnTo>
                    <a:pt x="317411" y="217716"/>
                  </a:lnTo>
                  <a:lnTo>
                    <a:pt x="317334" y="217589"/>
                  </a:lnTo>
                  <a:lnTo>
                    <a:pt x="317461" y="217462"/>
                  </a:lnTo>
                  <a:lnTo>
                    <a:pt x="317334" y="217309"/>
                  </a:lnTo>
                  <a:lnTo>
                    <a:pt x="317207" y="216687"/>
                  </a:lnTo>
                  <a:lnTo>
                    <a:pt x="316674" y="216408"/>
                  </a:lnTo>
                  <a:lnTo>
                    <a:pt x="314794" y="216484"/>
                  </a:lnTo>
                  <a:lnTo>
                    <a:pt x="311759" y="221208"/>
                  </a:lnTo>
                  <a:lnTo>
                    <a:pt x="313817" y="222364"/>
                  </a:lnTo>
                  <a:lnTo>
                    <a:pt x="315468" y="222338"/>
                  </a:lnTo>
                  <a:lnTo>
                    <a:pt x="316928" y="222631"/>
                  </a:lnTo>
                  <a:lnTo>
                    <a:pt x="317030" y="221983"/>
                  </a:lnTo>
                  <a:lnTo>
                    <a:pt x="317334" y="221335"/>
                  </a:lnTo>
                  <a:lnTo>
                    <a:pt x="317576" y="220675"/>
                  </a:lnTo>
                  <a:lnTo>
                    <a:pt x="318630" y="221424"/>
                  </a:lnTo>
                  <a:lnTo>
                    <a:pt x="319684" y="222415"/>
                  </a:lnTo>
                  <a:lnTo>
                    <a:pt x="321322" y="222707"/>
                  </a:lnTo>
                  <a:lnTo>
                    <a:pt x="323202" y="222364"/>
                  </a:lnTo>
                  <a:lnTo>
                    <a:pt x="323481" y="223418"/>
                  </a:lnTo>
                  <a:lnTo>
                    <a:pt x="323786" y="224370"/>
                  </a:lnTo>
                  <a:lnTo>
                    <a:pt x="324535" y="225094"/>
                  </a:lnTo>
                  <a:lnTo>
                    <a:pt x="324967" y="225298"/>
                  </a:lnTo>
                  <a:lnTo>
                    <a:pt x="325412" y="225272"/>
                  </a:lnTo>
                  <a:lnTo>
                    <a:pt x="325386" y="226606"/>
                  </a:lnTo>
                  <a:lnTo>
                    <a:pt x="326085" y="227787"/>
                  </a:lnTo>
                  <a:lnTo>
                    <a:pt x="327317" y="230365"/>
                  </a:lnTo>
                  <a:lnTo>
                    <a:pt x="329260" y="229336"/>
                  </a:lnTo>
                  <a:lnTo>
                    <a:pt x="330987" y="229616"/>
                  </a:lnTo>
                  <a:lnTo>
                    <a:pt x="332714" y="229489"/>
                  </a:lnTo>
                  <a:lnTo>
                    <a:pt x="334530" y="227076"/>
                  </a:lnTo>
                  <a:close/>
                </a:path>
                <a:path w="483870" h="437515">
                  <a:moveTo>
                    <a:pt x="337337" y="181813"/>
                  </a:moveTo>
                  <a:lnTo>
                    <a:pt x="336588" y="180035"/>
                  </a:lnTo>
                  <a:lnTo>
                    <a:pt x="336054" y="178777"/>
                  </a:lnTo>
                  <a:lnTo>
                    <a:pt x="335508" y="177723"/>
                  </a:lnTo>
                  <a:lnTo>
                    <a:pt x="332371" y="179882"/>
                  </a:lnTo>
                  <a:lnTo>
                    <a:pt x="331012" y="179806"/>
                  </a:lnTo>
                  <a:lnTo>
                    <a:pt x="329603" y="178955"/>
                  </a:lnTo>
                  <a:lnTo>
                    <a:pt x="329907" y="178904"/>
                  </a:lnTo>
                  <a:lnTo>
                    <a:pt x="330238" y="179031"/>
                  </a:lnTo>
                  <a:lnTo>
                    <a:pt x="330987" y="177419"/>
                  </a:lnTo>
                  <a:lnTo>
                    <a:pt x="330631" y="176047"/>
                  </a:lnTo>
                  <a:lnTo>
                    <a:pt x="330657" y="174713"/>
                  </a:lnTo>
                  <a:lnTo>
                    <a:pt x="329933" y="174663"/>
                  </a:lnTo>
                  <a:lnTo>
                    <a:pt x="329260" y="174764"/>
                  </a:lnTo>
                  <a:lnTo>
                    <a:pt x="328155" y="173558"/>
                  </a:lnTo>
                  <a:lnTo>
                    <a:pt x="327545" y="172326"/>
                  </a:lnTo>
                  <a:lnTo>
                    <a:pt x="325945" y="174383"/>
                  </a:lnTo>
                  <a:lnTo>
                    <a:pt x="323684" y="174510"/>
                  </a:lnTo>
                  <a:lnTo>
                    <a:pt x="325183" y="176872"/>
                  </a:lnTo>
                  <a:lnTo>
                    <a:pt x="325031" y="176949"/>
                  </a:lnTo>
                  <a:lnTo>
                    <a:pt x="325081" y="177101"/>
                  </a:lnTo>
                  <a:lnTo>
                    <a:pt x="324485" y="177076"/>
                  </a:lnTo>
                  <a:lnTo>
                    <a:pt x="323888" y="176923"/>
                  </a:lnTo>
                  <a:lnTo>
                    <a:pt x="321754" y="178028"/>
                  </a:lnTo>
                  <a:lnTo>
                    <a:pt x="320116" y="177673"/>
                  </a:lnTo>
                  <a:lnTo>
                    <a:pt x="315645" y="177520"/>
                  </a:lnTo>
                  <a:lnTo>
                    <a:pt x="313969" y="178650"/>
                  </a:lnTo>
                  <a:lnTo>
                    <a:pt x="312534" y="184480"/>
                  </a:lnTo>
                  <a:lnTo>
                    <a:pt x="310807" y="185585"/>
                  </a:lnTo>
                  <a:lnTo>
                    <a:pt x="306857" y="185559"/>
                  </a:lnTo>
                  <a:lnTo>
                    <a:pt x="306857" y="185381"/>
                  </a:lnTo>
                  <a:lnTo>
                    <a:pt x="306362" y="184378"/>
                  </a:lnTo>
                  <a:lnTo>
                    <a:pt x="303098" y="184861"/>
                  </a:lnTo>
                  <a:lnTo>
                    <a:pt x="301866" y="185915"/>
                  </a:lnTo>
                  <a:lnTo>
                    <a:pt x="301586" y="187566"/>
                  </a:lnTo>
                  <a:lnTo>
                    <a:pt x="301040" y="188696"/>
                  </a:lnTo>
                  <a:lnTo>
                    <a:pt x="300812" y="190322"/>
                  </a:lnTo>
                  <a:lnTo>
                    <a:pt x="300558" y="195554"/>
                  </a:lnTo>
                  <a:lnTo>
                    <a:pt x="299554" y="197878"/>
                  </a:lnTo>
                  <a:lnTo>
                    <a:pt x="302945" y="202171"/>
                  </a:lnTo>
                  <a:lnTo>
                    <a:pt x="303326" y="204406"/>
                  </a:lnTo>
                  <a:lnTo>
                    <a:pt x="302044" y="208407"/>
                  </a:lnTo>
                  <a:lnTo>
                    <a:pt x="301688" y="210858"/>
                  </a:lnTo>
                  <a:lnTo>
                    <a:pt x="303377" y="212242"/>
                  </a:lnTo>
                  <a:lnTo>
                    <a:pt x="303898" y="213702"/>
                  </a:lnTo>
                  <a:lnTo>
                    <a:pt x="304647" y="214833"/>
                  </a:lnTo>
                  <a:lnTo>
                    <a:pt x="306666" y="215328"/>
                  </a:lnTo>
                  <a:lnTo>
                    <a:pt x="306781" y="216560"/>
                  </a:lnTo>
                  <a:lnTo>
                    <a:pt x="308495" y="216103"/>
                  </a:lnTo>
                  <a:lnTo>
                    <a:pt x="309372" y="215150"/>
                  </a:lnTo>
                  <a:lnTo>
                    <a:pt x="311988" y="215150"/>
                  </a:lnTo>
                  <a:lnTo>
                    <a:pt x="312966" y="214706"/>
                  </a:lnTo>
                  <a:lnTo>
                    <a:pt x="314566" y="212547"/>
                  </a:lnTo>
                  <a:lnTo>
                    <a:pt x="315874" y="211620"/>
                  </a:lnTo>
                  <a:lnTo>
                    <a:pt x="318858" y="212521"/>
                  </a:lnTo>
                  <a:lnTo>
                    <a:pt x="320040" y="212293"/>
                  </a:lnTo>
                  <a:lnTo>
                    <a:pt x="321043" y="211810"/>
                  </a:lnTo>
                  <a:lnTo>
                    <a:pt x="321475" y="213575"/>
                  </a:lnTo>
                  <a:lnTo>
                    <a:pt x="322275" y="214858"/>
                  </a:lnTo>
                  <a:lnTo>
                    <a:pt x="326542" y="214884"/>
                  </a:lnTo>
                  <a:lnTo>
                    <a:pt x="328650" y="212890"/>
                  </a:lnTo>
                  <a:lnTo>
                    <a:pt x="328574" y="208457"/>
                  </a:lnTo>
                  <a:lnTo>
                    <a:pt x="326237" y="205613"/>
                  </a:lnTo>
                  <a:lnTo>
                    <a:pt x="325513" y="206248"/>
                  </a:lnTo>
                  <a:lnTo>
                    <a:pt x="327139" y="203034"/>
                  </a:lnTo>
                  <a:lnTo>
                    <a:pt x="328320" y="199720"/>
                  </a:lnTo>
                  <a:lnTo>
                    <a:pt x="328371" y="194792"/>
                  </a:lnTo>
                  <a:lnTo>
                    <a:pt x="328498" y="193941"/>
                  </a:lnTo>
                  <a:lnTo>
                    <a:pt x="326466" y="193421"/>
                  </a:lnTo>
                  <a:lnTo>
                    <a:pt x="326161" y="192684"/>
                  </a:lnTo>
                  <a:lnTo>
                    <a:pt x="329857" y="191427"/>
                  </a:lnTo>
                  <a:lnTo>
                    <a:pt x="329933" y="187312"/>
                  </a:lnTo>
                  <a:lnTo>
                    <a:pt x="335127" y="185686"/>
                  </a:lnTo>
                  <a:lnTo>
                    <a:pt x="334772" y="184480"/>
                  </a:lnTo>
                  <a:lnTo>
                    <a:pt x="333273" y="181991"/>
                  </a:lnTo>
                  <a:lnTo>
                    <a:pt x="333667" y="181673"/>
                  </a:lnTo>
                  <a:lnTo>
                    <a:pt x="336461" y="182346"/>
                  </a:lnTo>
                  <a:lnTo>
                    <a:pt x="337337" y="181813"/>
                  </a:lnTo>
                  <a:close/>
                </a:path>
                <a:path w="483870" h="437515">
                  <a:moveTo>
                    <a:pt x="338543" y="219824"/>
                  </a:moveTo>
                  <a:lnTo>
                    <a:pt x="338340" y="219773"/>
                  </a:lnTo>
                  <a:lnTo>
                    <a:pt x="338061" y="219595"/>
                  </a:lnTo>
                  <a:lnTo>
                    <a:pt x="337769" y="219875"/>
                  </a:lnTo>
                  <a:lnTo>
                    <a:pt x="337591" y="220154"/>
                  </a:lnTo>
                  <a:lnTo>
                    <a:pt x="337413" y="220395"/>
                  </a:lnTo>
                  <a:lnTo>
                    <a:pt x="337616" y="220446"/>
                  </a:lnTo>
                  <a:lnTo>
                    <a:pt x="337794" y="220522"/>
                  </a:lnTo>
                  <a:lnTo>
                    <a:pt x="338010" y="220599"/>
                  </a:lnTo>
                  <a:lnTo>
                    <a:pt x="338188" y="220357"/>
                  </a:lnTo>
                  <a:lnTo>
                    <a:pt x="338366" y="220078"/>
                  </a:lnTo>
                  <a:lnTo>
                    <a:pt x="338543" y="219824"/>
                  </a:lnTo>
                  <a:close/>
                </a:path>
                <a:path w="483870" h="437515">
                  <a:moveTo>
                    <a:pt x="344563" y="207975"/>
                  </a:moveTo>
                  <a:lnTo>
                    <a:pt x="343865" y="207772"/>
                  </a:lnTo>
                  <a:lnTo>
                    <a:pt x="342912" y="207924"/>
                  </a:lnTo>
                  <a:lnTo>
                    <a:pt x="340829" y="207899"/>
                  </a:lnTo>
                  <a:lnTo>
                    <a:pt x="339064" y="208800"/>
                  </a:lnTo>
                  <a:lnTo>
                    <a:pt x="338874" y="209956"/>
                  </a:lnTo>
                  <a:lnTo>
                    <a:pt x="338670" y="211137"/>
                  </a:lnTo>
                  <a:lnTo>
                    <a:pt x="340245" y="212496"/>
                  </a:lnTo>
                  <a:lnTo>
                    <a:pt x="343458" y="212445"/>
                  </a:lnTo>
                  <a:lnTo>
                    <a:pt x="344512" y="211213"/>
                  </a:lnTo>
                  <a:lnTo>
                    <a:pt x="344563" y="207975"/>
                  </a:lnTo>
                  <a:close/>
                </a:path>
                <a:path w="483870" h="437515">
                  <a:moveTo>
                    <a:pt x="344843" y="140995"/>
                  </a:moveTo>
                  <a:lnTo>
                    <a:pt x="344462" y="139839"/>
                  </a:lnTo>
                  <a:lnTo>
                    <a:pt x="342709" y="136537"/>
                  </a:lnTo>
                  <a:lnTo>
                    <a:pt x="340931" y="134797"/>
                  </a:lnTo>
                  <a:lnTo>
                    <a:pt x="341680" y="130886"/>
                  </a:lnTo>
                  <a:lnTo>
                    <a:pt x="340398" y="131432"/>
                  </a:lnTo>
                  <a:lnTo>
                    <a:pt x="339115" y="130606"/>
                  </a:lnTo>
                  <a:lnTo>
                    <a:pt x="338366" y="130835"/>
                  </a:lnTo>
                  <a:lnTo>
                    <a:pt x="336931" y="133019"/>
                  </a:lnTo>
                  <a:lnTo>
                    <a:pt x="339166" y="132194"/>
                  </a:lnTo>
                  <a:lnTo>
                    <a:pt x="339725" y="133769"/>
                  </a:lnTo>
                  <a:lnTo>
                    <a:pt x="340118" y="134404"/>
                  </a:lnTo>
                  <a:lnTo>
                    <a:pt x="339064" y="135026"/>
                  </a:lnTo>
                  <a:lnTo>
                    <a:pt x="337883" y="135674"/>
                  </a:lnTo>
                  <a:lnTo>
                    <a:pt x="337883" y="136956"/>
                  </a:lnTo>
                  <a:lnTo>
                    <a:pt x="337845" y="138188"/>
                  </a:lnTo>
                  <a:lnTo>
                    <a:pt x="337794" y="139750"/>
                  </a:lnTo>
                  <a:lnTo>
                    <a:pt x="338264" y="140703"/>
                  </a:lnTo>
                  <a:lnTo>
                    <a:pt x="341083" y="143129"/>
                  </a:lnTo>
                  <a:lnTo>
                    <a:pt x="341731" y="141782"/>
                  </a:lnTo>
                  <a:lnTo>
                    <a:pt x="342531" y="141655"/>
                  </a:lnTo>
                  <a:lnTo>
                    <a:pt x="344843" y="140995"/>
                  </a:lnTo>
                  <a:close/>
                </a:path>
                <a:path w="483870" h="437515">
                  <a:moveTo>
                    <a:pt x="345401" y="193471"/>
                  </a:moveTo>
                  <a:lnTo>
                    <a:pt x="344512" y="192239"/>
                  </a:lnTo>
                  <a:lnTo>
                    <a:pt x="342988" y="192138"/>
                  </a:lnTo>
                  <a:lnTo>
                    <a:pt x="341630" y="192062"/>
                  </a:lnTo>
                  <a:lnTo>
                    <a:pt x="340220" y="191782"/>
                  </a:lnTo>
                  <a:lnTo>
                    <a:pt x="336765" y="192239"/>
                  </a:lnTo>
                  <a:lnTo>
                    <a:pt x="335711" y="194551"/>
                  </a:lnTo>
                  <a:lnTo>
                    <a:pt x="336931" y="197434"/>
                  </a:lnTo>
                  <a:lnTo>
                    <a:pt x="337362" y="198132"/>
                  </a:lnTo>
                  <a:lnTo>
                    <a:pt x="338112" y="199644"/>
                  </a:lnTo>
                  <a:lnTo>
                    <a:pt x="338315" y="199986"/>
                  </a:lnTo>
                  <a:lnTo>
                    <a:pt x="339648" y="202526"/>
                  </a:lnTo>
                  <a:lnTo>
                    <a:pt x="341807" y="203034"/>
                  </a:lnTo>
                  <a:lnTo>
                    <a:pt x="344690" y="199085"/>
                  </a:lnTo>
                  <a:lnTo>
                    <a:pt x="345376" y="196773"/>
                  </a:lnTo>
                  <a:lnTo>
                    <a:pt x="345376" y="194551"/>
                  </a:lnTo>
                  <a:lnTo>
                    <a:pt x="345401" y="193471"/>
                  </a:lnTo>
                  <a:close/>
                </a:path>
                <a:path w="483870" h="437515">
                  <a:moveTo>
                    <a:pt x="373011" y="31178"/>
                  </a:moveTo>
                  <a:lnTo>
                    <a:pt x="371297" y="30391"/>
                  </a:lnTo>
                  <a:lnTo>
                    <a:pt x="371322" y="29514"/>
                  </a:lnTo>
                  <a:lnTo>
                    <a:pt x="371348" y="29044"/>
                  </a:lnTo>
                  <a:lnTo>
                    <a:pt x="371602" y="28460"/>
                  </a:lnTo>
                  <a:lnTo>
                    <a:pt x="371005" y="28117"/>
                  </a:lnTo>
                  <a:lnTo>
                    <a:pt x="370649" y="27559"/>
                  </a:lnTo>
                  <a:lnTo>
                    <a:pt x="370001" y="27508"/>
                  </a:lnTo>
                  <a:lnTo>
                    <a:pt x="369722" y="27889"/>
                  </a:lnTo>
                  <a:lnTo>
                    <a:pt x="368846" y="29044"/>
                  </a:lnTo>
                  <a:lnTo>
                    <a:pt x="368592" y="30289"/>
                  </a:lnTo>
                  <a:lnTo>
                    <a:pt x="369773" y="31496"/>
                  </a:lnTo>
                  <a:lnTo>
                    <a:pt x="370243" y="31953"/>
                  </a:lnTo>
                  <a:lnTo>
                    <a:pt x="370649" y="32575"/>
                  </a:lnTo>
                  <a:lnTo>
                    <a:pt x="371449" y="32105"/>
                  </a:lnTo>
                  <a:lnTo>
                    <a:pt x="373011" y="31178"/>
                  </a:lnTo>
                  <a:close/>
                </a:path>
                <a:path w="483870" h="437515">
                  <a:moveTo>
                    <a:pt x="373811" y="0"/>
                  </a:moveTo>
                  <a:lnTo>
                    <a:pt x="369900" y="1854"/>
                  </a:lnTo>
                  <a:lnTo>
                    <a:pt x="370243" y="749"/>
                  </a:lnTo>
                  <a:lnTo>
                    <a:pt x="369189" y="1727"/>
                  </a:lnTo>
                  <a:lnTo>
                    <a:pt x="368693" y="2235"/>
                  </a:lnTo>
                  <a:lnTo>
                    <a:pt x="369468" y="2933"/>
                  </a:lnTo>
                  <a:lnTo>
                    <a:pt x="368973" y="3454"/>
                  </a:lnTo>
                  <a:lnTo>
                    <a:pt x="367411" y="4914"/>
                  </a:lnTo>
                  <a:lnTo>
                    <a:pt x="366407" y="5892"/>
                  </a:lnTo>
                  <a:lnTo>
                    <a:pt x="365379" y="6845"/>
                  </a:lnTo>
                  <a:lnTo>
                    <a:pt x="364998" y="6350"/>
                  </a:lnTo>
                  <a:lnTo>
                    <a:pt x="364070" y="6299"/>
                  </a:lnTo>
                  <a:lnTo>
                    <a:pt x="362292" y="3962"/>
                  </a:lnTo>
                  <a:lnTo>
                    <a:pt x="361416" y="6070"/>
                  </a:lnTo>
                  <a:lnTo>
                    <a:pt x="360260" y="6121"/>
                  </a:lnTo>
                  <a:lnTo>
                    <a:pt x="359549" y="6794"/>
                  </a:lnTo>
                  <a:lnTo>
                    <a:pt x="357746" y="6718"/>
                  </a:lnTo>
                  <a:lnTo>
                    <a:pt x="358279" y="9105"/>
                  </a:lnTo>
                  <a:lnTo>
                    <a:pt x="357695" y="10236"/>
                  </a:lnTo>
                  <a:lnTo>
                    <a:pt x="358444" y="12547"/>
                  </a:lnTo>
                  <a:lnTo>
                    <a:pt x="360578" y="12928"/>
                  </a:lnTo>
                  <a:lnTo>
                    <a:pt x="362318" y="12141"/>
                  </a:lnTo>
                  <a:lnTo>
                    <a:pt x="362788" y="11925"/>
                  </a:lnTo>
                  <a:lnTo>
                    <a:pt x="363270" y="11214"/>
                  </a:lnTo>
                  <a:lnTo>
                    <a:pt x="363766" y="10642"/>
                  </a:lnTo>
                  <a:lnTo>
                    <a:pt x="363893" y="10693"/>
                  </a:lnTo>
                  <a:lnTo>
                    <a:pt x="363918" y="10820"/>
                  </a:lnTo>
                  <a:lnTo>
                    <a:pt x="367614" y="11214"/>
                  </a:lnTo>
                  <a:lnTo>
                    <a:pt x="368871" y="10109"/>
                  </a:lnTo>
                  <a:lnTo>
                    <a:pt x="371246" y="5118"/>
                  </a:lnTo>
                  <a:lnTo>
                    <a:pt x="370674" y="3556"/>
                  </a:lnTo>
                  <a:lnTo>
                    <a:pt x="373811" y="0"/>
                  </a:lnTo>
                  <a:close/>
                </a:path>
                <a:path w="483870" h="437515">
                  <a:moveTo>
                    <a:pt x="374167" y="67398"/>
                  </a:moveTo>
                  <a:lnTo>
                    <a:pt x="374040" y="67271"/>
                  </a:lnTo>
                  <a:lnTo>
                    <a:pt x="373888" y="67017"/>
                  </a:lnTo>
                  <a:lnTo>
                    <a:pt x="373507" y="67094"/>
                  </a:lnTo>
                  <a:lnTo>
                    <a:pt x="373265" y="67271"/>
                  </a:lnTo>
                  <a:lnTo>
                    <a:pt x="373037" y="67398"/>
                  </a:lnTo>
                  <a:lnTo>
                    <a:pt x="373164" y="67525"/>
                  </a:lnTo>
                  <a:lnTo>
                    <a:pt x="373316" y="67779"/>
                  </a:lnTo>
                  <a:lnTo>
                    <a:pt x="373659" y="67703"/>
                  </a:lnTo>
                  <a:lnTo>
                    <a:pt x="373913" y="67525"/>
                  </a:lnTo>
                  <a:lnTo>
                    <a:pt x="374167" y="67398"/>
                  </a:lnTo>
                  <a:close/>
                </a:path>
                <a:path w="483870" h="437515">
                  <a:moveTo>
                    <a:pt x="374713" y="124879"/>
                  </a:moveTo>
                  <a:lnTo>
                    <a:pt x="373608" y="123558"/>
                  </a:lnTo>
                  <a:lnTo>
                    <a:pt x="371602" y="123659"/>
                  </a:lnTo>
                  <a:lnTo>
                    <a:pt x="369874" y="123748"/>
                  </a:lnTo>
                  <a:lnTo>
                    <a:pt x="368922" y="124980"/>
                  </a:lnTo>
                  <a:lnTo>
                    <a:pt x="368973" y="129197"/>
                  </a:lnTo>
                  <a:lnTo>
                    <a:pt x="369951" y="130403"/>
                  </a:lnTo>
                  <a:lnTo>
                    <a:pt x="371678" y="130479"/>
                  </a:lnTo>
                  <a:lnTo>
                    <a:pt x="373430" y="130530"/>
                  </a:lnTo>
                  <a:lnTo>
                    <a:pt x="374535" y="129374"/>
                  </a:lnTo>
                  <a:lnTo>
                    <a:pt x="374611" y="127317"/>
                  </a:lnTo>
                  <a:lnTo>
                    <a:pt x="374713" y="124879"/>
                  </a:lnTo>
                  <a:close/>
                </a:path>
                <a:path w="483870" h="437515">
                  <a:moveTo>
                    <a:pt x="375297" y="69837"/>
                  </a:moveTo>
                  <a:lnTo>
                    <a:pt x="374510" y="68834"/>
                  </a:lnTo>
                  <a:lnTo>
                    <a:pt x="373811" y="68910"/>
                  </a:lnTo>
                  <a:lnTo>
                    <a:pt x="372008" y="70662"/>
                  </a:lnTo>
                  <a:lnTo>
                    <a:pt x="369417" y="70383"/>
                  </a:lnTo>
                  <a:lnTo>
                    <a:pt x="369646" y="72999"/>
                  </a:lnTo>
                  <a:lnTo>
                    <a:pt x="369265" y="74396"/>
                  </a:lnTo>
                  <a:lnTo>
                    <a:pt x="370344" y="75057"/>
                  </a:lnTo>
                  <a:lnTo>
                    <a:pt x="371170" y="75704"/>
                  </a:lnTo>
                  <a:lnTo>
                    <a:pt x="372135" y="76441"/>
                  </a:lnTo>
                  <a:lnTo>
                    <a:pt x="372808" y="75628"/>
                  </a:lnTo>
                  <a:lnTo>
                    <a:pt x="374218" y="74231"/>
                  </a:lnTo>
                  <a:lnTo>
                    <a:pt x="374535" y="73571"/>
                  </a:lnTo>
                  <a:lnTo>
                    <a:pt x="375196" y="70510"/>
                  </a:lnTo>
                  <a:lnTo>
                    <a:pt x="375297" y="69837"/>
                  </a:lnTo>
                  <a:close/>
                </a:path>
                <a:path w="483870" h="437515">
                  <a:moveTo>
                    <a:pt x="376428" y="98907"/>
                  </a:moveTo>
                  <a:lnTo>
                    <a:pt x="375818" y="98602"/>
                  </a:lnTo>
                  <a:lnTo>
                    <a:pt x="374459" y="98831"/>
                  </a:lnTo>
                  <a:lnTo>
                    <a:pt x="373837" y="99555"/>
                  </a:lnTo>
                  <a:lnTo>
                    <a:pt x="373430" y="100533"/>
                  </a:lnTo>
                  <a:lnTo>
                    <a:pt x="373811" y="100685"/>
                  </a:lnTo>
                  <a:lnTo>
                    <a:pt x="374142" y="100914"/>
                  </a:lnTo>
                  <a:lnTo>
                    <a:pt x="374434" y="100888"/>
                  </a:lnTo>
                  <a:lnTo>
                    <a:pt x="375513" y="100736"/>
                  </a:lnTo>
                  <a:lnTo>
                    <a:pt x="376174" y="100012"/>
                  </a:lnTo>
                  <a:lnTo>
                    <a:pt x="376428" y="98958"/>
                  </a:lnTo>
                  <a:close/>
                </a:path>
                <a:path w="483870" h="437515">
                  <a:moveTo>
                    <a:pt x="377952" y="157492"/>
                  </a:moveTo>
                  <a:lnTo>
                    <a:pt x="376948" y="156362"/>
                  </a:lnTo>
                  <a:lnTo>
                    <a:pt x="376567" y="155282"/>
                  </a:lnTo>
                  <a:lnTo>
                    <a:pt x="374865" y="152654"/>
                  </a:lnTo>
                  <a:lnTo>
                    <a:pt x="371957" y="152603"/>
                  </a:lnTo>
                  <a:lnTo>
                    <a:pt x="368846" y="152222"/>
                  </a:lnTo>
                  <a:lnTo>
                    <a:pt x="366052" y="151917"/>
                  </a:lnTo>
                  <a:lnTo>
                    <a:pt x="364998" y="153174"/>
                  </a:lnTo>
                  <a:lnTo>
                    <a:pt x="363550" y="155003"/>
                  </a:lnTo>
                  <a:lnTo>
                    <a:pt x="362343" y="156540"/>
                  </a:lnTo>
                  <a:lnTo>
                    <a:pt x="363169" y="158000"/>
                  </a:lnTo>
                  <a:lnTo>
                    <a:pt x="363093" y="160185"/>
                  </a:lnTo>
                  <a:lnTo>
                    <a:pt x="362191" y="161658"/>
                  </a:lnTo>
                  <a:lnTo>
                    <a:pt x="366026" y="163461"/>
                  </a:lnTo>
                  <a:lnTo>
                    <a:pt x="367487" y="164592"/>
                  </a:lnTo>
                  <a:lnTo>
                    <a:pt x="369493" y="164503"/>
                  </a:lnTo>
                  <a:lnTo>
                    <a:pt x="369595" y="162090"/>
                  </a:lnTo>
                  <a:lnTo>
                    <a:pt x="371398" y="164325"/>
                  </a:lnTo>
                  <a:lnTo>
                    <a:pt x="372706" y="162941"/>
                  </a:lnTo>
                  <a:lnTo>
                    <a:pt x="373087" y="162267"/>
                  </a:lnTo>
                  <a:lnTo>
                    <a:pt x="373634" y="161455"/>
                  </a:lnTo>
                  <a:lnTo>
                    <a:pt x="375462" y="158597"/>
                  </a:lnTo>
                  <a:lnTo>
                    <a:pt x="377952" y="157492"/>
                  </a:lnTo>
                  <a:close/>
                </a:path>
                <a:path w="483870" h="437515">
                  <a:moveTo>
                    <a:pt x="384429" y="46456"/>
                  </a:moveTo>
                  <a:lnTo>
                    <a:pt x="384302" y="45605"/>
                  </a:lnTo>
                  <a:lnTo>
                    <a:pt x="383070" y="43675"/>
                  </a:lnTo>
                  <a:lnTo>
                    <a:pt x="379564" y="42951"/>
                  </a:lnTo>
                  <a:lnTo>
                    <a:pt x="377202" y="44526"/>
                  </a:lnTo>
                  <a:lnTo>
                    <a:pt x="379006" y="45758"/>
                  </a:lnTo>
                  <a:lnTo>
                    <a:pt x="378282" y="46888"/>
                  </a:lnTo>
                  <a:lnTo>
                    <a:pt x="378002" y="47345"/>
                  </a:lnTo>
                  <a:lnTo>
                    <a:pt x="381469" y="47663"/>
                  </a:lnTo>
                  <a:lnTo>
                    <a:pt x="383171" y="46939"/>
                  </a:lnTo>
                  <a:lnTo>
                    <a:pt x="384429" y="46456"/>
                  </a:lnTo>
                  <a:close/>
                </a:path>
                <a:path w="483870" h="437515">
                  <a:moveTo>
                    <a:pt x="387337" y="95440"/>
                  </a:moveTo>
                  <a:lnTo>
                    <a:pt x="386194" y="95338"/>
                  </a:lnTo>
                  <a:lnTo>
                    <a:pt x="385737" y="95288"/>
                  </a:lnTo>
                  <a:lnTo>
                    <a:pt x="384962" y="96520"/>
                  </a:lnTo>
                  <a:lnTo>
                    <a:pt x="384657" y="97269"/>
                  </a:lnTo>
                  <a:lnTo>
                    <a:pt x="384378" y="97993"/>
                  </a:lnTo>
                  <a:lnTo>
                    <a:pt x="384886" y="98501"/>
                  </a:lnTo>
                  <a:lnTo>
                    <a:pt x="386740" y="98602"/>
                  </a:lnTo>
                  <a:lnTo>
                    <a:pt x="387146" y="98399"/>
                  </a:lnTo>
                  <a:lnTo>
                    <a:pt x="386867" y="97421"/>
                  </a:lnTo>
                  <a:lnTo>
                    <a:pt x="386689" y="96697"/>
                  </a:lnTo>
                  <a:lnTo>
                    <a:pt x="387337" y="95440"/>
                  </a:lnTo>
                  <a:close/>
                </a:path>
                <a:path w="483870" h="437515">
                  <a:moveTo>
                    <a:pt x="389750" y="86931"/>
                  </a:moveTo>
                  <a:lnTo>
                    <a:pt x="389547" y="86880"/>
                  </a:lnTo>
                  <a:lnTo>
                    <a:pt x="389280" y="86702"/>
                  </a:lnTo>
                  <a:lnTo>
                    <a:pt x="388950" y="86956"/>
                  </a:lnTo>
                  <a:lnTo>
                    <a:pt x="388797" y="87249"/>
                  </a:lnTo>
                  <a:lnTo>
                    <a:pt x="388620" y="87503"/>
                  </a:lnTo>
                  <a:lnTo>
                    <a:pt x="388823" y="87553"/>
                  </a:lnTo>
                  <a:lnTo>
                    <a:pt x="389001" y="87630"/>
                  </a:lnTo>
                  <a:lnTo>
                    <a:pt x="389229" y="87706"/>
                  </a:lnTo>
                  <a:lnTo>
                    <a:pt x="389572" y="87198"/>
                  </a:lnTo>
                  <a:lnTo>
                    <a:pt x="389750" y="86931"/>
                  </a:lnTo>
                  <a:close/>
                </a:path>
                <a:path w="483870" h="437515">
                  <a:moveTo>
                    <a:pt x="393941" y="37477"/>
                  </a:moveTo>
                  <a:lnTo>
                    <a:pt x="392417" y="34163"/>
                  </a:lnTo>
                  <a:lnTo>
                    <a:pt x="391883" y="33235"/>
                  </a:lnTo>
                  <a:lnTo>
                    <a:pt x="390131" y="31000"/>
                  </a:lnTo>
                  <a:lnTo>
                    <a:pt x="388518" y="31229"/>
                  </a:lnTo>
                  <a:lnTo>
                    <a:pt x="387845" y="32931"/>
                  </a:lnTo>
                  <a:lnTo>
                    <a:pt x="387540" y="33731"/>
                  </a:lnTo>
                  <a:lnTo>
                    <a:pt x="387565" y="34683"/>
                  </a:lnTo>
                  <a:lnTo>
                    <a:pt x="387540" y="34912"/>
                  </a:lnTo>
                  <a:lnTo>
                    <a:pt x="387540" y="36322"/>
                  </a:lnTo>
                  <a:lnTo>
                    <a:pt x="387616" y="36868"/>
                  </a:lnTo>
                  <a:lnTo>
                    <a:pt x="387794" y="37350"/>
                  </a:lnTo>
                  <a:lnTo>
                    <a:pt x="386689" y="38227"/>
                  </a:lnTo>
                  <a:lnTo>
                    <a:pt x="387248" y="39001"/>
                  </a:lnTo>
                  <a:lnTo>
                    <a:pt x="387769" y="39763"/>
                  </a:lnTo>
                  <a:lnTo>
                    <a:pt x="389724" y="39916"/>
                  </a:lnTo>
                  <a:lnTo>
                    <a:pt x="390804" y="38976"/>
                  </a:lnTo>
                  <a:lnTo>
                    <a:pt x="390829" y="38633"/>
                  </a:lnTo>
                  <a:lnTo>
                    <a:pt x="390829" y="38252"/>
                  </a:lnTo>
                  <a:lnTo>
                    <a:pt x="393420" y="38176"/>
                  </a:lnTo>
                  <a:lnTo>
                    <a:pt x="393941" y="37477"/>
                  </a:lnTo>
                  <a:close/>
                </a:path>
                <a:path w="483870" h="437515">
                  <a:moveTo>
                    <a:pt x="398132" y="59461"/>
                  </a:moveTo>
                  <a:lnTo>
                    <a:pt x="397891" y="58559"/>
                  </a:lnTo>
                  <a:lnTo>
                    <a:pt x="397408" y="57480"/>
                  </a:lnTo>
                  <a:lnTo>
                    <a:pt x="396709" y="56781"/>
                  </a:lnTo>
                  <a:lnTo>
                    <a:pt x="396887" y="56400"/>
                  </a:lnTo>
                  <a:lnTo>
                    <a:pt x="398030" y="53721"/>
                  </a:lnTo>
                  <a:lnTo>
                    <a:pt x="396303" y="52768"/>
                  </a:lnTo>
                  <a:lnTo>
                    <a:pt x="393255" y="52819"/>
                  </a:lnTo>
                  <a:lnTo>
                    <a:pt x="393420" y="52006"/>
                  </a:lnTo>
                  <a:lnTo>
                    <a:pt x="391515" y="49644"/>
                  </a:lnTo>
                  <a:lnTo>
                    <a:pt x="387743" y="49149"/>
                  </a:lnTo>
                  <a:lnTo>
                    <a:pt x="387667" y="49669"/>
                  </a:lnTo>
                  <a:lnTo>
                    <a:pt x="387667" y="49174"/>
                  </a:lnTo>
                  <a:lnTo>
                    <a:pt x="387565" y="48717"/>
                  </a:lnTo>
                  <a:lnTo>
                    <a:pt x="385991" y="48450"/>
                  </a:lnTo>
                  <a:lnTo>
                    <a:pt x="384835" y="48221"/>
                  </a:lnTo>
                  <a:lnTo>
                    <a:pt x="382981" y="50673"/>
                  </a:lnTo>
                  <a:lnTo>
                    <a:pt x="382371" y="52158"/>
                  </a:lnTo>
                  <a:lnTo>
                    <a:pt x="381317" y="53441"/>
                  </a:lnTo>
                  <a:lnTo>
                    <a:pt x="379882" y="55143"/>
                  </a:lnTo>
                  <a:lnTo>
                    <a:pt x="381266" y="58356"/>
                  </a:lnTo>
                  <a:lnTo>
                    <a:pt x="384759" y="59258"/>
                  </a:lnTo>
                  <a:lnTo>
                    <a:pt x="385660" y="57708"/>
                  </a:lnTo>
                  <a:lnTo>
                    <a:pt x="387692" y="57454"/>
                  </a:lnTo>
                  <a:lnTo>
                    <a:pt x="387769" y="56984"/>
                  </a:lnTo>
                  <a:lnTo>
                    <a:pt x="387769" y="56426"/>
                  </a:lnTo>
                  <a:lnTo>
                    <a:pt x="388670" y="57150"/>
                  </a:lnTo>
                  <a:lnTo>
                    <a:pt x="389953" y="57302"/>
                  </a:lnTo>
                  <a:lnTo>
                    <a:pt x="392811" y="55092"/>
                  </a:lnTo>
                  <a:lnTo>
                    <a:pt x="392950" y="54381"/>
                  </a:lnTo>
                  <a:lnTo>
                    <a:pt x="394068" y="55524"/>
                  </a:lnTo>
                  <a:lnTo>
                    <a:pt x="392938" y="56578"/>
                  </a:lnTo>
                  <a:lnTo>
                    <a:pt x="392938" y="56959"/>
                  </a:lnTo>
                  <a:lnTo>
                    <a:pt x="392938" y="57226"/>
                  </a:lnTo>
                  <a:lnTo>
                    <a:pt x="393890" y="58839"/>
                  </a:lnTo>
                  <a:lnTo>
                    <a:pt x="395757" y="58712"/>
                  </a:lnTo>
                  <a:lnTo>
                    <a:pt x="398132" y="59461"/>
                  </a:lnTo>
                  <a:close/>
                </a:path>
                <a:path w="483870" h="437515">
                  <a:moveTo>
                    <a:pt x="411162" y="103644"/>
                  </a:moveTo>
                  <a:lnTo>
                    <a:pt x="410006" y="102946"/>
                  </a:lnTo>
                  <a:lnTo>
                    <a:pt x="409003" y="102666"/>
                  </a:lnTo>
                  <a:lnTo>
                    <a:pt x="408381" y="101663"/>
                  </a:lnTo>
                  <a:lnTo>
                    <a:pt x="407327" y="100787"/>
                  </a:lnTo>
                  <a:lnTo>
                    <a:pt x="404685" y="100228"/>
                  </a:lnTo>
                  <a:lnTo>
                    <a:pt x="402831" y="100253"/>
                  </a:lnTo>
                  <a:lnTo>
                    <a:pt x="404088" y="97447"/>
                  </a:lnTo>
                  <a:lnTo>
                    <a:pt x="402755" y="96367"/>
                  </a:lnTo>
                  <a:lnTo>
                    <a:pt x="403504" y="93611"/>
                  </a:lnTo>
                  <a:lnTo>
                    <a:pt x="403161" y="91922"/>
                  </a:lnTo>
                  <a:lnTo>
                    <a:pt x="397357" y="90792"/>
                  </a:lnTo>
                  <a:lnTo>
                    <a:pt x="395655" y="91668"/>
                  </a:lnTo>
                  <a:lnTo>
                    <a:pt x="393547" y="92824"/>
                  </a:lnTo>
                  <a:lnTo>
                    <a:pt x="390626" y="99174"/>
                  </a:lnTo>
                  <a:lnTo>
                    <a:pt x="391414" y="101206"/>
                  </a:lnTo>
                  <a:lnTo>
                    <a:pt x="392239" y="103339"/>
                  </a:lnTo>
                  <a:lnTo>
                    <a:pt x="394119" y="103619"/>
                  </a:lnTo>
                  <a:lnTo>
                    <a:pt x="395922" y="103974"/>
                  </a:lnTo>
                  <a:lnTo>
                    <a:pt x="396125" y="104203"/>
                  </a:lnTo>
                  <a:lnTo>
                    <a:pt x="396049" y="104648"/>
                  </a:lnTo>
                  <a:lnTo>
                    <a:pt x="397891" y="105600"/>
                  </a:lnTo>
                  <a:lnTo>
                    <a:pt x="398767" y="105778"/>
                  </a:lnTo>
                  <a:lnTo>
                    <a:pt x="396074" y="107581"/>
                  </a:lnTo>
                  <a:lnTo>
                    <a:pt x="396481" y="108394"/>
                  </a:lnTo>
                  <a:lnTo>
                    <a:pt x="396367" y="109867"/>
                  </a:lnTo>
                  <a:lnTo>
                    <a:pt x="394500" y="110731"/>
                  </a:lnTo>
                  <a:lnTo>
                    <a:pt x="392544" y="111633"/>
                  </a:lnTo>
                  <a:lnTo>
                    <a:pt x="392734" y="112661"/>
                  </a:lnTo>
                  <a:lnTo>
                    <a:pt x="393649" y="113919"/>
                  </a:lnTo>
                  <a:lnTo>
                    <a:pt x="394322" y="114998"/>
                  </a:lnTo>
                  <a:lnTo>
                    <a:pt x="394373" y="116497"/>
                  </a:lnTo>
                  <a:lnTo>
                    <a:pt x="398259" y="114719"/>
                  </a:lnTo>
                  <a:lnTo>
                    <a:pt x="398018" y="113715"/>
                  </a:lnTo>
                  <a:lnTo>
                    <a:pt x="397891" y="113538"/>
                  </a:lnTo>
                  <a:lnTo>
                    <a:pt x="401751" y="111531"/>
                  </a:lnTo>
                  <a:lnTo>
                    <a:pt x="403390" y="110451"/>
                  </a:lnTo>
                  <a:lnTo>
                    <a:pt x="402958" y="109245"/>
                  </a:lnTo>
                  <a:lnTo>
                    <a:pt x="402882" y="108292"/>
                  </a:lnTo>
                  <a:lnTo>
                    <a:pt x="403885" y="108915"/>
                  </a:lnTo>
                  <a:lnTo>
                    <a:pt x="405091" y="109245"/>
                  </a:lnTo>
                  <a:lnTo>
                    <a:pt x="407352" y="108623"/>
                  </a:lnTo>
                  <a:lnTo>
                    <a:pt x="408203" y="107492"/>
                  </a:lnTo>
                  <a:lnTo>
                    <a:pt x="408825" y="106235"/>
                  </a:lnTo>
                  <a:lnTo>
                    <a:pt x="411162" y="106083"/>
                  </a:lnTo>
                  <a:lnTo>
                    <a:pt x="411162" y="103644"/>
                  </a:lnTo>
                  <a:close/>
                </a:path>
                <a:path w="483870" h="437515">
                  <a:moveTo>
                    <a:pt x="430174" y="110845"/>
                  </a:moveTo>
                  <a:lnTo>
                    <a:pt x="427609" y="108661"/>
                  </a:lnTo>
                  <a:lnTo>
                    <a:pt x="426478" y="108470"/>
                  </a:lnTo>
                  <a:lnTo>
                    <a:pt x="426123" y="108394"/>
                  </a:lnTo>
                  <a:lnTo>
                    <a:pt x="425729" y="108470"/>
                  </a:lnTo>
                  <a:lnTo>
                    <a:pt x="425348" y="108470"/>
                  </a:lnTo>
                  <a:lnTo>
                    <a:pt x="424624" y="108496"/>
                  </a:lnTo>
                  <a:lnTo>
                    <a:pt x="423570" y="108242"/>
                  </a:lnTo>
                  <a:lnTo>
                    <a:pt x="423392" y="109067"/>
                  </a:lnTo>
                  <a:lnTo>
                    <a:pt x="423240" y="109867"/>
                  </a:lnTo>
                  <a:lnTo>
                    <a:pt x="422960" y="110871"/>
                  </a:lnTo>
                  <a:lnTo>
                    <a:pt x="423722" y="111734"/>
                  </a:lnTo>
                  <a:lnTo>
                    <a:pt x="424802" y="112979"/>
                  </a:lnTo>
                  <a:lnTo>
                    <a:pt x="426961" y="113512"/>
                  </a:lnTo>
                  <a:lnTo>
                    <a:pt x="428739" y="112661"/>
                  </a:lnTo>
                  <a:lnTo>
                    <a:pt x="429209" y="112433"/>
                  </a:lnTo>
                  <a:lnTo>
                    <a:pt x="429717" y="111925"/>
                  </a:lnTo>
                  <a:lnTo>
                    <a:pt x="430174" y="110845"/>
                  </a:lnTo>
                  <a:close/>
                </a:path>
                <a:path w="483870" h="437515">
                  <a:moveTo>
                    <a:pt x="438480" y="129247"/>
                  </a:moveTo>
                  <a:lnTo>
                    <a:pt x="438073" y="128752"/>
                  </a:lnTo>
                  <a:lnTo>
                    <a:pt x="437845" y="128168"/>
                  </a:lnTo>
                  <a:lnTo>
                    <a:pt x="437146" y="128346"/>
                  </a:lnTo>
                  <a:lnTo>
                    <a:pt x="437070" y="128600"/>
                  </a:lnTo>
                  <a:lnTo>
                    <a:pt x="436841" y="129006"/>
                  </a:lnTo>
                  <a:lnTo>
                    <a:pt x="437248" y="129476"/>
                  </a:lnTo>
                  <a:lnTo>
                    <a:pt x="437502" y="130086"/>
                  </a:lnTo>
                  <a:lnTo>
                    <a:pt x="438302" y="129806"/>
                  </a:lnTo>
                  <a:lnTo>
                    <a:pt x="438480" y="129247"/>
                  </a:lnTo>
                  <a:close/>
                </a:path>
                <a:path w="483870" h="437515">
                  <a:moveTo>
                    <a:pt x="441972" y="116471"/>
                  </a:moveTo>
                  <a:lnTo>
                    <a:pt x="440410" y="115849"/>
                  </a:lnTo>
                  <a:lnTo>
                    <a:pt x="439902" y="115100"/>
                  </a:lnTo>
                  <a:lnTo>
                    <a:pt x="439280" y="114693"/>
                  </a:lnTo>
                  <a:lnTo>
                    <a:pt x="439000" y="113436"/>
                  </a:lnTo>
                  <a:lnTo>
                    <a:pt x="437095" y="114668"/>
                  </a:lnTo>
                  <a:lnTo>
                    <a:pt x="436918" y="116801"/>
                  </a:lnTo>
                  <a:lnTo>
                    <a:pt x="438531" y="118084"/>
                  </a:lnTo>
                  <a:lnTo>
                    <a:pt x="439686" y="118110"/>
                  </a:lnTo>
                  <a:lnTo>
                    <a:pt x="441972" y="116471"/>
                  </a:lnTo>
                  <a:close/>
                </a:path>
                <a:path w="483870" h="437515">
                  <a:moveTo>
                    <a:pt x="446112" y="136131"/>
                  </a:moveTo>
                  <a:lnTo>
                    <a:pt x="446036" y="135978"/>
                  </a:lnTo>
                  <a:lnTo>
                    <a:pt x="445757" y="135356"/>
                  </a:lnTo>
                  <a:lnTo>
                    <a:pt x="445160" y="135572"/>
                  </a:lnTo>
                  <a:lnTo>
                    <a:pt x="444652" y="135648"/>
                  </a:lnTo>
                  <a:lnTo>
                    <a:pt x="445211" y="134848"/>
                  </a:lnTo>
                  <a:lnTo>
                    <a:pt x="445185" y="133997"/>
                  </a:lnTo>
                  <a:lnTo>
                    <a:pt x="444906" y="133019"/>
                  </a:lnTo>
                  <a:lnTo>
                    <a:pt x="444131" y="133438"/>
                  </a:lnTo>
                  <a:lnTo>
                    <a:pt x="443166" y="132638"/>
                  </a:lnTo>
                  <a:lnTo>
                    <a:pt x="442468" y="133464"/>
                  </a:lnTo>
                  <a:lnTo>
                    <a:pt x="441337" y="134772"/>
                  </a:lnTo>
                  <a:lnTo>
                    <a:pt x="442849" y="135204"/>
                  </a:lnTo>
                  <a:lnTo>
                    <a:pt x="443598" y="136258"/>
                  </a:lnTo>
                  <a:lnTo>
                    <a:pt x="444080" y="136156"/>
                  </a:lnTo>
                  <a:lnTo>
                    <a:pt x="444449" y="135851"/>
                  </a:lnTo>
                  <a:lnTo>
                    <a:pt x="444347" y="136004"/>
                  </a:lnTo>
                  <a:lnTo>
                    <a:pt x="444246" y="136182"/>
                  </a:lnTo>
                  <a:lnTo>
                    <a:pt x="444157" y="136334"/>
                  </a:lnTo>
                  <a:lnTo>
                    <a:pt x="444525" y="136956"/>
                  </a:lnTo>
                  <a:lnTo>
                    <a:pt x="445135" y="136702"/>
                  </a:lnTo>
                  <a:lnTo>
                    <a:pt x="445630" y="136677"/>
                  </a:lnTo>
                  <a:lnTo>
                    <a:pt x="445782" y="136677"/>
                  </a:lnTo>
                  <a:lnTo>
                    <a:pt x="446112" y="136131"/>
                  </a:lnTo>
                  <a:close/>
                </a:path>
                <a:path w="483870" h="437515">
                  <a:moveTo>
                    <a:pt x="446557" y="102870"/>
                  </a:moveTo>
                  <a:lnTo>
                    <a:pt x="444703" y="100863"/>
                  </a:lnTo>
                  <a:lnTo>
                    <a:pt x="442125" y="100558"/>
                  </a:lnTo>
                  <a:lnTo>
                    <a:pt x="442290" y="100558"/>
                  </a:lnTo>
                  <a:lnTo>
                    <a:pt x="440105" y="100330"/>
                  </a:lnTo>
                  <a:lnTo>
                    <a:pt x="439229" y="100558"/>
                  </a:lnTo>
                  <a:lnTo>
                    <a:pt x="439229" y="100241"/>
                  </a:lnTo>
                  <a:lnTo>
                    <a:pt x="439305" y="97116"/>
                  </a:lnTo>
                  <a:lnTo>
                    <a:pt x="441642" y="96939"/>
                  </a:lnTo>
                  <a:lnTo>
                    <a:pt x="441756" y="96469"/>
                  </a:lnTo>
                  <a:lnTo>
                    <a:pt x="442048" y="95288"/>
                  </a:lnTo>
                  <a:lnTo>
                    <a:pt x="443598" y="94284"/>
                  </a:lnTo>
                  <a:lnTo>
                    <a:pt x="443953" y="94056"/>
                  </a:lnTo>
                  <a:lnTo>
                    <a:pt x="443369" y="92049"/>
                  </a:lnTo>
                  <a:lnTo>
                    <a:pt x="442544" y="91274"/>
                  </a:lnTo>
                  <a:lnTo>
                    <a:pt x="441794" y="90487"/>
                  </a:lnTo>
                  <a:lnTo>
                    <a:pt x="441312" y="89331"/>
                  </a:lnTo>
                  <a:lnTo>
                    <a:pt x="440740" y="88265"/>
                  </a:lnTo>
                  <a:lnTo>
                    <a:pt x="439851" y="86474"/>
                  </a:lnTo>
                  <a:lnTo>
                    <a:pt x="435610" y="86474"/>
                  </a:lnTo>
                  <a:lnTo>
                    <a:pt x="435063" y="86118"/>
                  </a:lnTo>
                  <a:lnTo>
                    <a:pt x="433832" y="84924"/>
                  </a:lnTo>
                  <a:lnTo>
                    <a:pt x="433578" y="84924"/>
                  </a:lnTo>
                  <a:lnTo>
                    <a:pt x="432574" y="87782"/>
                  </a:lnTo>
                  <a:lnTo>
                    <a:pt x="431901" y="89509"/>
                  </a:lnTo>
                  <a:lnTo>
                    <a:pt x="433463" y="90716"/>
                  </a:lnTo>
                  <a:lnTo>
                    <a:pt x="433463" y="92976"/>
                  </a:lnTo>
                  <a:lnTo>
                    <a:pt x="432854" y="94056"/>
                  </a:lnTo>
                  <a:lnTo>
                    <a:pt x="429602" y="93510"/>
                  </a:lnTo>
                  <a:lnTo>
                    <a:pt x="429247" y="94056"/>
                  </a:lnTo>
                  <a:lnTo>
                    <a:pt x="428942" y="94284"/>
                  </a:lnTo>
                  <a:lnTo>
                    <a:pt x="426935" y="94284"/>
                  </a:lnTo>
                  <a:lnTo>
                    <a:pt x="425157" y="93484"/>
                  </a:lnTo>
                  <a:lnTo>
                    <a:pt x="424370" y="93484"/>
                  </a:lnTo>
                  <a:lnTo>
                    <a:pt x="423418" y="93256"/>
                  </a:lnTo>
                  <a:lnTo>
                    <a:pt x="423316" y="94780"/>
                  </a:lnTo>
                  <a:lnTo>
                    <a:pt x="421957" y="95059"/>
                  </a:lnTo>
                  <a:lnTo>
                    <a:pt x="420179" y="96469"/>
                  </a:lnTo>
                  <a:lnTo>
                    <a:pt x="420293" y="97116"/>
                  </a:lnTo>
                  <a:lnTo>
                    <a:pt x="420852" y="100228"/>
                  </a:lnTo>
                  <a:lnTo>
                    <a:pt x="422490" y="101650"/>
                  </a:lnTo>
                  <a:lnTo>
                    <a:pt x="421132" y="102870"/>
                  </a:lnTo>
                  <a:lnTo>
                    <a:pt x="420979" y="104279"/>
                  </a:lnTo>
                  <a:lnTo>
                    <a:pt x="420979" y="105003"/>
                  </a:lnTo>
                  <a:lnTo>
                    <a:pt x="421652" y="105079"/>
                  </a:lnTo>
                  <a:lnTo>
                    <a:pt x="422440" y="105105"/>
                  </a:lnTo>
                  <a:lnTo>
                    <a:pt x="423672" y="105130"/>
                  </a:lnTo>
                  <a:lnTo>
                    <a:pt x="424700" y="105105"/>
                  </a:lnTo>
                  <a:lnTo>
                    <a:pt x="424446" y="103390"/>
                  </a:lnTo>
                  <a:lnTo>
                    <a:pt x="424345" y="102692"/>
                  </a:lnTo>
                  <a:lnTo>
                    <a:pt x="424395" y="102489"/>
                  </a:lnTo>
                  <a:lnTo>
                    <a:pt x="426275" y="102489"/>
                  </a:lnTo>
                  <a:lnTo>
                    <a:pt x="426326" y="103898"/>
                  </a:lnTo>
                  <a:lnTo>
                    <a:pt x="426491" y="103898"/>
                  </a:lnTo>
                  <a:lnTo>
                    <a:pt x="426732" y="104101"/>
                  </a:lnTo>
                  <a:lnTo>
                    <a:pt x="426847" y="105105"/>
                  </a:lnTo>
                  <a:lnTo>
                    <a:pt x="426885" y="105333"/>
                  </a:lnTo>
                  <a:lnTo>
                    <a:pt x="427304" y="105829"/>
                  </a:lnTo>
                  <a:lnTo>
                    <a:pt x="428205" y="106514"/>
                  </a:lnTo>
                  <a:lnTo>
                    <a:pt x="428320" y="106680"/>
                  </a:lnTo>
                  <a:lnTo>
                    <a:pt x="428739" y="106680"/>
                  </a:lnTo>
                  <a:lnTo>
                    <a:pt x="429895" y="107264"/>
                  </a:lnTo>
                  <a:lnTo>
                    <a:pt x="429691" y="107264"/>
                  </a:lnTo>
                  <a:lnTo>
                    <a:pt x="432384" y="107518"/>
                  </a:lnTo>
                  <a:lnTo>
                    <a:pt x="433578" y="106680"/>
                  </a:lnTo>
                  <a:lnTo>
                    <a:pt x="435203" y="105105"/>
                  </a:lnTo>
                  <a:lnTo>
                    <a:pt x="435622" y="104825"/>
                  </a:lnTo>
                  <a:lnTo>
                    <a:pt x="436321" y="104622"/>
                  </a:lnTo>
                  <a:lnTo>
                    <a:pt x="437172" y="104330"/>
                  </a:lnTo>
                  <a:lnTo>
                    <a:pt x="437603" y="104825"/>
                  </a:lnTo>
                  <a:lnTo>
                    <a:pt x="438124" y="105105"/>
                  </a:lnTo>
                  <a:lnTo>
                    <a:pt x="438746" y="104432"/>
                  </a:lnTo>
                  <a:lnTo>
                    <a:pt x="439000" y="104825"/>
                  </a:lnTo>
                  <a:lnTo>
                    <a:pt x="439077" y="105829"/>
                  </a:lnTo>
                  <a:lnTo>
                    <a:pt x="440410" y="106514"/>
                  </a:lnTo>
                  <a:lnTo>
                    <a:pt x="440537" y="106680"/>
                  </a:lnTo>
                  <a:lnTo>
                    <a:pt x="440855" y="107264"/>
                  </a:lnTo>
                  <a:lnTo>
                    <a:pt x="443166" y="109067"/>
                  </a:lnTo>
                  <a:lnTo>
                    <a:pt x="445604" y="108089"/>
                  </a:lnTo>
                  <a:lnTo>
                    <a:pt x="445706" y="107518"/>
                  </a:lnTo>
                  <a:lnTo>
                    <a:pt x="445744" y="107264"/>
                  </a:lnTo>
                  <a:lnTo>
                    <a:pt x="445846" y="106680"/>
                  </a:lnTo>
                  <a:lnTo>
                    <a:pt x="445884" y="106514"/>
                  </a:lnTo>
                  <a:lnTo>
                    <a:pt x="445998" y="105829"/>
                  </a:lnTo>
                  <a:lnTo>
                    <a:pt x="446087" y="105333"/>
                  </a:lnTo>
                  <a:lnTo>
                    <a:pt x="446189" y="104825"/>
                  </a:lnTo>
                  <a:lnTo>
                    <a:pt x="446290" y="104330"/>
                  </a:lnTo>
                  <a:lnTo>
                    <a:pt x="446366" y="103898"/>
                  </a:lnTo>
                  <a:lnTo>
                    <a:pt x="446557" y="102870"/>
                  </a:lnTo>
                  <a:close/>
                </a:path>
                <a:path w="483870" h="437515">
                  <a:moveTo>
                    <a:pt x="456730" y="130035"/>
                  </a:moveTo>
                  <a:lnTo>
                    <a:pt x="454418" y="119659"/>
                  </a:lnTo>
                  <a:lnTo>
                    <a:pt x="453821" y="119367"/>
                  </a:lnTo>
                  <a:lnTo>
                    <a:pt x="453034" y="119583"/>
                  </a:lnTo>
                  <a:lnTo>
                    <a:pt x="452767" y="122021"/>
                  </a:lnTo>
                  <a:lnTo>
                    <a:pt x="452056" y="122402"/>
                  </a:lnTo>
                  <a:lnTo>
                    <a:pt x="451662" y="119037"/>
                  </a:lnTo>
                  <a:lnTo>
                    <a:pt x="450126" y="119837"/>
                  </a:lnTo>
                  <a:lnTo>
                    <a:pt x="449173" y="118884"/>
                  </a:lnTo>
                  <a:lnTo>
                    <a:pt x="448945" y="119113"/>
                  </a:lnTo>
                  <a:lnTo>
                    <a:pt x="448716" y="119113"/>
                  </a:lnTo>
                  <a:lnTo>
                    <a:pt x="449021" y="118529"/>
                  </a:lnTo>
                  <a:lnTo>
                    <a:pt x="449795" y="118910"/>
                  </a:lnTo>
                  <a:lnTo>
                    <a:pt x="451434" y="118833"/>
                  </a:lnTo>
                  <a:lnTo>
                    <a:pt x="452513" y="118986"/>
                  </a:lnTo>
                  <a:lnTo>
                    <a:pt x="453771" y="118910"/>
                  </a:lnTo>
                  <a:lnTo>
                    <a:pt x="454037" y="119037"/>
                  </a:lnTo>
                  <a:lnTo>
                    <a:pt x="454291" y="119037"/>
                  </a:lnTo>
                  <a:lnTo>
                    <a:pt x="452158" y="109524"/>
                  </a:lnTo>
                  <a:lnTo>
                    <a:pt x="451726" y="109550"/>
                  </a:lnTo>
                  <a:lnTo>
                    <a:pt x="451281" y="109702"/>
                  </a:lnTo>
                  <a:lnTo>
                    <a:pt x="450850" y="109766"/>
                  </a:lnTo>
                  <a:lnTo>
                    <a:pt x="450126" y="109067"/>
                  </a:lnTo>
                  <a:lnTo>
                    <a:pt x="448640" y="108546"/>
                  </a:lnTo>
                  <a:lnTo>
                    <a:pt x="446913" y="109524"/>
                  </a:lnTo>
                  <a:lnTo>
                    <a:pt x="447116" y="110096"/>
                  </a:lnTo>
                  <a:lnTo>
                    <a:pt x="447421" y="110629"/>
                  </a:lnTo>
                  <a:lnTo>
                    <a:pt x="445401" y="111302"/>
                  </a:lnTo>
                  <a:lnTo>
                    <a:pt x="444347" y="112585"/>
                  </a:lnTo>
                  <a:lnTo>
                    <a:pt x="443293" y="114414"/>
                  </a:lnTo>
                  <a:lnTo>
                    <a:pt x="441566" y="117449"/>
                  </a:lnTo>
                  <a:lnTo>
                    <a:pt x="442874" y="120815"/>
                  </a:lnTo>
                  <a:lnTo>
                    <a:pt x="440893" y="125742"/>
                  </a:lnTo>
                  <a:lnTo>
                    <a:pt x="440334" y="127850"/>
                  </a:lnTo>
                  <a:lnTo>
                    <a:pt x="442163" y="128651"/>
                  </a:lnTo>
                  <a:lnTo>
                    <a:pt x="443649" y="129984"/>
                  </a:lnTo>
                  <a:lnTo>
                    <a:pt x="445058" y="131660"/>
                  </a:lnTo>
                  <a:lnTo>
                    <a:pt x="446862" y="130632"/>
                  </a:lnTo>
                  <a:lnTo>
                    <a:pt x="448614" y="131508"/>
                  </a:lnTo>
                  <a:lnTo>
                    <a:pt x="449745" y="130759"/>
                  </a:lnTo>
                  <a:lnTo>
                    <a:pt x="450748" y="130886"/>
                  </a:lnTo>
                  <a:lnTo>
                    <a:pt x="451637" y="130556"/>
                  </a:lnTo>
                  <a:lnTo>
                    <a:pt x="452488" y="129755"/>
                  </a:lnTo>
                  <a:lnTo>
                    <a:pt x="453085" y="129755"/>
                  </a:lnTo>
                  <a:lnTo>
                    <a:pt x="453669" y="129806"/>
                  </a:lnTo>
                  <a:lnTo>
                    <a:pt x="455091" y="130632"/>
                  </a:lnTo>
                  <a:lnTo>
                    <a:pt x="455955" y="130378"/>
                  </a:lnTo>
                  <a:lnTo>
                    <a:pt x="456730" y="130035"/>
                  </a:lnTo>
                  <a:close/>
                </a:path>
                <a:path w="483870" h="437515">
                  <a:moveTo>
                    <a:pt x="463486" y="160058"/>
                  </a:moveTo>
                  <a:lnTo>
                    <a:pt x="461352" y="150520"/>
                  </a:lnTo>
                  <a:lnTo>
                    <a:pt x="461200" y="150609"/>
                  </a:lnTo>
                  <a:lnTo>
                    <a:pt x="461048" y="150634"/>
                  </a:lnTo>
                  <a:lnTo>
                    <a:pt x="459041" y="152196"/>
                  </a:lnTo>
                  <a:lnTo>
                    <a:pt x="459193" y="154876"/>
                  </a:lnTo>
                  <a:lnTo>
                    <a:pt x="458304" y="157238"/>
                  </a:lnTo>
                  <a:lnTo>
                    <a:pt x="458711" y="157975"/>
                  </a:lnTo>
                  <a:lnTo>
                    <a:pt x="459041" y="158026"/>
                  </a:lnTo>
                  <a:lnTo>
                    <a:pt x="459143" y="158496"/>
                  </a:lnTo>
                  <a:lnTo>
                    <a:pt x="459016" y="158953"/>
                  </a:lnTo>
                  <a:lnTo>
                    <a:pt x="459435" y="159219"/>
                  </a:lnTo>
                  <a:lnTo>
                    <a:pt x="459994" y="159550"/>
                  </a:lnTo>
                  <a:lnTo>
                    <a:pt x="460362" y="159397"/>
                  </a:lnTo>
                  <a:lnTo>
                    <a:pt x="460692" y="159131"/>
                  </a:lnTo>
                  <a:lnTo>
                    <a:pt x="461492" y="159778"/>
                  </a:lnTo>
                  <a:lnTo>
                    <a:pt x="462457" y="160058"/>
                  </a:lnTo>
                  <a:lnTo>
                    <a:pt x="463486" y="160058"/>
                  </a:lnTo>
                  <a:close/>
                </a:path>
                <a:path w="483870" h="437515">
                  <a:moveTo>
                    <a:pt x="465112" y="167106"/>
                  </a:moveTo>
                  <a:lnTo>
                    <a:pt x="464858" y="165925"/>
                  </a:lnTo>
                  <a:lnTo>
                    <a:pt x="464159" y="165277"/>
                  </a:lnTo>
                  <a:lnTo>
                    <a:pt x="463384" y="164922"/>
                  </a:lnTo>
                  <a:lnTo>
                    <a:pt x="462407" y="164973"/>
                  </a:lnTo>
                  <a:lnTo>
                    <a:pt x="460489" y="165049"/>
                  </a:lnTo>
                  <a:lnTo>
                    <a:pt x="461772" y="167436"/>
                  </a:lnTo>
                  <a:lnTo>
                    <a:pt x="460273" y="167716"/>
                  </a:lnTo>
                  <a:lnTo>
                    <a:pt x="460794" y="168363"/>
                  </a:lnTo>
                  <a:lnTo>
                    <a:pt x="461772" y="169519"/>
                  </a:lnTo>
                  <a:lnTo>
                    <a:pt x="462749" y="169646"/>
                  </a:lnTo>
                  <a:lnTo>
                    <a:pt x="464312" y="168236"/>
                  </a:lnTo>
                  <a:lnTo>
                    <a:pt x="465112" y="167106"/>
                  </a:lnTo>
                  <a:close/>
                </a:path>
                <a:path w="483870" h="437515">
                  <a:moveTo>
                    <a:pt x="473443" y="238226"/>
                  </a:moveTo>
                  <a:lnTo>
                    <a:pt x="473202" y="237934"/>
                  </a:lnTo>
                  <a:lnTo>
                    <a:pt x="473189" y="238226"/>
                  </a:lnTo>
                  <a:lnTo>
                    <a:pt x="473443" y="238226"/>
                  </a:lnTo>
                  <a:close/>
                </a:path>
                <a:path w="483870" h="437515">
                  <a:moveTo>
                    <a:pt x="483412" y="248640"/>
                  </a:moveTo>
                  <a:lnTo>
                    <a:pt x="483362" y="248386"/>
                  </a:lnTo>
                  <a:lnTo>
                    <a:pt x="483285" y="248069"/>
                  </a:lnTo>
                  <a:lnTo>
                    <a:pt x="483184" y="247611"/>
                  </a:lnTo>
                  <a:lnTo>
                    <a:pt x="483057" y="247065"/>
                  </a:lnTo>
                  <a:lnTo>
                    <a:pt x="480885" y="237426"/>
                  </a:lnTo>
                  <a:lnTo>
                    <a:pt x="480796" y="236994"/>
                  </a:lnTo>
                  <a:lnTo>
                    <a:pt x="480695" y="236537"/>
                  </a:lnTo>
                  <a:lnTo>
                    <a:pt x="480580" y="236042"/>
                  </a:lnTo>
                  <a:lnTo>
                    <a:pt x="480542" y="235864"/>
                  </a:lnTo>
                  <a:lnTo>
                    <a:pt x="480415" y="235318"/>
                  </a:lnTo>
                  <a:lnTo>
                    <a:pt x="480339" y="234962"/>
                  </a:lnTo>
                  <a:lnTo>
                    <a:pt x="480250" y="234581"/>
                  </a:lnTo>
                  <a:lnTo>
                    <a:pt x="478421" y="226479"/>
                  </a:lnTo>
                  <a:lnTo>
                    <a:pt x="478307" y="225945"/>
                  </a:lnTo>
                  <a:lnTo>
                    <a:pt x="478180" y="225399"/>
                  </a:lnTo>
                  <a:lnTo>
                    <a:pt x="474903" y="210832"/>
                  </a:lnTo>
                  <a:lnTo>
                    <a:pt x="473519" y="211543"/>
                  </a:lnTo>
                  <a:lnTo>
                    <a:pt x="472236" y="212318"/>
                  </a:lnTo>
                  <a:lnTo>
                    <a:pt x="471868" y="213753"/>
                  </a:lnTo>
                  <a:lnTo>
                    <a:pt x="471385" y="215963"/>
                  </a:lnTo>
                  <a:lnTo>
                    <a:pt x="471995" y="218173"/>
                  </a:lnTo>
                  <a:lnTo>
                    <a:pt x="473494" y="220700"/>
                  </a:lnTo>
                  <a:lnTo>
                    <a:pt x="474281" y="221081"/>
                  </a:lnTo>
                  <a:lnTo>
                    <a:pt x="475881" y="223469"/>
                  </a:lnTo>
                  <a:lnTo>
                    <a:pt x="475373" y="225399"/>
                  </a:lnTo>
                  <a:lnTo>
                    <a:pt x="474853" y="225628"/>
                  </a:lnTo>
                  <a:lnTo>
                    <a:pt x="474853" y="234581"/>
                  </a:lnTo>
                  <a:lnTo>
                    <a:pt x="474383" y="235559"/>
                  </a:lnTo>
                  <a:lnTo>
                    <a:pt x="473303" y="237312"/>
                  </a:lnTo>
                  <a:lnTo>
                    <a:pt x="473341" y="236994"/>
                  </a:lnTo>
                  <a:lnTo>
                    <a:pt x="473392" y="236537"/>
                  </a:lnTo>
                  <a:lnTo>
                    <a:pt x="473468" y="235864"/>
                  </a:lnTo>
                  <a:lnTo>
                    <a:pt x="473710" y="235559"/>
                  </a:lnTo>
                  <a:lnTo>
                    <a:pt x="473824" y="235318"/>
                  </a:lnTo>
                  <a:lnTo>
                    <a:pt x="474065" y="234962"/>
                  </a:lnTo>
                  <a:lnTo>
                    <a:pt x="474129" y="234581"/>
                  </a:lnTo>
                  <a:lnTo>
                    <a:pt x="474853" y="234581"/>
                  </a:lnTo>
                  <a:lnTo>
                    <a:pt x="474853" y="225628"/>
                  </a:lnTo>
                  <a:lnTo>
                    <a:pt x="472897" y="226479"/>
                  </a:lnTo>
                  <a:lnTo>
                    <a:pt x="472503" y="226479"/>
                  </a:lnTo>
                  <a:lnTo>
                    <a:pt x="471665" y="225945"/>
                  </a:lnTo>
                  <a:lnTo>
                    <a:pt x="470408" y="227152"/>
                  </a:lnTo>
                  <a:lnTo>
                    <a:pt x="470001" y="227609"/>
                  </a:lnTo>
                  <a:lnTo>
                    <a:pt x="469785" y="228003"/>
                  </a:lnTo>
                  <a:lnTo>
                    <a:pt x="468312" y="228003"/>
                  </a:lnTo>
                  <a:lnTo>
                    <a:pt x="467067" y="226479"/>
                  </a:lnTo>
                  <a:lnTo>
                    <a:pt x="465467" y="228003"/>
                  </a:lnTo>
                  <a:lnTo>
                    <a:pt x="464629" y="228003"/>
                  </a:lnTo>
                  <a:lnTo>
                    <a:pt x="463537" y="228536"/>
                  </a:lnTo>
                  <a:lnTo>
                    <a:pt x="463486" y="229184"/>
                  </a:lnTo>
                  <a:lnTo>
                    <a:pt x="464731" y="230314"/>
                  </a:lnTo>
                  <a:lnTo>
                    <a:pt x="465112" y="231698"/>
                  </a:lnTo>
                  <a:lnTo>
                    <a:pt x="467321" y="231698"/>
                  </a:lnTo>
                  <a:lnTo>
                    <a:pt x="467677" y="232105"/>
                  </a:lnTo>
                  <a:lnTo>
                    <a:pt x="467296" y="232549"/>
                  </a:lnTo>
                  <a:lnTo>
                    <a:pt x="465416" y="234962"/>
                  </a:lnTo>
                  <a:lnTo>
                    <a:pt x="467334" y="234962"/>
                  </a:lnTo>
                  <a:lnTo>
                    <a:pt x="468972" y="235559"/>
                  </a:lnTo>
                  <a:lnTo>
                    <a:pt x="468998" y="236042"/>
                  </a:lnTo>
                  <a:lnTo>
                    <a:pt x="468249" y="236537"/>
                  </a:lnTo>
                  <a:lnTo>
                    <a:pt x="469379" y="237426"/>
                  </a:lnTo>
                  <a:lnTo>
                    <a:pt x="470293" y="238226"/>
                  </a:lnTo>
                  <a:lnTo>
                    <a:pt x="470916" y="238226"/>
                  </a:lnTo>
                  <a:lnTo>
                    <a:pt x="469430" y="240182"/>
                  </a:lnTo>
                  <a:lnTo>
                    <a:pt x="469303" y="241160"/>
                  </a:lnTo>
                  <a:lnTo>
                    <a:pt x="469239" y="241668"/>
                  </a:lnTo>
                  <a:lnTo>
                    <a:pt x="469125" y="242519"/>
                  </a:lnTo>
                  <a:lnTo>
                    <a:pt x="468604" y="244398"/>
                  </a:lnTo>
                  <a:lnTo>
                    <a:pt x="468693" y="245478"/>
                  </a:lnTo>
                  <a:lnTo>
                    <a:pt x="468757" y="246278"/>
                  </a:lnTo>
                  <a:lnTo>
                    <a:pt x="467575" y="247065"/>
                  </a:lnTo>
                  <a:lnTo>
                    <a:pt x="467499" y="247256"/>
                  </a:lnTo>
                  <a:lnTo>
                    <a:pt x="467245" y="247256"/>
                  </a:lnTo>
                  <a:lnTo>
                    <a:pt x="469023" y="248069"/>
                  </a:lnTo>
                  <a:lnTo>
                    <a:pt x="470484" y="248069"/>
                  </a:lnTo>
                  <a:lnTo>
                    <a:pt x="472389" y="247256"/>
                  </a:lnTo>
                  <a:lnTo>
                    <a:pt x="473151" y="246278"/>
                  </a:lnTo>
                  <a:lnTo>
                    <a:pt x="473252" y="245478"/>
                  </a:lnTo>
                  <a:lnTo>
                    <a:pt x="473303" y="245097"/>
                  </a:lnTo>
                  <a:lnTo>
                    <a:pt x="473392" y="244398"/>
                  </a:lnTo>
                  <a:lnTo>
                    <a:pt x="473468" y="243801"/>
                  </a:lnTo>
                  <a:lnTo>
                    <a:pt x="471690" y="243243"/>
                  </a:lnTo>
                  <a:lnTo>
                    <a:pt x="473544" y="241160"/>
                  </a:lnTo>
                  <a:lnTo>
                    <a:pt x="473151" y="240182"/>
                  </a:lnTo>
                  <a:lnTo>
                    <a:pt x="473075" y="237794"/>
                  </a:lnTo>
                  <a:lnTo>
                    <a:pt x="472795" y="237426"/>
                  </a:lnTo>
                  <a:lnTo>
                    <a:pt x="472236" y="237426"/>
                  </a:lnTo>
                  <a:lnTo>
                    <a:pt x="472338" y="237274"/>
                  </a:lnTo>
                  <a:lnTo>
                    <a:pt x="472440" y="236994"/>
                  </a:lnTo>
                  <a:lnTo>
                    <a:pt x="472795" y="237426"/>
                  </a:lnTo>
                  <a:lnTo>
                    <a:pt x="473075" y="237426"/>
                  </a:lnTo>
                  <a:lnTo>
                    <a:pt x="473227" y="237426"/>
                  </a:lnTo>
                  <a:lnTo>
                    <a:pt x="473875" y="237426"/>
                  </a:lnTo>
                  <a:lnTo>
                    <a:pt x="474637" y="238226"/>
                  </a:lnTo>
                  <a:lnTo>
                    <a:pt x="474268" y="238226"/>
                  </a:lnTo>
                  <a:lnTo>
                    <a:pt x="474002" y="241668"/>
                  </a:lnTo>
                  <a:lnTo>
                    <a:pt x="475449" y="243446"/>
                  </a:lnTo>
                  <a:lnTo>
                    <a:pt x="479628" y="245097"/>
                  </a:lnTo>
                  <a:lnTo>
                    <a:pt x="481457" y="245478"/>
                  </a:lnTo>
                  <a:lnTo>
                    <a:pt x="481571" y="246278"/>
                  </a:lnTo>
                  <a:lnTo>
                    <a:pt x="481672" y="247065"/>
                  </a:lnTo>
                  <a:lnTo>
                    <a:pt x="481761" y="247611"/>
                  </a:lnTo>
                  <a:lnTo>
                    <a:pt x="481850" y="248386"/>
                  </a:lnTo>
                  <a:lnTo>
                    <a:pt x="482587" y="248640"/>
                  </a:lnTo>
                  <a:lnTo>
                    <a:pt x="483412" y="248640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1898528" y="9124746"/>
              <a:ext cx="540385" cy="494030"/>
            </a:xfrm>
            <a:custGeom>
              <a:avLst/>
              <a:gdLst/>
              <a:ahLst/>
              <a:cxnLst/>
              <a:rect l="l" t="t" r="r" b="b"/>
              <a:pathLst>
                <a:path w="540384" h="494029">
                  <a:moveTo>
                    <a:pt x="7175" y="469455"/>
                  </a:moveTo>
                  <a:lnTo>
                    <a:pt x="6870" y="469112"/>
                  </a:lnTo>
                  <a:lnTo>
                    <a:pt x="6197" y="468325"/>
                  </a:lnTo>
                  <a:lnTo>
                    <a:pt x="5067" y="468198"/>
                  </a:lnTo>
                  <a:lnTo>
                    <a:pt x="4013" y="468731"/>
                  </a:lnTo>
                  <a:lnTo>
                    <a:pt x="3390" y="469061"/>
                  </a:lnTo>
                  <a:lnTo>
                    <a:pt x="3416" y="469557"/>
                  </a:lnTo>
                  <a:lnTo>
                    <a:pt x="3581" y="470166"/>
                  </a:lnTo>
                  <a:lnTo>
                    <a:pt x="4241" y="471385"/>
                  </a:lnTo>
                  <a:lnTo>
                    <a:pt x="5549" y="470916"/>
                  </a:lnTo>
                  <a:lnTo>
                    <a:pt x="6553" y="471271"/>
                  </a:lnTo>
                  <a:lnTo>
                    <a:pt x="6692" y="470484"/>
                  </a:lnTo>
                  <a:lnTo>
                    <a:pt x="7175" y="469455"/>
                  </a:lnTo>
                  <a:close/>
                </a:path>
                <a:path w="540384" h="494029">
                  <a:moveTo>
                    <a:pt x="10287" y="465086"/>
                  </a:moveTo>
                  <a:lnTo>
                    <a:pt x="10109" y="465061"/>
                  </a:lnTo>
                  <a:lnTo>
                    <a:pt x="9842" y="464985"/>
                  </a:lnTo>
                  <a:lnTo>
                    <a:pt x="9588" y="465289"/>
                  </a:lnTo>
                  <a:lnTo>
                    <a:pt x="9512" y="465594"/>
                  </a:lnTo>
                  <a:lnTo>
                    <a:pt x="9410" y="465848"/>
                  </a:lnTo>
                  <a:lnTo>
                    <a:pt x="9588" y="465848"/>
                  </a:lnTo>
                  <a:lnTo>
                    <a:pt x="9791" y="465874"/>
                  </a:lnTo>
                  <a:lnTo>
                    <a:pt x="9982" y="465874"/>
                  </a:lnTo>
                  <a:lnTo>
                    <a:pt x="10083" y="465620"/>
                  </a:lnTo>
                  <a:lnTo>
                    <a:pt x="10185" y="465340"/>
                  </a:lnTo>
                  <a:lnTo>
                    <a:pt x="10287" y="465086"/>
                  </a:lnTo>
                  <a:close/>
                </a:path>
                <a:path w="540384" h="494029">
                  <a:moveTo>
                    <a:pt x="11366" y="424103"/>
                  </a:moveTo>
                  <a:lnTo>
                    <a:pt x="10210" y="422414"/>
                  </a:lnTo>
                  <a:lnTo>
                    <a:pt x="9690" y="422668"/>
                  </a:lnTo>
                  <a:lnTo>
                    <a:pt x="9207" y="423062"/>
                  </a:lnTo>
                  <a:lnTo>
                    <a:pt x="9131" y="422821"/>
                  </a:lnTo>
                  <a:lnTo>
                    <a:pt x="7683" y="421563"/>
                  </a:lnTo>
                  <a:lnTo>
                    <a:pt x="2209" y="422389"/>
                  </a:lnTo>
                  <a:lnTo>
                    <a:pt x="0" y="425450"/>
                  </a:lnTo>
                  <a:lnTo>
                    <a:pt x="647" y="427189"/>
                  </a:lnTo>
                  <a:lnTo>
                    <a:pt x="419" y="428815"/>
                  </a:lnTo>
                  <a:lnTo>
                    <a:pt x="203" y="430352"/>
                  </a:lnTo>
                  <a:lnTo>
                    <a:pt x="1625" y="430644"/>
                  </a:lnTo>
                  <a:lnTo>
                    <a:pt x="2552" y="431304"/>
                  </a:lnTo>
                  <a:lnTo>
                    <a:pt x="4991" y="432879"/>
                  </a:lnTo>
                  <a:lnTo>
                    <a:pt x="8229" y="432435"/>
                  </a:lnTo>
                  <a:lnTo>
                    <a:pt x="9817" y="429590"/>
                  </a:lnTo>
                  <a:lnTo>
                    <a:pt x="9956" y="428066"/>
                  </a:lnTo>
                  <a:lnTo>
                    <a:pt x="9931" y="426580"/>
                  </a:lnTo>
                  <a:lnTo>
                    <a:pt x="10058" y="426554"/>
                  </a:lnTo>
                  <a:lnTo>
                    <a:pt x="10083" y="426681"/>
                  </a:lnTo>
                  <a:lnTo>
                    <a:pt x="10236" y="426631"/>
                  </a:lnTo>
                  <a:lnTo>
                    <a:pt x="11061" y="426110"/>
                  </a:lnTo>
                  <a:lnTo>
                    <a:pt x="11366" y="424103"/>
                  </a:lnTo>
                  <a:close/>
                </a:path>
                <a:path w="540384" h="494029">
                  <a:moveTo>
                    <a:pt x="14681" y="487083"/>
                  </a:moveTo>
                  <a:lnTo>
                    <a:pt x="11874" y="486651"/>
                  </a:lnTo>
                  <a:lnTo>
                    <a:pt x="11925" y="484365"/>
                  </a:lnTo>
                  <a:lnTo>
                    <a:pt x="8978" y="484416"/>
                  </a:lnTo>
                  <a:lnTo>
                    <a:pt x="8204" y="484593"/>
                  </a:lnTo>
                  <a:lnTo>
                    <a:pt x="4991" y="486905"/>
                  </a:lnTo>
                  <a:lnTo>
                    <a:pt x="4140" y="488988"/>
                  </a:lnTo>
                  <a:lnTo>
                    <a:pt x="6946" y="493001"/>
                  </a:lnTo>
                  <a:lnTo>
                    <a:pt x="9906" y="493610"/>
                  </a:lnTo>
                  <a:lnTo>
                    <a:pt x="12141" y="491972"/>
                  </a:lnTo>
                  <a:lnTo>
                    <a:pt x="13652" y="490867"/>
                  </a:lnTo>
                  <a:lnTo>
                    <a:pt x="14681" y="487083"/>
                  </a:lnTo>
                  <a:close/>
                </a:path>
                <a:path w="540384" h="494029">
                  <a:moveTo>
                    <a:pt x="19481" y="477621"/>
                  </a:moveTo>
                  <a:lnTo>
                    <a:pt x="19202" y="477469"/>
                  </a:lnTo>
                  <a:lnTo>
                    <a:pt x="18948" y="477240"/>
                  </a:lnTo>
                  <a:lnTo>
                    <a:pt x="18643" y="477164"/>
                  </a:lnTo>
                  <a:lnTo>
                    <a:pt x="18300" y="477062"/>
                  </a:lnTo>
                  <a:lnTo>
                    <a:pt x="18097" y="477342"/>
                  </a:lnTo>
                  <a:lnTo>
                    <a:pt x="18275" y="477774"/>
                  </a:lnTo>
                  <a:lnTo>
                    <a:pt x="18351" y="477913"/>
                  </a:lnTo>
                  <a:lnTo>
                    <a:pt x="18796" y="477888"/>
                  </a:lnTo>
                  <a:lnTo>
                    <a:pt x="19075" y="477939"/>
                  </a:lnTo>
                  <a:lnTo>
                    <a:pt x="19202" y="477837"/>
                  </a:lnTo>
                  <a:lnTo>
                    <a:pt x="19354" y="477748"/>
                  </a:lnTo>
                  <a:lnTo>
                    <a:pt x="19481" y="477621"/>
                  </a:lnTo>
                  <a:close/>
                </a:path>
                <a:path w="540384" h="494029">
                  <a:moveTo>
                    <a:pt x="20104" y="474903"/>
                  </a:moveTo>
                  <a:lnTo>
                    <a:pt x="18326" y="472922"/>
                  </a:lnTo>
                  <a:lnTo>
                    <a:pt x="18567" y="470585"/>
                  </a:lnTo>
                  <a:lnTo>
                    <a:pt x="14884" y="472147"/>
                  </a:lnTo>
                  <a:lnTo>
                    <a:pt x="14173" y="471093"/>
                  </a:lnTo>
                  <a:lnTo>
                    <a:pt x="15786" y="468884"/>
                  </a:lnTo>
                  <a:lnTo>
                    <a:pt x="15608" y="467728"/>
                  </a:lnTo>
                  <a:lnTo>
                    <a:pt x="13474" y="468083"/>
                  </a:lnTo>
                  <a:lnTo>
                    <a:pt x="13093" y="465188"/>
                  </a:lnTo>
                  <a:lnTo>
                    <a:pt x="9842" y="468033"/>
                  </a:lnTo>
                  <a:lnTo>
                    <a:pt x="9817" y="469455"/>
                  </a:lnTo>
                  <a:lnTo>
                    <a:pt x="9715" y="470789"/>
                  </a:lnTo>
                  <a:lnTo>
                    <a:pt x="9258" y="470509"/>
                  </a:lnTo>
                  <a:lnTo>
                    <a:pt x="8788" y="470306"/>
                  </a:lnTo>
                  <a:lnTo>
                    <a:pt x="7848" y="471385"/>
                  </a:lnTo>
                  <a:lnTo>
                    <a:pt x="7429" y="472122"/>
                  </a:lnTo>
                  <a:lnTo>
                    <a:pt x="7404" y="473049"/>
                  </a:lnTo>
                  <a:lnTo>
                    <a:pt x="7277" y="473252"/>
                  </a:lnTo>
                  <a:lnTo>
                    <a:pt x="7404" y="473824"/>
                  </a:lnTo>
                  <a:lnTo>
                    <a:pt x="7505" y="474154"/>
                  </a:lnTo>
                  <a:lnTo>
                    <a:pt x="7531" y="474306"/>
                  </a:lnTo>
                  <a:lnTo>
                    <a:pt x="8153" y="475729"/>
                  </a:lnTo>
                  <a:lnTo>
                    <a:pt x="8978" y="476986"/>
                  </a:lnTo>
                  <a:lnTo>
                    <a:pt x="10160" y="480707"/>
                  </a:lnTo>
                  <a:lnTo>
                    <a:pt x="13779" y="481304"/>
                  </a:lnTo>
                  <a:lnTo>
                    <a:pt x="15240" y="479958"/>
                  </a:lnTo>
                  <a:lnTo>
                    <a:pt x="15963" y="479221"/>
                  </a:lnTo>
                  <a:lnTo>
                    <a:pt x="16040" y="478370"/>
                  </a:lnTo>
                  <a:lnTo>
                    <a:pt x="16065" y="477545"/>
                  </a:lnTo>
                  <a:lnTo>
                    <a:pt x="16789" y="477621"/>
                  </a:lnTo>
                  <a:lnTo>
                    <a:pt x="17145" y="477697"/>
                  </a:lnTo>
                  <a:lnTo>
                    <a:pt x="17322" y="476935"/>
                  </a:lnTo>
                  <a:lnTo>
                    <a:pt x="17322" y="476237"/>
                  </a:lnTo>
                  <a:lnTo>
                    <a:pt x="18745" y="475335"/>
                  </a:lnTo>
                  <a:lnTo>
                    <a:pt x="20104" y="474903"/>
                  </a:lnTo>
                  <a:close/>
                </a:path>
                <a:path w="540384" h="494029">
                  <a:moveTo>
                    <a:pt x="22783" y="484797"/>
                  </a:moveTo>
                  <a:lnTo>
                    <a:pt x="22237" y="484390"/>
                  </a:lnTo>
                  <a:lnTo>
                    <a:pt x="21590" y="483514"/>
                  </a:lnTo>
                  <a:lnTo>
                    <a:pt x="20929" y="483844"/>
                  </a:lnTo>
                  <a:lnTo>
                    <a:pt x="20408" y="484416"/>
                  </a:lnTo>
                  <a:lnTo>
                    <a:pt x="20002" y="484847"/>
                  </a:lnTo>
                  <a:lnTo>
                    <a:pt x="19977" y="485330"/>
                  </a:lnTo>
                  <a:lnTo>
                    <a:pt x="20434" y="485851"/>
                  </a:lnTo>
                  <a:lnTo>
                    <a:pt x="21132" y="486651"/>
                  </a:lnTo>
                  <a:lnTo>
                    <a:pt x="21704" y="486359"/>
                  </a:lnTo>
                  <a:lnTo>
                    <a:pt x="22263" y="485775"/>
                  </a:lnTo>
                  <a:lnTo>
                    <a:pt x="22669" y="485343"/>
                  </a:lnTo>
                  <a:lnTo>
                    <a:pt x="22783" y="484797"/>
                  </a:lnTo>
                  <a:close/>
                </a:path>
                <a:path w="540384" h="494029">
                  <a:moveTo>
                    <a:pt x="23114" y="350443"/>
                  </a:moveTo>
                  <a:lnTo>
                    <a:pt x="22720" y="348411"/>
                  </a:lnTo>
                  <a:lnTo>
                    <a:pt x="22212" y="345948"/>
                  </a:lnTo>
                  <a:lnTo>
                    <a:pt x="21463" y="343547"/>
                  </a:lnTo>
                  <a:lnTo>
                    <a:pt x="19202" y="341083"/>
                  </a:lnTo>
                  <a:lnTo>
                    <a:pt x="18669" y="341160"/>
                  </a:lnTo>
                  <a:lnTo>
                    <a:pt x="15938" y="340829"/>
                  </a:lnTo>
                  <a:lnTo>
                    <a:pt x="13779" y="340982"/>
                  </a:lnTo>
                  <a:lnTo>
                    <a:pt x="9512" y="343789"/>
                  </a:lnTo>
                  <a:lnTo>
                    <a:pt x="7200" y="349059"/>
                  </a:lnTo>
                  <a:lnTo>
                    <a:pt x="6692" y="349999"/>
                  </a:lnTo>
                  <a:lnTo>
                    <a:pt x="9563" y="350037"/>
                  </a:lnTo>
                  <a:lnTo>
                    <a:pt x="9931" y="351828"/>
                  </a:lnTo>
                  <a:lnTo>
                    <a:pt x="12801" y="354241"/>
                  </a:lnTo>
                  <a:lnTo>
                    <a:pt x="14859" y="354660"/>
                  </a:lnTo>
                  <a:lnTo>
                    <a:pt x="18694" y="355066"/>
                  </a:lnTo>
                  <a:lnTo>
                    <a:pt x="19329" y="353758"/>
                  </a:lnTo>
                  <a:lnTo>
                    <a:pt x="20878" y="352780"/>
                  </a:lnTo>
                  <a:lnTo>
                    <a:pt x="22288" y="352107"/>
                  </a:lnTo>
                  <a:lnTo>
                    <a:pt x="23114" y="350443"/>
                  </a:lnTo>
                  <a:close/>
                </a:path>
                <a:path w="540384" h="494029">
                  <a:moveTo>
                    <a:pt x="31343" y="342988"/>
                  </a:moveTo>
                  <a:lnTo>
                    <a:pt x="31153" y="342963"/>
                  </a:lnTo>
                  <a:lnTo>
                    <a:pt x="30873" y="342861"/>
                  </a:lnTo>
                  <a:lnTo>
                    <a:pt x="30645" y="343166"/>
                  </a:lnTo>
                  <a:lnTo>
                    <a:pt x="30568" y="343471"/>
                  </a:lnTo>
                  <a:lnTo>
                    <a:pt x="30467" y="343712"/>
                  </a:lnTo>
                  <a:lnTo>
                    <a:pt x="30645" y="343738"/>
                  </a:lnTo>
                  <a:lnTo>
                    <a:pt x="30822" y="343738"/>
                  </a:lnTo>
                  <a:lnTo>
                    <a:pt x="31051" y="343763"/>
                  </a:lnTo>
                  <a:lnTo>
                    <a:pt x="31153" y="343522"/>
                  </a:lnTo>
                  <a:lnTo>
                    <a:pt x="31254" y="343242"/>
                  </a:lnTo>
                  <a:lnTo>
                    <a:pt x="31343" y="342988"/>
                  </a:lnTo>
                  <a:close/>
                </a:path>
                <a:path w="540384" h="494029">
                  <a:moveTo>
                    <a:pt x="31546" y="358533"/>
                  </a:moveTo>
                  <a:lnTo>
                    <a:pt x="31521" y="357098"/>
                  </a:lnTo>
                  <a:lnTo>
                    <a:pt x="29565" y="355041"/>
                  </a:lnTo>
                  <a:lnTo>
                    <a:pt x="29197" y="354660"/>
                  </a:lnTo>
                  <a:lnTo>
                    <a:pt x="28816" y="353783"/>
                  </a:lnTo>
                  <a:lnTo>
                    <a:pt x="28282" y="354190"/>
                  </a:lnTo>
                  <a:lnTo>
                    <a:pt x="27305" y="354939"/>
                  </a:lnTo>
                  <a:lnTo>
                    <a:pt x="26098" y="354431"/>
                  </a:lnTo>
                  <a:lnTo>
                    <a:pt x="24066" y="355790"/>
                  </a:lnTo>
                  <a:lnTo>
                    <a:pt x="24168" y="359587"/>
                  </a:lnTo>
                  <a:lnTo>
                    <a:pt x="26682" y="361937"/>
                  </a:lnTo>
                  <a:lnTo>
                    <a:pt x="27914" y="361835"/>
                  </a:lnTo>
                  <a:lnTo>
                    <a:pt x="31546" y="358533"/>
                  </a:lnTo>
                  <a:close/>
                </a:path>
                <a:path w="540384" h="494029">
                  <a:moveTo>
                    <a:pt x="33159" y="376224"/>
                  </a:moveTo>
                  <a:lnTo>
                    <a:pt x="30289" y="372059"/>
                  </a:lnTo>
                  <a:lnTo>
                    <a:pt x="29946" y="368719"/>
                  </a:lnTo>
                  <a:lnTo>
                    <a:pt x="28816" y="365607"/>
                  </a:lnTo>
                  <a:lnTo>
                    <a:pt x="27914" y="365201"/>
                  </a:lnTo>
                  <a:lnTo>
                    <a:pt x="27940" y="364020"/>
                  </a:lnTo>
                  <a:lnTo>
                    <a:pt x="24218" y="362966"/>
                  </a:lnTo>
                  <a:lnTo>
                    <a:pt x="20878" y="364553"/>
                  </a:lnTo>
                  <a:lnTo>
                    <a:pt x="17386" y="369519"/>
                  </a:lnTo>
                  <a:lnTo>
                    <a:pt x="17945" y="372732"/>
                  </a:lnTo>
                  <a:lnTo>
                    <a:pt x="16268" y="375323"/>
                  </a:lnTo>
                  <a:lnTo>
                    <a:pt x="15659" y="376301"/>
                  </a:lnTo>
                  <a:lnTo>
                    <a:pt x="19126" y="381520"/>
                  </a:lnTo>
                  <a:lnTo>
                    <a:pt x="20027" y="381152"/>
                  </a:lnTo>
                  <a:lnTo>
                    <a:pt x="22834" y="380022"/>
                  </a:lnTo>
                  <a:lnTo>
                    <a:pt x="25552" y="382155"/>
                  </a:lnTo>
                  <a:lnTo>
                    <a:pt x="29997" y="380238"/>
                  </a:lnTo>
                  <a:lnTo>
                    <a:pt x="33159" y="376224"/>
                  </a:lnTo>
                  <a:close/>
                </a:path>
                <a:path w="540384" h="494029">
                  <a:moveTo>
                    <a:pt x="43129" y="392366"/>
                  </a:moveTo>
                  <a:lnTo>
                    <a:pt x="42773" y="391236"/>
                  </a:lnTo>
                  <a:lnTo>
                    <a:pt x="41643" y="389686"/>
                  </a:lnTo>
                  <a:lnTo>
                    <a:pt x="40995" y="389483"/>
                  </a:lnTo>
                  <a:lnTo>
                    <a:pt x="40436" y="389128"/>
                  </a:lnTo>
                  <a:lnTo>
                    <a:pt x="40309" y="389102"/>
                  </a:lnTo>
                  <a:lnTo>
                    <a:pt x="40208" y="388924"/>
                  </a:lnTo>
                  <a:lnTo>
                    <a:pt x="40208" y="388797"/>
                  </a:lnTo>
                  <a:lnTo>
                    <a:pt x="39979" y="388480"/>
                  </a:lnTo>
                  <a:lnTo>
                    <a:pt x="39509" y="388480"/>
                  </a:lnTo>
                  <a:lnTo>
                    <a:pt x="39154" y="388404"/>
                  </a:lnTo>
                  <a:lnTo>
                    <a:pt x="39179" y="388531"/>
                  </a:lnTo>
                  <a:lnTo>
                    <a:pt x="38252" y="388200"/>
                  </a:lnTo>
                  <a:lnTo>
                    <a:pt x="37249" y="388073"/>
                  </a:lnTo>
                  <a:lnTo>
                    <a:pt x="35623" y="387692"/>
                  </a:lnTo>
                  <a:lnTo>
                    <a:pt x="35318" y="387997"/>
                  </a:lnTo>
                  <a:lnTo>
                    <a:pt x="34963" y="388226"/>
                  </a:lnTo>
                  <a:lnTo>
                    <a:pt x="34493" y="388048"/>
                  </a:lnTo>
                  <a:lnTo>
                    <a:pt x="34086" y="388150"/>
                  </a:lnTo>
                  <a:lnTo>
                    <a:pt x="32029" y="389978"/>
                  </a:lnTo>
                  <a:lnTo>
                    <a:pt x="32004" y="391718"/>
                  </a:lnTo>
                  <a:lnTo>
                    <a:pt x="33883" y="393649"/>
                  </a:lnTo>
                  <a:lnTo>
                    <a:pt x="34213" y="393700"/>
                  </a:lnTo>
                  <a:lnTo>
                    <a:pt x="34518" y="393649"/>
                  </a:lnTo>
                  <a:lnTo>
                    <a:pt x="35090" y="393623"/>
                  </a:lnTo>
                  <a:lnTo>
                    <a:pt x="35814" y="393446"/>
                  </a:lnTo>
                  <a:lnTo>
                    <a:pt x="37401" y="393979"/>
                  </a:lnTo>
                  <a:lnTo>
                    <a:pt x="38328" y="395109"/>
                  </a:lnTo>
                  <a:lnTo>
                    <a:pt x="40360" y="395325"/>
                  </a:lnTo>
                  <a:lnTo>
                    <a:pt x="41643" y="395173"/>
                  </a:lnTo>
                  <a:lnTo>
                    <a:pt x="43129" y="392366"/>
                  </a:lnTo>
                  <a:close/>
                </a:path>
                <a:path w="540384" h="494029">
                  <a:moveTo>
                    <a:pt x="185839" y="192951"/>
                  </a:moveTo>
                  <a:lnTo>
                    <a:pt x="184975" y="191897"/>
                  </a:lnTo>
                  <a:lnTo>
                    <a:pt x="184835" y="190842"/>
                  </a:lnTo>
                  <a:lnTo>
                    <a:pt x="184404" y="191160"/>
                  </a:lnTo>
                  <a:lnTo>
                    <a:pt x="183845" y="191414"/>
                  </a:lnTo>
                  <a:lnTo>
                    <a:pt x="183578" y="191846"/>
                  </a:lnTo>
                  <a:lnTo>
                    <a:pt x="183095" y="192544"/>
                  </a:lnTo>
                  <a:lnTo>
                    <a:pt x="182219" y="193370"/>
                  </a:lnTo>
                  <a:lnTo>
                    <a:pt x="183603" y="194284"/>
                  </a:lnTo>
                  <a:lnTo>
                    <a:pt x="184023" y="194678"/>
                  </a:lnTo>
                  <a:lnTo>
                    <a:pt x="184581" y="194500"/>
                  </a:lnTo>
                  <a:lnTo>
                    <a:pt x="184950" y="194030"/>
                  </a:lnTo>
                  <a:lnTo>
                    <a:pt x="185839" y="192951"/>
                  </a:lnTo>
                  <a:close/>
                </a:path>
                <a:path w="540384" h="494029">
                  <a:moveTo>
                    <a:pt x="326364" y="124968"/>
                  </a:moveTo>
                  <a:lnTo>
                    <a:pt x="323875" y="124536"/>
                  </a:lnTo>
                  <a:lnTo>
                    <a:pt x="323024" y="123456"/>
                  </a:lnTo>
                  <a:lnTo>
                    <a:pt x="321614" y="122313"/>
                  </a:lnTo>
                  <a:lnTo>
                    <a:pt x="319506" y="122161"/>
                  </a:lnTo>
                  <a:lnTo>
                    <a:pt x="317576" y="123913"/>
                  </a:lnTo>
                  <a:lnTo>
                    <a:pt x="318058" y="127304"/>
                  </a:lnTo>
                  <a:lnTo>
                    <a:pt x="319201" y="128308"/>
                  </a:lnTo>
                  <a:lnTo>
                    <a:pt x="320763" y="129717"/>
                  </a:lnTo>
                  <a:lnTo>
                    <a:pt x="322326" y="129235"/>
                  </a:lnTo>
                  <a:lnTo>
                    <a:pt x="324281" y="127152"/>
                  </a:lnTo>
                  <a:lnTo>
                    <a:pt x="326364" y="124968"/>
                  </a:lnTo>
                  <a:close/>
                </a:path>
                <a:path w="540384" h="494029">
                  <a:moveTo>
                    <a:pt x="331076" y="152628"/>
                  </a:moveTo>
                  <a:lnTo>
                    <a:pt x="330835" y="152450"/>
                  </a:lnTo>
                  <a:lnTo>
                    <a:pt x="330555" y="152285"/>
                  </a:lnTo>
                  <a:lnTo>
                    <a:pt x="330301" y="152107"/>
                  </a:lnTo>
                  <a:lnTo>
                    <a:pt x="330250" y="152311"/>
                  </a:lnTo>
                  <a:lnTo>
                    <a:pt x="330073" y="152577"/>
                  </a:lnTo>
                  <a:lnTo>
                    <a:pt x="330327" y="152908"/>
                  </a:lnTo>
                  <a:lnTo>
                    <a:pt x="330631" y="153060"/>
                  </a:lnTo>
                  <a:lnTo>
                    <a:pt x="330885" y="153238"/>
                  </a:lnTo>
                  <a:lnTo>
                    <a:pt x="330936" y="153035"/>
                  </a:lnTo>
                  <a:lnTo>
                    <a:pt x="331000" y="152857"/>
                  </a:lnTo>
                  <a:lnTo>
                    <a:pt x="331076" y="152628"/>
                  </a:lnTo>
                  <a:close/>
                </a:path>
                <a:path w="540384" h="494029">
                  <a:moveTo>
                    <a:pt x="334200" y="137998"/>
                  </a:moveTo>
                  <a:lnTo>
                    <a:pt x="332790" y="133197"/>
                  </a:lnTo>
                  <a:lnTo>
                    <a:pt x="327964" y="133197"/>
                  </a:lnTo>
                  <a:lnTo>
                    <a:pt x="325158" y="131622"/>
                  </a:lnTo>
                  <a:lnTo>
                    <a:pt x="323888" y="131267"/>
                  </a:lnTo>
                  <a:lnTo>
                    <a:pt x="322072" y="130771"/>
                  </a:lnTo>
                  <a:lnTo>
                    <a:pt x="321246" y="131267"/>
                  </a:lnTo>
                  <a:lnTo>
                    <a:pt x="320332" y="130594"/>
                  </a:lnTo>
                  <a:lnTo>
                    <a:pt x="317449" y="132905"/>
                  </a:lnTo>
                  <a:lnTo>
                    <a:pt x="317398" y="133197"/>
                  </a:lnTo>
                  <a:lnTo>
                    <a:pt x="316826" y="136410"/>
                  </a:lnTo>
                  <a:lnTo>
                    <a:pt x="318782" y="141833"/>
                  </a:lnTo>
                  <a:lnTo>
                    <a:pt x="321513" y="143243"/>
                  </a:lnTo>
                  <a:lnTo>
                    <a:pt x="321627" y="143497"/>
                  </a:lnTo>
                  <a:lnTo>
                    <a:pt x="322643" y="145910"/>
                  </a:lnTo>
                  <a:lnTo>
                    <a:pt x="321894" y="145580"/>
                  </a:lnTo>
                  <a:lnTo>
                    <a:pt x="320941" y="145249"/>
                  </a:lnTo>
                  <a:lnTo>
                    <a:pt x="317855" y="144348"/>
                  </a:lnTo>
                  <a:lnTo>
                    <a:pt x="316318" y="144348"/>
                  </a:lnTo>
                  <a:lnTo>
                    <a:pt x="315036" y="146761"/>
                  </a:lnTo>
                  <a:lnTo>
                    <a:pt x="312750" y="146761"/>
                  </a:lnTo>
                  <a:lnTo>
                    <a:pt x="311099" y="149021"/>
                  </a:lnTo>
                  <a:lnTo>
                    <a:pt x="311378" y="149694"/>
                  </a:lnTo>
                  <a:lnTo>
                    <a:pt x="312483" y="149974"/>
                  </a:lnTo>
                  <a:lnTo>
                    <a:pt x="313740" y="151180"/>
                  </a:lnTo>
                  <a:lnTo>
                    <a:pt x="315671" y="149021"/>
                  </a:lnTo>
                  <a:lnTo>
                    <a:pt x="315760" y="148463"/>
                  </a:lnTo>
                  <a:lnTo>
                    <a:pt x="315988" y="147167"/>
                  </a:lnTo>
                  <a:lnTo>
                    <a:pt x="317931" y="151803"/>
                  </a:lnTo>
                  <a:lnTo>
                    <a:pt x="319735" y="154216"/>
                  </a:lnTo>
                  <a:lnTo>
                    <a:pt x="321919" y="153911"/>
                  </a:lnTo>
                  <a:lnTo>
                    <a:pt x="324599" y="148463"/>
                  </a:lnTo>
                  <a:lnTo>
                    <a:pt x="324916" y="147053"/>
                  </a:lnTo>
                  <a:lnTo>
                    <a:pt x="329209" y="147053"/>
                  </a:lnTo>
                  <a:lnTo>
                    <a:pt x="329272" y="146761"/>
                  </a:lnTo>
                  <a:lnTo>
                    <a:pt x="329374" y="146329"/>
                  </a:lnTo>
                  <a:lnTo>
                    <a:pt x="329412" y="146177"/>
                  </a:lnTo>
                  <a:lnTo>
                    <a:pt x="329476" y="145910"/>
                  </a:lnTo>
                  <a:lnTo>
                    <a:pt x="329552" y="145580"/>
                  </a:lnTo>
                  <a:lnTo>
                    <a:pt x="329628" y="145249"/>
                  </a:lnTo>
                  <a:lnTo>
                    <a:pt x="330047" y="143497"/>
                  </a:lnTo>
                  <a:lnTo>
                    <a:pt x="333235" y="142544"/>
                  </a:lnTo>
                  <a:lnTo>
                    <a:pt x="334200" y="137998"/>
                  </a:lnTo>
                  <a:close/>
                </a:path>
                <a:path w="540384" h="494029">
                  <a:moveTo>
                    <a:pt x="338340" y="163626"/>
                  </a:moveTo>
                  <a:lnTo>
                    <a:pt x="338010" y="162623"/>
                  </a:lnTo>
                  <a:lnTo>
                    <a:pt x="336778" y="163055"/>
                  </a:lnTo>
                  <a:lnTo>
                    <a:pt x="335254" y="160870"/>
                  </a:lnTo>
                  <a:lnTo>
                    <a:pt x="332689" y="160108"/>
                  </a:lnTo>
                  <a:lnTo>
                    <a:pt x="331914" y="163245"/>
                  </a:lnTo>
                  <a:lnTo>
                    <a:pt x="327266" y="163398"/>
                  </a:lnTo>
                  <a:lnTo>
                    <a:pt x="330835" y="168071"/>
                  </a:lnTo>
                  <a:lnTo>
                    <a:pt x="329374" y="167665"/>
                  </a:lnTo>
                  <a:lnTo>
                    <a:pt x="328142" y="167589"/>
                  </a:lnTo>
                  <a:lnTo>
                    <a:pt x="327342" y="167741"/>
                  </a:lnTo>
                  <a:lnTo>
                    <a:pt x="325805" y="169976"/>
                  </a:lnTo>
                  <a:lnTo>
                    <a:pt x="326593" y="171716"/>
                  </a:lnTo>
                  <a:lnTo>
                    <a:pt x="328574" y="174574"/>
                  </a:lnTo>
                  <a:lnTo>
                    <a:pt x="329857" y="174879"/>
                  </a:lnTo>
                  <a:lnTo>
                    <a:pt x="331406" y="174320"/>
                  </a:lnTo>
                  <a:lnTo>
                    <a:pt x="335470" y="172859"/>
                  </a:lnTo>
                  <a:lnTo>
                    <a:pt x="335648" y="172440"/>
                  </a:lnTo>
                  <a:lnTo>
                    <a:pt x="333565" y="168198"/>
                  </a:lnTo>
                  <a:lnTo>
                    <a:pt x="333489" y="167995"/>
                  </a:lnTo>
                  <a:lnTo>
                    <a:pt x="333387" y="167817"/>
                  </a:lnTo>
                  <a:lnTo>
                    <a:pt x="333044" y="167767"/>
                  </a:lnTo>
                  <a:lnTo>
                    <a:pt x="335368" y="166560"/>
                  </a:lnTo>
                  <a:lnTo>
                    <a:pt x="337477" y="165862"/>
                  </a:lnTo>
                  <a:lnTo>
                    <a:pt x="338340" y="163626"/>
                  </a:lnTo>
                  <a:close/>
                </a:path>
                <a:path w="540384" h="494029">
                  <a:moveTo>
                    <a:pt x="338886" y="186791"/>
                  </a:moveTo>
                  <a:lnTo>
                    <a:pt x="338683" y="186753"/>
                  </a:lnTo>
                  <a:lnTo>
                    <a:pt x="338416" y="186575"/>
                  </a:lnTo>
                  <a:lnTo>
                    <a:pt x="338112" y="186842"/>
                  </a:lnTo>
                  <a:lnTo>
                    <a:pt x="337959" y="187121"/>
                  </a:lnTo>
                  <a:lnTo>
                    <a:pt x="337756" y="187401"/>
                  </a:lnTo>
                  <a:lnTo>
                    <a:pt x="337934" y="187452"/>
                  </a:lnTo>
                  <a:lnTo>
                    <a:pt x="338137" y="187502"/>
                  </a:lnTo>
                  <a:lnTo>
                    <a:pt x="338366" y="187579"/>
                  </a:lnTo>
                  <a:lnTo>
                    <a:pt x="338709" y="187071"/>
                  </a:lnTo>
                  <a:lnTo>
                    <a:pt x="338886" y="186791"/>
                  </a:lnTo>
                  <a:close/>
                </a:path>
                <a:path w="540384" h="494029">
                  <a:moveTo>
                    <a:pt x="339610" y="196862"/>
                  </a:moveTo>
                  <a:lnTo>
                    <a:pt x="339267" y="195884"/>
                  </a:lnTo>
                  <a:lnTo>
                    <a:pt x="338467" y="193725"/>
                  </a:lnTo>
                  <a:lnTo>
                    <a:pt x="336626" y="193027"/>
                  </a:lnTo>
                  <a:lnTo>
                    <a:pt x="333667" y="194449"/>
                  </a:lnTo>
                  <a:lnTo>
                    <a:pt x="333095" y="194830"/>
                  </a:lnTo>
                  <a:lnTo>
                    <a:pt x="333565" y="195910"/>
                  </a:lnTo>
                  <a:lnTo>
                    <a:pt x="334467" y="198018"/>
                  </a:lnTo>
                  <a:lnTo>
                    <a:pt x="336232" y="198742"/>
                  </a:lnTo>
                  <a:lnTo>
                    <a:pt x="338416" y="197713"/>
                  </a:lnTo>
                  <a:lnTo>
                    <a:pt x="339471" y="197218"/>
                  </a:lnTo>
                  <a:lnTo>
                    <a:pt x="339610" y="196862"/>
                  </a:lnTo>
                  <a:close/>
                </a:path>
                <a:path w="540384" h="494029">
                  <a:moveTo>
                    <a:pt x="341096" y="184810"/>
                  </a:moveTo>
                  <a:lnTo>
                    <a:pt x="340766" y="182473"/>
                  </a:lnTo>
                  <a:lnTo>
                    <a:pt x="339572" y="181978"/>
                  </a:lnTo>
                  <a:lnTo>
                    <a:pt x="335127" y="181495"/>
                  </a:lnTo>
                  <a:lnTo>
                    <a:pt x="331660" y="180543"/>
                  </a:lnTo>
                  <a:lnTo>
                    <a:pt x="327888" y="179311"/>
                  </a:lnTo>
                  <a:lnTo>
                    <a:pt x="327494" y="179362"/>
                  </a:lnTo>
                  <a:lnTo>
                    <a:pt x="327139" y="179362"/>
                  </a:lnTo>
                  <a:lnTo>
                    <a:pt x="327190" y="179743"/>
                  </a:lnTo>
                  <a:lnTo>
                    <a:pt x="327190" y="180124"/>
                  </a:lnTo>
                  <a:lnTo>
                    <a:pt x="328917" y="184962"/>
                  </a:lnTo>
                  <a:lnTo>
                    <a:pt x="331609" y="186626"/>
                  </a:lnTo>
                  <a:lnTo>
                    <a:pt x="336207" y="185864"/>
                  </a:lnTo>
                  <a:lnTo>
                    <a:pt x="337159" y="185712"/>
                  </a:lnTo>
                  <a:lnTo>
                    <a:pt x="338086" y="185420"/>
                  </a:lnTo>
                  <a:lnTo>
                    <a:pt x="341096" y="184810"/>
                  </a:lnTo>
                  <a:close/>
                </a:path>
                <a:path w="540384" h="494029">
                  <a:moveTo>
                    <a:pt x="347268" y="211124"/>
                  </a:moveTo>
                  <a:lnTo>
                    <a:pt x="346798" y="210515"/>
                  </a:lnTo>
                  <a:lnTo>
                    <a:pt x="346316" y="209410"/>
                  </a:lnTo>
                  <a:lnTo>
                    <a:pt x="345541" y="209588"/>
                  </a:lnTo>
                  <a:lnTo>
                    <a:pt x="344284" y="210413"/>
                  </a:lnTo>
                  <a:lnTo>
                    <a:pt x="344131" y="210921"/>
                  </a:lnTo>
                  <a:lnTo>
                    <a:pt x="345008" y="212674"/>
                  </a:lnTo>
                  <a:lnTo>
                    <a:pt x="345744" y="212509"/>
                  </a:lnTo>
                  <a:lnTo>
                    <a:pt x="346468" y="212026"/>
                  </a:lnTo>
                  <a:lnTo>
                    <a:pt x="347002" y="211670"/>
                  </a:lnTo>
                  <a:lnTo>
                    <a:pt x="347268" y="211124"/>
                  </a:lnTo>
                  <a:close/>
                </a:path>
                <a:path w="540384" h="494029">
                  <a:moveTo>
                    <a:pt x="354533" y="131394"/>
                  </a:moveTo>
                  <a:lnTo>
                    <a:pt x="354126" y="130644"/>
                  </a:lnTo>
                  <a:lnTo>
                    <a:pt x="353618" y="130060"/>
                  </a:lnTo>
                  <a:lnTo>
                    <a:pt x="352691" y="130695"/>
                  </a:lnTo>
                  <a:lnTo>
                    <a:pt x="352399" y="130898"/>
                  </a:lnTo>
                  <a:lnTo>
                    <a:pt x="352196" y="131241"/>
                  </a:lnTo>
                  <a:lnTo>
                    <a:pt x="351967" y="131521"/>
                  </a:lnTo>
                  <a:lnTo>
                    <a:pt x="352793" y="131876"/>
                  </a:lnTo>
                  <a:lnTo>
                    <a:pt x="353618" y="132194"/>
                  </a:lnTo>
                  <a:lnTo>
                    <a:pt x="354457" y="132549"/>
                  </a:lnTo>
                  <a:lnTo>
                    <a:pt x="354533" y="131394"/>
                  </a:lnTo>
                  <a:close/>
                </a:path>
                <a:path w="540384" h="494029">
                  <a:moveTo>
                    <a:pt x="355828" y="227444"/>
                  </a:moveTo>
                  <a:lnTo>
                    <a:pt x="352971" y="227393"/>
                  </a:lnTo>
                  <a:lnTo>
                    <a:pt x="351866" y="226288"/>
                  </a:lnTo>
                  <a:lnTo>
                    <a:pt x="349834" y="226237"/>
                  </a:lnTo>
                  <a:lnTo>
                    <a:pt x="349084" y="227291"/>
                  </a:lnTo>
                  <a:lnTo>
                    <a:pt x="347954" y="228320"/>
                  </a:lnTo>
                  <a:lnTo>
                    <a:pt x="347903" y="228193"/>
                  </a:lnTo>
                  <a:lnTo>
                    <a:pt x="345795" y="227444"/>
                  </a:lnTo>
                  <a:lnTo>
                    <a:pt x="345871" y="228714"/>
                  </a:lnTo>
                  <a:lnTo>
                    <a:pt x="345719" y="229628"/>
                  </a:lnTo>
                  <a:lnTo>
                    <a:pt x="345338" y="229527"/>
                  </a:lnTo>
                  <a:lnTo>
                    <a:pt x="345084" y="229095"/>
                  </a:lnTo>
                  <a:lnTo>
                    <a:pt x="344766" y="226809"/>
                  </a:lnTo>
                  <a:lnTo>
                    <a:pt x="343560" y="227495"/>
                  </a:lnTo>
                  <a:lnTo>
                    <a:pt x="342074" y="227215"/>
                  </a:lnTo>
                  <a:lnTo>
                    <a:pt x="341655" y="227609"/>
                  </a:lnTo>
                  <a:lnTo>
                    <a:pt x="341528" y="229069"/>
                  </a:lnTo>
                  <a:lnTo>
                    <a:pt x="341845" y="230682"/>
                  </a:lnTo>
                  <a:lnTo>
                    <a:pt x="341147" y="231508"/>
                  </a:lnTo>
                  <a:lnTo>
                    <a:pt x="340626" y="232435"/>
                  </a:lnTo>
                  <a:lnTo>
                    <a:pt x="340372" y="233641"/>
                  </a:lnTo>
                  <a:lnTo>
                    <a:pt x="338810" y="233819"/>
                  </a:lnTo>
                  <a:lnTo>
                    <a:pt x="336956" y="234213"/>
                  </a:lnTo>
                  <a:lnTo>
                    <a:pt x="336956" y="235724"/>
                  </a:lnTo>
                  <a:lnTo>
                    <a:pt x="336550" y="237109"/>
                  </a:lnTo>
                  <a:lnTo>
                    <a:pt x="337908" y="237883"/>
                  </a:lnTo>
                  <a:lnTo>
                    <a:pt x="339039" y="239141"/>
                  </a:lnTo>
                  <a:lnTo>
                    <a:pt x="340372" y="239039"/>
                  </a:lnTo>
                  <a:lnTo>
                    <a:pt x="341579" y="238290"/>
                  </a:lnTo>
                  <a:lnTo>
                    <a:pt x="341680" y="238010"/>
                  </a:lnTo>
                  <a:lnTo>
                    <a:pt x="342874" y="238887"/>
                  </a:lnTo>
                  <a:lnTo>
                    <a:pt x="344665" y="239636"/>
                  </a:lnTo>
                  <a:lnTo>
                    <a:pt x="346240" y="239318"/>
                  </a:lnTo>
                  <a:lnTo>
                    <a:pt x="346417" y="238988"/>
                  </a:lnTo>
                  <a:lnTo>
                    <a:pt x="346722" y="238810"/>
                  </a:lnTo>
                  <a:lnTo>
                    <a:pt x="347446" y="239433"/>
                  </a:lnTo>
                  <a:lnTo>
                    <a:pt x="347802" y="239788"/>
                  </a:lnTo>
                  <a:lnTo>
                    <a:pt x="349910" y="241592"/>
                  </a:lnTo>
                  <a:lnTo>
                    <a:pt x="352996" y="241744"/>
                  </a:lnTo>
                  <a:lnTo>
                    <a:pt x="355701" y="239115"/>
                  </a:lnTo>
                  <a:lnTo>
                    <a:pt x="355638" y="234442"/>
                  </a:lnTo>
                  <a:lnTo>
                    <a:pt x="354622" y="232867"/>
                  </a:lnTo>
                  <a:lnTo>
                    <a:pt x="354952" y="232740"/>
                  </a:lnTo>
                  <a:lnTo>
                    <a:pt x="355206" y="232435"/>
                  </a:lnTo>
                  <a:lnTo>
                    <a:pt x="355333" y="231482"/>
                  </a:lnTo>
                  <a:lnTo>
                    <a:pt x="355257" y="230898"/>
                  </a:lnTo>
                  <a:lnTo>
                    <a:pt x="355257" y="230276"/>
                  </a:lnTo>
                  <a:lnTo>
                    <a:pt x="355003" y="229323"/>
                  </a:lnTo>
                  <a:lnTo>
                    <a:pt x="355828" y="227444"/>
                  </a:lnTo>
                  <a:close/>
                </a:path>
                <a:path w="540384" h="494029">
                  <a:moveTo>
                    <a:pt x="357416" y="184861"/>
                  </a:moveTo>
                  <a:lnTo>
                    <a:pt x="357365" y="184632"/>
                  </a:lnTo>
                  <a:lnTo>
                    <a:pt x="357263" y="184111"/>
                  </a:lnTo>
                  <a:lnTo>
                    <a:pt x="356908" y="183629"/>
                  </a:lnTo>
                  <a:lnTo>
                    <a:pt x="356539" y="183032"/>
                  </a:lnTo>
                  <a:lnTo>
                    <a:pt x="356184" y="182930"/>
                  </a:lnTo>
                  <a:lnTo>
                    <a:pt x="356057" y="182981"/>
                  </a:lnTo>
                  <a:lnTo>
                    <a:pt x="355333" y="183311"/>
                  </a:lnTo>
                  <a:lnTo>
                    <a:pt x="354584" y="183654"/>
                  </a:lnTo>
                  <a:lnTo>
                    <a:pt x="353898" y="184111"/>
                  </a:lnTo>
                  <a:lnTo>
                    <a:pt x="353720" y="184213"/>
                  </a:lnTo>
                  <a:lnTo>
                    <a:pt x="353796" y="185013"/>
                  </a:lnTo>
                  <a:lnTo>
                    <a:pt x="354749" y="185166"/>
                  </a:lnTo>
                  <a:lnTo>
                    <a:pt x="355612" y="186118"/>
                  </a:lnTo>
                  <a:lnTo>
                    <a:pt x="356692" y="185496"/>
                  </a:lnTo>
                  <a:lnTo>
                    <a:pt x="356933" y="185216"/>
                  </a:lnTo>
                  <a:lnTo>
                    <a:pt x="357416" y="184861"/>
                  </a:lnTo>
                  <a:close/>
                </a:path>
                <a:path w="540384" h="494029">
                  <a:moveTo>
                    <a:pt x="357987" y="174167"/>
                  </a:moveTo>
                  <a:lnTo>
                    <a:pt x="357797" y="174117"/>
                  </a:lnTo>
                  <a:lnTo>
                    <a:pt x="357517" y="173939"/>
                  </a:lnTo>
                  <a:lnTo>
                    <a:pt x="357212" y="174193"/>
                  </a:lnTo>
                  <a:lnTo>
                    <a:pt x="357060" y="174498"/>
                  </a:lnTo>
                  <a:lnTo>
                    <a:pt x="356857" y="174752"/>
                  </a:lnTo>
                  <a:lnTo>
                    <a:pt x="357035" y="174802"/>
                  </a:lnTo>
                  <a:lnTo>
                    <a:pt x="357212" y="174879"/>
                  </a:lnTo>
                  <a:lnTo>
                    <a:pt x="357466" y="174955"/>
                  </a:lnTo>
                  <a:lnTo>
                    <a:pt x="357644" y="174701"/>
                  </a:lnTo>
                  <a:lnTo>
                    <a:pt x="357822" y="174421"/>
                  </a:lnTo>
                  <a:lnTo>
                    <a:pt x="357987" y="174167"/>
                  </a:lnTo>
                  <a:close/>
                </a:path>
                <a:path w="540384" h="494029">
                  <a:moveTo>
                    <a:pt x="362153" y="144576"/>
                  </a:moveTo>
                  <a:lnTo>
                    <a:pt x="360883" y="143776"/>
                  </a:lnTo>
                  <a:lnTo>
                    <a:pt x="358241" y="143471"/>
                  </a:lnTo>
                  <a:lnTo>
                    <a:pt x="356184" y="143598"/>
                  </a:lnTo>
                  <a:lnTo>
                    <a:pt x="354203" y="143814"/>
                  </a:lnTo>
                  <a:lnTo>
                    <a:pt x="353301" y="143941"/>
                  </a:lnTo>
                  <a:lnTo>
                    <a:pt x="353949" y="144627"/>
                  </a:lnTo>
                  <a:lnTo>
                    <a:pt x="354126" y="144856"/>
                  </a:lnTo>
                  <a:lnTo>
                    <a:pt x="355701" y="146685"/>
                  </a:lnTo>
                  <a:lnTo>
                    <a:pt x="357822" y="146354"/>
                  </a:lnTo>
                  <a:lnTo>
                    <a:pt x="360426" y="146964"/>
                  </a:lnTo>
                  <a:lnTo>
                    <a:pt x="361353" y="146761"/>
                  </a:lnTo>
                  <a:lnTo>
                    <a:pt x="362153" y="144576"/>
                  </a:lnTo>
                  <a:close/>
                </a:path>
                <a:path w="540384" h="494029">
                  <a:moveTo>
                    <a:pt x="362788" y="229793"/>
                  </a:moveTo>
                  <a:lnTo>
                    <a:pt x="362585" y="229819"/>
                  </a:lnTo>
                  <a:lnTo>
                    <a:pt x="362280" y="229768"/>
                  </a:lnTo>
                  <a:lnTo>
                    <a:pt x="362089" y="230098"/>
                  </a:lnTo>
                  <a:lnTo>
                    <a:pt x="362064" y="230428"/>
                  </a:lnTo>
                  <a:lnTo>
                    <a:pt x="361988" y="230733"/>
                  </a:lnTo>
                  <a:lnTo>
                    <a:pt x="362178" y="230708"/>
                  </a:lnTo>
                  <a:lnTo>
                    <a:pt x="362381" y="230708"/>
                  </a:lnTo>
                  <a:lnTo>
                    <a:pt x="362610" y="230682"/>
                  </a:lnTo>
                  <a:lnTo>
                    <a:pt x="362661" y="230403"/>
                  </a:lnTo>
                  <a:lnTo>
                    <a:pt x="362737" y="230098"/>
                  </a:lnTo>
                  <a:lnTo>
                    <a:pt x="362788" y="229793"/>
                  </a:lnTo>
                  <a:close/>
                </a:path>
                <a:path w="540384" h="494029">
                  <a:moveTo>
                    <a:pt x="364540" y="103911"/>
                  </a:moveTo>
                  <a:lnTo>
                    <a:pt x="364274" y="103708"/>
                  </a:lnTo>
                  <a:lnTo>
                    <a:pt x="363994" y="103403"/>
                  </a:lnTo>
                  <a:lnTo>
                    <a:pt x="363689" y="103352"/>
                  </a:lnTo>
                  <a:lnTo>
                    <a:pt x="362331" y="103124"/>
                  </a:lnTo>
                  <a:lnTo>
                    <a:pt x="362013" y="104482"/>
                  </a:lnTo>
                  <a:lnTo>
                    <a:pt x="361124" y="105067"/>
                  </a:lnTo>
                  <a:lnTo>
                    <a:pt x="361429" y="105257"/>
                  </a:lnTo>
                  <a:lnTo>
                    <a:pt x="361683" y="105562"/>
                  </a:lnTo>
                  <a:lnTo>
                    <a:pt x="363334" y="105816"/>
                  </a:lnTo>
                  <a:lnTo>
                    <a:pt x="363715" y="104508"/>
                  </a:lnTo>
                  <a:lnTo>
                    <a:pt x="364540" y="103911"/>
                  </a:lnTo>
                  <a:close/>
                </a:path>
                <a:path w="540384" h="494029">
                  <a:moveTo>
                    <a:pt x="366229" y="203238"/>
                  </a:moveTo>
                  <a:lnTo>
                    <a:pt x="364820" y="202882"/>
                  </a:lnTo>
                  <a:lnTo>
                    <a:pt x="364820" y="201764"/>
                  </a:lnTo>
                  <a:lnTo>
                    <a:pt x="364820" y="200685"/>
                  </a:lnTo>
                  <a:lnTo>
                    <a:pt x="364413" y="199923"/>
                  </a:lnTo>
                  <a:lnTo>
                    <a:pt x="361772" y="199923"/>
                  </a:lnTo>
                  <a:lnTo>
                    <a:pt x="360210" y="200685"/>
                  </a:lnTo>
                  <a:lnTo>
                    <a:pt x="359219" y="201764"/>
                  </a:lnTo>
                  <a:lnTo>
                    <a:pt x="359765" y="199694"/>
                  </a:lnTo>
                  <a:lnTo>
                    <a:pt x="359867" y="199275"/>
                  </a:lnTo>
                  <a:lnTo>
                    <a:pt x="359918" y="199097"/>
                  </a:lnTo>
                  <a:lnTo>
                    <a:pt x="360006" y="198716"/>
                  </a:lnTo>
                  <a:lnTo>
                    <a:pt x="360133" y="198120"/>
                  </a:lnTo>
                  <a:lnTo>
                    <a:pt x="360146" y="197942"/>
                  </a:lnTo>
                  <a:lnTo>
                    <a:pt x="360273" y="196608"/>
                  </a:lnTo>
                  <a:lnTo>
                    <a:pt x="360349" y="195834"/>
                  </a:lnTo>
                  <a:lnTo>
                    <a:pt x="360489" y="194411"/>
                  </a:lnTo>
                  <a:lnTo>
                    <a:pt x="358571" y="192239"/>
                  </a:lnTo>
                  <a:lnTo>
                    <a:pt x="357416" y="191465"/>
                  </a:lnTo>
                  <a:lnTo>
                    <a:pt x="356006" y="191643"/>
                  </a:lnTo>
                  <a:lnTo>
                    <a:pt x="355409" y="191643"/>
                  </a:lnTo>
                  <a:lnTo>
                    <a:pt x="353720" y="192239"/>
                  </a:lnTo>
                  <a:lnTo>
                    <a:pt x="353326" y="192239"/>
                  </a:lnTo>
                  <a:lnTo>
                    <a:pt x="353923" y="193725"/>
                  </a:lnTo>
                  <a:lnTo>
                    <a:pt x="353631" y="193725"/>
                  </a:lnTo>
                  <a:lnTo>
                    <a:pt x="353682" y="194030"/>
                  </a:lnTo>
                  <a:lnTo>
                    <a:pt x="353225" y="194030"/>
                  </a:lnTo>
                  <a:lnTo>
                    <a:pt x="352323" y="194411"/>
                  </a:lnTo>
                  <a:lnTo>
                    <a:pt x="352679" y="194411"/>
                  </a:lnTo>
                  <a:lnTo>
                    <a:pt x="352145" y="195834"/>
                  </a:lnTo>
                  <a:lnTo>
                    <a:pt x="352120" y="196062"/>
                  </a:lnTo>
                  <a:lnTo>
                    <a:pt x="352742" y="196316"/>
                  </a:lnTo>
                  <a:lnTo>
                    <a:pt x="353428" y="196608"/>
                  </a:lnTo>
                  <a:lnTo>
                    <a:pt x="352767" y="197396"/>
                  </a:lnTo>
                  <a:lnTo>
                    <a:pt x="351790" y="197942"/>
                  </a:lnTo>
                  <a:lnTo>
                    <a:pt x="350761" y="199097"/>
                  </a:lnTo>
                  <a:lnTo>
                    <a:pt x="350774" y="199275"/>
                  </a:lnTo>
                  <a:lnTo>
                    <a:pt x="350532" y="199694"/>
                  </a:lnTo>
                  <a:lnTo>
                    <a:pt x="349961" y="199275"/>
                  </a:lnTo>
                  <a:lnTo>
                    <a:pt x="349846" y="199097"/>
                  </a:lnTo>
                  <a:lnTo>
                    <a:pt x="349605" y="198716"/>
                  </a:lnTo>
                  <a:lnTo>
                    <a:pt x="345300" y="198120"/>
                  </a:lnTo>
                  <a:lnTo>
                    <a:pt x="342734" y="198120"/>
                  </a:lnTo>
                  <a:lnTo>
                    <a:pt x="340372" y="199923"/>
                  </a:lnTo>
                  <a:lnTo>
                    <a:pt x="340055" y="199923"/>
                  </a:lnTo>
                  <a:lnTo>
                    <a:pt x="339940" y="203238"/>
                  </a:lnTo>
                  <a:lnTo>
                    <a:pt x="339915" y="204063"/>
                  </a:lnTo>
                  <a:lnTo>
                    <a:pt x="342176" y="207454"/>
                  </a:lnTo>
                  <a:lnTo>
                    <a:pt x="347395" y="207010"/>
                  </a:lnTo>
                  <a:lnTo>
                    <a:pt x="346252" y="207010"/>
                  </a:lnTo>
                  <a:lnTo>
                    <a:pt x="347675" y="206425"/>
                  </a:lnTo>
                  <a:lnTo>
                    <a:pt x="349211" y="205346"/>
                  </a:lnTo>
                  <a:lnTo>
                    <a:pt x="349326" y="207010"/>
                  </a:lnTo>
                  <a:lnTo>
                    <a:pt x="350215" y="208991"/>
                  </a:lnTo>
                  <a:lnTo>
                    <a:pt x="350113" y="211201"/>
                  </a:lnTo>
                  <a:lnTo>
                    <a:pt x="350608" y="211747"/>
                  </a:lnTo>
                  <a:lnTo>
                    <a:pt x="351193" y="212178"/>
                  </a:lnTo>
                  <a:lnTo>
                    <a:pt x="350164" y="213614"/>
                  </a:lnTo>
                  <a:lnTo>
                    <a:pt x="349732" y="214642"/>
                  </a:lnTo>
                  <a:lnTo>
                    <a:pt x="350786" y="217043"/>
                  </a:lnTo>
                  <a:lnTo>
                    <a:pt x="354025" y="218884"/>
                  </a:lnTo>
                  <a:lnTo>
                    <a:pt x="358546" y="218884"/>
                  </a:lnTo>
                  <a:lnTo>
                    <a:pt x="360705" y="216522"/>
                  </a:lnTo>
                  <a:lnTo>
                    <a:pt x="360400" y="212026"/>
                  </a:lnTo>
                  <a:lnTo>
                    <a:pt x="359270" y="209842"/>
                  </a:lnTo>
                  <a:lnTo>
                    <a:pt x="359384" y="208991"/>
                  </a:lnTo>
                  <a:lnTo>
                    <a:pt x="359778" y="206082"/>
                  </a:lnTo>
                  <a:lnTo>
                    <a:pt x="363308" y="207733"/>
                  </a:lnTo>
                  <a:lnTo>
                    <a:pt x="365099" y="206082"/>
                  </a:lnTo>
                  <a:lnTo>
                    <a:pt x="365887" y="205346"/>
                  </a:lnTo>
                  <a:lnTo>
                    <a:pt x="365798" y="205143"/>
                  </a:lnTo>
                  <a:lnTo>
                    <a:pt x="366229" y="203238"/>
                  </a:lnTo>
                  <a:close/>
                </a:path>
                <a:path w="540384" h="494029">
                  <a:moveTo>
                    <a:pt x="368579" y="85051"/>
                  </a:moveTo>
                  <a:lnTo>
                    <a:pt x="367030" y="85178"/>
                  </a:lnTo>
                  <a:lnTo>
                    <a:pt x="365798" y="84404"/>
                  </a:lnTo>
                  <a:lnTo>
                    <a:pt x="365467" y="83769"/>
                  </a:lnTo>
                  <a:lnTo>
                    <a:pt x="366979" y="79781"/>
                  </a:lnTo>
                  <a:lnTo>
                    <a:pt x="362610" y="79908"/>
                  </a:lnTo>
                  <a:lnTo>
                    <a:pt x="361403" y="77101"/>
                  </a:lnTo>
                  <a:lnTo>
                    <a:pt x="359346" y="76695"/>
                  </a:lnTo>
                  <a:lnTo>
                    <a:pt x="358165" y="80606"/>
                  </a:lnTo>
                  <a:lnTo>
                    <a:pt x="355752" y="83502"/>
                  </a:lnTo>
                  <a:lnTo>
                    <a:pt x="358495" y="86436"/>
                  </a:lnTo>
                  <a:lnTo>
                    <a:pt x="358648" y="86906"/>
                  </a:lnTo>
                  <a:lnTo>
                    <a:pt x="359041" y="87160"/>
                  </a:lnTo>
                  <a:lnTo>
                    <a:pt x="359270" y="87541"/>
                  </a:lnTo>
                  <a:lnTo>
                    <a:pt x="358965" y="88036"/>
                  </a:lnTo>
                  <a:lnTo>
                    <a:pt x="357835" y="88925"/>
                  </a:lnTo>
                  <a:lnTo>
                    <a:pt x="355727" y="92862"/>
                  </a:lnTo>
                  <a:lnTo>
                    <a:pt x="355536" y="93865"/>
                  </a:lnTo>
                  <a:lnTo>
                    <a:pt x="355460" y="94221"/>
                  </a:lnTo>
                  <a:lnTo>
                    <a:pt x="354952" y="94513"/>
                  </a:lnTo>
                  <a:lnTo>
                    <a:pt x="354926" y="97726"/>
                  </a:lnTo>
                  <a:lnTo>
                    <a:pt x="356565" y="98463"/>
                  </a:lnTo>
                  <a:lnTo>
                    <a:pt x="357644" y="99720"/>
                  </a:lnTo>
                  <a:lnTo>
                    <a:pt x="358368" y="99237"/>
                  </a:lnTo>
                  <a:lnTo>
                    <a:pt x="359829" y="98615"/>
                  </a:lnTo>
                  <a:lnTo>
                    <a:pt x="360400" y="98907"/>
                  </a:lnTo>
                  <a:lnTo>
                    <a:pt x="361099" y="99136"/>
                  </a:lnTo>
                  <a:lnTo>
                    <a:pt x="361403" y="100622"/>
                  </a:lnTo>
                  <a:lnTo>
                    <a:pt x="362712" y="99885"/>
                  </a:lnTo>
                  <a:lnTo>
                    <a:pt x="363486" y="99542"/>
                  </a:lnTo>
                  <a:lnTo>
                    <a:pt x="364096" y="99339"/>
                  </a:lnTo>
                  <a:lnTo>
                    <a:pt x="364464" y="98882"/>
                  </a:lnTo>
                  <a:lnTo>
                    <a:pt x="364540" y="97180"/>
                  </a:lnTo>
                  <a:lnTo>
                    <a:pt x="363715" y="96647"/>
                  </a:lnTo>
                  <a:lnTo>
                    <a:pt x="362991" y="96050"/>
                  </a:lnTo>
                  <a:lnTo>
                    <a:pt x="363613" y="94970"/>
                  </a:lnTo>
                  <a:lnTo>
                    <a:pt x="363715" y="93662"/>
                  </a:lnTo>
                  <a:lnTo>
                    <a:pt x="363435" y="92113"/>
                  </a:lnTo>
                  <a:lnTo>
                    <a:pt x="364769" y="93560"/>
                  </a:lnTo>
                  <a:lnTo>
                    <a:pt x="366598" y="90627"/>
                  </a:lnTo>
                  <a:lnTo>
                    <a:pt x="367804" y="89027"/>
                  </a:lnTo>
                  <a:lnTo>
                    <a:pt x="368579" y="85051"/>
                  </a:lnTo>
                  <a:close/>
                </a:path>
                <a:path w="540384" h="494029">
                  <a:moveTo>
                    <a:pt x="370395" y="198894"/>
                  </a:moveTo>
                  <a:lnTo>
                    <a:pt x="369963" y="197535"/>
                  </a:lnTo>
                  <a:lnTo>
                    <a:pt x="369658" y="196189"/>
                  </a:lnTo>
                  <a:lnTo>
                    <a:pt x="368630" y="194856"/>
                  </a:lnTo>
                  <a:lnTo>
                    <a:pt x="366928" y="194906"/>
                  </a:lnTo>
                  <a:lnTo>
                    <a:pt x="366331" y="195961"/>
                  </a:lnTo>
                  <a:lnTo>
                    <a:pt x="365569" y="197319"/>
                  </a:lnTo>
                  <a:lnTo>
                    <a:pt x="367030" y="197535"/>
                  </a:lnTo>
                  <a:lnTo>
                    <a:pt x="367677" y="198450"/>
                  </a:lnTo>
                  <a:lnTo>
                    <a:pt x="368160" y="198716"/>
                  </a:lnTo>
                  <a:lnTo>
                    <a:pt x="368782" y="199148"/>
                  </a:lnTo>
                  <a:lnTo>
                    <a:pt x="369519" y="199402"/>
                  </a:lnTo>
                  <a:lnTo>
                    <a:pt x="369709" y="199478"/>
                  </a:lnTo>
                  <a:lnTo>
                    <a:pt x="370395" y="198894"/>
                  </a:lnTo>
                  <a:close/>
                </a:path>
                <a:path w="540384" h="494029">
                  <a:moveTo>
                    <a:pt x="373100" y="128612"/>
                  </a:moveTo>
                  <a:lnTo>
                    <a:pt x="370547" y="126428"/>
                  </a:lnTo>
                  <a:lnTo>
                    <a:pt x="368884" y="125222"/>
                  </a:lnTo>
                  <a:lnTo>
                    <a:pt x="367677" y="121348"/>
                  </a:lnTo>
                  <a:lnTo>
                    <a:pt x="365772" y="121424"/>
                  </a:lnTo>
                  <a:lnTo>
                    <a:pt x="363486" y="122402"/>
                  </a:lnTo>
                  <a:lnTo>
                    <a:pt x="362915" y="123405"/>
                  </a:lnTo>
                  <a:lnTo>
                    <a:pt x="362153" y="127508"/>
                  </a:lnTo>
                  <a:lnTo>
                    <a:pt x="364642" y="128905"/>
                  </a:lnTo>
                  <a:lnTo>
                    <a:pt x="365252" y="131495"/>
                  </a:lnTo>
                  <a:lnTo>
                    <a:pt x="366877" y="130873"/>
                  </a:lnTo>
                  <a:lnTo>
                    <a:pt x="368465" y="132651"/>
                  </a:lnTo>
                  <a:lnTo>
                    <a:pt x="370497" y="131953"/>
                  </a:lnTo>
                  <a:lnTo>
                    <a:pt x="371398" y="131622"/>
                  </a:lnTo>
                  <a:lnTo>
                    <a:pt x="372681" y="131851"/>
                  </a:lnTo>
                  <a:lnTo>
                    <a:pt x="372783" y="130619"/>
                  </a:lnTo>
                  <a:lnTo>
                    <a:pt x="372833" y="129717"/>
                  </a:lnTo>
                  <a:lnTo>
                    <a:pt x="373100" y="128612"/>
                  </a:lnTo>
                  <a:close/>
                </a:path>
                <a:path w="540384" h="494029">
                  <a:moveTo>
                    <a:pt x="374103" y="162064"/>
                  </a:moveTo>
                  <a:lnTo>
                    <a:pt x="373913" y="161772"/>
                  </a:lnTo>
                  <a:lnTo>
                    <a:pt x="373710" y="161493"/>
                  </a:lnTo>
                  <a:lnTo>
                    <a:pt x="373532" y="161213"/>
                  </a:lnTo>
                  <a:lnTo>
                    <a:pt x="373024" y="161874"/>
                  </a:lnTo>
                  <a:lnTo>
                    <a:pt x="372554" y="162521"/>
                  </a:lnTo>
                  <a:lnTo>
                    <a:pt x="372071" y="163144"/>
                  </a:lnTo>
                  <a:lnTo>
                    <a:pt x="372351" y="163245"/>
                  </a:lnTo>
                  <a:lnTo>
                    <a:pt x="372681" y="163449"/>
                  </a:lnTo>
                  <a:lnTo>
                    <a:pt x="372999" y="163474"/>
                  </a:lnTo>
                  <a:lnTo>
                    <a:pt x="374053" y="163576"/>
                  </a:lnTo>
                  <a:lnTo>
                    <a:pt x="374103" y="162064"/>
                  </a:lnTo>
                  <a:close/>
                </a:path>
                <a:path w="540384" h="494029">
                  <a:moveTo>
                    <a:pt x="374510" y="212382"/>
                  </a:moveTo>
                  <a:lnTo>
                    <a:pt x="373608" y="205270"/>
                  </a:lnTo>
                  <a:lnTo>
                    <a:pt x="372148" y="204571"/>
                  </a:lnTo>
                  <a:lnTo>
                    <a:pt x="368388" y="206476"/>
                  </a:lnTo>
                  <a:lnTo>
                    <a:pt x="367461" y="206933"/>
                  </a:lnTo>
                  <a:lnTo>
                    <a:pt x="365950" y="207708"/>
                  </a:lnTo>
                  <a:lnTo>
                    <a:pt x="363169" y="209219"/>
                  </a:lnTo>
                  <a:lnTo>
                    <a:pt x="364464" y="211747"/>
                  </a:lnTo>
                  <a:lnTo>
                    <a:pt x="365874" y="214464"/>
                  </a:lnTo>
                  <a:lnTo>
                    <a:pt x="368541" y="215887"/>
                  </a:lnTo>
                  <a:lnTo>
                    <a:pt x="373507" y="214337"/>
                  </a:lnTo>
                  <a:lnTo>
                    <a:pt x="374510" y="212382"/>
                  </a:lnTo>
                  <a:close/>
                </a:path>
                <a:path w="540384" h="494029">
                  <a:moveTo>
                    <a:pt x="374535" y="117335"/>
                  </a:moveTo>
                  <a:lnTo>
                    <a:pt x="373481" y="115760"/>
                  </a:lnTo>
                  <a:lnTo>
                    <a:pt x="371475" y="115760"/>
                  </a:lnTo>
                  <a:lnTo>
                    <a:pt x="371094" y="115785"/>
                  </a:lnTo>
                  <a:lnTo>
                    <a:pt x="370713" y="115760"/>
                  </a:lnTo>
                  <a:lnTo>
                    <a:pt x="368909" y="115735"/>
                  </a:lnTo>
                  <a:lnTo>
                    <a:pt x="367982" y="117259"/>
                  </a:lnTo>
                  <a:lnTo>
                    <a:pt x="367411" y="118364"/>
                  </a:lnTo>
                  <a:lnTo>
                    <a:pt x="366750" y="119621"/>
                  </a:lnTo>
                  <a:lnTo>
                    <a:pt x="368731" y="120103"/>
                  </a:lnTo>
                  <a:lnTo>
                    <a:pt x="369938" y="121780"/>
                  </a:lnTo>
                  <a:lnTo>
                    <a:pt x="370700" y="121678"/>
                  </a:lnTo>
                  <a:lnTo>
                    <a:pt x="371322" y="121081"/>
                  </a:lnTo>
                  <a:lnTo>
                    <a:pt x="372122" y="120269"/>
                  </a:lnTo>
                  <a:lnTo>
                    <a:pt x="373024" y="119570"/>
                  </a:lnTo>
                  <a:lnTo>
                    <a:pt x="374535" y="117335"/>
                  </a:lnTo>
                  <a:close/>
                </a:path>
                <a:path w="540384" h="494029">
                  <a:moveTo>
                    <a:pt x="375564" y="231457"/>
                  </a:moveTo>
                  <a:lnTo>
                    <a:pt x="375018" y="230378"/>
                  </a:lnTo>
                  <a:lnTo>
                    <a:pt x="370598" y="226415"/>
                  </a:lnTo>
                  <a:lnTo>
                    <a:pt x="367906" y="226529"/>
                  </a:lnTo>
                  <a:lnTo>
                    <a:pt x="363093" y="232308"/>
                  </a:lnTo>
                  <a:lnTo>
                    <a:pt x="362559" y="236423"/>
                  </a:lnTo>
                  <a:lnTo>
                    <a:pt x="363791" y="239890"/>
                  </a:lnTo>
                  <a:lnTo>
                    <a:pt x="363969" y="241046"/>
                  </a:lnTo>
                  <a:lnTo>
                    <a:pt x="364667" y="240919"/>
                  </a:lnTo>
                  <a:lnTo>
                    <a:pt x="365975" y="240665"/>
                  </a:lnTo>
                  <a:lnTo>
                    <a:pt x="367487" y="242100"/>
                  </a:lnTo>
                  <a:lnTo>
                    <a:pt x="369443" y="239585"/>
                  </a:lnTo>
                  <a:lnTo>
                    <a:pt x="372046" y="239407"/>
                  </a:lnTo>
                  <a:lnTo>
                    <a:pt x="374586" y="235826"/>
                  </a:lnTo>
                  <a:lnTo>
                    <a:pt x="374662" y="234111"/>
                  </a:lnTo>
                  <a:lnTo>
                    <a:pt x="375564" y="231457"/>
                  </a:lnTo>
                  <a:close/>
                </a:path>
                <a:path w="540384" h="494029">
                  <a:moveTo>
                    <a:pt x="376770" y="242697"/>
                  </a:moveTo>
                  <a:lnTo>
                    <a:pt x="376694" y="242354"/>
                  </a:lnTo>
                  <a:lnTo>
                    <a:pt x="376516" y="242100"/>
                  </a:lnTo>
                  <a:lnTo>
                    <a:pt x="376364" y="241846"/>
                  </a:lnTo>
                  <a:lnTo>
                    <a:pt x="375970" y="242252"/>
                  </a:lnTo>
                  <a:lnTo>
                    <a:pt x="376110" y="242481"/>
                  </a:lnTo>
                  <a:lnTo>
                    <a:pt x="376262" y="242722"/>
                  </a:lnTo>
                  <a:lnTo>
                    <a:pt x="376389" y="242976"/>
                  </a:lnTo>
                  <a:lnTo>
                    <a:pt x="376516" y="242849"/>
                  </a:lnTo>
                  <a:lnTo>
                    <a:pt x="376770" y="242697"/>
                  </a:lnTo>
                  <a:close/>
                </a:path>
                <a:path w="540384" h="494029">
                  <a:moveTo>
                    <a:pt x="377088" y="150253"/>
                  </a:moveTo>
                  <a:lnTo>
                    <a:pt x="372732" y="150253"/>
                  </a:lnTo>
                  <a:lnTo>
                    <a:pt x="372706" y="150825"/>
                  </a:lnTo>
                  <a:lnTo>
                    <a:pt x="373684" y="152234"/>
                  </a:lnTo>
                  <a:lnTo>
                    <a:pt x="375323" y="151472"/>
                  </a:lnTo>
                  <a:lnTo>
                    <a:pt x="376415" y="151472"/>
                  </a:lnTo>
                  <a:lnTo>
                    <a:pt x="377024" y="150825"/>
                  </a:lnTo>
                  <a:lnTo>
                    <a:pt x="377088" y="150253"/>
                  </a:lnTo>
                  <a:close/>
                </a:path>
                <a:path w="540384" h="494029">
                  <a:moveTo>
                    <a:pt x="377164" y="103301"/>
                  </a:moveTo>
                  <a:lnTo>
                    <a:pt x="374180" y="101142"/>
                  </a:lnTo>
                  <a:lnTo>
                    <a:pt x="371144" y="100799"/>
                  </a:lnTo>
                  <a:lnTo>
                    <a:pt x="371348" y="101968"/>
                  </a:lnTo>
                  <a:lnTo>
                    <a:pt x="371398" y="103428"/>
                  </a:lnTo>
                  <a:lnTo>
                    <a:pt x="371398" y="104305"/>
                  </a:lnTo>
                  <a:lnTo>
                    <a:pt x="370916" y="105689"/>
                  </a:lnTo>
                  <a:lnTo>
                    <a:pt x="373126" y="105587"/>
                  </a:lnTo>
                  <a:lnTo>
                    <a:pt x="374688" y="105537"/>
                  </a:lnTo>
                  <a:lnTo>
                    <a:pt x="376110" y="105435"/>
                  </a:lnTo>
                  <a:lnTo>
                    <a:pt x="376847" y="103962"/>
                  </a:lnTo>
                  <a:lnTo>
                    <a:pt x="377164" y="103301"/>
                  </a:lnTo>
                  <a:close/>
                </a:path>
                <a:path w="540384" h="494029">
                  <a:moveTo>
                    <a:pt x="380733" y="211670"/>
                  </a:moveTo>
                  <a:lnTo>
                    <a:pt x="379958" y="211467"/>
                  </a:lnTo>
                  <a:lnTo>
                    <a:pt x="378675" y="211124"/>
                  </a:lnTo>
                  <a:lnTo>
                    <a:pt x="377291" y="211124"/>
                  </a:lnTo>
                  <a:lnTo>
                    <a:pt x="375767" y="210972"/>
                  </a:lnTo>
                  <a:lnTo>
                    <a:pt x="375920" y="212534"/>
                  </a:lnTo>
                  <a:lnTo>
                    <a:pt x="375843" y="213956"/>
                  </a:lnTo>
                  <a:lnTo>
                    <a:pt x="376567" y="216166"/>
                  </a:lnTo>
                  <a:lnTo>
                    <a:pt x="379006" y="215760"/>
                  </a:lnTo>
                  <a:lnTo>
                    <a:pt x="379882" y="214706"/>
                  </a:lnTo>
                  <a:lnTo>
                    <a:pt x="380631" y="213804"/>
                  </a:lnTo>
                  <a:lnTo>
                    <a:pt x="380733" y="211670"/>
                  </a:lnTo>
                  <a:close/>
                </a:path>
                <a:path w="540384" h="494029">
                  <a:moveTo>
                    <a:pt x="381292" y="238988"/>
                  </a:moveTo>
                  <a:lnTo>
                    <a:pt x="380987" y="238988"/>
                  </a:lnTo>
                  <a:lnTo>
                    <a:pt x="380657" y="238937"/>
                  </a:lnTo>
                  <a:lnTo>
                    <a:pt x="380263" y="239039"/>
                  </a:lnTo>
                  <a:lnTo>
                    <a:pt x="380238" y="239369"/>
                  </a:lnTo>
                  <a:lnTo>
                    <a:pt x="380161" y="239534"/>
                  </a:lnTo>
                  <a:lnTo>
                    <a:pt x="380479" y="239560"/>
                  </a:lnTo>
                  <a:lnTo>
                    <a:pt x="380784" y="239560"/>
                  </a:lnTo>
                  <a:lnTo>
                    <a:pt x="381088" y="239585"/>
                  </a:lnTo>
                  <a:lnTo>
                    <a:pt x="381165" y="239369"/>
                  </a:lnTo>
                  <a:lnTo>
                    <a:pt x="381215" y="239166"/>
                  </a:lnTo>
                  <a:lnTo>
                    <a:pt x="381292" y="238988"/>
                  </a:lnTo>
                  <a:close/>
                </a:path>
                <a:path w="540384" h="494029">
                  <a:moveTo>
                    <a:pt x="381838" y="62115"/>
                  </a:moveTo>
                  <a:lnTo>
                    <a:pt x="381660" y="59347"/>
                  </a:lnTo>
                  <a:lnTo>
                    <a:pt x="379857" y="56159"/>
                  </a:lnTo>
                  <a:lnTo>
                    <a:pt x="379285" y="56108"/>
                  </a:lnTo>
                  <a:lnTo>
                    <a:pt x="378726" y="55880"/>
                  </a:lnTo>
                  <a:lnTo>
                    <a:pt x="376415" y="55029"/>
                  </a:lnTo>
                  <a:lnTo>
                    <a:pt x="374053" y="54635"/>
                  </a:lnTo>
                  <a:lnTo>
                    <a:pt x="368757" y="56591"/>
                  </a:lnTo>
                  <a:lnTo>
                    <a:pt x="364947" y="61633"/>
                  </a:lnTo>
                  <a:lnTo>
                    <a:pt x="364172" y="62509"/>
                  </a:lnTo>
                  <a:lnTo>
                    <a:pt x="367207" y="63309"/>
                  </a:lnTo>
                  <a:lnTo>
                    <a:pt x="367157" y="65303"/>
                  </a:lnTo>
                  <a:lnTo>
                    <a:pt x="369620" y="68618"/>
                  </a:lnTo>
                  <a:lnTo>
                    <a:pt x="371729" y="69596"/>
                  </a:lnTo>
                  <a:lnTo>
                    <a:pt x="375742" y="70993"/>
                  </a:lnTo>
                  <a:lnTo>
                    <a:pt x="376745" y="69761"/>
                  </a:lnTo>
                  <a:lnTo>
                    <a:pt x="378650" y="69088"/>
                  </a:lnTo>
                  <a:lnTo>
                    <a:pt x="380365" y="68732"/>
                  </a:lnTo>
                  <a:lnTo>
                    <a:pt x="381685" y="67157"/>
                  </a:lnTo>
                  <a:lnTo>
                    <a:pt x="381838" y="62115"/>
                  </a:lnTo>
                  <a:close/>
                </a:path>
                <a:path w="540384" h="494029">
                  <a:moveTo>
                    <a:pt x="382663" y="143319"/>
                  </a:moveTo>
                  <a:lnTo>
                    <a:pt x="382244" y="142443"/>
                  </a:lnTo>
                  <a:lnTo>
                    <a:pt x="381863" y="141782"/>
                  </a:lnTo>
                  <a:lnTo>
                    <a:pt x="381317" y="140131"/>
                  </a:lnTo>
                  <a:lnTo>
                    <a:pt x="380657" y="140804"/>
                  </a:lnTo>
                  <a:lnTo>
                    <a:pt x="378802" y="140462"/>
                  </a:lnTo>
                  <a:lnTo>
                    <a:pt x="377799" y="142519"/>
                  </a:lnTo>
                  <a:lnTo>
                    <a:pt x="375513" y="140830"/>
                  </a:lnTo>
                  <a:lnTo>
                    <a:pt x="374840" y="141655"/>
                  </a:lnTo>
                  <a:lnTo>
                    <a:pt x="374383" y="142595"/>
                  </a:lnTo>
                  <a:lnTo>
                    <a:pt x="373888" y="141490"/>
                  </a:lnTo>
                  <a:lnTo>
                    <a:pt x="369989" y="140004"/>
                  </a:lnTo>
                  <a:lnTo>
                    <a:pt x="368007" y="141782"/>
                  </a:lnTo>
                  <a:lnTo>
                    <a:pt x="367499" y="143116"/>
                  </a:lnTo>
                  <a:lnTo>
                    <a:pt x="369239" y="146151"/>
                  </a:lnTo>
                  <a:lnTo>
                    <a:pt x="370890" y="146710"/>
                  </a:lnTo>
                  <a:lnTo>
                    <a:pt x="373507" y="145783"/>
                  </a:lnTo>
                  <a:lnTo>
                    <a:pt x="373888" y="145097"/>
                  </a:lnTo>
                  <a:lnTo>
                    <a:pt x="374129" y="144373"/>
                  </a:lnTo>
                  <a:lnTo>
                    <a:pt x="374307" y="145732"/>
                  </a:lnTo>
                  <a:lnTo>
                    <a:pt x="375081" y="147015"/>
                  </a:lnTo>
                  <a:lnTo>
                    <a:pt x="376364" y="147129"/>
                  </a:lnTo>
                  <a:lnTo>
                    <a:pt x="377418" y="147205"/>
                  </a:lnTo>
                  <a:lnTo>
                    <a:pt x="379209" y="147459"/>
                  </a:lnTo>
                  <a:lnTo>
                    <a:pt x="379285" y="145859"/>
                  </a:lnTo>
                  <a:lnTo>
                    <a:pt x="379349" y="144145"/>
                  </a:lnTo>
                  <a:lnTo>
                    <a:pt x="379526" y="143090"/>
                  </a:lnTo>
                  <a:lnTo>
                    <a:pt x="382663" y="143319"/>
                  </a:lnTo>
                  <a:close/>
                </a:path>
                <a:path w="540384" h="494029">
                  <a:moveTo>
                    <a:pt x="384556" y="237604"/>
                  </a:moveTo>
                  <a:lnTo>
                    <a:pt x="384251" y="237185"/>
                  </a:lnTo>
                  <a:lnTo>
                    <a:pt x="384022" y="236575"/>
                  </a:lnTo>
                  <a:lnTo>
                    <a:pt x="383603" y="236347"/>
                  </a:lnTo>
                  <a:lnTo>
                    <a:pt x="382663" y="235877"/>
                  </a:lnTo>
                  <a:lnTo>
                    <a:pt x="382244" y="236626"/>
                  </a:lnTo>
                  <a:lnTo>
                    <a:pt x="381965" y="237324"/>
                  </a:lnTo>
                  <a:lnTo>
                    <a:pt x="381889" y="237528"/>
                  </a:lnTo>
                  <a:lnTo>
                    <a:pt x="382168" y="237858"/>
                  </a:lnTo>
                  <a:lnTo>
                    <a:pt x="382295" y="238137"/>
                  </a:lnTo>
                  <a:lnTo>
                    <a:pt x="383070" y="237959"/>
                  </a:lnTo>
                  <a:lnTo>
                    <a:pt x="383794" y="237782"/>
                  </a:lnTo>
                  <a:lnTo>
                    <a:pt x="384556" y="237604"/>
                  </a:lnTo>
                  <a:close/>
                </a:path>
                <a:path w="540384" h="494029">
                  <a:moveTo>
                    <a:pt x="385826" y="187223"/>
                  </a:moveTo>
                  <a:lnTo>
                    <a:pt x="385635" y="185191"/>
                  </a:lnTo>
                  <a:lnTo>
                    <a:pt x="383120" y="182600"/>
                  </a:lnTo>
                  <a:lnTo>
                    <a:pt x="380530" y="182981"/>
                  </a:lnTo>
                  <a:lnTo>
                    <a:pt x="379984" y="183705"/>
                  </a:lnTo>
                  <a:lnTo>
                    <a:pt x="379730" y="184569"/>
                  </a:lnTo>
                  <a:lnTo>
                    <a:pt x="377799" y="183730"/>
                  </a:lnTo>
                  <a:lnTo>
                    <a:pt x="375208" y="184035"/>
                  </a:lnTo>
                  <a:lnTo>
                    <a:pt x="373684" y="185267"/>
                  </a:lnTo>
                  <a:lnTo>
                    <a:pt x="373735" y="185572"/>
                  </a:lnTo>
                  <a:lnTo>
                    <a:pt x="373532" y="185813"/>
                  </a:lnTo>
                  <a:lnTo>
                    <a:pt x="372706" y="185597"/>
                  </a:lnTo>
                  <a:lnTo>
                    <a:pt x="371170" y="184734"/>
                  </a:lnTo>
                  <a:lnTo>
                    <a:pt x="371729" y="184289"/>
                  </a:lnTo>
                  <a:lnTo>
                    <a:pt x="372198" y="183807"/>
                  </a:lnTo>
                  <a:lnTo>
                    <a:pt x="372630" y="183210"/>
                  </a:lnTo>
                  <a:lnTo>
                    <a:pt x="372783" y="183603"/>
                  </a:lnTo>
                  <a:lnTo>
                    <a:pt x="374764" y="183730"/>
                  </a:lnTo>
                  <a:lnTo>
                    <a:pt x="376542" y="182676"/>
                  </a:lnTo>
                  <a:lnTo>
                    <a:pt x="378244" y="183159"/>
                  </a:lnTo>
                  <a:lnTo>
                    <a:pt x="378929" y="182410"/>
                  </a:lnTo>
                  <a:lnTo>
                    <a:pt x="379158" y="181902"/>
                  </a:lnTo>
                  <a:lnTo>
                    <a:pt x="378206" y="180721"/>
                  </a:lnTo>
                  <a:lnTo>
                    <a:pt x="378294" y="179565"/>
                  </a:lnTo>
                  <a:lnTo>
                    <a:pt x="375945" y="179463"/>
                  </a:lnTo>
                  <a:lnTo>
                    <a:pt x="374865" y="181102"/>
                  </a:lnTo>
                  <a:lnTo>
                    <a:pt x="373380" y="180098"/>
                  </a:lnTo>
                  <a:lnTo>
                    <a:pt x="373659" y="178689"/>
                  </a:lnTo>
                  <a:lnTo>
                    <a:pt x="374078" y="177203"/>
                  </a:lnTo>
                  <a:lnTo>
                    <a:pt x="373786" y="176009"/>
                  </a:lnTo>
                  <a:lnTo>
                    <a:pt x="374408" y="176022"/>
                  </a:lnTo>
                  <a:lnTo>
                    <a:pt x="374967" y="175907"/>
                  </a:lnTo>
                  <a:lnTo>
                    <a:pt x="375158" y="175145"/>
                  </a:lnTo>
                  <a:lnTo>
                    <a:pt x="375310" y="175221"/>
                  </a:lnTo>
                  <a:lnTo>
                    <a:pt x="375208" y="175348"/>
                  </a:lnTo>
                  <a:lnTo>
                    <a:pt x="377393" y="176352"/>
                  </a:lnTo>
                  <a:lnTo>
                    <a:pt x="378701" y="177253"/>
                  </a:lnTo>
                  <a:lnTo>
                    <a:pt x="380682" y="176047"/>
                  </a:lnTo>
                  <a:lnTo>
                    <a:pt x="383552" y="174650"/>
                  </a:lnTo>
                  <a:lnTo>
                    <a:pt x="384530" y="172516"/>
                  </a:lnTo>
                  <a:lnTo>
                    <a:pt x="383374" y="167119"/>
                  </a:lnTo>
                  <a:lnTo>
                    <a:pt x="382066" y="166484"/>
                  </a:lnTo>
                  <a:lnTo>
                    <a:pt x="378155" y="166763"/>
                  </a:lnTo>
                  <a:lnTo>
                    <a:pt x="373303" y="170230"/>
                  </a:lnTo>
                  <a:lnTo>
                    <a:pt x="373253" y="170700"/>
                  </a:lnTo>
                  <a:lnTo>
                    <a:pt x="373430" y="171081"/>
                  </a:lnTo>
                  <a:lnTo>
                    <a:pt x="373608" y="171754"/>
                  </a:lnTo>
                  <a:lnTo>
                    <a:pt x="373507" y="172466"/>
                  </a:lnTo>
                  <a:lnTo>
                    <a:pt x="373557" y="173139"/>
                  </a:lnTo>
                  <a:lnTo>
                    <a:pt x="372999" y="173266"/>
                  </a:lnTo>
                  <a:lnTo>
                    <a:pt x="372427" y="174320"/>
                  </a:lnTo>
                  <a:lnTo>
                    <a:pt x="371754" y="173240"/>
                  </a:lnTo>
                  <a:lnTo>
                    <a:pt x="371297" y="172059"/>
                  </a:lnTo>
                  <a:lnTo>
                    <a:pt x="367957" y="170383"/>
                  </a:lnTo>
                  <a:lnTo>
                    <a:pt x="365417" y="170408"/>
                  </a:lnTo>
                  <a:lnTo>
                    <a:pt x="361200" y="170180"/>
                  </a:lnTo>
                  <a:lnTo>
                    <a:pt x="360857" y="172339"/>
                  </a:lnTo>
                  <a:lnTo>
                    <a:pt x="359778" y="173139"/>
                  </a:lnTo>
                  <a:lnTo>
                    <a:pt x="355701" y="176961"/>
                  </a:lnTo>
                  <a:lnTo>
                    <a:pt x="355981" y="182435"/>
                  </a:lnTo>
                  <a:lnTo>
                    <a:pt x="361454" y="186550"/>
                  </a:lnTo>
                  <a:lnTo>
                    <a:pt x="361911" y="187553"/>
                  </a:lnTo>
                  <a:lnTo>
                    <a:pt x="362483" y="188582"/>
                  </a:lnTo>
                  <a:lnTo>
                    <a:pt x="362610" y="189001"/>
                  </a:lnTo>
                  <a:lnTo>
                    <a:pt x="362915" y="189661"/>
                  </a:lnTo>
                  <a:lnTo>
                    <a:pt x="359625" y="189357"/>
                  </a:lnTo>
                  <a:lnTo>
                    <a:pt x="359981" y="191020"/>
                  </a:lnTo>
                  <a:lnTo>
                    <a:pt x="360299" y="193370"/>
                  </a:lnTo>
                  <a:lnTo>
                    <a:pt x="361276" y="193700"/>
                  </a:lnTo>
                  <a:lnTo>
                    <a:pt x="362915" y="190563"/>
                  </a:lnTo>
                  <a:lnTo>
                    <a:pt x="363969" y="190969"/>
                  </a:lnTo>
                  <a:lnTo>
                    <a:pt x="369735" y="194652"/>
                  </a:lnTo>
                  <a:lnTo>
                    <a:pt x="370319" y="194627"/>
                  </a:lnTo>
                  <a:lnTo>
                    <a:pt x="373278" y="191693"/>
                  </a:lnTo>
                  <a:lnTo>
                    <a:pt x="373888" y="192417"/>
                  </a:lnTo>
                  <a:lnTo>
                    <a:pt x="374688" y="192976"/>
                  </a:lnTo>
                  <a:lnTo>
                    <a:pt x="376593" y="194551"/>
                  </a:lnTo>
                  <a:lnTo>
                    <a:pt x="376720" y="195262"/>
                  </a:lnTo>
                  <a:lnTo>
                    <a:pt x="375018" y="197243"/>
                  </a:lnTo>
                  <a:lnTo>
                    <a:pt x="373227" y="197967"/>
                  </a:lnTo>
                  <a:lnTo>
                    <a:pt x="375589" y="200304"/>
                  </a:lnTo>
                  <a:lnTo>
                    <a:pt x="377342" y="200075"/>
                  </a:lnTo>
                  <a:lnTo>
                    <a:pt x="377901" y="199301"/>
                  </a:lnTo>
                  <a:lnTo>
                    <a:pt x="378980" y="197739"/>
                  </a:lnTo>
                  <a:lnTo>
                    <a:pt x="381558" y="199872"/>
                  </a:lnTo>
                  <a:lnTo>
                    <a:pt x="382244" y="195580"/>
                  </a:lnTo>
                  <a:lnTo>
                    <a:pt x="384175" y="194348"/>
                  </a:lnTo>
                  <a:lnTo>
                    <a:pt x="383095" y="191795"/>
                  </a:lnTo>
                  <a:lnTo>
                    <a:pt x="383451" y="191236"/>
                  </a:lnTo>
                  <a:lnTo>
                    <a:pt x="383743" y="190461"/>
                  </a:lnTo>
                  <a:lnTo>
                    <a:pt x="383641" y="190309"/>
                  </a:lnTo>
                  <a:lnTo>
                    <a:pt x="383692" y="190131"/>
                  </a:lnTo>
                  <a:lnTo>
                    <a:pt x="385533" y="189153"/>
                  </a:lnTo>
                  <a:lnTo>
                    <a:pt x="385508" y="187629"/>
                  </a:lnTo>
                  <a:lnTo>
                    <a:pt x="385826" y="187223"/>
                  </a:lnTo>
                  <a:close/>
                </a:path>
                <a:path w="540384" h="494029">
                  <a:moveTo>
                    <a:pt x="386435" y="112915"/>
                  </a:moveTo>
                  <a:lnTo>
                    <a:pt x="384835" y="110261"/>
                  </a:lnTo>
                  <a:lnTo>
                    <a:pt x="384098" y="110261"/>
                  </a:lnTo>
                  <a:lnTo>
                    <a:pt x="383349" y="110680"/>
                  </a:lnTo>
                  <a:lnTo>
                    <a:pt x="381850" y="111480"/>
                  </a:lnTo>
                  <a:lnTo>
                    <a:pt x="381850" y="115176"/>
                  </a:lnTo>
                  <a:lnTo>
                    <a:pt x="381850" y="111480"/>
                  </a:lnTo>
                  <a:lnTo>
                    <a:pt x="381368" y="111734"/>
                  </a:lnTo>
                  <a:lnTo>
                    <a:pt x="380961" y="113474"/>
                  </a:lnTo>
                  <a:lnTo>
                    <a:pt x="381622" y="114808"/>
                  </a:lnTo>
                  <a:lnTo>
                    <a:pt x="380809" y="114274"/>
                  </a:lnTo>
                  <a:lnTo>
                    <a:pt x="380288" y="112915"/>
                  </a:lnTo>
                  <a:lnTo>
                    <a:pt x="378447" y="114427"/>
                  </a:lnTo>
                  <a:lnTo>
                    <a:pt x="378129" y="115176"/>
                  </a:lnTo>
                  <a:lnTo>
                    <a:pt x="378942" y="115785"/>
                  </a:lnTo>
                  <a:lnTo>
                    <a:pt x="379831" y="116255"/>
                  </a:lnTo>
                  <a:lnTo>
                    <a:pt x="379882" y="116408"/>
                  </a:lnTo>
                  <a:lnTo>
                    <a:pt x="380314" y="117665"/>
                  </a:lnTo>
                  <a:lnTo>
                    <a:pt x="381838" y="116408"/>
                  </a:lnTo>
                  <a:lnTo>
                    <a:pt x="381939" y="116255"/>
                  </a:lnTo>
                  <a:lnTo>
                    <a:pt x="382041" y="116103"/>
                  </a:lnTo>
                  <a:lnTo>
                    <a:pt x="382117" y="115785"/>
                  </a:lnTo>
                  <a:lnTo>
                    <a:pt x="382600" y="116408"/>
                  </a:lnTo>
                  <a:lnTo>
                    <a:pt x="383222" y="116408"/>
                  </a:lnTo>
                  <a:lnTo>
                    <a:pt x="384429" y="115785"/>
                  </a:lnTo>
                  <a:lnTo>
                    <a:pt x="385572" y="115176"/>
                  </a:lnTo>
                  <a:lnTo>
                    <a:pt x="386054" y="114922"/>
                  </a:lnTo>
                  <a:lnTo>
                    <a:pt x="386181" y="114427"/>
                  </a:lnTo>
                  <a:lnTo>
                    <a:pt x="386219" y="114274"/>
                  </a:lnTo>
                  <a:lnTo>
                    <a:pt x="386410" y="113474"/>
                  </a:lnTo>
                  <a:lnTo>
                    <a:pt x="386435" y="112915"/>
                  </a:lnTo>
                  <a:close/>
                </a:path>
                <a:path w="540384" h="494029">
                  <a:moveTo>
                    <a:pt x="389013" y="76415"/>
                  </a:moveTo>
                  <a:lnTo>
                    <a:pt x="387438" y="73736"/>
                  </a:lnTo>
                  <a:lnTo>
                    <a:pt x="387134" y="73228"/>
                  </a:lnTo>
                  <a:lnTo>
                    <a:pt x="386930" y="72174"/>
                  </a:lnTo>
                  <a:lnTo>
                    <a:pt x="385076" y="73050"/>
                  </a:lnTo>
                  <a:lnTo>
                    <a:pt x="383895" y="72199"/>
                  </a:lnTo>
                  <a:lnTo>
                    <a:pt x="381368" y="73126"/>
                  </a:lnTo>
                  <a:lnTo>
                    <a:pt x="380530" y="77216"/>
                  </a:lnTo>
                  <a:lnTo>
                    <a:pt x="382612" y="80416"/>
                  </a:lnTo>
                  <a:lnTo>
                    <a:pt x="383946" y="80581"/>
                  </a:lnTo>
                  <a:lnTo>
                    <a:pt x="386283" y="79311"/>
                  </a:lnTo>
                  <a:lnTo>
                    <a:pt x="388670" y="77978"/>
                  </a:lnTo>
                  <a:lnTo>
                    <a:pt x="389013" y="76415"/>
                  </a:lnTo>
                  <a:close/>
                </a:path>
                <a:path w="540384" h="494029">
                  <a:moveTo>
                    <a:pt x="390423" y="112991"/>
                  </a:moveTo>
                  <a:lnTo>
                    <a:pt x="390220" y="112471"/>
                  </a:lnTo>
                  <a:lnTo>
                    <a:pt x="390118" y="112191"/>
                  </a:lnTo>
                  <a:lnTo>
                    <a:pt x="389597" y="112090"/>
                  </a:lnTo>
                  <a:lnTo>
                    <a:pt x="389267" y="111887"/>
                  </a:lnTo>
                  <a:lnTo>
                    <a:pt x="389267" y="113499"/>
                  </a:lnTo>
                  <a:lnTo>
                    <a:pt x="390093" y="113944"/>
                  </a:lnTo>
                  <a:lnTo>
                    <a:pt x="390423" y="114147"/>
                  </a:lnTo>
                  <a:lnTo>
                    <a:pt x="390372" y="113601"/>
                  </a:lnTo>
                  <a:lnTo>
                    <a:pt x="390423" y="112991"/>
                  </a:lnTo>
                  <a:close/>
                </a:path>
                <a:path w="540384" h="494029">
                  <a:moveTo>
                    <a:pt x="390652" y="149796"/>
                  </a:moveTo>
                  <a:lnTo>
                    <a:pt x="390601" y="148361"/>
                  </a:lnTo>
                  <a:lnTo>
                    <a:pt x="389496" y="147408"/>
                  </a:lnTo>
                  <a:lnTo>
                    <a:pt x="388594" y="146608"/>
                  </a:lnTo>
                  <a:lnTo>
                    <a:pt x="387934" y="144729"/>
                  </a:lnTo>
                  <a:lnTo>
                    <a:pt x="386181" y="145707"/>
                  </a:lnTo>
                  <a:lnTo>
                    <a:pt x="384695" y="146507"/>
                  </a:lnTo>
                  <a:lnTo>
                    <a:pt x="384378" y="149021"/>
                  </a:lnTo>
                  <a:lnTo>
                    <a:pt x="385457" y="150342"/>
                  </a:lnTo>
                  <a:lnTo>
                    <a:pt x="386334" y="151447"/>
                  </a:lnTo>
                  <a:lnTo>
                    <a:pt x="388747" y="151879"/>
                  </a:lnTo>
                  <a:lnTo>
                    <a:pt x="389724" y="151053"/>
                  </a:lnTo>
                  <a:lnTo>
                    <a:pt x="390652" y="149796"/>
                  </a:lnTo>
                  <a:close/>
                </a:path>
                <a:path w="540384" h="494029">
                  <a:moveTo>
                    <a:pt x="394563" y="135407"/>
                  </a:moveTo>
                  <a:lnTo>
                    <a:pt x="393915" y="135140"/>
                  </a:lnTo>
                  <a:lnTo>
                    <a:pt x="393763" y="135064"/>
                  </a:lnTo>
                  <a:lnTo>
                    <a:pt x="393242" y="135382"/>
                  </a:lnTo>
                  <a:lnTo>
                    <a:pt x="393217" y="135534"/>
                  </a:lnTo>
                  <a:lnTo>
                    <a:pt x="393192" y="136042"/>
                  </a:lnTo>
                  <a:lnTo>
                    <a:pt x="392938" y="136664"/>
                  </a:lnTo>
                  <a:lnTo>
                    <a:pt x="393611" y="137045"/>
                  </a:lnTo>
                  <a:lnTo>
                    <a:pt x="393839" y="136893"/>
                  </a:lnTo>
                  <a:lnTo>
                    <a:pt x="394271" y="136766"/>
                  </a:lnTo>
                  <a:lnTo>
                    <a:pt x="394296" y="136588"/>
                  </a:lnTo>
                  <a:lnTo>
                    <a:pt x="394347" y="136067"/>
                  </a:lnTo>
                  <a:lnTo>
                    <a:pt x="394563" y="135407"/>
                  </a:lnTo>
                  <a:close/>
                </a:path>
                <a:path w="540384" h="494029">
                  <a:moveTo>
                    <a:pt x="396430" y="167894"/>
                  </a:moveTo>
                  <a:lnTo>
                    <a:pt x="395173" y="166560"/>
                  </a:lnTo>
                  <a:lnTo>
                    <a:pt x="394665" y="166217"/>
                  </a:lnTo>
                  <a:lnTo>
                    <a:pt x="393992" y="165633"/>
                  </a:lnTo>
                  <a:lnTo>
                    <a:pt x="393661" y="165214"/>
                  </a:lnTo>
                  <a:lnTo>
                    <a:pt x="393039" y="164655"/>
                  </a:lnTo>
                  <a:lnTo>
                    <a:pt x="391083" y="166243"/>
                  </a:lnTo>
                  <a:lnTo>
                    <a:pt x="391401" y="168122"/>
                  </a:lnTo>
                  <a:lnTo>
                    <a:pt x="392988" y="169405"/>
                  </a:lnTo>
                  <a:lnTo>
                    <a:pt x="394589" y="169849"/>
                  </a:lnTo>
                  <a:lnTo>
                    <a:pt x="395998" y="169875"/>
                  </a:lnTo>
                  <a:lnTo>
                    <a:pt x="396405" y="169875"/>
                  </a:lnTo>
                  <a:lnTo>
                    <a:pt x="396430" y="167894"/>
                  </a:lnTo>
                  <a:close/>
                </a:path>
                <a:path w="540384" h="494029">
                  <a:moveTo>
                    <a:pt x="398259" y="147053"/>
                  </a:moveTo>
                  <a:lnTo>
                    <a:pt x="397649" y="146177"/>
                  </a:lnTo>
                  <a:lnTo>
                    <a:pt x="397281" y="145478"/>
                  </a:lnTo>
                  <a:lnTo>
                    <a:pt x="396875" y="144754"/>
                  </a:lnTo>
                  <a:lnTo>
                    <a:pt x="396379" y="144043"/>
                  </a:lnTo>
                  <a:lnTo>
                    <a:pt x="395439" y="140538"/>
                  </a:lnTo>
                  <a:lnTo>
                    <a:pt x="393039" y="140335"/>
                  </a:lnTo>
                  <a:lnTo>
                    <a:pt x="389953" y="139407"/>
                  </a:lnTo>
                  <a:lnTo>
                    <a:pt x="389166" y="140601"/>
                  </a:lnTo>
                  <a:lnTo>
                    <a:pt x="389953" y="142392"/>
                  </a:lnTo>
                  <a:lnTo>
                    <a:pt x="390372" y="143116"/>
                  </a:lnTo>
                  <a:lnTo>
                    <a:pt x="390855" y="144043"/>
                  </a:lnTo>
                  <a:lnTo>
                    <a:pt x="391426" y="145580"/>
                  </a:lnTo>
                  <a:lnTo>
                    <a:pt x="392760" y="146634"/>
                  </a:lnTo>
                  <a:lnTo>
                    <a:pt x="395592" y="149212"/>
                  </a:lnTo>
                  <a:lnTo>
                    <a:pt x="396354" y="147993"/>
                  </a:lnTo>
                  <a:lnTo>
                    <a:pt x="397256" y="147535"/>
                  </a:lnTo>
                  <a:lnTo>
                    <a:pt x="398259" y="147053"/>
                  </a:lnTo>
                  <a:close/>
                </a:path>
                <a:path w="540384" h="494029">
                  <a:moveTo>
                    <a:pt x="404012" y="158584"/>
                  </a:moveTo>
                  <a:lnTo>
                    <a:pt x="403987" y="158381"/>
                  </a:lnTo>
                  <a:lnTo>
                    <a:pt x="403682" y="157873"/>
                  </a:lnTo>
                  <a:lnTo>
                    <a:pt x="403148" y="157022"/>
                  </a:lnTo>
                  <a:lnTo>
                    <a:pt x="402805" y="156044"/>
                  </a:lnTo>
                  <a:lnTo>
                    <a:pt x="401548" y="156819"/>
                  </a:lnTo>
                  <a:lnTo>
                    <a:pt x="401243" y="156972"/>
                  </a:lnTo>
                  <a:lnTo>
                    <a:pt x="401066" y="157378"/>
                  </a:lnTo>
                  <a:lnTo>
                    <a:pt x="400862" y="157657"/>
                  </a:lnTo>
                  <a:lnTo>
                    <a:pt x="401701" y="158026"/>
                  </a:lnTo>
                  <a:lnTo>
                    <a:pt x="402526" y="158381"/>
                  </a:lnTo>
                  <a:lnTo>
                    <a:pt x="403225" y="158711"/>
                  </a:lnTo>
                  <a:lnTo>
                    <a:pt x="404012" y="158584"/>
                  </a:lnTo>
                  <a:close/>
                </a:path>
                <a:path w="540384" h="494029">
                  <a:moveTo>
                    <a:pt x="408254" y="159131"/>
                  </a:moveTo>
                  <a:lnTo>
                    <a:pt x="407898" y="157759"/>
                  </a:lnTo>
                  <a:lnTo>
                    <a:pt x="407517" y="157124"/>
                  </a:lnTo>
                  <a:lnTo>
                    <a:pt x="406844" y="156629"/>
                  </a:lnTo>
                  <a:lnTo>
                    <a:pt x="406095" y="157327"/>
                  </a:lnTo>
                  <a:lnTo>
                    <a:pt x="405460" y="157873"/>
                  </a:lnTo>
                  <a:lnTo>
                    <a:pt x="403758" y="157505"/>
                  </a:lnTo>
                  <a:lnTo>
                    <a:pt x="404253" y="158902"/>
                  </a:lnTo>
                  <a:lnTo>
                    <a:pt x="404583" y="159893"/>
                  </a:lnTo>
                  <a:lnTo>
                    <a:pt x="404736" y="161442"/>
                  </a:lnTo>
                  <a:lnTo>
                    <a:pt x="407314" y="161315"/>
                  </a:lnTo>
                  <a:lnTo>
                    <a:pt x="408254" y="159131"/>
                  </a:lnTo>
                  <a:close/>
                </a:path>
                <a:path w="540384" h="494029">
                  <a:moveTo>
                    <a:pt x="409028" y="129794"/>
                  </a:moveTo>
                  <a:lnTo>
                    <a:pt x="406590" y="127000"/>
                  </a:lnTo>
                  <a:lnTo>
                    <a:pt x="405358" y="126873"/>
                  </a:lnTo>
                  <a:lnTo>
                    <a:pt x="404406" y="126771"/>
                  </a:lnTo>
                  <a:lnTo>
                    <a:pt x="403377" y="127381"/>
                  </a:lnTo>
                  <a:lnTo>
                    <a:pt x="402551" y="128231"/>
                  </a:lnTo>
                  <a:lnTo>
                    <a:pt x="402501" y="127698"/>
                  </a:lnTo>
                  <a:lnTo>
                    <a:pt x="402272" y="127304"/>
                  </a:lnTo>
                  <a:lnTo>
                    <a:pt x="400240" y="126847"/>
                  </a:lnTo>
                  <a:lnTo>
                    <a:pt x="400189" y="125666"/>
                  </a:lnTo>
                  <a:lnTo>
                    <a:pt x="397776" y="123342"/>
                  </a:lnTo>
                  <a:lnTo>
                    <a:pt x="393217" y="123482"/>
                  </a:lnTo>
                  <a:lnTo>
                    <a:pt x="389648" y="126301"/>
                  </a:lnTo>
                  <a:lnTo>
                    <a:pt x="389623" y="127774"/>
                  </a:lnTo>
                  <a:lnTo>
                    <a:pt x="392353" y="133223"/>
                  </a:lnTo>
                  <a:lnTo>
                    <a:pt x="395097" y="135191"/>
                  </a:lnTo>
                  <a:lnTo>
                    <a:pt x="398678" y="134683"/>
                  </a:lnTo>
                  <a:lnTo>
                    <a:pt x="400164" y="133172"/>
                  </a:lnTo>
                  <a:lnTo>
                    <a:pt x="401243" y="131470"/>
                  </a:lnTo>
                  <a:lnTo>
                    <a:pt x="401320" y="133299"/>
                  </a:lnTo>
                  <a:lnTo>
                    <a:pt x="402780" y="134759"/>
                  </a:lnTo>
                  <a:lnTo>
                    <a:pt x="406539" y="134912"/>
                  </a:lnTo>
                  <a:lnTo>
                    <a:pt x="408774" y="132702"/>
                  </a:lnTo>
                  <a:lnTo>
                    <a:pt x="408901" y="130987"/>
                  </a:lnTo>
                  <a:lnTo>
                    <a:pt x="409028" y="129794"/>
                  </a:lnTo>
                  <a:close/>
                </a:path>
                <a:path w="540384" h="494029">
                  <a:moveTo>
                    <a:pt x="418007" y="133324"/>
                  </a:moveTo>
                  <a:lnTo>
                    <a:pt x="417741" y="132930"/>
                  </a:lnTo>
                  <a:lnTo>
                    <a:pt x="417639" y="132549"/>
                  </a:lnTo>
                  <a:lnTo>
                    <a:pt x="417233" y="131902"/>
                  </a:lnTo>
                  <a:lnTo>
                    <a:pt x="417080" y="131013"/>
                  </a:lnTo>
                  <a:lnTo>
                    <a:pt x="415531" y="130746"/>
                  </a:lnTo>
                  <a:lnTo>
                    <a:pt x="414947" y="130492"/>
                  </a:lnTo>
                  <a:lnTo>
                    <a:pt x="414375" y="130289"/>
                  </a:lnTo>
                  <a:lnTo>
                    <a:pt x="414147" y="131241"/>
                  </a:lnTo>
                  <a:lnTo>
                    <a:pt x="413766" y="132168"/>
                  </a:lnTo>
                  <a:lnTo>
                    <a:pt x="413740" y="133121"/>
                  </a:lnTo>
                  <a:lnTo>
                    <a:pt x="413740" y="133477"/>
                  </a:lnTo>
                  <a:lnTo>
                    <a:pt x="414477" y="134061"/>
                  </a:lnTo>
                  <a:lnTo>
                    <a:pt x="415455" y="134302"/>
                  </a:lnTo>
                  <a:lnTo>
                    <a:pt x="416052" y="133985"/>
                  </a:lnTo>
                  <a:lnTo>
                    <a:pt x="416610" y="133832"/>
                  </a:lnTo>
                  <a:lnTo>
                    <a:pt x="417055" y="133705"/>
                  </a:lnTo>
                  <a:lnTo>
                    <a:pt x="417715" y="134810"/>
                  </a:lnTo>
                  <a:lnTo>
                    <a:pt x="417944" y="133654"/>
                  </a:lnTo>
                  <a:lnTo>
                    <a:pt x="418007" y="133324"/>
                  </a:lnTo>
                  <a:close/>
                </a:path>
                <a:path w="540384" h="494029">
                  <a:moveTo>
                    <a:pt x="420547" y="139433"/>
                  </a:moveTo>
                  <a:lnTo>
                    <a:pt x="419976" y="138645"/>
                  </a:lnTo>
                  <a:lnTo>
                    <a:pt x="415048" y="136994"/>
                  </a:lnTo>
                  <a:lnTo>
                    <a:pt x="413943" y="137566"/>
                  </a:lnTo>
                  <a:lnTo>
                    <a:pt x="412572" y="138328"/>
                  </a:lnTo>
                  <a:lnTo>
                    <a:pt x="411962" y="138925"/>
                  </a:lnTo>
                  <a:lnTo>
                    <a:pt x="410311" y="138772"/>
                  </a:lnTo>
                  <a:lnTo>
                    <a:pt x="410387" y="139979"/>
                  </a:lnTo>
                  <a:lnTo>
                    <a:pt x="410502" y="141833"/>
                  </a:lnTo>
                  <a:lnTo>
                    <a:pt x="412419" y="143294"/>
                  </a:lnTo>
                  <a:lnTo>
                    <a:pt x="411784" y="145427"/>
                  </a:lnTo>
                  <a:lnTo>
                    <a:pt x="413169" y="145808"/>
                  </a:lnTo>
                  <a:lnTo>
                    <a:pt x="414553" y="146456"/>
                  </a:lnTo>
                  <a:lnTo>
                    <a:pt x="417131" y="146456"/>
                  </a:lnTo>
                  <a:lnTo>
                    <a:pt x="417106" y="144970"/>
                  </a:lnTo>
                  <a:lnTo>
                    <a:pt x="417715" y="143268"/>
                  </a:lnTo>
                  <a:lnTo>
                    <a:pt x="418338" y="142760"/>
                  </a:lnTo>
                  <a:lnTo>
                    <a:pt x="420547" y="139433"/>
                  </a:lnTo>
                  <a:close/>
                </a:path>
                <a:path w="540384" h="494029">
                  <a:moveTo>
                    <a:pt x="485089" y="7391"/>
                  </a:moveTo>
                  <a:lnTo>
                    <a:pt x="484911" y="7010"/>
                  </a:lnTo>
                  <a:lnTo>
                    <a:pt x="484860" y="6807"/>
                  </a:lnTo>
                  <a:lnTo>
                    <a:pt x="484136" y="6477"/>
                  </a:lnTo>
                  <a:lnTo>
                    <a:pt x="483908" y="7137"/>
                  </a:lnTo>
                  <a:lnTo>
                    <a:pt x="483552" y="7454"/>
                  </a:lnTo>
                  <a:lnTo>
                    <a:pt x="483577" y="8140"/>
                  </a:lnTo>
                  <a:lnTo>
                    <a:pt x="483730" y="8191"/>
                  </a:lnTo>
                  <a:lnTo>
                    <a:pt x="484365" y="8470"/>
                  </a:lnTo>
                  <a:lnTo>
                    <a:pt x="484657" y="7861"/>
                  </a:lnTo>
                  <a:lnTo>
                    <a:pt x="484987" y="7505"/>
                  </a:lnTo>
                  <a:close/>
                </a:path>
                <a:path w="540384" h="494029">
                  <a:moveTo>
                    <a:pt x="489407" y="86487"/>
                  </a:moveTo>
                  <a:lnTo>
                    <a:pt x="489381" y="82816"/>
                  </a:lnTo>
                  <a:lnTo>
                    <a:pt x="489178" y="80530"/>
                  </a:lnTo>
                  <a:lnTo>
                    <a:pt x="488276" y="79705"/>
                  </a:lnTo>
                  <a:lnTo>
                    <a:pt x="483603" y="79705"/>
                  </a:lnTo>
                  <a:lnTo>
                    <a:pt x="482752" y="80530"/>
                  </a:lnTo>
                  <a:lnTo>
                    <a:pt x="482561" y="82816"/>
                  </a:lnTo>
                  <a:lnTo>
                    <a:pt x="482473" y="85788"/>
                  </a:lnTo>
                  <a:lnTo>
                    <a:pt x="483285" y="86487"/>
                  </a:lnTo>
                  <a:lnTo>
                    <a:pt x="489407" y="86487"/>
                  </a:lnTo>
                  <a:close/>
                </a:path>
                <a:path w="540384" h="494029">
                  <a:moveTo>
                    <a:pt x="498589" y="90525"/>
                  </a:moveTo>
                  <a:lnTo>
                    <a:pt x="496506" y="89242"/>
                  </a:lnTo>
                  <a:lnTo>
                    <a:pt x="494499" y="87083"/>
                  </a:lnTo>
                  <a:lnTo>
                    <a:pt x="493026" y="86906"/>
                  </a:lnTo>
                  <a:lnTo>
                    <a:pt x="488429" y="89268"/>
                  </a:lnTo>
                  <a:lnTo>
                    <a:pt x="487502" y="90982"/>
                  </a:lnTo>
                  <a:lnTo>
                    <a:pt x="487921" y="92379"/>
                  </a:lnTo>
                  <a:lnTo>
                    <a:pt x="488327" y="93687"/>
                  </a:lnTo>
                  <a:lnTo>
                    <a:pt x="492023" y="96850"/>
                  </a:lnTo>
                  <a:lnTo>
                    <a:pt x="494906" y="96202"/>
                  </a:lnTo>
                  <a:lnTo>
                    <a:pt x="497039" y="95516"/>
                  </a:lnTo>
                  <a:lnTo>
                    <a:pt x="498246" y="92887"/>
                  </a:lnTo>
                  <a:lnTo>
                    <a:pt x="498589" y="90525"/>
                  </a:lnTo>
                  <a:close/>
                </a:path>
                <a:path w="540384" h="494029">
                  <a:moveTo>
                    <a:pt x="503161" y="103759"/>
                  </a:moveTo>
                  <a:lnTo>
                    <a:pt x="502031" y="102958"/>
                  </a:lnTo>
                  <a:lnTo>
                    <a:pt x="501459" y="102222"/>
                  </a:lnTo>
                  <a:lnTo>
                    <a:pt x="501205" y="102654"/>
                  </a:lnTo>
                  <a:lnTo>
                    <a:pt x="501002" y="102958"/>
                  </a:lnTo>
                  <a:lnTo>
                    <a:pt x="500900" y="103276"/>
                  </a:lnTo>
                  <a:lnTo>
                    <a:pt x="500697" y="103809"/>
                  </a:lnTo>
                  <a:lnTo>
                    <a:pt x="499122" y="106045"/>
                  </a:lnTo>
                  <a:lnTo>
                    <a:pt x="497192" y="106972"/>
                  </a:lnTo>
                  <a:lnTo>
                    <a:pt x="494779" y="108369"/>
                  </a:lnTo>
                  <a:lnTo>
                    <a:pt x="495160" y="110007"/>
                  </a:lnTo>
                  <a:lnTo>
                    <a:pt x="495325" y="111417"/>
                  </a:lnTo>
                  <a:lnTo>
                    <a:pt x="495452" y="112763"/>
                  </a:lnTo>
                  <a:lnTo>
                    <a:pt x="496404" y="113576"/>
                  </a:lnTo>
                  <a:lnTo>
                    <a:pt x="497916" y="113728"/>
                  </a:lnTo>
                  <a:lnTo>
                    <a:pt x="499529" y="113893"/>
                  </a:lnTo>
                  <a:lnTo>
                    <a:pt x="500456" y="112915"/>
                  </a:lnTo>
                  <a:lnTo>
                    <a:pt x="501827" y="109334"/>
                  </a:lnTo>
                  <a:lnTo>
                    <a:pt x="502564" y="106819"/>
                  </a:lnTo>
                  <a:lnTo>
                    <a:pt x="503161" y="103759"/>
                  </a:lnTo>
                  <a:close/>
                </a:path>
                <a:path w="540384" h="494029">
                  <a:moveTo>
                    <a:pt x="504964" y="69888"/>
                  </a:moveTo>
                  <a:lnTo>
                    <a:pt x="503986" y="67284"/>
                  </a:lnTo>
                  <a:lnTo>
                    <a:pt x="504164" y="65417"/>
                  </a:lnTo>
                  <a:lnTo>
                    <a:pt x="503618" y="63995"/>
                  </a:lnTo>
                  <a:lnTo>
                    <a:pt x="502564" y="61607"/>
                  </a:lnTo>
                  <a:lnTo>
                    <a:pt x="501434" y="60299"/>
                  </a:lnTo>
                  <a:lnTo>
                    <a:pt x="501535" y="60172"/>
                  </a:lnTo>
                  <a:lnTo>
                    <a:pt x="501357" y="59931"/>
                  </a:lnTo>
                  <a:lnTo>
                    <a:pt x="501205" y="59982"/>
                  </a:lnTo>
                  <a:lnTo>
                    <a:pt x="500202" y="58877"/>
                  </a:lnTo>
                  <a:lnTo>
                    <a:pt x="499071" y="58013"/>
                  </a:lnTo>
                  <a:lnTo>
                    <a:pt x="496608" y="57962"/>
                  </a:lnTo>
                  <a:lnTo>
                    <a:pt x="495401" y="58750"/>
                  </a:lnTo>
                  <a:lnTo>
                    <a:pt x="494372" y="59778"/>
                  </a:lnTo>
                  <a:lnTo>
                    <a:pt x="494080" y="59651"/>
                  </a:lnTo>
                  <a:lnTo>
                    <a:pt x="494004" y="59778"/>
                  </a:lnTo>
                  <a:lnTo>
                    <a:pt x="493369" y="60528"/>
                  </a:lnTo>
                  <a:lnTo>
                    <a:pt x="491794" y="59194"/>
                  </a:lnTo>
                  <a:lnTo>
                    <a:pt x="491871" y="62014"/>
                  </a:lnTo>
                  <a:lnTo>
                    <a:pt x="492086" y="62534"/>
                  </a:lnTo>
                  <a:lnTo>
                    <a:pt x="492518" y="62839"/>
                  </a:lnTo>
                  <a:lnTo>
                    <a:pt x="492188" y="63512"/>
                  </a:lnTo>
                  <a:lnTo>
                    <a:pt x="491617" y="63969"/>
                  </a:lnTo>
                  <a:lnTo>
                    <a:pt x="491058" y="67132"/>
                  </a:lnTo>
                  <a:lnTo>
                    <a:pt x="489712" y="69443"/>
                  </a:lnTo>
                  <a:lnTo>
                    <a:pt x="492569" y="71424"/>
                  </a:lnTo>
                  <a:lnTo>
                    <a:pt x="493077" y="71780"/>
                  </a:lnTo>
                  <a:lnTo>
                    <a:pt x="493649" y="73685"/>
                  </a:lnTo>
                  <a:lnTo>
                    <a:pt x="496735" y="74282"/>
                  </a:lnTo>
                  <a:lnTo>
                    <a:pt x="499275" y="74155"/>
                  </a:lnTo>
                  <a:lnTo>
                    <a:pt x="502881" y="71348"/>
                  </a:lnTo>
                  <a:lnTo>
                    <a:pt x="504964" y="69888"/>
                  </a:lnTo>
                  <a:close/>
                </a:path>
                <a:path w="540384" h="494029">
                  <a:moveTo>
                    <a:pt x="509460" y="13360"/>
                  </a:moveTo>
                  <a:lnTo>
                    <a:pt x="508228" y="12979"/>
                  </a:lnTo>
                  <a:lnTo>
                    <a:pt x="506476" y="12052"/>
                  </a:lnTo>
                  <a:lnTo>
                    <a:pt x="504990" y="12928"/>
                  </a:lnTo>
                  <a:lnTo>
                    <a:pt x="503796" y="12128"/>
                  </a:lnTo>
                  <a:lnTo>
                    <a:pt x="505218" y="10553"/>
                  </a:lnTo>
                  <a:lnTo>
                    <a:pt x="503415" y="9969"/>
                  </a:lnTo>
                  <a:lnTo>
                    <a:pt x="502005" y="7035"/>
                  </a:lnTo>
                  <a:lnTo>
                    <a:pt x="501281" y="5422"/>
                  </a:lnTo>
                  <a:lnTo>
                    <a:pt x="497611" y="5702"/>
                  </a:lnTo>
                  <a:lnTo>
                    <a:pt x="497814" y="4470"/>
                  </a:lnTo>
                  <a:lnTo>
                    <a:pt x="498995" y="2286"/>
                  </a:lnTo>
                  <a:lnTo>
                    <a:pt x="498221" y="330"/>
                  </a:lnTo>
                  <a:lnTo>
                    <a:pt x="496938" y="0"/>
                  </a:lnTo>
                  <a:lnTo>
                    <a:pt x="492315" y="1943"/>
                  </a:lnTo>
                  <a:lnTo>
                    <a:pt x="491490" y="4597"/>
                  </a:lnTo>
                  <a:lnTo>
                    <a:pt x="489280" y="6451"/>
                  </a:lnTo>
                  <a:lnTo>
                    <a:pt x="489978" y="8915"/>
                  </a:lnTo>
                  <a:lnTo>
                    <a:pt x="489978" y="13690"/>
                  </a:lnTo>
                  <a:lnTo>
                    <a:pt x="492391" y="16827"/>
                  </a:lnTo>
                  <a:lnTo>
                    <a:pt x="496912" y="18249"/>
                  </a:lnTo>
                  <a:lnTo>
                    <a:pt x="497586" y="18453"/>
                  </a:lnTo>
                  <a:lnTo>
                    <a:pt x="498716" y="17856"/>
                  </a:lnTo>
                  <a:lnTo>
                    <a:pt x="499795" y="21920"/>
                  </a:lnTo>
                  <a:lnTo>
                    <a:pt x="501929" y="20764"/>
                  </a:lnTo>
                  <a:lnTo>
                    <a:pt x="505548" y="18961"/>
                  </a:lnTo>
                  <a:lnTo>
                    <a:pt x="507301" y="17830"/>
                  </a:lnTo>
                  <a:lnTo>
                    <a:pt x="509460" y="13360"/>
                  </a:lnTo>
                  <a:close/>
                </a:path>
                <a:path w="540384" h="494029">
                  <a:moveTo>
                    <a:pt x="509663" y="26835"/>
                  </a:moveTo>
                  <a:lnTo>
                    <a:pt x="506196" y="22821"/>
                  </a:lnTo>
                  <a:lnTo>
                    <a:pt x="502589" y="22618"/>
                  </a:lnTo>
                  <a:lnTo>
                    <a:pt x="501535" y="24053"/>
                  </a:lnTo>
                  <a:lnTo>
                    <a:pt x="498767" y="25285"/>
                  </a:lnTo>
                  <a:lnTo>
                    <a:pt x="499249" y="26593"/>
                  </a:lnTo>
                  <a:lnTo>
                    <a:pt x="499173" y="27698"/>
                  </a:lnTo>
                  <a:lnTo>
                    <a:pt x="499148" y="30505"/>
                  </a:lnTo>
                  <a:lnTo>
                    <a:pt x="501180" y="32893"/>
                  </a:lnTo>
                  <a:lnTo>
                    <a:pt x="503415" y="32740"/>
                  </a:lnTo>
                  <a:lnTo>
                    <a:pt x="505244" y="32639"/>
                  </a:lnTo>
                  <a:lnTo>
                    <a:pt x="509193" y="29883"/>
                  </a:lnTo>
                  <a:lnTo>
                    <a:pt x="509409" y="28575"/>
                  </a:lnTo>
                  <a:lnTo>
                    <a:pt x="509663" y="26835"/>
                  </a:lnTo>
                  <a:close/>
                </a:path>
                <a:path w="540384" h="494029">
                  <a:moveTo>
                    <a:pt x="510717" y="2540"/>
                  </a:moveTo>
                  <a:lnTo>
                    <a:pt x="509435" y="2082"/>
                  </a:lnTo>
                  <a:lnTo>
                    <a:pt x="508558" y="1028"/>
                  </a:lnTo>
                  <a:lnTo>
                    <a:pt x="508228" y="812"/>
                  </a:lnTo>
                  <a:lnTo>
                    <a:pt x="508012" y="533"/>
                  </a:lnTo>
                  <a:lnTo>
                    <a:pt x="507707" y="127"/>
                  </a:lnTo>
                  <a:lnTo>
                    <a:pt x="507428" y="0"/>
                  </a:lnTo>
                  <a:lnTo>
                    <a:pt x="507225" y="279"/>
                  </a:lnTo>
                  <a:lnTo>
                    <a:pt x="507060" y="558"/>
                  </a:lnTo>
                  <a:lnTo>
                    <a:pt x="507009" y="914"/>
                  </a:lnTo>
                  <a:lnTo>
                    <a:pt x="506907" y="1231"/>
                  </a:lnTo>
                  <a:lnTo>
                    <a:pt x="506857" y="2768"/>
                  </a:lnTo>
                  <a:lnTo>
                    <a:pt x="507911" y="4025"/>
                  </a:lnTo>
                  <a:lnTo>
                    <a:pt x="509612" y="4318"/>
                  </a:lnTo>
                  <a:lnTo>
                    <a:pt x="509841" y="4368"/>
                  </a:lnTo>
                  <a:lnTo>
                    <a:pt x="510273" y="4127"/>
                  </a:lnTo>
                  <a:lnTo>
                    <a:pt x="510324" y="3924"/>
                  </a:lnTo>
                  <a:lnTo>
                    <a:pt x="510717" y="2540"/>
                  </a:lnTo>
                  <a:close/>
                </a:path>
                <a:path w="540384" h="494029">
                  <a:moveTo>
                    <a:pt x="513054" y="81089"/>
                  </a:moveTo>
                  <a:lnTo>
                    <a:pt x="511848" y="79260"/>
                  </a:lnTo>
                  <a:lnTo>
                    <a:pt x="512076" y="77101"/>
                  </a:lnTo>
                  <a:lnTo>
                    <a:pt x="510971" y="77101"/>
                  </a:lnTo>
                  <a:lnTo>
                    <a:pt x="509257" y="77495"/>
                  </a:lnTo>
                  <a:lnTo>
                    <a:pt x="507682" y="76314"/>
                  </a:lnTo>
                  <a:lnTo>
                    <a:pt x="507352" y="79032"/>
                  </a:lnTo>
                  <a:lnTo>
                    <a:pt x="506984" y="79756"/>
                  </a:lnTo>
                  <a:lnTo>
                    <a:pt x="506603" y="79400"/>
                  </a:lnTo>
                  <a:lnTo>
                    <a:pt x="506247" y="78981"/>
                  </a:lnTo>
                  <a:lnTo>
                    <a:pt x="503770" y="79781"/>
                  </a:lnTo>
                  <a:lnTo>
                    <a:pt x="503567" y="78930"/>
                  </a:lnTo>
                  <a:lnTo>
                    <a:pt x="503847" y="75184"/>
                  </a:lnTo>
                  <a:lnTo>
                    <a:pt x="501777" y="75996"/>
                  </a:lnTo>
                  <a:lnTo>
                    <a:pt x="498970" y="74460"/>
                  </a:lnTo>
                  <a:lnTo>
                    <a:pt x="499554" y="76873"/>
                  </a:lnTo>
                  <a:lnTo>
                    <a:pt x="497039" y="77851"/>
                  </a:lnTo>
                  <a:lnTo>
                    <a:pt x="498170" y="79286"/>
                  </a:lnTo>
                  <a:lnTo>
                    <a:pt x="499795" y="80860"/>
                  </a:lnTo>
                  <a:lnTo>
                    <a:pt x="501205" y="81343"/>
                  </a:lnTo>
                  <a:lnTo>
                    <a:pt x="498449" y="83578"/>
                  </a:lnTo>
                  <a:lnTo>
                    <a:pt x="498068" y="85204"/>
                  </a:lnTo>
                  <a:lnTo>
                    <a:pt x="499198" y="86360"/>
                  </a:lnTo>
                  <a:lnTo>
                    <a:pt x="499529" y="88595"/>
                  </a:lnTo>
                  <a:lnTo>
                    <a:pt x="501053" y="88392"/>
                  </a:lnTo>
                  <a:lnTo>
                    <a:pt x="506095" y="88011"/>
                  </a:lnTo>
                  <a:lnTo>
                    <a:pt x="508457" y="86029"/>
                  </a:lnTo>
                  <a:lnTo>
                    <a:pt x="509384" y="82943"/>
                  </a:lnTo>
                  <a:lnTo>
                    <a:pt x="509841" y="82473"/>
                  </a:lnTo>
                  <a:lnTo>
                    <a:pt x="510247" y="81915"/>
                  </a:lnTo>
                  <a:lnTo>
                    <a:pt x="513054" y="81089"/>
                  </a:lnTo>
                  <a:close/>
                </a:path>
                <a:path w="540384" h="494029">
                  <a:moveTo>
                    <a:pt x="513384" y="91782"/>
                  </a:moveTo>
                  <a:lnTo>
                    <a:pt x="513334" y="90500"/>
                  </a:lnTo>
                  <a:lnTo>
                    <a:pt x="512800" y="89395"/>
                  </a:lnTo>
                  <a:lnTo>
                    <a:pt x="512495" y="88722"/>
                  </a:lnTo>
                  <a:lnTo>
                    <a:pt x="511797" y="87617"/>
                  </a:lnTo>
                  <a:lnTo>
                    <a:pt x="509968" y="88595"/>
                  </a:lnTo>
                  <a:lnTo>
                    <a:pt x="508965" y="89319"/>
                  </a:lnTo>
                  <a:lnTo>
                    <a:pt x="509244" y="90652"/>
                  </a:lnTo>
                  <a:lnTo>
                    <a:pt x="509282" y="90830"/>
                  </a:lnTo>
                  <a:lnTo>
                    <a:pt x="509168" y="91059"/>
                  </a:lnTo>
                  <a:lnTo>
                    <a:pt x="509244" y="91186"/>
                  </a:lnTo>
                  <a:lnTo>
                    <a:pt x="509587" y="91859"/>
                  </a:lnTo>
                  <a:lnTo>
                    <a:pt x="508406" y="92989"/>
                  </a:lnTo>
                  <a:lnTo>
                    <a:pt x="509765" y="93268"/>
                  </a:lnTo>
                  <a:lnTo>
                    <a:pt x="510565" y="93433"/>
                  </a:lnTo>
                  <a:lnTo>
                    <a:pt x="511568" y="93637"/>
                  </a:lnTo>
                  <a:lnTo>
                    <a:pt x="512127" y="92710"/>
                  </a:lnTo>
                  <a:lnTo>
                    <a:pt x="513384" y="91782"/>
                  </a:lnTo>
                  <a:close/>
                </a:path>
                <a:path w="540384" h="494029">
                  <a:moveTo>
                    <a:pt x="520852" y="69189"/>
                  </a:moveTo>
                  <a:lnTo>
                    <a:pt x="520319" y="69189"/>
                  </a:lnTo>
                  <a:lnTo>
                    <a:pt x="518744" y="68237"/>
                  </a:lnTo>
                  <a:lnTo>
                    <a:pt x="517652" y="67513"/>
                  </a:lnTo>
                  <a:lnTo>
                    <a:pt x="517207" y="67183"/>
                  </a:lnTo>
                  <a:lnTo>
                    <a:pt x="516521" y="68237"/>
                  </a:lnTo>
                  <a:lnTo>
                    <a:pt x="516178" y="68237"/>
                  </a:lnTo>
                  <a:lnTo>
                    <a:pt x="515620" y="68440"/>
                  </a:lnTo>
                  <a:lnTo>
                    <a:pt x="516496" y="67513"/>
                  </a:lnTo>
                  <a:lnTo>
                    <a:pt x="517207" y="67183"/>
                  </a:lnTo>
                  <a:lnTo>
                    <a:pt x="517918" y="66852"/>
                  </a:lnTo>
                  <a:lnTo>
                    <a:pt x="516890" y="62064"/>
                  </a:lnTo>
                  <a:lnTo>
                    <a:pt x="518807" y="59270"/>
                  </a:lnTo>
                  <a:lnTo>
                    <a:pt x="518756" y="53581"/>
                  </a:lnTo>
                  <a:lnTo>
                    <a:pt x="518629" y="52793"/>
                  </a:lnTo>
                  <a:lnTo>
                    <a:pt x="514858" y="48755"/>
                  </a:lnTo>
                  <a:lnTo>
                    <a:pt x="514159" y="51015"/>
                  </a:lnTo>
                  <a:lnTo>
                    <a:pt x="511848" y="51015"/>
                  </a:lnTo>
                  <a:lnTo>
                    <a:pt x="511517" y="52095"/>
                  </a:lnTo>
                  <a:lnTo>
                    <a:pt x="508254" y="52793"/>
                  </a:lnTo>
                  <a:lnTo>
                    <a:pt x="507784" y="54432"/>
                  </a:lnTo>
                  <a:lnTo>
                    <a:pt x="511975" y="58572"/>
                  </a:lnTo>
                  <a:lnTo>
                    <a:pt x="511924" y="63995"/>
                  </a:lnTo>
                  <a:lnTo>
                    <a:pt x="511149" y="65570"/>
                  </a:lnTo>
                  <a:lnTo>
                    <a:pt x="512305" y="67183"/>
                  </a:lnTo>
                  <a:lnTo>
                    <a:pt x="513981" y="68440"/>
                  </a:lnTo>
                  <a:lnTo>
                    <a:pt x="514108" y="68440"/>
                  </a:lnTo>
                  <a:lnTo>
                    <a:pt x="514388" y="68884"/>
                  </a:lnTo>
                  <a:lnTo>
                    <a:pt x="514565" y="69037"/>
                  </a:lnTo>
                  <a:lnTo>
                    <a:pt x="513930" y="69189"/>
                  </a:lnTo>
                  <a:lnTo>
                    <a:pt x="513384" y="69189"/>
                  </a:lnTo>
                  <a:lnTo>
                    <a:pt x="512775" y="70091"/>
                  </a:lnTo>
                  <a:lnTo>
                    <a:pt x="512889" y="70345"/>
                  </a:lnTo>
                  <a:lnTo>
                    <a:pt x="513130" y="70840"/>
                  </a:lnTo>
                  <a:lnTo>
                    <a:pt x="513435" y="71170"/>
                  </a:lnTo>
                  <a:lnTo>
                    <a:pt x="515112" y="72859"/>
                  </a:lnTo>
                  <a:lnTo>
                    <a:pt x="516140" y="72682"/>
                  </a:lnTo>
                  <a:lnTo>
                    <a:pt x="518604" y="70345"/>
                  </a:lnTo>
                  <a:lnTo>
                    <a:pt x="518693" y="70091"/>
                  </a:lnTo>
                  <a:lnTo>
                    <a:pt x="518833" y="69735"/>
                  </a:lnTo>
                  <a:lnTo>
                    <a:pt x="520852" y="69189"/>
                  </a:lnTo>
                  <a:close/>
                </a:path>
                <a:path w="540384" h="494029">
                  <a:moveTo>
                    <a:pt x="525310" y="87668"/>
                  </a:moveTo>
                  <a:lnTo>
                    <a:pt x="525132" y="87210"/>
                  </a:lnTo>
                  <a:lnTo>
                    <a:pt x="525030" y="86715"/>
                  </a:lnTo>
                  <a:lnTo>
                    <a:pt x="524751" y="86334"/>
                  </a:lnTo>
                  <a:lnTo>
                    <a:pt x="524344" y="85813"/>
                  </a:lnTo>
                  <a:lnTo>
                    <a:pt x="523925" y="85204"/>
                  </a:lnTo>
                  <a:lnTo>
                    <a:pt x="523100" y="85331"/>
                  </a:lnTo>
                  <a:lnTo>
                    <a:pt x="523214" y="85788"/>
                  </a:lnTo>
                  <a:lnTo>
                    <a:pt x="523367" y="86258"/>
                  </a:lnTo>
                  <a:lnTo>
                    <a:pt x="523392" y="86385"/>
                  </a:lnTo>
                  <a:lnTo>
                    <a:pt x="524078" y="87160"/>
                  </a:lnTo>
                  <a:lnTo>
                    <a:pt x="524471" y="87795"/>
                  </a:lnTo>
                  <a:lnTo>
                    <a:pt x="525310" y="87668"/>
                  </a:lnTo>
                  <a:close/>
                </a:path>
                <a:path w="540384" h="494029">
                  <a:moveTo>
                    <a:pt x="528891" y="84277"/>
                  </a:moveTo>
                  <a:lnTo>
                    <a:pt x="526834" y="75158"/>
                  </a:lnTo>
                  <a:lnTo>
                    <a:pt x="525310" y="75069"/>
                  </a:lnTo>
                  <a:lnTo>
                    <a:pt x="523798" y="76073"/>
                  </a:lnTo>
                  <a:lnTo>
                    <a:pt x="521360" y="76263"/>
                  </a:lnTo>
                  <a:lnTo>
                    <a:pt x="522097" y="77050"/>
                  </a:lnTo>
                  <a:lnTo>
                    <a:pt x="520484" y="78524"/>
                  </a:lnTo>
                  <a:lnTo>
                    <a:pt x="521766" y="79781"/>
                  </a:lnTo>
                  <a:lnTo>
                    <a:pt x="521487" y="82816"/>
                  </a:lnTo>
                  <a:lnTo>
                    <a:pt x="524675" y="81711"/>
                  </a:lnTo>
                  <a:lnTo>
                    <a:pt x="524052" y="83820"/>
                  </a:lnTo>
                  <a:lnTo>
                    <a:pt x="525360" y="84099"/>
                  </a:lnTo>
                  <a:lnTo>
                    <a:pt x="526656" y="84429"/>
                  </a:lnTo>
                  <a:lnTo>
                    <a:pt x="528243" y="84734"/>
                  </a:lnTo>
                  <a:lnTo>
                    <a:pt x="528548" y="84480"/>
                  </a:lnTo>
                  <a:lnTo>
                    <a:pt x="528891" y="84277"/>
                  </a:lnTo>
                  <a:close/>
                </a:path>
                <a:path w="540384" h="494029">
                  <a:moveTo>
                    <a:pt x="540042" y="134035"/>
                  </a:moveTo>
                  <a:lnTo>
                    <a:pt x="537730" y="123659"/>
                  </a:lnTo>
                  <a:lnTo>
                    <a:pt x="537133" y="123367"/>
                  </a:lnTo>
                  <a:lnTo>
                    <a:pt x="536346" y="123583"/>
                  </a:lnTo>
                  <a:lnTo>
                    <a:pt x="536079" y="126022"/>
                  </a:lnTo>
                  <a:lnTo>
                    <a:pt x="535368" y="126403"/>
                  </a:lnTo>
                  <a:lnTo>
                    <a:pt x="534974" y="123037"/>
                  </a:lnTo>
                  <a:lnTo>
                    <a:pt x="533438" y="123837"/>
                  </a:lnTo>
                  <a:lnTo>
                    <a:pt x="532485" y="122885"/>
                  </a:lnTo>
                  <a:lnTo>
                    <a:pt x="532257" y="123113"/>
                  </a:lnTo>
                  <a:lnTo>
                    <a:pt x="532028" y="123113"/>
                  </a:lnTo>
                  <a:lnTo>
                    <a:pt x="532333" y="122529"/>
                  </a:lnTo>
                  <a:lnTo>
                    <a:pt x="533107" y="122910"/>
                  </a:lnTo>
                  <a:lnTo>
                    <a:pt x="534746" y="122834"/>
                  </a:lnTo>
                  <a:lnTo>
                    <a:pt x="535825" y="122986"/>
                  </a:lnTo>
                  <a:lnTo>
                    <a:pt x="537083" y="122910"/>
                  </a:lnTo>
                  <a:lnTo>
                    <a:pt x="537349" y="123037"/>
                  </a:lnTo>
                  <a:lnTo>
                    <a:pt x="537603" y="123037"/>
                  </a:lnTo>
                  <a:lnTo>
                    <a:pt x="535470" y="113525"/>
                  </a:lnTo>
                  <a:lnTo>
                    <a:pt x="535038" y="113550"/>
                  </a:lnTo>
                  <a:lnTo>
                    <a:pt x="534593" y="113703"/>
                  </a:lnTo>
                  <a:lnTo>
                    <a:pt x="534162" y="113766"/>
                  </a:lnTo>
                  <a:lnTo>
                    <a:pt x="533438" y="113068"/>
                  </a:lnTo>
                  <a:lnTo>
                    <a:pt x="531952" y="112547"/>
                  </a:lnTo>
                  <a:lnTo>
                    <a:pt x="530225" y="113525"/>
                  </a:lnTo>
                  <a:lnTo>
                    <a:pt x="530428" y="114096"/>
                  </a:lnTo>
                  <a:lnTo>
                    <a:pt x="530733" y="114630"/>
                  </a:lnTo>
                  <a:lnTo>
                    <a:pt x="528713" y="115303"/>
                  </a:lnTo>
                  <a:lnTo>
                    <a:pt x="527659" y="116586"/>
                  </a:lnTo>
                  <a:lnTo>
                    <a:pt x="526605" y="118414"/>
                  </a:lnTo>
                  <a:lnTo>
                    <a:pt x="524878" y="121450"/>
                  </a:lnTo>
                  <a:lnTo>
                    <a:pt x="526186" y="124815"/>
                  </a:lnTo>
                  <a:lnTo>
                    <a:pt x="524205" y="129743"/>
                  </a:lnTo>
                  <a:lnTo>
                    <a:pt x="523646" y="131851"/>
                  </a:lnTo>
                  <a:lnTo>
                    <a:pt x="525475" y="132651"/>
                  </a:lnTo>
                  <a:lnTo>
                    <a:pt x="526961" y="133985"/>
                  </a:lnTo>
                  <a:lnTo>
                    <a:pt x="528370" y="135661"/>
                  </a:lnTo>
                  <a:lnTo>
                    <a:pt x="530174" y="134632"/>
                  </a:lnTo>
                  <a:lnTo>
                    <a:pt x="531926" y="135509"/>
                  </a:lnTo>
                  <a:lnTo>
                    <a:pt x="533057" y="134759"/>
                  </a:lnTo>
                  <a:lnTo>
                    <a:pt x="534060" y="134886"/>
                  </a:lnTo>
                  <a:lnTo>
                    <a:pt x="534949" y="134556"/>
                  </a:lnTo>
                  <a:lnTo>
                    <a:pt x="535800" y="133756"/>
                  </a:lnTo>
                  <a:lnTo>
                    <a:pt x="536397" y="133756"/>
                  </a:lnTo>
                  <a:lnTo>
                    <a:pt x="536981" y="133807"/>
                  </a:lnTo>
                  <a:lnTo>
                    <a:pt x="538403" y="134632"/>
                  </a:lnTo>
                  <a:lnTo>
                    <a:pt x="539267" y="134378"/>
                  </a:lnTo>
                  <a:lnTo>
                    <a:pt x="540042" y="134035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1804219" y="9354248"/>
              <a:ext cx="179705" cy="323215"/>
            </a:xfrm>
            <a:custGeom>
              <a:avLst/>
              <a:gdLst/>
              <a:ahLst/>
              <a:cxnLst/>
              <a:rect l="l" t="t" r="r" b="b"/>
              <a:pathLst>
                <a:path w="179704" h="323215">
                  <a:moveTo>
                    <a:pt x="18199" y="286499"/>
                  </a:moveTo>
                  <a:lnTo>
                    <a:pt x="16357" y="286169"/>
                  </a:lnTo>
                  <a:lnTo>
                    <a:pt x="15405" y="286804"/>
                  </a:lnTo>
                  <a:lnTo>
                    <a:pt x="14986" y="287096"/>
                  </a:lnTo>
                  <a:lnTo>
                    <a:pt x="14579" y="287528"/>
                  </a:lnTo>
                  <a:lnTo>
                    <a:pt x="13957" y="288048"/>
                  </a:lnTo>
                  <a:lnTo>
                    <a:pt x="13500" y="288277"/>
                  </a:lnTo>
                  <a:lnTo>
                    <a:pt x="12890" y="288785"/>
                  </a:lnTo>
                  <a:lnTo>
                    <a:pt x="13373" y="289610"/>
                  </a:lnTo>
                  <a:lnTo>
                    <a:pt x="14046" y="290817"/>
                  </a:lnTo>
                  <a:lnTo>
                    <a:pt x="15811" y="290791"/>
                  </a:lnTo>
                  <a:lnTo>
                    <a:pt x="17208" y="289534"/>
                  </a:lnTo>
                  <a:lnTo>
                    <a:pt x="17868" y="288124"/>
                  </a:lnTo>
                  <a:lnTo>
                    <a:pt x="18199" y="286499"/>
                  </a:lnTo>
                  <a:close/>
                </a:path>
                <a:path w="179704" h="323215">
                  <a:moveTo>
                    <a:pt x="25374" y="279539"/>
                  </a:moveTo>
                  <a:lnTo>
                    <a:pt x="25196" y="279514"/>
                  </a:lnTo>
                  <a:lnTo>
                    <a:pt x="24942" y="279400"/>
                  </a:lnTo>
                  <a:lnTo>
                    <a:pt x="24701" y="279641"/>
                  </a:lnTo>
                  <a:lnTo>
                    <a:pt x="24599" y="279920"/>
                  </a:lnTo>
                  <a:lnTo>
                    <a:pt x="24447" y="280174"/>
                  </a:lnTo>
                  <a:lnTo>
                    <a:pt x="24625" y="280200"/>
                  </a:lnTo>
                  <a:lnTo>
                    <a:pt x="24790" y="280250"/>
                  </a:lnTo>
                  <a:lnTo>
                    <a:pt x="24993" y="280276"/>
                  </a:lnTo>
                  <a:lnTo>
                    <a:pt x="25120" y="280022"/>
                  </a:lnTo>
                  <a:lnTo>
                    <a:pt x="25247" y="279793"/>
                  </a:lnTo>
                  <a:lnTo>
                    <a:pt x="25374" y="279539"/>
                  </a:lnTo>
                  <a:close/>
                </a:path>
                <a:path w="179704" h="323215">
                  <a:moveTo>
                    <a:pt x="31191" y="267220"/>
                  </a:moveTo>
                  <a:lnTo>
                    <a:pt x="29311" y="265963"/>
                  </a:lnTo>
                  <a:lnTo>
                    <a:pt x="27863" y="264160"/>
                  </a:lnTo>
                  <a:lnTo>
                    <a:pt x="27000" y="261620"/>
                  </a:lnTo>
                  <a:lnTo>
                    <a:pt x="24422" y="261797"/>
                  </a:lnTo>
                  <a:lnTo>
                    <a:pt x="20802" y="261543"/>
                  </a:lnTo>
                  <a:lnTo>
                    <a:pt x="20180" y="261823"/>
                  </a:lnTo>
                  <a:lnTo>
                    <a:pt x="19646" y="262724"/>
                  </a:lnTo>
                  <a:lnTo>
                    <a:pt x="16840" y="261340"/>
                  </a:lnTo>
                  <a:lnTo>
                    <a:pt x="14147" y="258838"/>
                  </a:lnTo>
                  <a:lnTo>
                    <a:pt x="12496" y="260311"/>
                  </a:lnTo>
                  <a:lnTo>
                    <a:pt x="11112" y="261366"/>
                  </a:lnTo>
                  <a:lnTo>
                    <a:pt x="9982" y="259105"/>
                  </a:lnTo>
                  <a:lnTo>
                    <a:pt x="6870" y="257225"/>
                  </a:lnTo>
                  <a:lnTo>
                    <a:pt x="1549" y="258737"/>
                  </a:lnTo>
                  <a:lnTo>
                    <a:pt x="0" y="261213"/>
                  </a:lnTo>
                  <a:lnTo>
                    <a:pt x="1295" y="268147"/>
                  </a:lnTo>
                  <a:lnTo>
                    <a:pt x="3505" y="269455"/>
                  </a:lnTo>
                  <a:lnTo>
                    <a:pt x="9512" y="268401"/>
                  </a:lnTo>
                  <a:lnTo>
                    <a:pt x="10312" y="267944"/>
                  </a:lnTo>
                  <a:lnTo>
                    <a:pt x="10985" y="267373"/>
                  </a:lnTo>
                  <a:lnTo>
                    <a:pt x="10007" y="268274"/>
                  </a:lnTo>
                  <a:lnTo>
                    <a:pt x="9906" y="269405"/>
                  </a:lnTo>
                  <a:lnTo>
                    <a:pt x="10668" y="271310"/>
                  </a:lnTo>
                  <a:lnTo>
                    <a:pt x="11315" y="271360"/>
                  </a:lnTo>
                  <a:lnTo>
                    <a:pt x="12966" y="270129"/>
                  </a:lnTo>
                  <a:lnTo>
                    <a:pt x="13068" y="268897"/>
                  </a:lnTo>
                  <a:lnTo>
                    <a:pt x="12293" y="266992"/>
                  </a:lnTo>
                  <a:lnTo>
                    <a:pt x="11290" y="267220"/>
                  </a:lnTo>
                  <a:lnTo>
                    <a:pt x="11887" y="266560"/>
                  </a:lnTo>
                  <a:lnTo>
                    <a:pt x="11912" y="265391"/>
                  </a:lnTo>
                  <a:lnTo>
                    <a:pt x="11722" y="263931"/>
                  </a:lnTo>
                  <a:lnTo>
                    <a:pt x="12966" y="265506"/>
                  </a:lnTo>
                  <a:lnTo>
                    <a:pt x="14503" y="266065"/>
                  </a:lnTo>
                  <a:lnTo>
                    <a:pt x="16332" y="267068"/>
                  </a:lnTo>
                  <a:lnTo>
                    <a:pt x="17589" y="266636"/>
                  </a:lnTo>
                  <a:lnTo>
                    <a:pt x="18745" y="265988"/>
                  </a:lnTo>
                  <a:lnTo>
                    <a:pt x="18694" y="267169"/>
                  </a:lnTo>
                  <a:lnTo>
                    <a:pt x="18846" y="268198"/>
                  </a:lnTo>
                  <a:lnTo>
                    <a:pt x="19304" y="269024"/>
                  </a:lnTo>
                  <a:lnTo>
                    <a:pt x="17995" y="268681"/>
                  </a:lnTo>
                  <a:lnTo>
                    <a:pt x="16637" y="268897"/>
                  </a:lnTo>
                  <a:lnTo>
                    <a:pt x="13525" y="271259"/>
                  </a:lnTo>
                  <a:lnTo>
                    <a:pt x="13322" y="272592"/>
                  </a:lnTo>
                  <a:lnTo>
                    <a:pt x="16510" y="277304"/>
                  </a:lnTo>
                  <a:lnTo>
                    <a:pt x="20624" y="279273"/>
                  </a:lnTo>
                  <a:lnTo>
                    <a:pt x="22860" y="277139"/>
                  </a:lnTo>
                  <a:lnTo>
                    <a:pt x="23114" y="275729"/>
                  </a:lnTo>
                  <a:lnTo>
                    <a:pt x="24295" y="273265"/>
                  </a:lnTo>
                  <a:lnTo>
                    <a:pt x="23266" y="272465"/>
                  </a:lnTo>
                  <a:lnTo>
                    <a:pt x="22517" y="271360"/>
                  </a:lnTo>
                  <a:lnTo>
                    <a:pt x="22339" y="271386"/>
                  </a:lnTo>
                  <a:lnTo>
                    <a:pt x="22212" y="271233"/>
                  </a:lnTo>
                  <a:lnTo>
                    <a:pt x="23837" y="271640"/>
                  </a:lnTo>
                  <a:lnTo>
                    <a:pt x="26733" y="271411"/>
                  </a:lnTo>
                  <a:lnTo>
                    <a:pt x="29133" y="271564"/>
                  </a:lnTo>
                  <a:lnTo>
                    <a:pt x="31191" y="267220"/>
                  </a:lnTo>
                  <a:close/>
                </a:path>
                <a:path w="179704" h="323215">
                  <a:moveTo>
                    <a:pt x="35064" y="262077"/>
                  </a:moveTo>
                  <a:lnTo>
                    <a:pt x="34188" y="260972"/>
                  </a:lnTo>
                  <a:lnTo>
                    <a:pt x="33934" y="260692"/>
                  </a:lnTo>
                  <a:lnTo>
                    <a:pt x="33451" y="260121"/>
                  </a:lnTo>
                  <a:lnTo>
                    <a:pt x="33007" y="259537"/>
                  </a:lnTo>
                  <a:lnTo>
                    <a:pt x="32550" y="258813"/>
                  </a:lnTo>
                  <a:lnTo>
                    <a:pt x="31076" y="259765"/>
                  </a:lnTo>
                  <a:lnTo>
                    <a:pt x="30518" y="260388"/>
                  </a:lnTo>
                  <a:lnTo>
                    <a:pt x="32004" y="261772"/>
                  </a:lnTo>
                  <a:lnTo>
                    <a:pt x="31343" y="262597"/>
                  </a:lnTo>
                  <a:lnTo>
                    <a:pt x="31623" y="263207"/>
                  </a:lnTo>
                  <a:lnTo>
                    <a:pt x="31927" y="263855"/>
                  </a:lnTo>
                  <a:lnTo>
                    <a:pt x="32448" y="264426"/>
                  </a:lnTo>
                  <a:lnTo>
                    <a:pt x="34709" y="263207"/>
                  </a:lnTo>
                  <a:lnTo>
                    <a:pt x="35064" y="262077"/>
                  </a:lnTo>
                  <a:close/>
                </a:path>
                <a:path w="179704" h="323215">
                  <a:moveTo>
                    <a:pt x="45529" y="142532"/>
                  </a:moveTo>
                  <a:lnTo>
                    <a:pt x="44856" y="140779"/>
                  </a:lnTo>
                  <a:lnTo>
                    <a:pt x="44005" y="141351"/>
                  </a:lnTo>
                  <a:lnTo>
                    <a:pt x="41986" y="140919"/>
                  </a:lnTo>
                  <a:lnTo>
                    <a:pt x="39954" y="141655"/>
                  </a:lnTo>
                  <a:lnTo>
                    <a:pt x="40157" y="138963"/>
                  </a:lnTo>
                  <a:lnTo>
                    <a:pt x="40157" y="138811"/>
                  </a:lnTo>
                  <a:lnTo>
                    <a:pt x="39636" y="138544"/>
                  </a:lnTo>
                  <a:lnTo>
                    <a:pt x="38976" y="138341"/>
                  </a:lnTo>
                  <a:lnTo>
                    <a:pt x="39001" y="138722"/>
                  </a:lnTo>
                  <a:lnTo>
                    <a:pt x="38849" y="139166"/>
                  </a:lnTo>
                  <a:lnTo>
                    <a:pt x="38328" y="140995"/>
                  </a:lnTo>
                  <a:lnTo>
                    <a:pt x="39751" y="141884"/>
                  </a:lnTo>
                  <a:lnTo>
                    <a:pt x="40640" y="143040"/>
                  </a:lnTo>
                  <a:lnTo>
                    <a:pt x="41033" y="143433"/>
                  </a:lnTo>
                  <a:lnTo>
                    <a:pt x="41414" y="143865"/>
                  </a:lnTo>
                  <a:lnTo>
                    <a:pt x="41770" y="144310"/>
                  </a:lnTo>
                  <a:lnTo>
                    <a:pt x="42240" y="144894"/>
                  </a:lnTo>
                  <a:lnTo>
                    <a:pt x="42621" y="145542"/>
                  </a:lnTo>
                  <a:lnTo>
                    <a:pt x="44526" y="144538"/>
                  </a:lnTo>
                  <a:lnTo>
                    <a:pt x="45529" y="142532"/>
                  </a:lnTo>
                  <a:close/>
                </a:path>
                <a:path w="179704" h="323215">
                  <a:moveTo>
                    <a:pt x="46558" y="165227"/>
                  </a:moveTo>
                  <a:lnTo>
                    <a:pt x="46088" y="164719"/>
                  </a:lnTo>
                  <a:lnTo>
                    <a:pt x="45085" y="163563"/>
                  </a:lnTo>
                  <a:lnTo>
                    <a:pt x="44475" y="164719"/>
                  </a:lnTo>
                  <a:lnTo>
                    <a:pt x="43726" y="165074"/>
                  </a:lnTo>
                  <a:lnTo>
                    <a:pt x="43116" y="165849"/>
                  </a:lnTo>
                  <a:lnTo>
                    <a:pt x="41338" y="165950"/>
                  </a:lnTo>
                  <a:lnTo>
                    <a:pt x="43116" y="168910"/>
                  </a:lnTo>
                  <a:lnTo>
                    <a:pt x="43954" y="167386"/>
                  </a:lnTo>
                  <a:lnTo>
                    <a:pt x="45961" y="167906"/>
                  </a:lnTo>
                  <a:lnTo>
                    <a:pt x="46304" y="167436"/>
                  </a:lnTo>
                  <a:lnTo>
                    <a:pt x="46329" y="166306"/>
                  </a:lnTo>
                  <a:lnTo>
                    <a:pt x="46329" y="165747"/>
                  </a:lnTo>
                  <a:lnTo>
                    <a:pt x="46558" y="165227"/>
                  </a:lnTo>
                  <a:close/>
                </a:path>
                <a:path w="179704" h="323215">
                  <a:moveTo>
                    <a:pt x="50152" y="256552"/>
                  </a:moveTo>
                  <a:lnTo>
                    <a:pt x="47891" y="255600"/>
                  </a:lnTo>
                  <a:lnTo>
                    <a:pt x="47256" y="255866"/>
                  </a:lnTo>
                  <a:lnTo>
                    <a:pt x="46786" y="256298"/>
                  </a:lnTo>
                  <a:lnTo>
                    <a:pt x="46888" y="256755"/>
                  </a:lnTo>
                  <a:lnTo>
                    <a:pt x="47866" y="257784"/>
                  </a:lnTo>
                  <a:lnTo>
                    <a:pt x="48044" y="259156"/>
                  </a:lnTo>
                  <a:lnTo>
                    <a:pt x="49352" y="258483"/>
                  </a:lnTo>
                  <a:lnTo>
                    <a:pt x="49745" y="258279"/>
                  </a:lnTo>
                  <a:lnTo>
                    <a:pt x="50152" y="257632"/>
                  </a:lnTo>
                  <a:lnTo>
                    <a:pt x="50152" y="256552"/>
                  </a:lnTo>
                  <a:close/>
                </a:path>
                <a:path w="179704" h="323215">
                  <a:moveTo>
                    <a:pt x="50800" y="188671"/>
                  </a:moveTo>
                  <a:lnTo>
                    <a:pt x="50685" y="188366"/>
                  </a:lnTo>
                  <a:lnTo>
                    <a:pt x="49301" y="184912"/>
                  </a:lnTo>
                  <a:lnTo>
                    <a:pt x="49250" y="183807"/>
                  </a:lnTo>
                  <a:lnTo>
                    <a:pt x="48221" y="181165"/>
                  </a:lnTo>
                  <a:lnTo>
                    <a:pt x="47307" y="180784"/>
                  </a:lnTo>
                  <a:lnTo>
                    <a:pt x="41135" y="183273"/>
                  </a:lnTo>
                  <a:lnTo>
                    <a:pt x="41097" y="183807"/>
                  </a:lnTo>
                  <a:lnTo>
                    <a:pt x="41008" y="184912"/>
                  </a:lnTo>
                  <a:lnTo>
                    <a:pt x="40716" y="188671"/>
                  </a:lnTo>
                  <a:lnTo>
                    <a:pt x="40601" y="190830"/>
                  </a:lnTo>
                  <a:lnTo>
                    <a:pt x="40563" y="191630"/>
                  </a:lnTo>
                  <a:lnTo>
                    <a:pt x="40932" y="191947"/>
                  </a:lnTo>
                  <a:lnTo>
                    <a:pt x="40589" y="191935"/>
                  </a:lnTo>
                  <a:lnTo>
                    <a:pt x="39230" y="193090"/>
                  </a:lnTo>
                  <a:lnTo>
                    <a:pt x="38100" y="193738"/>
                  </a:lnTo>
                  <a:lnTo>
                    <a:pt x="38582" y="194398"/>
                  </a:lnTo>
                  <a:lnTo>
                    <a:pt x="39001" y="195376"/>
                  </a:lnTo>
                  <a:lnTo>
                    <a:pt x="40055" y="197688"/>
                  </a:lnTo>
                  <a:lnTo>
                    <a:pt x="41668" y="195148"/>
                  </a:lnTo>
                  <a:lnTo>
                    <a:pt x="42926" y="195897"/>
                  </a:lnTo>
                  <a:lnTo>
                    <a:pt x="43192" y="196075"/>
                  </a:lnTo>
                  <a:lnTo>
                    <a:pt x="43776" y="193535"/>
                  </a:lnTo>
                  <a:lnTo>
                    <a:pt x="46913" y="192316"/>
                  </a:lnTo>
                  <a:lnTo>
                    <a:pt x="47561" y="191427"/>
                  </a:lnTo>
                  <a:lnTo>
                    <a:pt x="48298" y="190830"/>
                  </a:lnTo>
                  <a:lnTo>
                    <a:pt x="50800" y="188671"/>
                  </a:lnTo>
                  <a:close/>
                </a:path>
                <a:path w="179704" h="323215">
                  <a:moveTo>
                    <a:pt x="53543" y="252107"/>
                  </a:moveTo>
                  <a:lnTo>
                    <a:pt x="53340" y="252031"/>
                  </a:lnTo>
                  <a:lnTo>
                    <a:pt x="52959" y="251802"/>
                  </a:lnTo>
                  <a:lnTo>
                    <a:pt x="52781" y="251904"/>
                  </a:lnTo>
                  <a:lnTo>
                    <a:pt x="52158" y="252285"/>
                  </a:lnTo>
                  <a:lnTo>
                    <a:pt x="51485" y="252780"/>
                  </a:lnTo>
                  <a:lnTo>
                    <a:pt x="52362" y="253987"/>
                  </a:lnTo>
                  <a:lnTo>
                    <a:pt x="52959" y="254114"/>
                  </a:lnTo>
                  <a:lnTo>
                    <a:pt x="53416" y="254342"/>
                  </a:lnTo>
                  <a:lnTo>
                    <a:pt x="53517" y="252882"/>
                  </a:lnTo>
                  <a:lnTo>
                    <a:pt x="53543" y="252107"/>
                  </a:lnTo>
                  <a:close/>
                </a:path>
                <a:path w="179704" h="323215">
                  <a:moveTo>
                    <a:pt x="56730" y="267893"/>
                  </a:moveTo>
                  <a:lnTo>
                    <a:pt x="56222" y="267144"/>
                  </a:lnTo>
                  <a:lnTo>
                    <a:pt x="54698" y="267474"/>
                  </a:lnTo>
                  <a:lnTo>
                    <a:pt x="54216" y="265315"/>
                  </a:lnTo>
                  <a:lnTo>
                    <a:pt x="52806" y="265938"/>
                  </a:lnTo>
                  <a:lnTo>
                    <a:pt x="51257" y="266661"/>
                  </a:lnTo>
                  <a:lnTo>
                    <a:pt x="50977" y="265912"/>
                  </a:lnTo>
                  <a:lnTo>
                    <a:pt x="50850" y="262623"/>
                  </a:lnTo>
                  <a:lnTo>
                    <a:pt x="49098" y="263525"/>
                  </a:lnTo>
                  <a:lnTo>
                    <a:pt x="48145" y="263156"/>
                  </a:lnTo>
                  <a:lnTo>
                    <a:pt x="46456" y="262445"/>
                  </a:lnTo>
                  <a:lnTo>
                    <a:pt x="47218" y="264502"/>
                  </a:lnTo>
                  <a:lnTo>
                    <a:pt x="46278" y="265036"/>
                  </a:lnTo>
                  <a:lnTo>
                    <a:pt x="45110" y="265684"/>
                  </a:lnTo>
                  <a:lnTo>
                    <a:pt x="46253" y="266788"/>
                  </a:lnTo>
                  <a:lnTo>
                    <a:pt x="47866" y="268020"/>
                  </a:lnTo>
                  <a:lnTo>
                    <a:pt x="49149" y="268300"/>
                  </a:lnTo>
                  <a:lnTo>
                    <a:pt x="47536" y="269900"/>
                  </a:lnTo>
                  <a:lnTo>
                    <a:pt x="46939" y="270535"/>
                  </a:lnTo>
                  <a:lnTo>
                    <a:pt x="46761" y="271983"/>
                  </a:lnTo>
                  <a:lnTo>
                    <a:pt x="47866" y="272923"/>
                  </a:lnTo>
                  <a:lnTo>
                    <a:pt x="48361" y="274853"/>
                  </a:lnTo>
                  <a:lnTo>
                    <a:pt x="49695" y="274523"/>
                  </a:lnTo>
                  <a:lnTo>
                    <a:pt x="54216" y="273621"/>
                  </a:lnTo>
                  <a:lnTo>
                    <a:pt x="56222" y="271564"/>
                  </a:lnTo>
                  <a:lnTo>
                    <a:pt x="56730" y="267893"/>
                  </a:lnTo>
                  <a:close/>
                </a:path>
                <a:path w="179704" h="323215">
                  <a:moveTo>
                    <a:pt x="57175" y="297472"/>
                  </a:moveTo>
                  <a:lnTo>
                    <a:pt x="40906" y="297472"/>
                  </a:lnTo>
                  <a:lnTo>
                    <a:pt x="40157" y="298094"/>
                  </a:lnTo>
                  <a:lnTo>
                    <a:pt x="40894" y="303758"/>
                  </a:lnTo>
                  <a:lnTo>
                    <a:pt x="39662" y="303339"/>
                  </a:lnTo>
                  <a:lnTo>
                    <a:pt x="39573" y="303136"/>
                  </a:lnTo>
                  <a:lnTo>
                    <a:pt x="38823" y="301409"/>
                  </a:lnTo>
                  <a:lnTo>
                    <a:pt x="36817" y="301891"/>
                  </a:lnTo>
                  <a:lnTo>
                    <a:pt x="36156" y="301891"/>
                  </a:lnTo>
                  <a:lnTo>
                    <a:pt x="35839" y="301612"/>
                  </a:lnTo>
                  <a:lnTo>
                    <a:pt x="35013" y="301104"/>
                  </a:lnTo>
                  <a:lnTo>
                    <a:pt x="34391" y="301104"/>
                  </a:lnTo>
                  <a:lnTo>
                    <a:pt x="33756" y="300355"/>
                  </a:lnTo>
                  <a:lnTo>
                    <a:pt x="33578" y="299021"/>
                  </a:lnTo>
                  <a:lnTo>
                    <a:pt x="30772" y="300736"/>
                  </a:lnTo>
                  <a:lnTo>
                    <a:pt x="30899" y="301612"/>
                  </a:lnTo>
                  <a:lnTo>
                    <a:pt x="31038" y="301891"/>
                  </a:lnTo>
                  <a:lnTo>
                    <a:pt x="31432" y="301891"/>
                  </a:lnTo>
                  <a:lnTo>
                    <a:pt x="30340" y="302742"/>
                  </a:lnTo>
                  <a:lnTo>
                    <a:pt x="29641" y="303136"/>
                  </a:lnTo>
                  <a:lnTo>
                    <a:pt x="28003" y="305371"/>
                  </a:lnTo>
                  <a:lnTo>
                    <a:pt x="28092" y="308343"/>
                  </a:lnTo>
                  <a:lnTo>
                    <a:pt x="28194" y="308508"/>
                  </a:lnTo>
                  <a:lnTo>
                    <a:pt x="29794" y="311353"/>
                  </a:lnTo>
                  <a:lnTo>
                    <a:pt x="35179" y="311353"/>
                  </a:lnTo>
                  <a:lnTo>
                    <a:pt x="35788" y="310095"/>
                  </a:lnTo>
                  <a:lnTo>
                    <a:pt x="37846" y="308343"/>
                  </a:lnTo>
                  <a:lnTo>
                    <a:pt x="38531" y="308343"/>
                  </a:lnTo>
                  <a:lnTo>
                    <a:pt x="39979" y="310095"/>
                  </a:lnTo>
                  <a:lnTo>
                    <a:pt x="40322" y="311353"/>
                  </a:lnTo>
                  <a:lnTo>
                    <a:pt x="40462" y="311950"/>
                  </a:lnTo>
                  <a:lnTo>
                    <a:pt x="41325" y="311353"/>
                  </a:lnTo>
                  <a:lnTo>
                    <a:pt x="43027" y="310095"/>
                  </a:lnTo>
                  <a:lnTo>
                    <a:pt x="43040" y="308508"/>
                  </a:lnTo>
                  <a:lnTo>
                    <a:pt x="42862" y="308343"/>
                  </a:lnTo>
                  <a:lnTo>
                    <a:pt x="41135" y="306679"/>
                  </a:lnTo>
                  <a:lnTo>
                    <a:pt x="43497" y="304622"/>
                  </a:lnTo>
                  <a:lnTo>
                    <a:pt x="45173" y="304749"/>
                  </a:lnTo>
                  <a:lnTo>
                    <a:pt x="46761" y="308038"/>
                  </a:lnTo>
                  <a:lnTo>
                    <a:pt x="49974" y="308190"/>
                  </a:lnTo>
                  <a:lnTo>
                    <a:pt x="51981" y="308190"/>
                  </a:lnTo>
                  <a:lnTo>
                    <a:pt x="56781" y="305904"/>
                  </a:lnTo>
                  <a:lnTo>
                    <a:pt x="55994" y="300634"/>
                  </a:lnTo>
                  <a:lnTo>
                    <a:pt x="57175" y="297472"/>
                  </a:lnTo>
                  <a:close/>
                </a:path>
                <a:path w="179704" h="323215">
                  <a:moveTo>
                    <a:pt x="57581" y="294055"/>
                  </a:moveTo>
                  <a:lnTo>
                    <a:pt x="57543" y="293751"/>
                  </a:lnTo>
                  <a:lnTo>
                    <a:pt x="56934" y="293027"/>
                  </a:lnTo>
                  <a:lnTo>
                    <a:pt x="57505" y="291922"/>
                  </a:lnTo>
                  <a:lnTo>
                    <a:pt x="54406" y="289090"/>
                  </a:lnTo>
                  <a:lnTo>
                    <a:pt x="50571" y="289090"/>
                  </a:lnTo>
                  <a:lnTo>
                    <a:pt x="46278" y="291465"/>
                  </a:lnTo>
                  <a:lnTo>
                    <a:pt x="46164" y="291617"/>
                  </a:lnTo>
                  <a:lnTo>
                    <a:pt x="45313" y="292696"/>
                  </a:lnTo>
                  <a:lnTo>
                    <a:pt x="44272" y="294055"/>
                  </a:lnTo>
                  <a:lnTo>
                    <a:pt x="44323" y="293751"/>
                  </a:lnTo>
                  <a:lnTo>
                    <a:pt x="44437" y="292696"/>
                  </a:lnTo>
                  <a:lnTo>
                    <a:pt x="44386" y="291617"/>
                  </a:lnTo>
                  <a:lnTo>
                    <a:pt x="43980" y="291147"/>
                  </a:lnTo>
                  <a:lnTo>
                    <a:pt x="43129" y="290614"/>
                  </a:lnTo>
                  <a:lnTo>
                    <a:pt x="44551" y="290614"/>
                  </a:lnTo>
                  <a:lnTo>
                    <a:pt x="44500" y="289636"/>
                  </a:lnTo>
                  <a:lnTo>
                    <a:pt x="44475" y="289090"/>
                  </a:lnTo>
                  <a:lnTo>
                    <a:pt x="44348" y="288048"/>
                  </a:lnTo>
                  <a:lnTo>
                    <a:pt x="44246" y="287401"/>
                  </a:lnTo>
                  <a:lnTo>
                    <a:pt x="44145" y="286804"/>
                  </a:lnTo>
                  <a:lnTo>
                    <a:pt x="40513" y="286575"/>
                  </a:lnTo>
                  <a:lnTo>
                    <a:pt x="39954" y="287007"/>
                  </a:lnTo>
                  <a:lnTo>
                    <a:pt x="39954" y="289636"/>
                  </a:lnTo>
                  <a:lnTo>
                    <a:pt x="39154" y="289636"/>
                  </a:lnTo>
                  <a:lnTo>
                    <a:pt x="38430" y="289382"/>
                  </a:lnTo>
                  <a:lnTo>
                    <a:pt x="38519" y="289090"/>
                  </a:lnTo>
                  <a:lnTo>
                    <a:pt x="38608" y="288810"/>
                  </a:lnTo>
                  <a:lnTo>
                    <a:pt x="38658" y="288658"/>
                  </a:lnTo>
                  <a:lnTo>
                    <a:pt x="38811" y="288188"/>
                  </a:lnTo>
                  <a:lnTo>
                    <a:pt x="39878" y="288810"/>
                  </a:lnTo>
                  <a:lnTo>
                    <a:pt x="39954" y="289636"/>
                  </a:lnTo>
                  <a:lnTo>
                    <a:pt x="39954" y="287007"/>
                  </a:lnTo>
                  <a:lnTo>
                    <a:pt x="38938" y="287782"/>
                  </a:lnTo>
                  <a:lnTo>
                    <a:pt x="39052" y="287401"/>
                  </a:lnTo>
                  <a:lnTo>
                    <a:pt x="37769" y="286575"/>
                  </a:lnTo>
                  <a:lnTo>
                    <a:pt x="38150" y="284060"/>
                  </a:lnTo>
                  <a:lnTo>
                    <a:pt x="37668" y="282638"/>
                  </a:lnTo>
                  <a:lnTo>
                    <a:pt x="34112" y="282384"/>
                  </a:lnTo>
                  <a:lnTo>
                    <a:pt x="32448" y="282206"/>
                  </a:lnTo>
                  <a:lnTo>
                    <a:pt x="29387" y="284340"/>
                  </a:lnTo>
                  <a:lnTo>
                    <a:pt x="27635" y="289636"/>
                  </a:lnTo>
                  <a:lnTo>
                    <a:pt x="28232" y="291617"/>
                  </a:lnTo>
                  <a:lnTo>
                    <a:pt x="27660" y="291922"/>
                  </a:lnTo>
                  <a:lnTo>
                    <a:pt x="27749" y="292696"/>
                  </a:lnTo>
                  <a:lnTo>
                    <a:pt x="28486" y="293751"/>
                  </a:lnTo>
                  <a:lnTo>
                    <a:pt x="29286" y="295084"/>
                  </a:lnTo>
                  <a:lnTo>
                    <a:pt x="30137" y="296443"/>
                  </a:lnTo>
                  <a:lnTo>
                    <a:pt x="32245" y="294055"/>
                  </a:lnTo>
                  <a:lnTo>
                    <a:pt x="34886" y="294055"/>
                  </a:lnTo>
                  <a:lnTo>
                    <a:pt x="35509" y="293522"/>
                  </a:lnTo>
                  <a:lnTo>
                    <a:pt x="37401" y="292696"/>
                  </a:lnTo>
                  <a:lnTo>
                    <a:pt x="37299" y="293027"/>
                  </a:lnTo>
                  <a:lnTo>
                    <a:pt x="36715" y="295084"/>
                  </a:lnTo>
                  <a:lnTo>
                    <a:pt x="36537" y="295084"/>
                  </a:lnTo>
                  <a:lnTo>
                    <a:pt x="37553" y="295567"/>
                  </a:lnTo>
                  <a:lnTo>
                    <a:pt x="37769" y="296138"/>
                  </a:lnTo>
                  <a:lnTo>
                    <a:pt x="38455" y="297218"/>
                  </a:lnTo>
                  <a:lnTo>
                    <a:pt x="41224" y="297218"/>
                  </a:lnTo>
                  <a:lnTo>
                    <a:pt x="41732" y="297218"/>
                  </a:lnTo>
                  <a:lnTo>
                    <a:pt x="57238" y="297218"/>
                  </a:lnTo>
                  <a:lnTo>
                    <a:pt x="57353" y="296138"/>
                  </a:lnTo>
                  <a:lnTo>
                    <a:pt x="57467" y="295084"/>
                  </a:lnTo>
                  <a:lnTo>
                    <a:pt x="57581" y="294055"/>
                  </a:lnTo>
                  <a:close/>
                </a:path>
                <a:path w="179704" h="323215">
                  <a:moveTo>
                    <a:pt x="61620" y="222808"/>
                  </a:moveTo>
                  <a:lnTo>
                    <a:pt x="59918" y="220383"/>
                  </a:lnTo>
                  <a:lnTo>
                    <a:pt x="60185" y="218795"/>
                  </a:lnTo>
                  <a:lnTo>
                    <a:pt x="59016" y="217017"/>
                  </a:lnTo>
                  <a:lnTo>
                    <a:pt x="57683" y="217043"/>
                  </a:lnTo>
                  <a:lnTo>
                    <a:pt x="56197" y="216687"/>
                  </a:lnTo>
                  <a:lnTo>
                    <a:pt x="55600" y="216687"/>
                  </a:lnTo>
                  <a:lnTo>
                    <a:pt x="53644" y="216090"/>
                  </a:lnTo>
                  <a:lnTo>
                    <a:pt x="53086" y="215404"/>
                  </a:lnTo>
                  <a:lnTo>
                    <a:pt x="55549" y="213093"/>
                  </a:lnTo>
                  <a:lnTo>
                    <a:pt x="54216" y="212496"/>
                  </a:lnTo>
                  <a:lnTo>
                    <a:pt x="53568" y="211061"/>
                  </a:lnTo>
                  <a:lnTo>
                    <a:pt x="52959" y="210934"/>
                  </a:lnTo>
                  <a:lnTo>
                    <a:pt x="50177" y="212572"/>
                  </a:lnTo>
                  <a:lnTo>
                    <a:pt x="48666" y="214376"/>
                  </a:lnTo>
                  <a:lnTo>
                    <a:pt x="48247" y="217017"/>
                  </a:lnTo>
                  <a:lnTo>
                    <a:pt x="47790" y="219773"/>
                  </a:lnTo>
                  <a:lnTo>
                    <a:pt x="50355" y="219798"/>
                  </a:lnTo>
                  <a:lnTo>
                    <a:pt x="52705" y="221576"/>
                  </a:lnTo>
                  <a:lnTo>
                    <a:pt x="53962" y="222059"/>
                  </a:lnTo>
                  <a:lnTo>
                    <a:pt x="54889" y="222885"/>
                  </a:lnTo>
                  <a:lnTo>
                    <a:pt x="54343" y="223088"/>
                  </a:lnTo>
                  <a:lnTo>
                    <a:pt x="53809" y="223443"/>
                  </a:lnTo>
                  <a:lnTo>
                    <a:pt x="52679" y="223393"/>
                  </a:lnTo>
                  <a:lnTo>
                    <a:pt x="51930" y="223812"/>
                  </a:lnTo>
                  <a:lnTo>
                    <a:pt x="51409" y="225552"/>
                  </a:lnTo>
                  <a:lnTo>
                    <a:pt x="52082" y="227228"/>
                  </a:lnTo>
                  <a:lnTo>
                    <a:pt x="48298" y="229616"/>
                  </a:lnTo>
                  <a:lnTo>
                    <a:pt x="51358" y="231127"/>
                  </a:lnTo>
                  <a:lnTo>
                    <a:pt x="49403" y="234581"/>
                  </a:lnTo>
                  <a:lnTo>
                    <a:pt x="52031" y="234213"/>
                  </a:lnTo>
                  <a:lnTo>
                    <a:pt x="53060" y="236296"/>
                  </a:lnTo>
                  <a:lnTo>
                    <a:pt x="51777" y="237401"/>
                  </a:lnTo>
                  <a:lnTo>
                    <a:pt x="51435" y="238823"/>
                  </a:lnTo>
                  <a:lnTo>
                    <a:pt x="51981" y="239153"/>
                  </a:lnTo>
                  <a:lnTo>
                    <a:pt x="52882" y="242544"/>
                  </a:lnTo>
                  <a:lnTo>
                    <a:pt x="56299" y="240538"/>
                  </a:lnTo>
                  <a:lnTo>
                    <a:pt x="57988" y="242773"/>
                  </a:lnTo>
                  <a:lnTo>
                    <a:pt x="58559" y="242519"/>
                  </a:lnTo>
                  <a:lnTo>
                    <a:pt x="58229" y="240766"/>
                  </a:lnTo>
                  <a:lnTo>
                    <a:pt x="59766" y="240030"/>
                  </a:lnTo>
                  <a:lnTo>
                    <a:pt x="59588" y="236969"/>
                  </a:lnTo>
                  <a:lnTo>
                    <a:pt x="58204" y="238099"/>
                  </a:lnTo>
                  <a:lnTo>
                    <a:pt x="57556" y="236816"/>
                  </a:lnTo>
                  <a:lnTo>
                    <a:pt x="57073" y="236448"/>
                  </a:lnTo>
                  <a:lnTo>
                    <a:pt x="54571" y="233654"/>
                  </a:lnTo>
                  <a:lnTo>
                    <a:pt x="54673" y="232981"/>
                  </a:lnTo>
                  <a:lnTo>
                    <a:pt x="57886" y="231076"/>
                  </a:lnTo>
                  <a:lnTo>
                    <a:pt x="61150" y="229412"/>
                  </a:lnTo>
                  <a:lnTo>
                    <a:pt x="61595" y="228180"/>
                  </a:lnTo>
                  <a:lnTo>
                    <a:pt x="59436" y="224891"/>
                  </a:lnTo>
                  <a:lnTo>
                    <a:pt x="59042" y="224650"/>
                  </a:lnTo>
                  <a:lnTo>
                    <a:pt x="58635" y="224218"/>
                  </a:lnTo>
                  <a:lnTo>
                    <a:pt x="58864" y="224040"/>
                  </a:lnTo>
                  <a:lnTo>
                    <a:pt x="59512" y="223266"/>
                  </a:lnTo>
                  <a:lnTo>
                    <a:pt x="61620" y="222808"/>
                  </a:lnTo>
                  <a:close/>
                </a:path>
                <a:path w="179704" h="323215">
                  <a:moveTo>
                    <a:pt x="61671" y="248920"/>
                  </a:moveTo>
                  <a:lnTo>
                    <a:pt x="61493" y="248894"/>
                  </a:lnTo>
                  <a:lnTo>
                    <a:pt x="61315" y="248843"/>
                  </a:lnTo>
                  <a:lnTo>
                    <a:pt x="61099" y="248818"/>
                  </a:lnTo>
                  <a:lnTo>
                    <a:pt x="60972" y="249072"/>
                  </a:lnTo>
                  <a:lnTo>
                    <a:pt x="60845" y="249351"/>
                  </a:lnTo>
                  <a:lnTo>
                    <a:pt x="60718" y="249593"/>
                  </a:lnTo>
                  <a:lnTo>
                    <a:pt x="60896" y="249618"/>
                  </a:lnTo>
                  <a:lnTo>
                    <a:pt x="61201" y="249745"/>
                  </a:lnTo>
                  <a:lnTo>
                    <a:pt x="61442" y="249440"/>
                  </a:lnTo>
                  <a:lnTo>
                    <a:pt x="61518" y="249174"/>
                  </a:lnTo>
                  <a:lnTo>
                    <a:pt x="61671" y="248920"/>
                  </a:lnTo>
                  <a:close/>
                </a:path>
                <a:path w="179704" h="323215">
                  <a:moveTo>
                    <a:pt x="62903" y="321144"/>
                  </a:moveTo>
                  <a:lnTo>
                    <a:pt x="62572" y="321144"/>
                  </a:lnTo>
                  <a:lnTo>
                    <a:pt x="61747" y="321919"/>
                  </a:lnTo>
                  <a:lnTo>
                    <a:pt x="60947" y="322097"/>
                  </a:lnTo>
                  <a:lnTo>
                    <a:pt x="61264" y="322948"/>
                  </a:lnTo>
                  <a:lnTo>
                    <a:pt x="61874" y="322897"/>
                  </a:lnTo>
                  <a:lnTo>
                    <a:pt x="62344" y="322872"/>
                  </a:lnTo>
                  <a:lnTo>
                    <a:pt x="62522" y="322516"/>
                  </a:lnTo>
                  <a:lnTo>
                    <a:pt x="62877" y="322097"/>
                  </a:lnTo>
                  <a:lnTo>
                    <a:pt x="62877" y="321665"/>
                  </a:lnTo>
                  <a:lnTo>
                    <a:pt x="62903" y="321144"/>
                  </a:lnTo>
                  <a:close/>
                </a:path>
                <a:path w="179704" h="323215">
                  <a:moveTo>
                    <a:pt x="64935" y="215252"/>
                  </a:moveTo>
                  <a:lnTo>
                    <a:pt x="62471" y="212864"/>
                  </a:lnTo>
                  <a:lnTo>
                    <a:pt x="62001" y="212293"/>
                  </a:lnTo>
                  <a:lnTo>
                    <a:pt x="59639" y="214249"/>
                  </a:lnTo>
                  <a:lnTo>
                    <a:pt x="59182" y="215557"/>
                  </a:lnTo>
                  <a:lnTo>
                    <a:pt x="60096" y="216992"/>
                  </a:lnTo>
                  <a:lnTo>
                    <a:pt x="60921" y="218262"/>
                  </a:lnTo>
                  <a:lnTo>
                    <a:pt x="61620" y="216992"/>
                  </a:lnTo>
                  <a:lnTo>
                    <a:pt x="62445" y="216509"/>
                  </a:lnTo>
                  <a:lnTo>
                    <a:pt x="62979" y="215684"/>
                  </a:lnTo>
                  <a:lnTo>
                    <a:pt x="64935" y="215252"/>
                  </a:lnTo>
                  <a:close/>
                </a:path>
                <a:path w="179704" h="323215">
                  <a:moveTo>
                    <a:pt x="66370" y="167716"/>
                  </a:moveTo>
                  <a:lnTo>
                    <a:pt x="65659" y="166954"/>
                  </a:lnTo>
                  <a:lnTo>
                    <a:pt x="65341" y="166776"/>
                  </a:lnTo>
                  <a:lnTo>
                    <a:pt x="64858" y="166433"/>
                  </a:lnTo>
                  <a:lnTo>
                    <a:pt x="64033" y="167157"/>
                  </a:lnTo>
                  <a:lnTo>
                    <a:pt x="64477" y="168084"/>
                  </a:lnTo>
                  <a:lnTo>
                    <a:pt x="64312" y="168884"/>
                  </a:lnTo>
                  <a:lnTo>
                    <a:pt x="64630" y="168833"/>
                  </a:lnTo>
                  <a:lnTo>
                    <a:pt x="65062" y="168884"/>
                  </a:lnTo>
                  <a:lnTo>
                    <a:pt x="65316" y="168719"/>
                  </a:lnTo>
                  <a:lnTo>
                    <a:pt x="65938" y="168287"/>
                  </a:lnTo>
                  <a:lnTo>
                    <a:pt x="66370" y="167716"/>
                  </a:lnTo>
                  <a:close/>
                </a:path>
                <a:path w="179704" h="323215">
                  <a:moveTo>
                    <a:pt x="71615" y="197002"/>
                  </a:moveTo>
                  <a:lnTo>
                    <a:pt x="70688" y="195821"/>
                  </a:lnTo>
                  <a:lnTo>
                    <a:pt x="70231" y="195275"/>
                  </a:lnTo>
                  <a:lnTo>
                    <a:pt x="69761" y="195249"/>
                  </a:lnTo>
                  <a:lnTo>
                    <a:pt x="69278" y="195554"/>
                  </a:lnTo>
                  <a:lnTo>
                    <a:pt x="68173" y="196278"/>
                  </a:lnTo>
                  <a:lnTo>
                    <a:pt x="68630" y="197485"/>
                  </a:lnTo>
                  <a:lnTo>
                    <a:pt x="68503" y="198513"/>
                  </a:lnTo>
                  <a:lnTo>
                    <a:pt x="68999" y="198386"/>
                  </a:lnTo>
                  <a:lnTo>
                    <a:pt x="69507" y="198234"/>
                  </a:lnTo>
                  <a:lnTo>
                    <a:pt x="69786" y="198158"/>
                  </a:lnTo>
                  <a:lnTo>
                    <a:pt x="70510" y="197383"/>
                  </a:lnTo>
                  <a:lnTo>
                    <a:pt x="71615" y="197002"/>
                  </a:lnTo>
                  <a:close/>
                </a:path>
                <a:path w="179704" h="323215">
                  <a:moveTo>
                    <a:pt x="73774" y="132245"/>
                  </a:moveTo>
                  <a:lnTo>
                    <a:pt x="71158" y="128905"/>
                  </a:lnTo>
                  <a:lnTo>
                    <a:pt x="70980" y="128524"/>
                  </a:lnTo>
                  <a:lnTo>
                    <a:pt x="70713" y="128270"/>
                  </a:lnTo>
                  <a:lnTo>
                    <a:pt x="68948" y="126517"/>
                  </a:lnTo>
                  <a:lnTo>
                    <a:pt x="64960" y="126212"/>
                  </a:lnTo>
                  <a:lnTo>
                    <a:pt x="60921" y="129806"/>
                  </a:lnTo>
                  <a:lnTo>
                    <a:pt x="60642" y="132562"/>
                  </a:lnTo>
                  <a:lnTo>
                    <a:pt x="64655" y="137883"/>
                  </a:lnTo>
                  <a:lnTo>
                    <a:pt x="67119" y="138061"/>
                  </a:lnTo>
                  <a:lnTo>
                    <a:pt x="70408" y="135648"/>
                  </a:lnTo>
                  <a:lnTo>
                    <a:pt x="73621" y="133324"/>
                  </a:lnTo>
                  <a:lnTo>
                    <a:pt x="73774" y="132245"/>
                  </a:lnTo>
                  <a:close/>
                </a:path>
                <a:path w="179704" h="323215">
                  <a:moveTo>
                    <a:pt x="75374" y="151841"/>
                  </a:moveTo>
                  <a:lnTo>
                    <a:pt x="75196" y="151815"/>
                  </a:lnTo>
                  <a:lnTo>
                    <a:pt x="74930" y="151739"/>
                  </a:lnTo>
                  <a:lnTo>
                    <a:pt x="74676" y="152044"/>
                  </a:lnTo>
                  <a:lnTo>
                    <a:pt x="74599" y="152323"/>
                  </a:lnTo>
                  <a:lnTo>
                    <a:pt x="74498" y="152603"/>
                  </a:lnTo>
                  <a:lnTo>
                    <a:pt x="74676" y="152628"/>
                  </a:lnTo>
                  <a:lnTo>
                    <a:pt x="74853" y="152628"/>
                  </a:lnTo>
                  <a:lnTo>
                    <a:pt x="75082" y="152654"/>
                  </a:lnTo>
                  <a:lnTo>
                    <a:pt x="75272" y="152095"/>
                  </a:lnTo>
                  <a:lnTo>
                    <a:pt x="75374" y="151841"/>
                  </a:lnTo>
                  <a:close/>
                </a:path>
                <a:path w="179704" h="323215">
                  <a:moveTo>
                    <a:pt x="81534" y="128092"/>
                  </a:moveTo>
                  <a:lnTo>
                    <a:pt x="79717" y="127088"/>
                  </a:lnTo>
                  <a:lnTo>
                    <a:pt x="79895" y="124510"/>
                  </a:lnTo>
                  <a:lnTo>
                    <a:pt x="78435" y="125463"/>
                  </a:lnTo>
                  <a:lnTo>
                    <a:pt x="77381" y="125133"/>
                  </a:lnTo>
                  <a:lnTo>
                    <a:pt x="76809" y="125768"/>
                  </a:lnTo>
                  <a:lnTo>
                    <a:pt x="76657" y="125844"/>
                  </a:lnTo>
                  <a:lnTo>
                    <a:pt x="75526" y="126822"/>
                  </a:lnTo>
                  <a:lnTo>
                    <a:pt x="74472" y="127419"/>
                  </a:lnTo>
                  <a:lnTo>
                    <a:pt x="74752" y="128828"/>
                  </a:lnTo>
                  <a:lnTo>
                    <a:pt x="74828" y="129146"/>
                  </a:lnTo>
                  <a:lnTo>
                    <a:pt x="74803" y="129476"/>
                  </a:lnTo>
                  <a:lnTo>
                    <a:pt x="74828" y="129832"/>
                  </a:lnTo>
                  <a:lnTo>
                    <a:pt x="76428" y="129578"/>
                  </a:lnTo>
                  <a:lnTo>
                    <a:pt x="77990" y="130632"/>
                  </a:lnTo>
                  <a:lnTo>
                    <a:pt x="79717" y="129400"/>
                  </a:lnTo>
                  <a:lnTo>
                    <a:pt x="81534" y="128092"/>
                  </a:lnTo>
                  <a:close/>
                </a:path>
                <a:path w="179704" h="323215">
                  <a:moveTo>
                    <a:pt x="82232" y="178777"/>
                  </a:moveTo>
                  <a:lnTo>
                    <a:pt x="82080" y="178625"/>
                  </a:lnTo>
                  <a:lnTo>
                    <a:pt x="81076" y="177520"/>
                  </a:lnTo>
                  <a:lnTo>
                    <a:pt x="79971" y="178409"/>
                  </a:lnTo>
                  <a:lnTo>
                    <a:pt x="78536" y="178574"/>
                  </a:lnTo>
                  <a:lnTo>
                    <a:pt x="78193" y="178727"/>
                  </a:lnTo>
                  <a:lnTo>
                    <a:pt x="77812" y="178752"/>
                  </a:lnTo>
                  <a:lnTo>
                    <a:pt x="77292" y="178777"/>
                  </a:lnTo>
                  <a:lnTo>
                    <a:pt x="77012" y="178955"/>
                  </a:lnTo>
                  <a:lnTo>
                    <a:pt x="77165" y="179285"/>
                  </a:lnTo>
                  <a:lnTo>
                    <a:pt x="77317" y="179578"/>
                  </a:lnTo>
                  <a:lnTo>
                    <a:pt x="77584" y="179832"/>
                  </a:lnTo>
                  <a:lnTo>
                    <a:pt x="77812" y="180111"/>
                  </a:lnTo>
                  <a:lnTo>
                    <a:pt x="79146" y="181038"/>
                  </a:lnTo>
                  <a:lnTo>
                    <a:pt x="80822" y="180809"/>
                  </a:lnTo>
                  <a:lnTo>
                    <a:pt x="82054" y="179489"/>
                  </a:lnTo>
                  <a:lnTo>
                    <a:pt x="82207" y="179311"/>
                  </a:lnTo>
                  <a:lnTo>
                    <a:pt x="82232" y="178777"/>
                  </a:lnTo>
                  <a:close/>
                </a:path>
                <a:path w="179704" h="323215">
                  <a:moveTo>
                    <a:pt x="84264" y="281101"/>
                  </a:moveTo>
                  <a:lnTo>
                    <a:pt x="83718" y="280225"/>
                  </a:lnTo>
                  <a:lnTo>
                    <a:pt x="83337" y="279641"/>
                  </a:lnTo>
                  <a:lnTo>
                    <a:pt x="82880" y="279539"/>
                  </a:lnTo>
                  <a:lnTo>
                    <a:pt x="82384" y="279819"/>
                  </a:lnTo>
                  <a:lnTo>
                    <a:pt x="81673" y="280174"/>
                  </a:lnTo>
                  <a:lnTo>
                    <a:pt x="81229" y="280695"/>
                  </a:lnTo>
                  <a:lnTo>
                    <a:pt x="81851" y="281559"/>
                  </a:lnTo>
                  <a:lnTo>
                    <a:pt x="82105" y="282181"/>
                  </a:lnTo>
                  <a:lnTo>
                    <a:pt x="82664" y="282206"/>
                  </a:lnTo>
                  <a:lnTo>
                    <a:pt x="83159" y="281927"/>
                  </a:lnTo>
                  <a:lnTo>
                    <a:pt x="83832" y="281584"/>
                  </a:lnTo>
                  <a:lnTo>
                    <a:pt x="84264" y="281101"/>
                  </a:lnTo>
                  <a:close/>
                </a:path>
                <a:path w="179704" h="323215">
                  <a:moveTo>
                    <a:pt x="84963" y="203250"/>
                  </a:moveTo>
                  <a:lnTo>
                    <a:pt x="83312" y="203250"/>
                  </a:lnTo>
                  <a:lnTo>
                    <a:pt x="82486" y="203187"/>
                  </a:lnTo>
                  <a:lnTo>
                    <a:pt x="81724" y="202857"/>
                  </a:lnTo>
                  <a:lnTo>
                    <a:pt x="80670" y="202679"/>
                  </a:lnTo>
                  <a:lnTo>
                    <a:pt x="77139" y="202450"/>
                  </a:lnTo>
                  <a:lnTo>
                    <a:pt x="75780" y="202806"/>
                  </a:lnTo>
                  <a:lnTo>
                    <a:pt x="75349" y="204431"/>
                  </a:lnTo>
                  <a:lnTo>
                    <a:pt x="75107" y="205320"/>
                  </a:lnTo>
                  <a:lnTo>
                    <a:pt x="74980" y="205435"/>
                  </a:lnTo>
                  <a:lnTo>
                    <a:pt x="73139" y="205638"/>
                  </a:lnTo>
                  <a:lnTo>
                    <a:pt x="72110" y="208026"/>
                  </a:lnTo>
                  <a:lnTo>
                    <a:pt x="72542" y="208534"/>
                  </a:lnTo>
                  <a:lnTo>
                    <a:pt x="73571" y="208559"/>
                  </a:lnTo>
                  <a:lnTo>
                    <a:pt x="74930" y="209334"/>
                  </a:lnTo>
                  <a:lnTo>
                    <a:pt x="76187" y="207048"/>
                  </a:lnTo>
                  <a:lnTo>
                    <a:pt x="76085" y="205346"/>
                  </a:lnTo>
                  <a:lnTo>
                    <a:pt x="78765" y="209029"/>
                  </a:lnTo>
                  <a:lnTo>
                    <a:pt x="80873" y="210781"/>
                  </a:lnTo>
                  <a:lnTo>
                    <a:pt x="82727" y="210058"/>
                  </a:lnTo>
                  <a:lnTo>
                    <a:pt x="83210" y="207975"/>
                  </a:lnTo>
                  <a:lnTo>
                    <a:pt x="83210" y="207848"/>
                  </a:lnTo>
                  <a:lnTo>
                    <a:pt x="83261" y="207568"/>
                  </a:lnTo>
                  <a:lnTo>
                    <a:pt x="83388" y="207492"/>
                  </a:lnTo>
                  <a:lnTo>
                    <a:pt x="83667" y="207594"/>
                  </a:lnTo>
                  <a:lnTo>
                    <a:pt x="84289" y="206222"/>
                  </a:lnTo>
                  <a:lnTo>
                    <a:pt x="84518" y="204787"/>
                  </a:lnTo>
                  <a:lnTo>
                    <a:pt x="84963" y="203250"/>
                  </a:lnTo>
                  <a:close/>
                </a:path>
                <a:path w="179704" h="323215">
                  <a:moveTo>
                    <a:pt x="90563" y="207022"/>
                  </a:moveTo>
                  <a:lnTo>
                    <a:pt x="90309" y="206921"/>
                  </a:lnTo>
                  <a:lnTo>
                    <a:pt x="90043" y="206819"/>
                  </a:lnTo>
                  <a:lnTo>
                    <a:pt x="89789" y="206717"/>
                  </a:lnTo>
                  <a:lnTo>
                    <a:pt x="89763" y="206895"/>
                  </a:lnTo>
                  <a:lnTo>
                    <a:pt x="89687" y="207175"/>
                  </a:lnTo>
                  <a:lnTo>
                    <a:pt x="89992" y="207429"/>
                  </a:lnTo>
                  <a:lnTo>
                    <a:pt x="90284" y="207492"/>
                  </a:lnTo>
                  <a:lnTo>
                    <a:pt x="90538" y="207594"/>
                  </a:lnTo>
                  <a:lnTo>
                    <a:pt x="90538" y="207251"/>
                  </a:lnTo>
                  <a:lnTo>
                    <a:pt x="90563" y="207022"/>
                  </a:lnTo>
                  <a:close/>
                </a:path>
                <a:path w="179704" h="323215">
                  <a:moveTo>
                    <a:pt x="95110" y="233083"/>
                  </a:moveTo>
                  <a:lnTo>
                    <a:pt x="90919" y="233083"/>
                  </a:lnTo>
                  <a:lnTo>
                    <a:pt x="93903" y="234988"/>
                  </a:lnTo>
                  <a:lnTo>
                    <a:pt x="95110" y="233083"/>
                  </a:lnTo>
                  <a:close/>
                </a:path>
                <a:path w="179704" h="323215">
                  <a:moveTo>
                    <a:pt x="96964" y="111353"/>
                  </a:moveTo>
                  <a:lnTo>
                    <a:pt x="95783" y="110375"/>
                  </a:lnTo>
                  <a:lnTo>
                    <a:pt x="95338" y="109448"/>
                  </a:lnTo>
                  <a:lnTo>
                    <a:pt x="94437" y="109245"/>
                  </a:lnTo>
                  <a:lnTo>
                    <a:pt x="91122" y="109423"/>
                  </a:lnTo>
                  <a:lnTo>
                    <a:pt x="90093" y="111531"/>
                  </a:lnTo>
                  <a:lnTo>
                    <a:pt x="87757" y="113385"/>
                  </a:lnTo>
                  <a:lnTo>
                    <a:pt x="87934" y="114668"/>
                  </a:lnTo>
                  <a:lnTo>
                    <a:pt x="88277" y="115824"/>
                  </a:lnTo>
                  <a:lnTo>
                    <a:pt x="88912" y="117602"/>
                  </a:lnTo>
                  <a:lnTo>
                    <a:pt x="90462" y="119735"/>
                  </a:lnTo>
                  <a:lnTo>
                    <a:pt x="91871" y="119710"/>
                  </a:lnTo>
                  <a:lnTo>
                    <a:pt x="93675" y="119684"/>
                  </a:lnTo>
                  <a:lnTo>
                    <a:pt x="93827" y="118110"/>
                  </a:lnTo>
                  <a:lnTo>
                    <a:pt x="95288" y="115824"/>
                  </a:lnTo>
                  <a:lnTo>
                    <a:pt x="94830" y="114287"/>
                  </a:lnTo>
                  <a:lnTo>
                    <a:pt x="96621" y="113233"/>
                  </a:lnTo>
                  <a:lnTo>
                    <a:pt x="96964" y="111353"/>
                  </a:lnTo>
                  <a:close/>
                </a:path>
                <a:path w="179704" h="323215">
                  <a:moveTo>
                    <a:pt x="97167" y="229692"/>
                  </a:moveTo>
                  <a:lnTo>
                    <a:pt x="96812" y="228866"/>
                  </a:lnTo>
                  <a:lnTo>
                    <a:pt x="92951" y="228333"/>
                  </a:lnTo>
                  <a:lnTo>
                    <a:pt x="91262" y="228333"/>
                  </a:lnTo>
                  <a:lnTo>
                    <a:pt x="88912" y="228587"/>
                  </a:lnTo>
                  <a:lnTo>
                    <a:pt x="88176" y="230136"/>
                  </a:lnTo>
                  <a:lnTo>
                    <a:pt x="89865" y="232422"/>
                  </a:lnTo>
                  <a:lnTo>
                    <a:pt x="90716" y="232930"/>
                  </a:lnTo>
                  <a:lnTo>
                    <a:pt x="95199" y="232930"/>
                  </a:lnTo>
                  <a:lnTo>
                    <a:pt x="97167" y="229692"/>
                  </a:lnTo>
                  <a:close/>
                </a:path>
                <a:path w="179704" h="323215">
                  <a:moveTo>
                    <a:pt x="104775" y="177177"/>
                  </a:moveTo>
                  <a:lnTo>
                    <a:pt x="104241" y="176644"/>
                  </a:lnTo>
                  <a:lnTo>
                    <a:pt x="102920" y="175361"/>
                  </a:lnTo>
                  <a:lnTo>
                    <a:pt x="101714" y="177495"/>
                  </a:lnTo>
                  <a:lnTo>
                    <a:pt x="100431" y="176847"/>
                  </a:lnTo>
                  <a:lnTo>
                    <a:pt x="100330" y="177571"/>
                  </a:lnTo>
                  <a:lnTo>
                    <a:pt x="99949" y="178460"/>
                  </a:lnTo>
                  <a:lnTo>
                    <a:pt x="100228" y="178981"/>
                  </a:lnTo>
                  <a:lnTo>
                    <a:pt x="100609" y="179730"/>
                  </a:lnTo>
                  <a:lnTo>
                    <a:pt x="103390" y="179133"/>
                  </a:lnTo>
                  <a:lnTo>
                    <a:pt x="104648" y="177723"/>
                  </a:lnTo>
                  <a:lnTo>
                    <a:pt x="104775" y="177177"/>
                  </a:lnTo>
                  <a:close/>
                </a:path>
                <a:path w="179704" h="323215">
                  <a:moveTo>
                    <a:pt x="107010" y="184429"/>
                  </a:moveTo>
                  <a:lnTo>
                    <a:pt x="106908" y="183756"/>
                  </a:lnTo>
                  <a:lnTo>
                    <a:pt x="106832" y="183400"/>
                  </a:lnTo>
                  <a:lnTo>
                    <a:pt x="106324" y="182791"/>
                  </a:lnTo>
                  <a:lnTo>
                    <a:pt x="105752" y="182372"/>
                  </a:lnTo>
                  <a:lnTo>
                    <a:pt x="105079" y="183121"/>
                  </a:lnTo>
                  <a:lnTo>
                    <a:pt x="104851" y="183375"/>
                  </a:lnTo>
                  <a:lnTo>
                    <a:pt x="104749" y="183730"/>
                  </a:lnTo>
                  <a:lnTo>
                    <a:pt x="104597" y="184023"/>
                  </a:lnTo>
                  <a:lnTo>
                    <a:pt x="106210" y="184277"/>
                  </a:lnTo>
                  <a:lnTo>
                    <a:pt x="107010" y="184429"/>
                  </a:lnTo>
                  <a:close/>
                </a:path>
                <a:path w="179704" h="323215">
                  <a:moveTo>
                    <a:pt x="108813" y="152603"/>
                  </a:moveTo>
                  <a:lnTo>
                    <a:pt x="108686" y="151968"/>
                  </a:lnTo>
                  <a:lnTo>
                    <a:pt x="108369" y="150139"/>
                  </a:lnTo>
                  <a:lnTo>
                    <a:pt x="105371" y="150761"/>
                  </a:lnTo>
                  <a:lnTo>
                    <a:pt x="105524" y="148501"/>
                  </a:lnTo>
                  <a:lnTo>
                    <a:pt x="104470" y="148628"/>
                  </a:lnTo>
                  <a:lnTo>
                    <a:pt x="103593" y="149529"/>
                  </a:lnTo>
                  <a:lnTo>
                    <a:pt x="102463" y="149161"/>
                  </a:lnTo>
                  <a:lnTo>
                    <a:pt x="102235" y="150063"/>
                  </a:lnTo>
                  <a:lnTo>
                    <a:pt x="102946" y="150545"/>
                  </a:lnTo>
                  <a:lnTo>
                    <a:pt x="103441" y="151041"/>
                  </a:lnTo>
                  <a:lnTo>
                    <a:pt x="103898" y="151523"/>
                  </a:lnTo>
                  <a:lnTo>
                    <a:pt x="103797" y="152044"/>
                  </a:lnTo>
                  <a:lnTo>
                    <a:pt x="103847" y="152603"/>
                  </a:lnTo>
                  <a:lnTo>
                    <a:pt x="104000" y="153949"/>
                  </a:lnTo>
                  <a:lnTo>
                    <a:pt x="105702" y="153022"/>
                  </a:lnTo>
                  <a:lnTo>
                    <a:pt x="106502" y="154736"/>
                  </a:lnTo>
                  <a:lnTo>
                    <a:pt x="107505" y="153822"/>
                  </a:lnTo>
                  <a:lnTo>
                    <a:pt x="108115" y="153327"/>
                  </a:lnTo>
                  <a:lnTo>
                    <a:pt x="108559" y="153047"/>
                  </a:lnTo>
                  <a:lnTo>
                    <a:pt x="108813" y="152603"/>
                  </a:lnTo>
                  <a:close/>
                </a:path>
                <a:path w="179704" h="323215">
                  <a:moveTo>
                    <a:pt x="109689" y="143179"/>
                  </a:moveTo>
                  <a:lnTo>
                    <a:pt x="109562" y="139496"/>
                  </a:lnTo>
                  <a:lnTo>
                    <a:pt x="108216" y="139941"/>
                  </a:lnTo>
                  <a:lnTo>
                    <a:pt x="106934" y="139522"/>
                  </a:lnTo>
                  <a:lnTo>
                    <a:pt x="106527" y="139039"/>
                  </a:lnTo>
                  <a:lnTo>
                    <a:pt x="106578" y="138760"/>
                  </a:lnTo>
                  <a:lnTo>
                    <a:pt x="107035" y="135204"/>
                  </a:lnTo>
                  <a:lnTo>
                    <a:pt x="103212" y="136207"/>
                  </a:lnTo>
                  <a:lnTo>
                    <a:pt x="101561" y="133972"/>
                  </a:lnTo>
                  <a:lnTo>
                    <a:pt x="99682" y="134073"/>
                  </a:lnTo>
                  <a:lnTo>
                    <a:pt x="99428" y="137756"/>
                  </a:lnTo>
                  <a:lnTo>
                    <a:pt x="97917" y="140804"/>
                  </a:lnTo>
                  <a:lnTo>
                    <a:pt x="100939" y="142862"/>
                  </a:lnTo>
                  <a:lnTo>
                    <a:pt x="102260" y="145072"/>
                  </a:lnTo>
                  <a:lnTo>
                    <a:pt x="104775" y="145542"/>
                  </a:lnTo>
                  <a:lnTo>
                    <a:pt x="106654" y="146926"/>
                  </a:lnTo>
                  <a:lnTo>
                    <a:pt x="107962" y="147828"/>
                  </a:lnTo>
                  <a:lnTo>
                    <a:pt x="108991" y="144843"/>
                  </a:lnTo>
                  <a:lnTo>
                    <a:pt x="109689" y="143179"/>
                  </a:lnTo>
                  <a:close/>
                </a:path>
                <a:path w="179704" h="323215">
                  <a:moveTo>
                    <a:pt x="112801" y="214376"/>
                  </a:moveTo>
                  <a:lnTo>
                    <a:pt x="110426" y="210439"/>
                  </a:lnTo>
                  <a:lnTo>
                    <a:pt x="109943" y="209486"/>
                  </a:lnTo>
                  <a:lnTo>
                    <a:pt x="109715" y="208953"/>
                  </a:lnTo>
                  <a:lnTo>
                    <a:pt x="109067" y="207505"/>
                  </a:lnTo>
                  <a:lnTo>
                    <a:pt x="107861" y="206590"/>
                  </a:lnTo>
                  <a:lnTo>
                    <a:pt x="105029" y="208953"/>
                  </a:lnTo>
                  <a:lnTo>
                    <a:pt x="102717" y="208597"/>
                  </a:lnTo>
                  <a:lnTo>
                    <a:pt x="100787" y="211162"/>
                  </a:lnTo>
                  <a:lnTo>
                    <a:pt x="99834" y="213321"/>
                  </a:lnTo>
                  <a:lnTo>
                    <a:pt x="99733" y="214376"/>
                  </a:lnTo>
                  <a:lnTo>
                    <a:pt x="99682" y="215023"/>
                  </a:lnTo>
                  <a:lnTo>
                    <a:pt x="99974" y="215252"/>
                  </a:lnTo>
                  <a:lnTo>
                    <a:pt x="100228" y="215861"/>
                  </a:lnTo>
                  <a:lnTo>
                    <a:pt x="99428" y="215861"/>
                  </a:lnTo>
                  <a:lnTo>
                    <a:pt x="98653" y="216573"/>
                  </a:lnTo>
                  <a:lnTo>
                    <a:pt x="98856" y="216255"/>
                  </a:lnTo>
                  <a:lnTo>
                    <a:pt x="99212" y="215861"/>
                  </a:lnTo>
                  <a:lnTo>
                    <a:pt x="99161" y="215023"/>
                  </a:lnTo>
                  <a:lnTo>
                    <a:pt x="98882" y="214376"/>
                  </a:lnTo>
                  <a:lnTo>
                    <a:pt x="97840" y="215023"/>
                  </a:lnTo>
                  <a:lnTo>
                    <a:pt x="95872" y="213321"/>
                  </a:lnTo>
                  <a:lnTo>
                    <a:pt x="93599" y="213321"/>
                  </a:lnTo>
                  <a:lnTo>
                    <a:pt x="93573" y="216255"/>
                  </a:lnTo>
                  <a:lnTo>
                    <a:pt x="89509" y="217360"/>
                  </a:lnTo>
                  <a:lnTo>
                    <a:pt x="93624" y="220726"/>
                  </a:lnTo>
                  <a:lnTo>
                    <a:pt x="91401" y="220726"/>
                  </a:lnTo>
                  <a:lnTo>
                    <a:pt x="90462" y="221183"/>
                  </a:lnTo>
                  <a:lnTo>
                    <a:pt x="89585" y="223443"/>
                  </a:lnTo>
                  <a:lnTo>
                    <a:pt x="90639" y="224790"/>
                  </a:lnTo>
                  <a:lnTo>
                    <a:pt x="92976" y="226949"/>
                  </a:lnTo>
                  <a:lnTo>
                    <a:pt x="94183" y="226949"/>
                  </a:lnTo>
                  <a:lnTo>
                    <a:pt x="98679" y="223964"/>
                  </a:lnTo>
                  <a:lnTo>
                    <a:pt x="98640" y="223443"/>
                  </a:lnTo>
                  <a:lnTo>
                    <a:pt x="96431" y="220726"/>
                  </a:lnTo>
                  <a:lnTo>
                    <a:pt x="95631" y="219875"/>
                  </a:lnTo>
                  <a:lnTo>
                    <a:pt x="96735" y="218922"/>
                  </a:lnTo>
                  <a:lnTo>
                    <a:pt x="97675" y="218020"/>
                  </a:lnTo>
                  <a:lnTo>
                    <a:pt x="98374" y="217017"/>
                  </a:lnTo>
                  <a:lnTo>
                    <a:pt x="98298" y="217538"/>
                  </a:lnTo>
                  <a:lnTo>
                    <a:pt x="99250" y="219075"/>
                  </a:lnTo>
                  <a:lnTo>
                    <a:pt x="99885" y="221856"/>
                  </a:lnTo>
                  <a:lnTo>
                    <a:pt x="99618" y="221856"/>
                  </a:lnTo>
                  <a:lnTo>
                    <a:pt x="102946" y="223037"/>
                  </a:lnTo>
                  <a:lnTo>
                    <a:pt x="104698" y="221856"/>
                  </a:lnTo>
                  <a:lnTo>
                    <a:pt x="105651" y="221576"/>
                  </a:lnTo>
                  <a:lnTo>
                    <a:pt x="105778" y="219875"/>
                  </a:lnTo>
                  <a:lnTo>
                    <a:pt x="108407" y="219875"/>
                  </a:lnTo>
                  <a:lnTo>
                    <a:pt x="109372" y="218719"/>
                  </a:lnTo>
                  <a:lnTo>
                    <a:pt x="111353" y="217017"/>
                  </a:lnTo>
                  <a:lnTo>
                    <a:pt x="111556" y="216839"/>
                  </a:lnTo>
                  <a:lnTo>
                    <a:pt x="112229" y="216255"/>
                  </a:lnTo>
                  <a:lnTo>
                    <a:pt x="112598" y="215861"/>
                  </a:lnTo>
                  <a:lnTo>
                    <a:pt x="112687" y="215252"/>
                  </a:lnTo>
                  <a:lnTo>
                    <a:pt x="112801" y="214376"/>
                  </a:lnTo>
                  <a:close/>
                </a:path>
                <a:path w="179704" h="323215">
                  <a:moveTo>
                    <a:pt x="115011" y="247942"/>
                  </a:moveTo>
                  <a:lnTo>
                    <a:pt x="114744" y="247891"/>
                  </a:lnTo>
                  <a:lnTo>
                    <a:pt x="114439" y="247738"/>
                  </a:lnTo>
                  <a:lnTo>
                    <a:pt x="114185" y="247815"/>
                  </a:lnTo>
                  <a:lnTo>
                    <a:pt x="113665" y="247942"/>
                  </a:lnTo>
                  <a:lnTo>
                    <a:pt x="113512" y="247967"/>
                  </a:lnTo>
                  <a:lnTo>
                    <a:pt x="113258" y="247738"/>
                  </a:lnTo>
                  <a:lnTo>
                    <a:pt x="112953" y="247662"/>
                  </a:lnTo>
                  <a:lnTo>
                    <a:pt x="112610" y="247561"/>
                  </a:lnTo>
                  <a:lnTo>
                    <a:pt x="112407" y="247840"/>
                  </a:lnTo>
                  <a:lnTo>
                    <a:pt x="112585" y="248272"/>
                  </a:lnTo>
                  <a:lnTo>
                    <a:pt x="112661" y="248412"/>
                  </a:lnTo>
                  <a:lnTo>
                    <a:pt x="113106" y="248386"/>
                  </a:lnTo>
                  <a:lnTo>
                    <a:pt x="113385" y="248437"/>
                  </a:lnTo>
                  <a:lnTo>
                    <a:pt x="113512" y="248335"/>
                  </a:lnTo>
                  <a:lnTo>
                    <a:pt x="113639" y="248272"/>
                  </a:lnTo>
                  <a:lnTo>
                    <a:pt x="114388" y="248589"/>
                  </a:lnTo>
                  <a:lnTo>
                    <a:pt x="114719" y="248513"/>
                  </a:lnTo>
                  <a:lnTo>
                    <a:pt x="114985" y="248462"/>
                  </a:lnTo>
                  <a:lnTo>
                    <a:pt x="115011" y="247942"/>
                  </a:lnTo>
                  <a:close/>
                </a:path>
                <a:path w="179704" h="323215">
                  <a:moveTo>
                    <a:pt x="115595" y="200825"/>
                  </a:moveTo>
                  <a:lnTo>
                    <a:pt x="115163" y="200113"/>
                  </a:lnTo>
                  <a:lnTo>
                    <a:pt x="114541" y="199009"/>
                  </a:lnTo>
                  <a:lnTo>
                    <a:pt x="114007" y="197637"/>
                  </a:lnTo>
                  <a:lnTo>
                    <a:pt x="111582" y="196824"/>
                  </a:lnTo>
                  <a:lnTo>
                    <a:pt x="110502" y="196710"/>
                  </a:lnTo>
                  <a:lnTo>
                    <a:pt x="108419" y="198742"/>
                  </a:lnTo>
                  <a:lnTo>
                    <a:pt x="108191" y="199898"/>
                  </a:lnTo>
                  <a:lnTo>
                    <a:pt x="109270" y="202349"/>
                  </a:lnTo>
                  <a:lnTo>
                    <a:pt x="110223" y="202755"/>
                  </a:lnTo>
                  <a:lnTo>
                    <a:pt x="112636" y="203085"/>
                  </a:lnTo>
                  <a:lnTo>
                    <a:pt x="113131" y="202171"/>
                  </a:lnTo>
                  <a:lnTo>
                    <a:pt x="113855" y="201853"/>
                  </a:lnTo>
                  <a:lnTo>
                    <a:pt x="114541" y="201320"/>
                  </a:lnTo>
                  <a:lnTo>
                    <a:pt x="115595" y="200825"/>
                  </a:lnTo>
                  <a:close/>
                </a:path>
                <a:path w="179704" h="323215">
                  <a:moveTo>
                    <a:pt x="115671" y="82511"/>
                  </a:moveTo>
                  <a:lnTo>
                    <a:pt x="112585" y="82105"/>
                  </a:lnTo>
                  <a:lnTo>
                    <a:pt x="113106" y="80454"/>
                  </a:lnTo>
                  <a:lnTo>
                    <a:pt x="112636" y="79603"/>
                  </a:lnTo>
                  <a:lnTo>
                    <a:pt x="111747" y="76136"/>
                  </a:lnTo>
                  <a:lnTo>
                    <a:pt x="105524" y="73393"/>
                  </a:lnTo>
                  <a:lnTo>
                    <a:pt x="103314" y="74002"/>
                  </a:lnTo>
                  <a:lnTo>
                    <a:pt x="101612" y="76657"/>
                  </a:lnTo>
                  <a:lnTo>
                    <a:pt x="100507" y="78041"/>
                  </a:lnTo>
                  <a:lnTo>
                    <a:pt x="99504" y="80149"/>
                  </a:lnTo>
                  <a:lnTo>
                    <a:pt x="103847" y="82689"/>
                  </a:lnTo>
                  <a:lnTo>
                    <a:pt x="105473" y="86601"/>
                  </a:lnTo>
                  <a:lnTo>
                    <a:pt x="109550" y="85191"/>
                  </a:lnTo>
                  <a:lnTo>
                    <a:pt x="112026" y="87210"/>
                  </a:lnTo>
                  <a:lnTo>
                    <a:pt x="112039" y="85191"/>
                  </a:lnTo>
                  <a:lnTo>
                    <a:pt x="112052" y="83794"/>
                  </a:lnTo>
                  <a:lnTo>
                    <a:pt x="115671" y="82511"/>
                  </a:lnTo>
                  <a:close/>
                </a:path>
                <a:path w="179704" h="323215">
                  <a:moveTo>
                    <a:pt x="118833" y="220446"/>
                  </a:moveTo>
                  <a:lnTo>
                    <a:pt x="118630" y="220395"/>
                  </a:lnTo>
                  <a:lnTo>
                    <a:pt x="118351" y="220332"/>
                  </a:lnTo>
                  <a:lnTo>
                    <a:pt x="118135" y="220624"/>
                  </a:lnTo>
                  <a:lnTo>
                    <a:pt x="118059" y="220903"/>
                  </a:lnTo>
                  <a:lnTo>
                    <a:pt x="117957" y="221183"/>
                  </a:lnTo>
                  <a:lnTo>
                    <a:pt x="118135" y="221208"/>
                  </a:lnTo>
                  <a:lnTo>
                    <a:pt x="118300" y="221208"/>
                  </a:lnTo>
                  <a:lnTo>
                    <a:pt x="118529" y="221234"/>
                  </a:lnTo>
                  <a:lnTo>
                    <a:pt x="118630" y="220980"/>
                  </a:lnTo>
                  <a:lnTo>
                    <a:pt x="118732" y="220700"/>
                  </a:lnTo>
                  <a:lnTo>
                    <a:pt x="118833" y="220446"/>
                  </a:lnTo>
                  <a:close/>
                </a:path>
                <a:path w="179704" h="323215">
                  <a:moveTo>
                    <a:pt x="118859" y="205613"/>
                  </a:moveTo>
                  <a:lnTo>
                    <a:pt x="118554" y="205219"/>
                  </a:lnTo>
                  <a:lnTo>
                    <a:pt x="117983" y="204406"/>
                  </a:lnTo>
                  <a:lnTo>
                    <a:pt x="116751" y="204304"/>
                  </a:lnTo>
                  <a:lnTo>
                    <a:pt x="115773" y="204812"/>
                  </a:lnTo>
                  <a:lnTo>
                    <a:pt x="114820" y="205460"/>
                  </a:lnTo>
                  <a:lnTo>
                    <a:pt x="115189" y="206121"/>
                  </a:lnTo>
                  <a:lnTo>
                    <a:pt x="115697" y="206717"/>
                  </a:lnTo>
                  <a:lnTo>
                    <a:pt x="116217" y="207378"/>
                  </a:lnTo>
                  <a:lnTo>
                    <a:pt x="116547" y="208572"/>
                  </a:lnTo>
                  <a:lnTo>
                    <a:pt x="117830" y="207695"/>
                  </a:lnTo>
                  <a:lnTo>
                    <a:pt x="118783" y="207073"/>
                  </a:lnTo>
                  <a:lnTo>
                    <a:pt x="118859" y="205613"/>
                  </a:lnTo>
                  <a:close/>
                </a:path>
                <a:path w="179704" h="323215">
                  <a:moveTo>
                    <a:pt x="120561" y="229997"/>
                  </a:moveTo>
                  <a:lnTo>
                    <a:pt x="120484" y="229793"/>
                  </a:lnTo>
                  <a:lnTo>
                    <a:pt x="120281" y="229336"/>
                  </a:lnTo>
                  <a:lnTo>
                    <a:pt x="119888" y="228981"/>
                  </a:lnTo>
                  <a:lnTo>
                    <a:pt x="119430" y="228536"/>
                  </a:lnTo>
                  <a:lnTo>
                    <a:pt x="119113" y="228511"/>
                  </a:lnTo>
                  <a:lnTo>
                    <a:pt x="117830" y="229539"/>
                  </a:lnTo>
                  <a:lnTo>
                    <a:pt x="117322" y="230060"/>
                  </a:lnTo>
                  <a:lnTo>
                    <a:pt x="117195" y="230187"/>
                  </a:lnTo>
                  <a:lnTo>
                    <a:pt x="117398" y="230873"/>
                  </a:lnTo>
                  <a:lnTo>
                    <a:pt x="118300" y="230797"/>
                  </a:lnTo>
                  <a:lnTo>
                    <a:pt x="119227" y="231470"/>
                  </a:lnTo>
                  <a:lnTo>
                    <a:pt x="120065" y="230695"/>
                  </a:lnTo>
                  <a:lnTo>
                    <a:pt x="120218" y="230390"/>
                  </a:lnTo>
                  <a:lnTo>
                    <a:pt x="120561" y="229997"/>
                  </a:lnTo>
                  <a:close/>
                </a:path>
                <a:path w="179704" h="323215">
                  <a:moveTo>
                    <a:pt x="122097" y="155892"/>
                  </a:moveTo>
                  <a:lnTo>
                    <a:pt x="121716" y="154533"/>
                  </a:lnTo>
                  <a:lnTo>
                    <a:pt x="120738" y="153682"/>
                  </a:lnTo>
                  <a:lnTo>
                    <a:pt x="119659" y="152742"/>
                  </a:lnTo>
                  <a:lnTo>
                    <a:pt x="117475" y="152679"/>
                  </a:lnTo>
                  <a:lnTo>
                    <a:pt x="115976" y="154432"/>
                  </a:lnTo>
                  <a:lnTo>
                    <a:pt x="115544" y="155333"/>
                  </a:lnTo>
                  <a:lnTo>
                    <a:pt x="114896" y="156387"/>
                  </a:lnTo>
                  <a:lnTo>
                    <a:pt x="114769" y="157213"/>
                  </a:lnTo>
                  <a:lnTo>
                    <a:pt x="112979" y="158191"/>
                  </a:lnTo>
                  <a:lnTo>
                    <a:pt x="114896" y="160032"/>
                  </a:lnTo>
                  <a:lnTo>
                    <a:pt x="116039" y="161315"/>
                  </a:lnTo>
                  <a:lnTo>
                    <a:pt x="120269" y="160350"/>
                  </a:lnTo>
                  <a:lnTo>
                    <a:pt x="120637" y="158267"/>
                  </a:lnTo>
                  <a:lnTo>
                    <a:pt x="121564" y="156718"/>
                  </a:lnTo>
                  <a:lnTo>
                    <a:pt x="122097" y="155892"/>
                  </a:lnTo>
                  <a:close/>
                </a:path>
                <a:path w="179704" h="323215">
                  <a:moveTo>
                    <a:pt x="124333" y="104546"/>
                  </a:moveTo>
                  <a:lnTo>
                    <a:pt x="123901" y="102285"/>
                  </a:lnTo>
                  <a:lnTo>
                    <a:pt x="123405" y="101638"/>
                  </a:lnTo>
                  <a:lnTo>
                    <a:pt x="122720" y="101841"/>
                  </a:lnTo>
                  <a:lnTo>
                    <a:pt x="121462" y="102247"/>
                  </a:lnTo>
                  <a:lnTo>
                    <a:pt x="122669" y="100203"/>
                  </a:lnTo>
                  <a:lnTo>
                    <a:pt x="120967" y="92583"/>
                  </a:lnTo>
                  <a:lnTo>
                    <a:pt x="118503" y="93929"/>
                  </a:lnTo>
                  <a:lnTo>
                    <a:pt x="116776" y="89814"/>
                  </a:lnTo>
                  <a:lnTo>
                    <a:pt x="114109" y="89738"/>
                  </a:lnTo>
                  <a:lnTo>
                    <a:pt x="110172" y="89408"/>
                  </a:lnTo>
                  <a:lnTo>
                    <a:pt x="108635" y="89890"/>
                  </a:lnTo>
                  <a:lnTo>
                    <a:pt x="108712" y="91744"/>
                  </a:lnTo>
                  <a:lnTo>
                    <a:pt x="108788" y="93726"/>
                  </a:lnTo>
                  <a:lnTo>
                    <a:pt x="107289" y="95135"/>
                  </a:lnTo>
                  <a:lnTo>
                    <a:pt x="107429" y="99072"/>
                  </a:lnTo>
                  <a:lnTo>
                    <a:pt x="106603" y="97955"/>
                  </a:lnTo>
                  <a:lnTo>
                    <a:pt x="104025" y="95961"/>
                  </a:lnTo>
                  <a:lnTo>
                    <a:pt x="103644" y="96189"/>
                  </a:lnTo>
                  <a:lnTo>
                    <a:pt x="102463" y="101561"/>
                  </a:lnTo>
                  <a:lnTo>
                    <a:pt x="103771" y="104330"/>
                  </a:lnTo>
                  <a:lnTo>
                    <a:pt x="104749" y="106540"/>
                  </a:lnTo>
                  <a:lnTo>
                    <a:pt x="105854" y="107962"/>
                  </a:lnTo>
                  <a:lnTo>
                    <a:pt x="106426" y="108889"/>
                  </a:lnTo>
                  <a:lnTo>
                    <a:pt x="109689" y="108737"/>
                  </a:lnTo>
                  <a:lnTo>
                    <a:pt x="110020" y="106006"/>
                  </a:lnTo>
                  <a:lnTo>
                    <a:pt x="109766" y="104203"/>
                  </a:lnTo>
                  <a:lnTo>
                    <a:pt x="111925" y="101168"/>
                  </a:lnTo>
                  <a:lnTo>
                    <a:pt x="113207" y="103898"/>
                  </a:lnTo>
                  <a:lnTo>
                    <a:pt x="120002" y="103492"/>
                  </a:lnTo>
                  <a:lnTo>
                    <a:pt x="118808" y="105003"/>
                  </a:lnTo>
                  <a:lnTo>
                    <a:pt x="118884" y="106730"/>
                  </a:lnTo>
                  <a:lnTo>
                    <a:pt x="118910" y="107213"/>
                  </a:lnTo>
                  <a:lnTo>
                    <a:pt x="119278" y="107708"/>
                  </a:lnTo>
                  <a:lnTo>
                    <a:pt x="119786" y="108216"/>
                  </a:lnTo>
                  <a:lnTo>
                    <a:pt x="120357" y="108089"/>
                  </a:lnTo>
                  <a:lnTo>
                    <a:pt x="120637" y="107911"/>
                  </a:lnTo>
                  <a:lnTo>
                    <a:pt x="121119" y="107632"/>
                  </a:lnTo>
                  <a:lnTo>
                    <a:pt x="121488" y="107213"/>
                  </a:lnTo>
                  <a:lnTo>
                    <a:pt x="122047" y="106730"/>
                  </a:lnTo>
                  <a:lnTo>
                    <a:pt x="123482" y="105879"/>
                  </a:lnTo>
                  <a:lnTo>
                    <a:pt x="124333" y="104546"/>
                  </a:lnTo>
                  <a:close/>
                </a:path>
                <a:path w="179704" h="323215">
                  <a:moveTo>
                    <a:pt x="125056" y="237591"/>
                  </a:moveTo>
                  <a:lnTo>
                    <a:pt x="123126" y="236220"/>
                  </a:lnTo>
                  <a:lnTo>
                    <a:pt x="121920" y="235762"/>
                  </a:lnTo>
                  <a:lnTo>
                    <a:pt x="119964" y="236499"/>
                  </a:lnTo>
                  <a:lnTo>
                    <a:pt x="118554" y="237426"/>
                  </a:lnTo>
                  <a:lnTo>
                    <a:pt x="118681" y="237591"/>
                  </a:lnTo>
                  <a:lnTo>
                    <a:pt x="125056" y="237591"/>
                  </a:lnTo>
                  <a:close/>
                </a:path>
                <a:path w="179704" h="323215">
                  <a:moveTo>
                    <a:pt x="125310" y="237744"/>
                  </a:moveTo>
                  <a:lnTo>
                    <a:pt x="125234" y="237591"/>
                  </a:lnTo>
                  <a:lnTo>
                    <a:pt x="125056" y="237591"/>
                  </a:lnTo>
                  <a:lnTo>
                    <a:pt x="125310" y="237744"/>
                  </a:lnTo>
                  <a:close/>
                </a:path>
                <a:path w="179704" h="323215">
                  <a:moveTo>
                    <a:pt x="127190" y="191706"/>
                  </a:moveTo>
                  <a:lnTo>
                    <a:pt x="126911" y="190398"/>
                  </a:lnTo>
                  <a:lnTo>
                    <a:pt x="126834" y="189153"/>
                  </a:lnTo>
                  <a:lnTo>
                    <a:pt x="126288" y="188214"/>
                  </a:lnTo>
                  <a:lnTo>
                    <a:pt x="122326" y="187693"/>
                  </a:lnTo>
                  <a:lnTo>
                    <a:pt x="121666" y="188620"/>
                  </a:lnTo>
                  <a:lnTo>
                    <a:pt x="120916" y="189699"/>
                  </a:lnTo>
                  <a:lnTo>
                    <a:pt x="120738" y="191008"/>
                  </a:lnTo>
                  <a:lnTo>
                    <a:pt x="122923" y="193294"/>
                  </a:lnTo>
                  <a:lnTo>
                    <a:pt x="124510" y="193446"/>
                  </a:lnTo>
                  <a:lnTo>
                    <a:pt x="127190" y="191706"/>
                  </a:lnTo>
                  <a:close/>
                </a:path>
                <a:path w="179704" h="323215">
                  <a:moveTo>
                    <a:pt x="133096" y="87426"/>
                  </a:moveTo>
                  <a:lnTo>
                    <a:pt x="131305" y="84264"/>
                  </a:lnTo>
                  <a:lnTo>
                    <a:pt x="130632" y="83896"/>
                  </a:lnTo>
                  <a:lnTo>
                    <a:pt x="131610" y="82334"/>
                  </a:lnTo>
                  <a:lnTo>
                    <a:pt x="131254" y="81711"/>
                  </a:lnTo>
                  <a:lnTo>
                    <a:pt x="129146" y="80975"/>
                  </a:lnTo>
                  <a:lnTo>
                    <a:pt x="126136" y="82232"/>
                  </a:lnTo>
                  <a:lnTo>
                    <a:pt x="124282" y="85191"/>
                  </a:lnTo>
                  <a:lnTo>
                    <a:pt x="124409" y="88404"/>
                  </a:lnTo>
                  <a:lnTo>
                    <a:pt x="125641" y="89535"/>
                  </a:lnTo>
                  <a:lnTo>
                    <a:pt x="127114" y="90868"/>
                  </a:lnTo>
                  <a:lnTo>
                    <a:pt x="128498" y="90589"/>
                  </a:lnTo>
                  <a:lnTo>
                    <a:pt x="130175" y="89357"/>
                  </a:lnTo>
                  <a:lnTo>
                    <a:pt x="132664" y="87553"/>
                  </a:lnTo>
                  <a:lnTo>
                    <a:pt x="133096" y="87426"/>
                  </a:lnTo>
                  <a:close/>
                </a:path>
                <a:path w="179704" h="323215">
                  <a:moveTo>
                    <a:pt x="134696" y="132892"/>
                  </a:moveTo>
                  <a:lnTo>
                    <a:pt x="134518" y="132867"/>
                  </a:lnTo>
                  <a:lnTo>
                    <a:pt x="134340" y="132867"/>
                  </a:lnTo>
                  <a:lnTo>
                    <a:pt x="134124" y="132842"/>
                  </a:lnTo>
                  <a:lnTo>
                    <a:pt x="133921" y="133388"/>
                  </a:lnTo>
                  <a:lnTo>
                    <a:pt x="133819" y="133642"/>
                  </a:lnTo>
                  <a:lnTo>
                    <a:pt x="133997" y="133667"/>
                  </a:lnTo>
                  <a:lnTo>
                    <a:pt x="134264" y="133743"/>
                  </a:lnTo>
                  <a:lnTo>
                    <a:pt x="134518" y="133438"/>
                  </a:lnTo>
                  <a:lnTo>
                    <a:pt x="134594" y="133172"/>
                  </a:lnTo>
                  <a:lnTo>
                    <a:pt x="134696" y="132892"/>
                  </a:lnTo>
                  <a:close/>
                </a:path>
                <a:path w="179704" h="323215">
                  <a:moveTo>
                    <a:pt x="137185" y="95364"/>
                  </a:moveTo>
                  <a:lnTo>
                    <a:pt x="136906" y="94729"/>
                  </a:lnTo>
                  <a:lnTo>
                    <a:pt x="135724" y="93611"/>
                  </a:lnTo>
                  <a:lnTo>
                    <a:pt x="135343" y="92405"/>
                  </a:lnTo>
                  <a:lnTo>
                    <a:pt x="133311" y="94056"/>
                  </a:lnTo>
                  <a:lnTo>
                    <a:pt x="133667" y="94665"/>
                  </a:lnTo>
                  <a:lnTo>
                    <a:pt x="134200" y="95211"/>
                  </a:lnTo>
                  <a:lnTo>
                    <a:pt x="134797" y="95796"/>
                  </a:lnTo>
                  <a:lnTo>
                    <a:pt x="135229" y="96939"/>
                  </a:lnTo>
                  <a:lnTo>
                    <a:pt x="136626" y="95834"/>
                  </a:lnTo>
                  <a:lnTo>
                    <a:pt x="137185" y="95364"/>
                  </a:lnTo>
                  <a:close/>
                </a:path>
                <a:path w="179704" h="323215">
                  <a:moveTo>
                    <a:pt x="139065" y="129501"/>
                  </a:moveTo>
                  <a:lnTo>
                    <a:pt x="136652" y="128981"/>
                  </a:lnTo>
                  <a:lnTo>
                    <a:pt x="136677" y="129324"/>
                  </a:lnTo>
                  <a:lnTo>
                    <a:pt x="136601" y="129755"/>
                  </a:lnTo>
                  <a:lnTo>
                    <a:pt x="136779" y="130009"/>
                  </a:lnTo>
                  <a:lnTo>
                    <a:pt x="137210" y="130632"/>
                  </a:lnTo>
                  <a:lnTo>
                    <a:pt x="137756" y="131114"/>
                  </a:lnTo>
                  <a:lnTo>
                    <a:pt x="138544" y="130403"/>
                  </a:lnTo>
                  <a:lnTo>
                    <a:pt x="139065" y="129501"/>
                  </a:lnTo>
                  <a:close/>
                </a:path>
                <a:path w="179704" h="323215">
                  <a:moveTo>
                    <a:pt x="142557" y="211543"/>
                  </a:moveTo>
                  <a:lnTo>
                    <a:pt x="142151" y="210566"/>
                  </a:lnTo>
                  <a:lnTo>
                    <a:pt x="141579" y="209207"/>
                  </a:lnTo>
                  <a:lnTo>
                    <a:pt x="142151" y="207200"/>
                  </a:lnTo>
                  <a:lnTo>
                    <a:pt x="137160" y="205359"/>
                  </a:lnTo>
                  <a:lnTo>
                    <a:pt x="135750" y="202120"/>
                  </a:lnTo>
                  <a:lnTo>
                    <a:pt x="130911" y="199110"/>
                  </a:lnTo>
                  <a:lnTo>
                    <a:pt x="129908" y="198843"/>
                  </a:lnTo>
                  <a:lnTo>
                    <a:pt x="127495" y="199186"/>
                  </a:lnTo>
                  <a:lnTo>
                    <a:pt x="127774" y="199085"/>
                  </a:lnTo>
                  <a:lnTo>
                    <a:pt x="128270" y="197980"/>
                  </a:lnTo>
                  <a:lnTo>
                    <a:pt x="125730" y="197904"/>
                  </a:lnTo>
                  <a:lnTo>
                    <a:pt x="125831" y="198234"/>
                  </a:lnTo>
                  <a:lnTo>
                    <a:pt x="125857" y="198615"/>
                  </a:lnTo>
                  <a:lnTo>
                    <a:pt x="126238" y="199263"/>
                  </a:lnTo>
                  <a:lnTo>
                    <a:pt x="126466" y="199263"/>
                  </a:lnTo>
                  <a:lnTo>
                    <a:pt x="126669" y="199313"/>
                  </a:lnTo>
                  <a:lnTo>
                    <a:pt x="124383" y="199898"/>
                  </a:lnTo>
                  <a:lnTo>
                    <a:pt x="125907" y="201803"/>
                  </a:lnTo>
                  <a:lnTo>
                    <a:pt x="124510" y="203631"/>
                  </a:lnTo>
                  <a:lnTo>
                    <a:pt x="125310" y="204558"/>
                  </a:lnTo>
                  <a:lnTo>
                    <a:pt x="124129" y="207645"/>
                  </a:lnTo>
                  <a:lnTo>
                    <a:pt x="125158" y="208775"/>
                  </a:lnTo>
                  <a:lnTo>
                    <a:pt x="126885" y="208597"/>
                  </a:lnTo>
                  <a:lnTo>
                    <a:pt x="126034" y="209931"/>
                  </a:lnTo>
                  <a:lnTo>
                    <a:pt x="126212" y="210832"/>
                  </a:lnTo>
                  <a:lnTo>
                    <a:pt x="126885" y="211518"/>
                  </a:lnTo>
                  <a:lnTo>
                    <a:pt x="128092" y="210908"/>
                  </a:lnTo>
                  <a:lnTo>
                    <a:pt x="128473" y="210413"/>
                  </a:lnTo>
                  <a:lnTo>
                    <a:pt x="128943" y="210007"/>
                  </a:lnTo>
                  <a:lnTo>
                    <a:pt x="129324" y="209435"/>
                  </a:lnTo>
                  <a:lnTo>
                    <a:pt x="129781" y="208876"/>
                  </a:lnTo>
                  <a:lnTo>
                    <a:pt x="130073" y="208254"/>
                  </a:lnTo>
                  <a:lnTo>
                    <a:pt x="131406" y="208178"/>
                  </a:lnTo>
                  <a:lnTo>
                    <a:pt x="132562" y="208699"/>
                  </a:lnTo>
                  <a:lnTo>
                    <a:pt x="134772" y="210108"/>
                  </a:lnTo>
                  <a:lnTo>
                    <a:pt x="133718" y="211213"/>
                  </a:lnTo>
                  <a:lnTo>
                    <a:pt x="131508" y="213779"/>
                  </a:lnTo>
                  <a:lnTo>
                    <a:pt x="131508" y="214147"/>
                  </a:lnTo>
                  <a:lnTo>
                    <a:pt x="131686" y="214299"/>
                  </a:lnTo>
                  <a:lnTo>
                    <a:pt x="132435" y="215734"/>
                  </a:lnTo>
                  <a:lnTo>
                    <a:pt x="131838" y="217360"/>
                  </a:lnTo>
                  <a:lnTo>
                    <a:pt x="136385" y="218287"/>
                  </a:lnTo>
                  <a:lnTo>
                    <a:pt x="137706" y="218821"/>
                  </a:lnTo>
                  <a:lnTo>
                    <a:pt x="139217" y="217335"/>
                  </a:lnTo>
                  <a:lnTo>
                    <a:pt x="141147" y="215734"/>
                  </a:lnTo>
                  <a:lnTo>
                    <a:pt x="141478" y="213855"/>
                  </a:lnTo>
                  <a:lnTo>
                    <a:pt x="140716" y="211594"/>
                  </a:lnTo>
                  <a:lnTo>
                    <a:pt x="140868" y="211543"/>
                  </a:lnTo>
                  <a:lnTo>
                    <a:pt x="141020" y="211569"/>
                  </a:lnTo>
                  <a:lnTo>
                    <a:pt x="141655" y="211315"/>
                  </a:lnTo>
                  <a:lnTo>
                    <a:pt x="142557" y="211543"/>
                  </a:lnTo>
                  <a:close/>
                </a:path>
                <a:path w="179704" h="323215">
                  <a:moveTo>
                    <a:pt x="145897" y="257505"/>
                  </a:moveTo>
                  <a:lnTo>
                    <a:pt x="144233" y="256654"/>
                  </a:lnTo>
                  <a:lnTo>
                    <a:pt x="143662" y="255600"/>
                  </a:lnTo>
                  <a:lnTo>
                    <a:pt x="143179" y="254939"/>
                  </a:lnTo>
                  <a:lnTo>
                    <a:pt x="142659" y="254673"/>
                  </a:lnTo>
                  <a:lnTo>
                    <a:pt x="142125" y="254266"/>
                  </a:lnTo>
                  <a:lnTo>
                    <a:pt x="142176" y="252514"/>
                  </a:lnTo>
                  <a:lnTo>
                    <a:pt x="141528" y="250431"/>
                  </a:lnTo>
                  <a:lnTo>
                    <a:pt x="140601" y="250228"/>
                  </a:lnTo>
                  <a:lnTo>
                    <a:pt x="140652" y="248691"/>
                  </a:lnTo>
                  <a:lnTo>
                    <a:pt x="140360" y="247916"/>
                  </a:lnTo>
                  <a:lnTo>
                    <a:pt x="140220" y="247535"/>
                  </a:lnTo>
                  <a:lnTo>
                    <a:pt x="140754" y="246964"/>
                  </a:lnTo>
                  <a:lnTo>
                    <a:pt x="141122" y="246761"/>
                  </a:lnTo>
                  <a:lnTo>
                    <a:pt x="143332" y="243344"/>
                  </a:lnTo>
                  <a:lnTo>
                    <a:pt x="140677" y="241693"/>
                  </a:lnTo>
                  <a:lnTo>
                    <a:pt x="140347" y="241465"/>
                  </a:lnTo>
                  <a:lnTo>
                    <a:pt x="137883" y="240157"/>
                  </a:lnTo>
                  <a:lnTo>
                    <a:pt x="136626" y="240538"/>
                  </a:lnTo>
                  <a:lnTo>
                    <a:pt x="134429" y="244043"/>
                  </a:lnTo>
                  <a:lnTo>
                    <a:pt x="134442" y="244449"/>
                  </a:lnTo>
                  <a:lnTo>
                    <a:pt x="134620" y="245275"/>
                  </a:lnTo>
                  <a:lnTo>
                    <a:pt x="135496" y="246329"/>
                  </a:lnTo>
                  <a:lnTo>
                    <a:pt x="135318" y="246329"/>
                  </a:lnTo>
                  <a:lnTo>
                    <a:pt x="134556" y="246964"/>
                  </a:lnTo>
                  <a:lnTo>
                    <a:pt x="133464" y="247916"/>
                  </a:lnTo>
                  <a:lnTo>
                    <a:pt x="132651" y="247535"/>
                  </a:lnTo>
                  <a:lnTo>
                    <a:pt x="133311" y="247535"/>
                  </a:lnTo>
                  <a:lnTo>
                    <a:pt x="130911" y="246964"/>
                  </a:lnTo>
                  <a:lnTo>
                    <a:pt x="132092" y="246964"/>
                  </a:lnTo>
                  <a:lnTo>
                    <a:pt x="133121" y="246087"/>
                  </a:lnTo>
                  <a:lnTo>
                    <a:pt x="133591" y="245605"/>
                  </a:lnTo>
                  <a:lnTo>
                    <a:pt x="131914" y="243344"/>
                  </a:lnTo>
                  <a:lnTo>
                    <a:pt x="131330" y="242646"/>
                  </a:lnTo>
                  <a:lnTo>
                    <a:pt x="129997" y="244043"/>
                  </a:lnTo>
                  <a:lnTo>
                    <a:pt x="128943" y="244449"/>
                  </a:lnTo>
                  <a:lnTo>
                    <a:pt x="128930" y="245275"/>
                  </a:lnTo>
                  <a:lnTo>
                    <a:pt x="129933" y="246761"/>
                  </a:lnTo>
                  <a:lnTo>
                    <a:pt x="130327" y="246964"/>
                  </a:lnTo>
                  <a:lnTo>
                    <a:pt x="128117" y="246964"/>
                  </a:lnTo>
                  <a:lnTo>
                    <a:pt x="125514" y="249364"/>
                  </a:lnTo>
                  <a:lnTo>
                    <a:pt x="125514" y="246583"/>
                  </a:lnTo>
                  <a:lnTo>
                    <a:pt x="126034" y="243065"/>
                  </a:lnTo>
                  <a:lnTo>
                    <a:pt x="125260" y="237744"/>
                  </a:lnTo>
                  <a:lnTo>
                    <a:pt x="118783" y="237744"/>
                  </a:lnTo>
                  <a:lnTo>
                    <a:pt x="120840" y="240690"/>
                  </a:lnTo>
                  <a:lnTo>
                    <a:pt x="118757" y="241846"/>
                  </a:lnTo>
                  <a:lnTo>
                    <a:pt x="115976" y="246964"/>
                  </a:lnTo>
                  <a:lnTo>
                    <a:pt x="116217" y="248793"/>
                  </a:lnTo>
                  <a:lnTo>
                    <a:pt x="119253" y="252780"/>
                  </a:lnTo>
                  <a:lnTo>
                    <a:pt x="119303" y="253415"/>
                  </a:lnTo>
                  <a:lnTo>
                    <a:pt x="119811" y="255524"/>
                  </a:lnTo>
                  <a:lnTo>
                    <a:pt x="121920" y="256171"/>
                  </a:lnTo>
                  <a:lnTo>
                    <a:pt x="123177" y="255193"/>
                  </a:lnTo>
                  <a:lnTo>
                    <a:pt x="122770" y="253161"/>
                  </a:lnTo>
                  <a:lnTo>
                    <a:pt x="125171" y="252552"/>
                  </a:lnTo>
                  <a:lnTo>
                    <a:pt x="125107" y="255168"/>
                  </a:lnTo>
                  <a:lnTo>
                    <a:pt x="127038" y="257733"/>
                  </a:lnTo>
                  <a:lnTo>
                    <a:pt x="128397" y="261023"/>
                  </a:lnTo>
                  <a:lnTo>
                    <a:pt x="128790" y="261493"/>
                  </a:lnTo>
                  <a:lnTo>
                    <a:pt x="129057" y="261772"/>
                  </a:lnTo>
                  <a:lnTo>
                    <a:pt x="130149" y="261772"/>
                  </a:lnTo>
                  <a:lnTo>
                    <a:pt x="133311" y="261493"/>
                  </a:lnTo>
                  <a:lnTo>
                    <a:pt x="136385" y="261023"/>
                  </a:lnTo>
                  <a:lnTo>
                    <a:pt x="138785" y="258838"/>
                  </a:lnTo>
                  <a:lnTo>
                    <a:pt x="140042" y="260591"/>
                  </a:lnTo>
                  <a:lnTo>
                    <a:pt x="141452" y="260413"/>
                  </a:lnTo>
                  <a:lnTo>
                    <a:pt x="143865" y="258838"/>
                  </a:lnTo>
                  <a:lnTo>
                    <a:pt x="145897" y="257505"/>
                  </a:lnTo>
                  <a:close/>
                </a:path>
                <a:path w="179704" h="323215">
                  <a:moveTo>
                    <a:pt x="146748" y="268973"/>
                  </a:moveTo>
                  <a:lnTo>
                    <a:pt x="144983" y="268401"/>
                  </a:lnTo>
                  <a:lnTo>
                    <a:pt x="144259" y="267093"/>
                  </a:lnTo>
                  <a:lnTo>
                    <a:pt x="143510" y="268071"/>
                  </a:lnTo>
                  <a:lnTo>
                    <a:pt x="143205" y="268452"/>
                  </a:lnTo>
                  <a:lnTo>
                    <a:pt x="143840" y="269824"/>
                  </a:lnTo>
                  <a:lnTo>
                    <a:pt x="144360" y="270510"/>
                  </a:lnTo>
                  <a:lnTo>
                    <a:pt x="144868" y="271183"/>
                  </a:lnTo>
                  <a:lnTo>
                    <a:pt x="145592" y="271030"/>
                  </a:lnTo>
                  <a:lnTo>
                    <a:pt x="146138" y="270230"/>
                  </a:lnTo>
                  <a:lnTo>
                    <a:pt x="146697" y="269455"/>
                  </a:lnTo>
                  <a:lnTo>
                    <a:pt x="146748" y="268973"/>
                  </a:lnTo>
                  <a:close/>
                </a:path>
                <a:path w="179704" h="323215">
                  <a:moveTo>
                    <a:pt x="148729" y="188074"/>
                  </a:moveTo>
                  <a:lnTo>
                    <a:pt x="148031" y="187413"/>
                  </a:lnTo>
                  <a:lnTo>
                    <a:pt x="147053" y="186309"/>
                  </a:lnTo>
                  <a:lnTo>
                    <a:pt x="146443" y="185788"/>
                  </a:lnTo>
                  <a:lnTo>
                    <a:pt x="146113" y="185127"/>
                  </a:lnTo>
                  <a:lnTo>
                    <a:pt x="144919" y="182867"/>
                  </a:lnTo>
                  <a:lnTo>
                    <a:pt x="142735" y="183197"/>
                  </a:lnTo>
                  <a:lnTo>
                    <a:pt x="139839" y="183019"/>
                  </a:lnTo>
                  <a:lnTo>
                    <a:pt x="139446" y="184200"/>
                  </a:lnTo>
                  <a:lnTo>
                    <a:pt x="139992" y="185000"/>
                  </a:lnTo>
                  <a:lnTo>
                    <a:pt x="137960" y="185051"/>
                  </a:lnTo>
                  <a:lnTo>
                    <a:pt x="139890" y="186867"/>
                  </a:lnTo>
                  <a:lnTo>
                    <a:pt x="138785" y="187617"/>
                  </a:lnTo>
                  <a:lnTo>
                    <a:pt x="138036" y="188023"/>
                  </a:lnTo>
                  <a:lnTo>
                    <a:pt x="137464" y="186893"/>
                  </a:lnTo>
                  <a:lnTo>
                    <a:pt x="136626" y="185204"/>
                  </a:lnTo>
                  <a:lnTo>
                    <a:pt x="134569" y="183070"/>
                  </a:lnTo>
                  <a:lnTo>
                    <a:pt x="133261" y="184150"/>
                  </a:lnTo>
                  <a:lnTo>
                    <a:pt x="132181" y="184302"/>
                  </a:lnTo>
                  <a:lnTo>
                    <a:pt x="131813" y="184353"/>
                  </a:lnTo>
                  <a:lnTo>
                    <a:pt x="130810" y="184099"/>
                  </a:lnTo>
                  <a:lnTo>
                    <a:pt x="131559" y="186410"/>
                  </a:lnTo>
                  <a:lnTo>
                    <a:pt x="131203" y="188125"/>
                  </a:lnTo>
                  <a:lnTo>
                    <a:pt x="133070" y="189445"/>
                  </a:lnTo>
                  <a:lnTo>
                    <a:pt x="134226" y="189572"/>
                  </a:lnTo>
                  <a:lnTo>
                    <a:pt x="135826" y="189826"/>
                  </a:lnTo>
                  <a:lnTo>
                    <a:pt x="137706" y="189852"/>
                  </a:lnTo>
                  <a:lnTo>
                    <a:pt x="138417" y="188747"/>
                  </a:lnTo>
                  <a:lnTo>
                    <a:pt x="138264" y="188468"/>
                  </a:lnTo>
                  <a:lnTo>
                    <a:pt x="138188" y="188328"/>
                  </a:lnTo>
                  <a:lnTo>
                    <a:pt x="139763" y="189471"/>
                  </a:lnTo>
                  <a:lnTo>
                    <a:pt x="140601" y="189153"/>
                  </a:lnTo>
                  <a:lnTo>
                    <a:pt x="142303" y="188874"/>
                  </a:lnTo>
                  <a:lnTo>
                    <a:pt x="142633" y="188366"/>
                  </a:lnTo>
                  <a:lnTo>
                    <a:pt x="142900" y="187871"/>
                  </a:lnTo>
                  <a:lnTo>
                    <a:pt x="144310" y="189128"/>
                  </a:lnTo>
                  <a:lnTo>
                    <a:pt x="145237" y="189623"/>
                  </a:lnTo>
                  <a:lnTo>
                    <a:pt x="146850" y="190500"/>
                  </a:lnTo>
                  <a:lnTo>
                    <a:pt x="147243" y="189242"/>
                  </a:lnTo>
                  <a:lnTo>
                    <a:pt x="148729" y="188074"/>
                  </a:lnTo>
                  <a:close/>
                </a:path>
                <a:path w="179704" h="323215">
                  <a:moveTo>
                    <a:pt x="148780" y="170700"/>
                  </a:moveTo>
                  <a:lnTo>
                    <a:pt x="148704" y="169773"/>
                  </a:lnTo>
                  <a:lnTo>
                    <a:pt x="147447" y="169799"/>
                  </a:lnTo>
                  <a:lnTo>
                    <a:pt x="146291" y="169799"/>
                  </a:lnTo>
                  <a:lnTo>
                    <a:pt x="145973" y="168770"/>
                  </a:lnTo>
                  <a:lnTo>
                    <a:pt x="145237" y="168338"/>
                  </a:lnTo>
                  <a:lnTo>
                    <a:pt x="143408" y="167208"/>
                  </a:lnTo>
                  <a:lnTo>
                    <a:pt x="139369" y="168313"/>
                  </a:lnTo>
                  <a:lnTo>
                    <a:pt x="136829" y="171551"/>
                  </a:lnTo>
                  <a:lnTo>
                    <a:pt x="137109" y="172859"/>
                  </a:lnTo>
                  <a:lnTo>
                    <a:pt x="140677" y="177101"/>
                  </a:lnTo>
                  <a:lnTo>
                    <a:pt x="143484" y="178257"/>
                  </a:lnTo>
                  <a:lnTo>
                    <a:pt x="147053" y="176847"/>
                  </a:lnTo>
                  <a:lnTo>
                    <a:pt x="148653" y="174167"/>
                  </a:lnTo>
                  <a:lnTo>
                    <a:pt x="148755" y="171780"/>
                  </a:lnTo>
                  <a:lnTo>
                    <a:pt x="148780" y="170700"/>
                  </a:lnTo>
                  <a:close/>
                </a:path>
                <a:path w="179704" h="323215">
                  <a:moveTo>
                    <a:pt x="151638" y="64833"/>
                  </a:moveTo>
                  <a:lnTo>
                    <a:pt x="148475" y="64833"/>
                  </a:lnTo>
                  <a:lnTo>
                    <a:pt x="147167" y="62572"/>
                  </a:lnTo>
                  <a:lnTo>
                    <a:pt x="146265" y="64084"/>
                  </a:lnTo>
                  <a:lnTo>
                    <a:pt x="145821" y="64808"/>
                  </a:lnTo>
                  <a:lnTo>
                    <a:pt x="146164" y="67144"/>
                  </a:lnTo>
                  <a:lnTo>
                    <a:pt x="147523" y="68148"/>
                  </a:lnTo>
                  <a:lnTo>
                    <a:pt x="148780" y="69126"/>
                  </a:lnTo>
                  <a:lnTo>
                    <a:pt x="149034" y="67729"/>
                  </a:lnTo>
                  <a:lnTo>
                    <a:pt x="149631" y="67017"/>
                  </a:lnTo>
                  <a:lnTo>
                    <a:pt x="149453" y="66192"/>
                  </a:lnTo>
                  <a:lnTo>
                    <a:pt x="151638" y="64833"/>
                  </a:lnTo>
                  <a:close/>
                </a:path>
                <a:path w="179704" h="323215">
                  <a:moveTo>
                    <a:pt x="151815" y="219417"/>
                  </a:moveTo>
                  <a:lnTo>
                    <a:pt x="149504" y="219468"/>
                  </a:lnTo>
                  <a:lnTo>
                    <a:pt x="147701" y="218071"/>
                  </a:lnTo>
                  <a:lnTo>
                    <a:pt x="147104" y="219024"/>
                  </a:lnTo>
                  <a:lnTo>
                    <a:pt x="146850" y="219722"/>
                  </a:lnTo>
                  <a:lnTo>
                    <a:pt x="146494" y="220776"/>
                  </a:lnTo>
                  <a:lnTo>
                    <a:pt x="144805" y="221411"/>
                  </a:lnTo>
                  <a:lnTo>
                    <a:pt x="144030" y="220700"/>
                  </a:lnTo>
                  <a:lnTo>
                    <a:pt x="143205" y="219951"/>
                  </a:lnTo>
                  <a:lnTo>
                    <a:pt x="140042" y="219925"/>
                  </a:lnTo>
                  <a:lnTo>
                    <a:pt x="138684" y="221526"/>
                  </a:lnTo>
                  <a:lnTo>
                    <a:pt x="138633" y="222415"/>
                  </a:lnTo>
                  <a:lnTo>
                    <a:pt x="138036" y="221932"/>
                  </a:lnTo>
                  <a:lnTo>
                    <a:pt x="137858" y="220878"/>
                  </a:lnTo>
                  <a:lnTo>
                    <a:pt x="136779" y="221081"/>
                  </a:lnTo>
                  <a:lnTo>
                    <a:pt x="136677" y="221259"/>
                  </a:lnTo>
                  <a:lnTo>
                    <a:pt x="136499" y="221361"/>
                  </a:lnTo>
                  <a:lnTo>
                    <a:pt x="135597" y="219951"/>
                  </a:lnTo>
                  <a:lnTo>
                    <a:pt x="134518" y="219722"/>
                  </a:lnTo>
                  <a:lnTo>
                    <a:pt x="132969" y="218516"/>
                  </a:lnTo>
                  <a:lnTo>
                    <a:pt x="131406" y="218198"/>
                  </a:lnTo>
                  <a:lnTo>
                    <a:pt x="129501" y="217919"/>
                  </a:lnTo>
                  <a:lnTo>
                    <a:pt x="129374" y="217970"/>
                  </a:lnTo>
                  <a:lnTo>
                    <a:pt x="129222" y="217970"/>
                  </a:lnTo>
                  <a:lnTo>
                    <a:pt x="127190" y="216014"/>
                  </a:lnTo>
                  <a:lnTo>
                    <a:pt x="125539" y="215963"/>
                  </a:lnTo>
                  <a:lnTo>
                    <a:pt x="123977" y="217690"/>
                  </a:lnTo>
                  <a:lnTo>
                    <a:pt x="123228" y="218363"/>
                  </a:lnTo>
                  <a:lnTo>
                    <a:pt x="123304" y="218948"/>
                  </a:lnTo>
                  <a:lnTo>
                    <a:pt x="123520" y="219519"/>
                  </a:lnTo>
                  <a:lnTo>
                    <a:pt x="123329" y="219722"/>
                  </a:lnTo>
                  <a:lnTo>
                    <a:pt x="122974" y="219748"/>
                  </a:lnTo>
                  <a:lnTo>
                    <a:pt x="121666" y="221754"/>
                  </a:lnTo>
                  <a:lnTo>
                    <a:pt x="122021" y="225171"/>
                  </a:lnTo>
                  <a:lnTo>
                    <a:pt x="124675" y="227685"/>
                  </a:lnTo>
                  <a:lnTo>
                    <a:pt x="124510" y="228688"/>
                  </a:lnTo>
                  <a:lnTo>
                    <a:pt x="125437" y="229539"/>
                  </a:lnTo>
                  <a:lnTo>
                    <a:pt x="125133" y="230289"/>
                  </a:lnTo>
                  <a:lnTo>
                    <a:pt x="125158" y="231127"/>
                  </a:lnTo>
                  <a:lnTo>
                    <a:pt x="125984" y="232524"/>
                  </a:lnTo>
                  <a:lnTo>
                    <a:pt x="126365" y="233057"/>
                  </a:lnTo>
                  <a:lnTo>
                    <a:pt x="123431" y="233451"/>
                  </a:lnTo>
                  <a:lnTo>
                    <a:pt x="124079" y="234861"/>
                  </a:lnTo>
                  <a:lnTo>
                    <a:pt x="124879" y="236842"/>
                  </a:lnTo>
                  <a:lnTo>
                    <a:pt x="125806" y="236943"/>
                  </a:lnTo>
                  <a:lnTo>
                    <a:pt x="126593" y="233832"/>
                  </a:lnTo>
                  <a:lnTo>
                    <a:pt x="127622" y="233959"/>
                  </a:lnTo>
                  <a:lnTo>
                    <a:pt x="133946" y="236143"/>
                  </a:lnTo>
                  <a:lnTo>
                    <a:pt x="133972" y="236016"/>
                  </a:lnTo>
                  <a:lnTo>
                    <a:pt x="136829" y="231292"/>
                  </a:lnTo>
                  <a:lnTo>
                    <a:pt x="137502" y="230847"/>
                  </a:lnTo>
                  <a:lnTo>
                    <a:pt x="138087" y="230365"/>
                  </a:lnTo>
                  <a:lnTo>
                    <a:pt x="138836" y="229920"/>
                  </a:lnTo>
                  <a:lnTo>
                    <a:pt x="137960" y="228663"/>
                  </a:lnTo>
                  <a:lnTo>
                    <a:pt x="137528" y="228358"/>
                  </a:lnTo>
                  <a:lnTo>
                    <a:pt x="137160" y="228028"/>
                  </a:lnTo>
                  <a:lnTo>
                    <a:pt x="137782" y="226174"/>
                  </a:lnTo>
                  <a:lnTo>
                    <a:pt x="137655" y="224866"/>
                  </a:lnTo>
                  <a:lnTo>
                    <a:pt x="137553" y="224624"/>
                  </a:lnTo>
                  <a:lnTo>
                    <a:pt x="137528" y="224345"/>
                  </a:lnTo>
                  <a:lnTo>
                    <a:pt x="137883" y="224243"/>
                  </a:lnTo>
                  <a:lnTo>
                    <a:pt x="138214" y="224040"/>
                  </a:lnTo>
                  <a:lnTo>
                    <a:pt x="138544" y="224066"/>
                  </a:lnTo>
                  <a:lnTo>
                    <a:pt x="138468" y="225526"/>
                  </a:lnTo>
                  <a:lnTo>
                    <a:pt x="139293" y="226428"/>
                  </a:lnTo>
                  <a:lnTo>
                    <a:pt x="139941" y="226301"/>
                  </a:lnTo>
                  <a:lnTo>
                    <a:pt x="140373" y="226377"/>
                  </a:lnTo>
                  <a:lnTo>
                    <a:pt x="140423" y="226529"/>
                  </a:lnTo>
                  <a:lnTo>
                    <a:pt x="140398" y="226758"/>
                  </a:lnTo>
                  <a:lnTo>
                    <a:pt x="141173" y="228917"/>
                  </a:lnTo>
                  <a:lnTo>
                    <a:pt x="141554" y="230720"/>
                  </a:lnTo>
                  <a:lnTo>
                    <a:pt x="140550" y="233108"/>
                  </a:lnTo>
                  <a:lnTo>
                    <a:pt x="140868" y="233832"/>
                  </a:lnTo>
                  <a:lnTo>
                    <a:pt x="141579" y="234581"/>
                  </a:lnTo>
                  <a:lnTo>
                    <a:pt x="142176" y="234556"/>
                  </a:lnTo>
                  <a:lnTo>
                    <a:pt x="142875" y="233781"/>
                  </a:lnTo>
                  <a:lnTo>
                    <a:pt x="143484" y="233324"/>
                  </a:lnTo>
                  <a:lnTo>
                    <a:pt x="144259" y="232549"/>
                  </a:lnTo>
                  <a:lnTo>
                    <a:pt x="145694" y="232244"/>
                  </a:lnTo>
                  <a:lnTo>
                    <a:pt x="143408" y="229463"/>
                  </a:lnTo>
                  <a:lnTo>
                    <a:pt x="146519" y="228714"/>
                  </a:lnTo>
                  <a:lnTo>
                    <a:pt x="145923" y="226529"/>
                  </a:lnTo>
                  <a:lnTo>
                    <a:pt x="146138" y="226098"/>
                  </a:lnTo>
                  <a:lnTo>
                    <a:pt x="145923" y="225450"/>
                  </a:lnTo>
                  <a:lnTo>
                    <a:pt x="145440" y="225171"/>
                  </a:lnTo>
                  <a:lnTo>
                    <a:pt x="145161" y="224840"/>
                  </a:lnTo>
                  <a:lnTo>
                    <a:pt x="145872" y="223570"/>
                  </a:lnTo>
                  <a:lnTo>
                    <a:pt x="145618" y="222364"/>
                  </a:lnTo>
                  <a:lnTo>
                    <a:pt x="146494" y="223062"/>
                  </a:lnTo>
                  <a:lnTo>
                    <a:pt x="147370" y="223786"/>
                  </a:lnTo>
                  <a:lnTo>
                    <a:pt x="147624" y="225348"/>
                  </a:lnTo>
                  <a:lnTo>
                    <a:pt x="149059" y="225894"/>
                  </a:lnTo>
                  <a:lnTo>
                    <a:pt x="149580" y="226275"/>
                  </a:lnTo>
                  <a:lnTo>
                    <a:pt x="150266" y="226923"/>
                  </a:lnTo>
                  <a:lnTo>
                    <a:pt x="151688" y="225920"/>
                  </a:lnTo>
                  <a:lnTo>
                    <a:pt x="151612" y="225120"/>
                  </a:lnTo>
                  <a:lnTo>
                    <a:pt x="151218" y="223443"/>
                  </a:lnTo>
                  <a:lnTo>
                    <a:pt x="150888" y="222631"/>
                  </a:lnTo>
                  <a:lnTo>
                    <a:pt x="151193" y="221551"/>
                  </a:lnTo>
                  <a:lnTo>
                    <a:pt x="151815" y="219417"/>
                  </a:lnTo>
                  <a:close/>
                </a:path>
                <a:path w="179704" h="323215">
                  <a:moveTo>
                    <a:pt x="154305" y="133273"/>
                  </a:moveTo>
                  <a:lnTo>
                    <a:pt x="154025" y="130505"/>
                  </a:lnTo>
                  <a:lnTo>
                    <a:pt x="150964" y="126695"/>
                  </a:lnTo>
                  <a:lnTo>
                    <a:pt x="149377" y="126593"/>
                  </a:lnTo>
                  <a:lnTo>
                    <a:pt x="147421" y="128143"/>
                  </a:lnTo>
                  <a:lnTo>
                    <a:pt x="146304" y="129019"/>
                  </a:lnTo>
                  <a:lnTo>
                    <a:pt x="145973" y="128422"/>
                  </a:lnTo>
                  <a:lnTo>
                    <a:pt x="145643" y="128117"/>
                  </a:lnTo>
                  <a:lnTo>
                    <a:pt x="145338" y="128066"/>
                  </a:lnTo>
                  <a:lnTo>
                    <a:pt x="144462" y="127901"/>
                  </a:lnTo>
                  <a:lnTo>
                    <a:pt x="143916" y="129082"/>
                  </a:lnTo>
                  <a:lnTo>
                    <a:pt x="142074" y="128473"/>
                  </a:lnTo>
                  <a:lnTo>
                    <a:pt x="141452" y="129057"/>
                  </a:lnTo>
                  <a:lnTo>
                    <a:pt x="141503" y="129933"/>
                  </a:lnTo>
                  <a:lnTo>
                    <a:pt x="141503" y="130086"/>
                  </a:lnTo>
                  <a:lnTo>
                    <a:pt x="142354" y="130302"/>
                  </a:lnTo>
                  <a:lnTo>
                    <a:pt x="142811" y="130276"/>
                  </a:lnTo>
                  <a:lnTo>
                    <a:pt x="144005" y="130251"/>
                  </a:lnTo>
                  <a:lnTo>
                    <a:pt x="145364" y="131038"/>
                  </a:lnTo>
                  <a:lnTo>
                    <a:pt x="149212" y="136080"/>
                  </a:lnTo>
                  <a:lnTo>
                    <a:pt x="150533" y="136283"/>
                  </a:lnTo>
                  <a:lnTo>
                    <a:pt x="154305" y="133273"/>
                  </a:lnTo>
                  <a:close/>
                </a:path>
                <a:path w="179704" h="323215">
                  <a:moveTo>
                    <a:pt x="157340" y="116497"/>
                  </a:moveTo>
                  <a:lnTo>
                    <a:pt x="155587" y="114414"/>
                  </a:lnTo>
                  <a:lnTo>
                    <a:pt x="150761" y="115023"/>
                  </a:lnTo>
                  <a:lnTo>
                    <a:pt x="147726" y="116293"/>
                  </a:lnTo>
                  <a:lnTo>
                    <a:pt x="146316" y="116928"/>
                  </a:lnTo>
                  <a:lnTo>
                    <a:pt x="145719" y="118833"/>
                  </a:lnTo>
                  <a:lnTo>
                    <a:pt x="146799" y="120815"/>
                  </a:lnTo>
                  <a:lnTo>
                    <a:pt x="147320" y="121424"/>
                  </a:lnTo>
                  <a:lnTo>
                    <a:pt x="148005" y="122351"/>
                  </a:lnTo>
                  <a:lnTo>
                    <a:pt x="148221" y="122694"/>
                  </a:lnTo>
                  <a:lnTo>
                    <a:pt x="151460" y="126771"/>
                  </a:lnTo>
                  <a:lnTo>
                    <a:pt x="153428" y="126542"/>
                  </a:lnTo>
                  <a:lnTo>
                    <a:pt x="155803" y="122326"/>
                  </a:lnTo>
                  <a:lnTo>
                    <a:pt x="156260" y="121526"/>
                  </a:lnTo>
                  <a:lnTo>
                    <a:pt x="156908" y="120916"/>
                  </a:lnTo>
                  <a:lnTo>
                    <a:pt x="157340" y="116497"/>
                  </a:lnTo>
                  <a:close/>
                </a:path>
                <a:path w="179704" h="323215">
                  <a:moveTo>
                    <a:pt x="160680" y="19380"/>
                  </a:moveTo>
                  <a:lnTo>
                    <a:pt x="159702" y="14986"/>
                  </a:lnTo>
                  <a:lnTo>
                    <a:pt x="159600" y="14198"/>
                  </a:lnTo>
                  <a:lnTo>
                    <a:pt x="158750" y="11874"/>
                  </a:lnTo>
                  <a:lnTo>
                    <a:pt x="157695" y="11010"/>
                  </a:lnTo>
                  <a:lnTo>
                    <a:pt x="154178" y="11874"/>
                  </a:lnTo>
                  <a:lnTo>
                    <a:pt x="152374" y="12039"/>
                  </a:lnTo>
                  <a:lnTo>
                    <a:pt x="151841" y="14084"/>
                  </a:lnTo>
                  <a:lnTo>
                    <a:pt x="150609" y="15659"/>
                  </a:lnTo>
                  <a:lnTo>
                    <a:pt x="149783" y="17119"/>
                  </a:lnTo>
                  <a:lnTo>
                    <a:pt x="152400" y="18072"/>
                  </a:lnTo>
                  <a:lnTo>
                    <a:pt x="153377" y="18453"/>
                  </a:lnTo>
                  <a:lnTo>
                    <a:pt x="153873" y="19177"/>
                  </a:lnTo>
                  <a:lnTo>
                    <a:pt x="154076" y="20231"/>
                  </a:lnTo>
                  <a:lnTo>
                    <a:pt x="154152" y="20586"/>
                  </a:lnTo>
                  <a:lnTo>
                    <a:pt x="154901" y="21005"/>
                  </a:lnTo>
                  <a:lnTo>
                    <a:pt x="159016" y="21361"/>
                  </a:lnTo>
                  <a:lnTo>
                    <a:pt x="160680" y="19380"/>
                  </a:lnTo>
                  <a:close/>
                </a:path>
                <a:path w="179704" h="323215">
                  <a:moveTo>
                    <a:pt x="165696" y="57962"/>
                  </a:moveTo>
                  <a:lnTo>
                    <a:pt x="164414" y="56781"/>
                  </a:lnTo>
                  <a:lnTo>
                    <a:pt x="163537" y="56959"/>
                  </a:lnTo>
                  <a:lnTo>
                    <a:pt x="162890" y="56400"/>
                  </a:lnTo>
                  <a:lnTo>
                    <a:pt x="161455" y="55245"/>
                  </a:lnTo>
                  <a:lnTo>
                    <a:pt x="161124" y="57277"/>
                  </a:lnTo>
                  <a:lnTo>
                    <a:pt x="160121" y="57556"/>
                  </a:lnTo>
                  <a:lnTo>
                    <a:pt x="159677" y="58305"/>
                  </a:lnTo>
                  <a:lnTo>
                    <a:pt x="158038" y="58635"/>
                  </a:lnTo>
                  <a:lnTo>
                    <a:pt x="158496" y="59563"/>
                  </a:lnTo>
                  <a:lnTo>
                    <a:pt x="158991" y="60617"/>
                  </a:lnTo>
                  <a:lnTo>
                    <a:pt x="158750" y="61747"/>
                  </a:lnTo>
                  <a:lnTo>
                    <a:pt x="159270" y="62649"/>
                  </a:lnTo>
                  <a:lnTo>
                    <a:pt x="159905" y="63677"/>
                  </a:lnTo>
                  <a:lnTo>
                    <a:pt x="161861" y="63588"/>
                  </a:lnTo>
                  <a:lnTo>
                    <a:pt x="164465" y="61518"/>
                  </a:lnTo>
                  <a:lnTo>
                    <a:pt x="165696" y="57962"/>
                  </a:lnTo>
                  <a:close/>
                </a:path>
                <a:path w="179704" h="323215">
                  <a:moveTo>
                    <a:pt x="169938" y="199059"/>
                  </a:moveTo>
                  <a:lnTo>
                    <a:pt x="166001" y="195605"/>
                  </a:lnTo>
                  <a:lnTo>
                    <a:pt x="165379" y="192659"/>
                  </a:lnTo>
                  <a:lnTo>
                    <a:pt x="162839" y="192557"/>
                  </a:lnTo>
                  <a:lnTo>
                    <a:pt x="161937" y="192011"/>
                  </a:lnTo>
                  <a:lnTo>
                    <a:pt x="161455" y="191681"/>
                  </a:lnTo>
                  <a:lnTo>
                    <a:pt x="158013" y="189674"/>
                  </a:lnTo>
                  <a:lnTo>
                    <a:pt x="155435" y="190309"/>
                  </a:lnTo>
                  <a:lnTo>
                    <a:pt x="151892" y="195745"/>
                  </a:lnTo>
                  <a:lnTo>
                    <a:pt x="152196" y="198767"/>
                  </a:lnTo>
                  <a:lnTo>
                    <a:pt x="152247" y="203504"/>
                  </a:lnTo>
                  <a:lnTo>
                    <a:pt x="153695" y="203885"/>
                  </a:lnTo>
                  <a:lnTo>
                    <a:pt x="155727" y="203225"/>
                  </a:lnTo>
                  <a:lnTo>
                    <a:pt x="158191" y="202425"/>
                  </a:lnTo>
                  <a:lnTo>
                    <a:pt x="160604" y="200825"/>
                  </a:lnTo>
                  <a:lnTo>
                    <a:pt x="164020" y="202984"/>
                  </a:lnTo>
                  <a:lnTo>
                    <a:pt x="165277" y="202476"/>
                  </a:lnTo>
                  <a:lnTo>
                    <a:pt x="168986" y="201523"/>
                  </a:lnTo>
                  <a:lnTo>
                    <a:pt x="169938" y="199059"/>
                  </a:lnTo>
                  <a:close/>
                </a:path>
                <a:path w="179704" h="323215">
                  <a:moveTo>
                    <a:pt x="170395" y="2908"/>
                  </a:moveTo>
                  <a:lnTo>
                    <a:pt x="170141" y="2451"/>
                  </a:lnTo>
                  <a:lnTo>
                    <a:pt x="169887" y="1676"/>
                  </a:lnTo>
                  <a:lnTo>
                    <a:pt x="168440" y="0"/>
                  </a:lnTo>
                  <a:lnTo>
                    <a:pt x="168109" y="1320"/>
                  </a:lnTo>
                  <a:lnTo>
                    <a:pt x="167551" y="3086"/>
                  </a:lnTo>
                  <a:lnTo>
                    <a:pt x="165823" y="2654"/>
                  </a:lnTo>
                  <a:lnTo>
                    <a:pt x="164820" y="4914"/>
                  </a:lnTo>
                  <a:lnTo>
                    <a:pt x="162013" y="3911"/>
                  </a:lnTo>
                  <a:lnTo>
                    <a:pt x="163118" y="6426"/>
                  </a:lnTo>
                  <a:lnTo>
                    <a:pt x="165442" y="5994"/>
                  </a:lnTo>
                  <a:lnTo>
                    <a:pt x="166624" y="5524"/>
                  </a:lnTo>
                  <a:lnTo>
                    <a:pt x="167754" y="5041"/>
                  </a:lnTo>
                  <a:lnTo>
                    <a:pt x="168706" y="4089"/>
                  </a:lnTo>
                  <a:lnTo>
                    <a:pt x="170395" y="2908"/>
                  </a:lnTo>
                  <a:close/>
                </a:path>
                <a:path w="179704" h="323215">
                  <a:moveTo>
                    <a:pt x="174510" y="13703"/>
                  </a:moveTo>
                  <a:lnTo>
                    <a:pt x="173913" y="13246"/>
                  </a:lnTo>
                  <a:lnTo>
                    <a:pt x="173202" y="12877"/>
                  </a:lnTo>
                  <a:lnTo>
                    <a:pt x="172453" y="12446"/>
                  </a:lnTo>
                  <a:lnTo>
                    <a:pt x="171704" y="11468"/>
                  </a:lnTo>
                  <a:lnTo>
                    <a:pt x="170815" y="12776"/>
                  </a:lnTo>
                  <a:lnTo>
                    <a:pt x="170192" y="13728"/>
                  </a:lnTo>
                  <a:lnTo>
                    <a:pt x="170815" y="14135"/>
                  </a:lnTo>
                  <a:lnTo>
                    <a:pt x="171500" y="14605"/>
                  </a:lnTo>
                  <a:lnTo>
                    <a:pt x="172250" y="14935"/>
                  </a:lnTo>
                  <a:lnTo>
                    <a:pt x="172999" y="15989"/>
                  </a:lnTo>
                  <a:lnTo>
                    <a:pt x="173888" y="14655"/>
                  </a:lnTo>
                  <a:lnTo>
                    <a:pt x="174510" y="13703"/>
                  </a:lnTo>
                  <a:close/>
                </a:path>
                <a:path w="179704" h="323215">
                  <a:moveTo>
                    <a:pt x="175209" y="197180"/>
                  </a:moveTo>
                  <a:lnTo>
                    <a:pt x="175158" y="196824"/>
                  </a:lnTo>
                  <a:lnTo>
                    <a:pt x="175133" y="196481"/>
                  </a:lnTo>
                  <a:lnTo>
                    <a:pt x="175082" y="196253"/>
                  </a:lnTo>
                  <a:lnTo>
                    <a:pt x="174764" y="195630"/>
                  </a:lnTo>
                  <a:lnTo>
                    <a:pt x="174307" y="195427"/>
                  </a:lnTo>
                  <a:lnTo>
                    <a:pt x="173710" y="195453"/>
                  </a:lnTo>
                  <a:lnTo>
                    <a:pt x="173761" y="195795"/>
                  </a:lnTo>
                  <a:lnTo>
                    <a:pt x="173659" y="196278"/>
                  </a:lnTo>
                  <a:lnTo>
                    <a:pt x="174231" y="196773"/>
                  </a:lnTo>
                  <a:lnTo>
                    <a:pt x="174764" y="196951"/>
                  </a:lnTo>
                  <a:lnTo>
                    <a:pt x="175209" y="197180"/>
                  </a:lnTo>
                  <a:close/>
                </a:path>
                <a:path w="179704" h="323215">
                  <a:moveTo>
                    <a:pt x="177177" y="205435"/>
                  </a:moveTo>
                  <a:lnTo>
                    <a:pt x="175564" y="202704"/>
                  </a:lnTo>
                  <a:lnTo>
                    <a:pt x="172427" y="202120"/>
                  </a:lnTo>
                  <a:lnTo>
                    <a:pt x="168567" y="204279"/>
                  </a:lnTo>
                  <a:lnTo>
                    <a:pt x="168186" y="206717"/>
                  </a:lnTo>
                  <a:lnTo>
                    <a:pt x="169595" y="208851"/>
                  </a:lnTo>
                  <a:lnTo>
                    <a:pt x="170472" y="210159"/>
                  </a:lnTo>
                  <a:lnTo>
                    <a:pt x="173685" y="210718"/>
                  </a:lnTo>
                  <a:lnTo>
                    <a:pt x="175209" y="209804"/>
                  </a:lnTo>
                  <a:lnTo>
                    <a:pt x="176263" y="209181"/>
                  </a:lnTo>
                  <a:lnTo>
                    <a:pt x="177177" y="205435"/>
                  </a:lnTo>
                  <a:close/>
                </a:path>
                <a:path w="179704" h="323215">
                  <a:moveTo>
                    <a:pt x="179578" y="162369"/>
                  </a:moveTo>
                  <a:lnTo>
                    <a:pt x="178054" y="159727"/>
                  </a:lnTo>
                  <a:lnTo>
                    <a:pt x="177152" y="160604"/>
                  </a:lnTo>
                  <a:lnTo>
                    <a:pt x="175641" y="161785"/>
                  </a:lnTo>
                  <a:lnTo>
                    <a:pt x="175183" y="162013"/>
                  </a:lnTo>
                  <a:lnTo>
                    <a:pt x="174891" y="162369"/>
                  </a:lnTo>
                  <a:lnTo>
                    <a:pt x="173786" y="160858"/>
                  </a:lnTo>
                  <a:lnTo>
                    <a:pt x="172859" y="159321"/>
                  </a:lnTo>
                  <a:lnTo>
                    <a:pt x="171983" y="157492"/>
                  </a:lnTo>
                  <a:lnTo>
                    <a:pt x="171983" y="166141"/>
                  </a:lnTo>
                  <a:lnTo>
                    <a:pt x="170573" y="165252"/>
                  </a:lnTo>
                  <a:lnTo>
                    <a:pt x="169583" y="164541"/>
                  </a:lnTo>
                  <a:lnTo>
                    <a:pt x="169964" y="164541"/>
                  </a:lnTo>
                  <a:lnTo>
                    <a:pt x="168541" y="164122"/>
                  </a:lnTo>
                  <a:lnTo>
                    <a:pt x="170789" y="163995"/>
                  </a:lnTo>
                  <a:lnTo>
                    <a:pt x="169519" y="163995"/>
                  </a:lnTo>
                  <a:lnTo>
                    <a:pt x="171869" y="163487"/>
                  </a:lnTo>
                  <a:lnTo>
                    <a:pt x="171018" y="164541"/>
                  </a:lnTo>
                  <a:lnTo>
                    <a:pt x="171119" y="164820"/>
                  </a:lnTo>
                  <a:lnTo>
                    <a:pt x="171221" y="164973"/>
                  </a:lnTo>
                  <a:lnTo>
                    <a:pt x="171983" y="166141"/>
                  </a:lnTo>
                  <a:lnTo>
                    <a:pt x="171983" y="157492"/>
                  </a:lnTo>
                  <a:lnTo>
                    <a:pt x="171780" y="157060"/>
                  </a:lnTo>
                  <a:lnTo>
                    <a:pt x="170967" y="155956"/>
                  </a:lnTo>
                  <a:lnTo>
                    <a:pt x="171450" y="155956"/>
                  </a:lnTo>
                  <a:lnTo>
                    <a:pt x="171399" y="154978"/>
                  </a:lnTo>
                  <a:lnTo>
                    <a:pt x="171259" y="154686"/>
                  </a:lnTo>
                  <a:lnTo>
                    <a:pt x="171919" y="154686"/>
                  </a:lnTo>
                  <a:lnTo>
                    <a:pt x="170294" y="154228"/>
                  </a:lnTo>
                  <a:lnTo>
                    <a:pt x="171069" y="153657"/>
                  </a:lnTo>
                  <a:lnTo>
                    <a:pt x="171843" y="153022"/>
                  </a:lnTo>
                  <a:lnTo>
                    <a:pt x="173202" y="150710"/>
                  </a:lnTo>
                  <a:lnTo>
                    <a:pt x="173456" y="150291"/>
                  </a:lnTo>
                  <a:lnTo>
                    <a:pt x="173837" y="149631"/>
                  </a:lnTo>
                  <a:lnTo>
                    <a:pt x="174231" y="149440"/>
                  </a:lnTo>
                  <a:lnTo>
                    <a:pt x="173456" y="148932"/>
                  </a:lnTo>
                  <a:lnTo>
                    <a:pt x="171843" y="147878"/>
                  </a:lnTo>
                  <a:lnTo>
                    <a:pt x="171577" y="147878"/>
                  </a:lnTo>
                  <a:lnTo>
                    <a:pt x="171018" y="147599"/>
                  </a:lnTo>
                  <a:lnTo>
                    <a:pt x="171526" y="147599"/>
                  </a:lnTo>
                  <a:lnTo>
                    <a:pt x="171831" y="147053"/>
                  </a:lnTo>
                  <a:lnTo>
                    <a:pt x="171945" y="146773"/>
                  </a:lnTo>
                  <a:lnTo>
                    <a:pt x="170865" y="145643"/>
                  </a:lnTo>
                  <a:lnTo>
                    <a:pt x="170497" y="144018"/>
                  </a:lnTo>
                  <a:lnTo>
                    <a:pt x="163868" y="143332"/>
                  </a:lnTo>
                  <a:lnTo>
                    <a:pt x="161175" y="143332"/>
                  </a:lnTo>
                  <a:lnTo>
                    <a:pt x="158521" y="146773"/>
                  </a:lnTo>
                  <a:lnTo>
                    <a:pt x="157695" y="147231"/>
                  </a:lnTo>
                  <a:lnTo>
                    <a:pt x="157556" y="147231"/>
                  </a:lnTo>
                  <a:lnTo>
                    <a:pt x="157264" y="147878"/>
                  </a:lnTo>
                  <a:lnTo>
                    <a:pt x="156806" y="148577"/>
                  </a:lnTo>
                  <a:lnTo>
                    <a:pt x="156692" y="148729"/>
                  </a:lnTo>
                  <a:lnTo>
                    <a:pt x="156527" y="148932"/>
                  </a:lnTo>
                  <a:lnTo>
                    <a:pt x="156616" y="148729"/>
                  </a:lnTo>
                  <a:lnTo>
                    <a:pt x="156679" y="148577"/>
                  </a:lnTo>
                  <a:lnTo>
                    <a:pt x="156997" y="147878"/>
                  </a:lnTo>
                  <a:lnTo>
                    <a:pt x="157403" y="147231"/>
                  </a:lnTo>
                  <a:lnTo>
                    <a:pt x="157340" y="146278"/>
                  </a:lnTo>
                  <a:lnTo>
                    <a:pt x="156933" y="144411"/>
                  </a:lnTo>
                  <a:lnTo>
                    <a:pt x="157060" y="144018"/>
                  </a:lnTo>
                  <a:lnTo>
                    <a:pt x="157162" y="143687"/>
                  </a:lnTo>
                  <a:lnTo>
                    <a:pt x="157264" y="143332"/>
                  </a:lnTo>
                  <a:lnTo>
                    <a:pt x="157378" y="142989"/>
                  </a:lnTo>
                  <a:lnTo>
                    <a:pt x="157429" y="142811"/>
                  </a:lnTo>
                  <a:lnTo>
                    <a:pt x="157619" y="142176"/>
                  </a:lnTo>
                  <a:lnTo>
                    <a:pt x="157492" y="142176"/>
                  </a:lnTo>
                  <a:lnTo>
                    <a:pt x="155905" y="140550"/>
                  </a:lnTo>
                  <a:lnTo>
                    <a:pt x="155638" y="140195"/>
                  </a:lnTo>
                  <a:lnTo>
                    <a:pt x="155714" y="138569"/>
                  </a:lnTo>
                  <a:lnTo>
                    <a:pt x="155054" y="135978"/>
                  </a:lnTo>
                  <a:lnTo>
                    <a:pt x="154533" y="136131"/>
                  </a:lnTo>
                  <a:lnTo>
                    <a:pt x="149529" y="136702"/>
                  </a:lnTo>
                  <a:lnTo>
                    <a:pt x="149847" y="136702"/>
                  </a:lnTo>
                  <a:lnTo>
                    <a:pt x="147053" y="143332"/>
                  </a:lnTo>
                  <a:lnTo>
                    <a:pt x="147154" y="143687"/>
                  </a:lnTo>
                  <a:lnTo>
                    <a:pt x="147269" y="144018"/>
                  </a:lnTo>
                  <a:lnTo>
                    <a:pt x="148031" y="146278"/>
                  </a:lnTo>
                  <a:lnTo>
                    <a:pt x="147942" y="146494"/>
                  </a:lnTo>
                  <a:lnTo>
                    <a:pt x="146316" y="148729"/>
                  </a:lnTo>
                  <a:lnTo>
                    <a:pt x="144487" y="148577"/>
                  </a:lnTo>
                  <a:lnTo>
                    <a:pt x="143002" y="147878"/>
                  </a:lnTo>
                  <a:lnTo>
                    <a:pt x="143383" y="147878"/>
                  </a:lnTo>
                  <a:lnTo>
                    <a:pt x="143090" y="147408"/>
                  </a:lnTo>
                  <a:lnTo>
                    <a:pt x="143713" y="147599"/>
                  </a:lnTo>
                  <a:lnTo>
                    <a:pt x="144767" y="147599"/>
                  </a:lnTo>
                  <a:lnTo>
                    <a:pt x="145440" y="147231"/>
                  </a:lnTo>
                  <a:lnTo>
                    <a:pt x="146164" y="146494"/>
                  </a:lnTo>
                  <a:lnTo>
                    <a:pt x="146088" y="145643"/>
                  </a:lnTo>
                  <a:lnTo>
                    <a:pt x="145897" y="144411"/>
                  </a:lnTo>
                  <a:lnTo>
                    <a:pt x="144818" y="142989"/>
                  </a:lnTo>
                  <a:lnTo>
                    <a:pt x="144487" y="142989"/>
                  </a:lnTo>
                  <a:lnTo>
                    <a:pt x="144056" y="142811"/>
                  </a:lnTo>
                  <a:lnTo>
                    <a:pt x="144386" y="141706"/>
                  </a:lnTo>
                  <a:lnTo>
                    <a:pt x="144272" y="140550"/>
                  </a:lnTo>
                  <a:lnTo>
                    <a:pt x="144145" y="140550"/>
                  </a:lnTo>
                  <a:lnTo>
                    <a:pt x="141478" y="138569"/>
                  </a:lnTo>
                  <a:lnTo>
                    <a:pt x="139573" y="136702"/>
                  </a:lnTo>
                  <a:lnTo>
                    <a:pt x="136474" y="139166"/>
                  </a:lnTo>
                  <a:lnTo>
                    <a:pt x="135496" y="139839"/>
                  </a:lnTo>
                  <a:lnTo>
                    <a:pt x="134543" y="140550"/>
                  </a:lnTo>
                  <a:lnTo>
                    <a:pt x="134505" y="140195"/>
                  </a:lnTo>
                  <a:lnTo>
                    <a:pt x="134747" y="140195"/>
                  </a:lnTo>
                  <a:lnTo>
                    <a:pt x="134315" y="139674"/>
                  </a:lnTo>
                  <a:lnTo>
                    <a:pt x="133959" y="139166"/>
                  </a:lnTo>
                  <a:lnTo>
                    <a:pt x="133565" y="137909"/>
                  </a:lnTo>
                  <a:lnTo>
                    <a:pt x="132410" y="138747"/>
                  </a:lnTo>
                  <a:lnTo>
                    <a:pt x="131787" y="139166"/>
                  </a:lnTo>
                  <a:lnTo>
                    <a:pt x="130149" y="139674"/>
                  </a:lnTo>
                  <a:lnTo>
                    <a:pt x="130276" y="139839"/>
                  </a:lnTo>
                  <a:lnTo>
                    <a:pt x="131152" y="141173"/>
                  </a:lnTo>
                  <a:lnTo>
                    <a:pt x="131686" y="141554"/>
                  </a:lnTo>
                  <a:lnTo>
                    <a:pt x="131775" y="141706"/>
                  </a:lnTo>
                  <a:lnTo>
                    <a:pt x="132092" y="142176"/>
                  </a:lnTo>
                  <a:lnTo>
                    <a:pt x="132765" y="142176"/>
                  </a:lnTo>
                  <a:lnTo>
                    <a:pt x="131914" y="142989"/>
                  </a:lnTo>
                  <a:lnTo>
                    <a:pt x="131076" y="143687"/>
                  </a:lnTo>
                  <a:lnTo>
                    <a:pt x="129730" y="146278"/>
                  </a:lnTo>
                  <a:lnTo>
                    <a:pt x="131838" y="148932"/>
                  </a:lnTo>
                  <a:lnTo>
                    <a:pt x="131762" y="149631"/>
                  </a:lnTo>
                  <a:lnTo>
                    <a:pt x="131648" y="150710"/>
                  </a:lnTo>
                  <a:lnTo>
                    <a:pt x="131584" y="151295"/>
                  </a:lnTo>
                  <a:lnTo>
                    <a:pt x="135572" y="152704"/>
                  </a:lnTo>
                  <a:lnTo>
                    <a:pt x="136626" y="154686"/>
                  </a:lnTo>
                  <a:lnTo>
                    <a:pt x="140792" y="154025"/>
                  </a:lnTo>
                  <a:lnTo>
                    <a:pt x="140881" y="154228"/>
                  </a:lnTo>
                  <a:lnTo>
                    <a:pt x="141947" y="156667"/>
                  </a:lnTo>
                  <a:lnTo>
                    <a:pt x="146519" y="154686"/>
                  </a:lnTo>
                  <a:lnTo>
                    <a:pt x="147040" y="154686"/>
                  </a:lnTo>
                  <a:lnTo>
                    <a:pt x="146608" y="154025"/>
                  </a:lnTo>
                  <a:lnTo>
                    <a:pt x="145059" y="151663"/>
                  </a:lnTo>
                  <a:lnTo>
                    <a:pt x="146697" y="150291"/>
                  </a:lnTo>
                  <a:lnTo>
                    <a:pt x="147904" y="151663"/>
                  </a:lnTo>
                  <a:lnTo>
                    <a:pt x="153657" y="151663"/>
                  </a:lnTo>
                  <a:lnTo>
                    <a:pt x="154127" y="151295"/>
                  </a:lnTo>
                  <a:lnTo>
                    <a:pt x="154927" y="150710"/>
                  </a:lnTo>
                  <a:lnTo>
                    <a:pt x="154152" y="152704"/>
                  </a:lnTo>
                  <a:lnTo>
                    <a:pt x="154343" y="152704"/>
                  </a:lnTo>
                  <a:lnTo>
                    <a:pt x="154279" y="155956"/>
                  </a:lnTo>
                  <a:lnTo>
                    <a:pt x="154165" y="157060"/>
                  </a:lnTo>
                  <a:lnTo>
                    <a:pt x="154051" y="158051"/>
                  </a:lnTo>
                  <a:lnTo>
                    <a:pt x="156489" y="158051"/>
                  </a:lnTo>
                  <a:lnTo>
                    <a:pt x="156603" y="158496"/>
                  </a:lnTo>
                  <a:lnTo>
                    <a:pt x="156984" y="159981"/>
                  </a:lnTo>
                  <a:lnTo>
                    <a:pt x="158940" y="158178"/>
                  </a:lnTo>
                  <a:lnTo>
                    <a:pt x="159677" y="158496"/>
                  </a:lnTo>
                  <a:lnTo>
                    <a:pt x="160540" y="158496"/>
                  </a:lnTo>
                  <a:lnTo>
                    <a:pt x="161683" y="159054"/>
                  </a:lnTo>
                  <a:lnTo>
                    <a:pt x="161798" y="160858"/>
                  </a:lnTo>
                  <a:lnTo>
                    <a:pt x="161886" y="162369"/>
                  </a:lnTo>
                  <a:lnTo>
                    <a:pt x="161950" y="163487"/>
                  </a:lnTo>
                  <a:lnTo>
                    <a:pt x="161785" y="163487"/>
                  </a:lnTo>
                  <a:lnTo>
                    <a:pt x="163474" y="163995"/>
                  </a:lnTo>
                  <a:lnTo>
                    <a:pt x="164642" y="164350"/>
                  </a:lnTo>
                  <a:lnTo>
                    <a:pt x="166255" y="164261"/>
                  </a:lnTo>
                  <a:lnTo>
                    <a:pt x="165442" y="164934"/>
                  </a:lnTo>
                  <a:lnTo>
                    <a:pt x="165442" y="171856"/>
                  </a:lnTo>
                  <a:lnTo>
                    <a:pt x="165125" y="172351"/>
                  </a:lnTo>
                  <a:lnTo>
                    <a:pt x="165150" y="172148"/>
                  </a:lnTo>
                  <a:lnTo>
                    <a:pt x="165442" y="171856"/>
                  </a:lnTo>
                  <a:lnTo>
                    <a:pt x="165442" y="164934"/>
                  </a:lnTo>
                  <a:lnTo>
                    <a:pt x="165049" y="165252"/>
                  </a:lnTo>
                  <a:lnTo>
                    <a:pt x="164782" y="165696"/>
                  </a:lnTo>
                  <a:lnTo>
                    <a:pt x="164528" y="166331"/>
                  </a:lnTo>
                  <a:lnTo>
                    <a:pt x="164299" y="166331"/>
                  </a:lnTo>
                  <a:lnTo>
                    <a:pt x="164795" y="168109"/>
                  </a:lnTo>
                  <a:lnTo>
                    <a:pt x="164045" y="167233"/>
                  </a:lnTo>
                  <a:lnTo>
                    <a:pt x="159600" y="167233"/>
                  </a:lnTo>
                  <a:lnTo>
                    <a:pt x="160032" y="168770"/>
                  </a:lnTo>
                  <a:lnTo>
                    <a:pt x="159880" y="169913"/>
                  </a:lnTo>
                  <a:lnTo>
                    <a:pt x="159626" y="169913"/>
                  </a:lnTo>
                  <a:lnTo>
                    <a:pt x="159600" y="170040"/>
                  </a:lnTo>
                  <a:lnTo>
                    <a:pt x="158902" y="168516"/>
                  </a:lnTo>
                  <a:lnTo>
                    <a:pt x="158394" y="164452"/>
                  </a:lnTo>
                  <a:lnTo>
                    <a:pt x="157365" y="163461"/>
                  </a:lnTo>
                  <a:lnTo>
                    <a:pt x="154825" y="163144"/>
                  </a:lnTo>
                  <a:lnTo>
                    <a:pt x="153301" y="163537"/>
                  </a:lnTo>
                  <a:lnTo>
                    <a:pt x="152895" y="164947"/>
                  </a:lnTo>
                  <a:lnTo>
                    <a:pt x="150888" y="168541"/>
                  </a:lnTo>
                  <a:lnTo>
                    <a:pt x="151866" y="171958"/>
                  </a:lnTo>
                  <a:lnTo>
                    <a:pt x="153479" y="176047"/>
                  </a:lnTo>
                  <a:lnTo>
                    <a:pt x="155232" y="177279"/>
                  </a:lnTo>
                  <a:lnTo>
                    <a:pt x="158965" y="176301"/>
                  </a:lnTo>
                  <a:lnTo>
                    <a:pt x="159473" y="173431"/>
                  </a:lnTo>
                  <a:lnTo>
                    <a:pt x="159575" y="172885"/>
                  </a:lnTo>
                  <a:lnTo>
                    <a:pt x="160350" y="173228"/>
                  </a:lnTo>
                  <a:lnTo>
                    <a:pt x="161277" y="173228"/>
                  </a:lnTo>
                  <a:lnTo>
                    <a:pt x="161963" y="172707"/>
                  </a:lnTo>
                  <a:lnTo>
                    <a:pt x="162483" y="172427"/>
                  </a:lnTo>
                  <a:lnTo>
                    <a:pt x="162966" y="172707"/>
                  </a:lnTo>
                  <a:lnTo>
                    <a:pt x="163144" y="172389"/>
                  </a:lnTo>
                  <a:lnTo>
                    <a:pt x="166522" y="172707"/>
                  </a:lnTo>
                  <a:lnTo>
                    <a:pt x="164896" y="172707"/>
                  </a:lnTo>
                  <a:lnTo>
                    <a:pt x="164274" y="173659"/>
                  </a:lnTo>
                  <a:lnTo>
                    <a:pt x="164376" y="173964"/>
                  </a:lnTo>
                  <a:lnTo>
                    <a:pt x="164795" y="175145"/>
                  </a:lnTo>
                  <a:lnTo>
                    <a:pt x="165620" y="176618"/>
                  </a:lnTo>
                  <a:lnTo>
                    <a:pt x="165125" y="176225"/>
                  </a:lnTo>
                  <a:lnTo>
                    <a:pt x="164274" y="175920"/>
                  </a:lnTo>
                  <a:lnTo>
                    <a:pt x="163880" y="175920"/>
                  </a:lnTo>
                  <a:lnTo>
                    <a:pt x="161455" y="175691"/>
                  </a:lnTo>
                  <a:lnTo>
                    <a:pt x="159550" y="177406"/>
                  </a:lnTo>
                  <a:lnTo>
                    <a:pt x="159448" y="177546"/>
                  </a:lnTo>
                  <a:lnTo>
                    <a:pt x="159118" y="178054"/>
                  </a:lnTo>
                  <a:lnTo>
                    <a:pt x="157645" y="178282"/>
                  </a:lnTo>
                  <a:lnTo>
                    <a:pt x="158470" y="180936"/>
                  </a:lnTo>
                  <a:lnTo>
                    <a:pt x="160451" y="181838"/>
                  </a:lnTo>
                  <a:lnTo>
                    <a:pt x="160350" y="183857"/>
                  </a:lnTo>
                  <a:lnTo>
                    <a:pt x="163779" y="183857"/>
                  </a:lnTo>
                  <a:lnTo>
                    <a:pt x="163664" y="184556"/>
                  </a:lnTo>
                  <a:lnTo>
                    <a:pt x="163309" y="186766"/>
                  </a:lnTo>
                  <a:lnTo>
                    <a:pt x="165646" y="188468"/>
                  </a:lnTo>
                  <a:lnTo>
                    <a:pt x="167144" y="190703"/>
                  </a:lnTo>
                  <a:lnTo>
                    <a:pt x="168262" y="190703"/>
                  </a:lnTo>
                  <a:lnTo>
                    <a:pt x="169316" y="190207"/>
                  </a:lnTo>
                  <a:lnTo>
                    <a:pt x="169913" y="189623"/>
                  </a:lnTo>
                  <a:lnTo>
                    <a:pt x="169811" y="188468"/>
                  </a:lnTo>
                  <a:lnTo>
                    <a:pt x="165823" y="181368"/>
                  </a:lnTo>
                  <a:lnTo>
                    <a:pt x="165125" y="181838"/>
                  </a:lnTo>
                  <a:lnTo>
                    <a:pt x="165138" y="180657"/>
                  </a:lnTo>
                  <a:lnTo>
                    <a:pt x="165595" y="180009"/>
                  </a:lnTo>
                  <a:lnTo>
                    <a:pt x="165950" y="179108"/>
                  </a:lnTo>
                  <a:lnTo>
                    <a:pt x="166204" y="178282"/>
                  </a:lnTo>
                  <a:lnTo>
                    <a:pt x="166166" y="178054"/>
                  </a:lnTo>
                  <a:lnTo>
                    <a:pt x="166052" y="177546"/>
                  </a:lnTo>
                  <a:lnTo>
                    <a:pt x="165950" y="177253"/>
                  </a:lnTo>
                  <a:lnTo>
                    <a:pt x="166039" y="177406"/>
                  </a:lnTo>
                  <a:lnTo>
                    <a:pt x="166128" y="177546"/>
                  </a:lnTo>
                  <a:lnTo>
                    <a:pt x="166192" y="177800"/>
                  </a:lnTo>
                  <a:lnTo>
                    <a:pt x="167030" y="179108"/>
                  </a:lnTo>
                  <a:lnTo>
                    <a:pt x="167259" y="180009"/>
                  </a:lnTo>
                  <a:lnTo>
                    <a:pt x="168757" y="180009"/>
                  </a:lnTo>
                  <a:lnTo>
                    <a:pt x="169138" y="180657"/>
                  </a:lnTo>
                  <a:lnTo>
                    <a:pt x="169252" y="181089"/>
                  </a:lnTo>
                  <a:lnTo>
                    <a:pt x="169329" y="181368"/>
                  </a:lnTo>
                  <a:lnTo>
                    <a:pt x="170180" y="181838"/>
                  </a:lnTo>
                  <a:lnTo>
                    <a:pt x="171843" y="182702"/>
                  </a:lnTo>
                  <a:lnTo>
                    <a:pt x="171970" y="182168"/>
                  </a:lnTo>
                  <a:lnTo>
                    <a:pt x="172046" y="181838"/>
                  </a:lnTo>
                  <a:lnTo>
                    <a:pt x="172148" y="181368"/>
                  </a:lnTo>
                  <a:lnTo>
                    <a:pt x="172834" y="181089"/>
                  </a:lnTo>
                  <a:lnTo>
                    <a:pt x="174739" y="180009"/>
                  </a:lnTo>
                  <a:lnTo>
                    <a:pt x="174155" y="179108"/>
                  </a:lnTo>
                  <a:lnTo>
                    <a:pt x="172529" y="177253"/>
                  </a:lnTo>
                  <a:lnTo>
                    <a:pt x="171754" y="176618"/>
                  </a:lnTo>
                  <a:lnTo>
                    <a:pt x="171119" y="175920"/>
                  </a:lnTo>
                  <a:lnTo>
                    <a:pt x="171069" y="175691"/>
                  </a:lnTo>
                  <a:lnTo>
                    <a:pt x="170891" y="174942"/>
                  </a:lnTo>
                  <a:lnTo>
                    <a:pt x="170789" y="173964"/>
                  </a:lnTo>
                  <a:lnTo>
                    <a:pt x="168656" y="171856"/>
                  </a:lnTo>
                  <a:lnTo>
                    <a:pt x="168821" y="171856"/>
                  </a:lnTo>
                  <a:lnTo>
                    <a:pt x="168922" y="171704"/>
                  </a:lnTo>
                  <a:lnTo>
                    <a:pt x="169367" y="170980"/>
                  </a:lnTo>
                  <a:lnTo>
                    <a:pt x="172859" y="168109"/>
                  </a:lnTo>
                  <a:lnTo>
                    <a:pt x="173228" y="167805"/>
                  </a:lnTo>
                  <a:lnTo>
                    <a:pt x="172847" y="166331"/>
                  </a:lnTo>
                  <a:lnTo>
                    <a:pt x="174561" y="166331"/>
                  </a:lnTo>
                  <a:lnTo>
                    <a:pt x="174980" y="165696"/>
                  </a:lnTo>
                  <a:lnTo>
                    <a:pt x="175234" y="165252"/>
                  </a:lnTo>
                  <a:lnTo>
                    <a:pt x="175310" y="164973"/>
                  </a:lnTo>
                  <a:lnTo>
                    <a:pt x="175412" y="164541"/>
                  </a:lnTo>
                  <a:lnTo>
                    <a:pt x="176339" y="165696"/>
                  </a:lnTo>
                  <a:lnTo>
                    <a:pt x="176911" y="166331"/>
                  </a:lnTo>
                  <a:lnTo>
                    <a:pt x="179552" y="166331"/>
                  </a:lnTo>
                  <a:lnTo>
                    <a:pt x="179565" y="164541"/>
                  </a:lnTo>
                  <a:lnTo>
                    <a:pt x="179578" y="162369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1851792" y="9241002"/>
              <a:ext cx="307975" cy="434975"/>
            </a:xfrm>
            <a:custGeom>
              <a:avLst/>
              <a:gdLst/>
              <a:ahLst/>
              <a:cxnLst/>
              <a:rect l="l" t="t" r="r" b="b"/>
              <a:pathLst>
                <a:path w="307975" h="434975">
                  <a:moveTo>
                    <a:pt x="15760" y="433412"/>
                  </a:moveTo>
                  <a:lnTo>
                    <a:pt x="15506" y="433184"/>
                  </a:lnTo>
                  <a:lnTo>
                    <a:pt x="15074" y="433311"/>
                  </a:lnTo>
                  <a:lnTo>
                    <a:pt x="14922" y="433362"/>
                  </a:lnTo>
                  <a:lnTo>
                    <a:pt x="14871" y="433806"/>
                  </a:lnTo>
                  <a:lnTo>
                    <a:pt x="14795" y="434060"/>
                  </a:lnTo>
                  <a:lnTo>
                    <a:pt x="14897" y="434213"/>
                  </a:lnTo>
                  <a:lnTo>
                    <a:pt x="14973" y="434340"/>
                  </a:lnTo>
                  <a:lnTo>
                    <a:pt x="15074" y="434492"/>
                  </a:lnTo>
                  <a:lnTo>
                    <a:pt x="15252" y="434238"/>
                  </a:lnTo>
                  <a:lnTo>
                    <a:pt x="15481" y="434009"/>
                  </a:lnTo>
                  <a:lnTo>
                    <a:pt x="15760" y="433412"/>
                  </a:lnTo>
                  <a:close/>
                </a:path>
                <a:path w="307975" h="434975">
                  <a:moveTo>
                    <a:pt x="28067" y="396074"/>
                  </a:moveTo>
                  <a:lnTo>
                    <a:pt x="27546" y="395020"/>
                  </a:lnTo>
                  <a:lnTo>
                    <a:pt x="27012" y="395757"/>
                  </a:lnTo>
                  <a:lnTo>
                    <a:pt x="26631" y="396074"/>
                  </a:lnTo>
                  <a:lnTo>
                    <a:pt x="26416" y="396074"/>
                  </a:lnTo>
                  <a:lnTo>
                    <a:pt x="25425" y="394893"/>
                  </a:lnTo>
                  <a:lnTo>
                    <a:pt x="21678" y="392188"/>
                  </a:lnTo>
                  <a:lnTo>
                    <a:pt x="22910" y="390702"/>
                  </a:lnTo>
                  <a:lnTo>
                    <a:pt x="21704" y="389953"/>
                  </a:lnTo>
                  <a:lnTo>
                    <a:pt x="19697" y="388416"/>
                  </a:lnTo>
                  <a:lnTo>
                    <a:pt x="18262" y="388048"/>
                  </a:lnTo>
                  <a:lnTo>
                    <a:pt x="17208" y="387197"/>
                  </a:lnTo>
                  <a:lnTo>
                    <a:pt x="16357" y="386537"/>
                  </a:lnTo>
                  <a:lnTo>
                    <a:pt x="16154" y="386537"/>
                  </a:lnTo>
                  <a:lnTo>
                    <a:pt x="15481" y="389521"/>
                  </a:lnTo>
                  <a:lnTo>
                    <a:pt x="14770" y="391490"/>
                  </a:lnTo>
                  <a:lnTo>
                    <a:pt x="17741" y="392188"/>
                  </a:lnTo>
                  <a:lnTo>
                    <a:pt x="18161" y="392188"/>
                  </a:lnTo>
                  <a:lnTo>
                    <a:pt x="18249" y="392493"/>
                  </a:lnTo>
                  <a:lnTo>
                    <a:pt x="18681" y="393865"/>
                  </a:lnTo>
                  <a:lnTo>
                    <a:pt x="17043" y="394893"/>
                  </a:lnTo>
                  <a:lnTo>
                    <a:pt x="16776" y="394893"/>
                  </a:lnTo>
                  <a:lnTo>
                    <a:pt x="17932" y="397433"/>
                  </a:lnTo>
                  <a:lnTo>
                    <a:pt x="17551" y="397764"/>
                  </a:lnTo>
                  <a:lnTo>
                    <a:pt x="15252" y="399542"/>
                  </a:lnTo>
                  <a:lnTo>
                    <a:pt x="13690" y="399389"/>
                  </a:lnTo>
                  <a:lnTo>
                    <a:pt x="13817" y="398843"/>
                  </a:lnTo>
                  <a:lnTo>
                    <a:pt x="14478" y="395757"/>
                  </a:lnTo>
                  <a:lnTo>
                    <a:pt x="14643" y="394970"/>
                  </a:lnTo>
                  <a:lnTo>
                    <a:pt x="12115" y="395757"/>
                  </a:lnTo>
                  <a:lnTo>
                    <a:pt x="9436" y="394893"/>
                  </a:lnTo>
                  <a:lnTo>
                    <a:pt x="8051" y="394893"/>
                  </a:lnTo>
                  <a:lnTo>
                    <a:pt x="8115" y="396074"/>
                  </a:lnTo>
                  <a:lnTo>
                    <a:pt x="8420" y="396074"/>
                  </a:lnTo>
                  <a:lnTo>
                    <a:pt x="7391" y="396506"/>
                  </a:lnTo>
                  <a:lnTo>
                    <a:pt x="7239" y="396506"/>
                  </a:lnTo>
                  <a:lnTo>
                    <a:pt x="6324" y="397294"/>
                  </a:lnTo>
                  <a:lnTo>
                    <a:pt x="6527" y="397103"/>
                  </a:lnTo>
                  <a:lnTo>
                    <a:pt x="7239" y="396074"/>
                  </a:lnTo>
                  <a:lnTo>
                    <a:pt x="7277" y="395757"/>
                  </a:lnTo>
                  <a:lnTo>
                    <a:pt x="7391" y="394728"/>
                  </a:lnTo>
                  <a:lnTo>
                    <a:pt x="6184" y="393573"/>
                  </a:lnTo>
                  <a:lnTo>
                    <a:pt x="6007" y="393090"/>
                  </a:lnTo>
                  <a:lnTo>
                    <a:pt x="5816" y="392569"/>
                  </a:lnTo>
                  <a:lnTo>
                    <a:pt x="5816" y="397865"/>
                  </a:lnTo>
                  <a:lnTo>
                    <a:pt x="5715" y="398043"/>
                  </a:lnTo>
                  <a:lnTo>
                    <a:pt x="5588" y="398043"/>
                  </a:lnTo>
                  <a:lnTo>
                    <a:pt x="5816" y="397865"/>
                  </a:lnTo>
                  <a:lnTo>
                    <a:pt x="5816" y="392569"/>
                  </a:lnTo>
                  <a:lnTo>
                    <a:pt x="4356" y="393090"/>
                  </a:lnTo>
                  <a:lnTo>
                    <a:pt x="3886" y="392493"/>
                  </a:lnTo>
                  <a:lnTo>
                    <a:pt x="2654" y="391033"/>
                  </a:lnTo>
                  <a:lnTo>
                    <a:pt x="1866" y="391985"/>
                  </a:lnTo>
                  <a:lnTo>
                    <a:pt x="165" y="393865"/>
                  </a:lnTo>
                  <a:lnTo>
                    <a:pt x="127" y="394893"/>
                  </a:lnTo>
                  <a:lnTo>
                    <a:pt x="0" y="394893"/>
                  </a:lnTo>
                  <a:lnTo>
                    <a:pt x="1524" y="397103"/>
                  </a:lnTo>
                  <a:lnTo>
                    <a:pt x="2857" y="397103"/>
                  </a:lnTo>
                  <a:lnTo>
                    <a:pt x="4495" y="398843"/>
                  </a:lnTo>
                  <a:lnTo>
                    <a:pt x="4775" y="398843"/>
                  </a:lnTo>
                  <a:lnTo>
                    <a:pt x="5549" y="398272"/>
                  </a:lnTo>
                  <a:lnTo>
                    <a:pt x="5765" y="398843"/>
                  </a:lnTo>
                  <a:lnTo>
                    <a:pt x="6464" y="401231"/>
                  </a:lnTo>
                  <a:lnTo>
                    <a:pt x="8496" y="402628"/>
                  </a:lnTo>
                  <a:lnTo>
                    <a:pt x="9550" y="403085"/>
                  </a:lnTo>
                  <a:lnTo>
                    <a:pt x="12141" y="402450"/>
                  </a:lnTo>
                  <a:lnTo>
                    <a:pt x="13258" y="402628"/>
                  </a:lnTo>
                  <a:lnTo>
                    <a:pt x="13754" y="402628"/>
                  </a:lnTo>
                  <a:lnTo>
                    <a:pt x="13677" y="403085"/>
                  </a:lnTo>
                  <a:lnTo>
                    <a:pt x="13119" y="406171"/>
                  </a:lnTo>
                  <a:lnTo>
                    <a:pt x="13741" y="406946"/>
                  </a:lnTo>
                  <a:lnTo>
                    <a:pt x="16027" y="405638"/>
                  </a:lnTo>
                  <a:lnTo>
                    <a:pt x="16789" y="405066"/>
                  </a:lnTo>
                  <a:lnTo>
                    <a:pt x="17741" y="404444"/>
                  </a:lnTo>
                  <a:lnTo>
                    <a:pt x="20129" y="403085"/>
                  </a:lnTo>
                  <a:lnTo>
                    <a:pt x="20561" y="402450"/>
                  </a:lnTo>
                  <a:lnTo>
                    <a:pt x="21399" y="401231"/>
                  </a:lnTo>
                  <a:lnTo>
                    <a:pt x="21945" y="399542"/>
                  </a:lnTo>
                  <a:lnTo>
                    <a:pt x="21996" y="399389"/>
                  </a:lnTo>
                  <a:lnTo>
                    <a:pt x="22174" y="398843"/>
                  </a:lnTo>
                  <a:lnTo>
                    <a:pt x="25717" y="398843"/>
                  </a:lnTo>
                  <a:lnTo>
                    <a:pt x="26517" y="398246"/>
                  </a:lnTo>
                  <a:lnTo>
                    <a:pt x="26657" y="398043"/>
                  </a:lnTo>
                  <a:lnTo>
                    <a:pt x="27622" y="398043"/>
                  </a:lnTo>
                  <a:lnTo>
                    <a:pt x="28054" y="397764"/>
                  </a:lnTo>
                  <a:lnTo>
                    <a:pt x="28067" y="396074"/>
                  </a:lnTo>
                  <a:close/>
                </a:path>
                <a:path w="307975" h="434975">
                  <a:moveTo>
                    <a:pt x="36385" y="355015"/>
                  </a:moveTo>
                  <a:lnTo>
                    <a:pt x="36360" y="354152"/>
                  </a:lnTo>
                  <a:lnTo>
                    <a:pt x="35737" y="353707"/>
                  </a:lnTo>
                  <a:lnTo>
                    <a:pt x="34861" y="353656"/>
                  </a:lnTo>
                  <a:lnTo>
                    <a:pt x="34328" y="353656"/>
                  </a:lnTo>
                  <a:lnTo>
                    <a:pt x="33223" y="353504"/>
                  </a:lnTo>
                  <a:lnTo>
                    <a:pt x="33375" y="354660"/>
                  </a:lnTo>
                  <a:lnTo>
                    <a:pt x="32524" y="355231"/>
                  </a:lnTo>
                  <a:lnTo>
                    <a:pt x="32067" y="356044"/>
                  </a:lnTo>
                  <a:lnTo>
                    <a:pt x="31750" y="356641"/>
                  </a:lnTo>
                  <a:lnTo>
                    <a:pt x="31851" y="357492"/>
                  </a:lnTo>
                  <a:lnTo>
                    <a:pt x="31750" y="358254"/>
                  </a:lnTo>
                  <a:lnTo>
                    <a:pt x="32677" y="358228"/>
                  </a:lnTo>
                  <a:lnTo>
                    <a:pt x="33553" y="358851"/>
                  </a:lnTo>
                  <a:lnTo>
                    <a:pt x="35991" y="357644"/>
                  </a:lnTo>
                  <a:lnTo>
                    <a:pt x="36385" y="356412"/>
                  </a:lnTo>
                  <a:lnTo>
                    <a:pt x="36385" y="355015"/>
                  </a:lnTo>
                  <a:close/>
                </a:path>
                <a:path w="307975" h="434975">
                  <a:moveTo>
                    <a:pt x="36690" y="394347"/>
                  </a:moveTo>
                  <a:lnTo>
                    <a:pt x="36144" y="393471"/>
                  </a:lnTo>
                  <a:lnTo>
                    <a:pt x="35763" y="392887"/>
                  </a:lnTo>
                  <a:lnTo>
                    <a:pt x="35306" y="392785"/>
                  </a:lnTo>
                  <a:lnTo>
                    <a:pt x="34810" y="393065"/>
                  </a:lnTo>
                  <a:lnTo>
                    <a:pt x="34099" y="393420"/>
                  </a:lnTo>
                  <a:lnTo>
                    <a:pt x="33655" y="393941"/>
                  </a:lnTo>
                  <a:lnTo>
                    <a:pt x="34277" y="394804"/>
                  </a:lnTo>
                  <a:lnTo>
                    <a:pt x="34531" y="395427"/>
                  </a:lnTo>
                  <a:lnTo>
                    <a:pt x="35090" y="395452"/>
                  </a:lnTo>
                  <a:lnTo>
                    <a:pt x="35585" y="395173"/>
                  </a:lnTo>
                  <a:lnTo>
                    <a:pt x="36258" y="394830"/>
                  </a:lnTo>
                  <a:lnTo>
                    <a:pt x="36690" y="394347"/>
                  </a:lnTo>
                  <a:close/>
                </a:path>
                <a:path w="307975" h="434975">
                  <a:moveTo>
                    <a:pt x="39725" y="387197"/>
                  </a:moveTo>
                  <a:lnTo>
                    <a:pt x="39598" y="381990"/>
                  </a:lnTo>
                  <a:lnTo>
                    <a:pt x="37490" y="380568"/>
                  </a:lnTo>
                  <a:lnTo>
                    <a:pt x="36614" y="379958"/>
                  </a:lnTo>
                  <a:lnTo>
                    <a:pt x="35407" y="379564"/>
                  </a:lnTo>
                  <a:lnTo>
                    <a:pt x="34277" y="380339"/>
                  </a:lnTo>
                  <a:lnTo>
                    <a:pt x="33553" y="381165"/>
                  </a:lnTo>
                  <a:lnTo>
                    <a:pt x="33401" y="382244"/>
                  </a:lnTo>
                  <a:lnTo>
                    <a:pt x="30213" y="386067"/>
                  </a:lnTo>
                  <a:lnTo>
                    <a:pt x="28727" y="389496"/>
                  </a:lnTo>
                  <a:lnTo>
                    <a:pt x="28384" y="394843"/>
                  </a:lnTo>
                  <a:lnTo>
                    <a:pt x="28981" y="395224"/>
                  </a:lnTo>
                  <a:lnTo>
                    <a:pt x="33782" y="393573"/>
                  </a:lnTo>
                  <a:lnTo>
                    <a:pt x="35229" y="392518"/>
                  </a:lnTo>
                  <a:lnTo>
                    <a:pt x="37820" y="389432"/>
                  </a:lnTo>
                  <a:lnTo>
                    <a:pt x="39725" y="387197"/>
                  </a:lnTo>
                  <a:close/>
                </a:path>
                <a:path w="307975" h="434975">
                  <a:moveTo>
                    <a:pt x="43599" y="244830"/>
                  </a:moveTo>
                  <a:lnTo>
                    <a:pt x="43294" y="244233"/>
                  </a:lnTo>
                  <a:lnTo>
                    <a:pt x="42710" y="243700"/>
                  </a:lnTo>
                  <a:lnTo>
                    <a:pt x="42291" y="243306"/>
                  </a:lnTo>
                  <a:lnTo>
                    <a:pt x="41808" y="243281"/>
                  </a:lnTo>
                  <a:lnTo>
                    <a:pt x="41287" y="243725"/>
                  </a:lnTo>
                  <a:lnTo>
                    <a:pt x="40487" y="244436"/>
                  </a:lnTo>
                  <a:lnTo>
                    <a:pt x="40830" y="244983"/>
                  </a:lnTo>
                  <a:lnTo>
                    <a:pt x="41313" y="245567"/>
                  </a:lnTo>
                  <a:lnTo>
                    <a:pt x="41833" y="245884"/>
                  </a:lnTo>
                  <a:lnTo>
                    <a:pt x="42240" y="245986"/>
                  </a:lnTo>
                  <a:lnTo>
                    <a:pt x="42786" y="245541"/>
                  </a:lnTo>
                  <a:lnTo>
                    <a:pt x="43599" y="244830"/>
                  </a:lnTo>
                  <a:close/>
                </a:path>
                <a:path w="307975" h="434975">
                  <a:moveTo>
                    <a:pt x="45097" y="394423"/>
                  </a:moveTo>
                  <a:lnTo>
                    <a:pt x="44043" y="393839"/>
                  </a:lnTo>
                  <a:lnTo>
                    <a:pt x="43548" y="393192"/>
                  </a:lnTo>
                  <a:lnTo>
                    <a:pt x="43065" y="392595"/>
                  </a:lnTo>
                  <a:lnTo>
                    <a:pt x="42570" y="392061"/>
                  </a:lnTo>
                  <a:lnTo>
                    <a:pt x="41732" y="392811"/>
                  </a:lnTo>
                  <a:lnTo>
                    <a:pt x="40576" y="393839"/>
                  </a:lnTo>
                  <a:lnTo>
                    <a:pt x="41706" y="394398"/>
                  </a:lnTo>
                  <a:lnTo>
                    <a:pt x="42138" y="395071"/>
                  </a:lnTo>
                  <a:lnTo>
                    <a:pt x="42659" y="395655"/>
                  </a:lnTo>
                  <a:lnTo>
                    <a:pt x="43141" y="396201"/>
                  </a:lnTo>
                  <a:lnTo>
                    <a:pt x="43967" y="395452"/>
                  </a:lnTo>
                  <a:lnTo>
                    <a:pt x="45097" y="394423"/>
                  </a:lnTo>
                  <a:close/>
                </a:path>
                <a:path w="307975" h="434975">
                  <a:moveTo>
                    <a:pt x="45097" y="304533"/>
                  </a:moveTo>
                  <a:lnTo>
                    <a:pt x="45072" y="302348"/>
                  </a:lnTo>
                  <a:lnTo>
                    <a:pt x="42341" y="297954"/>
                  </a:lnTo>
                  <a:lnTo>
                    <a:pt x="41287" y="298831"/>
                  </a:lnTo>
                  <a:lnTo>
                    <a:pt x="39497" y="299885"/>
                  </a:lnTo>
                  <a:lnTo>
                    <a:pt x="39446" y="301688"/>
                  </a:lnTo>
                  <a:lnTo>
                    <a:pt x="38074" y="302298"/>
                  </a:lnTo>
                  <a:lnTo>
                    <a:pt x="37490" y="300139"/>
                  </a:lnTo>
                  <a:lnTo>
                    <a:pt x="35966" y="301409"/>
                  </a:lnTo>
                  <a:lnTo>
                    <a:pt x="32600" y="301015"/>
                  </a:lnTo>
                  <a:lnTo>
                    <a:pt x="30772" y="300736"/>
                  </a:lnTo>
                  <a:lnTo>
                    <a:pt x="29489" y="303199"/>
                  </a:lnTo>
                  <a:lnTo>
                    <a:pt x="28981" y="304126"/>
                  </a:lnTo>
                  <a:lnTo>
                    <a:pt x="28003" y="303250"/>
                  </a:lnTo>
                  <a:lnTo>
                    <a:pt x="26720" y="300990"/>
                  </a:lnTo>
                  <a:lnTo>
                    <a:pt x="24561" y="300583"/>
                  </a:lnTo>
                  <a:lnTo>
                    <a:pt x="23533" y="301536"/>
                  </a:lnTo>
                  <a:lnTo>
                    <a:pt x="22682" y="306717"/>
                  </a:lnTo>
                  <a:lnTo>
                    <a:pt x="24536" y="308940"/>
                  </a:lnTo>
                  <a:lnTo>
                    <a:pt x="24968" y="311912"/>
                  </a:lnTo>
                  <a:lnTo>
                    <a:pt x="27533" y="312686"/>
                  </a:lnTo>
                  <a:lnTo>
                    <a:pt x="31750" y="315328"/>
                  </a:lnTo>
                  <a:lnTo>
                    <a:pt x="35864" y="314947"/>
                  </a:lnTo>
                  <a:lnTo>
                    <a:pt x="40208" y="311277"/>
                  </a:lnTo>
                  <a:lnTo>
                    <a:pt x="40309" y="309956"/>
                  </a:lnTo>
                  <a:lnTo>
                    <a:pt x="44500" y="311277"/>
                  </a:lnTo>
                  <a:lnTo>
                    <a:pt x="44678" y="308749"/>
                  </a:lnTo>
                  <a:lnTo>
                    <a:pt x="45097" y="304533"/>
                  </a:lnTo>
                  <a:close/>
                </a:path>
                <a:path w="307975" h="434975">
                  <a:moveTo>
                    <a:pt x="51676" y="404418"/>
                  </a:moveTo>
                  <a:lnTo>
                    <a:pt x="51003" y="401624"/>
                  </a:lnTo>
                  <a:lnTo>
                    <a:pt x="48272" y="400672"/>
                  </a:lnTo>
                  <a:lnTo>
                    <a:pt x="46634" y="400100"/>
                  </a:lnTo>
                  <a:lnTo>
                    <a:pt x="41998" y="400100"/>
                  </a:lnTo>
                  <a:lnTo>
                    <a:pt x="43218" y="399097"/>
                  </a:lnTo>
                  <a:lnTo>
                    <a:pt x="43789" y="398437"/>
                  </a:lnTo>
                  <a:lnTo>
                    <a:pt x="41833" y="396481"/>
                  </a:lnTo>
                  <a:lnTo>
                    <a:pt x="41338" y="396074"/>
                  </a:lnTo>
                  <a:lnTo>
                    <a:pt x="39382" y="397764"/>
                  </a:lnTo>
                  <a:lnTo>
                    <a:pt x="38696" y="398437"/>
                  </a:lnTo>
                  <a:lnTo>
                    <a:pt x="39395" y="399097"/>
                  </a:lnTo>
                  <a:lnTo>
                    <a:pt x="40106" y="399669"/>
                  </a:lnTo>
                  <a:lnTo>
                    <a:pt x="40563" y="400672"/>
                  </a:lnTo>
                  <a:lnTo>
                    <a:pt x="40081" y="401624"/>
                  </a:lnTo>
                  <a:lnTo>
                    <a:pt x="39624" y="401027"/>
                  </a:lnTo>
                  <a:lnTo>
                    <a:pt x="39522" y="400392"/>
                  </a:lnTo>
                  <a:lnTo>
                    <a:pt x="36360" y="398233"/>
                  </a:lnTo>
                  <a:lnTo>
                    <a:pt x="34683" y="399237"/>
                  </a:lnTo>
                  <a:lnTo>
                    <a:pt x="31419" y="401256"/>
                  </a:lnTo>
                  <a:lnTo>
                    <a:pt x="31508" y="401624"/>
                  </a:lnTo>
                  <a:lnTo>
                    <a:pt x="31851" y="403034"/>
                  </a:lnTo>
                  <a:lnTo>
                    <a:pt x="33832" y="405638"/>
                  </a:lnTo>
                  <a:lnTo>
                    <a:pt x="33121" y="405866"/>
                  </a:lnTo>
                  <a:lnTo>
                    <a:pt x="31216" y="405396"/>
                  </a:lnTo>
                  <a:lnTo>
                    <a:pt x="30543" y="405866"/>
                  </a:lnTo>
                  <a:lnTo>
                    <a:pt x="30949" y="405866"/>
                  </a:lnTo>
                  <a:lnTo>
                    <a:pt x="25615" y="407022"/>
                  </a:lnTo>
                  <a:lnTo>
                    <a:pt x="23812" y="410337"/>
                  </a:lnTo>
                  <a:lnTo>
                    <a:pt x="25819" y="415213"/>
                  </a:lnTo>
                  <a:lnTo>
                    <a:pt x="26822" y="416560"/>
                  </a:lnTo>
                  <a:lnTo>
                    <a:pt x="27978" y="417588"/>
                  </a:lnTo>
                  <a:lnTo>
                    <a:pt x="29908" y="419379"/>
                  </a:lnTo>
                  <a:lnTo>
                    <a:pt x="33286" y="419379"/>
                  </a:lnTo>
                  <a:lnTo>
                    <a:pt x="35382" y="418426"/>
                  </a:lnTo>
                  <a:lnTo>
                    <a:pt x="35509" y="418566"/>
                  </a:lnTo>
                  <a:lnTo>
                    <a:pt x="35788" y="418896"/>
                  </a:lnTo>
                  <a:lnTo>
                    <a:pt x="36487" y="419125"/>
                  </a:lnTo>
                  <a:lnTo>
                    <a:pt x="37236" y="419125"/>
                  </a:lnTo>
                  <a:lnTo>
                    <a:pt x="36918" y="419620"/>
                  </a:lnTo>
                  <a:lnTo>
                    <a:pt x="36842" y="420103"/>
                  </a:lnTo>
                  <a:lnTo>
                    <a:pt x="38354" y="421563"/>
                  </a:lnTo>
                  <a:lnTo>
                    <a:pt x="38404" y="422262"/>
                  </a:lnTo>
                  <a:lnTo>
                    <a:pt x="38544" y="424065"/>
                  </a:lnTo>
                  <a:lnTo>
                    <a:pt x="40728" y="422262"/>
                  </a:lnTo>
                  <a:lnTo>
                    <a:pt x="41363" y="421360"/>
                  </a:lnTo>
                  <a:lnTo>
                    <a:pt x="43738" y="421360"/>
                  </a:lnTo>
                  <a:lnTo>
                    <a:pt x="41732" y="418566"/>
                  </a:lnTo>
                  <a:lnTo>
                    <a:pt x="41503" y="418426"/>
                  </a:lnTo>
                  <a:lnTo>
                    <a:pt x="41109" y="418172"/>
                  </a:lnTo>
                  <a:lnTo>
                    <a:pt x="40462" y="417995"/>
                  </a:lnTo>
                  <a:lnTo>
                    <a:pt x="41262" y="416864"/>
                  </a:lnTo>
                  <a:lnTo>
                    <a:pt x="41363" y="416560"/>
                  </a:lnTo>
                  <a:lnTo>
                    <a:pt x="39827" y="411035"/>
                  </a:lnTo>
                  <a:lnTo>
                    <a:pt x="39738" y="410337"/>
                  </a:lnTo>
                  <a:lnTo>
                    <a:pt x="39547" y="409841"/>
                  </a:lnTo>
                  <a:lnTo>
                    <a:pt x="39255" y="409282"/>
                  </a:lnTo>
                  <a:lnTo>
                    <a:pt x="39204" y="407797"/>
                  </a:lnTo>
                  <a:lnTo>
                    <a:pt x="39128" y="407530"/>
                  </a:lnTo>
                  <a:lnTo>
                    <a:pt x="38773" y="407797"/>
                  </a:lnTo>
                  <a:lnTo>
                    <a:pt x="38315" y="407797"/>
                  </a:lnTo>
                  <a:lnTo>
                    <a:pt x="37604" y="407022"/>
                  </a:lnTo>
                  <a:lnTo>
                    <a:pt x="38557" y="407022"/>
                  </a:lnTo>
                  <a:lnTo>
                    <a:pt x="39027" y="406654"/>
                  </a:lnTo>
                  <a:lnTo>
                    <a:pt x="40068" y="405866"/>
                  </a:lnTo>
                  <a:lnTo>
                    <a:pt x="39662" y="405866"/>
                  </a:lnTo>
                  <a:lnTo>
                    <a:pt x="39598" y="405638"/>
                  </a:lnTo>
                  <a:lnTo>
                    <a:pt x="39979" y="405142"/>
                  </a:lnTo>
                  <a:lnTo>
                    <a:pt x="40068" y="405866"/>
                  </a:lnTo>
                  <a:lnTo>
                    <a:pt x="41287" y="411391"/>
                  </a:lnTo>
                  <a:lnTo>
                    <a:pt x="43268" y="412089"/>
                  </a:lnTo>
                  <a:lnTo>
                    <a:pt x="48285" y="408660"/>
                  </a:lnTo>
                  <a:lnTo>
                    <a:pt x="49352" y="408330"/>
                  </a:lnTo>
                  <a:lnTo>
                    <a:pt x="49225" y="408330"/>
                  </a:lnTo>
                  <a:lnTo>
                    <a:pt x="51219" y="405142"/>
                  </a:lnTo>
                  <a:lnTo>
                    <a:pt x="51676" y="404418"/>
                  </a:lnTo>
                  <a:close/>
                </a:path>
                <a:path w="307975" h="434975">
                  <a:moveTo>
                    <a:pt x="116547" y="234619"/>
                  </a:moveTo>
                  <a:lnTo>
                    <a:pt x="116166" y="234619"/>
                  </a:lnTo>
                  <a:lnTo>
                    <a:pt x="115963" y="234594"/>
                  </a:lnTo>
                  <a:lnTo>
                    <a:pt x="115862" y="234835"/>
                  </a:lnTo>
                  <a:lnTo>
                    <a:pt x="115760" y="235115"/>
                  </a:lnTo>
                  <a:lnTo>
                    <a:pt x="115671" y="235369"/>
                  </a:lnTo>
                  <a:lnTo>
                    <a:pt x="115836" y="235394"/>
                  </a:lnTo>
                  <a:lnTo>
                    <a:pt x="116116" y="235470"/>
                  </a:lnTo>
                  <a:lnTo>
                    <a:pt x="116370" y="235165"/>
                  </a:lnTo>
                  <a:lnTo>
                    <a:pt x="116446" y="234886"/>
                  </a:lnTo>
                  <a:lnTo>
                    <a:pt x="116547" y="234619"/>
                  </a:lnTo>
                  <a:close/>
                </a:path>
                <a:path w="307975" h="434975">
                  <a:moveTo>
                    <a:pt x="123342" y="249682"/>
                  </a:moveTo>
                  <a:lnTo>
                    <a:pt x="122796" y="249148"/>
                  </a:lnTo>
                  <a:lnTo>
                    <a:pt x="121869" y="248323"/>
                  </a:lnTo>
                  <a:lnTo>
                    <a:pt x="122047" y="246989"/>
                  </a:lnTo>
                  <a:lnTo>
                    <a:pt x="121018" y="246392"/>
                  </a:lnTo>
                  <a:lnTo>
                    <a:pt x="120002" y="245757"/>
                  </a:lnTo>
                  <a:lnTo>
                    <a:pt x="118897" y="246443"/>
                  </a:lnTo>
                  <a:lnTo>
                    <a:pt x="116992" y="245757"/>
                  </a:lnTo>
                  <a:lnTo>
                    <a:pt x="115163" y="246913"/>
                  </a:lnTo>
                  <a:lnTo>
                    <a:pt x="114033" y="249021"/>
                  </a:lnTo>
                  <a:lnTo>
                    <a:pt x="114236" y="250659"/>
                  </a:lnTo>
                  <a:lnTo>
                    <a:pt x="114160" y="252107"/>
                  </a:lnTo>
                  <a:lnTo>
                    <a:pt x="114084" y="253542"/>
                  </a:lnTo>
                  <a:lnTo>
                    <a:pt x="115239" y="254050"/>
                  </a:lnTo>
                  <a:lnTo>
                    <a:pt x="116243" y="254596"/>
                  </a:lnTo>
                  <a:lnTo>
                    <a:pt x="117995" y="255600"/>
                  </a:lnTo>
                  <a:lnTo>
                    <a:pt x="121589" y="254571"/>
                  </a:lnTo>
                  <a:lnTo>
                    <a:pt x="122593" y="252818"/>
                  </a:lnTo>
                  <a:lnTo>
                    <a:pt x="122694" y="251536"/>
                  </a:lnTo>
                  <a:lnTo>
                    <a:pt x="123342" y="249682"/>
                  </a:lnTo>
                  <a:close/>
                </a:path>
                <a:path w="307975" h="434975">
                  <a:moveTo>
                    <a:pt x="144589" y="171081"/>
                  </a:moveTo>
                  <a:lnTo>
                    <a:pt x="144487" y="170903"/>
                  </a:lnTo>
                  <a:lnTo>
                    <a:pt x="143624" y="169595"/>
                  </a:lnTo>
                  <a:lnTo>
                    <a:pt x="142354" y="170357"/>
                  </a:lnTo>
                  <a:lnTo>
                    <a:pt x="141249" y="170332"/>
                  </a:lnTo>
                  <a:lnTo>
                    <a:pt x="140843" y="170332"/>
                  </a:lnTo>
                  <a:lnTo>
                    <a:pt x="140462" y="170421"/>
                  </a:lnTo>
                  <a:lnTo>
                    <a:pt x="139534" y="170383"/>
                  </a:lnTo>
                  <a:lnTo>
                    <a:pt x="139217" y="170497"/>
                  </a:lnTo>
                  <a:lnTo>
                    <a:pt x="139407" y="171183"/>
                  </a:lnTo>
                  <a:lnTo>
                    <a:pt x="139687" y="171475"/>
                  </a:lnTo>
                  <a:lnTo>
                    <a:pt x="139865" y="171805"/>
                  </a:lnTo>
                  <a:lnTo>
                    <a:pt x="141046" y="172961"/>
                  </a:lnTo>
                  <a:lnTo>
                    <a:pt x="142798" y="172986"/>
                  </a:lnTo>
                  <a:lnTo>
                    <a:pt x="144310" y="171780"/>
                  </a:lnTo>
                  <a:lnTo>
                    <a:pt x="144487" y="171627"/>
                  </a:lnTo>
                  <a:lnTo>
                    <a:pt x="144589" y="171081"/>
                  </a:lnTo>
                  <a:close/>
                </a:path>
                <a:path w="307975" h="434975">
                  <a:moveTo>
                    <a:pt x="149123" y="156349"/>
                  </a:moveTo>
                  <a:lnTo>
                    <a:pt x="148424" y="154012"/>
                  </a:lnTo>
                  <a:lnTo>
                    <a:pt x="146189" y="153377"/>
                  </a:lnTo>
                  <a:lnTo>
                    <a:pt x="146164" y="154711"/>
                  </a:lnTo>
                  <a:lnTo>
                    <a:pt x="145567" y="155346"/>
                  </a:lnTo>
                  <a:lnTo>
                    <a:pt x="145288" y="156146"/>
                  </a:lnTo>
                  <a:lnTo>
                    <a:pt x="144056" y="156768"/>
                  </a:lnTo>
                  <a:lnTo>
                    <a:pt x="145745" y="158508"/>
                  </a:lnTo>
                  <a:lnTo>
                    <a:pt x="148069" y="158076"/>
                  </a:lnTo>
                  <a:lnTo>
                    <a:pt x="148602" y="157200"/>
                  </a:lnTo>
                  <a:lnTo>
                    <a:pt x="149123" y="156349"/>
                  </a:lnTo>
                  <a:close/>
                </a:path>
                <a:path w="307975" h="434975">
                  <a:moveTo>
                    <a:pt x="160782" y="272567"/>
                  </a:moveTo>
                  <a:lnTo>
                    <a:pt x="160528" y="272465"/>
                  </a:lnTo>
                  <a:lnTo>
                    <a:pt x="159969" y="272275"/>
                  </a:lnTo>
                  <a:lnTo>
                    <a:pt x="159969" y="272440"/>
                  </a:lnTo>
                  <a:lnTo>
                    <a:pt x="159867" y="272719"/>
                  </a:lnTo>
                  <a:lnTo>
                    <a:pt x="160172" y="272973"/>
                  </a:lnTo>
                  <a:lnTo>
                    <a:pt x="160451" y="273050"/>
                  </a:lnTo>
                  <a:lnTo>
                    <a:pt x="160731" y="273151"/>
                  </a:lnTo>
                  <a:lnTo>
                    <a:pt x="160731" y="272973"/>
                  </a:lnTo>
                  <a:lnTo>
                    <a:pt x="160782" y="272567"/>
                  </a:lnTo>
                  <a:close/>
                </a:path>
                <a:path w="307975" h="434975">
                  <a:moveTo>
                    <a:pt x="162737" y="262255"/>
                  </a:moveTo>
                  <a:lnTo>
                    <a:pt x="162534" y="262280"/>
                  </a:lnTo>
                  <a:lnTo>
                    <a:pt x="162229" y="262229"/>
                  </a:lnTo>
                  <a:lnTo>
                    <a:pt x="162052" y="262559"/>
                  </a:lnTo>
                  <a:lnTo>
                    <a:pt x="162001" y="262877"/>
                  </a:lnTo>
                  <a:lnTo>
                    <a:pt x="161925" y="263182"/>
                  </a:lnTo>
                  <a:lnTo>
                    <a:pt x="162128" y="263182"/>
                  </a:lnTo>
                  <a:lnTo>
                    <a:pt x="162433" y="263232"/>
                  </a:lnTo>
                  <a:lnTo>
                    <a:pt x="162610" y="262877"/>
                  </a:lnTo>
                  <a:lnTo>
                    <a:pt x="162661" y="262559"/>
                  </a:lnTo>
                  <a:lnTo>
                    <a:pt x="162737" y="262255"/>
                  </a:lnTo>
                  <a:close/>
                </a:path>
                <a:path w="307975" h="434975">
                  <a:moveTo>
                    <a:pt x="168833" y="258864"/>
                  </a:moveTo>
                  <a:lnTo>
                    <a:pt x="168402" y="258013"/>
                  </a:lnTo>
                  <a:lnTo>
                    <a:pt x="167297" y="256959"/>
                  </a:lnTo>
                  <a:lnTo>
                    <a:pt x="166547" y="256286"/>
                  </a:lnTo>
                  <a:lnTo>
                    <a:pt x="166192" y="254927"/>
                  </a:lnTo>
                  <a:lnTo>
                    <a:pt x="164668" y="256133"/>
                  </a:lnTo>
                  <a:lnTo>
                    <a:pt x="163131" y="257340"/>
                  </a:lnTo>
                  <a:lnTo>
                    <a:pt x="163512" y="258191"/>
                  </a:lnTo>
                  <a:lnTo>
                    <a:pt x="164592" y="259118"/>
                  </a:lnTo>
                  <a:lnTo>
                    <a:pt x="165392" y="259918"/>
                  </a:lnTo>
                  <a:lnTo>
                    <a:pt x="165773" y="261251"/>
                  </a:lnTo>
                  <a:lnTo>
                    <a:pt x="167297" y="260070"/>
                  </a:lnTo>
                  <a:lnTo>
                    <a:pt x="168833" y="258864"/>
                  </a:lnTo>
                  <a:close/>
                </a:path>
                <a:path w="307975" h="434975">
                  <a:moveTo>
                    <a:pt x="174231" y="259842"/>
                  </a:moveTo>
                  <a:lnTo>
                    <a:pt x="172974" y="257238"/>
                  </a:lnTo>
                  <a:lnTo>
                    <a:pt x="172250" y="257530"/>
                  </a:lnTo>
                  <a:lnTo>
                    <a:pt x="171500" y="257962"/>
                  </a:lnTo>
                  <a:lnTo>
                    <a:pt x="170688" y="258445"/>
                  </a:lnTo>
                  <a:lnTo>
                    <a:pt x="169379" y="258584"/>
                  </a:lnTo>
                  <a:lnTo>
                    <a:pt x="170116" y="260096"/>
                  </a:lnTo>
                  <a:lnTo>
                    <a:pt x="170637" y="261200"/>
                  </a:lnTo>
                  <a:lnTo>
                    <a:pt x="171373" y="260819"/>
                  </a:lnTo>
                  <a:lnTo>
                    <a:pt x="172148" y="260477"/>
                  </a:lnTo>
                  <a:lnTo>
                    <a:pt x="172872" y="259943"/>
                  </a:lnTo>
                  <a:lnTo>
                    <a:pt x="174231" y="259842"/>
                  </a:lnTo>
                  <a:close/>
                </a:path>
                <a:path w="307975" h="434975">
                  <a:moveTo>
                    <a:pt x="185521" y="135204"/>
                  </a:moveTo>
                  <a:lnTo>
                    <a:pt x="184823" y="133223"/>
                  </a:lnTo>
                  <a:lnTo>
                    <a:pt x="183388" y="133426"/>
                  </a:lnTo>
                  <a:lnTo>
                    <a:pt x="182333" y="132994"/>
                  </a:lnTo>
                  <a:lnTo>
                    <a:pt x="182384" y="133578"/>
                  </a:lnTo>
                  <a:lnTo>
                    <a:pt x="182308" y="134200"/>
                  </a:lnTo>
                  <a:lnTo>
                    <a:pt x="182562" y="134683"/>
                  </a:lnTo>
                  <a:lnTo>
                    <a:pt x="182943" y="135509"/>
                  </a:lnTo>
                  <a:lnTo>
                    <a:pt x="183222" y="136766"/>
                  </a:lnTo>
                  <a:lnTo>
                    <a:pt x="184797" y="135991"/>
                  </a:lnTo>
                  <a:lnTo>
                    <a:pt x="185407" y="135813"/>
                  </a:lnTo>
                  <a:lnTo>
                    <a:pt x="185521" y="135204"/>
                  </a:lnTo>
                  <a:close/>
                </a:path>
                <a:path w="307975" h="434975">
                  <a:moveTo>
                    <a:pt x="188315" y="126898"/>
                  </a:moveTo>
                  <a:lnTo>
                    <a:pt x="186829" y="123482"/>
                  </a:lnTo>
                  <a:lnTo>
                    <a:pt x="185077" y="122555"/>
                  </a:lnTo>
                  <a:lnTo>
                    <a:pt x="183146" y="121551"/>
                  </a:lnTo>
                  <a:lnTo>
                    <a:pt x="179857" y="122351"/>
                  </a:lnTo>
                  <a:lnTo>
                    <a:pt x="178295" y="125641"/>
                  </a:lnTo>
                  <a:lnTo>
                    <a:pt x="179222" y="128828"/>
                  </a:lnTo>
                  <a:lnTo>
                    <a:pt x="182333" y="130543"/>
                  </a:lnTo>
                  <a:lnTo>
                    <a:pt x="186880" y="129705"/>
                  </a:lnTo>
                  <a:lnTo>
                    <a:pt x="187566" y="128333"/>
                  </a:lnTo>
                  <a:lnTo>
                    <a:pt x="188315" y="126898"/>
                  </a:lnTo>
                  <a:close/>
                </a:path>
                <a:path w="307975" h="434975">
                  <a:moveTo>
                    <a:pt x="192455" y="145427"/>
                  </a:moveTo>
                  <a:lnTo>
                    <a:pt x="191325" y="143764"/>
                  </a:lnTo>
                  <a:lnTo>
                    <a:pt x="189420" y="143967"/>
                  </a:lnTo>
                  <a:lnTo>
                    <a:pt x="189115" y="143840"/>
                  </a:lnTo>
                  <a:lnTo>
                    <a:pt x="188785" y="143789"/>
                  </a:lnTo>
                  <a:lnTo>
                    <a:pt x="190068" y="142989"/>
                  </a:lnTo>
                  <a:lnTo>
                    <a:pt x="188493" y="141503"/>
                  </a:lnTo>
                  <a:lnTo>
                    <a:pt x="189814" y="139776"/>
                  </a:lnTo>
                  <a:lnTo>
                    <a:pt x="189268" y="138925"/>
                  </a:lnTo>
                  <a:lnTo>
                    <a:pt x="188010" y="138595"/>
                  </a:lnTo>
                  <a:lnTo>
                    <a:pt x="187337" y="138798"/>
                  </a:lnTo>
                  <a:lnTo>
                    <a:pt x="186855" y="140550"/>
                  </a:lnTo>
                  <a:lnTo>
                    <a:pt x="186651" y="142138"/>
                  </a:lnTo>
                  <a:lnTo>
                    <a:pt x="187286" y="143687"/>
                  </a:lnTo>
                  <a:lnTo>
                    <a:pt x="186804" y="143637"/>
                  </a:lnTo>
                  <a:lnTo>
                    <a:pt x="186334" y="143535"/>
                  </a:lnTo>
                  <a:lnTo>
                    <a:pt x="185381" y="144094"/>
                  </a:lnTo>
                  <a:lnTo>
                    <a:pt x="184772" y="144018"/>
                  </a:lnTo>
                  <a:lnTo>
                    <a:pt x="183896" y="145694"/>
                  </a:lnTo>
                  <a:lnTo>
                    <a:pt x="184518" y="146126"/>
                  </a:lnTo>
                  <a:lnTo>
                    <a:pt x="186651" y="147104"/>
                  </a:lnTo>
                  <a:lnTo>
                    <a:pt x="186601" y="147828"/>
                  </a:lnTo>
                  <a:lnTo>
                    <a:pt x="185674" y="149669"/>
                  </a:lnTo>
                  <a:lnTo>
                    <a:pt x="185356" y="149872"/>
                  </a:lnTo>
                  <a:lnTo>
                    <a:pt x="185051" y="150139"/>
                  </a:lnTo>
                  <a:lnTo>
                    <a:pt x="184569" y="150190"/>
                  </a:lnTo>
                  <a:lnTo>
                    <a:pt x="184048" y="150139"/>
                  </a:lnTo>
                  <a:lnTo>
                    <a:pt x="183438" y="150672"/>
                  </a:lnTo>
                  <a:lnTo>
                    <a:pt x="182892" y="151396"/>
                  </a:lnTo>
                  <a:lnTo>
                    <a:pt x="182257" y="151625"/>
                  </a:lnTo>
                  <a:lnTo>
                    <a:pt x="181356" y="151879"/>
                  </a:lnTo>
                  <a:lnTo>
                    <a:pt x="181063" y="152679"/>
                  </a:lnTo>
                  <a:lnTo>
                    <a:pt x="181063" y="153504"/>
                  </a:lnTo>
                  <a:lnTo>
                    <a:pt x="180378" y="154114"/>
                  </a:lnTo>
                  <a:lnTo>
                    <a:pt x="179501" y="154736"/>
                  </a:lnTo>
                  <a:lnTo>
                    <a:pt x="180149" y="155587"/>
                  </a:lnTo>
                  <a:lnTo>
                    <a:pt x="181013" y="156667"/>
                  </a:lnTo>
                  <a:lnTo>
                    <a:pt x="182016" y="158178"/>
                  </a:lnTo>
                  <a:lnTo>
                    <a:pt x="184543" y="157949"/>
                  </a:lnTo>
                  <a:lnTo>
                    <a:pt x="184772" y="157594"/>
                  </a:lnTo>
                  <a:lnTo>
                    <a:pt x="185153" y="157403"/>
                  </a:lnTo>
                  <a:lnTo>
                    <a:pt x="185724" y="157670"/>
                  </a:lnTo>
                  <a:lnTo>
                    <a:pt x="187388" y="157226"/>
                  </a:lnTo>
                  <a:lnTo>
                    <a:pt x="188645" y="156794"/>
                  </a:lnTo>
                  <a:lnTo>
                    <a:pt x="190398" y="157695"/>
                  </a:lnTo>
                  <a:lnTo>
                    <a:pt x="190246" y="157149"/>
                  </a:lnTo>
                  <a:lnTo>
                    <a:pt x="191350" y="153606"/>
                  </a:lnTo>
                  <a:lnTo>
                    <a:pt x="192176" y="150418"/>
                  </a:lnTo>
                  <a:lnTo>
                    <a:pt x="192455" y="145427"/>
                  </a:lnTo>
                  <a:close/>
                </a:path>
                <a:path w="307975" h="434975">
                  <a:moveTo>
                    <a:pt x="198501" y="112166"/>
                  </a:moveTo>
                  <a:lnTo>
                    <a:pt x="198285" y="111290"/>
                  </a:lnTo>
                  <a:lnTo>
                    <a:pt x="198285" y="105664"/>
                  </a:lnTo>
                  <a:lnTo>
                    <a:pt x="196519" y="104101"/>
                  </a:lnTo>
                  <a:lnTo>
                    <a:pt x="192709" y="103454"/>
                  </a:lnTo>
                  <a:lnTo>
                    <a:pt x="192074" y="103403"/>
                  </a:lnTo>
                  <a:lnTo>
                    <a:pt x="191947" y="103124"/>
                  </a:lnTo>
                  <a:lnTo>
                    <a:pt x="190271" y="99910"/>
                  </a:lnTo>
                  <a:lnTo>
                    <a:pt x="188645" y="102895"/>
                  </a:lnTo>
                  <a:lnTo>
                    <a:pt x="187490" y="103479"/>
                  </a:lnTo>
                  <a:lnTo>
                    <a:pt x="185928" y="104254"/>
                  </a:lnTo>
                  <a:lnTo>
                    <a:pt x="187731" y="105511"/>
                  </a:lnTo>
                  <a:lnTo>
                    <a:pt x="188315" y="107721"/>
                  </a:lnTo>
                  <a:lnTo>
                    <a:pt x="191223" y="111290"/>
                  </a:lnTo>
                  <a:lnTo>
                    <a:pt x="192405" y="112064"/>
                  </a:lnTo>
                  <a:lnTo>
                    <a:pt x="192506" y="112661"/>
                  </a:lnTo>
                  <a:lnTo>
                    <a:pt x="194132" y="113398"/>
                  </a:lnTo>
                  <a:lnTo>
                    <a:pt x="195516" y="113944"/>
                  </a:lnTo>
                  <a:lnTo>
                    <a:pt x="196850" y="112687"/>
                  </a:lnTo>
                  <a:lnTo>
                    <a:pt x="198501" y="112166"/>
                  </a:lnTo>
                  <a:close/>
                </a:path>
                <a:path w="307975" h="434975">
                  <a:moveTo>
                    <a:pt x="203708" y="162915"/>
                  </a:moveTo>
                  <a:lnTo>
                    <a:pt x="203530" y="161721"/>
                  </a:lnTo>
                  <a:lnTo>
                    <a:pt x="202603" y="159931"/>
                  </a:lnTo>
                  <a:lnTo>
                    <a:pt x="201942" y="159639"/>
                  </a:lnTo>
                  <a:lnTo>
                    <a:pt x="201447" y="159181"/>
                  </a:lnTo>
                  <a:lnTo>
                    <a:pt x="200469" y="157772"/>
                  </a:lnTo>
                  <a:lnTo>
                    <a:pt x="198805" y="157797"/>
                  </a:lnTo>
                  <a:lnTo>
                    <a:pt x="196392" y="156895"/>
                  </a:lnTo>
                  <a:lnTo>
                    <a:pt x="196024" y="157022"/>
                  </a:lnTo>
                  <a:lnTo>
                    <a:pt x="193840" y="158699"/>
                  </a:lnTo>
                  <a:lnTo>
                    <a:pt x="194208" y="160515"/>
                  </a:lnTo>
                  <a:lnTo>
                    <a:pt x="193433" y="163550"/>
                  </a:lnTo>
                  <a:lnTo>
                    <a:pt x="195592" y="162725"/>
                  </a:lnTo>
                  <a:lnTo>
                    <a:pt x="197573" y="163728"/>
                  </a:lnTo>
                  <a:lnTo>
                    <a:pt x="198361" y="165023"/>
                  </a:lnTo>
                  <a:lnTo>
                    <a:pt x="200444" y="165557"/>
                  </a:lnTo>
                  <a:lnTo>
                    <a:pt x="201764" y="165582"/>
                  </a:lnTo>
                  <a:lnTo>
                    <a:pt x="203708" y="162915"/>
                  </a:lnTo>
                  <a:close/>
                </a:path>
                <a:path w="307975" h="434975">
                  <a:moveTo>
                    <a:pt x="204762" y="63538"/>
                  </a:moveTo>
                  <a:lnTo>
                    <a:pt x="203746" y="63741"/>
                  </a:lnTo>
                  <a:lnTo>
                    <a:pt x="202895" y="63614"/>
                  </a:lnTo>
                  <a:lnTo>
                    <a:pt x="202692" y="62357"/>
                  </a:lnTo>
                  <a:lnTo>
                    <a:pt x="200215" y="65519"/>
                  </a:lnTo>
                  <a:lnTo>
                    <a:pt x="200215" y="68237"/>
                  </a:lnTo>
                  <a:lnTo>
                    <a:pt x="197929" y="69659"/>
                  </a:lnTo>
                  <a:lnTo>
                    <a:pt x="197827" y="70116"/>
                  </a:lnTo>
                  <a:lnTo>
                    <a:pt x="198158" y="70294"/>
                  </a:lnTo>
                  <a:lnTo>
                    <a:pt x="198551" y="70535"/>
                  </a:lnTo>
                  <a:lnTo>
                    <a:pt x="198805" y="70446"/>
                  </a:lnTo>
                  <a:lnTo>
                    <a:pt x="199415" y="70269"/>
                  </a:lnTo>
                  <a:lnTo>
                    <a:pt x="199936" y="69913"/>
                  </a:lnTo>
                  <a:lnTo>
                    <a:pt x="200837" y="69430"/>
                  </a:lnTo>
                  <a:lnTo>
                    <a:pt x="203428" y="69265"/>
                  </a:lnTo>
                  <a:lnTo>
                    <a:pt x="203555" y="66700"/>
                  </a:lnTo>
                  <a:lnTo>
                    <a:pt x="204762" y="63538"/>
                  </a:lnTo>
                  <a:close/>
                </a:path>
                <a:path w="307975" h="434975">
                  <a:moveTo>
                    <a:pt x="208292" y="203962"/>
                  </a:moveTo>
                  <a:lnTo>
                    <a:pt x="206489" y="201129"/>
                  </a:lnTo>
                  <a:lnTo>
                    <a:pt x="202577" y="200621"/>
                  </a:lnTo>
                  <a:lnTo>
                    <a:pt x="199136" y="202730"/>
                  </a:lnTo>
                  <a:lnTo>
                    <a:pt x="198450" y="205092"/>
                  </a:lnTo>
                  <a:lnTo>
                    <a:pt x="198780" y="206883"/>
                  </a:lnTo>
                  <a:lnTo>
                    <a:pt x="197904" y="206019"/>
                  </a:lnTo>
                  <a:lnTo>
                    <a:pt x="196926" y="205219"/>
                  </a:lnTo>
                  <a:lnTo>
                    <a:pt x="196215" y="204190"/>
                  </a:lnTo>
                  <a:lnTo>
                    <a:pt x="196392" y="203517"/>
                  </a:lnTo>
                  <a:lnTo>
                    <a:pt x="196697" y="202831"/>
                  </a:lnTo>
                  <a:lnTo>
                    <a:pt x="197446" y="202006"/>
                  </a:lnTo>
                  <a:lnTo>
                    <a:pt x="196049" y="198437"/>
                  </a:lnTo>
                  <a:lnTo>
                    <a:pt x="197726" y="198437"/>
                  </a:lnTo>
                  <a:lnTo>
                    <a:pt x="200964" y="199326"/>
                  </a:lnTo>
                  <a:lnTo>
                    <a:pt x="201472" y="198666"/>
                  </a:lnTo>
                  <a:lnTo>
                    <a:pt x="201942" y="194906"/>
                  </a:lnTo>
                  <a:lnTo>
                    <a:pt x="201841" y="192011"/>
                  </a:lnTo>
                  <a:lnTo>
                    <a:pt x="200685" y="189585"/>
                  </a:lnTo>
                  <a:lnTo>
                    <a:pt x="200685" y="189230"/>
                  </a:lnTo>
                  <a:lnTo>
                    <a:pt x="201269" y="189801"/>
                  </a:lnTo>
                  <a:lnTo>
                    <a:pt x="202145" y="190690"/>
                  </a:lnTo>
                  <a:lnTo>
                    <a:pt x="203047" y="190461"/>
                  </a:lnTo>
                  <a:lnTo>
                    <a:pt x="204050" y="190461"/>
                  </a:lnTo>
                  <a:lnTo>
                    <a:pt x="205308" y="190436"/>
                  </a:lnTo>
                  <a:lnTo>
                    <a:pt x="205587" y="189280"/>
                  </a:lnTo>
                  <a:lnTo>
                    <a:pt x="206209" y="188747"/>
                  </a:lnTo>
                  <a:lnTo>
                    <a:pt x="206794" y="188074"/>
                  </a:lnTo>
                  <a:lnTo>
                    <a:pt x="207568" y="187502"/>
                  </a:lnTo>
                  <a:lnTo>
                    <a:pt x="206667" y="185839"/>
                  </a:lnTo>
                  <a:lnTo>
                    <a:pt x="205816" y="185788"/>
                  </a:lnTo>
                  <a:lnTo>
                    <a:pt x="204952" y="185940"/>
                  </a:lnTo>
                  <a:lnTo>
                    <a:pt x="204355" y="186067"/>
                  </a:lnTo>
                  <a:lnTo>
                    <a:pt x="203733" y="186169"/>
                  </a:lnTo>
                  <a:lnTo>
                    <a:pt x="203149" y="186093"/>
                  </a:lnTo>
                  <a:lnTo>
                    <a:pt x="200812" y="185737"/>
                  </a:lnTo>
                  <a:lnTo>
                    <a:pt x="202666" y="187998"/>
                  </a:lnTo>
                  <a:lnTo>
                    <a:pt x="201637" y="188506"/>
                  </a:lnTo>
                  <a:lnTo>
                    <a:pt x="201422" y="188607"/>
                  </a:lnTo>
                  <a:lnTo>
                    <a:pt x="200571" y="188899"/>
                  </a:lnTo>
                  <a:lnTo>
                    <a:pt x="199580" y="185864"/>
                  </a:lnTo>
                  <a:lnTo>
                    <a:pt x="197802" y="183349"/>
                  </a:lnTo>
                  <a:lnTo>
                    <a:pt x="196291" y="184264"/>
                  </a:lnTo>
                  <a:lnTo>
                    <a:pt x="194792" y="184264"/>
                  </a:lnTo>
                  <a:lnTo>
                    <a:pt x="194043" y="184035"/>
                  </a:lnTo>
                  <a:lnTo>
                    <a:pt x="193992" y="184683"/>
                  </a:lnTo>
                  <a:lnTo>
                    <a:pt x="193662" y="184581"/>
                  </a:lnTo>
                  <a:lnTo>
                    <a:pt x="193509" y="184404"/>
                  </a:lnTo>
                  <a:lnTo>
                    <a:pt x="193154" y="184340"/>
                  </a:lnTo>
                  <a:lnTo>
                    <a:pt x="195160" y="183476"/>
                  </a:lnTo>
                  <a:lnTo>
                    <a:pt x="194284" y="183007"/>
                  </a:lnTo>
                  <a:lnTo>
                    <a:pt x="192354" y="181622"/>
                  </a:lnTo>
                  <a:lnTo>
                    <a:pt x="191833" y="182156"/>
                  </a:lnTo>
                  <a:lnTo>
                    <a:pt x="190830" y="183705"/>
                  </a:lnTo>
                  <a:lnTo>
                    <a:pt x="190347" y="186245"/>
                  </a:lnTo>
                  <a:lnTo>
                    <a:pt x="188620" y="180162"/>
                  </a:lnTo>
                  <a:lnTo>
                    <a:pt x="187629" y="179590"/>
                  </a:lnTo>
                  <a:lnTo>
                    <a:pt x="183464" y="180721"/>
                  </a:lnTo>
                  <a:lnTo>
                    <a:pt x="180682" y="185839"/>
                  </a:lnTo>
                  <a:lnTo>
                    <a:pt x="183565" y="189585"/>
                  </a:lnTo>
                  <a:lnTo>
                    <a:pt x="183362" y="189979"/>
                  </a:lnTo>
                  <a:lnTo>
                    <a:pt x="178066" y="191719"/>
                  </a:lnTo>
                  <a:lnTo>
                    <a:pt x="177965" y="192138"/>
                  </a:lnTo>
                  <a:lnTo>
                    <a:pt x="178523" y="195148"/>
                  </a:lnTo>
                  <a:lnTo>
                    <a:pt x="179031" y="197840"/>
                  </a:lnTo>
                  <a:lnTo>
                    <a:pt x="180327" y="200279"/>
                  </a:lnTo>
                  <a:lnTo>
                    <a:pt x="180632" y="204165"/>
                  </a:lnTo>
                  <a:lnTo>
                    <a:pt x="181660" y="205727"/>
                  </a:lnTo>
                  <a:lnTo>
                    <a:pt x="183591" y="207200"/>
                  </a:lnTo>
                  <a:lnTo>
                    <a:pt x="183997" y="207048"/>
                  </a:lnTo>
                  <a:lnTo>
                    <a:pt x="184353" y="206832"/>
                  </a:lnTo>
                  <a:lnTo>
                    <a:pt x="184467" y="207886"/>
                  </a:lnTo>
                  <a:lnTo>
                    <a:pt x="185077" y="208661"/>
                  </a:lnTo>
                  <a:lnTo>
                    <a:pt x="187909" y="208432"/>
                  </a:lnTo>
                  <a:lnTo>
                    <a:pt x="188785" y="208432"/>
                  </a:lnTo>
                  <a:lnTo>
                    <a:pt x="189598" y="208534"/>
                  </a:lnTo>
                  <a:lnTo>
                    <a:pt x="189471" y="209918"/>
                  </a:lnTo>
                  <a:lnTo>
                    <a:pt x="190754" y="211289"/>
                  </a:lnTo>
                  <a:lnTo>
                    <a:pt x="188417" y="213906"/>
                  </a:lnTo>
                  <a:lnTo>
                    <a:pt x="189750" y="214655"/>
                  </a:lnTo>
                  <a:lnTo>
                    <a:pt x="190703" y="217373"/>
                  </a:lnTo>
                  <a:lnTo>
                    <a:pt x="191630" y="218020"/>
                  </a:lnTo>
                  <a:lnTo>
                    <a:pt x="194564" y="218020"/>
                  </a:lnTo>
                  <a:lnTo>
                    <a:pt x="196291" y="218922"/>
                  </a:lnTo>
                  <a:lnTo>
                    <a:pt x="198602" y="216763"/>
                  </a:lnTo>
                  <a:lnTo>
                    <a:pt x="199529" y="215290"/>
                  </a:lnTo>
                  <a:lnTo>
                    <a:pt x="199986" y="213728"/>
                  </a:lnTo>
                  <a:lnTo>
                    <a:pt x="199910" y="213525"/>
                  </a:lnTo>
                  <a:lnTo>
                    <a:pt x="200240" y="213550"/>
                  </a:lnTo>
                  <a:lnTo>
                    <a:pt x="200863" y="213398"/>
                  </a:lnTo>
                  <a:lnTo>
                    <a:pt x="201739" y="213779"/>
                  </a:lnTo>
                  <a:lnTo>
                    <a:pt x="201168" y="211543"/>
                  </a:lnTo>
                  <a:lnTo>
                    <a:pt x="201345" y="210185"/>
                  </a:lnTo>
                  <a:lnTo>
                    <a:pt x="200685" y="209156"/>
                  </a:lnTo>
                  <a:lnTo>
                    <a:pt x="202120" y="209816"/>
                  </a:lnTo>
                  <a:lnTo>
                    <a:pt x="203771" y="210185"/>
                  </a:lnTo>
                  <a:lnTo>
                    <a:pt x="206590" y="208559"/>
                  </a:lnTo>
                  <a:lnTo>
                    <a:pt x="208292" y="203962"/>
                  </a:lnTo>
                  <a:close/>
                </a:path>
                <a:path w="307975" h="434975">
                  <a:moveTo>
                    <a:pt x="209626" y="222897"/>
                  </a:moveTo>
                  <a:lnTo>
                    <a:pt x="209143" y="221869"/>
                  </a:lnTo>
                  <a:lnTo>
                    <a:pt x="206082" y="219875"/>
                  </a:lnTo>
                  <a:lnTo>
                    <a:pt x="204609" y="220903"/>
                  </a:lnTo>
                  <a:lnTo>
                    <a:pt x="201637" y="222872"/>
                  </a:lnTo>
                  <a:lnTo>
                    <a:pt x="200939" y="226402"/>
                  </a:lnTo>
                  <a:lnTo>
                    <a:pt x="201891" y="227787"/>
                  </a:lnTo>
                  <a:lnTo>
                    <a:pt x="202666" y="228917"/>
                  </a:lnTo>
                  <a:lnTo>
                    <a:pt x="204558" y="229425"/>
                  </a:lnTo>
                  <a:lnTo>
                    <a:pt x="206209" y="229400"/>
                  </a:lnTo>
                  <a:lnTo>
                    <a:pt x="206819" y="229997"/>
                  </a:lnTo>
                  <a:lnTo>
                    <a:pt x="207391" y="230746"/>
                  </a:lnTo>
                  <a:lnTo>
                    <a:pt x="209029" y="229920"/>
                  </a:lnTo>
                  <a:lnTo>
                    <a:pt x="209054" y="229095"/>
                  </a:lnTo>
                  <a:lnTo>
                    <a:pt x="208953" y="228066"/>
                  </a:lnTo>
                  <a:lnTo>
                    <a:pt x="209029" y="227888"/>
                  </a:lnTo>
                  <a:lnTo>
                    <a:pt x="209003" y="227711"/>
                  </a:lnTo>
                  <a:lnTo>
                    <a:pt x="209245" y="226733"/>
                  </a:lnTo>
                  <a:lnTo>
                    <a:pt x="209143" y="225628"/>
                  </a:lnTo>
                  <a:lnTo>
                    <a:pt x="209626" y="222897"/>
                  </a:lnTo>
                  <a:close/>
                </a:path>
                <a:path w="307975" h="434975">
                  <a:moveTo>
                    <a:pt x="211061" y="240842"/>
                  </a:moveTo>
                  <a:lnTo>
                    <a:pt x="210654" y="239712"/>
                  </a:lnTo>
                  <a:lnTo>
                    <a:pt x="209905" y="238861"/>
                  </a:lnTo>
                  <a:lnTo>
                    <a:pt x="209105" y="237985"/>
                  </a:lnTo>
                  <a:lnTo>
                    <a:pt x="207975" y="238582"/>
                  </a:lnTo>
                  <a:lnTo>
                    <a:pt x="205740" y="239661"/>
                  </a:lnTo>
                  <a:lnTo>
                    <a:pt x="204508" y="240817"/>
                  </a:lnTo>
                  <a:lnTo>
                    <a:pt x="201841" y="242125"/>
                  </a:lnTo>
                  <a:lnTo>
                    <a:pt x="201193" y="243001"/>
                  </a:lnTo>
                  <a:lnTo>
                    <a:pt x="201142" y="245135"/>
                  </a:lnTo>
                  <a:lnTo>
                    <a:pt x="204279" y="246634"/>
                  </a:lnTo>
                  <a:lnTo>
                    <a:pt x="206984" y="245567"/>
                  </a:lnTo>
                  <a:lnTo>
                    <a:pt x="208495" y="244830"/>
                  </a:lnTo>
                  <a:lnTo>
                    <a:pt x="209296" y="243979"/>
                  </a:lnTo>
                  <a:lnTo>
                    <a:pt x="209905" y="243027"/>
                  </a:lnTo>
                  <a:lnTo>
                    <a:pt x="210248" y="242544"/>
                  </a:lnTo>
                  <a:lnTo>
                    <a:pt x="211061" y="240842"/>
                  </a:lnTo>
                  <a:close/>
                </a:path>
                <a:path w="307975" h="434975">
                  <a:moveTo>
                    <a:pt x="212432" y="166230"/>
                  </a:moveTo>
                  <a:lnTo>
                    <a:pt x="212331" y="165328"/>
                  </a:lnTo>
                  <a:lnTo>
                    <a:pt x="212166" y="163626"/>
                  </a:lnTo>
                  <a:lnTo>
                    <a:pt x="210680" y="163626"/>
                  </a:lnTo>
                  <a:lnTo>
                    <a:pt x="208241" y="163068"/>
                  </a:lnTo>
                  <a:lnTo>
                    <a:pt x="207924" y="164223"/>
                  </a:lnTo>
                  <a:lnTo>
                    <a:pt x="207467" y="165989"/>
                  </a:lnTo>
                  <a:lnTo>
                    <a:pt x="207391" y="166357"/>
                  </a:lnTo>
                  <a:lnTo>
                    <a:pt x="209372" y="167017"/>
                  </a:lnTo>
                  <a:lnTo>
                    <a:pt x="210375" y="167309"/>
                  </a:lnTo>
                  <a:lnTo>
                    <a:pt x="211188" y="167563"/>
                  </a:lnTo>
                  <a:lnTo>
                    <a:pt x="212432" y="166230"/>
                  </a:lnTo>
                  <a:close/>
                </a:path>
                <a:path w="307975" h="434975">
                  <a:moveTo>
                    <a:pt x="214718" y="71247"/>
                  </a:moveTo>
                  <a:lnTo>
                    <a:pt x="212039" y="68135"/>
                  </a:lnTo>
                  <a:lnTo>
                    <a:pt x="208749" y="67424"/>
                  </a:lnTo>
                  <a:lnTo>
                    <a:pt x="207797" y="68427"/>
                  </a:lnTo>
                  <a:lnTo>
                    <a:pt x="206616" y="71793"/>
                  </a:lnTo>
                  <a:lnTo>
                    <a:pt x="206489" y="73304"/>
                  </a:lnTo>
                  <a:lnTo>
                    <a:pt x="206768" y="77216"/>
                  </a:lnTo>
                  <a:lnTo>
                    <a:pt x="207302" y="77533"/>
                  </a:lnTo>
                  <a:lnTo>
                    <a:pt x="204101" y="78320"/>
                  </a:lnTo>
                  <a:lnTo>
                    <a:pt x="201790" y="81089"/>
                  </a:lnTo>
                  <a:lnTo>
                    <a:pt x="201447" y="84404"/>
                  </a:lnTo>
                  <a:lnTo>
                    <a:pt x="202552" y="85725"/>
                  </a:lnTo>
                  <a:lnTo>
                    <a:pt x="203873" y="87337"/>
                  </a:lnTo>
                  <a:lnTo>
                    <a:pt x="205333" y="87236"/>
                  </a:lnTo>
                  <a:lnTo>
                    <a:pt x="210083" y="84747"/>
                  </a:lnTo>
                  <a:lnTo>
                    <a:pt x="210527" y="84696"/>
                  </a:lnTo>
                  <a:lnTo>
                    <a:pt x="209169" y="81191"/>
                  </a:lnTo>
                  <a:lnTo>
                    <a:pt x="208521" y="80683"/>
                  </a:lnTo>
                  <a:lnTo>
                    <a:pt x="209753" y="79222"/>
                  </a:lnTo>
                  <a:lnTo>
                    <a:pt x="209473" y="78524"/>
                  </a:lnTo>
                  <a:lnTo>
                    <a:pt x="208864" y="78232"/>
                  </a:lnTo>
                  <a:lnTo>
                    <a:pt x="210731" y="77216"/>
                  </a:lnTo>
                  <a:lnTo>
                    <a:pt x="212686" y="75958"/>
                  </a:lnTo>
                  <a:lnTo>
                    <a:pt x="212293" y="73228"/>
                  </a:lnTo>
                  <a:lnTo>
                    <a:pt x="214718" y="71247"/>
                  </a:lnTo>
                  <a:close/>
                </a:path>
                <a:path w="307975" h="434975">
                  <a:moveTo>
                    <a:pt x="214769" y="238556"/>
                  </a:moveTo>
                  <a:lnTo>
                    <a:pt x="214490" y="238455"/>
                  </a:lnTo>
                  <a:lnTo>
                    <a:pt x="214249" y="238353"/>
                  </a:lnTo>
                  <a:lnTo>
                    <a:pt x="213969" y="238252"/>
                  </a:lnTo>
                  <a:lnTo>
                    <a:pt x="213969" y="238429"/>
                  </a:lnTo>
                  <a:lnTo>
                    <a:pt x="213868" y="238709"/>
                  </a:lnTo>
                  <a:lnTo>
                    <a:pt x="214172" y="238963"/>
                  </a:lnTo>
                  <a:lnTo>
                    <a:pt x="214452" y="239039"/>
                  </a:lnTo>
                  <a:lnTo>
                    <a:pt x="214718" y="239128"/>
                  </a:lnTo>
                  <a:lnTo>
                    <a:pt x="214718" y="238963"/>
                  </a:lnTo>
                  <a:lnTo>
                    <a:pt x="214744" y="238785"/>
                  </a:lnTo>
                  <a:lnTo>
                    <a:pt x="214769" y="238556"/>
                  </a:lnTo>
                  <a:close/>
                </a:path>
                <a:path w="307975" h="434975">
                  <a:moveTo>
                    <a:pt x="215353" y="245935"/>
                  </a:moveTo>
                  <a:lnTo>
                    <a:pt x="215277" y="244805"/>
                  </a:lnTo>
                  <a:lnTo>
                    <a:pt x="214871" y="243801"/>
                  </a:lnTo>
                  <a:lnTo>
                    <a:pt x="214515" y="242951"/>
                  </a:lnTo>
                  <a:lnTo>
                    <a:pt x="212217" y="242747"/>
                  </a:lnTo>
                  <a:lnTo>
                    <a:pt x="211455" y="243420"/>
                  </a:lnTo>
                  <a:lnTo>
                    <a:pt x="210375" y="244462"/>
                  </a:lnTo>
                  <a:lnTo>
                    <a:pt x="211582" y="244983"/>
                  </a:lnTo>
                  <a:lnTo>
                    <a:pt x="211963" y="245605"/>
                  </a:lnTo>
                  <a:lnTo>
                    <a:pt x="213436" y="247421"/>
                  </a:lnTo>
                  <a:lnTo>
                    <a:pt x="213842" y="247624"/>
                  </a:lnTo>
                  <a:lnTo>
                    <a:pt x="214515" y="246837"/>
                  </a:lnTo>
                  <a:lnTo>
                    <a:pt x="215353" y="245935"/>
                  </a:lnTo>
                  <a:close/>
                </a:path>
                <a:path w="307975" h="434975">
                  <a:moveTo>
                    <a:pt x="215722" y="230568"/>
                  </a:moveTo>
                  <a:lnTo>
                    <a:pt x="215049" y="229768"/>
                  </a:lnTo>
                  <a:lnTo>
                    <a:pt x="214591" y="229222"/>
                  </a:lnTo>
                  <a:lnTo>
                    <a:pt x="214122" y="229196"/>
                  </a:lnTo>
                  <a:lnTo>
                    <a:pt x="212991" y="229971"/>
                  </a:lnTo>
                  <a:lnTo>
                    <a:pt x="212585" y="230543"/>
                  </a:lnTo>
                  <a:lnTo>
                    <a:pt x="213347" y="231355"/>
                  </a:lnTo>
                  <a:lnTo>
                    <a:pt x="213664" y="231952"/>
                  </a:lnTo>
                  <a:lnTo>
                    <a:pt x="214249" y="231902"/>
                  </a:lnTo>
                  <a:lnTo>
                    <a:pt x="214718" y="231584"/>
                  </a:lnTo>
                  <a:lnTo>
                    <a:pt x="215353" y="231127"/>
                  </a:lnTo>
                  <a:lnTo>
                    <a:pt x="215722" y="230568"/>
                  </a:lnTo>
                  <a:close/>
                </a:path>
                <a:path w="307975" h="434975">
                  <a:moveTo>
                    <a:pt x="220649" y="77546"/>
                  </a:moveTo>
                  <a:lnTo>
                    <a:pt x="220218" y="75933"/>
                  </a:lnTo>
                  <a:lnTo>
                    <a:pt x="217830" y="74409"/>
                  </a:lnTo>
                  <a:lnTo>
                    <a:pt x="217233" y="74104"/>
                  </a:lnTo>
                  <a:lnTo>
                    <a:pt x="216585" y="75031"/>
                  </a:lnTo>
                  <a:lnTo>
                    <a:pt x="215480" y="76669"/>
                  </a:lnTo>
                  <a:lnTo>
                    <a:pt x="215201" y="80251"/>
                  </a:lnTo>
                  <a:lnTo>
                    <a:pt x="216331" y="80454"/>
                  </a:lnTo>
                  <a:lnTo>
                    <a:pt x="217639" y="80632"/>
                  </a:lnTo>
                  <a:lnTo>
                    <a:pt x="218986" y="80505"/>
                  </a:lnTo>
                  <a:lnTo>
                    <a:pt x="219697" y="79082"/>
                  </a:lnTo>
                  <a:lnTo>
                    <a:pt x="220649" y="77546"/>
                  </a:lnTo>
                  <a:close/>
                </a:path>
                <a:path w="307975" h="434975">
                  <a:moveTo>
                    <a:pt x="221246" y="113372"/>
                  </a:moveTo>
                  <a:lnTo>
                    <a:pt x="220548" y="112191"/>
                  </a:lnTo>
                  <a:lnTo>
                    <a:pt x="219824" y="109982"/>
                  </a:lnTo>
                  <a:lnTo>
                    <a:pt x="218744" y="110274"/>
                  </a:lnTo>
                  <a:lnTo>
                    <a:pt x="217779" y="110528"/>
                  </a:lnTo>
                  <a:lnTo>
                    <a:pt x="217081" y="110731"/>
                  </a:lnTo>
                  <a:lnTo>
                    <a:pt x="216725" y="110858"/>
                  </a:lnTo>
                  <a:lnTo>
                    <a:pt x="216954" y="111810"/>
                  </a:lnTo>
                  <a:lnTo>
                    <a:pt x="217157" y="112763"/>
                  </a:lnTo>
                  <a:lnTo>
                    <a:pt x="217614" y="114477"/>
                  </a:lnTo>
                  <a:lnTo>
                    <a:pt x="219290" y="114846"/>
                  </a:lnTo>
                  <a:lnTo>
                    <a:pt x="219964" y="114350"/>
                  </a:lnTo>
                  <a:lnTo>
                    <a:pt x="221246" y="113372"/>
                  </a:lnTo>
                  <a:close/>
                </a:path>
                <a:path w="307975" h="434975">
                  <a:moveTo>
                    <a:pt x="221399" y="84150"/>
                  </a:moveTo>
                  <a:lnTo>
                    <a:pt x="220992" y="82270"/>
                  </a:lnTo>
                  <a:lnTo>
                    <a:pt x="220751" y="81559"/>
                  </a:lnTo>
                  <a:lnTo>
                    <a:pt x="220141" y="80886"/>
                  </a:lnTo>
                  <a:lnTo>
                    <a:pt x="219697" y="81165"/>
                  </a:lnTo>
                  <a:lnTo>
                    <a:pt x="218782" y="81737"/>
                  </a:lnTo>
                  <a:lnTo>
                    <a:pt x="216979" y="81534"/>
                  </a:lnTo>
                  <a:lnTo>
                    <a:pt x="217335" y="83400"/>
                  </a:lnTo>
                  <a:lnTo>
                    <a:pt x="217462" y="84023"/>
                  </a:lnTo>
                  <a:lnTo>
                    <a:pt x="218186" y="84696"/>
                  </a:lnTo>
                  <a:lnTo>
                    <a:pt x="219443" y="83743"/>
                  </a:lnTo>
                  <a:lnTo>
                    <a:pt x="221399" y="84150"/>
                  </a:lnTo>
                  <a:close/>
                </a:path>
                <a:path w="307975" h="434975">
                  <a:moveTo>
                    <a:pt x="224383" y="97802"/>
                  </a:moveTo>
                  <a:lnTo>
                    <a:pt x="223685" y="95491"/>
                  </a:lnTo>
                  <a:lnTo>
                    <a:pt x="223100" y="94843"/>
                  </a:lnTo>
                  <a:lnTo>
                    <a:pt x="221348" y="96024"/>
                  </a:lnTo>
                  <a:lnTo>
                    <a:pt x="219862" y="95973"/>
                  </a:lnTo>
                  <a:lnTo>
                    <a:pt x="220319" y="97472"/>
                  </a:lnTo>
                  <a:lnTo>
                    <a:pt x="220573" y="98310"/>
                  </a:lnTo>
                  <a:lnTo>
                    <a:pt x="221145" y="98907"/>
                  </a:lnTo>
                  <a:lnTo>
                    <a:pt x="222199" y="98285"/>
                  </a:lnTo>
                  <a:lnTo>
                    <a:pt x="222859" y="97726"/>
                  </a:lnTo>
                  <a:lnTo>
                    <a:pt x="224383" y="97802"/>
                  </a:lnTo>
                  <a:close/>
                </a:path>
                <a:path w="307975" h="434975">
                  <a:moveTo>
                    <a:pt x="227545" y="144614"/>
                  </a:moveTo>
                  <a:lnTo>
                    <a:pt x="225844" y="142265"/>
                  </a:lnTo>
                  <a:lnTo>
                    <a:pt x="226174" y="140703"/>
                  </a:lnTo>
                  <a:lnTo>
                    <a:pt x="225869" y="137769"/>
                  </a:lnTo>
                  <a:lnTo>
                    <a:pt x="225310" y="137871"/>
                  </a:lnTo>
                  <a:lnTo>
                    <a:pt x="219862" y="137718"/>
                  </a:lnTo>
                  <a:lnTo>
                    <a:pt x="220319" y="137922"/>
                  </a:lnTo>
                  <a:lnTo>
                    <a:pt x="216560" y="144221"/>
                  </a:lnTo>
                  <a:lnTo>
                    <a:pt x="217157" y="147434"/>
                  </a:lnTo>
                  <a:lnTo>
                    <a:pt x="214998" y="149618"/>
                  </a:lnTo>
                  <a:lnTo>
                    <a:pt x="211582" y="148844"/>
                  </a:lnTo>
                  <a:lnTo>
                    <a:pt x="210908" y="147688"/>
                  </a:lnTo>
                  <a:lnTo>
                    <a:pt x="212356" y="145122"/>
                  </a:lnTo>
                  <a:lnTo>
                    <a:pt x="212763" y="144640"/>
                  </a:lnTo>
                  <a:lnTo>
                    <a:pt x="214325" y="143167"/>
                  </a:lnTo>
                  <a:lnTo>
                    <a:pt x="214591" y="141478"/>
                  </a:lnTo>
                  <a:lnTo>
                    <a:pt x="212585" y="139496"/>
                  </a:lnTo>
                  <a:lnTo>
                    <a:pt x="211505" y="138569"/>
                  </a:lnTo>
                  <a:lnTo>
                    <a:pt x="211709" y="138366"/>
                  </a:lnTo>
                  <a:lnTo>
                    <a:pt x="212140" y="138341"/>
                  </a:lnTo>
                  <a:lnTo>
                    <a:pt x="214020" y="135610"/>
                  </a:lnTo>
                  <a:lnTo>
                    <a:pt x="213690" y="133997"/>
                  </a:lnTo>
                  <a:lnTo>
                    <a:pt x="209829" y="130492"/>
                  </a:lnTo>
                  <a:lnTo>
                    <a:pt x="207873" y="130860"/>
                  </a:lnTo>
                  <a:lnTo>
                    <a:pt x="204635" y="130390"/>
                  </a:lnTo>
                  <a:lnTo>
                    <a:pt x="202323" y="132346"/>
                  </a:lnTo>
                  <a:lnTo>
                    <a:pt x="201764" y="135763"/>
                  </a:lnTo>
                  <a:lnTo>
                    <a:pt x="201637" y="138049"/>
                  </a:lnTo>
                  <a:lnTo>
                    <a:pt x="203796" y="139649"/>
                  </a:lnTo>
                  <a:lnTo>
                    <a:pt x="202145" y="140550"/>
                  </a:lnTo>
                  <a:lnTo>
                    <a:pt x="200558" y="141579"/>
                  </a:lnTo>
                  <a:lnTo>
                    <a:pt x="198285" y="144716"/>
                  </a:lnTo>
                  <a:lnTo>
                    <a:pt x="200063" y="147764"/>
                  </a:lnTo>
                  <a:lnTo>
                    <a:pt x="199453" y="150139"/>
                  </a:lnTo>
                  <a:lnTo>
                    <a:pt x="201917" y="151447"/>
                  </a:lnTo>
                  <a:lnTo>
                    <a:pt x="202120" y="151726"/>
                  </a:lnTo>
                  <a:lnTo>
                    <a:pt x="202374" y="151930"/>
                  </a:lnTo>
                  <a:lnTo>
                    <a:pt x="201739" y="152603"/>
                  </a:lnTo>
                  <a:lnTo>
                    <a:pt x="201917" y="154533"/>
                  </a:lnTo>
                  <a:lnTo>
                    <a:pt x="203606" y="156070"/>
                  </a:lnTo>
                  <a:lnTo>
                    <a:pt x="204952" y="156197"/>
                  </a:lnTo>
                  <a:lnTo>
                    <a:pt x="205714" y="155867"/>
                  </a:lnTo>
                  <a:lnTo>
                    <a:pt x="205155" y="156718"/>
                  </a:lnTo>
                  <a:lnTo>
                    <a:pt x="204851" y="157645"/>
                  </a:lnTo>
                  <a:lnTo>
                    <a:pt x="205587" y="159613"/>
                  </a:lnTo>
                  <a:lnTo>
                    <a:pt x="208953" y="160489"/>
                  </a:lnTo>
                  <a:lnTo>
                    <a:pt x="211709" y="159156"/>
                  </a:lnTo>
                  <a:lnTo>
                    <a:pt x="211912" y="157949"/>
                  </a:lnTo>
                  <a:lnTo>
                    <a:pt x="211658" y="156464"/>
                  </a:lnTo>
                  <a:lnTo>
                    <a:pt x="214744" y="155740"/>
                  </a:lnTo>
                  <a:lnTo>
                    <a:pt x="213245" y="152527"/>
                  </a:lnTo>
                  <a:lnTo>
                    <a:pt x="215150" y="151345"/>
                  </a:lnTo>
                  <a:lnTo>
                    <a:pt x="216357" y="153200"/>
                  </a:lnTo>
                  <a:lnTo>
                    <a:pt x="218592" y="153428"/>
                  </a:lnTo>
                  <a:lnTo>
                    <a:pt x="223812" y="154711"/>
                  </a:lnTo>
                  <a:lnTo>
                    <a:pt x="226923" y="151803"/>
                  </a:lnTo>
                  <a:lnTo>
                    <a:pt x="226568" y="146710"/>
                  </a:lnTo>
                  <a:lnTo>
                    <a:pt x="227545" y="144614"/>
                  </a:lnTo>
                  <a:close/>
                </a:path>
                <a:path w="307975" h="434975">
                  <a:moveTo>
                    <a:pt x="229806" y="105892"/>
                  </a:moveTo>
                  <a:lnTo>
                    <a:pt x="227368" y="105841"/>
                  </a:lnTo>
                  <a:lnTo>
                    <a:pt x="226441" y="104927"/>
                  </a:lnTo>
                  <a:lnTo>
                    <a:pt x="224942" y="104025"/>
                  </a:lnTo>
                  <a:lnTo>
                    <a:pt x="222935" y="104152"/>
                  </a:lnTo>
                  <a:lnTo>
                    <a:pt x="221297" y="106133"/>
                  </a:lnTo>
                  <a:lnTo>
                    <a:pt x="222224" y="109270"/>
                  </a:lnTo>
                  <a:lnTo>
                    <a:pt x="223456" y="110083"/>
                  </a:lnTo>
                  <a:lnTo>
                    <a:pt x="225145" y="111188"/>
                  </a:lnTo>
                  <a:lnTo>
                    <a:pt x="226542" y="110502"/>
                  </a:lnTo>
                  <a:lnTo>
                    <a:pt x="229806" y="105892"/>
                  </a:lnTo>
                  <a:close/>
                </a:path>
                <a:path w="307975" h="434975">
                  <a:moveTo>
                    <a:pt x="230136" y="83019"/>
                  </a:moveTo>
                  <a:lnTo>
                    <a:pt x="229857" y="82169"/>
                  </a:lnTo>
                  <a:lnTo>
                    <a:pt x="229781" y="81864"/>
                  </a:lnTo>
                  <a:lnTo>
                    <a:pt x="229285" y="81407"/>
                  </a:lnTo>
                  <a:lnTo>
                    <a:pt x="227571" y="81889"/>
                  </a:lnTo>
                  <a:lnTo>
                    <a:pt x="226098" y="82486"/>
                  </a:lnTo>
                  <a:lnTo>
                    <a:pt x="225069" y="83997"/>
                  </a:lnTo>
                  <a:lnTo>
                    <a:pt x="225412" y="84467"/>
                  </a:lnTo>
                  <a:lnTo>
                    <a:pt x="225564" y="84823"/>
                  </a:lnTo>
                  <a:lnTo>
                    <a:pt x="227203" y="86283"/>
                  </a:lnTo>
                  <a:lnTo>
                    <a:pt x="227520" y="83616"/>
                  </a:lnTo>
                  <a:lnTo>
                    <a:pt x="228854" y="83769"/>
                  </a:lnTo>
                  <a:lnTo>
                    <a:pt x="229679" y="83870"/>
                  </a:lnTo>
                  <a:lnTo>
                    <a:pt x="230136" y="83019"/>
                  </a:lnTo>
                  <a:close/>
                </a:path>
                <a:path w="307975" h="434975">
                  <a:moveTo>
                    <a:pt x="233603" y="210185"/>
                  </a:moveTo>
                  <a:lnTo>
                    <a:pt x="233349" y="207810"/>
                  </a:lnTo>
                  <a:lnTo>
                    <a:pt x="232943" y="206552"/>
                  </a:lnTo>
                  <a:lnTo>
                    <a:pt x="231089" y="205917"/>
                  </a:lnTo>
                  <a:lnTo>
                    <a:pt x="230682" y="205574"/>
                  </a:lnTo>
                  <a:lnTo>
                    <a:pt x="230339" y="205346"/>
                  </a:lnTo>
                  <a:lnTo>
                    <a:pt x="230543" y="204546"/>
                  </a:lnTo>
                  <a:lnTo>
                    <a:pt x="230606" y="203669"/>
                  </a:lnTo>
                  <a:lnTo>
                    <a:pt x="228206" y="200825"/>
                  </a:lnTo>
                  <a:lnTo>
                    <a:pt x="227977" y="197713"/>
                  </a:lnTo>
                  <a:lnTo>
                    <a:pt x="225386" y="197231"/>
                  </a:lnTo>
                  <a:lnTo>
                    <a:pt x="223608" y="195732"/>
                  </a:lnTo>
                  <a:lnTo>
                    <a:pt x="220878" y="193522"/>
                  </a:lnTo>
                  <a:lnTo>
                    <a:pt x="218109" y="193802"/>
                  </a:lnTo>
                  <a:lnTo>
                    <a:pt x="213664" y="198869"/>
                  </a:lnTo>
                  <a:lnTo>
                    <a:pt x="213512" y="202031"/>
                  </a:lnTo>
                  <a:lnTo>
                    <a:pt x="212864" y="206921"/>
                  </a:lnTo>
                  <a:lnTo>
                    <a:pt x="214299" y="207556"/>
                  </a:lnTo>
                  <a:lnTo>
                    <a:pt x="219189" y="206730"/>
                  </a:lnTo>
                  <a:lnTo>
                    <a:pt x="221932" y="205422"/>
                  </a:lnTo>
                  <a:lnTo>
                    <a:pt x="224536" y="207657"/>
                  </a:lnTo>
                  <a:lnTo>
                    <a:pt x="225120" y="208153"/>
                  </a:lnTo>
                  <a:lnTo>
                    <a:pt x="226466" y="207810"/>
                  </a:lnTo>
                  <a:lnTo>
                    <a:pt x="228434" y="207581"/>
                  </a:lnTo>
                  <a:lnTo>
                    <a:pt x="228879" y="207022"/>
                  </a:lnTo>
                  <a:lnTo>
                    <a:pt x="229438" y="206552"/>
                  </a:lnTo>
                  <a:lnTo>
                    <a:pt x="229336" y="207327"/>
                  </a:lnTo>
                  <a:lnTo>
                    <a:pt x="229184" y="208076"/>
                  </a:lnTo>
                  <a:lnTo>
                    <a:pt x="229285" y="209181"/>
                  </a:lnTo>
                  <a:lnTo>
                    <a:pt x="230162" y="209461"/>
                  </a:lnTo>
                  <a:lnTo>
                    <a:pt x="231648" y="210362"/>
                  </a:lnTo>
                  <a:lnTo>
                    <a:pt x="232600" y="210820"/>
                  </a:lnTo>
                  <a:lnTo>
                    <a:pt x="233603" y="210185"/>
                  </a:lnTo>
                  <a:close/>
                </a:path>
                <a:path w="307975" h="434975">
                  <a:moveTo>
                    <a:pt x="242214" y="190614"/>
                  </a:moveTo>
                  <a:lnTo>
                    <a:pt x="240969" y="189534"/>
                  </a:lnTo>
                  <a:lnTo>
                    <a:pt x="239979" y="188696"/>
                  </a:lnTo>
                  <a:lnTo>
                    <a:pt x="240106" y="188696"/>
                  </a:lnTo>
                  <a:lnTo>
                    <a:pt x="240106" y="188404"/>
                  </a:lnTo>
                  <a:lnTo>
                    <a:pt x="240106" y="186372"/>
                  </a:lnTo>
                  <a:lnTo>
                    <a:pt x="236512" y="188404"/>
                  </a:lnTo>
                  <a:lnTo>
                    <a:pt x="236245" y="188074"/>
                  </a:lnTo>
                  <a:lnTo>
                    <a:pt x="235661" y="187375"/>
                  </a:lnTo>
                  <a:lnTo>
                    <a:pt x="237058" y="184937"/>
                  </a:lnTo>
                  <a:lnTo>
                    <a:pt x="236766" y="183781"/>
                  </a:lnTo>
                  <a:lnTo>
                    <a:pt x="236245" y="183781"/>
                  </a:lnTo>
                  <a:lnTo>
                    <a:pt x="236486" y="183375"/>
                  </a:lnTo>
                  <a:lnTo>
                    <a:pt x="236512" y="179336"/>
                  </a:lnTo>
                  <a:lnTo>
                    <a:pt x="234683" y="176898"/>
                  </a:lnTo>
                  <a:lnTo>
                    <a:pt x="235458" y="175971"/>
                  </a:lnTo>
                  <a:lnTo>
                    <a:pt x="239928" y="173316"/>
                  </a:lnTo>
                  <a:lnTo>
                    <a:pt x="239801" y="172186"/>
                  </a:lnTo>
                  <a:lnTo>
                    <a:pt x="237566" y="170281"/>
                  </a:lnTo>
                  <a:lnTo>
                    <a:pt x="236461" y="169176"/>
                  </a:lnTo>
                  <a:lnTo>
                    <a:pt x="234873" y="167716"/>
                  </a:lnTo>
                  <a:lnTo>
                    <a:pt x="234022" y="168249"/>
                  </a:lnTo>
                  <a:lnTo>
                    <a:pt x="234022" y="189230"/>
                  </a:lnTo>
                  <a:lnTo>
                    <a:pt x="233794" y="189534"/>
                  </a:lnTo>
                  <a:lnTo>
                    <a:pt x="233934" y="189534"/>
                  </a:lnTo>
                  <a:lnTo>
                    <a:pt x="233375" y="189852"/>
                  </a:lnTo>
                  <a:lnTo>
                    <a:pt x="233286" y="193624"/>
                  </a:lnTo>
                  <a:lnTo>
                    <a:pt x="233286" y="192633"/>
                  </a:lnTo>
                  <a:lnTo>
                    <a:pt x="233184" y="192798"/>
                  </a:lnTo>
                  <a:lnTo>
                    <a:pt x="233172" y="192290"/>
                  </a:lnTo>
                  <a:lnTo>
                    <a:pt x="233070" y="192011"/>
                  </a:lnTo>
                  <a:lnTo>
                    <a:pt x="232587" y="190614"/>
                  </a:lnTo>
                  <a:lnTo>
                    <a:pt x="231571" y="188696"/>
                  </a:lnTo>
                  <a:lnTo>
                    <a:pt x="232092" y="189230"/>
                  </a:lnTo>
                  <a:lnTo>
                    <a:pt x="234022" y="189230"/>
                  </a:lnTo>
                  <a:lnTo>
                    <a:pt x="234022" y="168249"/>
                  </a:lnTo>
                  <a:lnTo>
                    <a:pt x="231267" y="169926"/>
                  </a:lnTo>
                  <a:lnTo>
                    <a:pt x="229628" y="171627"/>
                  </a:lnTo>
                  <a:lnTo>
                    <a:pt x="231775" y="174472"/>
                  </a:lnTo>
                  <a:lnTo>
                    <a:pt x="231990" y="175679"/>
                  </a:lnTo>
                  <a:lnTo>
                    <a:pt x="229362" y="178612"/>
                  </a:lnTo>
                  <a:lnTo>
                    <a:pt x="230162" y="180289"/>
                  </a:lnTo>
                  <a:lnTo>
                    <a:pt x="231559" y="183375"/>
                  </a:lnTo>
                  <a:lnTo>
                    <a:pt x="231673" y="183781"/>
                  </a:lnTo>
                  <a:lnTo>
                    <a:pt x="231838" y="184238"/>
                  </a:lnTo>
                  <a:lnTo>
                    <a:pt x="231241" y="185318"/>
                  </a:lnTo>
                  <a:lnTo>
                    <a:pt x="231140" y="187375"/>
                  </a:lnTo>
                  <a:lnTo>
                    <a:pt x="230860" y="187071"/>
                  </a:lnTo>
                  <a:lnTo>
                    <a:pt x="230327" y="186690"/>
                  </a:lnTo>
                  <a:lnTo>
                    <a:pt x="229933" y="186690"/>
                  </a:lnTo>
                  <a:lnTo>
                    <a:pt x="229857" y="186270"/>
                  </a:lnTo>
                  <a:lnTo>
                    <a:pt x="230111" y="185737"/>
                  </a:lnTo>
                  <a:lnTo>
                    <a:pt x="228727" y="182727"/>
                  </a:lnTo>
                  <a:lnTo>
                    <a:pt x="227126" y="182206"/>
                  </a:lnTo>
                  <a:lnTo>
                    <a:pt x="224612" y="182727"/>
                  </a:lnTo>
                  <a:lnTo>
                    <a:pt x="224637" y="182575"/>
                  </a:lnTo>
                  <a:lnTo>
                    <a:pt x="224790" y="182372"/>
                  </a:lnTo>
                  <a:lnTo>
                    <a:pt x="224790" y="181051"/>
                  </a:lnTo>
                  <a:lnTo>
                    <a:pt x="224040" y="180289"/>
                  </a:lnTo>
                  <a:lnTo>
                    <a:pt x="223316" y="179336"/>
                  </a:lnTo>
                  <a:lnTo>
                    <a:pt x="223621" y="179336"/>
                  </a:lnTo>
                  <a:lnTo>
                    <a:pt x="224116" y="178943"/>
                  </a:lnTo>
                  <a:lnTo>
                    <a:pt x="224409" y="178435"/>
                  </a:lnTo>
                  <a:lnTo>
                    <a:pt x="224599" y="178054"/>
                  </a:lnTo>
                  <a:lnTo>
                    <a:pt x="224663" y="177888"/>
                  </a:lnTo>
                  <a:lnTo>
                    <a:pt x="225806" y="174472"/>
                  </a:lnTo>
                  <a:lnTo>
                    <a:pt x="225107" y="172186"/>
                  </a:lnTo>
                  <a:lnTo>
                    <a:pt x="225132" y="168554"/>
                  </a:lnTo>
                  <a:lnTo>
                    <a:pt x="227749" y="169151"/>
                  </a:lnTo>
                  <a:lnTo>
                    <a:pt x="229412" y="167716"/>
                  </a:lnTo>
                  <a:lnTo>
                    <a:pt x="230441" y="167259"/>
                  </a:lnTo>
                  <a:lnTo>
                    <a:pt x="230390" y="166230"/>
                  </a:lnTo>
                  <a:lnTo>
                    <a:pt x="230111" y="163753"/>
                  </a:lnTo>
                  <a:lnTo>
                    <a:pt x="229082" y="162394"/>
                  </a:lnTo>
                  <a:lnTo>
                    <a:pt x="226225" y="161721"/>
                  </a:lnTo>
                  <a:lnTo>
                    <a:pt x="224383" y="161010"/>
                  </a:lnTo>
                  <a:lnTo>
                    <a:pt x="221996" y="163652"/>
                  </a:lnTo>
                  <a:lnTo>
                    <a:pt x="223126" y="164985"/>
                  </a:lnTo>
                  <a:lnTo>
                    <a:pt x="223532" y="165506"/>
                  </a:lnTo>
                  <a:lnTo>
                    <a:pt x="223850" y="166433"/>
                  </a:lnTo>
                  <a:lnTo>
                    <a:pt x="221653" y="165836"/>
                  </a:lnTo>
                  <a:lnTo>
                    <a:pt x="220040" y="166039"/>
                  </a:lnTo>
                  <a:lnTo>
                    <a:pt x="219392" y="167411"/>
                  </a:lnTo>
                  <a:lnTo>
                    <a:pt x="216776" y="170802"/>
                  </a:lnTo>
                  <a:lnTo>
                    <a:pt x="216903" y="171627"/>
                  </a:lnTo>
                  <a:lnTo>
                    <a:pt x="216979" y="172186"/>
                  </a:lnTo>
                  <a:lnTo>
                    <a:pt x="217309" y="174472"/>
                  </a:lnTo>
                  <a:lnTo>
                    <a:pt x="218135" y="178054"/>
                  </a:lnTo>
                  <a:lnTo>
                    <a:pt x="218655" y="178435"/>
                  </a:lnTo>
                  <a:lnTo>
                    <a:pt x="218516" y="178435"/>
                  </a:lnTo>
                  <a:lnTo>
                    <a:pt x="216154" y="176987"/>
                  </a:lnTo>
                  <a:lnTo>
                    <a:pt x="214693" y="179336"/>
                  </a:lnTo>
                  <a:lnTo>
                    <a:pt x="214858" y="179336"/>
                  </a:lnTo>
                  <a:lnTo>
                    <a:pt x="211213" y="180619"/>
                  </a:lnTo>
                  <a:lnTo>
                    <a:pt x="212077" y="182727"/>
                  </a:lnTo>
                  <a:lnTo>
                    <a:pt x="211874" y="183375"/>
                  </a:lnTo>
                  <a:lnTo>
                    <a:pt x="211074" y="185737"/>
                  </a:lnTo>
                  <a:lnTo>
                    <a:pt x="212839" y="185737"/>
                  </a:lnTo>
                  <a:lnTo>
                    <a:pt x="213728" y="186690"/>
                  </a:lnTo>
                  <a:lnTo>
                    <a:pt x="213588" y="186690"/>
                  </a:lnTo>
                  <a:lnTo>
                    <a:pt x="214198" y="186918"/>
                  </a:lnTo>
                  <a:lnTo>
                    <a:pt x="214922" y="187375"/>
                  </a:lnTo>
                  <a:lnTo>
                    <a:pt x="216090" y="189534"/>
                  </a:lnTo>
                  <a:lnTo>
                    <a:pt x="216293" y="189534"/>
                  </a:lnTo>
                  <a:lnTo>
                    <a:pt x="218097" y="188696"/>
                  </a:lnTo>
                  <a:lnTo>
                    <a:pt x="219367" y="188074"/>
                  </a:lnTo>
                  <a:lnTo>
                    <a:pt x="219316" y="191490"/>
                  </a:lnTo>
                  <a:lnTo>
                    <a:pt x="221869" y="193624"/>
                  </a:lnTo>
                  <a:lnTo>
                    <a:pt x="224155" y="195453"/>
                  </a:lnTo>
                  <a:lnTo>
                    <a:pt x="226466" y="194246"/>
                  </a:lnTo>
                  <a:lnTo>
                    <a:pt x="227584" y="193624"/>
                  </a:lnTo>
                  <a:lnTo>
                    <a:pt x="227863" y="192798"/>
                  </a:lnTo>
                  <a:lnTo>
                    <a:pt x="228168" y="192417"/>
                  </a:lnTo>
                  <a:lnTo>
                    <a:pt x="228777" y="193624"/>
                  </a:lnTo>
                  <a:lnTo>
                    <a:pt x="229628" y="194779"/>
                  </a:lnTo>
                  <a:lnTo>
                    <a:pt x="229730" y="194983"/>
                  </a:lnTo>
                  <a:lnTo>
                    <a:pt x="230263" y="196113"/>
                  </a:lnTo>
                  <a:lnTo>
                    <a:pt x="231419" y="196113"/>
                  </a:lnTo>
                  <a:lnTo>
                    <a:pt x="232524" y="195783"/>
                  </a:lnTo>
                  <a:lnTo>
                    <a:pt x="233248" y="195275"/>
                  </a:lnTo>
                  <a:lnTo>
                    <a:pt x="233260" y="193865"/>
                  </a:lnTo>
                  <a:lnTo>
                    <a:pt x="235127" y="194246"/>
                  </a:lnTo>
                  <a:lnTo>
                    <a:pt x="236029" y="195453"/>
                  </a:lnTo>
                  <a:lnTo>
                    <a:pt x="236397" y="195783"/>
                  </a:lnTo>
                  <a:lnTo>
                    <a:pt x="237083" y="194983"/>
                  </a:lnTo>
                  <a:lnTo>
                    <a:pt x="237210" y="194779"/>
                  </a:lnTo>
                  <a:lnTo>
                    <a:pt x="237883" y="193624"/>
                  </a:lnTo>
                  <a:lnTo>
                    <a:pt x="239496" y="193624"/>
                  </a:lnTo>
                  <a:lnTo>
                    <a:pt x="239496" y="192290"/>
                  </a:lnTo>
                  <a:lnTo>
                    <a:pt x="240880" y="191185"/>
                  </a:lnTo>
                  <a:lnTo>
                    <a:pt x="242214" y="190614"/>
                  </a:lnTo>
                  <a:close/>
                </a:path>
                <a:path w="307975" h="434975">
                  <a:moveTo>
                    <a:pt x="243471" y="242595"/>
                  </a:moveTo>
                  <a:lnTo>
                    <a:pt x="242760" y="240639"/>
                  </a:lnTo>
                  <a:lnTo>
                    <a:pt x="241134" y="240068"/>
                  </a:lnTo>
                  <a:lnTo>
                    <a:pt x="240499" y="239839"/>
                  </a:lnTo>
                  <a:lnTo>
                    <a:pt x="237032" y="241515"/>
                  </a:lnTo>
                  <a:lnTo>
                    <a:pt x="237032" y="242201"/>
                  </a:lnTo>
                  <a:lnTo>
                    <a:pt x="237058" y="243306"/>
                  </a:lnTo>
                  <a:lnTo>
                    <a:pt x="236969" y="244602"/>
                  </a:lnTo>
                  <a:lnTo>
                    <a:pt x="239547" y="245859"/>
                  </a:lnTo>
                  <a:lnTo>
                    <a:pt x="242214" y="245287"/>
                  </a:lnTo>
                  <a:lnTo>
                    <a:pt x="243471" y="242595"/>
                  </a:lnTo>
                  <a:close/>
                </a:path>
                <a:path w="307975" h="434975">
                  <a:moveTo>
                    <a:pt x="243611" y="154482"/>
                  </a:moveTo>
                  <a:lnTo>
                    <a:pt x="241757" y="152831"/>
                  </a:lnTo>
                  <a:lnTo>
                    <a:pt x="241007" y="152400"/>
                  </a:lnTo>
                  <a:lnTo>
                    <a:pt x="240245" y="151853"/>
                  </a:lnTo>
                  <a:lnTo>
                    <a:pt x="239344" y="151422"/>
                  </a:lnTo>
                  <a:lnTo>
                    <a:pt x="237261" y="150444"/>
                  </a:lnTo>
                  <a:lnTo>
                    <a:pt x="235280" y="151269"/>
                  </a:lnTo>
                  <a:lnTo>
                    <a:pt x="232841" y="153225"/>
                  </a:lnTo>
                  <a:lnTo>
                    <a:pt x="232448" y="155486"/>
                  </a:lnTo>
                  <a:lnTo>
                    <a:pt x="231813" y="157695"/>
                  </a:lnTo>
                  <a:lnTo>
                    <a:pt x="232892" y="158330"/>
                  </a:lnTo>
                  <a:lnTo>
                    <a:pt x="232968" y="160693"/>
                  </a:lnTo>
                  <a:lnTo>
                    <a:pt x="234073" y="159727"/>
                  </a:lnTo>
                  <a:lnTo>
                    <a:pt x="237337" y="159880"/>
                  </a:lnTo>
                  <a:lnTo>
                    <a:pt x="239496" y="159181"/>
                  </a:lnTo>
                  <a:lnTo>
                    <a:pt x="243192" y="154635"/>
                  </a:lnTo>
                  <a:lnTo>
                    <a:pt x="243611" y="154482"/>
                  </a:lnTo>
                  <a:close/>
                </a:path>
                <a:path w="307975" h="434975">
                  <a:moveTo>
                    <a:pt x="247713" y="266547"/>
                  </a:moveTo>
                  <a:lnTo>
                    <a:pt x="247535" y="266598"/>
                  </a:lnTo>
                  <a:lnTo>
                    <a:pt x="247205" y="266598"/>
                  </a:lnTo>
                  <a:lnTo>
                    <a:pt x="247078" y="266954"/>
                  </a:lnTo>
                  <a:lnTo>
                    <a:pt x="247103" y="267246"/>
                  </a:lnTo>
                  <a:lnTo>
                    <a:pt x="247078" y="267550"/>
                  </a:lnTo>
                  <a:lnTo>
                    <a:pt x="247256" y="267525"/>
                  </a:lnTo>
                  <a:lnTo>
                    <a:pt x="247434" y="267474"/>
                  </a:lnTo>
                  <a:lnTo>
                    <a:pt x="247662" y="267423"/>
                  </a:lnTo>
                  <a:lnTo>
                    <a:pt x="247662" y="267144"/>
                  </a:lnTo>
                  <a:lnTo>
                    <a:pt x="247713" y="266547"/>
                  </a:lnTo>
                  <a:close/>
                </a:path>
                <a:path w="307975" h="434975">
                  <a:moveTo>
                    <a:pt x="252349" y="261200"/>
                  </a:moveTo>
                  <a:lnTo>
                    <a:pt x="252145" y="260718"/>
                  </a:lnTo>
                  <a:lnTo>
                    <a:pt x="251726" y="260375"/>
                  </a:lnTo>
                  <a:lnTo>
                    <a:pt x="251726" y="259918"/>
                  </a:lnTo>
                  <a:lnTo>
                    <a:pt x="252006" y="259524"/>
                  </a:lnTo>
                  <a:lnTo>
                    <a:pt x="250469" y="256082"/>
                  </a:lnTo>
                  <a:lnTo>
                    <a:pt x="249339" y="252920"/>
                  </a:lnTo>
                  <a:lnTo>
                    <a:pt x="246634" y="250659"/>
                  </a:lnTo>
                  <a:lnTo>
                    <a:pt x="245351" y="249174"/>
                  </a:lnTo>
                  <a:lnTo>
                    <a:pt x="244017" y="249174"/>
                  </a:lnTo>
                  <a:lnTo>
                    <a:pt x="238074" y="250659"/>
                  </a:lnTo>
                  <a:lnTo>
                    <a:pt x="237871" y="250659"/>
                  </a:lnTo>
                  <a:lnTo>
                    <a:pt x="237185" y="254266"/>
                  </a:lnTo>
                  <a:lnTo>
                    <a:pt x="235280" y="259219"/>
                  </a:lnTo>
                  <a:lnTo>
                    <a:pt x="235343" y="259524"/>
                  </a:lnTo>
                  <a:lnTo>
                    <a:pt x="235432" y="259918"/>
                  </a:lnTo>
                  <a:lnTo>
                    <a:pt x="235521" y="260375"/>
                  </a:lnTo>
                  <a:lnTo>
                    <a:pt x="235597" y="260718"/>
                  </a:lnTo>
                  <a:lnTo>
                    <a:pt x="235699" y="261200"/>
                  </a:lnTo>
                  <a:lnTo>
                    <a:pt x="235762" y="261454"/>
                  </a:lnTo>
                  <a:lnTo>
                    <a:pt x="235889" y="262051"/>
                  </a:lnTo>
                  <a:lnTo>
                    <a:pt x="238645" y="263359"/>
                  </a:lnTo>
                  <a:lnTo>
                    <a:pt x="238874" y="263359"/>
                  </a:lnTo>
                  <a:lnTo>
                    <a:pt x="239191" y="264185"/>
                  </a:lnTo>
                  <a:lnTo>
                    <a:pt x="238645" y="264845"/>
                  </a:lnTo>
                  <a:lnTo>
                    <a:pt x="238137" y="264185"/>
                  </a:lnTo>
                  <a:lnTo>
                    <a:pt x="233451" y="264185"/>
                  </a:lnTo>
                  <a:lnTo>
                    <a:pt x="231838" y="266268"/>
                  </a:lnTo>
                  <a:lnTo>
                    <a:pt x="234048" y="270662"/>
                  </a:lnTo>
                  <a:lnTo>
                    <a:pt x="237286" y="271894"/>
                  </a:lnTo>
                  <a:lnTo>
                    <a:pt x="240957" y="271170"/>
                  </a:lnTo>
                  <a:lnTo>
                    <a:pt x="241312" y="269811"/>
                  </a:lnTo>
                  <a:lnTo>
                    <a:pt x="241185" y="264845"/>
                  </a:lnTo>
                  <a:lnTo>
                    <a:pt x="241147" y="263359"/>
                  </a:lnTo>
                  <a:lnTo>
                    <a:pt x="243052" y="263359"/>
                  </a:lnTo>
                  <a:lnTo>
                    <a:pt x="247129" y="262978"/>
                  </a:lnTo>
                  <a:lnTo>
                    <a:pt x="247954" y="262978"/>
                  </a:lnTo>
                  <a:lnTo>
                    <a:pt x="250240" y="262661"/>
                  </a:lnTo>
                  <a:lnTo>
                    <a:pt x="251155" y="262051"/>
                  </a:lnTo>
                  <a:lnTo>
                    <a:pt x="251574" y="261454"/>
                  </a:lnTo>
                  <a:lnTo>
                    <a:pt x="251955" y="261454"/>
                  </a:lnTo>
                  <a:lnTo>
                    <a:pt x="252349" y="261200"/>
                  </a:lnTo>
                  <a:close/>
                </a:path>
                <a:path w="307975" h="434975">
                  <a:moveTo>
                    <a:pt x="253136" y="176733"/>
                  </a:moveTo>
                  <a:lnTo>
                    <a:pt x="252298" y="176276"/>
                  </a:lnTo>
                  <a:lnTo>
                    <a:pt x="251447" y="175628"/>
                  </a:lnTo>
                  <a:lnTo>
                    <a:pt x="250799" y="175425"/>
                  </a:lnTo>
                  <a:lnTo>
                    <a:pt x="250088" y="173710"/>
                  </a:lnTo>
                  <a:lnTo>
                    <a:pt x="249237" y="174472"/>
                  </a:lnTo>
                  <a:lnTo>
                    <a:pt x="248005" y="175501"/>
                  </a:lnTo>
                  <a:lnTo>
                    <a:pt x="246024" y="175171"/>
                  </a:lnTo>
                  <a:lnTo>
                    <a:pt x="245173" y="177253"/>
                  </a:lnTo>
                  <a:lnTo>
                    <a:pt x="244868" y="177787"/>
                  </a:lnTo>
                  <a:lnTo>
                    <a:pt x="245021" y="177952"/>
                  </a:lnTo>
                  <a:lnTo>
                    <a:pt x="245325" y="178384"/>
                  </a:lnTo>
                  <a:lnTo>
                    <a:pt x="245872" y="178968"/>
                  </a:lnTo>
                  <a:lnTo>
                    <a:pt x="246303" y="178968"/>
                  </a:lnTo>
                  <a:lnTo>
                    <a:pt x="247954" y="178917"/>
                  </a:lnTo>
                  <a:lnTo>
                    <a:pt x="249593" y="178663"/>
                  </a:lnTo>
                  <a:lnTo>
                    <a:pt x="251218" y="178587"/>
                  </a:lnTo>
                  <a:lnTo>
                    <a:pt x="251929" y="178562"/>
                  </a:lnTo>
                  <a:lnTo>
                    <a:pt x="252425" y="178231"/>
                  </a:lnTo>
                  <a:lnTo>
                    <a:pt x="253136" y="176733"/>
                  </a:lnTo>
                  <a:close/>
                </a:path>
                <a:path w="307975" h="434975">
                  <a:moveTo>
                    <a:pt x="253885" y="238150"/>
                  </a:moveTo>
                  <a:lnTo>
                    <a:pt x="253326" y="238099"/>
                  </a:lnTo>
                  <a:lnTo>
                    <a:pt x="252780" y="238036"/>
                  </a:lnTo>
                  <a:lnTo>
                    <a:pt x="251879" y="238036"/>
                  </a:lnTo>
                  <a:lnTo>
                    <a:pt x="251498" y="238048"/>
                  </a:lnTo>
                  <a:lnTo>
                    <a:pt x="251193" y="238201"/>
                  </a:lnTo>
                  <a:lnTo>
                    <a:pt x="250672" y="238455"/>
                  </a:lnTo>
                  <a:lnTo>
                    <a:pt x="250342" y="239039"/>
                  </a:lnTo>
                  <a:lnTo>
                    <a:pt x="250596" y="239534"/>
                  </a:lnTo>
                  <a:lnTo>
                    <a:pt x="250901" y="240195"/>
                  </a:lnTo>
                  <a:lnTo>
                    <a:pt x="251447" y="240792"/>
                  </a:lnTo>
                  <a:lnTo>
                    <a:pt x="252323" y="240233"/>
                  </a:lnTo>
                  <a:lnTo>
                    <a:pt x="252628" y="240042"/>
                  </a:lnTo>
                  <a:lnTo>
                    <a:pt x="252907" y="239763"/>
                  </a:lnTo>
                  <a:lnTo>
                    <a:pt x="253403" y="239306"/>
                  </a:lnTo>
                  <a:lnTo>
                    <a:pt x="253504" y="239090"/>
                  </a:lnTo>
                  <a:lnTo>
                    <a:pt x="253682" y="238633"/>
                  </a:lnTo>
                  <a:lnTo>
                    <a:pt x="253885" y="238150"/>
                  </a:lnTo>
                  <a:close/>
                </a:path>
                <a:path w="307975" h="434975">
                  <a:moveTo>
                    <a:pt x="253885" y="214553"/>
                  </a:moveTo>
                  <a:lnTo>
                    <a:pt x="252831" y="213448"/>
                  </a:lnTo>
                  <a:lnTo>
                    <a:pt x="251040" y="212547"/>
                  </a:lnTo>
                  <a:lnTo>
                    <a:pt x="250520" y="212394"/>
                  </a:lnTo>
                  <a:lnTo>
                    <a:pt x="250037" y="212178"/>
                  </a:lnTo>
                  <a:lnTo>
                    <a:pt x="249694" y="210286"/>
                  </a:lnTo>
                  <a:lnTo>
                    <a:pt x="248513" y="208991"/>
                  </a:lnTo>
                  <a:lnTo>
                    <a:pt x="242963" y="208940"/>
                  </a:lnTo>
                  <a:lnTo>
                    <a:pt x="240372" y="208305"/>
                  </a:lnTo>
                  <a:lnTo>
                    <a:pt x="237845" y="209207"/>
                  </a:lnTo>
                  <a:lnTo>
                    <a:pt x="236766" y="209588"/>
                  </a:lnTo>
                  <a:lnTo>
                    <a:pt x="235864" y="210121"/>
                  </a:lnTo>
                  <a:lnTo>
                    <a:pt x="234950" y="214960"/>
                  </a:lnTo>
                  <a:lnTo>
                    <a:pt x="235559" y="218249"/>
                  </a:lnTo>
                  <a:lnTo>
                    <a:pt x="239445" y="223189"/>
                  </a:lnTo>
                  <a:lnTo>
                    <a:pt x="239395" y="222872"/>
                  </a:lnTo>
                  <a:lnTo>
                    <a:pt x="244170" y="222415"/>
                  </a:lnTo>
                  <a:lnTo>
                    <a:pt x="245300" y="219849"/>
                  </a:lnTo>
                  <a:lnTo>
                    <a:pt x="247510" y="219506"/>
                  </a:lnTo>
                  <a:lnTo>
                    <a:pt x="248361" y="219659"/>
                  </a:lnTo>
                  <a:lnTo>
                    <a:pt x="249135" y="220002"/>
                  </a:lnTo>
                  <a:lnTo>
                    <a:pt x="252095" y="219481"/>
                  </a:lnTo>
                  <a:lnTo>
                    <a:pt x="253034" y="217970"/>
                  </a:lnTo>
                  <a:lnTo>
                    <a:pt x="253885" y="214553"/>
                  </a:lnTo>
                  <a:close/>
                </a:path>
                <a:path w="307975" h="434975">
                  <a:moveTo>
                    <a:pt x="254711" y="115252"/>
                  </a:moveTo>
                  <a:lnTo>
                    <a:pt x="252869" y="115252"/>
                  </a:lnTo>
                  <a:lnTo>
                    <a:pt x="252653" y="116332"/>
                  </a:lnTo>
                  <a:lnTo>
                    <a:pt x="252247" y="117741"/>
                  </a:lnTo>
                  <a:lnTo>
                    <a:pt x="252666" y="116332"/>
                  </a:lnTo>
                  <a:lnTo>
                    <a:pt x="254431" y="117741"/>
                  </a:lnTo>
                  <a:lnTo>
                    <a:pt x="254406" y="116332"/>
                  </a:lnTo>
                  <a:lnTo>
                    <a:pt x="254711" y="115252"/>
                  </a:lnTo>
                  <a:close/>
                </a:path>
                <a:path w="307975" h="434975">
                  <a:moveTo>
                    <a:pt x="254812" y="114846"/>
                  </a:moveTo>
                  <a:lnTo>
                    <a:pt x="254431" y="114046"/>
                  </a:lnTo>
                  <a:lnTo>
                    <a:pt x="253580" y="113550"/>
                  </a:lnTo>
                  <a:lnTo>
                    <a:pt x="253352" y="114046"/>
                  </a:lnTo>
                  <a:lnTo>
                    <a:pt x="254812" y="114846"/>
                  </a:lnTo>
                  <a:close/>
                </a:path>
                <a:path w="307975" h="434975">
                  <a:moveTo>
                    <a:pt x="260007" y="103352"/>
                  </a:moveTo>
                  <a:lnTo>
                    <a:pt x="259626" y="102095"/>
                  </a:lnTo>
                  <a:lnTo>
                    <a:pt x="258800" y="100711"/>
                  </a:lnTo>
                  <a:lnTo>
                    <a:pt x="257441" y="100190"/>
                  </a:lnTo>
                  <a:lnTo>
                    <a:pt x="254990" y="101422"/>
                  </a:lnTo>
                  <a:lnTo>
                    <a:pt x="252958" y="101269"/>
                  </a:lnTo>
                  <a:lnTo>
                    <a:pt x="253352" y="105029"/>
                  </a:lnTo>
                  <a:lnTo>
                    <a:pt x="255587" y="106311"/>
                  </a:lnTo>
                  <a:lnTo>
                    <a:pt x="257276" y="105841"/>
                  </a:lnTo>
                  <a:lnTo>
                    <a:pt x="258673" y="105460"/>
                  </a:lnTo>
                  <a:lnTo>
                    <a:pt x="260007" y="103352"/>
                  </a:lnTo>
                  <a:close/>
                </a:path>
                <a:path w="307975" h="434975">
                  <a:moveTo>
                    <a:pt x="260286" y="208127"/>
                  </a:moveTo>
                  <a:lnTo>
                    <a:pt x="260235" y="207784"/>
                  </a:lnTo>
                  <a:lnTo>
                    <a:pt x="260261" y="207175"/>
                  </a:lnTo>
                  <a:lnTo>
                    <a:pt x="259486" y="206883"/>
                  </a:lnTo>
                  <a:lnTo>
                    <a:pt x="255016" y="208254"/>
                  </a:lnTo>
                  <a:lnTo>
                    <a:pt x="255244" y="209892"/>
                  </a:lnTo>
                  <a:lnTo>
                    <a:pt x="255041" y="211264"/>
                  </a:lnTo>
                  <a:lnTo>
                    <a:pt x="256413" y="211848"/>
                  </a:lnTo>
                  <a:lnTo>
                    <a:pt x="257619" y="212877"/>
                  </a:lnTo>
                  <a:lnTo>
                    <a:pt x="258902" y="212598"/>
                  </a:lnTo>
                  <a:lnTo>
                    <a:pt x="260159" y="211518"/>
                  </a:lnTo>
                  <a:lnTo>
                    <a:pt x="260210" y="210743"/>
                  </a:lnTo>
                  <a:lnTo>
                    <a:pt x="260286" y="210070"/>
                  </a:lnTo>
                  <a:lnTo>
                    <a:pt x="260286" y="208127"/>
                  </a:lnTo>
                  <a:close/>
                </a:path>
                <a:path w="307975" h="434975">
                  <a:moveTo>
                    <a:pt x="260832" y="222186"/>
                  </a:moveTo>
                  <a:lnTo>
                    <a:pt x="260731" y="220878"/>
                  </a:lnTo>
                  <a:lnTo>
                    <a:pt x="260591" y="218249"/>
                  </a:lnTo>
                  <a:lnTo>
                    <a:pt x="260083" y="218744"/>
                  </a:lnTo>
                  <a:lnTo>
                    <a:pt x="259778" y="219354"/>
                  </a:lnTo>
                  <a:lnTo>
                    <a:pt x="259981" y="220306"/>
                  </a:lnTo>
                  <a:lnTo>
                    <a:pt x="260134" y="220980"/>
                  </a:lnTo>
                  <a:lnTo>
                    <a:pt x="260616" y="221538"/>
                  </a:lnTo>
                  <a:lnTo>
                    <a:pt x="260832" y="222186"/>
                  </a:lnTo>
                  <a:close/>
                </a:path>
                <a:path w="307975" h="434975">
                  <a:moveTo>
                    <a:pt x="261493" y="3289"/>
                  </a:moveTo>
                  <a:lnTo>
                    <a:pt x="261315" y="2794"/>
                  </a:lnTo>
                  <a:lnTo>
                    <a:pt x="261162" y="1955"/>
                  </a:lnTo>
                  <a:lnTo>
                    <a:pt x="259930" y="0"/>
                  </a:lnTo>
                  <a:lnTo>
                    <a:pt x="259410" y="1333"/>
                  </a:lnTo>
                  <a:lnTo>
                    <a:pt x="259207" y="1714"/>
                  </a:lnTo>
                  <a:lnTo>
                    <a:pt x="258546" y="3035"/>
                  </a:lnTo>
                  <a:lnTo>
                    <a:pt x="256844" y="2362"/>
                  </a:lnTo>
                  <a:lnTo>
                    <a:pt x="255460" y="4495"/>
                  </a:lnTo>
                  <a:lnTo>
                    <a:pt x="252730" y="3035"/>
                  </a:lnTo>
                  <a:lnTo>
                    <a:pt x="253504" y="5778"/>
                  </a:lnTo>
                  <a:lnTo>
                    <a:pt x="255968" y="5676"/>
                  </a:lnTo>
                  <a:lnTo>
                    <a:pt x="257225" y="5372"/>
                  </a:lnTo>
                  <a:lnTo>
                    <a:pt x="258483" y="5092"/>
                  </a:lnTo>
                  <a:lnTo>
                    <a:pt x="259575" y="4267"/>
                  </a:lnTo>
                  <a:lnTo>
                    <a:pt x="261493" y="3289"/>
                  </a:lnTo>
                  <a:close/>
                </a:path>
                <a:path w="307975" h="434975">
                  <a:moveTo>
                    <a:pt x="262013" y="65049"/>
                  </a:moveTo>
                  <a:lnTo>
                    <a:pt x="258826" y="65163"/>
                  </a:lnTo>
                  <a:lnTo>
                    <a:pt x="256387" y="63639"/>
                  </a:lnTo>
                  <a:lnTo>
                    <a:pt x="256273" y="65697"/>
                  </a:lnTo>
                  <a:lnTo>
                    <a:pt x="255562" y="66446"/>
                  </a:lnTo>
                  <a:lnTo>
                    <a:pt x="254787" y="67233"/>
                  </a:lnTo>
                  <a:lnTo>
                    <a:pt x="253326" y="71297"/>
                  </a:lnTo>
                  <a:lnTo>
                    <a:pt x="253276" y="72631"/>
                  </a:lnTo>
                  <a:lnTo>
                    <a:pt x="252857" y="72974"/>
                  </a:lnTo>
                  <a:lnTo>
                    <a:pt x="252882" y="73304"/>
                  </a:lnTo>
                  <a:lnTo>
                    <a:pt x="253250" y="76034"/>
                  </a:lnTo>
                  <a:lnTo>
                    <a:pt x="254914" y="76517"/>
                  </a:lnTo>
                  <a:lnTo>
                    <a:pt x="256146" y="77597"/>
                  </a:lnTo>
                  <a:lnTo>
                    <a:pt x="256743" y="76987"/>
                  </a:lnTo>
                  <a:lnTo>
                    <a:pt x="261264" y="74282"/>
                  </a:lnTo>
                  <a:lnTo>
                    <a:pt x="261670" y="72123"/>
                  </a:lnTo>
                  <a:lnTo>
                    <a:pt x="260337" y="68732"/>
                  </a:lnTo>
                  <a:lnTo>
                    <a:pt x="260083" y="68211"/>
                  </a:lnTo>
                  <a:lnTo>
                    <a:pt x="262013" y="65049"/>
                  </a:lnTo>
                  <a:close/>
                </a:path>
                <a:path w="307975" h="434975">
                  <a:moveTo>
                    <a:pt x="266636" y="119621"/>
                  </a:moveTo>
                  <a:lnTo>
                    <a:pt x="265303" y="119011"/>
                  </a:lnTo>
                  <a:lnTo>
                    <a:pt x="262750" y="119113"/>
                  </a:lnTo>
                  <a:lnTo>
                    <a:pt x="260807" y="119494"/>
                  </a:lnTo>
                  <a:lnTo>
                    <a:pt x="258953" y="119989"/>
                  </a:lnTo>
                  <a:lnTo>
                    <a:pt x="258102" y="120243"/>
                  </a:lnTo>
                  <a:lnTo>
                    <a:pt x="258800" y="120802"/>
                  </a:lnTo>
                  <a:lnTo>
                    <a:pt x="259003" y="120992"/>
                  </a:lnTo>
                  <a:lnTo>
                    <a:pt x="260756" y="122529"/>
                  </a:lnTo>
                  <a:lnTo>
                    <a:pt x="262724" y="121932"/>
                  </a:lnTo>
                  <a:lnTo>
                    <a:pt x="265303" y="122148"/>
                  </a:lnTo>
                  <a:lnTo>
                    <a:pt x="266153" y="121831"/>
                  </a:lnTo>
                  <a:lnTo>
                    <a:pt x="266636" y="119621"/>
                  </a:lnTo>
                  <a:close/>
                </a:path>
                <a:path w="307975" h="434975">
                  <a:moveTo>
                    <a:pt x="273634" y="262661"/>
                  </a:moveTo>
                  <a:lnTo>
                    <a:pt x="273291" y="262051"/>
                  </a:lnTo>
                  <a:lnTo>
                    <a:pt x="271284" y="258267"/>
                  </a:lnTo>
                  <a:lnTo>
                    <a:pt x="268922" y="253072"/>
                  </a:lnTo>
                  <a:lnTo>
                    <a:pt x="268770" y="252996"/>
                  </a:lnTo>
                  <a:lnTo>
                    <a:pt x="268097" y="253072"/>
                  </a:lnTo>
                  <a:lnTo>
                    <a:pt x="266839" y="252285"/>
                  </a:lnTo>
                  <a:lnTo>
                    <a:pt x="266484" y="249275"/>
                  </a:lnTo>
                  <a:lnTo>
                    <a:pt x="264045" y="249174"/>
                  </a:lnTo>
                  <a:lnTo>
                    <a:pt x="263042" y="248196"/>
                  </a:lnTo>
                  <a:lnTo>
                    <a:pt x="259054" y="244894"/>
                  </a:lnTo>
                  <a:lnTo>
                    <a:pt x="259880" y="245008"/>
                  </a:lnTo>
                  <a:lnTo>
                    <a:pt x="260781" y="245287"/>
                  </a:lnTo>
                  <a:lnTo>
                    <a:pt x="261061" y="246138"/>
                  </a:lnTo>
                  <a:lnTo>
                    <a:pt x="261759" y="246710"/>
                  </a:lnTo>
                  <a:lnTo>
                    <a:pt x="264579" y="247738"/>
                  </a:lnTo>
                  <a:lnTo>
                    <a:pt x="266839" y="248221"/>
                  </a:lnTo>
                  <a:lnTo>
                    <a:pt x="266509" y="247370"/>
                  </a:lnTo>
                  <a:lnTo>
                    <a:pt x="266280" y="246545"/>
                  </a:lnTo>
                  <a:lnTo>
                    <a:pt x="265150" y="243408"/>
                  </a:lnTo>
                  <a:lnTo>
                    <a:pt x="264274" y="241096"/>
                  </a:lnTo>
                  <a:lnTo>
                    <a:pt x="262445" y="234543"/>
                  </a:lnTo>
                  <a:lnTo>
                    <a:pt x="261569" y="230276"/>
                  </a:lnTo>
                  <a:lnTo>
                    <a:pt x="261137" y="226034"/>
                  </a:lnTo>
                  <a:lnTo>
                    <a:pt x="260934" y="225933"/>
                  </a:lnTo>
                  <a:lnTo>
                    <a:pt x="260731" y="225933"/>
                  </a:lnTo>
                  <a:lnTo>
                    <a:pt x="259778" y="225247"/>
                  </a:lnTo>
                  <a:lnTo>
                    <a:pt x="257225" y="225780"/>
                  </a:lnTo>
                  <a:lnTo>
                    <a:pt x="255066" y="228511"/>
                  </a:lnTo>
                  <a:lnTo>
                    <a:pt x="255714" y="230543"/>
                  </a:lnTo>
                  <a:lnTo>
                    <a:pt x="254685" y="230746"/>
                  </a:lnTo>
                  <a:lnTo>
                    <a:pt x="253987" y="231279"/>
                  </a:lnTo>
                  <a:lnTo>
                    <a:pt x="253136" y="234467"/>
                  </a:lnTo>
                  <a:lnTo>
                    <a:pt x="255066" y="238150"/>
                  </a:lnTo>
                  <a:lnTo>
                    <a:pt x="257098" y="239433"/>
                  </a:lnTo>
                  <a:lnTo>
                    <a:pt x="257022" y="239560"/>
                  </a:lnTo>
                  <a:lnTo>
                    <a:pt x="257073" y="239763"/>
                  </a:lnTo>
                  <a:lnTo>
                    <a:pt x="255409" y="241515"/>
                  </a:lnTo>
                  <a:lnTo>
                    <a:pt x="256641" y="243179"/>
                  </a:lnTo>
                  <a:lnTo>
                    <a:pt x="257873" y="244068"/>
                  </a:lnTo>
                  <a:lnTo>
                    <a:pt x="253733" y="246011"/>
                  </a:lnTo>
                  <a:lnTo>
                    <a:pt x="250571" y="252336"/>
                  </a:lnTo>
                  <a:lnTo>
                    <a:pt x="251040" y="253771"/>
                  </a:lnTo>
                  <a:lnTo>
                    <a:pt x="254660" y="254876"/>
                  </a:lnTo>
                  <a:lnTo>
                    <a:pt x="255739" y="254050"/>
                  </a:lnTo>
                  <a:lnTo>
                    <a:pt x="254762" y="257162"/>
                  </a:lnTo>
                  <a:lnTo>
                    <a:pt x="254838" y="258533"/>
                  </a:lnTo>
                  <a:lnTo>
                    <a:pt x="257898" y="260223"/>
                  </a:lnTo>
                  <a:lnTo>
                    <a:pt x="259207" y="261073"/>
                  </a:lnTo>
                  <a:lnTo>
                    <a:pt x="260731" y="261899"/>
                  </a:lnTo>
                  <a:lnTo>
                    <a:pt x="261264" y="261531"/>
                  </a:lnTo>
                  <a:lnTo>
                    <a:pt x="261493" y="261251"/>
                  </a:lnTo>
                  <a:lnTo>
                    <a:pt x="262293" y="260197"/>
                  </a:lnTo>
                  <a:lnTo>
                    <a:pt x="264020" y="260400"/>
                  </a:lnTo>
                  <a:lnTo>
                    <a:pt x="264833" y="257683"/>
                  </a:lnTo>
                  <a:lnTo>
                    <a:pt x="266179" y="258064"/>
                  </a:lnTo>
                  <a:lnTo>
                    <a:pt x="266661" y="260324"/>
                  </a:lnTo>
                  <a:lnTo>
                    <a:pt x="268541" y="259638"/>
                  </a:lnTo>
                  <a:lnTo>
                    <a:pt x="269074" y="260502"/>
                  </a:lnTo>
                  <a:lnTo>
                    <a:pt x="269227" y="260553"/>
                  </a:lnTo>
                  <a:lnTo>
                    <a:pt x="269316" y="260692"/>
                  </a:lnTo>
                  <a:lnTo>
                    <a:pt x="269049" y="261429"/>
                  </a:lnTo>
                  <a:lnTo>
                    <a:pt x="269100" y="262331"/>
                  </a:lnTo>
                  <a:lnTo>
                    <a:pt x="269024" y="262902"/>
                  </a:lnTo>
                  <a:lnTo>
                    <a:pt x="269925" y="264160"/>
                  </a:lnTo>
                  <a:lnTo>
                    <a:pt x="271703" y="264210"/>
                  </a:lnTo>
                  <a:lnTo>
                    <a:pt x="273367" y="263080"/>
                  </a:lnTo>
                  <a:lnTo>
                    <a:pt x="273634" y="262661"/>
                  </a:lnTo>
                  <a:close/>
                </a:path>
                <a:path w="307975" h="434975">
                  <a:moveTo>
                    <a:pt x="275501" y="270992"/>
                  </a:moveTo>
                  <a:lnTo>
                    <a:pt x="273761" y="270865"/>
                  </a:lnTo>
                  <a:lnTo>
                    <a:pt x="271449" y="269278"/>
                  </a:lnTo>
                  <a:lnTo>
                    <a:pt x="270052" y="268935"/>
                  </a:lnTo>
                  <a:lnTo>
                    <a:pt x="267563" y="265391"/>
                  </a:lnTo>
                  <a:lnTo>
                    <a:pt x="264020" y="266242"/>
                  </a:lnTo>
                  <a:lnTo>
                    <a:pt x="262267" y="269481"/>
                  </a:lnTo>
                  <a:lnTo>
                    <a:pt x="262140" y="270408"/>
                  </a:lnTo>
                  <a:lnTo>
                    <a:pt x="262064" y="271322"/>
                  </a:lnTo>
                  <a:lnTo>
                    <a:pt x="260908" y="272402"/>
                  </a:lnTo>
                  <a:lnTo>
                    <a:pt x="260807" y="272846"/>
                  </a:lnTo>
                  <a:lnTo>
                    <a:pt x="262597" y="274878"/>
                  </a:lnTo>
                  <a:lnTo>
                    <a:pt x="262864" y="275132"/>
                  </a:lnTo>
                  <a:lnTo>
                    <a:pt x="263067" y="275463"/>
                  </a:lnTo>
                  <a:lnTo>
                    <a:pt x="263169" y="275640"/>
                  </a:lnTo>
                  <a:lnTo>
                    <a:pt x="263347" y="275615"/>
                  </a:lnTo>
                  <a:lnTo>
                    <a:pt x="263474" y="275729"/>
                  </a:lnTo>
                  <a:lnTo>
                    <a:pt x="264172" y="277190"/>
                  </a:lnTo>
                  <a:lnTo>
                    <a:pt x="266763" y="281254"/>
                  </a:lnTo>
                  <a:lnTo>
                    <a:pt x="269748" y="281990"/>
                  </a:lnTo>
                  <a:lnTo>
                    <a:pt x="275424" y="278117"/>
                  </a:lnTo>
                  <a:lnTo>
                    <a:pt x="275475" y="275780"/>
                  </a:lnTo>
                  <a:lnTo>
                    <a:pt x="275501" y="270992"/>
                  </a:lnTo>
                  <a:close/>
                </a:path>
                <a:path w="307975" h="434975">
                  <a:moveTo>
                    <a:pt x="277710" y="74383"/>
                  </a:moveTo>
                  <a:lnTo>
                    <a:pt x="277482" y="73507"/>
                  </a:lnTo>
                  <a:lnTo>
                    <a:pt x="277380" y="73075"/>
                  </a:lnTo>
                  <a:lnTo>
                    <a:pt x="275767" y="72529"/>
                  </a:lnTo>
                  <a:lnTo>
                    <a:pt x="275450" y="72771"/>
                  </a:lnTo>
                  <a:lnTo>
                    <a:pt x="274815" y="73304"/>
                  </a:lnTo>
                  <a:lnTo>
                    <a:pt x="274612" y="74333"/>
                  </a:lnTo>
                  <a:lnTo>
                    <a:pt x="274218" y="75133"/>
                  </a:lnTo>
                  <a:lnTo>
                    <a:pt x="275653" y="75133"/>
                  </a:lnTo>
                  <a:lnTo>
                    <a:pt x="276555" y="74587"/>
                  </a:lnTo>
                  <a:lnTo>
                    <a:pt x="277710" y="74383"/>
                  </a:lnTo>
                  <a:close/>
                </a:path>
                <a:path w="307975" h="434975">
                  <a:moveTo>
                    <a:pt x="277850" y="269557"/>
                  </a:moveTo>
                  <a:lnTo>
                    <a:pt x="275793" y="266242"/>
                  </a:lnTo>
                  <a:lnTo>
                    <a:pt x="274815" y="264591"/>
                  </a:lnTo>
                  <a:lnTo>
                    <a:pt x="274739" y="264795"/>
                  </a:lnTo>
                  <a:lnTo>
                    <a:pt x="274967" y="267652"/>
                  </a:lnTo>
                  <a:lnTo>
                    <a:pt x="276174" y="269011"/>
                  </a:lnTo>
                  <a:lnTo>
                    <a:pt x="277850" y="269557"/>
                  </a:lnTo>
                  <a:close/>
                </a:path>
                <a:path w="307975" h="434975">
                  <a:moveTo>
                    <a:pt x="279768" y="124612"/>
                  </a:moveTo>
                  <a:lnTo>
                    <a:pt x="277977" y="124612"/>
                  </a:lnTo>
                  <a:lnTo>
                    <a:pt x="278638" y="125310"/>
                  </a:lnTo>
                  <a:lnTo>
                    <a:pt x="279768" y="124612"/>
                  </a:lnTo>
                  <a:close/>
                </a:path>
                <a:path w="307975" h="434975">
                  <a:moveTo>
                    <a:pt x="280085" y="103174"/>
                  </a:moveTo>
                  <a:lnTo>
                    <a:pt x="278206" y="102374"/>
                  </a:lnTo>
                  <a:lnTo>
                    <a:pt x="276453" y="103022"/>
                  </a:lnTo>
                  <a:lnTo>
                    <a:pt x="275920" y="103378"/>
                  </a:lnTo>
                  <a:lnTo>
                    <a:pt x="275120" y="103784"/>
                  </a:lnTo>
                  <a:lnTo>
                    <a:pt x="274967" y="103797"/>
                  </a:lnTo>
                  <a:lnTo>
                    <a:pt x="274840" y="103924"/>
                  </a:lnTo>
                  <a:lnTo>
                    <a:pt x="274688" y="104000"/>
                  </a:lnTo>
                  <a:lnTo>
                    <a:pt x="274637" y="103352"/>
                  </a:lnTo>
                  <a:lnTo>
                    <a:pt x="274523" y="102679"/>
                  </a:lnTo>
                  <a:lnTo>
                    <a:pt x="272059" y="101193"/>
                  </a:lnTo>
                  <a:lnTo>
                    <a:pt x="270306" y="100266"/>
                  </a:lnTo>
                  <a:lnTo>
                    <a:pt x="269290" y="98183"/>
                  </a:lnTo>
                  <a:lnTo>
                    <a:pt x="268617" y="96774"/>
                  </a:lnTo>
                  <a:lnTo>
                    <a:pt x="266814" y="97104"/>
                  </a:lnTo>
                  <a:lnTo>
                    <a:pt x="264756" y="98310"/>
                  </a:lnTo>
                  <a:lnTo>
                    <a:pt x="264350" y="99364"/>
                  </a:lnTo>
                  <a:lnTo>
                    <a:pt x="264198" y="103327"/>
                  </a:lnTo>
                  <a:lnTo>
                    <a:pt x="266763" y="104330"/>
                  </a:lnTo>
                  <a:lnTo>
                    <a:pt x="267690" y="106718"/>
                  </a:lnTo>
                  <a:lnTo>
                    <a:pt x="269227" y="105918"/>
                  </a:lnTo>
                  <a:lnTo>
                    <a:pt x="270954" y="107391"/>
                  </a:lnTo>
                  <a:lnTo>
                    <a:pt x="273342" y="106159"/>
                  </a:lnTo>
                  <a:lnTo>
                    <a:pt x="273939" y="105943"/>
                  </a:lnTo>
                  <a:lnTo>
                    <a:pt x="274345" y="105562"/>
                  </a:lnTo>
                  <a:lnTo>
                    <a:pt x="274942" y="106743"/>
                  </a:lnTo>
                  <a:lnTo>
                    <a:pt x="276479" y="107188"/>
                  </a:lnTo>
                  <a:lnTo>
                    <a:pt x="278257" y="106210"/>
                  </a:lnTo>
                  <a:lnTo>
                    <a:pt x="279336" y="104876"/>
                  </a:lnTo>
                  <a:lnTo>
                    <a:pt x="280085" y="103174"/>
                  </a:lnTo>
                  <a:close/>
                </a:path>
                <a:path w="307975" h="434975">
                  <a:moveTo>
                    <a:pt x="282600" y="48552"/>
                  </a:moveTo>
                  <a:lnTo>
                    <a:pt x="282219" y="46062"/>
                  </a:lnTo>
                  <a:lnTo>
                    <a:pt x="280009" y="45059"/>
                  </a:lnTo>
                  <a:lnTo>
                    <a:pt x="279768" y="46443"/>
                  </a:lnTo>
                  <a:lnTo>
                    <a:pt x="279057" y="46964"/>
                  </a:lnTo>
                  <a:lnTo>
                    <a:pt x="278638" y="47777"/>
                  </a:lnTo>
                  <a:lnTo>
                    <a:pt x="277279" y="48247"/>
                  </a:lnTo>
                  <a:lnTo>
                    <a:pt x="278180" y="49453"/>
                  </a:lnTo>
                  <a:lnTo>
                    <a:pt x="278790" y="50253"/>
                  </a:lnTo>
                  <a:lnTo>
                    <a:pt x="281216" y="50177"/>
                  </a:lnTo>
                  <a:lnTo>
                    <a:pt x="282600" y="48552"/>
                  </a:lnTo>
                  <a:close/>
                </a:path>
                <a:path w="307975" h="434975">
                  <a:moveTo>
                    <a:pt x="283083" y="58839"/>
                  </a:moveTo>
                  <a:lnTo>
                    <a:pt x="282244" y="57937"/>
                  </a:lnTo>
                  <a:lnTo>
                    <a:pt x="281927" y="57810"/>
                  </a:lnTo>
                  <a:lnTo>
                    <a:pt x="278587" y="59524"/>
                  </a:lnTo>
                  <a:lnTo>
                    <a:pt x="277876" y="55981"/>
                  </a:lnTo>
                  <a:lnTo>
                    <a:pt x="275920" y="55029"/>
                  </a:lnTo>
                  <a:lnTo>
                    <a:pt x="274993" y="54571"/>
                  </a:lnTo>
                  <a:lnTo>
                    <a:pt x="273888" y="54152"/>
                  </a:lnTo>
                  <a:lnTo>
                    <a:pt x="271729" y="57111"/>
                  </a:lnTo>
                  <a:lnTo>
                    <a:pt x="271881" y="60731"/>
                  </a:lnTo>
                  <a:lnTo>
                    <a:pt x="273265" y="62230"/>
                  </a:lnTo>
                  <a:lnTo>
                    <a:pt x="274447" y="63487"/>
                  </a:lnTo>
                  <a:lnTo>
                    <a:pt x="279463" y="64668"/>
                  </a:lnTo>
                  <a:lnTo>
                    <a:pt x="281800" y="63360"/>
                  </a:lnTo>
                  <a:lnTo>
                    <a:pt x="283083" y="58839"/>
                  </a:lnTo>
                  <a:close/>
                </a:path>
                <a:path w="307975" h="434975">
                  <a:moveTo>
                    <a:pt x="283502" y="41325"/>
                  </a:moveTo>
                  <a:lnTo>
                    <a:pt x="282549" y="39268"/>
                  </a:lnTo>
                  <a:lnTo>
                    <a:pt x="279260" y="38836"/>
                  </a:lnTo>
                  <a:lnTo>
                    <a:pt x="278307" y="40246"/>
                  </a:lnTo>
                  <a:lnTo>
                    <a:pt x="277952" y="40741"/>
                  </a:lnTo>
                  <a:lnTo>
                    <a:pt x="277926" y="41351"/>
                  </a:lnTo>
                  <a:lnTo>
                    <a:pt x="278612" y="41719"/>
                  </a:lnTo>
                  <a:lnTo>
                    <a:pt x="279819" y="43230"/>
                  </a:lnTo>
                  <a:lnTo>
                    <a:pt x="281317" y="43230"/>
                  </a:lnTo>
                  <a:lnTo>
                    <a:pt x="282829" y="42456"/>
                  </a:lnTo>
                  <a:lnTo>
                    <a:pt x="283184" y="42278"/>
                  </a:lnTo>
                  <a:lnTo>
                    <a:pt x="283502" y="41325"/>
                  </a:lnTo>
                  <a:close/>
                </a:path>
                <a:path w="307975" h="434975">
                  <a:moveTo>
                    <a:pt x="285610" y="88938"/>
                  </a:moveTo>
                  <a:lnTo>
                    <a:pt x="282905" y="89217"/>
                  </a:lnTo>
                  <a:lnTo>
                    <a:pt x="281546" y="88366"/>
                  </a:lnTo>
                  <a:lnTo>
                    <a:pt x="280212" y="88036"/>
                  </a:lnTo>
                  <a:lnTo>
                    <a:pt x="279793" y="87706"/>
                  </a:lnTo>
                  <a:lnTo>
                    <a:pt x="279336" y="87693"/>
                  </a:lnTo>
                  <a:lnTo>
                    <a:pt x="278790" y="88011"/>
                  </a:lnTo>
                  <a:lnTo>
                    <a:pt x="278612" y="88087"/>
                  </a:lnTo>
                  <a:lnTo>
                    <a:pt x="278460" y="88112"/>
                  </a:lnTo>
                  <a:lnTo>
                    <a:pt x="278409" y="88265"/>
                  </a:lnTo>
                  <a:lnTo>
                    <a:pt x="277431" y="88785"/>
                  </a:lnTo>
                  <a:lnTo>
                    <a:pt x="276771" y="89865"/>
                  </a:lnTo>
                  <a:lnTo>
                    <a:pt x="275818" y="89839"/>
                  </a:lnTo>
                  <a:lnTo>
                    <a:pt x="272935" y="89598"/>
                  </a:lnTo>
                  <a:lnTo>
                    <a:pt x="271576" y="91452"/>
                  </a:lnTo>
                  <a:lnTo>
                    <a:pt x="270903" y="94869"/>
                  </a:lnTo>
                  <a:lnTo>
                    <a:pt x="271081" y="97078"/>
                  </a:lnTo>
                  <a:lnTo>
                    <a:pt x="273265" y="98831"/>
                  </a:lnTo>
                  <a:lnTo>
                    <a:pt x="275145" y="100368"/>
                  </a:lnTo>
                  <a:lnTo>
                    <a:pt x="276974" y="100444"/>
                  </a:lnTo>
                  <a:lnTo>
                    <a:pt x="280085" y="99555"/>
                  </a:lnTo>
                  <a:lnTo>
                    <a:pt x="279946" y="97751"/>
                  </a:lnTo>
                  <a:lnTo>
                    <a:pt x="280416" y="94742"/>
                  </a:lnTo>
                  <a:lnTo>
                    <a:pt x="282778" y="95415"/>
                  </a:lnTo>
                  <a:lnTo>
                    <a:pt x="283210" y="93865"/>
                  </a:lnTo>
                  <a:lnTo>
                    <a:pt x="283578" y="92735"/>
                  </a:lnTo>
                  <a:lnTo>
                    <a:pt x="285292" y="92303"/>
                  </a:lnTo>
                  <a:lnTo>
                    <a:pt x="284759" y="90246"/>
                  </a:lnTo>
                  <a:lnTo>
                    <a:pt x="285610" y="88938"/>
                  </a:lnTo>
                  <a:close/>
                </a:path>
                <a:path w="307975" h="434975">
                  <a:moveTo>
                    <a:pt x="292290" y="103276"/>
                  </a:moveTo>
                  <a:lnTo>
                    <a:pt x="290207" y="100418"/>
                  </a:lnTo>
                  <a:lnTo>
                    <a:pt x="285038" y="99910"/>
                  </a:lnTo>
                  <a:lnTo>
                    <a:pt x="282930" y="100863"/>
                  </a:lnTo>
                  <a:lnTo>
                    <a:pt x="281927" y="102895"/>
                  </a:lnTo>
                  <a:lnTo>
                    <a:pt x="281063" y="103898"/>
                  </a:lnTo>
                  <a:lnTo>
                    <a:pt x="280492" y="104482"/>
                  </a:lnTo>
                  <a:lnTo>
                    <a:pt x="277685" y="108521"/>
                  </a:lnTo>
                  <a:lnTo>
                    <a:pt x="278180" y="111506"/>
                  </a:lnTo>
                  <a:lnTo>
                    <a:pt x="281851" y="113893"/>
                  </a:lnTo>
                  <a:lnTo>
                    <a:pt x="282130" y="113792"/>
                  </a:lnTo>
                  <a:lnTo>
                    <a:pt x="282397" y="113893"/>
                  </a:lnTo>
                  <a:lnTo>
                    <a:pt x="281520" y="114427"/>
                  </a:lnTo>
                  <a:lnTo>
                    <a:pt x="280746" y="115277"/>
                  </a:lnTo>
                  <a:lnTo>
                    <a:pt x="278638" y="114147"/>
                  </a:lnTo>
                  <a:lnTo>
                    <a:pt x="277660" y="115798"/>
                  </a:lnTo>
                  <a:lnTo>
                    <a:pt x="277710" y="118313"/>
                  </a:lnTo>
                  <a:lnTo>
                    <a:pt x="278587" y="119265"/>
                  </a:lnTo>
                  <a:lnTo>
                    <a:pt x="279615" y="119697"/>
                  </a:lnTo>
                  <a:lnTo>
                    <a:pt x="279488" y="119938"/>
                  </a:lnTo>
                  <a:lnTo>
                    <a:pt x="280441" y="120853"/>
                  </a:lnTo>
                  <a:lnTo>
                    <a:pt x="280644" y="122529"/>
                  </a:lnTo>
                  <a:lnTo>
                    <a:pt x="278790" y="123202"/>
                  </a:lnTo>
                  <a:lnTo>
                    <a:pt x="277533" y="123507"/>
                  </a:lnTo>
                  <a:lnTo>
                    <a:pt x="277507" y="124117"/>
                  </a:lnTo>
                  <a:lnTo>
                    <a:pt x="281216" y="124117"/>
                  </a:lnTo>
                  <a:lnTo>
                    <a:pt x="281622" y="123507"/>
                  </a:lnTo>
                  <a:lnTo>
                    <a:pt x="281597" y="122542"/>
                  </a:lnTo>
                  <a:lnTo>
                    <a:pt x="282003" y="122478"/>
                  </a:lnTo>
                  <a:lnTo>
                    <a:pt x="283527" y="122783"/>
                  </a:lnTo>
                  <a:lnTo>
                    <a:pt x="284276" y="121221"/>
                  </a:lnTo>
                  <a:lnTo>
                    <a:pt x="285140" y="120142"/>
                  </a:lnTo>
                  <a:lnTo>
                    <a:pt x="284835" y="119722"/>
                  </a:lnTo>
                  <a:lnTo>
                    <a:pt x="283133" y="118287"/>
                  </a:lnTo>
                  <a:lnTo>
                    <a:pt x="283006" y="116801"/>
                  </a:lnTo>
                  <a:lnTo>
                    <a:pt x="283133" y="115849"/>
                  </a:lnTo>
                  <a:lnTo>
                    <a:pt x="285991" y="115620"/>
                  </a:lnTo>
                  <a:lnTo>
                    <a:pt x="285165" y="114376"/>
                  </a:lnTo>
                  <a:lnTo>
                    <a:pt x="286169" y="114198"/>
                  </a:lnTo>
                  <a:lnTo>
                    <a:pt x="288251" y="113398"/>
                  </a:lnTo>
                  <a:lnTo>
                    <a:pt x="290258" y="112534"/>
                  </a:lnTo>
                  <a:lnTo>
                    <a:pt x="289699" y="110934"/>
                  </a:lnTo>
                  <a:lnTo>
                    <a:pt x="289928" y="109778"/>
                  </a:lnTo>
                  <a:lnTo>
                    <a:pt x="290258" y="108267"/>
                  </a:lnTo>
                  <a:lnTo>
                    <a:pt x="290029" y="106870"/>
                  </a:lnTo>
                  <a:lnTo>
                    <a:pt x="292290" y="103276"/>
                  </a:lnTo>
                  <a:close/>
                </a:path>
                <a:path w="307975" h="434975">
                  <a:moveTo>
                    <a:pt x="304317" y="81330"/>
                  </a:moveTo>
                  <a:lnTo>
                    <a:pt x="303682" y="79908"/>
                  </a:lnTo>
                  <a:lnTo>
                    <a:pt x="303491" y="79552"/>
                  </a:lnTo>
                  <a:lnTo>
                    <a:pt x="303314" y="79171"/>
                  </a:lnTo>
                  <a:lnTo>
                    <a:pt x="303110" y="78803"/>
                  </a:lnTo>
                  <a:lnTo>
                    <a:pt x="302755" y="78066"/>
                  </a:lnTo>
                  <a:lnTo>
                    <a:pt x="302488" y="77165"/>
                  </a:lnTo>
                  <a:lnTo>
                    <a:pt x="300647" y="77825"/>
                  </a:lnTo>
                  <a:lnTo>
                    <a:pt x="299897" y="78320"/>
                  </a:lnTo>
                  <a:lnTo>
                    <a:pt x="301155" y="80225"/>
                  </a:lnTo>
                  <a:lnTo>
                    <a:pt x="300228" y="80937"/>
                  </a:lnTo>
                  <a:lnTo>
                    <a:pt x="300520" y="82435"/>
                  </a:lnTo>
                  <a:lnTo>
                    <a:pt x="300951" y="83197"/>
                  </a:lnTo>
                  <a:lnTo>
                    <a:pt x="303657" y="82461"/>
                  </a:lnTo>
                  <a:lnTo>
                    <a:pt x="304317" y="81330"/>
                  </a:lnTo>
                  <a:close/>
                </a:path>
                <a:path w="307975" h="434975">
                  <a:moveTo>
                    <a:pt x="307886" y="110109"/>
                  </a:moveTo>
                  <a:lnTo>
                    <a:pt x="304012" y="108953"/>
                  </a:lnTo>
                  <a:lnTo>
                    <a:pt x="303110" y="109347"/>
                  </a:lnTo>
                  <a:lnTo>
                    <a:pt x="301383" y="110159"/>
                  </a:lnTo>
                  <a:lnTo>
                    <a:pt x="303339" y="111506"/>
                  </a:lnTo>
                  <a:lnTo>
                    <a:pt x="302653" y="112585"/>
                  </a:lnTo>
                  <a:lnTo>
                    <a:pt x="302412" y="112966"/>
                  </a:lnTo>
                  <a:lnTo>
                    <a:pt x="305650" y="114769"/>
                  </a:lnTo>
                  <a:lnTo>
                    <a:pt x="307327" y="114300"/>
                  </a:lnTo>
                  <a:lnTo>
                    <a:pt x="307454" y="113512"/>
                  </a:lnTo>
                  <a:lnTo>
                    <a:pt x="307733" y="112166"/>
                  </a:lnTo>
                  <a:lnTo>
                    <a:pt x="307886" y="110109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697417" y="9220339"/>
              <a:ext cx="3464560" cy="556895"/>
            </a:xfrm>
            <a:custGeom>
              <a:avLst/>
              <a:gdLst/>
              <a:ahLst/>
              <a:cxnLst/>
              <a:rect l="l" t="t" r="r" b="b"/>
              <a:pathLst>
                <a:path w="3464560" h="556895">
                  <a:moveTo>
                    <a:pt x="203" y="556387"/>
                  </a:moveTo>
                  <a:lnTo>
                    <a:pt x="152" y="556209"/>
                  </a:lnTo>
                  <a:lnTo>
                    <a:pt x="127" y="555967"/>
                  </a:lnTo>
                  <a:lnTo>
                    <a:pt x="76" y="555790"/>
                  </a:lnTo>
                  <a:lnTo>
                    <a:pt x="0" y="556387"/>
                  </a:lnTo>
                  <a:lnTo>
                    <a:pt x="203" y="556387"/>
                  </a:lnTo>
                  <a:close/>
                </a:path>
                <a:path w="3464560" h="556895">
                  <a:moveTo>
                    <a:pt x="4495" y="543966"/>
                  </a:moveTo>
                  <a:lnTo>
                    <a:pt x="2819" y="542213"/>
                  </a:lnTo>
                  <a:lnTo>
                    <a:pt x="2413" y="541858"/>
                  </a:lnTo>
                  <a:lnTo>
                    <a:pt x="2209" y="541375"/>
                  </a:lnTo>
                  <a:lnTo>
                    <a:pt x="1917" y="540956"/>
                  </a:lnTo>
                  <a:lnTo>
                    <a:pt x="1054" y="547954"/>
                  </a:lnTo>
                  <a:lnTo>
                    <a:pt x="3568" y="546849"/>
                  </a:lnTo>
                  <a:lnTo>
                    <a:pt x="4495" y="543966"/>
                  </a:lnTo>
                  <a:close/>
                </a:path>
                <a:path w="3464560" h="556895">
                  <a:moveTo>
                    <a:pt x="13957" y="545274"/>
                  </a:moveTo>
                  <a:lnTo>
                    <a:pt x="13487" y="543661"/>
                  </a:lnTo>
                  <a:lnTo>
                    <a:pt x="13004" y="542112"/>
                  </a:lnTo>
                  <a:lnTo>
                    <a:pt x="12026" y="542759"/>
                  </a:lnTo>
                  <a:lnTo>
                    <a:pt x="11125" y="542810"/>
                  </a:lnTo>
                  <a:lnTo>
                    <a:pt x="9766" y="542912"/>
                  </a:lnTo>
                  <a:lnTo>
                    <a:pt x="9474" y="543661"/>
                  </a:lnTo>
                  <a:lnTo>
                    <a:pt x="9842" y="544766"/>
                  </a:lnTo>
                  <a:lnTo>
                    <a:pt x="9969" y="546455"/>
                  </a:lnTo>
                  <a:lnTo>
                    <a:pt x="11201" y="547674"/>
                  </a:lnTo>
                  <a:lnTo>
                    <a:pt x="12331" y="547306"/>
                  </a:lnTo>
                  <a:lnTo>
                    <a:pt x="13512" y="546925"/>
                  </a:lnTo>
                  <a:lnTo>
                    <a:pt x="13957" y="545274"/>
                  </a:lnTo>
                  <a:close/>
                </a:path>
                <a:path w="3464560" h="556895">
                  <a:moveTo>
                    <a:pt x="17729" y="523532"/>
                  </a:moveTo>
                  <a:lnTo>
                    <a:pt x="17170" y="521423"/>
                  </a:lnTo>
                  <a:lnTo>
                    <a:pt x="14566" y="519468"/>
                  </a:lnTo>
                  <a:lnTo>
                    <a:pt x="10325" y="520369"/>
                  </a:lnTo>
                  <a:lnTo>
                    <a:pt x="9512" y="519671"/>
                  </a:lnTo>
                  <a:lnTo>
                    <a:pt x="8420" y="517728"/>
                  </a:lnTo>
                  <a:lnTo>
                    <a:pt x="7683" y="516597"/>
                  </a:lnTo>
                  <a:lnTo>
                    <a:pt x="6235" y="517829"/>
                  </a:lnTo>
                  <a:lnTo>
                    <a:pt x="5753" y="518629"/>
                  </a:lnTo>
                  <a:lnTo>
                    <a:pt x="5499" y="520242"/>
                  </a:lnTo>
                  <a:lnTo>
                    <a:pt x="5956" y="520915"/>
                  </a:lnTo>
                  <a:lnTo>
                    <a:pt x="8140" y="520547"/>
                  </a:lnTo>
                  <a:lnTo>
                    <a:pt x="8763" y="521627"/>
                  </a:lnTo>
                  <a:lnTo>
                    <a:pt x="5702" y="521868"/>
                  </a:lnTo>
                  <a:lnTo>
                    <a:pt x="4826" y="523049"/>
                  </a:lnTo>
                  <a:lnTo>
                    <a:pt x="3975" y="524306"/>
                  </a:lnTo>
                  <a:lnTo>
                    <a:pt x="3238" y="530263"/>
                  </a:lnTo>
                  <a:lnTo>
                    <a:pt x="3467" y="530555"/>
                  </a:lnTo>
                  <a:lnTo>
                    <a:pt x="4902" y="532549"/>
                  </a:lnTo>
                  <a:lnTo>
                    <a:pt x="7810" y="533666"/>
                  </a:lnTo>
                  <a:lnTo>
                    <a:pt x="9296" y="532942"/>
                  </a:lnTo>
                  <a:lnTo>
                    <a:pt x="9474" y="532968"/>
                  </a:lnTo>
                  <a:lnTo>
                    <a:pt x="9474" y="533095"/>
                  </a:lnTo>
                  <a:lnTo>
                    <a:pt x="9740" y="533425"/>
                  </a:lnTo>
                  <a:lnTo>
                    <a:pt x="10147" y="533476"/>
                  </a:lnTo>
                  <a:lnTo>
                    <a:pt x="10553" y="533666"/>
                  </a:lnTo>
                  <a:lnTo>
                    <a:pt x="10718" y="532587"/>
                  </a:lnTo>
                  <a:lnTo>
                    <a:pt x="10769" y="532066"/>
                  </a:lnTo>
                  <a:lnTo>
                    <a:pt x="13804" y="530428"/>
                  </a:lnTo>
                  <a:lnTo>
                    <a:pt x="17373" y="527900"/>
                  </a:lnTo>
                  <a:lnTo>
                    <a:pt x="17297" y="525360"/>
                  </a:lnTo>
                  <a:lnTo>
                    <a:pt x="17729" y="523532"/>
                  </a:lnTo>
                  <a:close/>
                </a:path>
                <a:path w="3464560" h="556895">
                  <a:moveTo>
                    <a:pt x="28016" y="555231"/>
                  </a:moveTo>
                  <a:lnTo>
                    <a:pt x="27787" y="554736"/>
                  </a:lnTo>
                  <a:lnTo>
                    <a:pt x="27749" y="554456"/>
                  </a:lnTo>
                  <a:lnTo>
                    <a:pt x="27470" y="553935"/>
                  </a:lnTo>
                  <a:lnTo>
                    <a:pt x="27089" y="553605"/>
                  </a:lnTo>
                  <a:lnTo>
                    <a:pt x="26619" y="554050"/>
                  </a:lnTo>
                  <a:lnTo>
                    <a:pt x="26492" y="554177"/>
                  </a:lnTo>
                  <a:lnTo>
                    <a:pt x="26670" y="554710"/>
                  </a:lnTo>
                  <a:lnTo>
                    <a:pt x="27012" y="555485"/>
                  </a:lnTo>
                  <a:lnTo>
                    <a:pt x="27419" y="555815"/>
                  </a:lnTo>
                  <a:lnTo>
                    <a:pt x="27889" y="555358"/>
                  </a:lnTo>
                  <a:lnTo>
                    <a:pt x="28016" y="555231"/>
                  </a:lnTo>
                  <a:close/>
                </a:path>
                <a:path w="3464560" h="556895">
                  <a:moveTo>
                    <a:pt x="38087" y="550087"/>
                  </a:moveTo>
                  <a:lnTo>
                    <a:pt x="37312" y="548665"/>
                  </a:lnTo>
                  <a:lnTo>
                    <a:pt x="36626" y="547382"/>
                  </a:lnTo>
                  <a:lnTo>
                    <a:pt x="35699" y="547700"/>
                  </a:lnTo>
                  <a:lnTo>
                    <a:pt x="34671" y="548081"/>
                  </a:lnTo>
                  <a:lnTo>
                    <a:pt x="33261" y="551014"/>
                  </a:lnTo>
                  <a:lnTo>
                    <a:pt x="33591" y="551014"/>
                  </a:lnTo>
                  <a:lnTo>
                    <a:pt x="34950" y="550964"/>
                  </a:lnTo>
                  <a:lnTo>
                    <a:pt x="35394" y="552780"/>
                  </a:lnTo>
                  <a:lnTo>
                    <a:pt x="36677" y="552424"/>
                  </a:lnTo>
                  <a:lnTo>
                    <a:pt x="37807" y="551916"/>
                  </a:lnTo>
                  <a:lnTo>
                    <a:pt x="38087" y="550087"/>
                  </a:lnTo>
                  <a:close/>
                </a:path>
                <a:path w="3464560" h="556895">
                  <a:moveTo>
                    <a:pt x="54952" y="556412"/>
                  </a:moveTo>
                  <a:lnTo>
                    <a:pt x="54825" y="556387"/>
                  </a:lnTo>
                  <a:lnTo>
                    <a:pt x="54203" y="555815"/>
                  </a:lnTo>
                  <a:lnTo>
                    <a:pt x="53454" y="555739"/>
                  </a:lnTo>
                  <a:lnTo>
                    <a:pt x="53073" y="556094"/>
                  </a:lnTo>
                  <a:lnTo>
                    <a:pt x="52895" y="556310"/>
                  </a:lnTo>
                  <a:lnTo>
                    <a:pt x="54952" y="556412"/>
                  </a:lnTo>
                  <a:close/>
                </a:path>
                <a:path w="3464560" h="556895">
                  <a:moveTo>
                    <a:pt x="59804" y="556412"/>
                  </a:moveTo>
                  <a:lnTo>
                    <a:pt x="58521" y="555040"/>
                  </a:lnTo>
                  <a:lnTo>
                    <a:pt x="57315" y="554659"/>
                  </a:lnTo>
                  <a:lnTo>
                    <a:pt x="55587" y="555840"/>
                  </a:lnTo>
                  <a:lnTo>
                    <a:pt x="55308" y="556044"/>
                  </a:lnTo>
                  <a:lnTo>
                    <a:pt x="55283" y="556209"/>
                  </a:lnTo>
                  <a:lnTo>
                    <a:pt x="55054" y="556412"/>
                  </a:lnTo>
                  <a:lnTo>
                    <a:pt x="59804" y="556412"/>
                  </a:lnTo>
                  <a:close/>
                </a:path>
                <a:path w="3464560" h="556895">
                  <a:moveTo>
                    <a:pt x="68580" y="556387"/>
                  </a:moveTo>
                  <a:lnTo>
                    <a:pt x="66649" y="555091"/>
                  </a:lnTo>
                  <a:lnTo>
                    <a:pt x="64465" y="554990"/>
                  </a:lnTo>
                  <a:lnTo>
                    <a:pt x="61760" y="556387"/>
                  </a:lnTo>
                  <a:lnTo>
                    <a:pt x="68580" y="556387"/>
                  </a:lnTo>
                  <a:close/>
                </a:path>
                <a:path w="3464560" h="556895">
                  <a:moveTo>
                    <a:pt x="70218" y="507822"/>
                  </a:moveTo>
                  <a:lnTo>
                    <a:pt x="70040" y="507568"/>
                  </a:lnTo>
                  <a:lnTo>
                    <a:pt x="69964" y="507695"/>
                  </a:lnTo>
                  <a:lnTo>
                    <a:pt x="70116" y="507720"/>
                  </a:lnTo>
                  <a:close/>
                </a:path>
                <a:path w="3464560" h="556895">
                  <a:moveTo>
                    <a:pt x="77546" y="544347"/>
                  </a:moveTo>
                  <a:lnTo>
                    <a:pt x="75958" y="543382"/>
                  </a:lnTo>
                  <a:lnTo>
                    <a:pt x="75018" y="543382"/>
                  </a:lnTo>
                  <a:lnTo>
                    <a:pt x="73939" y="543687"/>
                  </a:lnTo>
                  <a:lnTo>
                    <a:pt x="73875" y="543064"/>
                  </a:lnTo>
                  <a:lnTo>
                    <a:pt x="73787" y="542734"/>
                  </a:lnTo>
                  <a:lnTo>
                    <a:pt x="72796" y="540829"/>
                  </a:lnTo>
                  <a:lnTo>
                    <a:pt x="72453" y="540829"/>
                  </a:lnTo>
                  <a:lnTo>
                    <a:pt x="69989" y="542239"/>
                  </a:lnTo>
                  <a:lnTo>
                    <a:pt x="69418" y="542734"/>
                  </a:lnTo>
                  <a:lnTo>
                    <a:pt x="68808" y="543064"/>
                  </a:lnTo>
                  <a:lnTo>
                    <a:pt x="68732" y="542886"/>
                  </a:lnTo>
                  <a:lnTo>
                    <a:pt x="68668" y="542734"/>
                  </a:lnTo>
                  <a:lnTo>
                    <a:pt x="68059" y="541350"/>
                  </a:lnTo>
                  <a:lnTo>
                    <a:pt x="61315" y="537184"/>
                  </a:lnTo>
                  <a:lnTo>
                    <a:pt x="61836" y="537184"/>
                  </a:lnTo>
                  <a:lnTo>
                    <a:pt x="61353" y="536562"/>
                  </a:lnTo>
                  <a:lnTo>
                    <a:pt x="61937" y="535660"/>
                  </a:lnTo>
                  <a:lnTo>
                    <a:pt x="62636" y="535152"/>
                  </a:lnTo>
                  <a:lnTo>
                    <a:pt x="63411" y="535152"/>
                  </a:lnTo>
                  <a:lnTo>
                    <a:pt x="64338" y="535660"/>
                  </a:lnTo>
                  <a:lnTo>
                    <a:pt x="66827" y="535660"/>
                  </a:lnTo>
                  <a:lnTo>
                    <a:pt x="65646" y="531761"/>
                  </a:lnTo>
                  <a:lnTo>
                    <a:pt x="65608" y="531342"/>
                  </a:lnTo>
                  <a:lnTo>
                    <a:pt x="65519" y="530364"/>
                  </a:lnTo>
                  <a:lnTo>
                    <a:pt x="61760" y="530364"/>
                  </a:lnTo>
                  <a:lnTo>
                    <a:pt x="62331" y="528904"/>
                  </a:lnTo>
                  <a:lnTo>
                    <a:pt x="62433" y="527850"/>
                  </a:lnTo>
                  <a:lnTo>
                    <a:pt x="62585" y="526669"/>
                  </a:lnTo>
                  <a:lnTo>
                    <a:pt x="62242" y="526313"/>
                  </a:lnTo>
                  <a:lnTo>
                    <a:pt x="61302" y="525335"/>
                  </a:lnTo>
                  <a:lnTo>
                    <a:pt x="60020" y="526313"/>
                  </a:lnTo>
                  <a:lnTo>
                    <a:pt x="58508" y="526313"/>
                  </a:lnTo>
                  <a:lnTo>
                    <a:pt x="57340" y="525043"/>
                  </a:lnTo>
                  <a:lnTo>
                    <a:pt x="56375" y="524357"/>
                  </a:lnTo>
                  <a:lnTo>
                    <a:pt x="55803" y="523963"/>
                  </a:lnTo>
                  <a:lnTo>
                    <a:pt x="51904" y="524357"/>
                  </a:lnTo>
                  <a:lnTo>
                    <a:pt x="51485" y="524357"/>
                  </a:lnTo>
                  <a:lnTo>
                    <a:pt x="49682" y="524103"/>
                  </a:lnTo>
                  <a:lnTo>
                    <a:pt x="46520" y="523608"/>
                  </a:lnTo>
                  <a:lnTo>
                    <a:pt x="45618" y="523836"/>
                  </a:lnTo>
                  <a:lnTo>
                    <a:pt x="44919" y="524357"/>
                  </a:lnTo>
                  <a:lnTo>
                    <a:pt x="42202" y="521843"/>
                  </a:lnTo>
                  <a:lnTo>
                    <a:pt x="38633" y="521271"/>
                  </a:lnTo>
                  <a:lnTo>
                    <a:pt x="34950" y="519671"/>
                  </a:lnTo>
                  <a:lnTo>
                    <a:pt x="34366" y="520065"/>
                  </a:lnTo>
                  <a:lnTo>
                    <a:pt x="33794" y="520344"/>
                  </a:lnTo>
                  <a:lnTo>
                    <a:pt x="30022" y="522274"/>
                  </a:lnTo>
                  <a:lnTo>
                    <a:pt x="29591" y="526313"/>
                  </a:lnTo>
                  <a:lnTo>
                    <a:pt x="29425" y="526669"/>
                  </a:lnTo>
                  <a:lnTo>
                    <a:pt x="27368" y="529729"/>
                  </a:lnTo>
                  <a:lnTo>
                    <a:pt x="27533" y="530364"/>
                  </a:lnTo>
                  <a:lnTo>
                    <a:pt x="27305" y="530364"/>
                  </a:lnTo>
                  <a:lnTo>
                    <a:pt x="28346" y="530860"/>
                  </a:lnTo>
                  <a:lnTo>
                    <a:pt x="28778" y="531342"/>
                  </a:lnTo>
                  <a:lnTo>
                    <a:pt x="29222" y="531761"/>
                  </a:lnTo>
                  <a:lnTo>
                    <a:pt x="27724" y="532320"/>
                  </a:lnTo>
                  <a:lnTo>
                    <a:pt x="26466" y="533298"/>
                  </a:lnTo>
                  <a:lnTo>
                    <a:pt x="24726" y="534530"/>
                  </a:lnTo>
                  <a:lnTo>
                    <a:pt x="24752" y="535152"/>
                  </a:lnTo>
                  <a:lnTo>
                    <a:pt x="24599" y="535152"/>
                  </a:lnTo>
                  <a:lnTo>
                    <a:pt x="23698" y="533869"/>
                  </a:lnTo>
                  <a:lnTo>
                    <a:pt x="21856" y="535152"/>
                  </a:lnTo>
                  <a:lnTo>
                    <a:pt x="21564" y="535152"/>
                  </a:lnTo>
                  <a:lnTo>
                    <a:pt x="21564" y="535660"/>
                  </a:lnTo>
                  <a:lnTo>
                    <a:pt x="21132" y="535660"/>
                  </a:lnTo>
                  <a:lnTo>
                    <a:pt x="21412" y="535457"/>
                  </a:lnTo>
                  <a:lnTo>
                    <a:pt x="21564" y="535660"/>
                  </a:lnTo>
                  <a:lnTo>
                    <a:pt x="21564" y="535152"/>
                  </a:lnTo>
                  <a:lnTo>
                    <a:pt x="21209" y="535152"/>
                  </a:lnTo>
                  <a:lnTo>
                    <a:pt x="20434" y="534073"/>
                  </a:lnTo>
                  <a:lnTo>
                    <a:pt x="19215" y="534073"/>
                  </a:lnTo>
                  <a:lnTo>
                    <a:pt x="16954" y="537489"/>
                  </a:lnTo>
                  <a:lnTo>
                    <a:pt x="19253" y="540829"/>
                  </a:lnTo>
                  <a:lnTo>
                    <a:pt x="19532" y="541350"/>
                  </a:lnTo>
                  <a:lnTo>
                    <a:pt x="20688" y="543687"/>
                  </a:lnTo>
                  <a:lnTo>
                    <a:pt x="23025" y="544766"/>
                  </a:lnTo>
                  <a:lnTo>
                    <a:pt x="20942" y="544588"/>
                  </a:lnTo>
                  <a:lnTo>
                    <a:pt x="20408" y="543636"/>
                  </a:lnTo>
                  <a:lnTo>
                    <a:pt x="18681" y="543560"/>
                  </a:lnTo>
                  <a:lnTo>
                    <a:pt x="16878" y="545820"/>
                  </a:lnTo>
                  <a:lnTo>
                    <a:pt x="16497" y="547801"/>
                  </a:lnTo>
                  <a:lnTo>
                    <a:pt x="16929" y="547827"/>
                  </a:lnTo>
                  <a:lnTo>
                    <a:pt x="18275" y="548081"/>
                  </a:lnTo>
                  <a:lnTo>
                    <a:pt x="18834" y="548614"/>
                  </a:lnTo>
                  <a:lnTo>
                    <a:pt x="18224" y="550595"/>
                  </a:lnTo>
                  <a:lnTo>
                    <a:pt x="17221" y="550316"/>
                  </a:lnTo>
                  <a:lnTo>
                    <a:pt x="14566" y="549808"/>
                  </a:lnTo>
                  <a:lnTo>
                    <a:pt x="12725" y="548881"/>
                  </a:lnTo>
                  <a:lnTo>
                    <a:pt x="11201" y="550672"/>
                  </a:lnTo>
                  <a:lnTo>
                    <a:pt x="9740" y="551345"/>
                  </a:lnTo>
                  <a:lnTo>
                    <a:pt x="8915" y="552348"/>
                  </a:lnTo>
                  <a:lnTo>
                    <a:pt x="8712" y="554863"/>
                  </a:lnTo>
                  <a:lnTo>
                    <a:pt x="8458" y="555612"/>
                  </a:lnTo>
                  <a:lnTo>
                    <a:pt x="8343" y="556412"/>
                  </a:lnTo>
                  <a:lnTo>
                    <a:pt x="24460" y="556412"/>
                  </a:lnTo>
                  <a:lnTo>
                    <a:pt x="25057" y="554609"/>
                  </a:lnTo>
                  <a:lnTo>
                    <a:pt x="25057" y="552551"/>
                  </a:lnTo>
                  <a:lnTo>
                    <a:pt x="22821" y="549490"/>
                  </a:lnTo>
                  <a:lnTo>
                    <a:pt x="23329" y="547852"/>
                  </a:lnTo>
                  <a:lnTo>
                    <a:pt x="22517" y="546430"/>
                  </a:lnTo>
                  <a:lnTo>
                    <a:pt x="22199" y="545871"/>
                  </a:lnTo>
                  <a:lnTo>
                    <a:pt x="23075" y="544791"/>
                  </a:lnTo>
                  <a:lnTo>
                    <a:pt x="24726" y="545541"/>
                  </a:lnTo>
                  <a:lnTo>
                    <a:pt x="25323" y="545833"/>
                  </a:lnTo>
                  <a:lnTo>
                    <a:pt x="26949" y="545541"/>
                  </a:lnTo>
                  <a:lnTo>
                    <a:pt x="27965" y="545376"/>
                  </a:lnTo>
                  <a:lnTo>
                    <a:pt x="29057" y="543826"/>
                  </a:lnTo>
                  <a:lnTo>
                    <a:pt x="29451" y="544347"/>
                  </a:lnTo>
                  <a:lnTo>
                    <a:pt x="29883" y="545096"/>
                  </a:lnTo>
                  <a:lnTo>
                    <a:pt x="30886" y="545541"/>
                  </a:lnTo>
                  <a:lnTo>
                    <a:pt x="31521" y="545541"/>
                  </a:lnTo>
                  <a:lnTo>
                    <a:pt x="32156" y="545998"/>
                  </a:lnTo>
                  <a:lnTo>
                    <a:pt x="33032" y="545998"/>
                  </a:lnTo>
                  <a:lnTo>
                    <a:pt x="35026" y="546277"/>
                  </a:lnTo>
                  <a:lnTo>
                    <a:pt x="37020" y="546277"/>
                  </a:lnTo>
                  <a:lnTo>
                    <a:pt x="38722" y="545998"/>
                  </a:lnTo>
                  <a:lnTo>
                    <a:pt x="38125" y="545998"/>
                  </a:lnTo>
                  <a:lnTo>
                    <a:pt x="38785" y="545719"/>
                  </a:lnTo>
                  <a:lnTo>
                    <a:pt x="38684" y="548932"/>
                  </a:lnTo>
                  <a:lnTo>
                    <a:pt x="41681" y="550214"/>
                  </a:lnTo>
                  <a:lnTo>
                    <a:pt x="43929" y="548932"/>
                  </a:lnTo>
                  <a:lnTo>
                    <a:pt x="44691" y="548436"/>
                  </a:lnTo>
                  <a:lnTo>
                    <a:pt x="45440" y="547827"/>
                  </a:lnTo>
                  <a:lnTo>
                    <a:pt x="45542" y="544728"/>
                  </a:lnTo>
                  <a:lnTo>
                    <a:pt x="45834" y="545096"/>
                  </a:lnTo>
                  <a:lnTo>
                    <a:pt x="47129" y="545096"/>
                  </a:lnTo>
                  <a:lnTo>
                    <a:pt x="46609" y="544347"/>
                  </a:lnTo>
                  <a:lnTo>
                    <a:pt x="45554" y="544347"/>
                  </a:lnTo>
                  <a:lnTo>
                    <a:pt x="45250" y="544347"/>
                  </a:lnTo>
                  <a:lnTo>
                    <a:pt x="44729" y="543687"/>
                  </a:lnTo>
                  <a:lnTo>
                    <a:pt x="44500" y="543382"/>
                  </a:lnTo>
                  <a:lnTo>
                    <a:pt x="44183" y="543064"/>
                  </a:lnTo>
                  <a:lnTo>
                    <a:pt x="42125" y="542378"/>
                  </a:lnTo>
                  <a:lnTo>
                    <a:pt x="40995" y="542378"/>
                  </a:lnTo>
                  <a:lnTo>
                    <a:pt x="41021" y="542239"/>
                  </a:lnTo>
                  <a:lnTo>
                    <a:pt x="42303" y="540829"/>
                  </a:lnTo>
                  <a:lnTo>
                    <a:pt x="42494" y="540512"/>
                  </a:lnTo>
                  <a:lnTo>
                    <a:pt x="42379" y="540270"/>
                  </a:lnTo>
                  <a:lnTo>
                    <a:pt x="45554" y="543687"/>
                  </a:lnTo>
                  <a:lnTo>
                    <a:pt x="46151" y="543687"/>
                  </a:lnTo>
                  <a:lnTo>
                    <a:pt x="46609" y="544347"/>
                  </a:lnTo>
                  <a:lnTo>
                    <a:pt x="77546" y="544347"/>
                  </a:lnTo>
                  <a:close/>
                </a:path>
                <a:path w="3464560" h="556895">
                  <a:moveTo>
                    <a:pt x="80530" y="544347"/>
                  </a:moveTo>
                  <a:lnTo>
                    <a:pt x="77800" y="543775"/>
                  </a:lnTo>
                  <a:lnTo>
                    <a:pt x="77863" y="544347"/>
                  </a:lnTo>
                  <a:lnTo>
                    <a:pt x="80530" y="544347"/>
                  </a:lnTo>
                  <a:close/>
                </a:path>
                <a:path w="3464560" h="556895">
                  <a:moveTo>
                    <a:pt x="81902" y="546277"/>
                  </a:moveTo>
                  <a:lnTo>
                    <a:pt x="81889" y="545376"/>
                  </a:lnTo>
                  <a:lnTo>
                    <a:pt x="81711" y="545096"/>
                  </a:lnTo>
                  <a:lnTo>
                    <a:pt x="47129" y="545096"/>
                  </a:lnTo>
                  <a:lnTo>
                    <a:pt x="47752" y="545998"/>
                  </a:lnTo>
                  <a:lnTo>
                    <a:pt x="48920" y="548055"/>
                  </a:lnTo>
                  <a:lnTo>
                    <a:pt x="49009" y="552856"/>
                  </a:lnTo>
                  <a:lnTo>
                    <a:pt x="51574" y="554075"/>
                  </a:lnTo>
                  <a:lnTo>
                    <a:pt x="52311" y="554075"/>
                  </a:lnTo>
                  <a:lnTo>
                    <a:pt x="55359" y="552119"/>
                  </a:lnTo>
                  <a:lnTo>
                    <a:pt x="56908" y="551091"/>
                  </a:lnTo>
                  <a:lnTo>
                    <a:pt x="59931" y="548932"/>
                  </a:lnTo>
                  <a:lnTo>
                    <a:pt x="59270" y="548932"/>
                  </a:lnTo>
                  <a:lnTo>
                    <a:pt x="58877" y="547408"/>
                  </a:lnTo>
                  <a:lnTo>
                    <a:pt x="60985" y="547827"/>
                  </a:lnTo>
                  <a:lnTo>
                    <a:pt x="61112" y="548055"/>
                  </a:lnTo>
                  <a:lnTo>
                    <a:pt x="61125" y="548932"/>
                  </a:lnTo>
                  <a:lnTo>
                    <a:pt x="60693" y="548932"/>
                  </a:lnTo>
                  <a:lnTo>
                    <a:pt x="64820" y="551548"/>
                  </a:lnTo>
                  <a:lnTo>
                    <a:pt x="66548" y="551776"/>
                  </a:lnTo>
                  <a:lnTo>
                    <a:pt x="68897" y="548932"/>
                  </a:lnTo>
                  <a:lnTo>
                    <a:pt x="69062" y="548932"/>
                  </a:lnTo>
                  <a:lnTo>
                    <a:pt x="69151" y="548081"/>
                  </a:lnTo>
                  <a:lnTo>
                    <a:pt x="69773" y="548932"/>
                  </a:lnTo>
                  <a:lnTo>
                    <a:pt x="69672" y="552119"/>
                  </a:lnTo>
                  <a:lnTo>
                    <a:pt x="69596" y="552399"/>
                  </a:lnTo>
                  <a:lnTo>
                    <a:pt x="69494" y="552856"/>
                  </a:lnTo>
                  <a:lnTo>
                    <a:pt x="69189" y="554075"/>
                  </a:lnTo>
                  <a:lnTo>
                    <a:pt x="70980" y="554075"/>
                  </a:lnTo>
                  <a:lnTo>
                    <a:pt x="71462" y="554215"/>
                  </a:lnTo>
                  <a:lnTo>
                    <a:pt x="71843" y="554075"/>
                  </a:lnTo>
                  <a:lnTo>
                    <a:pt x="73914" y="554075"/>
                  </a:lnTo>
                  <a:lnTo>
                    <a:pt x="74625" y="552399"/>
                  </a:lnTo>
                  <a:lnTo>
                    <a:pt x="74777" y="552399"/>
                  </a:lnTo>
                  <a:lnTo>
                    <a:pt x="76568" y="552119"/>
                  </a:lnTo>
                  <a:lnTo>
                    <a:pt x="76619" y="552399"/>
                  </a:lnTo>
                  <a:lnTo>
                    <a:pt x="76212" y="552399"/>
                  </a:lnTo>
                  <a:lnTo>
                    <a:pt x="77000" y="553758"/>
                  </a:lnTo>
                  <a:lnTo>
                    <a:pt x="78397" y="552856"/>
                  </a:lnTo>
                  <a:lnTo>
                    <a:pt x="78828" y="552399"/>
                  </a:lnTo>
                  <a:lnTo>
                    <a:pt x="79311" y="552119"/>
                  </a:lnTo>
                  <a:lnTo>
                    <a:pt x="79184" y="552119"/>
                  </a:lnTo>
                  <a:lnTo>
                    <a:pt x="79260" y="551548"/>
                  </a:lnTo>
                  <a:lnTo>
                    <a:pt x="79489" y="551548"/>
                  </a:lnTo>
                  <a:lnTo>
                    <a:pt x="80340" y="551268"/>
                  </a:lnTo>
                  <a:lnTo>
                    <a:pt x="81241" y="550672"/>
                  </a:lnTo>
                  <a:lnTo>
                    <a:pt x="81292" y="550214"/>
                  </a:lnTo>
                  <a:lnTo>
                    <a:pt x="81546" y="548436"/>
                  </a:lnTo>
                  <a:lnTo>
                    <a:pt x="81140" y="548436"/>
                  </a:lnTo>
                  <a:lnTo>
                    <a:pt x="81038" y="548055"/>
                  </a:lnTo>
                  <a:lnTo>
                    <a:pt x="81521" y="547408"/>
                  </a:lnTo>
                  <a:lnTo>
                    <a:pt x="81661" y="547204"/>
                  </a:lnTo>
                  <a:lnTo>
                    <a:pt x="81902" y="546277"/>
                  </a:lnTo>
                  <a:close/>
                </a:path>
                <a:path w="3464560" h="556895">
                  <a:moveTo>
                    <a:pt x="102349" y="519087"/>
                  </a:moveTo>
                  <a:lnTo>
                    <a:pt x="100622" y="516623"/>
                  </a:lnTo>
                  <a:lnTo>
                    <a:pt x="99187" y="516432"/>
                  </a:lnTo>
                  <a:lnTo>
                    <a:pt x="97536" y="517131"/>
                  </a:lnTo>
                  <a:lnTo>
                    <a:pt x="97383" y="517334"/>
                  </a:lnTo>
                  <a:lnTo>
                    <a:pt x="94170" y="515899"/>
                  </a:lnTo>
                  <a:lnTo>
                    <a:pt x="93484" y="516280"/>
                  </a:lnTo>
                  <a:lnTo>
                    <a:pt x="93383" y="516877"/>
                  </a:lnTo>
                  <a:lnTo>
                    <a:pt x="92913" y="517359"/>
                  </a:lnTo>
                  <a:lnTo>
                    <a:pt x="93992" y="514743"/>
                  </a:lnTo>
                  <a:lnTo>
                    <a:pt x="89776" y="512432"/>
                  </a:lnTo>
                  <a:lnTo>
                    <a:pt x="86410" y="512229"/>
                  </a:lnTo>
                  <a:lnTo>
                    <a:pt x="86233" y="511937"/>
                  </a:lnTo>
                  <a:lnTo>
                    <a:pt x="86258" y="511632"/>
                  </a:lnTo>
                  <a:lnTo>
                    <a:pt x="85026" y="510578"/>
                  </a:lnTo>
                  <a:lnTo>
                    <a:pt x="85026" y="509879"/>
                  </a:lnTo>
                  <a:lnTo>
                    <a:pt x="85382" y="508876"/>
                  </a:lnTo>
                  <a:lnTo>
                    <a:pt x="88036" y="509295"/>
                  </a:lnTo>
                  <a:lnTo>
                    <a:pt x="87033" y="507111"/>
                  </a:lnTo>
                  <a:lnTo>
                    <a:pt x="88290" y="502615"/>
                  </a:lnTo>
                  <a:lnTo>
                    <a:pt x="87820" y="501891"/>
                  </a:lnTo>
                  <a:lnTo>
                    <a:pt x="83350" y="501345"/>
                  </a:lnTo>
                  <a:lnTo>
                    <a:pt x="82321" y="501815"/>
                  </a:lnTo>
                  <a:lnTo>
                    <a:pt x="82067" y="499960"/>
                  </a:lnTo>
                  <a:lnTo>
                    <a:pt x="81635" y="499706"/>
                  </a:lnTo>
                  <a:lnTo>
                    <a:pt x="81394" y="499402"/>
                  </a:lnTo>
                  <a:lnTo>
                    <a:pt x="80314" y="500913"/>
                  </a:lnTo>
                  <a:lnTo>
                    <a:pt x="79082" y="502323"/>
                  </a:lnTo>
                  <a:lnTo>
                    <a:pt x="77495" y="505155"/>
                  </a:lnTo>
                  <a:lnTo>
                    <a:pt x="79260" y="505637"/>
                  </a:lnTo>
                  <a:lnTo>
                    <a:pt x="80137" y="507771"/>
                  </a:lnTo>
                  <a:lnTo>
                    <a:pt x="81635" y="508215"/>
                  </a:lnTo>
                  <a:lnTo>
                    <a:pt x="76022" y="509143"/>
                  </a:lnTo>
                  <a:lnTo>
                    <a:pt x="74841" y="508495"/>
                  </a:lnTo>
                  <a:lnTo>
                    <a:pt x="73558" y="506107"/>
                  </a:lnTo>
                  <a:lnTo>
                    <a:pt x="71628" y="506133"/>
                  </a:lnTo>
                  <a:lnTo>
                    <a:pt x="70218" y="507796"/>
                  </a:lnTo>
                  <a:lnTo>
                    <a:pt x="70269" y="508774"/>
                  </a:lnTo>
                  <a:lnTo>
                    <a:pt x="69659" y="508965"/>
                  </a:lnTo>
                  <a:lnTo>
                    <a:pt x="69392" y="508723"/>
                  </a:lnTo>
                  <a:lnTo>
                    <a:pt x="69646" y="508139"/>
                  </a:lnTo>
                  <a:lnTo>
                    <a:pt x="69989" y="507720"/>
                  </a:lnTo>
                  <a:lnTo>
                    <a:pt x="68681" y="506666"/>
                  </a:lnTo>
                  <a:lnTo>
                    <a:pt x="67360" y="506857"/>
                  </a:lnTo>
                  <a:lnTo>
                    <a:pt x="65468" y="508165"/>
                  </a:lnTo>
                  <a:lnTo>
                    <a:pt x="65443" y="507987"/>
                  </a:lnTo>
                  <a:lnTo>
                    <a:pt x="64655" y="508596"/>
                  </a:lnTo>
                  <a:lnTo>
                    <a:pt x="64414" y="506882"/>
                  </a:lnTo>
                  <a:lnTo>
                    <a:pt x="65366" y="505256"/>
                  </a:lnTo>
                  <a:lnTo>
                    <a:pt x="64020" y="503224"/>
                  </a:lnTo>
                  <a:lnTo>
                    <a:pt x="65278" y="501396"/>
                  </a:lnTo>
                  <a:lnTo>
                    <a:pt x="62280" y="501040"/>
                  </a:lnTo>
                  <a:lnTo>
                    <a:pt x="61658" y="499325"/>
                  </a:lnTo>
                  <a:lnTo>
                    <a:pt x="59550" y="499833"/>
                  </a:lnTo>
                  <a:lnTo>
                    <a:pt x="58318" y="500189"/>
                  </a:lnTo>
                  <a:lnTo>
                    <a:pt x="56908" y="497649"/>
                  </a:lnTo>
                  <a:lnTo>
                    <a:pt x="50812" y="498195"/>
                  </a:lnTo>
                  <a:lnTo>
                    <a:pt x="50355" y="500087"/>
                  </a:lnTo>
                  <a:lnTo>
                    <a:pt x="51066" y="503529"/>
                  </a:lnTo>
                  <a:lnTo>
                    <a:pt x="50266" y="503377"/>
                  </a:lnTo>
                  <a:lnTo>
                    <a:pt x="48679" y="502043"/>
                  </a:lnTo>
                  <a:lnTo>
                    <a:pt x="47574" y="502221"/>
                  </a:lnTo>
                  <a:lnTo>
                    <a:pt x="42608" y="500913"/>
                  </a:lnTo>
                  <a:lnTo>
                    <a:pt x="39319" y="503199"/>
                  </a:lnTo>
                  <a:lnTo>
                    <a:pt x="38963" y="508774"/>
                  </a:lnTo>
                  <a:lnTo>
                    <a:pt x="39293" y="510527"/>
                  </a:lnTo>
                  <a:lnTo>
                    <a:pt x="40246" y="513016"/>
                  </a:lnTo>
                  <a:lnTo>
                    <a:pt x="41998" y="514388"/>
                  </a:lnTo>
                  <a:lnTo>
                    <a:pt x="40792" y="515975"/>
                  </a:lnTo>
                  <a:lnTo>
                    <a:pt x="40373" y="518985"/>
                  </a:lnTo>
                  <a:lnTo>
                    <a:pt x="42024" y="521500"/>
                  </a:lnTo>
                  <a:lnTo>
                    <a:pt x="44919" y="522325"/>
                  </a:lnTo>
                  <a:lnTo>
                    <a:pt x="46901" y="521703"/>
                  </a:lnTo>
                  <a:lnTo>
                    <a:pt x="47574" y="520763"/>
                  </a:lnTo>
                  <a:lnTo>
                    <a:pt x="47752" y="522922"/>
                  </a:lnTo>
                  <a:lnTo>
                    <a:pt x="49784" y="522478"/>
                  </a:lnTo>
                  <a:lnTo>
                    <a:pt x="50812" y="521893"/>
                  </a:lnTo>
                  <a:lnTo>
                    <a:pt x="53047" y="523024"/>
                  </a:lnTo>
                  <a:lnTo>
                    <a:pt x="52222" y="518337"/>
                  </a:lnTo>
                  <a:lnTo>
                    <a:pt x="51066" y="517436"/>
                  </a:lnTo>
                  <a:lnTo>
                    <a:pt x="48298" y="517575"/>
                  </a:lnTo>
                  <a:lnTo>
                    <a:pt x="47828" y="517728"/>
                  </a:lnTo>
                  <a:lnTo>
                    <a:pt x="47548" y="517956"/>
                  </a:lnTo>
                  <a:lnTo>
                    <a:pt x="47193" y="517309"/>
                  </a:lnTo>
                  <a:lnTo>
                    <a:pt x="47498" y="516547"/>
                  </a:lnTo>
                  <a:lnTo>
                    <a:pt x="49911" y="516521"/>
                  </a:lnTo>
                  <a:lnTo>
                    <a:pt x="51384" y="514870"/>
                  </a:lnTo>
                  <a:lnTo>
                    <a:pt x="54648" y="511860"/>
                  </a:lnTo>
                  <a:lnTo>
                    <a:pt x="54978" y="510006"/>
                  </a:lnTo>
                  <a:lnTo>
                    <a:pt x="54051" y="506984"/>
                  </a:lnTo>
                  <a:lnTo>
                    <a:pt x="54952" y="506984"/>
                  </a:lnTo>
                  <a:lnTo>
                    <a:pt x="55727" y="507961"/>
                  </a:lnTo>
                  <a:lnTo>
                    <a:pt x="56286" y="508939"/>
                  </a:lnTo>
                  <a:lnTo>
                    <a:pt x="56807" y="509422"/>
                  </a:lnTo>
                  <a:lnTo>
                    <a:pt x="54825" y="512381"/>
                  </a:lnTo>
                  <a:lnTo>
                    <a:pt x="54076" y="514946"/>
                  </a:lnTo>
                  <a:lnTo>
                    <a:pt x="57518" y="517702"/>
                  </a:lnTo>
                  <a:lnTo>
                    <a:pt x="56515" y="519163"/>
                  </a:lnTo>
                  <a:lnTo>
                    <a:pt x="57772" y="521347"/>
                  </a:lnTo>
                  <a:lnTo>
                    <a:pt x="56807" y="522897"/>
                  </a:lnTo>
                  <a:lnTo>
                    <a:pt x="60071" y="523532"/>
                  </a:lnTo>
                  <a:lnTo>
                    <a:pt x="61036" y="523976"/>
                  </a:lnTo>
                  <a:lnTo>
                    <a:pt x="63868" y="523836"/>
                  </a:lnTo>
                  <a:lnTo>
                    <a:pt x="63614" y="522478"/>
                  </a:lnTo>
                  <a:lnTo>
                    <a:pt x="64973" y="522249"/>
                  </a:lnTo>
                  <a:lnTo>
                    <a:pt x="65874" y="523278"/>
                  </a:lnTo>
                  <a:lnTo>
                    <a:pt x="68491" y="524738"/>
                  </a:lnTo>
                  <a:lnTo>
                    <a:pt x="70421" y="523862"/>
                  </a:lnTo>
                  <a:lnTo>
                    <a:pt x="71120" y="524789"/>
                  </a:lnTo>
                  <a:lnTo>
                    <a:pt x="70739" y="526237"/>
                  </a:lnTo>
                  <a:lnTo>
                    <a:pt x="71221" y="526288"/>
                  </a:lnTo>
                  <a:lnTo>
                    <a:pt x="71475" y="526465"/>
                  </a:lnTo>
                  <a:lnTo>
                    <a:pt x="71170" y="526643"/>
                  </a:lnTo>
                  <a:lnTo>
                    <a:pt x="70967" y="526618"/>
                  </a:lnTo>
                  <a:lnTo>
                    <a:pt x="70916" y="526465"/>
                  </a:lnTo>
                  <a:lnTo>
                    <a:pt x="69913" y="526643"/>
                  </a:lnTo>
                  <a:lnTo>
                    <a:pt x="69862" y="527202"/>
                  </a:lnTo>
                  <a:lnTo>
                    <a:pt x="68757" y="528370"/>
                  </a:lnTo>
                  <a:lnTo>
                    <a:pt x="68211" y="528523"/>
                  </a:lnTo>
                  <a:lnTo>
                    <a:pt x="67932" y="530085"/>
                  </a:lnTo>
                  <a:lnTo>
                    <a:pt x="68541" y="531507"/>
                  </a:lnTo>
                  <a:lnTo>
                    <a:pt x="68910" y="532968"/>
                  </a:lnTo>
                  <a:lnTo>
                    <a:pt x="69862" y="533019"/>
                  </a:lnTo>
                  <a:lnTo>
                    <a:pt x="72301" y="536562"/>
                  </a:lnTo>
                  <a:lnTo>
                    <a:pt x="76415" y="536981"/>
                  </a:lnTo>
                  <a:lnTo>
                    <a:pt x="79311" y="531418"/>
                  </a:lnTo>
                  <a:lnTo>
                    <a:pt x="80683" y="531368"/>
                  </a:lnTo>
                  <a:lnTo>
                    <a:pt x="82740" y="532015"/>
                  </a:lnTo>
                  <a:lnTo>
                    <a:pt x="84226" y="532345"/>
                  </a:lnTo>
                  <a:lnTo>
                    <a:pt x="85852" y="532320"/>
                  </a:lnTo>
                  <a:lnTo>
                    <a:pt x="86461" y="531139"/>
                  </a:lnTo>
                  <a:lnTo>
                    <a:pt x="88011" y="532320"/>
                  </a:lnTo>
                  <a:lnTo>
                    <a:pt x="87515" y="534047"/>
                  </a:lnTo>
                  <a:lnTo>
                    <a:pt x="88290" y="536079"/>
                  </a:lnTo>
                  <a:lnTo>
                    <a:pt x="89293" y="536333"/>
                  </a:lnTo>
                  <a:lnTo>
                    <a:pt x="91008" y="534022"/>
                  </a:lnTo>
                  <a:lnTo>
                    <a:pt x="93167" y="534301"/>
                  </a:lnTo>
                  <a:lnTo>
                    <a:pt x="97129" y="533171"/>
                  </a:lnTo>
                  <a:lnTo>
                    <a:pt x="97624" y="531990"/>
                  </a:lnTo>
                  <a:lnTo>
                    <a:pt x="96697" y="527240"/>
                  </a:lnTo>
                  <a:lnTo>
                    <a:pt x="95542" y="526288"/>
                  </a:lnTo>
                  <a:lnTo>
                    <a:pt x="93675" y="526478"/>
                  </a:lnTo>
                  <a:lnTo>
                    <a:pt x="94615" y="525843"/>
                  </a:lnTo>
                  <a:lnTo>
                    <a:pt x="94411" y="525233"/>
                  </a:lnTo>
                  <a:lnTo>
                    <a:pt x="93560" y="524205"/>
                  </a:lnTo>
                  <a:lnTo>
                    <a:pt x="93091" y="524103"/>
                  </a:lnTo>
                  <a:lnTo>
                    <a:pt x="92532" y="524510"/>
                  </a:lnTo>
                  <a:lnTo>
                    <a:pt x="91655" y="525081"/>
                  </a:lnTo>
                  <a:lnTo>
                    <a:pt x="91935" y="525665"/>
                  </a:lnTo>
                  <a:lnTo>
                    <a:pt x="92303" y="526237"/>
                  </a:lnTo>
                  <a:lnTo>
                    <a:pt x="92633" y="526567"/>
                  </a:lnTo>
                  <a:lnTo>
                    <a:pt x="90119" y="526948"/>
                  </a:lnTo>
                  <a:lnTo>
                    <a:pt x="89115" y="525386"/>
                  </a:lnTo>
                  <a:lnTo>
                    <a:pt x="92113" y="524459"/>
                  </a:lnTo>
                  <a:lnTo>
                    <a:pt x="90830" y="521830"/>
                  </a:lnTo>
                  <a:lnTo>
                    <a:pt x="91351" y="520547"/>
                  </a:lnTo>
                  <a:lnTo>
                    <a:pt x="91859" y="520992"/>
                  </a:lnTo>
                  <a:lnTo>
                    <a:pt x="92659" y="521347"/>
                  </a:lnTo>
                  <a:lnTo>
                    <a:pt x="93865" y="522706"/>
                  </a:lnTo>
                  <a:lnTo>
                    <a:pt x="95770" y="522503"/>
                  </a:lnTo>
                  <a:lnTo>
                    <a:pt x="96304" y="523328"/>
                  </a:lnTo>
                  <a:lnTo>
                    <a:pt x="97104" y="523913"/>
                  </a:lnTo>
                  <a:lnTo>
                    <a:pt x="98513" y="523354"/>
                  </a:lnTo>
                  <a:lnTo>
                    <a:pt x="99212" y="522782"/>
                  </a:lnTo>
                  <a:lnTo>
                    <a:pt x="100939" y="521652"/>
                  </a:lnTo>
                  <a:lnTo>
                    <a:pt x="102146" y="520598"/>
                  </a:lnTo>
                  <a:lnTo>
                    <a:pt x="102349" y="519087"/>
                  </a:lnTo>
                  <a:close/>
                </a:path>
                <a:path w="3464560" h="556895">
                  <a:moveTo>
                    <a:pt x="153187" y="527050"/>
                  </a:moveTo>
                  <a:lnTo>
                    <a:pt x="153009" y="526516"/>
                  </a:lnTo>
                  <a:lnTo>
                    <a:pt x="152577" y="525818"/>
                  </a:lnTo>
                  <a:lnTo>
                    <a:pt x="150469" y="522173"/>
                  </a:lnTo>
                  <a:lnTo>
                    <a:pt x="147231" y="521627"/>
                  </a:lnTo>
                  <a:lnTo>
                    <a:pt x="142938" y="524484"/>
                  </a:lnTo>
                  <a:lnTo>
                    <a:pt x="142989" y="524179"/>
                  </a:lnTo>
                  <a:lnTo>
                    <a:pt x="142963" y="523887"/>
                  </a:lnTo>
                  <a:lnTo>
                    <a:pt x="142646" y="523455"/>
                  </a:lnTo>
                  <a:lnTo>
                    <a:pt x="142417" y="522808"/>
                  </a:lnTo>
                  <a:lnTo>
                    <a:pt x="141808" y="522897"/>
                  </a:lnTo>
                  <a:lnTo>
                    <a:pt x="140601" y="523557"/>
                  </a:lnTo>
                  <a:lnTo>
                    <a:pt x="140182" y="524103"/>
                  </a:lnTo>
                  <a:lnTo>
                    <a:pt x="141135" y="525462"/>
                  </a:lnTo>
                  <a:lnTo>
                    <a:pt x="141541" y="525411"/>
                  </a:lnTo>
                  <a:lnTo>
                    <a:pt x="141935" y="525284"/>
                  </a:lnTo>
                  <a:lnTo>
                    <a:pt x="141033" y="525970"/>
                  </a:lnTo>
                  <a:lnTo>
                    <a:pt x="141008" y="526719"/>
                  </a:lnTo>
                  <a:lnTo>
                    <a:pt x="142836" y="529450"/>
                  </a:lnTo>
                  <a:lnTo>
                    <a:pt x="145630" y="529831"/>
                  </a:lnTo>
                  <a:lnTo>
                    <a:pt x="144970" y="533095"/>
                  </a:lnTo>
                  <a:lnTo>
                    <a:pt x="145453" y="533222"/>
                  </a:lnTo>
                  <a:lnTo>
                    <a:pt x="144272" y="534098"/>
                  </a:lnTo>
                  <a:lnTo>
                    <a:pt x="144322" y="535152"/>
                  </a:lnTo>
                  <a:lnTo>
                    <a:pt x="144526" y="536079"/>
                  </a:lnTo>
                  <a:lnTo>
                    <a:pt x="144602" y="536486"/>
                  </a:lnTo>
                  <a:lnTo>
                    <a:pt x="147281" y="536409"/>
                  </a:lnTo>
                  <a:lnTo>
                    <a:pt x="147662" y="536003"/>
                  </a:lnTo>
                  <a:lnTo>
                    <a:pt x="148640" y="534924"/>
                  </a:lnTo>
                  <a:lnTo>
                    <a:pt x="147434" y="534352"/>
                  </a:lnTo>
                  <a:lnTo>
                    <a:pt x="146532" y="532714"/>
                  </a:lnTo>
                  <a:lnTo>
                    <a:pt x="146392" y="532752"/>
                  </a:lnTo>
                  <a:lnTo>
                    <a:pt x="147535" y="530212"/>
                  </a:lnTo>
                  <a:lnTo>
                    <a:pt x="150177" y="529158"/>
                  </a:lnTo>
                  <a:lnTo>
                    <a:pt x="152349" y="527621"/>
                  </a:lnTo>
                  <a:lnTo>
                    <a:pt x="153187" y="527050"/>
                  </a:lnTo>
                  <a:close/>
                </a:path>
                <a:path w="3464560" h="556895">
                  <a:moveTo>
                    <a:pt x="160489" y="556488"/>
                  </a:moveTo>
                  <a:lnTo>
                    <a:pt x="156794" y="556069"/>
                  </a:lnTo>
                  <a:lnTo>
                    <a:pt x="156832" y="555586"/>
                  </a:lnTo>
                  <a:lnTo>
                    <a:pt x="156959" y="553224"/>
                  </a:lnTo>
                  <a:lnTo>
                    <a:pt x="156997" y="549211"/>
                  </a:lnTo>
                  <a:lnTo>
                    <a:pt x="155295" y="548640"/>
                  </a:lnTo>
                  <a:lnTo>
                    <a:pt x="154990" y="548640"/>
                  </a:lnTo>
                  <a:lnTo>
                    <a:pt x="151917" y="548068"/>
                  </a:lnTo>
                  <a:lnTo>
                    <a:pt x="150685" y="548640"/>
                  </a:lnTo>
                  <a:lnTo>
                    <a:pt x="150088" y="548640"/>
                  </a:lnTo>
                  <a:lnTo>
                    <a:pt x="149313" y="548005"/>
                  </a:lnTo>
                  <a:lnTo>
                    <a:pt x="149313" y="550722"/>
                  </a:lnTo>
                  <a:lnTo>
                    <a:pt x="148158" y="553224"/>
                  </a:lnTo>
                  <a:lnTo>
                    <a:pt x="147002" y="552602"/>
                  </a:lnTo>
                  <a:lnTo>
                    <a:pt x="145618" y="552602"/>
                  </a:lnTo>
                  <a:lnTo>
                    <a:pt x="144894" y="553605"/>
                  </a:lnTo>
                  <a:lnTo>
                    <a:pt x="144221" y="554253"/>
                  </a:lnTo>
                  <a:lnTo>
                    <a:pt x="144221" y="553859"/>
                  </a:lnTo>
                  <a:lnTo>
                    <a:pt x="144551" y="553859"/>
                  </a:lnTo>
                  <a:lnTo>
                    <a:pt x="144437" y="553605"/>
                  </a:lnTo>
                  <a:lnTo>
                    <a:pt x="144348" y="553402"/>
                  </a:lnTo>
                  <a:lnTo>
                    <a:pt x="144284" y="553224"/>
                  </a:lnTo>
                  <a:lnTo>
                    <a:pt x="143967" y="552424"/>
                  </a:lnTo>
                  <a:lnTo>
                    <a:pt x="143319" y="551497"/>
                  </a:lnTo>
                  <a:lnTo>
                    <a:pt x="142595" y="550722"/>
                  </a:lnTo>
                  <a:lnTo>
                    <a:pt x="143192" y="549440"/>
                  </a:lnTo>
                  <a:lnTo>
                    <a:pt x="143230" y="549211"/>
                  </a:lnTo>
                  <a:lnTo>
                    <a:pt x="143344" y="548640"/>
                  </a:lnTo>
                  <a:lnTo>
                    <a:pt x="143471" y="548005"/>
                  </a:lnTo>
                  <a:lnTo>
                    <a:pt x="143560" y="547230"/>
                  </a:lnTo>
                  <a:lnTo>
                    <a:pt x="143624" y="546646"/>
                  </a:lnTo>
                  <a:lnTo>
                    <a:pt x="143789" y="545172"/>
                  </a:lnTo>
                  <a:lnTo>
                    <a:pt x="143217" y="544245"/>
                  </a:lnTo>
                  <a:lnTo>
                    <a:pt x="142316" y="543687"/>
                  </a:lnTo>
                  <a:lnTo>
                    <a:pt x="142290" y="542632"/>
                  </a:lnTo>
                  <a:lnTo>
                    <a:pt x="140855" y="540473"/>
                  </a:lnTo>
                  <a:lnTo>
                    <a:pt x="139827" y="538746"/>
                  </a:lnTo>
                  <a:lnTo>
                    <a:pt x="137795" y="538187"/>
                  </a:lnTo>
                  <a:lnTo>
                    <a:pt x="138163" y="538035"/>
                  </a:lnTo>
                  <a:lnTo>
                    <a:pt x="138595" y="537870"/>
                  </a:lnTo>
                  <a:lnTo>
                    <a:pt x="139306" y="537260"/>
                  </a:lnTo>
                  <a:lnTo>
                    <a:pt x="139877" y="536879"/>
                  </a:lnTo>
                  <a:lnTo>
                    <a:pt x="140538" y="536028"/>
                  </a:lnTo>
                  <a:lnTo>
                    <a:pt x="141630" y="535787"/>
                  </a:lnTo>
                  <a:lnTo>
                    <a:pt x="141681" y="532396"/>
                  </a:lnTo>
                  <a:lnTo>
                    <a:pt x="141693" y="531837"/>
                  </a:lnTo>
                  <a:lnTo>
                    <a:pt x="141897" y="531837"/>
                  </a:lnTo>
                  <a:lnTo>
                    <a:pt x="143065" y="530682"/>
                  </a:lnTo>
                  <a:lnTo>
                    <a:pt x="142494" y="530682"/>
                  </a:lnTo>
                  <a:lnTo>
                    <a:pt x="139369" y="528497"/>
                  </a:lnTo>
                  <a:lnTo>
                    <a:pt x="136867" y="526948"/>
                  </a:lnTo>
                  <a:lnTo>
                    <a:pt x="133819" y="525792"/>
                  </a:lnTo>
                  <a:lnTo>
                    <a:pt x="132994" y="525462"/>
                  </a:lnTo>
                  <a:lnTo>
                    <a:pt x="132092" y="525614"/>
                  </a:lnTo>
                  <a:lnTo>
                    <a:pt x="131343" y="525995"/>
                  </a:lnTo>
                  <a:lnTo>
                    <a:pt x="131229" y="525792"/>
                  </a:lnTo>
                  <a:lnTo>
                    <a:pt x="131127" y="525614"/>
                  </a:lnTo>
                  <a:lnTo>
                    <a:pt x="131013" y="525411"/>
                  </a:lnTo>
                  <a:lnTo>
                    <a:pt x="130644" y="524586"/>
                  </a:lnTo>
                  <a:lnTo>
                    <a:pt x="130009" y="524586"/>
                  </a:lnTo>
                  <a:lnTo>
                    <a:pt x="130060" y="524433"/>
                  </a:lnTo>
                  <a:lnTo>
                    <a:pt x="130238" y="523735"/>
                  </a:lnTo>
                  <a:lnTo>
                    <a:pt x="130365" y="522909"/>
                  </a:lnTo>
                  <a:lnTo>
                    <a:pt x="129590" y="521474"/>
                  </a:lnTo>
                  <a:lnTo>
                    <a:pt x="129057" y="521271"/>
                  </a:lnTo>
                  <a:lnTo>
                    <a:pt x="128587" y="521017"/>
                  </a:lnTo>
                  <a:lnTo>
                    <a:pt x="128854" y="519988"/>
                  </a:lnTo>
                  <a:lnTo>
                    <a:pt x="129514" y="519112"/>
                  </a:lnTo>
                  <a:lnTo>
                    <a:pt x="129463" y="517728"/>
                  </a:lnTo>
                  <a:lnTo>
                    <a:pt x="128854" y="517055"/>
                  </a:lnTo>
                  <a:lnTo>
                    <a:pt x="128828" y="516305"/>
                  </a:lnTo>
                  <a:lnTo>
                    <a:pt x="127876" y="515518"/>
                  </a:lnTo>
                  <a:lnTo>
                    <a:pt x="128054" y="515518"/>
                  </a:lnTo>
                  <a:lnTo>
                    <a:pt x="127990" y="515378"/>
                  </a:lnTo>
                  <a:lnTo>
                    <a:pt x="127901" y="515200"/>
                  </a:lnTo>
                  <a:lnTo>
                    <a:pt x="127787" y="514946"/>
                  </a:lnTo>
                  <a:lnTo>
                    <a:pt x="127673" y="514692"/>
                  </a:lnTo>
                  <a:lnTo>
                    <a:pt x="126796" y="514946"/>
                  </a:lnTo>
                  <a:lnTo>
                    <a:pt x="126453" y="515378"/>
                  </a:lnTo>
                  <a:lnTo>
                    <a:pt x="126479" y="515518"/>
                  </a:lnTo>
                  <a:lnTo>
                    <a:pt x="125247" y="515200"/>
                  </a:lnTo>
                  <a:lnTo>
                    <a:pt x="123939" y="514946"/>
                  </a:lnTo>
                  <a:lnTo>
                    <a:pt x="121666" y="515518"/>
                  </a:lnTo>
                  <a:lnTo>
                    <a:pt x="121335" y="515518"/>
                  </a:lnTo>
                  <a:lnTo>
                    <a:pt x="119367" y="518617"/>
                  </a:lnTo>
                  <a:lnTo>
                    <a:pt x="119468" y="519112"/>
                  </a:lnTo>
                  <a:lnTo>
                    <a:pt x="120053" y="522122"/>
                  </a:lnTo>
                  <a:lnTo>
                    <a:pt x="122720" y="523735"/>
                  </a:lnTo>
                  <a:lnTo>
                    <a:pt x="123634" y="523735"/>
                  </a:lnTo>
                  <a:lnTo>
                    <a:pt x="124663" y="523113"/>
                  </a:lnTo>
                  <a:lnTo>
                    <a:pt x="124714" y="524433"/>
                  </a:lnTo>
                  <a:lnTo>
                    <a:pt x="124815" y="524586"/>
                  </a:lnTo>
                  <a:lnTo>
                    <a:pt x="125641" y="525792"/>
                  </a:lnTo>
                  <a:lnTo>
                    <a:pt x="126149" y="525995"/>
                  </a:lnTo>
                  <a:lnTo>
                    <a:pt x="127254" y="525995"/>
                  </a:lnTo>
                  <a:lnTo>
                    <a:pt x="126619" y="527697"/>
                  </a:lnTo>
                  <a:lnTo>
                    <a:pt x="127127" y="528497"/>
                  </a:lnTo>
                  <a:lnTo>
                    <a:pt x="128384" y="529399"/>
                  </a:lnTo>
                  <a:lnTo>
                    <a:pt x="129209" y="529399"/>
                  </a:lnTo>
                  <a:lnTo>
                    <a:pt x="128955" y="529932"/>
                  </a:lnTo>
                  <a:lnTo>
                    <a:pt x="128981" y="531368"/>
                  </a:lnTo>
                  <a:lnTo>
                    <a:pt x="128765" y="531837"/>
                  </a:lnTo>
                  <a:lnTo>
                    <a:pt x="129184" y="532396"/>
                  </a:lnTo>
                  <a:lnTo>
                    <a:pt x="127203" y="532396"/>
                  </a:lnTo>
                  <a:lnTo>
                    <a:pt x="126238" y="532041"/>
                  </a:lnTo>
                  <a:lnTo>
                    <a:pt x="124841" y="534708"/>
                  </a:lnTo>
                  <a:lnTo>
                    <a:pt x="123571" y="535330"/>
                  </a:lnTo>
                  <a:lnTo>
                    <a:pt x="123736" y="535330"/>
                  </a:lnTo>
                  <a:lnTo>
                    <a:pt x="120662" y="536028"/>
                  </a:lnTo>
                  <a:lnTo>
                    <a:pt x="120319" y="536028"/>
                  </a:lnTo>
                  <a:lnTo>
                    <a:pt x="119849" y="536511"/>
                  </a:lnTo>
                  <a:lnTo>
                    <a:pt x="119659" y="536879"/>
                  </a:lnTo>
                  <a:lnTo>
                    <a:pt x="119557" y="537260"/>
                  </a:lnTo>
                  <a:lnTo>
                    <a:pt x="119418" y="536879"/>
                  </a:lnTo>
                  <a:lnTo>
                    <a:pt x="119291" y="536511"/>
                  </a:lnTo>
                  <a:lnTo>
                    <a:pt x="118529" y="536028"/>
                  </a:lnTo>
                  <a:lnTo>
                    <a:pt x="115900" y="535330"/>
                  </a:lnTo>
                  <a:lnTo>
                    <a:pt x="115150" y="534479"/>
                  </a:lnTo>
                  <a:lnTo>
                    <a:pt x="113995" y="534073"/>
                  </a:lnTo>
                  <a:lnTo>
                    <a:pt x="113919" y="533920"/>
                  </a:lnTo>
                  <a:lnTo>
                    <a:pt x="113220" y="532587"/>
                  </a:lnTo>
                  <a:lnTo>
                    <a:pt x="112522" y="531837"/>
                  </a:lnTo>
                  <a:lnTo>
                    <a:pt x="113944" y="531837"/>
                  </a:lnTo>
                  <a:lnTo>
                    <a:pt x="115658" y="530237"/>
                  </a:lnTo>
                  <a:lnTo>
                    <a:pt x="115760" y="529399"/>
                  </a:lnTo>
                  <a:lnTo>
                    <a:pt x="115874" y="528497"/>
                  </a:lnTo>
                  <a:lnTo>
                    <a:pt x="115938" y="527926"/>
                  </a:lnTo>
                  <a:lnTo>
                    <a:pt x="116065" y="526948"/>
                  </a:lnTo>
                  <a:lnTo>
                    <a:pt x="116179" y="525792"/>
                  </a:lnTo>
                  <a:lnTo>
                    <a:pt x="115316" y="524941"/>
                  </a:lnTo>
                  <a:lnTo>
                    <a:pt x="114211" y="523862"/>
                  </a:lnTo>
                  <a:lnTo>
                    <a:pt x="114096" y="523735"/>
                  </a:lnTo>
                  <a:lnTo>
                    <a:pt x="109575" y="523735"/>
                  </a:lnTo>
                  <a:lnTo>
                    <a:pt x="109893" y="524370"/>
                  </a:lnTo>
                  <a:lnTo>
                    <a:pt x="111239" y="524433"/>
                  </a:lnTo>
                  <a:lnTo>
                    <a:pt x="110210" y="524941"/>
                  </a:lnTo>
                  <a:lnTo>
                    <a:pt x="109943" y="524433"/>
                  </a:lnTo>
                  <a:lnTo>
                    <a:pt x="109474" y="523735"/>
                  </a:lnTo>
                  <a:lnTo>
                    <a:pt x="108978" y="523303"/>
                  </a:lnTo>
                  <a:lnTo>
                    <a:pt x="108458" y="522909"/>
                  </a:lnTo>
                  <a:lnTo>
                    <a:pt x="104406" y="520471"/>
                  </a:lnTo>
                  <a:lnTo>
                    <a:pt x="103606" y="523303"/>
                  </a:lnTo>
                  <a:lnTo>
                    <a:pt x="101892" y="523735"/>
                  </a:lnTo>
                  <a:lnTo>
                    <a:pt x="101625" y="523735"/>
                  </a:lnTo>
                  <a:lnTo>
                    <a:pt x="100330" y="525995"/>
                  </a:lnTo>
                  <a:lnTo>
                    <a:pt x="99034" y="527926"/>
                  </a:lnTo>
                  <a:lnTo>
                    <a:pt x="99161" y="529932"/>
                  </a:lnTo>
                  <a:lnTo>
                    <a:pt x="99174" y="530237"/>
                  </a:lnTo>
                  <a:lnTo>
                    <a:pt x="98323" y="530237"/>
                  </a:lnTo>
                  <a:lnTo>
                    <a:pt x="102831" y="530885"/>
                  </a:lnTo>
                  <a:lnTo>
                    <a:pt x="100215" y="533920"/>
                  </a:lnTo>
                  <a:lnTo>
                    <a:pt x="100317" y="534073"/>
                  </a:lnTo>
                  <a:lnTo>
                    <a:pt x="101981" y="536511"/>
                  </a:lnTo>
                  <a:lnTo>
                    <a:pt x="101904" y="537260"/>
                  </a:lnTo>
                  <a:lnTo>
                    <a:pt x="102120" y="537260"/>
                  </a:lnTo>
                  <a:lnTo>
                    <a:pt x="100622" y="538035"/>
                  </a:lnTo>
                  <a:lnTo>
                    <a:pt x="99733" y="537718"/>
                  </a:lnTo>
                  <a:lnTo>
                    <a:pt x="98640" y="537260"/>
                  </a:lnTo>
                  <a:lnTo>
                    <a:pt x="98005" y="537032"/>
                  </a:lnTo>
                  <a:lnTo>
                    <a:pt x="95262" y="538187"/>
                  </a:lnTo>
                  <a:lnTo>
                    <a:pt x="94830" y="538746"/>
                  </a:lnTo>
                  <a:lnTo>
                    <a:pt x="93535" y="540778"/>
                  </a:lnTo>
                  <a:lnTo>
                    <a:pt x="90678" y="541159"/>
                  </a:lnTo>
                  <a:lnTo>
                    <a:pt x="90424" y="541451"/>
                  </a:lnTo>
                  <a:lnTo>
                    <a:pt x="90322" y="541629"/>
                  </a:lnTo>
                  <a:lnTo>
                    <a:pt x="90195" y="541883"/>
                  </a:lnTo>
                  <a:lnTo>
                    <a:pt x="90576" y="542912"/>
                  </a:lnTo>
                  <a:lnTo>
                    <a:pt x="87718" y="542912"/>
                  </a:lnTo>
                  <a:lnTo>
                    <a:pt x="87833" y="543687"/>
                  </a:lnTo>
                  <a:lnTo>
                    <a:pt x="87922" y="544245"/>
                  </a:lnTo>
                  <a:lnTo>
                    <a:pt x="88036" y="546646"/>
                  </a:lnTo>
                  <a:lnTo>
                    <a:pt x="88823" y="547230"/>
                  </a:lnTo>
                  <a:lnTo>
                    <a:pt x="86956" y="548640"/>
                  </a:lnTo>
                  <a:lnTo>
                    <a:pt x="86880" y="549808"/>
                  </a:lnTo>
                  <a:lnTo>
                    <a:pt x="87566" y="551878"/>
                  </a:lnTo>
                  <a:lnTo>
                    <a:pt x="88226" y="552602"/>
                  </a:lnTo>
                  <a:lnTo>
                    <a:pt x="89852" y="552602"/>
                  </a:lnTo>
                  <a:lnTo>
                    <a:pt x="90170" y="553605"/>
                  </a:lnTo>
                  <a:lnTo>
                    <a:pt x="90233" y="553859"/>
                  </a:lnTo>
                  <a:lnTo>
                    <a:pt x="90309" y="554253"/>
                  </a:lnTo>
                  <a:lnTo>
                    <a:pt x="89395" y="554253"/>
                  </a:lnTo>
                  <a:lnTo>
                    <a:pt x="86690" y="553402"/>
                  </a:lnTo>
                  <a:lnTo>
                    <a:pt x="84950" y="555015"/>
                  </a:lnTo>
                  <a:lnTo>
                    <a:pt x="83172" y="556488"/>
                  </a:lnTo>
                  <a:lnTo>
                    <a:pt x="104838" y="556488"/>
                  </a:lnTo>
                  <a:lnTo>
                    <a:pt x="104889" y="555586"/>
                  </a:lnTo>
                  <a:lnTo>
                    <a:pt x="104368" y="555015"/>
                  </a:lnTo>
                  <a:lnTo>
                    <a:pt x="103327" y="554253"/>
                  </a:lnTo>
                  <a:lnTo>
                    <a:pt x="102768" y="553859"/>
                  </a:lnTo>
                  <a:lnTo>
                    <a:pt x="104228" y="553859"/>
                  </a:lnTo>
                  <a:lnTo>
                    <a:pt x="104571" y="553605"/>
                  </a:lnTo>
                  <a:lnTo>
                    <a:pt x="104813" y="553402"/>
                  </a:lnTo>
                  <a:lnTo>
                    <a:pt x="104914" y="553224"/>
                  </a:lnTo>
                  <a:lnTo>
                    <a:pt x="105283" y="552602"/>
                  </a:lnTo>
                  <a:lnTo>
                    <a:pt x="105994" y="552602"/>
                  </a:lnTo>
                  <a:lnTo>
                    <a:pt x="106654" y="554253"/>
                  </a:lnTo>
                  <a:lnTo>
                    <a:pt x="104178" y="554253"/>
                  </a:lnTo>
                  <a:lnTo>
                    <a:pt x="111252" y="555015"/>
                  </a:lnTo>
                  <a:lnTo>
                    <a:pt x="108419" y="555015"/>
                  </a:lnTo>
                  <a:lnTo>
                    <a:pt x="108877" y="555586"/>
                  </a:lnTo>
                  <a:lnTo>
                    <a:pt x="109054" y="555586"/>
                  </a:lnTo>
                  <a:lnTo>
                    <a:pt x="106426" y="556069"/>
                  </a:lnTo>
                  <a:lnTo>
                    <a:pt x="107264" y="556069"/>
                  </a:lnTo>
                  <a:lnTo>
                    <a:pt x="107048" y="556488"/>
                  </a:lnTo>
                  <a:lnTo>
                    <a:pt x="160489" y="556488"/>
                  </a:lnTo>
                  <a:close/>
                </a:path>
                <a:path w="3464560" h="556895">
                  <a:moveTo>
                    <a:pt x="160718" y="553656"/>
                  </a:moveTo>
                  <a:lnTo>
                    <a:pt x="160159" y="553300"/>
                  </a:lnTo>
                  <a:lnTo>
                    <a:pt x="159854" y="552907"/>
                  </a:lnTo>
                  <a:lnTo>
                    <a:pt x="159766" y="552780"/>
                  </a:lnTo>
                  <a:lnTo>
                    <a:pt x="159156" y="552831"/>
                  </a:lnTo>
                  <a:lnTo>
                    <a:pt x="159080" y="552958"/>
                  </a:lnTo>
                  <a:lnTo>
                    <a:pt x="158711" y="553554"/>
                  </a:lnTo>
                  <a:lnTo>
                    <a:pt x="159283" y="553961"/>
                  </a:lnTo>
                  <a:lnTo>
                    <a:pt x="159689" y="554456"/>
                  </a:lnTo>
                  <a:lnTo>
                    <a:pt x="160108" y="554329"/>
                  </a:lnTo>
                  <a:lnTo>
                    <a:pt x="160388" y="554329"/>
                  </a:lnTo>
                  <a:lnTo>
                    <a:pt x="160718" y="553656"/>
                  </a:lnTo>
                  <a:close/>
                </a:path>
                <a:path w="3464560" h="556895">
                  <a:moveTo>
                    <a:pt x="411213" y="555332"/>
                  </a:moveTo>
                  <a:lnTo>
                    <a:pt x="410921" y="555091"/>
                  </a:lnTo>
                  <a:lnTo>
                    <a:pt x="410616" y="555015"/>
                  </a:lnTo>
                  <a:lnTo>
                    <a:pt x="410362" y="554913"/>
                  </a:lnTo>
                  <a:lnTo>
                    <a:pt x="410362" y="555091"/>
                  </a:lnTo>
                  <a:lnTo>
                    <a:pt x="410260" y="555358"/>
                  </a:lnTo>
                  <a:lnTo>
                    <a:pt x="410565" y="555612"/>
                  </a:lnTo>
                  <a:lnTo>
                    <a:pt x="410845" y="555688"/>
                  </a:lnTo>
                  <a:lnTo>
                    <a:pt x="411124" y="555790"/>
                  </a:lnTo>
                  <a:lnTo>
                    <a:pt x="411124" y="555612"/>
                  </a:lnTo>
                  <a:lnTo>
                    <a:pt x="411213" y="555332"/>
                  </a:lnTo>
                  <a:close/>
                </a:path>
                <a:path w="3464560" h="556895">
                  <a:moveTo>
                    <a:pt x="555586" y="517182"/>
                  </a:moveTo>
                  <a:lnTo>
                    <a:pt x="555561" y="516851"/>
                  </a:lnTo>
                  <a:lnTo>
                    <a:pt x="555536" y="515696"/>
                  </a:lnTo>
                  <a:lnTo>
                    <a:pt x="554380" y="515378"/>
                  </a:lnTo>
                  <a:lnTo>
                    <a:pt x="553656" y="514794"/>
                  </a:lnTo>
                  <a:lnTo>
                    <a:pt x="553300" y="514515"/>
                  </a:lnTo>
                  <a:lnTo>
                    <a:pt x="552500" y="514870"/>
                  </a:lnTo>
                  <a:lnTo>
                    <a:pt x="551091" y="514819"/>
                  </a:lnTo>
                  <a:lnTo>
                    <a:pt x="550887" y="515302"/>
                  </a:lnTo>
                  <a:lnTo>
                    <a:pt x="551243" y="515823"/>
                  </a:lnTo>
                  <a:lnTo>
                    <a:pt x="551548" y="516305"/>
                  </a:lnTo>
                  <a:lnTo>
                    <a:pt x="552119" y="516623"/>
                  </a:lnTo>
                  <a:lnTo>
                    <a:pt x="552754" y="517156"/>
                  </a:lnTo>
                  <a:lnTo>
                    <a:pt x="553402" y="517359"/>
                  </a:lnTo>
                  <a:lnTo>
                    <a:pt x="553808" y="518858"/>
                  </a:lnTo>
                  <a:lnTo>
                    <a:pt x="555307" y="517601"/>
                  </a:lnTo>
                  <a:lnTo>
                    <a:pt x="555586" y="517182"/>
                  </a:lnTo>
                  <a:close/>
                </a:path>
                <a:path w="3464560" h="556895">
                  <a:moveTo>
                    <a:pt x="563067" y="534873"/>
                  </a:moveTo>
                  <a:lnTo>
                    <a:pt x="563016" y="534098"/>
                  </a:lnTo>
                  <a:lnTo>
                    <a:pt x="561162" y="533577"/>
                  </a:lnTo>
                  <a:lnTo>
                    <a:pt x="559828" y="533349"/>
                  </a:lnTo>
                  <a:lnTo>
                    <a:pt x="559498" y="534657"/>
                  </a:lnTo>
                  <a:lnTo>
                    <a:pt x="559358" y="535305"/>
                  </a:lnTo>
                  <a:lnTo>
                    <a:pt x="559422" y="536028"/>
                  </a:lnTo>
                  <a:lnTo>
                    <a:pt x="559104" y="536765"/>
                  </a:lnTo>
                  <a:lnTo>
                    <a:pt x="558673" y="537768"/>
                  </a:lnTo>
                  <a:lnTo>
                    <a:pt x="556514" y="538848"/>
                  </a:lnTo>
                  <a:lnTo>
                    <a:pt x="560260" y="540778"/>
                  </a:lnTo>
                  <a:lnTo>
                    <a:pt x="560260" y="538772"/>
                  </a:lnTo>
                  <a:lnTo>
                    <a:pt x="561162" y="537959"/>
                  </a:lnTo>
                  <a:lnTo>
                    <a:pt x="561213" y="537768"/>
                  </a:lnTo>
                  <a:lnTo>
                    <a:pt x="561708" y="536956"/>
                  </a:lnTo>
                  <a:lnTo>
                    <a:pt x="562114" y="536282"/>
                  </a:lnTo>
                  <a:lnTo>
                    <a:pt x="563067" y="534873"/>
                  </a:lnTo>
                  <a:close/>
                </a:path>
                <a:path w="3464560" h="556895">
                  <a:moveTo>
                    <a:pt x="563867" y="529285"/>
                  </a:moveTo>
                  <a:lnTo>
                    <a:pt x="563219" y="527024"/>
                  </a:lnTo>
                  <a:lnTo>
                    <a:pt x="562597" y="524764"/>
                  </a:lnTo>
                  <a:lnTo>
                    <a:pt x="560882" y="523278"/>
                  </a:lnTo>
                  <a:lnTo>
                    <a:pt x="558622" y="521550"/>
                  </a:lnTo>
                  <a:lnTo>
                    <a:pt x="557415" y="521423"/>
                  </a:lnTo>
                  <a:lnTo>
                    <a:pt x="555104" y="523455"/>
                  </a:lnTo>
                  <a:lnTo>
                    <a:pt x="554405" y="524941"/>
                  </a:lnTo>
                  <a:lnTo>
                    <a:pt x="555358" y="531037"/>
                  </a:lnTo>
                  <a:lnTo>
                    <a:pt x="556895" y="531710"/>
                  </a:lnTo>
                  <a:lnTo>
                    <a:pt x="560527" y="529374"/>
                  </a:lnTo>
                  <a:lnTo>
                    <a:pt x="560679" y="529285"/>
                  </a:lnTo>
                  <a:lnTo>
                    <a:pt x="560806" y="529132"/>
                  </a:lnTo>
                  <a:lnTo>
                    <a:pt x="560959" y="529005"/>
                  </a:lnTo>
                  <a:lnTo>
                    <a:pt x="561555" y="528180"/>
                  </a:lnTo>
                  <a:lnTo>
                    <a:pt x="563867" y="529285"/>
                  </a:lnTo>
                  <a:close/>
                </a:path>
                <a:path w="3464560" h="556895">
                  <a:moveTo>
                    <a:pt x="576351" y="524484"/>
                  </a:moveTo>
                  <a:lnTo>
                    <a:pt x="575487" y="520573"/>
                  </a:lnTo>
                  <a:lnTo>
                    <a:pt x="573481" y="520446"/>
                  </a:lnTo>
                  <a:lnTo>
                    <a:pt x="571957" y="518134"/>
                  </a:lnTo>
                  <a:lnTo>
                    <a:pt x="570750" y="519366"/>
                  </a:lnTo>
                  <a:lnTo>
                    <a:pt x="569061" y="520090"/>
                  </a:lnTo>
                  <a:lnTo>
                    <a:pt x="568337" y="520522"/>
                  </a:lnTo>
                  <a:lnTo>
                    <a:pt x="566839" y="521271"/>
                  </a:lnTo>
                  <a:lnTo>
                    <a:pt x="564654" y="522427"/>
                  </a:lnTo>
                  <a:lnTo>
                    <a:pt x="563499" y="522732"/>
                  </a:lnTo>
                  <a:lnTo>
                    <a:pt x="564146" y="524738"/>
                  </a:lnTo>
                  <a:lnTo>
                    <a:pt x="564502" y="526021"/>
                  </a:lnTo>
                  <a:lnTo>
                    <a:pt x="567842" y="526618"/>
                  </a:lnTo>
                  <a:lnTo>
                    <a:pt x="569620" y="526465"/>
                  </a:lnTo>
                  <a:lnTo>
                    <a:pt x="571423" y="526897"/>
                  </a:lnTo>
                  <a:lnTo>
                    <a:pt x="573836" y="527443"/>
                  </a:lnTo>
                  <a:lnTo>
                    <a:pt x="576351" y="524484"/>
                  </a:lnTo>
                  <a:close/>
                </a:path>
                <a:path w="3464560" h="556895">
                  <a:moveTo>
                    <a:pt x="578904" y="536536"/>
                  </a:moveTo>
                  <a:lnTo>
                    <a:pt x="577519" y="536536"/>
                  </a:lnTo>
                  <a:lnTo>
                    <a:pt x="578510" y="537337"/>
                  </a:lnTo>
                  <a:lnTo>
                    <a:pt x="578904" y="536536"/>
                  </a:lnTo>
                  <a:close/>
                </a:path>
                <a:path w="3464560" h="556895">
                  <a:moveTo>
                    <a:pt x="582066" y="533819"/>
                  </a:moveTo>
                  <a:lnTo>
                    <a:pt x="581964" y="533425"/>
                  </a:lnTo>
                  <a:lnTo>
                    <a:pt x="581520" y="531710"/>
                  </a:lnTo>
                  <a:lnTo>
                    <a:pt x="581367" y="531710"/>
                  </a:lnTo>
                  <a:lnTo>
                    <a:pt x="580694" y="531063"/>
                  </a:lnTo>
                  <a:lnTo>
                    <a:pt x="579132" y="529526"/>
                  </a:lnTo>
                  <a:lnTo>
                    <a:pt x="578485" y="530263"/>
                  </a:lnTo>
                  <a:lnTo>
                    <a:pt x="577875" y="531063"/>
                  </a:lnTo>
                  <a:lnTo>
                    <a:pt x="577329" y="530733"/>
                  </a:lnTo>
                  <a:lnTo>
                    <a:pt x="576973" y="530453"/>
                  </a:lnTo>
                  <a:lnTo>
                    <a:pt x="576173" y="529958"/>
                  </a:lnTo>
                  <a:lnTo>
                    <a:pt x="575538" y="528523"/>
                  </a:lnTo>
                  <a:lnTo>
                    <a:pt x="575398" y="528205"/>
                  </a:lnTo>
                  <a:lnTo>
                    <a:pt x="573036" y="528523"/>
                  </a:lnTo>
                  <a:lnTo>
                    <a:pt x="571347" y="528256"/>
                  </a:lnTo>
                  <a:lnTo>
                    <a:pt x="571347" y="549236"/>
                  </a:lnTo>
                  <a:lnTo>
                    <a:pt x="569696" y="549236"/>
                  </a:lnTo>
                  <a:lnTo>
                    <a:pt x="570052" y="548957"/>
                  </a:lnTo>
                  <a:lnTo>
                    <a:pt x="570496" y="548728"/>
                  </a:lnTo>
                  <a:lnTo>
                    <a:pt x="571347" y="549236"/>
                  </a:lnTo>
                  <a:lnTo>
                    <a:pt x="571347" y="528256"/>
                  </a:lnTo>
                  <a:lnTo>
                    <a:pt x="568972" y="527875"/>
                  </a:lnTo>
                  <a:lnTo>
                    <a:pt x="567385" y="529183"/>
                  </a:lnTo>
                  <a:lnTo>
                    <a:pt x="567270" y="529526"/>
                  </a:lnTo>
                  <a:lnTo>
                    <a:pt x="566559" y="531710"/>
                  </a:lnTo>
                  <a:lnTo>
                    <a:pt x="566826" y="531710"/>
                  </a:lnTo>
                  <a:lnTo>
                    <a:pt x="566928" y="532117"/>
                  </a:lnTo>
                  <a:lnTo>
                    <a:pt x="565137" y="535152"/>
                  </a:lnTo>
                  <a:lnTo>
                    <a:pt x="564603" y="537667"/>
                  </a:lnTo>
                  <a:lnTo>
                    <a:pt x="565581" y="538797"/>
                  </a:lnTo>
                  <a:lnTo>
                    <a:pt x="565823" y="538797"/>
                  </a:lnTo>
                  <a:lnTo>
                    <a:pt x="566000" y="538797"/>
                  </a:lnTo>
                  <a:lnTo>
                    <a:pt x="565734" y="539064"/>
                  </a:lnTo>
                  <a:lnTo>
                    <a:pt x="565556" y="538924"/>
                  </a:lnTo>
                  <a:lnTo>
                    <a:pt x="563892" y="539699"/>
                  </a:lnTo>
                  <a:lnTo>
                    <a:pt x="563473" y="540804"/>
                  </a:lnTo>
                  <a:lnTo>
                    <a:pt x="561657" y="542302"/>
                  </a:lnTo>
                  <a:lnTo>
                    <a:pt x="561340" y="543737"/>
                  </a:lnTo>
                  <a:lnTo>
                    <a:pt x="557771" y="544347"/>
                  </a:lnTo>
                  <a:lnTo>
                    <a:pt x="557339" y="545693"/>
                  </a:lnTo>
                  <a:lnTo>
                    <a:pt x="557225" y="548957"/>
                  </a:lnTo>
                  <a:lnTo>
                    <a:pt x="557199" y="549719"/>
                  </a:lnTo>
                  <a:lnTo>
                    <a:pt x="558723" y="551014"/>
                  </a:lnTo>
                  <a:lnTo>
                    <a:pt x="558647" y="552881"/>
                  </a:lnTo>
                  <a:lnTo>
                    <a:pt x="560755" y="551573"/>
                  </a:lnTo>
                  <a:lnTo>
                    <a:pt x="561492" y="554659"/>
                  </a:lnTo>
                  <a:lnTo>
                    <a:pt x="565556" y="553986"/>
                  </a:lnTo>
                  <a:lnTo>
                    <a:pt x="566381" y="552577"/>
                  </a:lnTo>
                  <a:lnTo>
                    <a:pt x="566928" y="551573"/>
                  </a:lnTo>
                  <a:lnTo>
                    <a:pt x="567055" y="551319"/>
                  </a:lnTo>
                  <a:lnTo>
                    <a:pt x="568680" y="551014"/>
                  </a:lnTo>
                  <a:lnTo>
                    <a:pt x="568464" y="551014"/>
                  </a:lnTo>
                  <a:lnTo>
                    <a:pt x="569112" y="550824"/>
                  </a:lnTo>
                  <a:lnTo>
                    <a:pt x="568909" y="549719"/>
                  </a:lnTo>
                  <a:lnTo>
                    <a:pt x="568083" y="549719"/>
                  </a:lnTo>
                  <a:lnTo>
                    <a:pt x="568896" y="549681"/>
                  </a:lnTo>
                  <a:lnTo>
                    <a:pt x="572160" y="549719"/>
                  </a:lnTo>
                  <a:lnTo>
                    <a:pt x="571766" y="549503"/>
                  </a:lnTo>
                  <a:lnTo>
                    <a:pt x="575881" y="549236"/>
                  </a:lnTo>
                  <a:lnTo>
                    <a:pt x="573227" y="549236"/>
                  </a:lnTo>
                  <a:lnTo>
                    <a:pt x="573836" y="548728"/>
                  </a:lnTo>
                  <a:lnTo>
                    <a:pt x="576326" y="546696"/>
                  </a:lnTo>
                  <a:lnTo>
                    <a:pt x="575970" y="544347"/>
                  </a:lnTo>
                  <a:lnTo>
                    <a:pt x="575957" y="543737"/>
                  </a:lnTo>
                  <a:lnTo>
                    <a:pt x="577723" y="540080"/>
                  </a:lnTo>
                  <a:lnTo>
                    <a:pt x="576313" y="539064"/>
                  </a:lnTo>
                  <a:lnTo>
                    <a:pt x="575983" y="538797"/>
                  </a:lnTo>
                  <a:lnTo>
                    <a:pt x="574090" y="536536"/>
                  </a:lnTo>
                  <a:lnTo>
                    <a:pt x="574840" y="536536"/>
                  </a:lnTo>
                  <a:lnTo>
                    <a:pt x="575894" y="536333"/>
                  </a:lnTo>
                  <a:lnTo>
                    <a:pt x="575144" y="536536"/>
                  </a:lnTo>
                  <a:lnTo>
                    <a:pt x="577519" y="536536"/>
                  </a:lnTo>
                  <a:lnTo>
                    <a:pt x="577024" y="536130"/>
                  </a:lnTo>
                  <a:lnTo>
                    <a:pt x="576643" y="536130"/>
                  </a:lnTo>
                  <a:lnTo>
                    <a:pt x="576478" y="536130"/>
                  </a:lnTo>
                  <a:lnTo>
                    <a:pt x="576821" y="535952"/>
                  </a:lnTo>
                  <a:lnTo>
                    <a:pt x="577024" y="536130"/>
                  </a:lnTo>
                  <a:lnTo>
                    <a:pt x="579107" y="536130"/>
                  </a:lnTo>
                  <a:lnTo>
                    <a:pt x="579196" y="535952"/>
                  </a:lnTo>
                  <a:lnTo>
                    <a:pt x="579666" y="535152"/>
                  </a:lnTo>
                  <a:lnTo>
                    <a:pt x="579691" y="535000"/>
                  </a:lnTo>
                  <a:lnTo>
                    <a:pt x="580212" y="534657"/>
                  </a:lnTo>
                  <a:lnTo>
                    <a:pt x="580694" y="534225"/>
                  </a:lnTo>
                  <a:lnTo>
                    <a:pt x="582066" y="533819"/>
                  </a:lnTo>
                  <a:close/>
                </a:path>
                <a:path w="3464560" h="556895">
                  <a:moveTo>
                    <a:pt x="584377" y="554888"/>
                  </a:moveTo>
                  <a:lnTo>
                    <a:pt x="583399" y="553300"/>
                  </a:lnTo>
                  <a:lnTo>
                    <a:pt x="583222" y="551776"/>
                  </a:lnTo>
                  <a:lnTo>
                    <a:pt x="583171" y="551218"/>
                  </a:lnTo>
                  <a:lnTo>
                    <a:pt x="583018" y="550964"/>
                  </a:lnTo>
                  <a:lnTo>
                    <a:pt x="582650" y="551141"/>
                  </a:lnTo>
                  <a:lnTo>
                    <a:pt x="581291" y="551726"/>
                  </a:lnTo>
                  <a:lnTo>
                    <a:pt x="579259" y="551141"/>
                  </a:lnTo>
                  <a:lnTo>
                    <a:pt x="578104" y="553910"/>
                  </a:lnTo>
                  <a:lnTo>
                    <a:pt x="578485" y="555358"/>
                  </a:lnTo>
                  <a:lnTo>
                    <a:pt x="579932" y="556094"/>
                  </a:lnTo>
                  <a:lnTo>
                    <a:pt x="580110" y="556171"/>
                  </a:lnTo>
                  <a:lnTo>
                    <a:pt x="580263" y="556285"/>
                  </a:lnTo>
                  <a:lnTo>
                    <a:pt x="580415" y="556387"/>
                  </a:lnTo>
                  <a:lnTo>
                    <a:pt x="583120" y="556387"/>
                  </a:lnTo>
                  <a:lnTo>
                    <a:pt x="584377" y="554888"/>
                  </a:lnTo>
                  <a:close/>
                </a:path>
                <a:path w="3464560" h="556895">
                  <a:moveTo>
                    <a:pt x="588073" y="538289"/>
                  </a:moveTo>
                  <a:lnTo>
                    <a:pt x="587819" y="538137"/>
                  </a:lnTo>
                  <a:lnTo>
                    <a:pt x="587463" y="537768"/>
                  </a:lnTo>
                  <a:lnTo>
                    <a:pt x="586765" y="538060"/>
                  </a:lnTo>
                  <a:lnTo>
                    <a:pt x="585990" y="538137"/>
                  </a:lnTo>
                  <a:lnTo>
                    <a:pt x="586041" y="538949"/>
                  </a:lnTo>
                  <a:lnTo>
                    <a:pt x="586041" y="539140"/>
                  </a:lnTo>
                  <a:lnTo>
                    <a:pt x="586613" y="539496"/>
                  </a:lnTo>
                  <a:lnTo>
                    <a:pt x="586790" y="539445"/>
                  </a:lnTo>
                  <a:lnTo>
                    <a:pt x="587298" y="539191"/>
                  </a:lnTo>
                  <a:lnTo>
                    <a:pt x="588022" y="539140"/>
                  </a:lnTo>
                  <a:lnTo>
                    <a:pt x="588073" y="538289"/>
                  </a:lnTo>
                  <a:close/>
                </a:path>
                <a:path w="3464560" h="556895">
                  <a:moveTo>
                    <a:pt x="595096" y="550265"/>
                  </a:moveTo>
                  <a:lnTo>
                    <a:pt x="594372" y="548906"/>
                  </a:lnTo>
                  <a:lnTo>
                    <a:pt x="591312" y="548157"/>
                  </a:lnTo>
                  <a:lnTo>
                    <a:pt x="590829" y="547674"/>
                  </a:lnTo>
                  <a:lnTo>
                    <a:pt x="590283" y="547585"/>
                  </a:lnTo>
                  <a:lnTo>
                    <a:pt x="588670" y="547331"/>
                  </a:lnTo>
                  <a:lnTo>
                    <a:pt x="586663" y="548487"/>
                  </a:lnTo>
                  <a:lnTo>
                    <a:pt x="586155" y="551141"/>
                  </a:lnTo>
                  <a:lnTo>
                    <a:pt x="585152" y="551649"/>
                  </a:lnTo>
                  <a:lnTo>
                    <a:pt x="584454" y="551992"/>
                  </a:lnTo>
                  <a:lnTo>
                    <a:pt x="584301" y="552500"/>
                  </a:lnTo>
                  <a:lnTo>
                    <a:pt x="584530" y="553097"/>
                  </a:lnTo>
                  <a:lnTo>
                    <a:pt x="584835" y="553935"/>
                  </a:lnTo>
                  <a:lnTo>
                    <a:pt x="585355" y="554507"/>
                  </a:lnTo>
                  <a:lnTo>
                    <a:pt x="586384" y="553910"/>
                  </a:lnTo>
                  <a:lnTo>
                    <a:pt x="587121" y="553707"/>
                  </a:lnTo>
                  <a:lnTo>
                    <a:pt x="587197" y="553199"/>
                  </a:lnTo>
                  <a:lnTo>
                    <a:pt x="588251" y="553656"/>
                  </a:lnTo>
                  <a:lnTo>
                    <a:pt x="589927" y="555015"/>
                  </a:lnTo>
                  <a:lnTo>
                    <a:pt x="591515" y="556310"/>
                  </a:lnTo>
                  <a:lnTo>
                    <a:pt x="591781" y="554202"/>
                  </a:lnTo>
                  <a:lnTo>
                    <a:pt x="592658" y="553681"/>
                  </a:lnTo>
                  <a:lnTo>
                    <a:pt x="593064" y="553199"/>
                  </a:lnTo>
                  <a:lnTo>
                    <a:pt x="593521" y="552780"/>
                  </a:lnTo>
                  <a:lnTo>
                    <a:pt x="595096" y="550265"/>
                  </a:lnTo>
                  <a:close/>
                </a:path>
                <a:path w="3464560" h="556895">
                  <a:moveTo>
                    <a:pt x="631202" y="517728"/>
                  </a:moveTo>
                  <a:lnTo>
                    <a:pt x="631151" y="517232"/>
                  </a:lnTo>
                  <a:lnTo>
                    <a:pt x="630720" y="516750"/>
                  </a:lnTo>
                  <a:lnTo>
                    <a:pt x="630097" y="516153"/>
                  </a:lnTo>
                  <a:lnTo>
                    <a:pt x="629412" y="515823"/>
                  </a:lnTo>
                  <a:lnTo>
                    <a:pt x="628662" y="516826"/>
                  </a:lnTo>
                  <a:lnTo>
                    <a:pt x="628065" y="517207"/>
                  </a:lnTo>
                  <a:lnTo>
                    <a:pt x="628307" y="517804"/>
                  </a:lnTo>
                  <a:lnTo>
                    <a:pt x="628713" y="518261"/>
                  </a:lnTo>
                  <a:lnTo>
                    <a:pt x="629285" y="518883"/>
                  </a:lnTo>
                  <a:lnTo>
                    <a:pt x="629945" y="519188"/>
                  </a:lnTo>
                  <a:lnTo>
                    <a:pt x="631202" y="517728"/>
                  </a:lnTo>
                  <a:close/>
                </a:path>
                <a:path w="3464560" h="556895">
                  <a:moveTo>
                    <a:pt x="634733" y="537184"/>
                  </a:moveTo>
                  <a:lnTo>
                    <a:pt x="634085" y="535825"/>
                  </a:lnTo>
                  <a:lnTo>
                    <a:pt x="633501" y="534974"/>
                  </a:lnTo>
                  <a:lnTo>
                    <a:pt x="632853" y="533971"/>
                  </a:lnTo>
                  <a:lnTo>
                    <a:pt x="631926" y="534327"/>
                  </a:lnTo>
                  <a:lnTo>
                    <a:pt x="630999" y="535762"/>
                  </a:lnTo>
                  <a:lnTo>
                    <a:pt x="630097" y="535609"/>
                  </a:lnTo>
                  <a:lnTo>
                    <a:pt x="628789" y="536562"/>
                  </a:lnTo>
                  <a:lnTo>
                    <a:pt x="628992" y="538899"/>
                  </a:lnTo>
                  <a:lnTo>
                    <a:pt x="629843" y="539597"/>
                  </a:lnTo>
                  <a:lnTo>
                    <a:pt x="630199" y="539699"/>
                  </a:lnTo>
                  <a:lnTo>
                    <a:pt x="630643" y="540004"/>
                  </a:lnTo>
                  <a:lnTo>
                    <a:pt x="630897" y="539902"/>
                  </a:lnTo>
                  <a:lnTo>
                    <a:pt x="631875" y="539419"/>
                  </a:lnTo>
                  <a:lnTo>
                    <a:pt x="632955" y="538949"/>
                  </a:lnTo>
                  <a:lnTo>
                    <a:pt x="633704" y="538187"/>
                  </a:lnTo>
                  <a:lnTo>
                    <a:pt x="634733" y="537184"/>
                  </a:lnTo>
                  <a:close/>
                </a:path>
                <a:path w="3464560" h="556895">
                  <a:moveTo>
                    <a:pt x="638975" y="525462"/>
                  </a:moveTo>
                  <a:lnTo>
                    <a:pt x="638098" y="524916"/>
                  </a:lnTo>
                  <a:lnTo>
                    <a:pt x="637476" y="525132"/>
                  </a:lnTo>
                  <a:lnTo>
                    <a:pt x="636917" y="525208"/>
                  </a:lnTo>
                  <a:lnTo>
                    <a:pt x="636866" y="525081"/>
                  </a:lnTo>
                  <a:lnTo>
                    <a:pt x="636422" y="524281"/>
                  </a:lnTo>
                  <a:lnTo>
                    <a:pt x="635914" y="524129"/>
                  </a:lnTo>
                  <a:lnTo>
                    <a:pt x="635215" y="524484"/>
                  </a:lnTo>
                  <a:lnTo>
                    <a:pt x="634187" y="525043"/>
                  </a:lnTo>
                  <a:lnTo>
                    <a:pt x="634415" y="525716"/>
                  </a:lnTo>
                  <a:lnTo>
                    <a:pt x="634784" y="526440"/>
                  </a:lnTo>
                  <a:lnTo>
                    <a:pt x="634911" y="526440"/>
                  </a:lnTo>
                  <a:lnTo>
                    <a:pt x="634809" y="526669"/>
                  </a:lnTo>
                  <a:lnTo>
                    <a:pt x="634707" y="526923"/>
                  </a:lnTo>
                  <a:lnTo>
                    <a:pt x="634517" y="527050"/>
                  </a:lnTo>
                  <a:lnTo>
                    <a:pt x="633933" y="527799"/>
                  </a:lnTo>
                  <a:lnTo>
                    <a:pt x="632955" y="528447"/>
                  </a:lnTo>
                  <a:lnTo>
                    <a:pt x="632980" y="529056"/>
                  </a:lnTo>
                  <a:lnTo>
                    <a:pt x="633031" y="530034"/>
                  </a:lnTo>
                  <a:lnTo>
                    <a:pt x="632282" y="531266"/>
                  </a:lnTo>
                  <a:lnTo>
                    <a:pt x="634657" y="531837"/>
                  </a:lnTo>
                  <a:lnTo>
                    <a:pt x="637070" y="532447"/>
                  </a:lnTo>
                  <a:lnTo>
                    <a:pt x="637603" y="531444"/>
                  </a:lnTo>
                  <a:lnTo>
                    <a:pt x="638530" y="529082"/>
                  </a:lnTo>
                  <a:lnTo>
                    <a:pt x="638098" y="527748"/>
                  </a:lnTo>
                  <a:lnTo>
                    <a:pt x="638352" y="526097"/>
                  </a:lnTo>
                  <a:lnTo>
                    <a:pt x="638975" y="525462"/>
                  </a:lnTo>
                  <a:close/>
                </a:path>
                <a:path w="3464560" h="556895">
                  <a:moveTo>
                    <a:pt x="641311" y="511530"/>
                  </a:moveTo>
                  <a:lnTo>
                    <a:pt x="640715" y="509422"/>
                  </a:lnTo>
                  <a:lnTo>
                    <a:pt x="640232" y="508825"/>
                  </a:lnTo>
                  <a:lnTo>
                    <a:pt x="640181" y="508698"/>
                  </a:lnTo>
                  <a:lnTo>
                    <a:pt x="640359" y="508546"/>
                  </a:lnTo>
                  <a:lnTo>
                    <a:pt x="639076" y="507390"/>
                  </a:lnTo>
                  <a:lnTo>
                    <a:pt x="639178" y="505663"/>
                  </a:lnTo>
                  <a:lnTo>
                    <a:pt x="637374" y="504977"/>
                  </a:lnTo>
                  <a:lnTo>
                    <a:pt x="635215" y="504202"/>
                  </a:lnTo>
                  <a:lnTo>
                    <a:pt x="634034" y="504228"/>
                  </a:lnTo>
                  <a:lnTo>
                    <a:pt x="631126" y="508520"/>
                  </a:lnTo>
                  <a:lnTo>
                    <a:pt x="630923" y="512305"/>
                  </a:lnTo>
                  <a:lnTo>
                    <a:pt x="633501" y="513689"/>
                  </a:lnTo>
                  <a:lnTo>
                    <a:pt x="634936" y="513638"/>
                  </a:lnTo>
                  <a:lnTo>
                    <a:pt x="637349" y="513689"/>
                  </a:lnTo>
                  <a:lnTo>
                    <a:pt x="638098" y="513016"/>
                  </a:lnTo>
                  <a:lnTo>
                    <a:pt x="638708" y="512114"/>
                  </a:lnTo>
                  <a:lnTo>
                    <a:pt x="638848" y="512254"/>
                  </a:lnTo>
                  <a:lnTo>
                    <a:pt x="639025" y="512457"/>
                  </a:lnTo>
                  <a:lnTo>
                    <a:pt x="640080" y="512140"/>
                  </a:lnTo>
                  <a:lnTo>
                    <a:pt x="641311" y="511530"/>
                  </a:lnTo>
                  <a:close/>
                </a:path>
                <a:path w="3464560" h="556895">
                  <a:moveTo>
                    <a:pt x="643077" y="554253"/>
                  </a:moveTo>
                  <a:lnTo>
                    <a:pt x="642137" y="553300"/>
                  </a:lnTo>
                  <a:lnTo>
                    <a:pt x="641946" y="553021"/>
                  </a:lnTo>
                  <a:lnTo>
                    <a:pt x="641565" y="552958"/>
                  </a:lnTo>
                  <a:lnTo>
                    <a:pt x="641261" y="552805"/>
                  </a:lnTo>
                  <a:lnTo>
                    <a:pt x="640791" y="553758"/>
                  </a:lnTo>
                  <a:lnTo>
                    <a:pt x="640537" y="554710"/>
                  </a:lnTo>
                  <a:lnTo>
                    <a:pt x="638073" y="554456"/>
                  </a:lnTo>
                  <a:lnTo>
                    <a:pt x="636866" y="553478"/>
                  </a:lnTo>
                  <a:lnTo>
                    <a:pt x="636397" y="551700"/>
                  </a:lnTo>
                  <a:lnTo>
                    <a:pt x="636066" y="550443"/>
                  </a:lnTo>
                  <a:lnTo>
                    <a:pt x="634885" y="550468"/>
                  </a:lnTo>
                  <a:lnTo>
                    <a:pt x="634085" y="549910"/>
                  </a:lnTo>
                  <a:lnTo>
                    <a:pt x="632421" y="548830"/>
                  </a:lnTo>
                  <a:lnTo>
                    <a:pt x="630847" y="548805"/>
                  </a:lnTo>
                  <a:lnTo>
                    <a:pt x="630021" y="551065"/>
                  </a:lnTo>
                  <a:lnTo>
                    <a:pt x="629462" y="552856"/>
                  </a:lnTo>
                  <a:lnTo>
                    <a:pt x="629285" y="552246"/>
                  </a:lnTo>
                  <a:lnTo>
                    <a:pt x="628967" y="551802"/>
                  </a:lnTo>
                  <a:lnTo>
                    <a:pt x="628535" y="551497"/>
                  </a:lnTo>
                  <a:lnTo>
                    <a:pt x="627989" y="552170"/>
                  </a:lnTo>
                  <a:lnTo>
                    <a:pt x="628230" y="552678"/>
                  </a:lnTo>
                  <a:lnTo>
                    <a:pt x="628637" y="553351"/>
                  </a:lnTo>
                  <a:lnTo>
                    <a:pt x="629018" y="553351"/>
                  </a:lnTo>
                  <a:lnTo>
                    <a:pt x="629361" y="553148"/>
                  </a:lnTo>
                  <a:lnTo>
                    <a:pt x="629069" y="554101"/>
                  </a:lnTo>
                  <a:lnTo>
                    <a:pt x="628840" y="556120"/>
                  </a:lnTo>
                  <a:lnTo>
                    <a:pt x="628561" y="556069"/>
                  </a:lnTo>
                  <a:lnTo>
                    <a:pt x="628383" y="556285"/>
                  </a:lnTo>
                  <a:lnTo>
                    <a:pt x="628180" y="556387"/>
                  </a:lnTo>
                  <a:lnTo>
                    <a:pt x="641718" y="556387"/>
                  </a:lnTo>
                  <a:lnTo>
                    <a:pt x="641527" y="555955"/>
                  </a:lnTo>
                  <a:lnTo>
                    <a:pt x="641794" y="555993"/>
                  </a:lnTo>
                  <a:lnTo>
                    <a:pt x="642620" y="556412"/>
                  </a:lnTo>
                  <a:lnTo>
                    <a:pt x="642061" y="555180"/>
                  </a:lnTo>
                  <a:lnTo>
                    <a:pt x="643077" y="554253"/>
                  </a:lnTo>
                  <a:close/>
                </a:path>
                <a:path w="3464560" h="556895">
                  <a:moveTo>
                    <a:pt x="645033" y="538238"/>
                  </a:moveTo>
                  <a:lnTo>
                    <a:pt x="644372" y="535876"/>
                  </a:lnTo>
                  <a:lnTo>
                    <a:pt x="642112" y="535025"/>
                  </a:lnTo>
                  <a:lnTo>
                    <a:pt x="637476" y="536689"/>
                  </a:lnTo>
                  <a:lnTo>
                    <a:pt x="636574" y="538162"/>
                  </a:lnTo>
                  <a:lnTo>
                    <a:pt x="635342" y="539165"/>
                  </a:lnTo>
                  <a:lnTo>
                    <a:pt x="636397" y="540829"/>
                  </a:lnTo>
                  <a:lnTo>
                    <a:pt x="634606" y="543090"/>
                  </a:lnTo>
                  <a:lnTo>
                    <a:pt x="634733" y="544347"/>
                  </a:lnTo>
                  <a:lnTo>
                    <a:pt x="635342" y="545642"/>
                  </a:lnTo>
                  <a:lnTo>
                    <a:pt x="635762" y="545490"/>
                  </a:lnTo>
                  <a:lnTo>
                    <a:pt x="635939" y="545490"/>
                  </a:lnTo>
                  <a:lnTo>
                    <a:pt x="635635" y="545693"/>
                  </a:lnTo>
                  <a:lnTo>
                    <a:pt x="634961" y="545998"/>
                  </a:lnTo>
                  <a:lnTo>
                    <a:pt x="634009" y="546201"/>
                  </a:lnTo>
                  <a:lnTo>
                    <a:pt x="634682" y="548132"/>
                  </a:lnTo>
                  <a:lnTo>
                    <a:pt x="635444" y="547001"/>
                  </a:lnTo>
                  <a:lnTo>
                    <a:pt x="636295" y="546849"/>
                  </a:lnTo>
                  <a:lnTo>
                    <a:pt x="636574" y="546569"/>
                  </a:lnTo>
                  <a:lnTo>
                    <a:pt x="637400" y="545998"/>
                  </a:lnTo>
                  <a:lnTo>
                    <a:pt x="637120" y="545376"/>
                  </a:lnTo>
                  <a:lnTo>
                    <a:pt x="636917" y="545452"/>
                  </a:lnTo>
                  <a:lnTo>
                    <a:pt x="636714" y="545426"/>
                  </a:lnTo>
                  <a:lnTo>
                    <a:pt x="637921" y="545172"/>
                  </a:lnTo>
                  <a:lnTo>
                    <a:pt x="639432" y="544639"/>
                  </a:lnTo>
                  <a:lnTo>
                    <a:pt x="639978" y="543991"/>
                  </a:lnTo>
                  <a:lnTo>
                    <a:pt x="640029" y="543788"/>
                  </a:lnTo>
                  <a:lnTo>
                    <a:pt x="641642" y="541959"/>
                  </a:lnTo>
                  <a:lnTo>
                    <a:pt x="641896" y="539318"/>
                  </a:lnTo>
                  <a:lnTo>
                    <a:pt x="645033" y="538238"/>
                  </a:lnTo>
                  <a:close/>
                </a:path>
                <a:path w="3464560" h="556895">
                  <a:moveTo>
                    <a:pt x="651713" y="531393"/>
                  </a:moveTo>
                  <a:lnTo>
                    <a:pt x="650925" y="530606"/>
                  </a:lnTo>
                  <a:lnTo>
                    <a:pt x="650659" y="530339"/>
                  </a:lnTo>
                  <a:lnTo>
                    <a:pt x="649998" y="529831"/>
                  </a:lnTo>
                  <a:lnTo>
                    <a:pt x="649224" y="529183"/>
                  </a:lnTo>
                  <a:lnTo>
                    <a:pt x="648512" y="528421"/>
                  </a:lnTo>
                  <a:lnTo>
                    <a:pt x="647141" y="527621"/>
                  </a:lnTo>
                  <a:lnTo>
                    <a:pt x="646582" y="528053"/>
                  </a:lnTo>
                  <a:lnTo>
                    <a:pt x="645756" y="529209"/>
                  </a:lnTo>
                  <a:lnTo>
                    <a:pt x="644906" y="529729"/>
                  </a:lnTo>
                  <a:lnTo>
                    <a:pt x="645464" y="531063"/>
                  </a:lnTo>
                  <a:lnTo>
                    <a:pt x="645299" y="530936"/>
                  </a:lnTo>
                  <a:lnTo>
                    <a:pt x="644880" y="531634"/>
                  </a:lnTo>
                  <a:lnTo>
                    <a:pt x="643394" y="533793"/>
                  </a:lnTo>
                  <a:lnTo>
                    <a:pt x="643445" y="534022"/>
                  </a:lnTo>
                  <a:lnTo>
                    <a:pt x="644880" y="534949"/>
                  </a:lnTo>
                  <a:lnTo>
                    <a:pt x="645477" y="535381"/>
                  </a:lnTo>
                  <a:lnTo>
                    <a:pt x="646137" y="535952"/>
                  </a:lnTo>
                  <a:lnTo>
                    <a:pt x="646836" y="535152"/>
                  </a:lnTo>
                  <a:lnTo>
                    <a:pt x="647509" y="534377"/>
                  </a:lnTo>
                  <a:lnTo>
                    <a:pt x="647179" y="532549"/>
                  </a:lnTo>
                  <a:lnTo>
                    <a:pt x="648868" y="533247"/>
                  </a:lnTo>
                  <a:lnTo>
                    <a:pt x="650405" y="532841"/>
                  </a:lnTo>
                  <a:lnTo>
                    <a:pt x="651408" y="532587"/>
                  </a:lnTo>
                  <a:lnTo>
                    <a:pt x="651713" y="531393"/>
                  </a:lnTo>
                  <a:close/>
                </a:path>
                <a:path w="3464560" h="556895">
                  <a:moveTo>
                    <a:pt x="652830" y="556145"/>
                  </a:moveTo>
                  <a:lnTo>
                    <a:pt x="652564" y="555942"/>
                  </a:lnTo>
                  <a:lnTo>
                    <a:pt x="652411" y="556018"/>
                  </a:lnTo>
                  <a:lnTo>
                    <a:pt x="652259" y="555993"/>
                  </a:lnTo>
                  <a:lnTo>
                    <a:pt x="652183" y="555459"/>
                  </a:lnTo>
                  <a:lnTo>
                    <a:pt x="652183" y="554913"/>
                  </a:lnTo>
                  <a:lnTo>
                    <a:pt x="651751" y="554012"/>
                  </a:lnTo>
                  <a:lnTo>
                    <a:pt x="652233" y="553300"/>
                  </a:lnTo>
                  <a:lnTo>
                    <a:pt x="648347" y="553300"/>
                  </a:lnTo>
                  <a:lnTo>
                    <a:pt x="646658" y="554609"/>
                  </a:lnTo>
                  <a:lnTo>
                    <a:pt x="645629" y="556387"/>
                  </a:lnTo>
                  <a:lnTo>
                    <a:pt x="652767" y="556387"/>
                  </a:lnTo>
                  <a:lnTo>
                    <a:pt x="652830" y="556145"/>
                  </a:lnTo>
                  <a:close/>
                </a:path>
                <a:path w="3464560" h="556895">
                  <a:moveTo>
                    <a:pt x="654697" y="532091"/>
                  </a:moveTo>
                  <a:lnTo>
                    <a:pt x="654519" y="531342"/>
                  </a:lnTo>
                  <a:lnTo>
                    <a:pt x="654062" y="531012"/>
                  </a:lnTo>
                  <a:lnTo>
                    <a:pt x="653415" y="530885"/>
                  </a:lnTo>
                  <a:lnTo>
                    <a:pt x="653364" y="531241"/>
                  </a:lnTo>
                  <a:lnTo>
                    <a:pt x="653161" y="531736"/>
                  </a:lnTo>
                  <a:lnTo>
                    <a:pt x="653313" y="531990"/>
                  </a:lnTo>
                  <a:lnTo>
                    <a:pt x="653618" y="532447"/>
                  </a:lnTo>
                  <a:lnTo>
                    <a:pt x="654138" y="532739"/>
                  </a:lnTo>
                  <a:lnTo>
                    <a:pt x="654570" y="533120"/>
                  </a:lnTo>
                  <a:lnTo>
                    <a:pt x="654621" y="532739"/>
                  </a:lnTo>
                  <a:lnTo>
                    <a:pt x="654646" y="532371"/>
                  </a:lnTo>
                  <a:lnTo>
                    <a:pt x="654697" y="532091"/>
                  </a:lnTo>
                  <a:close/>
                </a:path>
                <a:path w="3464560" h="556895">
                  <a:moveTo>
                    <a:pt x="3146285" y="296748"/>
                  </a:moveTo>
                  <a:lnTo>
                    <a:pt x="3145802" y="296900"/>
                  </a:lnTo>
                  <a:lnTo>
                    <a:pt x="3145205" y="296951"/>
                  </a:lnTo>
                  <a:lnTo>
                    <a:pt x="3144850" y="297256"/>
                  </a:lnTo>
                  <a:lnTo>
                    <a:pt x="3144126" y="297954"/>
                  </a:lnTo>
                  <a:lnTo>
                    <a:pt x="3144697" y="298551"/>
                  </a:lnTo>
                  <a:lnTo>
                    <a:pt x="3145434" y="299186"/>
                  </a:lnTo>
                  <a:lnTo>
                    <a:pt x="3145828" y="299008"/>
                  </a:lnTo>
                  <a:lnTo>
                    <a:pt x="3146107" y="298983"/>
                  </a:lnTo>
                  <a:lnTo>
                    <a:pt x="3146158" y="298234"/>
                  </a:lnTo>
                  <a:lnTo>
                    <a:pt x="3146234" y="297472"/>
                  </a:lnTo>
                  <a:lnTo>
                    <a:pt x="3146285" y="296748"/>
                  </a:lnTo>
                  <a:close/>
                </a:path>
                <a:path w="3464560" h="556895">
                  <a:moveTo>
                    <a:pt x="3182302" y="290322"/>
                  </a:moveTo>
                  <a:lnTo>
                    <a:pt x="3179775" y="289775"/>
                  </a:lnTo>
                  <a:lnTo>
                    <a:pt x="3178035" y="289890"/>
                  </a:lnTo>
                  <a:lnTo>
                    <a:pt x="3176803" y="291122"/>
                  </a:lnTo>
                  <a:lnTo>
                    <a:pt x="3175901" y="292023"/>
                  </a:lnTo>
                  <a:lnTo>
                    <a:pt x="3174720" y="292557"/>
                  </a:lnTo>
                  <a:lnTo>
                    <a:pt x="3173044" y="296494"/>
                  </a:lnTo>
                  <a:lnTo>
                    <a:pt x="3172714" y="298526"/>
                  </a:lnTo>
                  <a:lnTo>
                    <a:pt x="3173819" y="298907"/>
                  </a:lnTo>
                  <a:lnTo>
                    <a:pt x="3175647" y="299554"/>
                  </a:lnTo>
                  <a:lnTo>
                    <a:pt x="3177057" y="298678"/>
                  </a:lnTo>
                  <a:lnTo>
                    <a:pt x="3178416" y="297281"/>
                  </a:lnTo>
                  <a:lnTo>
                    <a:pt x="3179292" y="296519"/>
                  </a:lnTo>
                  <a:lnTo>
                    <a:pt x="3179889" y="296075"/>
                  </a:lnTo>
                  <a:lnTo>
                    <a:pt x="3180448" y="295541"/>
                  </a:lnTo>
                  <a:lnTo>
                    <a:pt x="3181731" y="294259"/>
                  </a:lnTo>
                  <a:lnTo>
                    <a:pt x="3182302" y="290322"/>
                  </a:lnTo>
                  <a:close/>
                </a:path>
                <a:path w="3464560" h="556895">
                  <a:moveTo>
                    <a:pt x="3290278" y="250558"/>
                  </a:moveTo>
                  <a:lnTo>
                    <a:pt x="3288220" y="246900"/>
                  </a:lnTo>
                  <a:lnTo>
                    <a:pt x="3282937" y="245389"/>
                  </a:lnTo>
                  <a:lnTo>
                    <a:pt x="3280105" y="246595"/>
                  </a:lnTo>
                  <a:lnTo>
                    <a:pt x="3276612" y="247091"/>
                  </a:lnTo>
                  <a:lnTo>
                    <a:pt x="3275761" y="247573"/>
                  </a:lnTo>
                  <a:lnTo>
                    <a:pt x="3275634" y="248551"/>
                  </a:lnTo>
                  <a:lnTo>
                    <a:pt x="3275088" y="252095"/>
                  </a:lnTo>
                  <a:lnTo>
                    <a:pt x="3274161" y="255676"/>
                  </a:lnTo>
                  <a:lnTo>
                    <a:pt x="3276993" y="258787"/>
                  </a:lnTo>
                  <a:lnTo>
                    <a:pt x="3277451" y="259422"/>
                  </a:lnTo>
                  <a:lnTo>
                    <a:pt x="3277819" y="260146"/>
                  </a:lnTo>
                  <a:lnTo>
                    <a:pt x="3279610" y="261886"/>
                  </a:lnTo>
                  <a:lnTo>
                    <a:pt x="3283801" y="262051"/>
                  </a:lnTo>
                  <a:lnTo>
                    <a:pt x="3284804" y="257289"/>
                  </a:lnTo>
                  <a:lnTo>
                    <a:pt x="3288017" y="255574"/>
                  </a:lnTo>
                  <a:lnTo>
                    <a:pt x="3290278" y="250558"/>
                  </a:lnTo>
                  <a:close/>
                </a:path>
                <a:path w="3464560" h="556895">
                  <a:moveTo>
                    <a:pt x="3303371" y="169976"/>
                  </a:moveTo>
                  <a:lnTo>
                    <a:pt x="3303181" y="169646"/>
                  </a:lnTo>
                  <a:lnTo>
                    <a:pt x="3302203" y="168148"/>
                  </a:lnTo>
                  <a:lnTo>
                    <a:pt x="3299041" y="168224"/>
                  </a:lnTo>
                  <a:lnTo>
                    <a:pt x="3298304" y="169672"/>
                  </a:lnTo>
                  <a:lnTo>
                    <a:pt x="3298050" y="170205"/>
                  </a:lnTo>
                  <a:lnTo>
                    <a:pt x="3298101" y="170776"/>
                  </a:lnTo>
                  <a:lnTo>
                    <a:pt x="3298812" y="171056"/>
                  </a:lnTo>
                  <a:lnTo>
                    <a:pt x="3300133" y="172288"/>
                  </a:lnTo>
                  <a:lnTo>
                    <a:pt x="3301568" y="172085"/>
                  </a:lnTo>
                  <a:lnTo>
                    <a:pt x="3302901" y="171157"/>
                  </a:lnTo>
                  <a:lnTo>
                    <a:pt x="3303206" y="170929"/>
                  </a:lnTo>
                  <a:lnTo>
                    <a:pt x="3303371" y="169976"/>
                  </a:lnTo>
                  <a:close/>
                </a:path>
                <a:path w="3464560" h="556895">
                  <a:moveTo>
                    <a:pt x="3303498" y="177012"/>
                  </a:moveTo>
                  <a:lnTo>
                    <a:pt x="3302800" y="174675"/>
                  </a:lnTo>
                  <a:lnTo>
                    <a:pt x="3300565" y="174040"/>
                  </a:lnTo>
                  <a:lnTo>
                    <a:pt x="3300539" y="175374"/>
                  </a:lnTo>
                  <a:lnTo>
                    <a:pt x="3299942" y="176009"/>
                  </a:lnTo>
                  <a:lnTo>
                    <a:pt x="3299663" y="176809"/>
                  </a:lnTo>
                  <a:lnTo>
                    <a:pt x="3298431" y="177431"/>
                  </a:lnTo>
                  <a:lnTo>
                    <a:pt x="3300120" y="179171"/>
                  </a:lnTo>
                  <a:lnTo>
                    <a:pt x="3302444" y="178739"/>
                  </a:lnTo>
                  <a:lnTo>
                    <a:pt x="3302978" y="177863"/>
                  </a:lnTo>
                  <a:lnTo>
                    <a:pt x="3303498" y="177012"/>
                  </a:lnTo>
                  <a:close/>
                </a:path>
                <a:path w="3464560" h="556895">
                  <a:moveTo>
                    <a:pt x="3308172" y="203898"/>
                  </a:moveTo>
                  <a:lnTo>
                    <a:pt x="3306013" y="198970"/>
                  </a:lnTo>
                  <a:lnTo>
                    <a:pt x="3304806" y="199694"/>
                  </a:lnTo>
                  <a:lnTo>
                    <a:pt x="3302825" y="200533"/>
                  </a:lnTo>
                  <a:lnTo>
                    <a:pt x="3302495" y="202361"/>
                  </a:lnTo>
                  <a:lnTo>
                    <a:pt x="3300996" y="202793"/>
                  </a:lnTo>
                  <a:lnTo>
                    <a:pt x="3300717" y="200482"/>
                  </a:lnTo>
                  <a:lnTo>
                    <a:pt x="3298964" y="201587"/>
                  </a:lnTo>
                  <a:lnTo>
                    <a:pt x="3295523" y="200685"/>
                  </a:lnTo>
                  <a:lnTo>
                    <a:pt x="3293681" y="200126"/>
                  </a:lnTo>
                  <a:lnTo>
                    <a:pt x="3291332" y="203339"/>
                  </a:lnTo>
                  <a:lnTo>
                    <a:pt x="3290455" y="202311"/>
                  </a:lnTo>
                  <a:lnTo>
                    <a:pt x="3289465" y="199796"/>
                  </a:lnTo>
                  <a:lnTo>
                    <a:pt x="3287306" y="199047"/>
                  </a:lnTo>
                  <a:lnTo>
                    <a:pt x="3286137" y="199898"/>
                  </a:lnTo>
                  <a:lnTo>
                    <a:pt x="3284474" y="205066"/>
                  </a:lnTo>
                  <a:lnTo>
                    <a:pt x="3286087" y="207657"/>
                  </a:lnTo>
                  <a:lnTo>
                    <a:pt x="3286061" y="210769"/>
                  </a:lnTo>
                  <a:lnTo>
                    <a:pt x="3288588" y="211950"/>
                  </a:lnTo>
                  <a:lnTo>
                    <a:pt x="3292487" y="215265"/>
                  </a:lnTo>
                  <a:lnTo>
                    <a:pt x="3296780" y="215493"/>
                  </a:lnTo>
                  <a:lnTo>
                    <a:pt x="3301174" y="212775"/>
                  </a:lnTo>
                  <a:lnTo>
                    <a:pt x="3301822" y="212382"/>
                  </a:lnTo>
                  <a:lnTo>
                    <a:pt x="3302127" y="210997"/>
                  </a:lnTo>
                  <a:lnTo>
                    <a:pt x="3306216" y="213004"/>
                  </a:lnTo>
                  <a:lnTo>
                    <a:pt x="3306762" y="210413"/>
                  </a:lnTo>
                  <a:lnTo>
                    <a:pt x="3307867" y="206146"/>
                  </a:lnTo>
                  <a:lnTo>
                    <a:pt x="3308172" y="203898"/>
                  </a:lnTo>
                  <a:close/>
                </a:path>
                <a:path w="3464560" h="556895">
                  <a:moveTo>
                    <a:pt x="3320326" y="227787"/>
                  </a:moveTo>
                  <a:lnTo>
                    <a:pt x="3317938" y="225336"/>
                  </a:lnTo>
                  <a:lnTo>
                    <a:pt x="3312947" y="225552"/>
                  </a:lnTo>
                  <a:lnTo>
                    <a:pt x="3311080" y="226758"/>
                  </a:lnTo>
                  <a:lnTo>
                    <a:pt x="3310331" y="228942"/>
                  </a:lnTo>
                  <a:lnTo>
                    <a:pt x="3309785" y="228473"/>
                  </a:lnTo>
                  <a:lnTo>
                    <a:pt x="3310204" y="226034"/>
                  </a:lnTo>
                  <a:lnTo>
                    <a:pt x="3308896" y="225552"/>
                  </a:lnTo>
                  <a:lnTo>
                    <a:pt x="3307448" y="225679"/>
                  </a:lnTo>
                  <a:lnTo>
                    <a:pt x="3307816" y="224955"/>
                  </a:lnTo>
                  <a:lnTo>
                    <a:pt x="3307765" y="223926"/>
                  </a:lnTo>
                  <a:lnTo>
                    <a:pt x="3307816" y="221259"/>
                  </a:lnTo>
                  <a:lnTo>
                    <a:pt x="3310153" y="221589"/>
                  </a:lnTo>
                  <a:lnTo>
                    <a:pt x="3310356" y="220040"/>
                  </a:lnTo>
                  <a:lnTo>
                    <a:pt x="3310509" y="219252"/>
                  </a:lnTo>
                  <a:lnTo>
                    <a:pt x="3311106" y="218630"/>
                  </a:lnTo>
                  <a:lnTo>
                    <a:pt x="3311385" y="217893"/>
                  </a:lnTo>
                  <a:lnTo>
                    <a:pt x="3313620" y="219329"/>
                  </a:lnTo>
                  <a:lnTo>
                    <a:pt x="3316427" y="219405"/>
                  </a:lnTo>
                  <a:lnTo>
                    <a:pt x="3318967" y="216065"/>
                  </a:lnTo>
                  <a:lnTo>
                    <a:pt x="3319488" y="210845"/>
                  </a:lnTo>
                  <a:lnTo>
                    <a:pt x="3317303" y="208330"/>
                  </a:lnTo>
                  <a:lnTo>
                    <a:pt x="3311537" y="208356"/>
                  </a:lnTo>
                  <a:lnTo>
                    <a:pt x="3308820" y="211175"/>
                  </a:lnTo>
                  <a:lnTo>
                    <a:pt x="3309251" y="213055"/>
                  </a:lnTo>
                  <a:lnTo>
                    <a:pt x="3308705" y="214960"/>
                  </a:lnTo>
                  <a:lnTo>
                    <a:pt x="3308896" y="215087"/>
                  </a:lnTo>
                  <a:lnTo>
                    <a:pt x="3308921" y="215290"/>
                  </a:lnTo>
                  <a:lnTo>
                    <a:pt x="3307042" y="214909"/>
                  </a:lnTo>
                  <a:lnTo>
                    <a:pt x="3305060" y="213982"/>
                  </a:lnTo>
                  <a:lnTo>
                    <a:pt x="3303828" y="216801"/>
                  </a:lnTo>
                  <a:lnTo>
                    <a:pt x="3303676" y="217119"/>
                  </a:lnTo>
                  <a:lnTo>
                    <a:pt x="3302203" y="217271"/>
                  </a:lnTo>
                  <a:lnTo>
                    <a:pt x="3299968" y="217398"/>
                  </a:lnTo>
                  <a:lnTo>
                    <a:pt x="3298939" y="219354"/>
                  </a:lnTo>
                  <a:lnTo>
                    <a:pt x="3298761" y="222694"/>
                  </a:lnTo>
                  <a:lnTo>
                    <a:pt x="3299256" y="224777"/>
                  </a:lnTo>
                  <a:lnTo>
                    <a:pt x="3303105" y="227063"/>
                  </a:lnTo>
                  <a:lnTo>
                    <a:pt x="3304451" y="227037"/>
                  </a:lnTo>
                  <a:lnTo>
                    <a:pt x="3305810" y="226682"/>
                  </a:lnTo>
                  <a:lnTo>
                    <a:pt x="3305886" y="227495"/>
                  </a:lnTo>
                  <a:lnTo>
                    <a:pt x="3306838" y="228523"/>
                  </a:lnTo>
                  <a:lnTo>
                    <a:pt x="3306292" y="229400"/>
                  </a:lnTo>
                  <a:lnTo>
                    <a:pt x="3306495" y="229870"/>
                  </a:lnTo>
                  <a:lnTo>
                    <a:pt x="3307270" y="230682"/>
                  </a:lnTo>
                  <a:lnTo>
                    <a:pt x="3308248" y="230733"/>
                  </a:lnTo>
                  <a:lnTo>
                    <a:pt x="3309251" y="230708"/>
                  </a:lnTo>
                  <a:lnTo>
                    <a:pt x="3308921" y="231254"/>
                  </a:lnTo>
                  <a:lnTo>
                    <a:pt x="3307143" y="234797"/>
                  </a:lnTo>
                  <a:lnTo>
                    <a:pt x="3308019" y="237553"/>
                  </a:lnTo>
                  <a:lnTo>
                    <a:pt x="3313900" y="240271"/>
                  </a:lnTo>
                  <a:lnTo>
                    <a:pt x="3319640" y="236880"/>
                  </a:lnTo>
                  <a:lnTo>
                    <a:pt x="3318891" y="235419"/>
                  </a:lnTo>
                  <a:lnTo>
                    <a:pt x="3319068" y="232816"/>
                  </a:lnTo>
                  <a:lnTo>
                    <a:pt x="3318662" y="231508"/>
                  </a:lnTo>
                  <a:lnTo>
                    <a:pt x="3320326" y="227787"/>
                  </a:lnTo>
                  <a:close/>
                </a:path>
                <a:path w="3464560" h="556895">
                  <a:moveTo>
                    <a:pt x="3325418" y="190893"/>
                  </a:moveTo>
                  <a:lnTo>
                    <a:pt x="3324110" y="189306"/>
                  </a:lnTo>
                  <a:lnTo>
                    <a:pt x="3323666" y="187655"/>
                  </a:lnTo>
                  <a:lnTo>
                    <a:pt x="3322586" y="187350"/>
                  </a:lnTo>
                  <a:lnTo>
                    <a:pt x="3321723" y="186817"/>
                  </a:lnTo>
                  <a:lnTo>
                    <a:pt x="3320846" y="186067"/>
                  </a:lnTo>
                  <a:lnTo>
                    <a:pt x="3319767" y="185470"/>
                  </a:lnTo>
                  <a:lnTo>
                    <a:pt x="3316681" y="186423"/>
                  </a:lnTo>
                  <a:lnTo>
                    <a:pt x="3316630" y="188785"/>
                  </a:lnTo>
                  <a:lnTo>
                    <a:pt x="3314674" y="188531"/>
                  </a:lnTo>
                  <a:lnTo>
                    <a:pt x="3314750" y="188861"/>
                  </a:lnTo>
                  <a:lnTo>
                    <a:pt x="3314750" y="189407"/>
                  </a:lnTo>
                  <a:lnTo>
                    <a:pt x="3316935" y="190004"/>
                  </a:lnTo>
                  <a:lnTo>
                    <a:pt x="3316935" y="192595"/>
                  </a:lnTo>
                  <a:lnTo>
                    <a:pt x="3318814" y="193395"/>
                  </a:lnTo>
                  <a:lnTo>
                    <a:pt x="3319970" y="193903"/>
                  </a:lnTo>
                  <a:lnTo>
                    <a:pt x="3320897" y="194652"/>
                  </a:lnTo>
                  <a:lnTo>
                    <a:pt x="3321901" y="192138"/>
                  </a:lnTo>
                  <a:lnTo>
                    <a:pt x="3325418" y="190893"/>
                  </a:lnTo>
                  <a:close/>
                </a:path>
                <a:path w="3464560" h="556895">
                  <a:moveTo>
                    <a:pt x="3327374" y="156273"/>
                  </a:moveTo>
                  <a:lnTo>
                    <a:pt x="3325850" y="155600"/>
                  </a:lnTo>
                  <a:lnTo>
                    <a:pt x="3322828" y="154165"/>
                  </a:lnTo>
                  <a:lnTo>
                    <a:pt x="3319640" y="155295"/>
                  </a:lnTo>
                  <a:lnTo>
                    <a:pt x="3318992" y="156718"/>
                  </a:lnTo>
                  <a:lnTo>
                    <a:pt x="3318243" y="158305"/>
                  </a:lnTo>
                  <a:lnTo>
                    <a:pt x="3319195" y="161467"/>
                  </a:lnTo>
                  <a:lnTo>
                    <a:pt x="3320643" y="162293"/>
                  </a:lnTo>
                  <a:lnTo>
                    <a:pt x="3322586" y="163626"/>
                  </a:lnTo>
                  <a:lnTo>
                    <a:pt x="3323640" y="161721"/>
                  </a:lnTo>
                  <a:lnTo>
                    <a:pt x="3325139" y="161163"/>
                  </a:lnTo>
                  <a:lnTo>
                    <a:pt x="3326650" y="160591"/>
                  </a:lnTo>
                  <a:lnTo>
                    <a:pt x="3327247" y="159715"/>
                  </a:lnTo>
                  <a:lnTo>
                    <a:pt x="3327374" y="156273"/>
                  </a:lnTo>
                  <a:close/>
                </a:path>
                <a:path w="3464560" h="556895">
                  <a:moveTo>
                    <a:pt x="3335261" y="168402"/>
                  </a:moveTo>
                  <a:lnTo>
                    <a:pt x="3334334" y="166941"/>
                  </a:lnTo>
                  <a:lnTo>
                    <a:pt x="3333445" y="165239"/>
                  </a:lnTo>
                  <a:lnTo>
                    <a:pt x="3331743" y="164757"/>
                  </a:lnTo>
                  <a:lnTo>
                    <a:pt x="3329038" y="166090"/>
                  </a:lnTo>
                  <a:lnTo>
                    <a:pt x="3328428" y="166458"/>
                  </a:lnTo>
                  <a:lnTo>
                    <a:pt x="3328936" y="167538"/>
                  </a:lnTo>
                  <a:lnTo>
                    <a:pt x="3329787" y="169481"/>
                  </a:lnTo>
                  <a:lnTo>
                    <a:pt x="3332950" y="171691"/>
                  </a:lnTo>
                  <a:lnTo>
                    <a:pt x="3333724" y="170751"/>
                  </a:lnTo>
                  <a:lnTo>
                    <a:pt x="3334626" y="169672"/>
                  </a:lnTo>
                  <a:lnTo>
                    <a:pt x="3335261" y="168402"/>
                  </a:lnTo>
                  <a:close/>
                </a:path>
                <a:path w="3464560" h="556895">
                  <a:moveTo>
                    <a:pt x="3347707" y="97675"/>
                  </a:moveTo>
                  <a:lnTo>
                    <a:pt x="3344595" y="96824"/>
                  </a:lnTo>
                  <a:lnTo>
                    <a:pt x="3345370" y="95173"/>
                  </a:lnTo>
                  <a:lnTo>
                    <a:pt x="3345027" y="94221"/>
                  </a:lnTo>
                  <a:lnTo>
                    <a:pt x="3344926" y="93408"/>
                  </a:lnTo>
                  <a:lnTo>
                    <a:pt x="3344862" y="92887"/>
                  </a:lnTo>
                  <a:lnTo>
                    <a:pt x="3344621" y="90525"/>
                  </a:lnTo>
                  <a:lnTo>
                    <a:pt x="3338601" y="86817"/>
                  </a:lnTo>
                  <a:lnTo>
                    <a:pt x="3336264" y="87083"/>
                  </a:lnTo>
                  <a:lnTo>
                    <a:pt x="3334105" y="89598"/>
                  </a:lnTo>
                  <a:lnTo>
                    <a:pt x="3332772" y="90855"/>
                  </a:lnTo>
                  <a:lnTo>
                    <a:pt x="3331413" y="92887"/>
                  </a:lnTo>
                  <a:lnTo>
                    <a:pt x="3335540" y="96126"/>
                  </a:lnTo>
                  <a:lnTo>
                    <a:pt x="3336620" y="100393"/>
                  </a:lnTo>
                  <a:lnTo>
                    <a:pt x="3341001" y="99542"/>
                  </a:lnTo>
                  <a:lnTo>
                    <a:pt x="3343262" y="101968"/>
                  </a:lnTo>
                  <a:lnTo>
                    <a:pt x="3343630" y="99542"/>
                  </a:lnTo>
                  <a:lnTo>
                    <a:pt x="3343795" y="98463"/>
                  </a:lnTo>
                  <a:lnTo>
                    <a:pt x="3347707" y="97675"/>
                  </a:lnTo>
                  <a:close/>
                </a:path>
                <a:path w="3464560" h="556895">
                  <a:moveTo>
                    <a:pt x="3357803" y="82448"/>
                  </a:moveTo>
                  <a:lnTo>
                    <a:pt x="3357549" y="82118"/>
                  </a:lnTo>
                  <a:lnTo>
                    <a:pt x="3357041" y="82219"/>
                  </a:lnTo>
                  <a:lnTo>
                    <a:pt x="3356876" y="82245"/>
                  </a:lnTo>
                  <a:lnTo>
                    <a:pt x="3356775" y="82740"/>
                  </a:lnTo>
                  <a:lnTo>
                    <a:pt x="3356648" y="83045"/>
                  </a:lnTo>
                  <a:lnTo>
                    <a:pt x="3356724" y="83223"/>
                  </a:lnTo>
                  <a:lnTo>
                    <a:pt x="3356826" y="83375"/>
                  </a:lnTo>
                  <a:lnTo>
                    <a:pt x="3356902" y="83553"/>
                  </a:lnTo>
                  <a:lnTo>
                    <a:pt x="3357143" y="83299"/>
                  </a:lnTo>
                  <a:lnTo>
                    <a:pt x="3357422" y="83070"/>
                  </a:lnTo>
                  <a:lnTo>
                    <a:pt x="3357600" y="82765"/>
                  </a:lnTo>
                  <a:lnTo>
                    <a:pt x="3357803" y="82448"/>
                  </a:lnTo>
                  <a:close/>
                </a:path>
                <a:path w="3464560" h="556895">
                  <a:moveTo>
                    <a:pt x="3387344" y="84899"/>
                  </a:moveTo>
                  <a:lnTo>
                    <a:pt x="3384105" y="84429"/>
                  </a:lnTo>
                  <a:lnTo>
                    <a:pt x="3383076" y="81915"/>
                  </a:lnTo>
                  <a:lnTo>
                    <a:pt x="3381921" y="83324"/>
                  </a:lnTo>
                  <a:lnTo>
                    <a:pt x="3381349" y="83997"/>
                  </a:lnTo>
                  <a:lnTo>
                    <a:pt x="3381375" y="86461"/>
                  </a:lnTo>
                  <a:lnTo>
                    <a:pt x="3382632" y="87693"/>
                  </a:lnTo>
                  <a:lnTo>
                    <a:pt x="3383762" y="88849"/>
                  </a:lnTo>
                  <a:lnTo>
                    <a:pt x="3384232" y="87439"/>
                  </a:lnTo>
                  <a:lnTo>
                    <a:pt x="3384956" y="86842"/>
                  </a:lnTo>
                  <a:lnTo>
                    <a:pt x="3384918" y="85953"/>
                  </a:lnTo>
                  <a:lnTo>
                    <a:pt x="3387344" y="84899"/>
                  </a:lnTo>
                  <a:close/>
                </a:path>
                <a:path w="3464560" h="556895">
                  <a:moveTo>
                    <a:pt x="3389160" y="131318"/>
                  </a:moveTo>
                  <a:lnTo>
                    <a:pt x="3387166" y="130340"/>
                  </a:lnTo>
                  <a:lnTo>
                    <a:pt x="3386213" y="129641"/>
                  </a:lnTo>
                  <a:lnTo>
                    <a:pt x="3385108" y="130213"/>
                  </a:lnTo>
                  <a:lnTo>
                    <a:pt x="3383153" y="131191"/>
                  </a:lnTo>
                  <a:lnTo>
                    <a:pt x="3381349" y="132295"/>
                  </a:lnTo>
                  <a:lnTo>
                    <a:pt x="3378885" y="132067"/>
                  </a:lnTo>
                  <a:lnTo>
                    <a:pt x="3377234" y="131927"/>
                  </a:lnTo>
                  <a:lnTo>
                    <a:pt x="3376523" y="133756"/>
                  </a:lnTo>
                  <a:lnTo>
                    <a:pt x="3376549" y="136283"/>
                  </a:lnTo>
                  <a:lnTo>
                    <a:pt x="3377285" y="137248"/>
                  </a:lnTo>
                  <a:lnTo>
                    <a:pt x="3380841" y="139573"/>
                  </a:lnTo>
                  <a:lnTo>
                    <a:pt x="3383178" y="137769"/>
                  </a:lnTo>
                  <a:lnTo>
                    <a:pt x="3385845" y="138226"/>
                  </a:lnTo>
                  <a:lnTo>
                    <a:pt x="3385947" y="136385"/>
                  </a:lnTo>
                  <a:lnTo>
                    <a:pt x="3388245" y="135610"/>
                  </a:lnTo>
                  <a:lnTo>
                    <a:pt x="3388423" y="132448"/>
                  </a:lnTo>
                  <a:lnTo>
                    <a:pt x="3389160" y="131318"/>
                  </a:lnTo>
                  <a:close/>
                </a:path>
                <a:path w="3464560" h="556895">
                  <a:moveTo>
                    <a:pt x="3396538" y="161366"/>
                  </a:moveTo>
                  <a:lnTo>
                    <a:pt x="3395205" y="159766"/>
                  </a:lnTo>
                  <a:lnTo>
                    <a:pt x="3395586" y="158432"/>
                  </a:lnTo>
                  <a:lnTo>
                    <a:pt x="3393668" y="156870"/>
                  </a:lnTo>
                  <a:lnTo>
                    <a:pt x="3392449" y="157378"/>
                  </a:lnTo>
                  <a:lnTo>
                    <a:pt x="3390557" y="156400"/>
                  </a:lnTo>
                  <a:lnTo>
                    <a:pt x="3388525" y="157327"/>
                  </a:lnTo>
                  <a:lnTo>
                    <a:pt x="3387877" y="158229"/>
                  </a:lnTo>
                  <a:lnTo>
                    <a:pt x="3387026" y="159334"/>
                  </a:lnTo>
                  <a:lnTo>
                    <a:pt x="3387001" y="161061"/>
                  </a:lnTo>
                  <a:lnTo>
                    <a:pt x="3386696" y="162521"/>
                  </a:lnTo>
                  <a:lnTo>
                    <a:pt x="3386391" y="163982"/>
                  </a:lnTo>
                  <a:lnTo>
                    <a:pt x="3387521" y="164655"/>
                  </a:lnTo>
                  <a:lnTo>
                    <a:pt x="3388474" y="165379"/>
                  </a:lnTo>
                  <a:lnTo>
                    <a:pt x="3390138" y="166687"/>
                  </a:lnTo>
                  <a:lnTo>
                    <a:pt x="3393973" y="166166"/>
                  </a:lnTo>
                  <a:lnTo>
                    <a:pt x="3395281" y="164503"/>
                  </a:lnTo>
                  <a:lnTo>
                    <a:pt x="3395586" y="163195"/>
                  </a:lnTo>
                  <a:lnTo>
                    <a:pt x="3396538" y="161366"/>
                  </a:lnTo>
                  <a:close/>
                </a:path>
                <a:path w="3464560" h="556895">
                  <a:moveTo>
                    <a:pt x="3398799" y="147866"/>
                  </a:moveTo>
                  <a:lnTo>
                    <a:pt x="3397034" y="146227"/>
                  </a:lnTo>
                  <a:lnTo>
                    <a:pt x="3395751" y="147129"/>
                  </a:lnTo>
                  <a:lnTo>
                    <a:pt x="3394456" y="149517"/>
                  </a:lnTo>
                  <a:lnTo>
                    <a:pt x="3393744" y="151472"/>
                  </a:lnTo>
                  <a:lnTo>
                    <a:pt x="3392944" y="154393"/>
                  </a:lnTo>
                  <a:lnTo>
                    <a:pt x="3393821" y="154038"/>
                  </a:lnTo>
                  <a:lnTo>
                    <a:pt x="3394125" y="153962"/>
                  </a:lnTo>
                  <a:lnTo>
                    <a:pt x="3396488" y="153187"/>
                  </a:lnTo>
                  <a:lnTo>
                    <a:pt x="3397008" y="151079"/>
                  </a:lnTo>
                  <a:lnTo>
                    <a:pt x="3398621" y="148818"/>
                  </a:lnTo>
                  <a:lnTo>
                    <a:pt x="3398799" y="147866"/>
                  </a:lnTo>
                  <a:close/>
                </a:path>
                <a:path w="3464560" h="556895">
                  <a:moveTo>
                    <a:pt x="3403435" y="39471"/>
                  </a:moveTo>
                  <a:lnTo>
                    <a:pt x="3403117" y="34823"/>
                  </a:lnTo>
                  <a:lnTo>
                    <a:pt x="3403117" y="33997"/>
                  </a:lnTo>
                  <a:lnTo>
                    <a:pt x="3402558" y="31457"/>
                  </a:lnTo>
                  <a:lnTo>
                    <a:pt x="3401606" y="30429"/>
                  </a:lnTo>
                  <a:lnTo>
                    <a:pt x="3397847" y="30784"/>
                  </a:lnTo>
                  <a:lnTo>
                    <a:pt x="3395954" y="30683"/>
                  </a:lnTo>
                  <a:lnTo>
                    <a:pt x="3395103" y="32715"/>
                  </a:lnTo>
                  <a:lnTo>
                    <a:pt x="3393592" y="34150"/>
                  </a:lnTo>
                  <a:lnTo>
                    <a:pt x="3392538" y="35521"/>
                  </a:lnTo>
                  <a:lnTo>
                    <a:pt x="3396030" y="37414"/>
                  </a:lnTo>
                  <a:lnTo>
                    <a:pt x="3396462" y="38239"/>
                  </a:lnTo>
                  <a:lnTo>
                    <a:pt x="3396538" y="39370"/>
                  </a:lnTo>
                  <a:lnTo>
                    <a:pt x="3396538" y="39738"/>
                  </a:lnTo>
                  <a:lnTo>
                    <a:pt x="3397262" y="40297"/>
                  </a:lnTo>
                  <a:lnTo>
                    <a:pt x="3401428" y="41249"/>
                  </a:lnTo>
                  <a:lnTo>
                    <a:pt x="3403435" y="39471"/>
                  </a:lnTo>
                  <a:close/>
                </a:path>
                <a:path w="3464560" h="556895">
                  <a:moveTo>
                    <a:pt x="3406470" y="131292"/>
                  </a:moveTo>
                  <a:lnTo>
                    <a:pt x="3403409" y="129832"/>
                  </a:lnTo>
                  <a:lnTo>
                    <a:pt x="3402482" y="129260"/>
                  </a:lnTo>
                  <a:lnTo>
                    <a:pt x="3403943" y="126377"/>
                  </a:lnTo>
                  <a:lnTo>
                    <a:pt x="3402939" y="126428"/>
                  </a:lnTo>
                  <a:lnTo>
                    <a:pt x="3402152" y="126530"/>
                  </a:lnTo>
                  <a:lnTo>
                    <a:pt x="3401377" y="126479"/>
                  </a:lnTo>
                  <a:lnTo>
                    <a:pt x="3400374" y="126403"/>
                  </a:lnTo>
                  <a:lnTo>
                    <a:pt x="3400755" y="127254"/>
                  </a:lnTo>
                  <a:lnTo>
                    <a:pt x="3400501" y="127685"/>
                  </a:lnTo>
                  <a:lnTo>
                    <a:pt x="3399726" y="128905"/>
                  </a:lnTo>
                  <a:lnTo>
                    <a:pt x="3401250" y="130695"/>
                  </a:lnTo>
                  <a:lnTo>
                    <a:pt x="3398596" y="132270"/>
                  </a:lnTo>
                  <a:lnTo>
                    <a:pt x="3399574" y="134112"/>
                  </a:lnTo>
                  <a:lnTo>
                    <a:pt x="3402203" y="135559"/>
                  </a:lnTo>
                  <a:lnTo>
                    <a:pt x="3404311" y="135229"/>
                  </a:lnTo>
                  <a:lnTo>
                    <a:pt x="3405022" y="133858"/>
                  </a:lnTo>
                  <a:lnTo>
                    <a:pt x="3405543" y="132880"/>
                  </a:lnTo>
                  <a:lnTo>
                    <a:pt x="3406470" y="131292"/>
                  </a:lnTo>
                  <a:close/>
                </a:path>
                <a:path w="3464560" h="556895">
                  <a:moveTo>
                    <a:pt x="3416668" y="7556"/>
                  </a:moveTo>
                  <a:lnTo>
                    <a:pt x="3414357" y="6578"/>
                  </a:lnTo>
                  <a:lnTo>
                    <a:pt x="3413226" y="7404"/>
                  </a:lnTo>
                  <a:lnTo>
                    <a:pt x="3410369" y="11201"/>
                  </a:lnTo>
                  <a:lnTo>
                    <a:pt x="3407600" y="13843"/>
                  </a:lnTo>
                  <a:lnTo>
                    <a:pt x="3404412" y="16624"/>
                  </a:lnTo>
                  <a:lnTo>
                    <a:pt x="3404273" y="17005"/>
                  </a:lnTo>
                  <a:lnTo>
                    <a:pt x="3404044" y="17322"/>
                  </a:lnTo>
                  <a:lnTo>
                    <a:pt x="3404387" y="17475"/>
                  </a:lnTo>
                  <a:lnTo>
                    <a:pt x="3404743" y="17678"/>
                  </a:lnTo>
                  <a:lnTo>
                    <a:pt x="3410140" y="18783"/>
                  </a:lnTo>
                  <a:lnTo>
                    <a:pt x="3413074" y="17221"/>
                  </a:lnTo>
                  <a:lnTo>
                    <a:pt x="3414941" y="12611"/>
                  </a:lnTo>
                  <a:lnTo>
                    <a:pt x="3415309" y="11658"/>
                  </a:lnTo>
                  <a:lnTo>
                    <a:pt x="3415563" y="10629"/>
                  </a:lnTo>
                  <a:lnTo>
                    <a:pt x="3416668" y="7556"/>
                  </a:lnTo>
                  <a:close/>
                </a:path>
                <a:path w="3464560" h="556895">
                  <a:moveTo>
                    <a:pt x="3418471" y="35674"/>
                  </a:moveTo>
                  <a:lnTo>
                    <a:pt x="3417951" y="35128"/>
                  </a:lnTo>
                  <a:lnTo>
                    <a:pt x="3416566" y="34099"/>
                  </a:lnTo>
                  <a:lnTo>
                    <a:pt x="3415944" y="32943"/>
                  </a:lnTo>
                  <a:lnTo>
                    <a:pt x="3414839" y="34175"/>
                  </a:lnTo>
                  <a:lnTo>
                    <a:pt x="3414026" y="35052"/>
                  </a:lnTo>
                  <a:lnTo>
                    <a:pt x="3414636" y="35572"/>
                  </a:lnTo>
                  <a:lnTo>
                    <a:pt x="3415258" y="36156"/>
                  </a:lnTo>
                  <a:lnTo>
                    <a:pt x="3416020" y="36601"/>
                  </a:lnTo>
                  <a:lnTo>
                    <a:pt x="3416592" y="37807"/>
                  </a:lnTo>
                  <a:lnTo>
                    <a:pt x="3418471" y="35674"/>
                  </a:lnTo>
                  <a:close/>
                </a:path>
                <a:path w="3464560" h="556895">
                  <a:moveTo>
                    <a:pt x="3424148" y="113550"/>
                  </a:moveTo>
                  <a:lnTo>
                    <a:pt x="3423551" y="112496"/>
                  </a:lnTo>
                  <a:lnTo>
                    <a:pt x="3423551" y="110134"/>
                  </a:lnTo>
                  <a:lnTo>
                    <a:pt x="3423615" y="108724"/>
                  </a:lnTo>
                  <a:lnTo>
                    <a:pt x="3420453" y="109651"/>
                  </a:lnTo>
                  <a:lnTo>
                    <a:pt x="3419398" y="109499"/>
                  </a:lnTo>
                  <a:lnTo>
                    <a:pt x="3416617" y="109982"/>
                  </a:lnTo>
                  <a:lnTo>
                    <a:pt x="3415715" y="110959"/>
                  </a:lnTo>
                  <a:lnTo>
                    <a:pt x="3415741" y="112890"/>
                  </a:lnTo>
                  <a:lnTo>
                    <a:pt x="3415792" y="114871"/>
                  </a:lnTo>
                  <a:lnTo>
                    <a:pt x="3417024" y="114630"/>
                  </a:lnTo>
                  <a:lnTo>
                    <a:pt x="3418421" y="115049"/>
                  </a:lnTo>
                  <a:lnTo>
                    <a:pt x="3420338" y="115633"/>
                  </a:lnTo>
                  <a:lnTo>
                    <a:pt x="3421761" y="116103"/>
                  </a:lnTo>
                  <a:lnTo>
                    <a:pt x="3423196" y="114223"/>
                  </a:lnTo>
                  <a:lnTo>
                    <a:pt x="3424148" y="113550"/>
                  </a:lnTo>
                  <a:close/>
                </a:path>
                <a:path w="3464560" h="556895">
                  <a:moveTo>
                    <a:pt x="3435489" y="1282"/>
                  </a:moveTo>
                  <a:lnTo>
                    <a:pt x="3434359" y="1054"/>
                  </a:lnTo>
                  <a:lnTo>
                    <a:pt x="3433305" y="0"/>
                  </a:lnTo>
                  <a:lnTo>
                    <a:pt x="3431603" y="1282"/>
                  </a:lnTo>
                  <a:lnTo>
                    <a:pt x="3431375" y="1866"/>
                  </a:lnTo>
                  <a:lnTo>
                    <a:pt x="3432708" y="3517"/>
                  </a:lnTo>
                  <a:lnTo>
                    <a:pt x="3432962" y="3721"/>
                  </a:lnTo>
                  <a:lnTo>
                    <a:pt x="3433940" y="2743"/>
                  </a:lnTo>
                  <a:lnTo>
                    <a:pt x="3434892" y="2235"/>
                  </a:lnTo>
                  <a:lnTo>
                    <a:pt x="3435172" y="2082"/>
                  </a:lnTo>
                  <a:lnTo>
                    <a:pt x="3435299" y="1612"/>
                  </a:lnTo>
                  <a:lnTo>
                    <a:pt x="3435489" y="1282"/>
                  </a:lnTo>
                  <a:close/>
                </a:path>
                <a:path w="3464560" h="556895">
                  <a:moveTo>
                    <a:pt x="3437953" y="38519"/>
                  </a:moveTo>
                  <a:lnTo>
                    <a:pt x="3437001" y="37579"/>
                  </a:lnTo>
                  <a:lnTo>
                    <a:pt x="3436518" y="36474"/>
                  </a:lnTo>
                  <a:lnTo>
                    <a:pt x="3434943" y="33337"/>
                  </a:lnTo>
                  <a:lnTo>
                    <a:pt x="3434511" y="33045"/>
                  </a:lnTo>
                  <a:lnTo>
                    <a:pt x="3429114" y="33185"/>
                  </a:lnTo>
                  <a:lnTo>
                    <a:pt x="3429012" y="32258"/>
                  </a:lnTo>
                  <a:lnTo>
                    <a:pt x="3427412" y="31483"/>
                  </a:lnTo>
                  <a:lnTo>
                    <a:pt x="3426358" y="30886"/>
                  </a:lnTo>
                  <a:lnTo>
                    <a:pt x="3422523" y="32613"/>
                  </a:lnTo>
                  <a:lnTo>
                    <a:pt x="3420834" y="35547"/>
                  </a:lnTo>
                  <a:lnTo>
                    <a:pt x="3422561" y="40716"/>
                  </a:lnTo>
                  <a:lnTo>
                    <a:pt x="3424974" y="42049"/>
                  </a:lnTo>
                  <a:lnTo>
                    <a:pt x="3427895" y="41427"/>
                  </a:lnTo>
                  <a:lnTo>
                    <a:pt x="3434486" y="41325"/>
                  </a:lnTo>
                  <a:lnTo>
                    <a:pt x="3435096" y="41529"/>
                  </a:lnTo>
                  <a:lnTo>
                    <a:pt x="3436505" y="41897"/>
                  </a:lnTo>
                  <a:lnTo>
                    <a:pt x="3436747" y="40919"/>
                  </a:lnTo>
                  <a:lnTo>
                    <a:pt x="3437953" y="38519"/>
                  </a:lnTo>
                  <a:close/>
                </a:path>
                <a:path w="3464560" h="556895">
                  <a:moveTo>
                    <a:pt x="3440620" y="11823"/>
                  </a:moveTo>
                  <a:lnTo>
                    <a:pt x="3439566" y="9017"/>
                  </a:lnTo>
                  <a:lnTo>
                    <a:pt x="3438131" y="5626"/>
                  </a:lnTo>
                  <a:lnTo>
                    <a:pt x="3435591" y="5321"/>
                  </a:lnTo>
                  <a:lnTo>
                    <a:pt x="3432454" y="9321"/>
                  </a:lnTo>
                  <a:lnTo>
                    <a:pt x="3431578" y="10350"/>
                  </a:lnTo>
                  <a:lnTo>
                    <a:pt x="3429673" y="13309"/>
                  </a:lnTo>
                  <a:lnTo>
                    <a:pt x="3430092" y="16878"/>
                  </a:lnTo>
                  <a:lnTo>
                    <a:pt x="3433559" y="19164"/>
                  </a:lnTo>
                  <a:lnTo>
                    <a:pt x="3437902" y="18935"/>
                  </a:lnTo>
                  <a:lnTo>
                    <a:pt x="3438779" y="17119"/>
                  </a:lnTo>
                  <a:lnTo>
                    <a:pt x="3440011" y="14592"/>
                  </a:lnTo>
                  <a:lnTo>
                    <a:pt x="3440620" y="11823"/>
                  </a:lnTo>
                  <a:close/>
                </a:path>
                <a:path w="3464560" h="556895">
                  <a:moveTo>
                    <a:pt x="3453320" y="106540"/>
                  </a:moveTo>
                  <a:lnTo>
                    <a:pt x="3451606" y="104711"/>
                  </a:lnTo>
                  <a:lnTo>
                    <a:pt x="3450475" y="102374"/>
                  </a:lnTo>
                  <a:lnTo>
                    <a:pt x="3450234" y="99441"/>
                  </a:lnTo>
                  <a:lnTo>
                    <a:pt x="3447389" y="98958"/>
                  </a:lnTo>
                  <a:lnTo>
                    <a:pt x="3443249" y="97675"/>
                  </a:lnTo>
                  <a:lnTo>
                    <a:pt x="3442500" y="97612"/>
                  </a:lnTo>
                  <a:lnTo>
                    <a:pt x="3438360" y="104279"/>
                  </a:lnTo>
                  <a:lnTo>
                    <a:pt x="3439807" y="108699"/>
                  </a:lnTo>
                  <a:lnTo>
                    <a:pt x="3445510" y="109575"/>
                  </a:lnTo>
                  <a:lnTo>
                    <a:pt x="3447516" y="109880"/>
                  </a:lnTo>
                  <a:lnTo>
                    <a:pt x="3450056" y="110655"/>
                  </a:lnTo>
                  <a:lnTo>
                    <a:pt x="3453320" y="106540"/>
                  </a:lnTo>
                  <a:close/>
                </a:path>
                <a:path w="3464560" h="556895">
                  <a:moveTo>
                    <a:pt x="3453625" y="77571"/>
                  </a:moveTo>
                  <a:lnTo>
                    <a:pt x="3453320" y="77203"/>
                  </a:lnTo>
                  <a:lnTo>
                    <a:pt x="3453219" y="77076"/>
                  </a:lnTo>
                  <a:lnTo>
                    <a:pt x="3452761" y="77216"/>
                  </a:lnTo>
                  <a:lnTo>
                    <a:pt x="3452469" y="77266"/>
                  </a:lnTo>
                  <a:lnTo>
                    <a:pt x="3452279" y="77558"/>
                  </a:lnTo>
                  <a:lnTo>
                    <a:pt x="3448951" y="77127"/>
                  </a:lnTo>
                  <a:lnTo>
                    <a:pt x="3446767" y="78422"/>
                  </a:lnTo>
                  <a:lnTo>
                    <a:pt x="3444633" y="77317"/>
                  </a:lnTo>
                  <a:lnTo>
                    <a:pt x="3444506" y="77241"/>
                  </a:lnTo>
                  <a:lnTo>
                    <a:pt x="3444100" y="77419"/>
                  </a:lnTo>
                  <a:lnTo>
                    <a:pt x="3444125" y="77774"/>
                  </a:lnTo>
                  <a:lnTo>
                    <a:pt x="3444125" y="78206"/>
                  </a:lnTo>
                  <a:lnTo>
                    <a:pt x="3444735" y="78752"/>
                  </a:lnTo>
                  <a:lnTo>
                    <a:pt x="3445256" y="79006"/>
                  </a:lnTo>
                  <a:lnTo>
                    <a:pt x="3446094" y="79527"/>
                  </a:lnTo>
                  <a:lnTo>
                    <a:pt x="3447491" y="81508"/>
                  </a:lnTo>
                  <a:lnTo>
                    <a:pt x="3449574" y="80391"/>
                  </a:lnTo>
                  <a:lnTo>
                    <a:pt x="3451631" y="80035"/>
                  </a:lnTo>
                  <a:lnTo>
                    <a:pt x="3452711" y="79832"/>
                  </a:lnTo>
                  <a:lnTo>
                    <a:pt x="3452088" y="79133"/>
                  </a:lnTo>
                  <a:lnTo>
                    <a:pt x="3451961" y="78803"/>
                  </a:lnTo>
                  <a:lnTo>
                    <a:pt x="3451758" y="78371"/>
                  </a:lnTo>
                  <a:lnTo>
                    <a:pt x="3452457" y="77787"/>
                  </a:lnTo>
                  <a:lnTo>
                    <a:pt x="3452812" y="77927"/>
                  </a:lnTo>
                  <a:lnTo>
                    <a:pt x="3453142" y="77927"/>
                  </a:lnTo>
                  <a:lnTo>
                    <a:pt x="3453523" y="77901"/>
                  </a:lnTo>
                  <a:lnTo>
                    <a:pt x="3453625" y="77571"/>
                  </a:lnTo>
                  <a:close/>
                </a:path>
                <a:path w="3464560" h="556895">
                  <a:moveTo>
                    <a:pt x="3455403" y="92583"/>
                  </a:moveTo>
                  <a:lnTo>
                    <a:pt x="3454870" y="91554"/>
                  </a:lnTo>
                  <a:lnTo>
                    <a:pt x="3454527" y="90830"/>
                  </a:lnTo>
                  <a:lnTo>
                    <a:pt x="3454019" y="90678"/>
                  </a:lnTo>
                  <a:lnTo>
                    <a:pt x="3453422" y="90906"/>
                  </a:lnTo>
                  <a:lnTo>
                    <a:pt x="3452622" y="91198"/>
                  </a:lnTo>
                  <a:lnTo>
                    <a:pt x="3452012" y="91732"/>
                  </a:lnTo>
                  <a:lnTo>
                    <a:pt x="3452634" y="92786"/>
                  </a:lnTo>
                  <a:lnTo>
                    <a:pt x="3452838" y="93510"/>
                  </a:lnTo>
                  <a:lnTo>
                    <a:pt x="3453447" y="93611"/>
                  </a:lnTo>
                  <a:lnTo>
                    <a:pt x="3454844" y="93091"/>
                  </a:lnTo>
                  <a:lnTo>
                    <a:pt x="3455403" y="92583"/>
                  </a:lnTo>
                  <a:close/>
                </a:path>
                <a:path w="3464560" h="556895">
                  <a:moveTo>
                    <a:pt x="3457410" y="86791"/>
                  </a:moveTo>
                  <a:lnTo>
                    <a:pt x="3456305" y="84975"/>
                  </a:lnTo>
                  <a:lnTo>
                    <a:pt x="3456101" y="83223"/>
                  </a:lnTo>
                  <a:lnTo>
                    <a:pt x="3455022" y="82740"/>
                  </a:lnTo>
                  <a:lnTo>
                    <a:pt x="3454222" y="82067"/>
                  </a:lnTo>
                  <a:lnTo>
                    <a:pt x="3453422" y="81140"/>
                  </a:lnTo>
                  <a:lnTo>
                    <a:pt x="3452393" y="80365"/>
                  </a:lnTo>
                  <a:lnTo>
                    <a:pt x="3449078" y="80911"/>
                  </a:lnTo>
                  <a:lnTo>
                    <a:pt x="3448697" y="83299"/>
                  </a:lnTo>
                  <a:lnTo>
                    <a:pt x="3446716" y="82765"/>
                  </a:lnTo>
                  <a:lnTo>
                    <a:pt x="3446742" y="83096"/>
                  </a:lnTo>
                  <a:lnTo>
                    <a:pt x="3446665" y="83667"/>
                  </a:lnTo>
                  <a:lnTo>
                    <a:pt x="3446869" y="83769"/>
                  </a:lnTo>
                  <a:lnTo>
                    <a:pt x="3446919" y="83896"/>
                  </a:lnTo>
                  <a:lnTo>
                    <a:pt x="3446361" y="83718"/>
                  </a:lnTo>
                  <a:lnTo>
                    <a:pt x="3445764" y="83604"/>
                  </a:lnTo>
                  <a:lnTo>
                    <a:pt x="3445091" y="85382"/>
                  </a:lnTo>
                  <a:lnTo>
                    <a:pt x="3445357" y="86436"/>
                  </a:lnTo>
                  <a:lnTo>
                    <a:pt x="3445091" y="86614"/>
                  </a:lnTo>
                  <a:lnTo>
                    <a:pt x="3444710" y="86664"/>
                  </a:lnTo>
                  <a:lnTo>
                    <a:pt x="3442678" y="88087"/>
                  </a:lnTo>
                  <a:lnTo>
                    <a:pt x="3442703" y="90170"/>
                  </a:lnTo>
                  <a:lnTo>
                    <a:pt x="3444583" y="91274"/>
                  </a:lnTo>
                  <a:lnTo>
                    <a:pt x="3446538" y="92214"/>
                  </a:lnTo>
                  <a:lnTo>
                    <a:pt x="3448545" y="90576"/>
                  </a:lnTo>
                  <a:lnTo>
                    <a:pt x="3450628" y="91325"/>
                  </a:lnTo>
                  <a:lnTo>
                    <a:pt x="3451009" y="91452"/>
                  </a:lnTo>
                  <a:lnTo>
                    <a:pt x="3451542" y="90347"/>
                  </a:lnTo>
                  <a:lnTo>
                    <a:pt x="3451885" y="89166"/>
                  </a:lnTo>
                  <a:lnTo>
                    <a:pt x="3452317" y="89217"/>
                  </a:lnTo>
                  <a:lnTo>
                    <a:pt x="3452711" y="89090"/>
                  </a:lnTo>
                  <a:lnTo>
                    <a:pt x="3453625" y="87566"/>
                  </a:lnTo>
                  <a:lnTo>
                    <a:pt x="3455174" y="87261"/>
                  </a:lnTo>
                  <a:lnTo>
                    <a:pt x="3457410" y="86791"/>
                  </a:lnTo>
                  <a:close/>
                </a:path>
                <a:path w="3464560" h="556895">
                  <a:moveTo>
                    <a:pt x="3462807" y="175882"/>
                  </a:moveTo>
                  <a:lnTo>
                    <a:pt x="3462502" y="175679"/>
                  </a:lnTo>
                  <a:lnTo>
                    <a:pt x="3462350" y="175247"/>
                  </a:lnTo>
                  <a:lnTo>
                    <a:pt x="3460102" y="174472"/>
                  </a:lnTo>
                  <a:lnTo>
                    <a:pt x="3457587" y="174675"/>
                  </a:lnTo>
                  <a:lnTo>
                    <a:pt x="3454222" y="172720"/>
                  </a:lnTo>
                  <a:lnTo>
                    <a:pt x="3457206" y="170027"/>
                  </a:lnTo>
                  <a:lnTo>
                    <a:pt x="3456000" y="166865"/>
                  </a:lnTo>
                  <a:lnTo>
                    <a:pt x="3455149" y="166293"/>
                  </a:lnTo>
                  <a:lnTo>
                    <a:pt x="3454095" y="165531"/>
                  </a:lnTo>
                  <a:lnTo>
                    <a:pt x="3453193" y="166738"/>
                  </a:lnTo>
                  <a:lnTo>
                    <a:pt x="3451136" y="165887"/>
                  </a:lnTo>
                  <a:lnTo>
                    <a:pt x="3450259" y="165963"/>
                  </a:lnTo>
                  <a:lnTo>
                    <a:pt x="3449180" y="168897"/>
                  </a:lnTo>
                  <a:lnTo>
                    <a:pt x="3449104" y="170802"/>
                  </a:lnTo>
                  <a:lnTo>
                    <a:pt x="3450831" y="173393"/>
                  </a:lnTo>
                  <a:lnTo>
                    <a:pt x="3453015" y="173697"/>
                  </a:lnTo>
                  <a:lnTo>
                    <a:pt x="3454095" y="174625"/>
                  </a:lnTo>
                  <a:lnTo>
                    <a:pt x="3456838" y="174802"/>
                  </a:lnTo>
                  <a:lnTo>
                    <a:pt x="3459746" y="175247"/>
                  </a:lnTo>
                  <a:lnTo>
                    <a:pt x="3462807" y="175882"/>
                  </a:lnTo>
                  <a:close/>
                </a:path>
                <a:path w="3464560" h="556895">
                  <a:moveTo>
                    <a:pt x="3464395" y="329907"/>
                  </a:moveTo>
                  <a:lnTo>
                    <a:pt x="3463556" y="329057"/>
                  </a:lnTo>
                  <a:lnTo>
                    <a:pt x="3462731" y="328282"/>
                  </a:lnTo>
                  <a:lnTo>
                    <a:pt x="3461905" y="327431"/>
                  </a:lnTo>
                  <a:lnTo>
                    <a:pt x="3461702" y="328307"/>
                  </a:lnTo>
                  <a:lnTo>
                    <a:pt x="3461728" y="329107"/>
                  </a:lnTo>
                  <a:lnTo>
                    <a:pt x="3462807" y="329755"/>
                  </a:lnTo>
                  <a:lnTo>
                    <a:pt x="3463239" y="330009"/>
                  </a:lnTo>
                  <a:lnTo>
                    <a:pt x="3463810" y="329933"/>
                  </a:lnTo>
                  <a:lnTo>
                    <a:pt x="3464395" y="329907"/>
                  </a:lnTo>
                  <a:close/>
                </a:path>
                <a:path w="3464560" h="556895">
                  <a:moveTo>
                    <a:pt x="3464560" y="51460"/>
                  </a:moveTo>
                  <a:lnTo>
                    <a:pt x="3461804" y="49657"/>
                  </a:lnTo>
                  <a:lnTo>
                    <a:pt x="3460216" y="48602"/>
                  </a:lnTo>
                  <a:lnTo>
                    <a:pt x="3456762" y="49301"/>
                  </a:lnTo>
                  <a:lnTo>
                    <a:pt x="3454870" y="52197"/>
                  </a:lnTo>
                  <a:lnTo>
                    <a:pt x="3455378" y="55562"/>
                  </a:lnTo>
                  <a:lnTo>
                    <a:pt x="3456736" y="56642"/>
                  </a:lnTo>
                  <a:lnTo>
                    <a:pt x="3458565" y="58318"/>
                  </a:lnTo>
                  <a:lnTo>
                    <a:pt x="3459950" y="56515"/>
                  </a:lnTo>
                  <a:lnTo>
                    <a:pt x="3461550" y="56159"/>
                  </a:lnTo>
                  <a:lnTo>
                    <a:pt x="3463188" y="55778"/>
                  </a:lnTo>
                  <a:lnTo>
                    <a:pt x="3463937" y="54978"/>
                  </a:lnTo>
                  <a:lnTo>
                    <a:pt x="3464560" y="51460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759177" y="9226918"/>
              <a:ext cx="3731895" cy="549910"/>
            </a:xfrm>
            <a:custGeom>
              <a:avLst/>
              <a:gdLst/>
              <a:ahLst/>
              <a:cxnLst/>
              <a:rect l="l" t="t" r="r" b="b"/>
              <a:pathLst>
                <a:path w="3731895" h="549909">
                  <a:moveTo>
                    <a:pt x="6819" y="549808"/>
                  </a:moveTo>
                  <a:lnTo>
                    <a:pt x="4889" y="548513"/>
                  </a:lnTo>
                  <a:lnTo>
                    <a:pt x="2705" y="548411"/>
                  </a:lnTo>
                  <a:lnTo>
                    <a:pt x="0" y="549808"/>
                  </a:lnTo>
                  <a:lnTo>
                    <a:pt x="6819" y="549808"/>
                  </a:lnTo>
                  <a:close/>
                </a:path>
                <a:path w="3731895" h="549909">
                  <a:moveTo>
                    <a:pt x="583222" y="539343"/>
                  </a:moveTo>
                  <a:lnTo>
                    <a:pt x="581710" y="537692"/>
                  </a:lnTo>
                  <a:lnTo>
                    <a:pt x="580478" y="537108"/>
                  </a:lnTo>
                  <a:lnTo>
                    <a:pt x="579056" y="537883"/>
                  </a:lnTo>
                  <a:lnTo>
                    <a:pt x="578523" y="538162"/>
                  </a:lnTo>
                  <a:lnTo>
                    <a:pt x="578294" y="538873"/>
                  </a:lnTo>
                  <a:lnTo>
                    <a:pt x="578802" y="539419"/>
                  </a:lnTo>
                  <a:lnTo>
                    <a:pt x="579831" y="540524"/>
                  </a:lnTo>
                  <a:lnTo>
                    <a:pt x="581012" y="541070"/>
                  </a:lnTo>
                  <a:lnTo>
                    <a:pt x="582460" y="540372"/>
                  </a:lnTo>
                  <a:lnTo>
                    <a:pt x="582917" y="539877"/>
                  </a:lnTo>
                  <a:lnTo>
                    <a:pt x="583222" y="539343"/>
                  </a:lnTo>
                  <a:close/>
                </a:path>
                <a:path w="3731895" h="549909">
                  <a:moveTo>
                    <a:pt x="602424" y="529932"/>
                  </a:moveTo>
                  <a:lnTo>
                    <a:pt x="601891" y="530402"/>
                  </a:lnTo>
                  <a:lnTo>
                    <a:pt x="601268" y="530580"/>
                  </a:lnTo>
                  <a:lnTo>
                    <a:pt x="600887" y="531507"/>
                  </a:lnTo>
                  <a:lnTo>
                    <a:pt x="598360" y="532587"/>
                  </a:lnTo>
                  <a:lnTo>
                    <a:pt x="598728" y="535457"/>
                  </a:lnTo>
                  <a:lnTo>
                    <a:pt x="597433" y="537413"/>
                  </a:lnTo>
                  <a:lnTo>
                    <a:pt x="596201" y="539292"/>
                  </a:lnTo>
                  <a:lnTo>
                    <a:pt x="598258" y="542683"/>
                  </a:lnTo>
                  <a:lnTo>
                    <a:pt x="600367" y="542810"/>
                  </a:lnTo>
                  <a:lnTo>
                    <a:pt x="600519" y="542734"/>
                  </a:lnTo>
                  <a:lnTo>
                    <a:pt x="602424" y="529932"/>
                  </a:lnTo>
                  <a:close/>
                </a:path>
                <a:path w="3731895" h="549909">
                  <a:moveTo>
                    <a:pt x="3026130" y="475627"/>
                  </a:moveTo>
                  <a:lnTo>
                    <a:pt x="3026054" y="475488"/>
                  </a:lnTo>
                  <a:lnTo>
                    <a:pt x="3025800" y="475056"/>
                  </a:lnTo>
                  <a:lnTo>
                    <a:pt x="3025660" y="474383"/>
                  </a:lnTo>
                  <a:lnTo>
                    <a:pt x="3024975" y="474497"/>
                  </a:lnTo>
                  <a:lnTo>
                    <a:pt x="3024822" y="474522"/>
                  </a:lnTo>
                  <a:lnTo>
                    <a:pt x="3024555" y="475056"/>
                  </a:lnTo>
                  <a:lnTo>
                    <a:pt x="3024632" y="475208"/>
                  </a:lnTo>
                  <a:lnTo>
                    <a:pt x="3024873" y="475627"/>
                  </a:lnTo>
                  <a:lnTo>
                    <a:pt x="3025000" y="476262"/>
                  </a:lnTo>
                  <a:lnTo>
                    <a:pt x="3025749" y="476211"/>
                  </a:lnTo>
                  <a:lnTo>
                    <a:pt x="3025851" y="475983"/>
                  </a:lnTo>
                  <a:lnTo>
                    <a:pt x="3026130" y="475627"/>
                  </a:lnTo>
                  <a:close/>
                </a:path>
                <a:path w="3731895" h="549909">
                  <a:moveTo>
                    <a:pt x="3029216" y="454799"/>
                  </a:moveTo>
                  <a:lnTo>
                    <a:pt x="3028645" y="454164"/>
                  </a:lnTo>
                  <a:lnTo>
                    <a:pt x="3025660" y="453542"/>
                  </a:lnTo>
                  <a:lnTo>
                    <a:pt x="3024149" y="453237"/>
                  </a:lnTo>
                  <a:lnTo>
                    <a:pt x="3023222" y="453847"/>
                  </a:lnTo>
                  <a:lnTo>
                    <a:pt x="3022092" y="454647"/>
                  </a:lnTo>
                  <a:lnTo>
                    <a:pt x="3021584" y="455218"/>
                  </a:lnTo>
                  <a:lnTo>
                    <a:pt x="3020136" y="455269"/>
                  </a:lnTo>
                  <a:lnTo>
                    <a:pt x="3020631" y="457936"/>
                  </a:lnTo>
                  <a:lnTo>
                    <a:pt x="3022447" y="459041"/>
                  </a:lnTo>
                  <a:lnTo>
                    <a:pt x="3022117" y="460971"/>
                  </a:lnTo>
                  <a:lnTo>
                    <a:pt x="3023374" y="461149"/>
                  </a:lnTo>
                  <a:lnTo>
                    <a:pt x="3024644" y="461594"/>
                  </a:lnTo>
                  <a:lnTo>
                    <a:pt x="3026930" y="461327"/>
                  </a:lnTo>
                  <a:lnTo>
                    <a:pt x="3026765" y="460019"/>
                  </a:lnTo>
                  <a:lnTo>
                    <a:pt x="3027083" y="458457"/>
                  </a:lnTo>
                  <a:lnTo>
                    <a:pt x="3027616" y="457962"/>
                  </a:lnTo>
                  <a:lnTo>
                    <a:pt x="3029216" y="454799"/>
                  </a:lnTo>
                  <a:close/>
                </a:path>
                <a:path w="3731895" h="549909">
                  <a:moveTo>
                    <a:pt x="3029826" y="448170"/>
                  </a:moveTo>
                  <a:lnTo>
                    <a:pt x="3028797" y="446138"/>
                  </a:lnTo>
                  <a:lnTo>
                    <a:pt x="3025724" y="445782"/>
                  </a:lnTo>
                  <a:lnTo>
                    <a:pt x="3024352" y="446557"/>
                  </a:lnTo>
                  <a:lnTo>
                    <a:pt x="3023997" y="446760"/>
                  </a:lnTo>
                  <a:lnTo>
                    <a:pt x="3023946" y="447243"/>
                  </a:lnTo>
                  <a:lnTo>
                    <a:pt x="3023793" y="447586"/>
                  </a:lnTo>
                  <a:lnTo>
                    <a:pt x="3023501" y="447522"/>
                  </a:lnTo>
                  <a:lnTo>
                    <a:pt x="3022866" y="447421"/>
                  </a:lnTo>
                  <a:lnTo>
                    <a:pt x="3022765" y="448271"/>
                  </a:lnTo>
                  <a:lnTo>
                    <a:pt x="3022511" y="449122"/>
                  </a:lnTo>
                  <a:lnTo>
                    <a:pt x="3022612" y="450278"/>
                  </a:lnTo>
                  <a:lnTo>
                    <a:pt x="3023349" y="450735"/>
                  </a:lnTo>
                  <a:lnTo>
                    <a:pt x="3023819" y="450786"/>
                  </a:lnTo>
                  <a:lnTo>
                    <a:pt x="3023971" y="450710"/>
                  </a:lnTo>
                  <a:lnTo>
                    <a:pt x="3024073" y="450977"/>
                  </a:lnTo>
                  <a:lnTo>
                    <a:pt x="3024022" y="451180"/>
                  </a:lnTo>
                  <a:lnTo>
                    <a:pt x="3024174" y="451459"/>
                  </a:lnTo>
                  <a:lnTo>
                    <a:pt x="3024746" y="452666"/>
                  </a:lnTo>
                  <a:lnTo>
                    <a:pt x="3026435" y="453009"/>
                  </a:lnTo>
                  <a:lnTo>
                    <a:pt x="3028899" y="451840"/>
                  </a:lnTo>
                  <a:lnTo>
                    <a:pt x="3029826" y="448170"/>
                  </a:lnTo>
                  <a:close/>
                </a:path>
                <a:path w="3731895" h="549909">
                  <a:moveTo>
                    <a:pt x="3033141" y="474230"/>
                  </a:moveTo>
                  <a:lnTo>
                    <a:pt x="3032353" y="473354"/>
                  </a:lnTo>
                  <a:lnTo>
                    <a:pt x="3031909" y="472795"/>
                  </a:lnTo>
                  <a:lnTo>
                    <a:pt x="3031375" y="473621"/>
                  </a:lnTo>
                  <a:lnTo>
                    <a:pt x="3030880" y="473875"/>
                  </a:lnTo>
                  <a:lnTo>
                    <a:pt x="3030499" y="474332"/>
                  </a:lnTo>
                  <a:lnTo>
                    <a:pt x="3029293" y="474522"/>
                  </a:lnTo>
                  <a:lnTo>
                    <a:pt x="3030524" y="475907"/>
                  </a:lnTo>
                  <a:lnTo>
                    <a:pt x="3031096" y="475183"/>
                  </a:lnTo>
                  <a:lnTo>
                    <a:pt x="3031528" y="474853"/>
                  </a:lnTo>
                  <a:lnTo>
                    <a:pt x="3032010" y="474472"/>
                  </a:lnTo>
                  <a:lnTo>
                    <a:pt x="3033141" y="474230"/>
                  </a:lnTo>
                  <a:close/>
                </a:path>
                <a:path w="3731895" h="549909">
                  <a:moveTo>
                    <a:pt x="3034969" y="474726"/>
                  </a:moveTo>
                  <a:lnTo>
                    <a:pt x="3034715" y="474103"/>
                  </a:lnTo>
                  <a:lnTo>
                    <a:pt x="3034296" y="473849"/>
                  </a:lnTo>
                  <a:lnTo>
                    <a:pt x="3033738" y="473798"/>
                  </a:lnTo>
                  <a:lnTo>
                    <a:pt x="3033738" y="474129"/>
                  </a:lnTo>
                  <a:lnTo>
                    <a:pt x="3033585" y="474573"/>
                  </a:lnTo>
                  <a:lnTo>
                    <a:pt x="3033763" y="474776"/>
                  </a:lnTo>
                  <a:lnTo>
                    <a:pt x="3034068" y="475157"/>
                  </a:lnTo>
                  <a:lnTo>
                    <a:pt x="3034563" y="475361"/>
                  </a:lnTo>
                  <a:lnTo>
                    <a:pt x="3034969" y="475653"/>
                  </a:lnTo>
                  <a:lnTo>
                    <a:pt x="3034969" y="474726"/>
                  </a:lnTo>
                  <a:close/>
                </a:path>
                <a:path w="3731895" h="549909">
                  <a:moveTo>
                    <a:pt x="3036430" y="458889"/>
                  </a:moveTo>
                  <a:lnTo>
                    <a:pt x="3035973" y="457911"/>
                  </a:lnTo>
                  <a:lnTo>
                    <a:pt x="3034144" y="455218"/>
                  </a:lnTo>
                  <a:lnTo>
                    <a:pt x="3032379" y="453872"/>
                  </a:lnTo>
                  <a:lnTo>
                    <a:pt x="3032531" y="452056"/>
                  </a:lnTo>
                  <a:lnTo>
                    <a:pt x="3032658" y="450354"/>
                  </a:lnTo>
                  <a:lnTo>
                    <a:pt x="3031604" y="450951"/>
                  </a:lnTo>
                  <a:lnTo>
                    <a:pt x="3030397" y="450380"/>
                  </a:lnTo>
                  <a:lnTo>
                    <a:pt x="3029750" y="450634"/>
                  </a:lnTo>
                  <a:lnTo>
                    <a:pt x="3028696" y="452691"/>
                  </a:lnTo>
                  <a:lnTo>
                    <a:pt x="3030575" y="451739"/>
                  </a:lnTo>
                  <a:lnTo>
                    <a:pt x="3031223" y="453059"/>
                  </a:lnTo>
                  <a:lnTo>
                    <a:pt x="3031655" y="453567"/>
                  </a:lnTo>
                  <a:lnTo>
                    <a:pt x="3029801" y="454952"/>
                  </a:lnTo>
                  <a:lnTo>
                    <a:pt x="3029928" y="456082"/>
                  </a:lnTo>
                  <a:lnTo>
                    <a:pt x="3030093" y="458508"/>
                  </a:lnTo>
                  <a:lnTo>
                    <a:pt x="3030626" y="459320"/>
                  </a:lnTo>
                  <a:lnTo>
                    <a:pt x="3033331" y="461175"/>
                  </a:lnTo>
                  <a:lnTo>
                    <a:pt x="3033788" y="459917"/>
                  </a:lnTo>
                  <a:lnTo>
                    <a:pt x="3034461" y="459689"/>
                  </a:lnTo>
                  <a:lnTo>
                    <a:pt x="3036430" y="458889"/>
                  </a:lnTo>
                  <a:close/>
                </a:path>
                <a:path w="3731895" h="549909">
                  <a:moveTo>
                    <a:pt x="3053397" y="472643"/>
                  </a:moveTo>
                  <a:lnTo>
                    <a:pt x="3052762" y="469557"/>
                  </a:lnTo>
                  <a:lnTo>
                    <a:pt x="3052521" y="468274"/>
                  </a:lnTo>
                  <a:lnTo>
                    <a:pt x="3051581" y="467626"/>
                  </a:lnTo>
                  <a:lnTo>
                    <a:pt x="3050603" y="465594"/>
                  </a:lnTo>
                  <a:lnTo>
                    <a:pt x="3049346" y="464959"/>
                  </a:lnTo>
                  <a:lnTo>
                    <a:pt x="3049600" y="461530"/>
                  </a:lnTo>
                  <a:lnTo>
                    <a:pt x="3048470" y="460819"/>
                  </a:lnTo>
                  <a:lnTo>
                    <a:pt x="3044787" y="459740"/>
                  </a:lnTo>
                  <a:lnTo>
                    <a:pt x="3043224" y="460870"/>
                  </a:lnTo>
                  <a:lnTo>
                    <a:pt x="3041523" y="460375"/>
                  </a:lnTo>
                  <a:lnTo>
                    <a:pt x="3042247" y="462622"/>
                  </a:lnTo>
                  <a:lnTo>
                    <a:pt x="3039211" y="462610"/>
                  </a:lnTo>
                  <a:lnTo>
                    <a:pt x="3038906" y="466496"/>
                  </a:lnTo>
                  <a:lnTo>
                    <a:pt x="3040011" y="467601"/>
                  </a:lnTo>
                  <a:lnTo>
                    <a:pt x="3041751" y="469201"/>
                  </a:lnTo>
                  <a:lnTo>
                    <a:pt x="3042780" y="469061"/>
                  </a:lnTo>
                  <a:lnTo>
                    <a:pt x="3042069" y="473024"/>
                  </a:lnTo>
                  <a:lnTo>
                    <a:pt x="3042805" y="473875"/>
                  </a:lnTo>
                  <a:lnTo>
                    <a:pt x="3046412" y="473049"/>
                  </a:lnTo>
                  <a:lnTo>
                    <a:pt x="3047974" y="473354"/>
                  </a:lnTo>
                  <a:lnTo>
                    <a:pt x="3052635" y="473798"/>
                  </a:lnTo>
                  <a:lnTo>
                    <a:pt x="3053397" y="472643"/>
                  </a:lnTo>
                  <a:close/>
                </a:path>
                <a:path w="3731895" h="549909">
                  <a:moveTo>
                    <a:pt x="3053689" y="458330"/>
                  </a:moveTo>
                  <a:lnTo>
                    <a:pt x="3053550" y="458089"/>
                  </a:lnTo>
                  <a:lnTo>
                    <a:pt x="3052559" y="458114"/>
                  </a:lnTo>
                  <a:lnTo>
                    <a:pt x="3051657" y="457403"/>
                  </a:lnTo>
                  <a:lnTo>
                    <a:pt x="3050806" y="458038"/>
                  </a:lnTo>
                  <a:lnTo>
                    <a:pt x="3050578" y="458381"/>
                  </a:lnTo>
                  <a:lnTo>
                    <a:pt x="3050387" y="458660"/>
                  </a:lnTo>
                  <a:lnTo>
                    <a:pt x="3050209" y="459016"/>
                  </a:lnTo>
                  <a:lnTo>
                    <a:pt x="3050362" y="459270"/>
                  </a:lnTo>
                  <a:lnTo>
                    <a:pt x="3051340" y="459244"/>
                  </a:lnTo>
                  <a:lnTo>
                    <a:pt x="3052241" y="460019"/>
                  </a:lnTo>
                  <a:lnTo>
                    <a:pt x="3053118" y="459270"/>
                  </a:lnTo>
                  <a:lnTo>
                    <a:pt x="3053372" y="459041"/>
                  </a:lnTo>
                  <a:lnTo>
                    <a:pt x="3053689" y="458330"/>
                  </a:lnTo>
                  <a:close/>
                </a:path>
                <a:path w="3731895" h="549909">
                  <a:moveTo>
                    <a:pt x="3058236" y="450507"/>
                  </a:moveTo>
                  <a:lnTo>
                    <a:pt x="3056610" y="448017"/>
                  </a:lnTo>
                  <a:lnTo>
                    <a:pt x="3056178" y="447370"/>
                  </a:lnTo>
                  <a:lnTo>
                    <a:pt x="3054997" y="445757"/>
                  </a:lnTo>
                  <a:lnTo>
                    <a:pt x="3054019" y="444106"/>
                  </a:lnTo>
                  <a:lnTo>
                    <a:pt x="3053499" y="443420"/>
                  </a:lnTo>
                  <a:lnTo>
                    <a:pt x="3053842" y="443699"/>
                  </a:lnTo>
                  <a:lnTo>
                    <a:pt x="3054197" y="442493"/>
                  </a:lnTo>
                  <a:lnTo>
                    <a:pt x="3054553" y="442175"/>
                  </a:lnTo>
                  <a:lnTo>
                    <a:pt x="3055975" y="440944"/>
                  </a:lnTo>
                  <a:lnTo>
                    <a:pt x="3056407" y="438886"/>
                  </a:lnTo>
                  <a:lnTo>
                    <a:pt x="3054426" y="437807"/>
                  </a:lnTo>
                  <a:lnTo>
                    <a:pt x="3053270" y="437273"/>
                  </a:lnTo>
                  <a:lnTo>
                    <a:pt x="3052191" y="438099"/>
                  </a:lnTo>
                  <a:lnTo>
                    <a:pt x="3051162" y="439077"/>
                  </a:lnTo>
                  <a:lnTo>
                    <a:pt x="3051581" y="441718"/>
                  </a:lnTo>
                  <a:lnTo>
                    <a:pt x="3052622" y="442658"/>
                  </a:lnTo>
                  <a:lnTo>
                    <a:pt x="3048978" y="444309"/>
                  </a:lnTo>
                  <a:lnTo>
                    <a:pt x="3047073" y="443725"/>
                  </a:lnTo>
                  <a:lnTo>
                    <a:pt x="3043707" y="441947"/>
                  </a:lnTo>
                  <a:lnTo>
                    <a:pt x="3041840" y="443699"/>
                  </a:lnTo>
                  <a:lnTo>
                    <a:pt x="3041700" y="449948"/>
                  </a:lnTo>
                  <a:lnTo>
                    <a:pt x="3045383" y="450875"/>
                  </a:lnTo>
                  <a:lnTo>
                    <a:pt x="3049803" y="454596"/>
                  </a:lnTo>
                  <a:lnTo>
                    <a:pt x="3052419" y="453948"/>
                  </a:lnTo>
                  <a:lnTo>
                    <a:pt x="3057436" y="453440"/>
                  </a:lnTo>
                  <a:lnTo>
                    <a:pt x="3058236" y="450507"/>
                  </a:lnTo>
                  <a:close/>
                </a:path>
                <a:path w="3731895" h="549909">
                  <a:moveTo>
                    <a:pt x="3067202" y="470090"/>
                  </a:moveTo>
                  <a:lnTo>
                    <a:pt x="3066224" y="469201"/>
                  </a:lnTo>
                  <a:lnTo>
                    <a:pt x="3065767" y="468274"/>
                  </a:lnTo>
                  <a:lnTo>
                    <a:pt x="3063989" y="466140"/>
                  </a:lnTo>
                  <a:lnTo>
                    <a:pt x="3061449" y="466369"/>
                  </a:lnTo>
                  <a:lnTo>
                    <a:pt x="3056204" y="466369"/>
                  </a:lnTo>
                  <a:lnTo>
                    <a:pt x="3055404" y="467575"/>
                  </a:lnTo>
                  <a:lnTo>
                    <a:pt x="3053423" y="470789"/>
                  </a:lnTo>
                  <a:lnTo>
                    <a:pt x="3054299" y="471995"/>
                  </a:lnTo>
                  <a:lnTo>
                    <a:pt x="3054451" y="473925"/>
                  </a:lnTo>
                  <a:lnTo>
                    <a:pt x="3053816" y="475335"/>
                  </a:lnTo>
                  <a:lnTo>
                    <a:pt x="3056877" y="476364"/>
                  </a:lnTo>
                  <a:lnTo>
                    <a:pt x="3057931" y="476732"/>
                  </a:lnTo>
                  <a:lnTo>
                    <a:pt x="3059036" y="476935"/>
                  </a:lnTo>
                  <a:lnTo>
                    <a:pt x="3059519" y="478523"/>
                  </a:lnTo>
                  <a:lnTo>
                    <a:pt x="3061373" y="479755"/>
                  </a:lnTo>
                  <a:lnTo>
                    <a:pt x="3062274" y="479145"/>
                  </a:lnTo>
                  <a:lnTo>
                    <a:pt x="3063138" y="479171"/>
                  </a:lnTo>
                  <a:lnTo>
                    <a:pt x="3064014" y="479018"/>
                  </a:lnTo>
                  <a:lnTo>
                    <a:pt x="3065221" y="479044"/>
                  </a:lnTo>
                  <a:lnTo>
                    <a:pt x="3065094" y="476834"/>
                  </a:lnTo>
                  <a:lnTo>
                    <a:pt x="3065246" y="475284"/>
                  </a:lnTo>
                  <a:lnTo>
                    <a:pt x="3064065" y="474103"/>
                  </a:lnTo>
                  <a:lnTo>
                    <a:pt x="3063862" y="473976"/>
                  </a:lnTo>
                  <a:lnTo>
                    <a:pt x="3065170" y="471309"/>
                  </a:lnTo>
                  <a:lnTo>
                    <a:pt x="3067202" y="470090"/>
                  </a:lnTo>
                  <a:close/>
                </a:path>
                <a:path w="3731895" h="549909">
                  <a:moveTo>
                    <a:pt x="3078518" y="462178"/>
                  </a:moveTo>
                  <a:lnTo>
                    <a:pt x="3078149" y="461899"/>
                  </a:lnTo>
                  <a:lnTo>
                    <a:pt x="3077540" y="462076"/>
                  </a:lnTo>
                  <a:lnTo>
                    <a:pt x="3077019" y="462254"/>
                  </a:lnTo>
                  <a:lnTo>
                    <a:pt x="3076587" y="462699"/>
                  </a:lnTo>
                  <a:lnTo>
                    <a:pt x="3075990" y="463156"/>
                  </a:lnTo>
                  <a:lnTo>
                    <a:pt x="3075660" y="463727"/>
                  </a:lnTo>
                  <a:lnTo>
                    <a:pt x="3074149" y="463778"/>
                  </a:lnTo>
                  <a:lnTo>
                    <a:pt x="3074809" y="465137"/>
                  </a:lnTo>
                  <a:lnTo>
                    <a:pt x="3074962" y="465442"/>
                  </a:lnTo>
                  <a:lnTo>
                    <a:pt x="3075279" y="465797"/>
                  </a:lnTo>
                  <a:lnTo>
                    <a:pt x="3075584" y="465861"/>
                  </a:lnTo>
                  <a:lnTo>
                    <a:pt x="3076689" y="466115"/>
                  </a:lnTo>
                  <a:lnTo>
                    <a:pt x="3077260" y="465112"/>
                  </a:lnTo>
                  <a:lnTo>
                    <a:pt x="3078302" y="464312"/>
                  </a:lnTo>
                  <a:lnTo>
                    <a:pt x="3078175" y="463486"/>
                  </a:lnTo>
                  <a:lnTo>
                    <a:pt x="3078518" y="462178"/>
                  </a:lnTo>
                  <a:close/>
                </a:path>
                <a:path w="3731895" h="549909">
                  <a:moveTo>
                    <a:pt x="3079978" y="475729"/>
                  </a:moveTo>
                  <a:lnTo>
                    <a:pt x="3079000" y="475729"/>
                  </a:lnTo>
                  <a:lnTo>
                    <a:pt x="3078442" y="474929"/>
                  </a:lnTo>
                  <a:lnTo>
                    <a:pt x="3076664" y="474027"/>
                  </a:lnTo>
                  <a:lnTo>
                    <a:pt x="3073247" y="475234"/>
                  </a:lnTo>
                  <a:lnTo>
                    <a:pt x="3072320" y="476758"/>
                  </a:lnTo>
                  <a:lnTo>
                    <a:pt x="3072676" y="480834"/>
                  </a:lnTo>
                  <a:lnTo>
                    <a:pt x="3073374" y="481761"/>
                  </a:lnTo>
                  <a:lnTo>
                    <a:pt x="3074581" y="481253"/>
                  </a:lnTo>
                  <a:lnTo>
                    <a:pt x="3075609" y="483489"/>
                  </a:lnTo>
                  <a:lnTo>
                    <a:pt x="3076410" y="482714"/>
                  </a:lnTo>
                  <a:lnTo>
                    <a:pt x="3076740" y="483019"/>
                  </a:lnTo>
                  <a:lnTo>
                    <a:pt x="3077197" y="483108"/>
                  </a:lnTo>
                  <a:lnTo>
                    <a:pt x="3077743" y="483031"/>
                  </a:lnTo>
                  <a:lnTo>
                    <a:pt x="3078569" y="482257"/>
                  </a:lnTo>
                  <a:lnTo>
                    <a:pt x="3077438" y="481660"/>
                  </a:lnTo>
                  <a:lnTo>
                    <a:pt x="3078467" y="480555"/>
                  </a:lnTo>
                  <a:lnTo>
                    <a:pt x="3079724" y="479577"/>
                  </a:lnTo>
                  <a:lnTo>
                    <a:pt x="3079699" y="477113"/>
                  </a:lnTo>
                  <a:lnTo>
                    <a:pt x="3079877" y="476415"/>
                  </a:lnTo>
                  <a:lnTo>
                    <a:pt x="3079978" y="475729"/>
                  </a:lnTo>
                  <a:close/>
                </a:path>
                <a:path w="3731895" h="549909">
                  <a:moveTo>
                    <a:pt x="3080778" y="456247"/>
                  </a:moveTo>
                  <a:lnTo>
                    <a:pt x="3080702" y="453999"/>
                  </a:lnTo>
                  <a:lnTo>
                    <a:pt x="3079724" y="449453"/>
                  </a:lnTo>
                  <a:lnTo>
                    <a:pt x="3077946" y="448652"/>
                  </a:lnTo>
                  <a:lnTo>
                    <a:pt x="3073933" y="451637"/>
                  </a:lnTo>
                  <a:lnTo>
                    <a:pt x="3073146" y="456298"/>
                  </a:lnTo>
                  <a:lnTo>
                    <a:pt x="3075305" y="460146"/>
                  </a:lnTo>
                  <a:lnTo>
                    <a:pt x="3076435" y="460222"/>
                  </a:lnTo>
                  <a:lnTo>
                    <a:pt x="3078772" y="460349"/>
                  </a:lnTo>
                  <a:lnTo>
                    <a:pt x="3078594" y="459041"/>
                  </a:lnTo>
                  <a:lnTo>
                    <a:pt x="3079127" y="458381"/>
                  </a:lnTo>
                  <a:lnTo>
                    <a:pt x="3080778" y="456247"/>
                  </a:lnTo>
                  <a:close/>
                </a:path>
                <a:path w="3731895" h="549909">
                  <a:moveTo>
                    <a:pt x="3112389" y="479729"/>
                  </a:moveTo>
                  <a:lnTo>
                    <a:pt x="3112033" y="479679"/>
                  </a:lnTo>
                  <a:lnTo>
                    <a:pt x="3111830" y="479628"/>
                  </a:lnTo>
                  <a:lnTo>
                    <a:pt x="3111703" y="479869"/>
                  </a:lnTo>
                  <a:lnTo>
                    <a:pt x="3111589" y="480098"/>
                  </a:lnTo>
                  <a:lnTo>
                    <a:pt x="3111462" y="480352"/>
                  </a:lnTo>
                  <a:lnTo>
                    <a:pt x="3111627" y="480377"/>
                  </a:lnTo>
                  <a:lnTo>
                    <a:pt x="3111881" y="480504"/>
                  </a:lnTo>
                  <a:lnTo>
                    <a:pt x="3112135" y="480225"/>
                  </a:lnTo>
                  <a:lnTo>
                    <a:pt x="3112236" y="479945"/>
                  </a:lnTo>
                  <a:lnTo>
                    <a:pt x="3112389" y="479729"/>
                  </a:lnTo>
                  <a:close/>
                </a:path>
                <a:path w="3731895" h="549909">
                  <a:moveTo>
                    <a:pt x="3117862" y="474764"/>
                  </a:moveTo>
                  <a:lnTo>
                    <a:pt x="3112935" y="474764"/>
                  </a:lnTo>
                  <a:lnTo>
                    <a:pt x="3112909" y="477304"/>
                  </a:lnTo>
                  <a:lnTo>
                    <a:pt x="3114319" y="477304"/>
                  </a:lnTo>
                  <a:lnTo>
                    <a:pt x="3115526" y="478574"/>
                  </a:lnTo>
                  <a:lnTo>
                    <a:pt x="3116453" y="477304"/>
                  </a:lnTo>
                  <a:lnTo>
                    <a:pt x="3117761" y="476034"/>
                  </a:lnTo>
                  <a:lnTo>
                    <a:pt x="3117862" y="474764"/>
                  </a:lnTo>
                  <a:close/>
                </a:path>
                <a:path w="3731895" h="549909">
                  <a:moveTo>
                    <a:pt x="3164675" y="496354"/>
                  </a:moveTo>
                  <a:lnTo>
                    <a:pt x="3163824" y="495084"/>
                  </a:lnTo>
                  <a:lnTo>
                    <a:pt x="3163189" y="495084"/>
                  </a:lnTo>
                  <a:lnTo>
                    <a:pt x="3164675" y="496354"/>
                  </a:lnTo>
                  <a:close/>
                </a:path>
                <a:path w="3731895" h="549909">
                  <a:moveTo>
                    <a:pt x="3166110" y="437476"/>
                  </a:moveTo>
                  <a:lnTo>
                    <a:pt x="3164954" y="437349"/>
                  </a:lnTo>
                  <a:lnTo>
                    <a:pt x="3164471" y="436994"/>
                  </a:lnTo>
                  <a:lnTo>
                    <a:pt x="3164052" y="436676"/>
                  </a:lnTo>
                  <a:lnTo>
                    <a:pt x="3163417" y="435991"/>
                  </a:lnTo>
                  <a:lnTo>
                    <a:pt x="3162998" y="436524"/>
                  </a:lnTo>
                  <a:lnTo>
                    <a:pt x="3162185" y="437476"/>
                  </a:lnTo>
                  <a:lnTo>
                    <a:pt x="3163468" y="437553"/>
                  </a:lnTo>
                  <a:lnTo>
                    <a:pt x="3164001" y="438175"/>
                  </a:lnTo>
                  <a:lnTo>
                    <a:pt x="3164344" y="438251"/>
                  </a:lnTo>
                  <a:lnTo>
                    <a:pt x="3165233" y="438632"/>
                  </a:lnTo>
                  <a:lnTo>
                    <a:pt x="3165348" y="438454"/>
                  </a:lnTo>
                  <a:lnTo>
                    <a:pt x="3166110" y="437476"/>
                  </a:lnTo>
                  <a:close/>
                </a:path>
                <a:path w="3731895" h="549909">
                  <a:moveTo>
                    <a:pt x="3170720" y="496354"/>
                  </a:moveTo>
                  <a:lnTo>
                    <a:pt x="3170694" y="495084"/>
                  </a:lnTo>
                  <a:lnTo>
                    <a:pt x="3166084" y="495084"/>
                  </a:lnTo>
                  <a:lnTo>
                    <a:pt x="3169551" y="496354"/>
                  </a:lnTo>
                  <a:lnTo>
                    <a:pt x="3170720" y="496354"/>
                  </a:lnTo>
                  <a:close/>
                </a:path>
                <a:path w="3731895" h="549909">
                  <a:moveTo>
                    <a:pt x="3179508" y="482765"/>
                  </a:moveTo>
                  <a:lnTo>
                    <a:pt x="3178911" y="482358"/>
                  </a:lnTo>
                  <a:lnTo>
                    <a:pt x="3178479" y="481787"/>
                  </a:lnTo>
                  <a:lnTo>
                    <a:pt x="3177857" y="482206"/>
                  </a:lnTo>
                  <a:lnTo>
                    <a:pt x="3177705" y="482307"/>
                  </a:lnTo>
                  <a:lnTo>
                    <a:pt x="3177679" y="482968"/>
                  </a:lnTo>
                  <a:lnTo>
                    <a:pt x="3177832" y="483031"/>
                  </a:lnTo>
                  <a:lnTo>
                    <a:pt x="3178251" y="483336"/>
                  </a:lnTo>
                  <a:lnTo>
                    <a:pt x="3178657" y="483895"/>
                  </a:lnTo>
                  <a:lnTo>
                    <a:pt x="3179381" y="483514"/>
                  </a:lnTo>
                  <a:lnTo>
                    <a:pt x="3179381" y="483235"/>
                  </a:lnTo>
                  <a:lnTo>
                    <a:pt x="3179508" y="482765"/>
                  </a:lnTo>
                  <a:close/>
                </a:path>
                <a:path w="3731895" h="549909">
                  <a:moveTo>
                    <a:pt x="3181769" y="492747"/>
                  </a:moveTo>
                  <a:lnTo>
                    <a:pt x="3181464" y="492506"/>
                  </a:lnTo>
                  <a:lnTo>
                    <a:pt x="3181197" y="492404"/>
                  </a:lnTo>
                  <a:lnTo>
                    <a:pt x="3180918" y="492277"/>
                  </a:lnTo>
                  <a:lnTo>
                    <a:pt x="3180918" y="492455"/>
                  </a:lnTo>
                  <a:lnTo>
                    <a:pt x="3180791" y="492721"/>
                  </a:lnTo>
                  <a:lnTo>
                    <a:pt x="3181096" y="493001"/>
                  </a:lnTo>
                  <a:lnTo>
                    <a:pt x="3181375" y="493102"/>
                  </a:lnTo>
                  <a:lnTo>
                    <a:pt x="3181616" y="493229"/>
                  </a:lnTo>
                  <a:lnTo>
                    <a:pt x="3181642" y="493052"/>
                  </a:lnTo>
                  <a:lnTo>
                    <a:pt x="3181769" y="492747"/>
                  </a:lnTo>
                  <a:close/>
                </a:path>
                <a:path w="3731895" h="549909">
                  <a:moveTo>
                    <a:pt x="3182480" y="445579"/>
                  </a:moveTo>
                  <a:lnTo>
                    <a:pt x="3181718" y="444525"/>
                  </a:lnTo>
                  <a:lnTo>
                    <a:pt x="3181223" y="443852"/>
                  </a:lnTo>
                  <a:lnTo>
                    <a:pt x="3178137" y="442925"/>
                  </a:lnTo>
                  <a:lnTo>
                    <a:pt x="3177324" y="444258"/>
                  </a:lnTo>
                  <a:lnTo>
                    <a:pt x="3177324" y="445185"/>
                  </a:lnTo>
                  <a:lnTo>
                    <a:pt x="3177171" y="445782"/>
                  </a:lnTo>
                  <a:lnTo>
                    <a:pt x="3177908" y="447116"/>
                  </a:lnTo>
                  <a:lnTo>
                    <a:pt x="3179635" y="447370"/>
                  </a:lnTo>
                  <a:lnTo>
                    <a:pt x="3181070" y="446608"/>
                  </a:lnTo>
                  <a:lnTo>
                    <a:pt x="3181972" y="446138"/>
                  </a:lnTo>
                  <a:lnTo>
                    <a:pt x="3182480" y="445579"/>
                  </a:lnTo>
                  <a:close/>
                </a:path>
                <a:path w="3731895" h="549909">
                  <a:moveTo>
                    <a:pt x="3185591" y="493636"/>
                  </a:moveTo>
                  <a:lnTo>
                    <a:pt x="3185566" y="492874"/>
                  </a:lnTo>
                  <a:lnTo>
                    <a:pt x="3185312" y="492772"/>
                  </a:lnTo>
                  <a:lnTo>
                    <a:pt x="3184982" y="492480"/>
                  </a:lnTo>
                  <a:lnTo>
                    <a:pt x="3184829" y="492582"/>
                  </a:lnTo>
                  <a:lnTo>
                    <a:pt x="3184410" y="492823"/>
                  </a:lnTo>
                  <a:lnTo>
                    <a:pt x="3183725" y="492975"/>
                  </a:lnTo>
                  <a:lnTo>
                    <a:pt x="3183852" y="493687"/>
                  </a:lnTo>
                  <a:lnTo>
                    <a:pt x="3183852" y="493826"/>
                  </a:lnTo>
                  <a:lnTo>
                    <a:pt x="3184410" y="494080"/>
                  </a:lnTo>
                  <a:lnTo>
                    <a:pt x="3184537" y="494004"/>
                  </a:lnTo>
                  <a:lnTo>
                    <a:pt x="3184956" y="493763"/>
                  </a:lnTo>
                  <a:lnTo>
                    <a:pt x="3185591" y="493636"/>
                  </a:lnTo>
                  <a:close/>
                </a:path>
                <a:path w="3731895" h="549909">
                  <a:moveTo>
                    <a:pt x="3199739" y="438683"/>
                  </a:moveTo>
                  <a:lnTo>
                    <a:pt x="3199396" y="438708"/>
                  </a:lnTo>
                  <a:lnTo>
                    <a:pt x="3198990" y="438658"/>
                  </a:lnTo>
                  <a:lnTo>
                    <a:pt x="3198685" y="438785"/>
                  </a:lnTo>
                  <a:lnTo>
                    <a:pt x="3198342" y="438912"/>
                  </a:lnTo>
                  <a:lnTo>
                    <a:pt x="3198063" y="439204"/>
                  </a:lnTo>
                  <a:lnTo>
                    <a:pt x="3197733" y="439432"/>
                  </a:lnTo>
                  <a:lnTo>
                    <a:pt x="3197441" y="439661"/>
                  </a:lnTo>
                  <a:lnTo>
                    <a:pt x="3197110" y="439889"/>
                  </a:lnTo>
                  <a:lnTo>
                    <a:pt x="3196183" y="440588"/>
                  </a:lnTo>
                  <a:lnTo>
                    <a:pt x="3195599" y="441020"/>
                  </a:lnTo>
                  <a:lnTo>
                    <a:pt x="3196285" y="441947"/>
                  </a:lnTo>
                  <a:lnTo>
                    <a:pt x="3196907" y="442823"/>
                  </a:lnTo>
                  <a:lnTo>
                    <a:pt x="3197491" y="442468"/>
                  </a:lnTo>
                  <a:lnTo>
                    <a:pt x="3198190" y="442074"/>
                  </a:lnTo>
                  <a:lnTo>
                    <a:pt x="3199041" y="441515"/>
                  </a:lnTo>
                  <a:lnTo>
                    <a:pt x="3199625" y="440842"/>
                  </a:lnTo>
                  <a:lnTo>
                    <a:pt x="3199600" y="439788"/>
                  </a:lnTo>
                  <a:lnTo>
                    <a:pt x="3199600" y="439407"/>
                  </a:lnTo>
                  <a:lnTo>
                    <a:pt x="3199688" y="439026"/>
                  </a:lnTo>
                  <a:lnTo>
                    <a:pt x="3199739" y="438683"/>
                  </a:lnTo>
                  <a:close/>
                </a:path>
                <a:path w="3731895" h="549909">
                  <a:moveTo>
                    <a:pt x="3200654" y="484339"/>
                  </a:moveTo>
                  <a:lnTo>
                    <a:pt x="3200120" y="483692"/>
                  </a:lnTo>
                  <a:lnTo>
                    <a:pt x="3198914" y="482993"/>
                  </a:lnTo>
                  <a:lnTo>
                    <a:pt x="3198660" y="483463"/>
                  </a:lnTo>
                  <a:lnTo>
                    <a:pt x="3198634" y="484098"/>
                  </a:lnTo>
                  <a:lnTo>
                    <a:pt x="3198660" y="484441"/>
                  </a:lnTo>
                  <a:lnTo>
                    <a:pt x="3198571" y="484873"/>
                  </a:lnTo>
                  <a:lnTo>
                    <a:pt x="3198342" y="485076"/>
                  </a:lnTo>
                  <a:lnTo>
                    <a:pt x="3197936" y="485470"/>
                  </a:lnTo>
                  <a:lnTo>
                    <a:pt x="3197631" y="485851"/>
                  </a:lnTo>
                  <a:lnTo>
                    <a:pt x="3197733" y="486422"/>
                  </a:lnTo>
                  <a:lnTo>
                    <a:pt x="3198711" y="486181"/>
                  </a:lnTo>
                  <a:lnTo>
                    <a:pt x="3198939" y="486105"/>
                  </a:lnTo>
                  <a:lnTo>
                    <a:pt x="3199473" y="485648"/>
                  </a:lnTo>
                  <a:lnTo>
                    <a:pt x="3199790" y="485444"/>
                  </a:lnTo>
                  <a:lnTo>
                    <a:pt x="3200019" y="485152"/>
                  </a:lnTo>
                  <a:lnTo>
                    <a:pt x="3200654" y="484339"/>
                  </a:lnTo>
                  <a:close/>
                </a:path>
                <a:path w="3731895" h="549909">
                  <a:moveTo>
                    <a:pt x="3201378" y="455002"/>
                  </a:moveTo>
                  <a:lnTo>
                    <a:pt x="3200323" y="455142"/>
                  </a:lnTo>
                  <a:lnTo>
                    <a:pt x="3199892" y="455218"/>
                  </a:lnTo>
                  <a:lnTo>
                    <a:pt x="3199803" y="455434"/>
                  </a:lnTo>
                  <a:lnTo>
                    <a:pt x="3199447" y="453288"/>
                  </a:lnTo>
                  <a:lnTo>
                    <a:pt x="3198317" y="452691"/>
                  </a:lnTo>
                  <a:lnTo>
                    <a:pt x="3197961" y="452488"/>
                  </a:lnTo>
                  <a:lnTo>
                    <a:pt x="3196983" y="452564"/>
                  </a:lnTo>
                  <a:lnTo>
                    <a:pt x="3196679" y="453898"/>
                  </a:lnTo>
                  <a:lnTo>
                    <a:pt x="3196806" y="454520"/>
                  </a:lnTo>
                  <a:lnTo>
                    <a:pt x="3196806" y="455142"/>
                  </a:lnTo>
                  <a:lnTo>
                    <a:pt x="3197009" y="455904"/>
                  </a:lnTo>
                  <a:lnTo>
                    <a:pt x="3197136" y="456730"/>
                  </a:lnTo>
                  <a:lnTo>
                    <a:pt x="3197517" y="457403"/>
                  </a:lnTo>
                  <a:lnTo>
                    <a:pt x="3197885" y="458089"/>
                  </a:lnTo>
                  <a:lnTo>
                    <a:pt x="3198863" y="457809"/>
                  </a:lnTo>
                  <a:lnTo>
                    <a:pt x="3199142" y="457504"/>
                  </a:lnTo>
                  <a:lnTo>
                    <a:pt x="3199993" y="456526"/>
                  </a:lnTo>
                  <a:lnTo>
                    <a:pt x="3199942" y="456247"/>
                  </a:lnTo>
                  <a:lnTo>
                    <a:pt x="3200527" y="456196"/>
                  </a:lnTo>
                  <a:lnTo>
                    <a:pt x="3200946" y="455980"/>
                  </a:lnTo>
                  <a:lnTo>
                    <a:pt x="3201200" y="455828"/>
                  </a:lnTo>
                  <a:lnTo>
                    <a:pt x="3201225" y="455320"/>
                  </a:lnTo>
                  <a:lnTo>
                    <a:pt x="3201378" y="455002"/>
                  </a:lnTo>
                  <a:close/>
                </a:path>
                <a:path w="3731895" h="549909">
                  <a:moveTo>
                    <a:pt x="3206546" y="384111"/>
                  </a:moveTo>
                  <a:lnTo>
                    <a:pt x="3206521" y="383933"/>
                  </a:lnTo>
                  <a:lnTo>
                    <a:pt x="3206521" y="383603"/>
                  </a:lnTo>
                  <a:lnTo>
                    <a:pt x="3206140" y="383476"/>
                  </a:lnTo>
                  <a:lnTo>
                    <a:pt x="3205848" y="383501"/>
                  </a:lnTo>
                  <a:lnTo>
                    <a:pt x="3205543" y="383476"/>
                  </a:lnTo>
                  <a:lnTo>
                    <a:pt x="3205594" y="383654"/>
                  </a:lnTo>
                  <a:lnTo>
                    <a:pt x="3205619" y="383857"/>
                  </a:lnTo>
                  <a:lnTo>
                    <a:pt x="3205670" y="384060"/>
                  </a:lnTo>
                  <a:lnTo>
                    <a:pt x="3205950" y="384086"/>
                  </a:lnTo>
                  <a:lnTo>
                    <a:pt x="3206242" y="384111"/>
                  </a:lnTo>
                  <a:lnTo>
                    <a:pt x="3206546" y="384111"/>
                  </a:lnTo>
                  <a:close/>
                </a:path>
                <a:path w="3731895" h="549909">
                  <a:moveTo>
                    <a:pt x="3209607" y="502297"/>
                  </a:moveTo>
                  <a:lnTo>
                    <a:pt x="3208782" y="500989"/>
                  </a:lnTo>
                  <a:lnTo>
                    <a:pt x="3208058" y="500888"/>
                  </a:lnTo>
                  <a:lnTo>
                    <a:pt x="3207778" y="501294"/>
                  </a:lnTo>
                  <a:lnTo>
                    <a:pt x="3207080" y="502323"/>
                  </a:lnTo>
                  <a:lnTo>
                    <a:pt x="3205873" y="501040"/>
                  </a:lnTo>
                  <a:lnTo>
                    <a:pt x="3205162" y="502488"/>
                  </a:lnTo>
                  <a:lnTo>
                    <a:pt x="3204997" y="503326"/>
                  </a:lnTo>
                  <a:lnTo>
                    <a:pt x="3204565" y="504151"/>
                  </a:lnTo>
                  <a:lnTo>
                    <a:pt x="3208032" y="507136"/>
                  </a:lnTo>
                  <a:lnTo>
                    <a:pt x="3208756" y="506463"/>
                  </a:lnTo>
                  <a:lnTo>
                    <a:pt x="3209379" y="505726"/>
                  </a:lnTo>
                  <a:lnTo>
                    <a:pt x="3209607" y="502297"/>
                  </a:lnTo>
                  <a:close/>
                </a:path>
                <a:path w="3731895" h="549909">
                  <a:moveTo>
                    <a:pt x="3211944" y="471258"/>
                  </a:moveTo>
                  <a:lnTo>
                    <a:pt x="3211639" y="471335"/>
                  </a:lnTo>
                  <a:lnTo>
                    <a:pt x="3211347" y="471360"/>
                  </a:lnTo>
                  <a:lnTo>
                    <a:pt x="3211118" y="471487"/>
                  </a:lnTo>
                  <a:lnTo>
                    <a:pt x="3211093" y="471843"/>
                  </a:lnTo>
                  <a:lnTo>
                    <a:pt x="3211068" y="472020"/>
                  </a:lnTo>
                  <a:lnTo>
                    <a:pt x="3211347" y="471970"/>
                  </a:lnTo>
                  <a:lnTo>
                    <a:pt x="3211614" y="471893"/>
                  </a:lnTo>
                  <a:lnTo>
                    <a:pt x="3211893" y="471843"/>
                  </a:lnTo>
                  <a:lnTo>
                    <a:pt x="3211893" y="471614"/>
                  </a:lnTo>
                  <a:lnTo>
                    <a:pt x="3211944" y="471258"/>
                  </a:lnTo>
                  <a:close/>
                </a:path>
                <a:path w="3731895" h="549909">
                  <a:moveTo>
                    <a:pt x="3212249" y="498297"/>
                  </a:moveTo>
                  <a:lnTo>
                    <a:pt x="3211690" y="497420"/>
                  </a:lnTo>
                  <a:lnTo>
                    <a:pt x="3211322" y="496849"/>
                  </a:lnTo>
                  <a:lnTo>
                    <a:pt x="3210839" y="496747"/>
                  </a:lnTo>
                  <a:lnTo>
                    <a:pt x="3210344" y="497014"/>
                  </a:lnTo>
                  <a:lnTo>
                    <a:pt x="3209658" y="497370"/>
                  </a:lnTo>
                  <a:lnTo>
                    <a:pt x="3209188" y="497903"/>
                  </a:lnTo>
                  <a:lnTo>
                    <a:pt x="3209836" y="498754"/>
                  </a:lnTo>
                  <a:lnTo>
                    <a:pt x="3210090" y="499351"/>
                  </a:lnTo>
                  <a:lnTo>
                    <a:pt x="3210636" y="499402"/>
                  </a:lnTo>
                  <a:lnTo>
                    <a:pt x="3211144" y="499135"/>
                  </a:lnTo>
                  <a:lnTo>
                    <a:pt x="3211817" y="498779"/>
                  </a:lnTo>
                  <a:lnTo>
                    <a:pt x="3212249" y="498297"/>
                  </a:lnTo>
                  <a:close/>
                </a:path>
                <a:path w="3731895" h="549909">
                  <a:moveTo>
                    <a:pt x="3213201" y="381927"/>
                  </a:moveTo>
                  <a:lnTo>
                    <a:pt x="3211423" y="380517"/>
                  </a:lnTo>
                  <a:lnTo>
                    <a:pt x="3211169" y="379984"/>
                  </a:lnTo>
                  <a:lnTo>
                    <a:pt x="3210636" y="379844"/>
                  </a:lnTo>
                  <a:lnTo>
                    <a:pt x="3210090" y="380009"/>
                  </a:lnTo>
                  <a:lnTo>
                    <a:pt x="3209010" y="380314"/>
                  </a:lnTo>
                  <a:lnTo>
                    <a:pt x="3207321" y="385114"/>
                  </a:lnTo>
                  <a:lnTo>
                    <a:pt x="3209353" y="385737"/>
                  </a:lnTo>
                  <a:lnTo>
                    <a:pt x="3210814" y="385356"/>
                  </a:lnTo>
                  <a:lnTo>
                    <a:pt x="3212173" y="385305"/>
                  </a:lnTo>
                  <a:lnTo>
                    <a:pt x="3212071" y="383705"/>
                  </a:lnTo>
                  <a:lnTo>
                    <a:pt x="3213201" y="381927"/>
                  </a:lnTo>
                  <a:close/>
                </a:path>
                <a:path w="3731895" h="549909">
                  <a:moveTo>
                    <a:pt x="3216541" y="413448"/>
                  </a:moveTo>
                  <a:lnTo>
                    <a:pt x="3216516" y="413181"/>
                  </a:lnTo>
                  <a:lnTo>
                    <a:pt x="3216516" y="412978"/>
                  </a:lnTo>
                  <a:lnTo>
                    <a:pt x="3216237" y="413054"/>
                  </a:lnTo>
                  <a:lnTo>
                    <a:pt x="3215957" y="413105"/>
                  </a:lnTo>
                  <a:lnTo>
                    <a:pt x="3215716" y="413156"/>
                  </a:lnTo>
                  <a:lnTo>
                    <a:pt x="3215690" y="413372"/>
                  </a:lnTo>
                  <a:lnTo>
                    <a:pt x="3215690" y="413550"/>
                  </a:lnTo>
                  <a:lnTo>
                    <a:pt x="3215665" y="413727"/>
                  </a:lnTo>
                  <a:lnTo>
                    <a:pt x="3215932" y="413651"/>
                  </a:lnTo>
                  <a:lnTo>
                    <a:pt x="3216237" y="413626"/>
                  </a:lnTo>
                  <a:lnTo>
                    <a:pt x="3216465" y="413499"/>
                  </a:lnTo>
                  <a:close/>
                </a:path>
                <a:path w="3731895" h="549909">
                  <a:moveTo>
                    <a:pt x="3222307" y="469887"/>
                  </a:moveTo>
                  <a:lnTo>
                    <a:pt x="3219551" y="466064"/>
                  </a:lnTo>
                  <a:lnTo>
                    <a:pt x="3216211" y="464439"/>
                  </a:lnTo>
                  <a:lnTo>
                    <a:pt x="3212477" y="465963"/>
                  </a:lnTo>
                  <a:lnTo>
                    <a:pt x="3212896" y="468172"/>
                  </a:lnTo>
                  <a:lnTo>
                    <a:pt x="3212376" y="470560"/>
                  </a:lnTo>
                  <a:lnTo>
                    <a:pt x="3212198" y="471144"/>
                  </a:lnTo>
                  <a:lnTo>
                    <a:pt x="3212249" y="471716"/>
                  </a:lnTo>
                  <a:lnTo>
                    <a:pt x="3212300" y="472846"/>
                  </a:lnTo>
                  <a:lnTo>
                    <a:pt x="3214687" y="475310"/>
                  </a:lnTo>
                  <a:lnTo>
                    <a:pt x="3215005" y="474878"/>
                  </a:lnTo>
                  <a:lnTo>
                    <a:pt x="3216364" y="473100"/>
                  </a:lnTo>
                  <a:lnTo>
                    <a:pt x="3218675" y="474205"/>
                  </a:lnTo>
                  <a:lnTo>
                    <a:pt x="3221913" y="471220"/>
                  </a:lnTo>
                  <a:lnTo>
                    <a:pt x="3222307" y="469887"/>
                  </a:lnTo>
                  <a:close/>
                </a:path>
                <a:path w="3731895" h="549909">
                  <a:moveTo>
                    <a:pt x="3233432" y="503796"/>
                  </a:moveTo>
                  <a:lnTo>
                    <a:pt x="3232404" y="503897"/>
                  </a:lnTo>
                  <a:lnTo>
                    <a:pt x="3232277" y="503923"/>
                  </a:lnTo>
                  <a:lnTo>
                    <a:pt x="3231350" y="504507"/>
                  </a:lnTo>
                  <a:lnTo>
                    <a:pt x="3230651" y="504774"/>
                  </a:lnTo>
                  <a:lnTo>
                    <a:pt x="3230626" y="505650"/>
                  </a:lnTo>
                  <a:lnTo>
                    <a:pt x="3231121" y="505561"/>
                  </a:lnTo>
                  <a:lnTo>
                    <a:pt x="3231654" y="505536"/>
                  </a:lnTo>
                  <a:lnTo>
                    <a:pt x="3232099" y="505333"/>
                  </a:lnTo>
                  <a:lnTo>
                    <a:pt x="3232734" y="505028"/>
                  </a:lnTo>
                  <a:lnTo>
                    <a:pt x="3233407" y="504672"/>
                  </a:lnTo>
                  <a:lnTo>
                    <a:pt x="3233432" y="503796"/>
                  </a:lnTo>
                  <a:close/>
                </a:path>
                <a:path w="3731895" h="549909">
                  <a:moveTo>
                    <a:pt x="3240913" y="402729"/>
                  </a:moveTo>
                  <a:lnTo>
                    <a:pt x="3240760" y="402488"/>
                  </a:lnTo>
                  <a:lnTo>
                    <a:pt x="3240036" y="401358"/>
                  </a:lnTo>
                  <a:lnTo>
                    <a:pt x="3238804" y="401878"/>
                  </a:lnTo>
                  <a:lnTo>
                    <a:pt x="3237801" y="401675"/>
                  </a:lnTo>
                  <a:lnTo>
                    <a:pt x="3237827" y="402005"/>
                  </a:lnTo>
                  <a:lnTo>
                    <a:pt x="3237776" y="402412"/>
                  </a:lnTo>
                  <a:lnTo>
                    <a:pt x="3237954" y="402678"/>
                  </a:lnTo>
                  <a:lnTo>
                    <a:pt x="3238652" y="403834"/>
                  </a:lnTo>
                  <a:lnTo>
                    <a:pt x="3239909" y="403263"/>
                  </a:lnTo>
                  <a:lnTo>
                    <a:pt x="3240913" y="403517"/>
                  </a:lnTo>
                  <a:lnTo>
                    <a:pt x="3240862" y="403161"/>
                  </a:lnTo>
                  <a:lnTo>
                    <a:pt x="3240913" y="402729"/>
                  </a:lnTo>
                  <a:close/>
                </a:path>
                <a:path w="3731895" h="549909">
                  <a:moveTo>
                    <a:pt x="3245878" y="395020"/>
                  </a:moveTo>
                  <a:lnTo>
                    <a:pt x="3242691" y="392887"/>
                  </a:lnTo>
                  <a:lnTo>
                    <a:pt x="3242716" y="391591"/>
                  </a:lnTo>
                  <a:lnTo>
                    <a:pt x="3243821" y="387743"/>
                  </a:lnTo>
                  <a:lnTo>
                    <a:pt x="3242221" y="385787"/>
                  </a:lnTo>
                  <a:lnTo>
                    <a:pt x="3238754" y="385991"/>
                  </a:lnTo>
                  <a:lnTo>
                    <a:pt x="3238004" y="386410"/>
                  </a:lnTo>
                  <a:lnTo>
                    <a:pt x="3235388" y="386435"/>
                  </a:lnTo>
                  <a:lnTo>
                    <a:pt x="3235388" y="387540"/>
                  </a:lnTo>
                  <a:lnTo>
                    <a:pt x="3236874" y="389953"/>
                  </a:lnTo>
                  <a:lnTo>
                    <a:pt x="3237128" y="390753"/>
                  </a:lnTo>
                  <a:lnTo>
                    <a:pt x="3235071" y="396176"/>
                  </a:lnTo>
                  <a:lnTo>
                    <a:pt x="3235896" y="397586"/>
                  </a:lnTo>
                  <a:lnTo>
                    <a:pt x="3239236" y="399618"/>
                  </a:lnTo>
                  <a:lnTo>
                    <a:pt x="3239960" y="400329"/>
                  </a:lnTo>
                  <a:lnTo>
                    <a:pt x="3243846" y="399973"/>
                  </a:lnTo>
                  <a:lnTo>
                    <a:pt x="3243402" y="398868"/>
                  </a:lnTo>
                  <a:lnTo>
                    <a:pt x="3242627" y="396887"/>
                  </a:lnTo>
                  <a:lnTo>
                    <a:pt x="3245878" y="395020"/>
                  </a:lnTo>
                  <a:close/>
                </a:path>
                <a:path w="3731895" h="549909">
                  <a:moveTo>
                    <a:pt x="3267621" y="325183"/>
                  </a:moveTo>
                  <a:lnTo>
                    <a:pt x="3266440" y="324104"/>
                  </a:lnTo>
                  <a:lnTo>
                    <a:pt x="3265436" y="323583"/>
                  </a:lnTo>
                  <a:lnTo>
                    <a:pt x="3266249" y="322275"/>
                  </a:lnTo>
                  <a:lnTo>
                    <a:pt x="3266046" y="320675"/>
                  </a:lnTo>
                  <a:lnTo>
                    <a:pt x="3266173" y="319214"/>
                  </a:lnTo>
                  <a:lnTo>
                    <a:pt x="3265170" y="319341"/>
                  </a:lnTo>
                  <a:lnTo>
                    <a:pt x="3264509" y="318566"/>
                  </a:lnTo>
                  <a:lnTo>
                    <a:pt x="3262604" y="317881"/>
                  </a:lnTo>
                  <a:lnTo>
                    <a:pt x="3259467" y="319443"/>
                  </a:lnTo>
                  <a:lnTo>
                    <a:pt x="3258959" y="320268"/>
                  </a:lnTo>
                  <a:lnTo>
                    <a:pt x="3258883" y="318985"/>
                  </a:lnTo>
                  <a:lnTo>
                    <a:pt x="3258718" y="318262"/>
                  </a:lnTo>
                  <a:lnTo>
                    <a:pt x="3257981" y="317411"/>
                  </a:lnTo>
                  <a:lnTo>
                    <a:pt x="3256407" y="318782"/>
                  </a:lnTo>
                  <a:lnTo>
                    <a:pt x="3255022" y="317804"/>
                  </a:lnTo>
                  <a:lnTo>
                    <a:pt x="3254197" y="321170"/>
                  </a:lnTo>
                  <a:lnTo>
                    <a:pt x="3252406" y="319697"/>
                  </a:lnTo>
                  <a:lnTo>
                    <a:pt x="3250476" y="317487"/>
                  </a:lnTo>
                  <a:lnTo>
                    <a:pt x="3251136" y="316001"/>
                  </a:lnTo>
                  <a:lnTo>
                    <a:pt x="3252432" y="314998"/>
                  </a:lnTo>
                  <a:lnTo>
                    <a:pt x="3251327" y="314223"/>
                  </a:lnTo>
                  <a:lnTo>
                    <a:pt x="3250781" y="313347"/>
                  </a:lnTo>
                  <a:lnTo>
                    <a:pt x="3248698" y="311378"/>
                  </a:lnTo>
                  <a:lnTo>
                    <a:pt x="3246132" y="311937"/>
                  </a:lnTo>
                  <a:lnTo>
                    <a:pt x="3243021" y="312280"/>
                  </a:lnTo>
                  <a:lnTo>
                    <a:pt x="3242945" y="312483"/>
                  </a:lnTo>
                  <a:lnTo>
                    <a:pt x="3242691" y="312534"/>
                  </a:lnTo>
                  <a:lnTo>
                    <a:pt x="3242348" y="312115"/>
                  </a:lnTo>
                  <a:lnTo>
                    <a:pt x="3243021" y="309753"/>
                  </a:lnTo>
                  <a:lnTo>
                    <a:pt x="3241167" y="308825"/>
                  </a:lnTo>
                  <a:lnTo>
                    <a:pt x="3237446" y="302996"/>
                  </a:lnTo>
                  <a:lnTo>
                    <a:pt x="3234613" y="302221"/>
                  </a:lnTo>
                  <a:lnTo>
                    <a:pt x="3227616" y="303022"/>
                  </a:lnTo>
                  <a:lnTo>
                    <a:pt x="3225977" y="305714"/>
                  </a:lnTo>
                  <a:lnTo>
                    <a:pt x="3224377" y="311505"/>
                  </a:lnTo>
                  <a:lnTo>
                    <a:pt x="3224746" y="314071"/>
                  </a:lnTo>
                  <a:lnTo>
                    <a:pt x="3228543" y="319011"/>
                  </a:lnTo>
                  <a:lnTo>
                    <a:pt x="3237179" y="320116"/>
                  </a:lnTo>
                  <a:lnTo>
                    <a:pt x="3237420" y="320014"/>
                  </a:lnTo>
                  <a:lnTo>
                    <a:pt x="3236125" y="323583"/>
                  </a:lnTo>
                  <a:lnTo>
                    <a:pt x="3236290" y="324231"/>
                  </a:lnTo>
                  <a:lnTo>
                    <a:pt x="3237725" y="324993"/>
                  </a:lnTo>
                  <a:lnTo>
                    <a:pt x="3238360" y="324485"/>
                  </a:lnTo>
                  <a:lnTo>
                    <a:pt x="3238931" y="323278"/>
                  </a:lnTo>
                  <a:lnTo>
                    <a:pt x="3238449" y="322275"/>
                  </a:lnTo>
                  <a:lnTo>
                    <a:pt x="3240494" y="322834"/>
                  </a:lnTo>
                  <a:lnTo>
                    <a:pt x="3241446" y="322834"/>
                  </a:lnTo>
                  <a:lnTo>
                    <a:pt x="3242348" y="322580"/>
                  </a:lnTo>
                  <a:lnTo>
                    <a:pt x="3244151" y="322935"/>
                  </a:lnTo>
                  <a:lnTo>
                    <a:pt x="3245053" y="322961"/>
                  </a:lnTo>
                  <a:lnTo>
                    <a:pt x="3242919" y="323405"/>
                  </a:lnTo>
                  <a:lnTo>
                    <a:pt x="3241217" y="324307"/>
                  </a:lnTo>
                  <a:lnTo>
                    <a:pt x="3240532" y="325234"/>
                  </a:lnTo>
                  <a:lnTo>
                    <a:pt x="3241446" y="325996"/>
                  </a:lnTo>
                  <a:lnTo>
                    <a:pt x="3240633" y="326148"/>
                  </a:lnTo>
                  <a:lnTo>
                    <a:pt x="3237522" y="327075"/>
                  </a:lnTo>
                  <a:lnTo>
                    <a:pt x="3237522" y="328828"/>
                  </a:lnTo>
                  <a:lnTo>
                    <a:pt x="3238182" y="331012"/>
                  </a:lnTo>
                  <a:lnTo>
                    <a:pt x="3239503" y="331660"/>
                  </a:lnTo>
                  <a:lnTo>
                    <a:pt x="3240163" y="333349"/>
                  </a:lnTo>
                  <a:lnTo>
                    <a:pt x="3239579" y="334073"/>
                  </a:lnTo>
                  <a:lnTo>
                    <a:pt x="3239478" y="334899"/>
                  </a:lnTo>
                  <a:lnTo>
                    <a:pt x="3238576" y="335381"/>
                  </a:lnTo>
                  <a:lnTo>
                    <a:pt x="3238423" y="336181"/>
                  </a:lnTo>
                  <a:lnTo>
                    <a:pt x="3238804" y="338315"/>
                  </a:lnTo>
                  <a:lnTo>
                    <a:pt x="3238373" y="339572"/>
                  </a:lnTo>
                  <a:lnTo>
                    <a:pt x="3240316" y="341299"/>
                  </a:lnTo>
                  <a:lnTo>
                    <a:pt x="3239554" y="342480"/>
                  </a:lnTo>
                  <a:lnTo>
                    <a:pt x="3236620" y="342379"/>
                  </a:lnTo>
                  <a:lnTo>
                    <a:pt x="3236150" y="344487"/>
                  </a:lnTo>
                  <a:lnTo>
                    <a:pt x="3234410" y="346100"/>
                  </a:lnTo>
                  <a:lnTo>
                    <a:pt x="3232658" y="348107"/>
                  </a:lnTo>
                  <a:lnTo>
                    <a:pt x="3232023" y="350367"/>
                  </a:lnTo>
                  <a:lnTo>
                    <a:pt x="3231946" y="349034"/>
                  </a:lnTo>
                  <a:lnTo>
                    <a:pt x="3228962" y="346354"/>
                  </a:lnTo>
                  <a:lnTo>
                    <a:pt x="3226181" y="346849"/>
                  </a:lnTo>
                  <a:lnTo>
                    <a:pt x="3223145" y="350621"/>
                  </a:lnTo>
                  <a:lnTo>
                    <a:pt x="3222841" y="351523"/>
                  </a:lnTo>
                  <a:lnTo>
                    <a:pt x="3221113" y="350520"/>
                  </a:lnTo>
                  <a:lnTo>
                    <a:pt x="3219577" y="350088"/>
                  </a:lnTo>
                  <a:lnTo>
                    <a:pt x="3220809" y="347726"/>
                  </a:lnTo>
                  <a:lnTo>
                    <a:pt x="3220275" y="346608"/>
                  </a:lnTo>
                  <a:lnTo>
                    <a:pt x="3219983" y="345478"/>
                  </a:lnTo>
                  <a:lnTo>
                    <a:pt x="3221012" y="345300"/>
                  </a:lnTo>
                  <a:lnTo>
                    <a:pt x="3221507" y="344741"/>
                  </a:lnTo>
                  <a:lnTo>
                    <a:pt x="3219196" y="341706"/>
                  </a:lnTo>
                  <a:lnTo>
                    <a:pt x="3217748" y="343319"/>
                  </a:lnTo>
                  <a:lnTo>
                    <a:pt x="3217494" y="343319"/>
                  </a:lnTo>
                  <a:lnTo>
                    <a:pt x="3217265" y="343484"/>
                  </a:lnTo>
                  <a:lnTo>
                    <a:pt x="3214954" y="343420"/>
                  </a:lnTo>
                  <a:lnTo>
                    <a:pt x="3213773" y="343916"/>
                  </a:lnTo>
                  <a:lnTo>
                    <a:pt x="3213531" y="343814"/>
                  </a:lnTo>
                  <a:lnTo>
                    <a:pt x="3213354" y="343890"/>
                  </a:lnTo>
                  <a:lnTo>
                    <a:pt x="3211817" y="343014"/>
                  </a:lnTo>
                  <a:lnTo>
                    <a:pt x="3209760" y="342557"/>
                  </a:lnTo>
                  <a:lnTo>
                    <a:pt x="3207105" y="344868"/>
                  </a:lnTo>
                  <a:lnTo>
                    <a:pt x="3205594" y="344893"/>
                  </a:lnTo>
                  <a:lnTo>
                    <a:pt x="3201606" y="345719"/>
                  </a:lnTo>
                  <a:lnTo>
                    <a:pt x="3200349" y="347052"/>
                  </a:lnTo>
                  <a:lnTo>
                    <a:pt x="3200298" y="352501"/>
                  </a:lnTo>
                  <a:lnTo>
                    <a:pt x="3199015" y="353834"/>
                  </a:lnTo>
                  <a:lnTo>
                    <a:pt x="3190633" y="355714"/>
                  </a:lnTo>
                  <a:lnTo>
                    <a:pt x="3190456" y="356463"/>
                  </a:lnTo>
                  <a:lnTo>
                    <a:pt x="3192018" y="364807"/>
                  </a:lnTo>
                  <a:lnTo>
                    <a:pt x="3191611" y="367055"/>
                  </a:lnTo>
                  <a:lnTo>
                    <a:pt x="3195497" y="370154"/>
                  </a:lnTo>
                  <a:lnTo>
                    <a:pt x="3196310" y="372059"/>
                  </a:lnTo>
                  <a:lnTo>
                    <a:pt x="3196005" y="375818"/>
                  </a:lnTo>
                  <a:lnTo>
                    <a:pt x="3196209" y="378079"/>
                  </a:lnTo>
                  <a:lnTo>
                    <a:pt x="3197987" y="378955"/>
                  </a:lnTo>
                  <a:lnTo>
                    <a:pt x="3198761" y="380136"/>
                  </a:lnTo>
                  <a:lnTo>
                    <a:pt x="3199650" y="380974"/>
                  </a:lnTo>
                  <a:lnTo>
                    <a:pt x="3201555" y="381000"/>
                  </a:lnTo>
                  <a:lnTo>
                    <a:pt x="3201924" y="382054"/>
                  </a:lnTo>
                  <a:lnTo>
                    <a:pt x="3203308" y="381317"/>
                  </a:lnTo>
                  <a:lnTo>
                    <a:pt x="3203918" y="380288"/>
                  </a:lnTo>
                  <a:lnTo>
                    <a:pt x="3206216" y="379742"/>
                  </a:lnTo>
                  <a:lnTo>
                    <a:pt x="3207004" y="379133"/>
                  </a:lnTo>
                  <a:lnTo>
                    <a:pt x="3207677" y="377583"/>
                  </a:lnTo>
                  <a:lnTo>
                    <a:pt x="3207956" y="377304"/>
                  </a:lnTo>
                  <a:lnTo>
                    <a:pt x="3208858" y="378155"/>
                  </a:lnTo>
                  <a:lnTo>
                    <a:pt x="3210268" y="378434"/>
                  </a:lnTo>
                  <a:lnTo>
                    <a:pt x="3211741" y="378383"/>
                  </a:lnTo>
                  <a:lnTo>
                    <a:pt x="3212300" y="378815"/>
                  </a:lnTo>
                  <a:lnTo>
                    <a:pt x="3214052" y="379641"/>
                  </a:lnTo>
                  <a:lnTo>
                    <a:pt x="3215983" y="379209"/>
                  </a:lnTo>
                  <a:lnTo>
                    <a:pt x="3216745" y="378841"/>
                  </a:lnTo>
                  <a:lnTo>
                    <a:pt x="3217138" y="378307"/>
                  </a:lnTo>
                  <a:lnTo>
                    <a:pt x="3217164" y="378079"/>
                  </a:lnTo>
                  <a:lnTo>
                    <a:pt x="3217367" y="378434"/>
                  </a:lnTo>
                  <a:lnTo>
                    <a:pt x="3217926" y="378231"/>
                  </a:lnTo>
                  <a:lnTo>
                    <a:pt x="3219196" y="371475"/>
                  </a:lnTo>
                  <a:lnTo>
                    <a:pt x="3218726" y="368465"/>
                  </a:lnTo>
                  <a:lnTo>
                    <a:pt x="3219653" y="369023"/>
                  </a:lnTo>
                  <a:lnTo>
                    <a:pt x="3221304" y="370319"/>
                  </a:lnTo>
                  <a:lnTo>
                    <a:pt x="3221761" y="370776"/>
                  </a:lnTo>
                  <a:lnTo>
                    <a:pt x="3222307" y="370903"/>
                  </a:lnTo>
                  <a:lnTo>
                    <a:pt x="3222790" y="371284"/>
                  </a:lnTo>
                  <a:lnTo>
                    <a:pt x="3223323" y="371551"/>
                  </a:lnTo>
                  <a:lnTo>
                    <a:pt x="3225774" y="371208"/>
                  </a:lnTo>
                  <a:lnTo>
                    <a:pt x="3227006" y="370014"/>
                  </a:lnTo>
                  <a:lnTo>
                    <a:pt x="3226917" y="372414"/>
                  </a:lnTo>
                  <a:lnTo>
                    <a:pt x="3225850" y="377164"/>
                  </a:lnTo>
                  <a:lnTo>
                    <a:pt x="3222561" y="375716"/>
                  </a:lnTo>
                  <a:lnTo>
                    <a:pt x="3220529" y="377164"/>
                  </a:lnTo>
                  <a:lnTo>
                    <a:pt x="3219348" y="378053"/>
                  </a:lnTo>
                  <a:lnTo>
                    <a:pt x="3217443" y="378739"/>
                  </a:lnTo>
                  <a:lnTo>
                    <a:pt x="3217532" y="379958"/>
                  </a:lnTo>
                  <a:lnTo>
                    <a:pt x="3217634" y="381190"/>
                  </a:lnTo>
                  <a:lnTo>
                    <a:pt x="3217722" y="382371"/>
                  </a:lnTo>
                  <a:lnTo>
                    <a:pt x="3218523" y="384505"/>
                  </a:lnTo>
                  <a:lnTo>
                    <a:pt x="3222040" y="386435"/>
                  </a:lnTo>
                  <a:lnTo>
                    <a:pt x="3223590" y="385356"/>
                  </a:lnTo>
                  <a:lnTo>
                    <a:pt x="3224339" y="384505"/>
                  </a:lnTo>
                  <a:lnTo>
                    <a:pt x="3224606" y="384263"/>
                  </a:lnTo>
                  <a:lnTo>
                    <a:pt x="3224530" y="384505"/>
                  </a:lnTo>
                  <a:lnTo>
                    <a:pt x="3224301" y="384937"/>
                  </a:lnTo>
                  <a:lnTo>
                    <a:pt x="3224352" y="385356"/>
                  </a:lnTo>
                  <a:lnTo>
                    <a:pt x="3224441" y="386168"/>
                  </a:lnTo>
                  <a:lnTo>
                    <a:pt x="3226130" y="388594"/>
                  </a:lnTo>
                  <a:lnTo>
                    <a:pt x="3229394" y="389331"/>
                  </a:lnTo>
                  <a:lnTo>
                    <a:pt x="3232785" y="388124"/>
                  </a:lnTo>
                  <a:lnTo>
                    <a:pt x="3232937" y="386791"/>
                  </a:lnTo>
                  <a:lnTo>
                    <a:pt x="3232823" y="386168"/>
                  </a:lnTo>
                  <a:lnTo>
                    <a:pt x="3232556" y="384505"/>
                  </a:lnTo>
                  <a:lnTo>
                    <a:pt x="3231921" y="384505"/>
                  </a:lnTo>
                  <a:lnTo>
                    <a:pt x="3233331" y="384162"/>
                  </a:lnTo>
                  <a:lnTo>
                    <a:pt x="3234944" y="384162"/>
                  </a:lnTo>
                  <a:lnTo>
                    <a:pt x="3235414" y="383476"/>
                  </a:lnTo>
                  <a:lnTo>
                    <a:pt x="3235312" y="382054"/>
                  </a:lnTo>
                  <a:lnTo>
                    <a:pt x="3235223" y="381190"/>
                  </a:lnTo>
                  <a:lnTo>
                    <a:pt x="3235109" y="379958"/>
                  </a:lnTo>
                  <a:lnTo>
                    <a:pt x="3238030" y="379958"/>
                  </a:lnTo>
                  <a:lnTo>
                    <a:pt x="3238855" y="379082"/>
                  </a:lnTo>
                  <a:lnTo>
                    <a:pt x="3239262" y="379082"/>
                  </a:lnTo>
                  <a:lnTo>
                    <a:pt x="3241446" y="378434"/>
                  </a:lnTo>
                  <a:lnTo>
                    <a:pt x="3242449" y="376682"/>
                  </a:lnTo>
                  <a:lnTo>
                    <a:pt x="3239808" y="372414"/>
                  </a:lnTo>
                  <a:lnTo>
                    <a:pt x="3238309" y="369544"/>
                  </a:lnTo>
                  <a:lnTo>
                    <a:pt x="3235414" y="367766"/>
                  </a:lnTo>
                  <a:lnTo>
                    <a:pt x="3234017" y="366534"/>
                  </a:lnTo>
                  <a:lnTo>
                    <a:pt x="3232632" y="366763"/>
                  </a:lnTo>
                  <a:lnTo>
                    <a:pt x="3229864" y="367893"/>
                  </a:lnTo>
                  <a:lnTo>
                    <a:pt x="3229864" y="381850"/>
                  </a:lnTo>
                  <a:lnTo>
                    <a:pt x="3229572" y="382054"/>
                  </a:lnTo>
                  <a:lnTo>
                    <a:pt x="3229089" y="381850"/>
                  </a:lnTo>
                  <a:lnTo>
                    <a:pt x="3226816" y="382219"/>
                  </a:lnTo>
                  <a:lnTo>
                    <a:pt x="3224923" y="383857"/>
                  </a:lnTo>
                  <a:lnTo>
                    <a:pt x="3226625" y="382371"/>
                  </a:lnTo>
                  <a:lnTo>
                    <a:pt x="3226816" y="382219"/>
                  </a:lnTo>
                  <a:lnTo>
                    <a:pt x="3227006" y="382054"/>
                  </a:lnTo>
                  <a:lnTo>
                    <a:pt x="3227565" y="381190"/>
                  </a:lnTo>
                  <a:lnTo>
                    <a:pt x="3227489" y="380898"/>
                  </a:lnTo>
                  <a:lnTo>
                    <a:pt x="3227324" y="380276"/>
                  </a:lnTo>
                  <a:lnTo>
                    <a:pt x="3229305" y="380898"/>
                  </a:lnTo>
                  <a:lnTo>
                    <a:pt x="3229660" y="380898"/>
                  </a:lnTo>
                  <a:lnTo>
                    <a:pt x="3229737" y="381190"/>
                  </a:lnTo>
                  <a:lnTo>
                    <a:pt x="3229864" y="381850"/>
                  </a:lnTo>
                  <a:lnTo>
                    <a:pt x="3229864" y="367893"/>
                  </a:lnTo>
                  <a:lnTo>
                    <a:pt x="3227527" y="368833"/>
                  </a:lnTo>
                  <a:lnTo>
                    <a:pt x="3227781" y="366991"/>
                  </a:lnTo>
                  <a:lnTo>
                    <a:pt x="3227616" y="366280"/>
                  </a:lnTo>
                  <a:lnTo>
                    <a:pt x="3227260" y="365785"/>
                  </a:lnTo>
                  <a:lnTo>
                    <a:pt x="3227260" y="379958"/>
                  </a:lnTo>
                  <a:lnTo>
                    <a:pt x="3226955" y="378688"/>
                  </a:lnTo>
                  <a:lnTo>
                    <a:pt x="3227057" y="379082"/>
                  </a:lnTo>
                  <a:lnTo>
                    <a:pt x="3227260" y="379958"/>
                  </a:lnTo>
                  <a:lnTo>
                    <a:pt x="3227260" y="365785"/>
                  </a:lnTo>
                  <a:lnTo>
                    <a:pt x="3227108" y="365556"/>
                  </a:lnTo>
                  <a:lnTo>
                    <a:pt x="3226181" y="365683"/>
                  </a:lnTo>
                  <a:lnTo>
                    <a:pt x="3225203" y="365963"/>
                  </a:lnTo>
                  <a:lnTo>
                    <a:pt x="3224847" y="365150"/>
                  </a:lnTo>
                  <a:lnTo>
                    <a:pt x="3220961" y="366102"/>
                  </a:lnTo>
                  <a:lnTo>
                    <a:pt x="3219958" y="367017"/>
                  </a:lnTo>
                  <a:lnTo>
                    <a:pt x="3218688" y="368185"/>
                  </a:lnTo>
                  <a:lnTo>
                    <a:pt x="3218624" y="367766"/>
                  </a:lnTo>
                  <a:lnTo>
                    <a:pt x="3218015" y="367461"/>
                  </a:lnTo>
                  <a:lnTo>
                    <a:pt x="3218040" y="366991"/>
                  </a:lnTo>
                  <a:lnTo>
                    <a:pt x="3217824" y="366560"/>
                  </a:lnTo>
                  <a:lnTo>
                    <a:pt x="3216821" y="366102"/>
                  </a:lnTo>
                  <a:lnTo>
                    <a:pt x="3216935" y="363372"/>
                  </a:lnTo>
                  <a:lnTo>
                    <a:pt x="3218396" y="364401"/>
                  </a:lnTo>
                  <a:lnTo>
                    <a:pt x="3220834" y="365429"/>
                  </a:lnTo>
                  <a:lnTo>
                    <a:pt x="3222739" y="364451"/>
                  </a:lnTo>
                  <a:lnTo>
                    <a:pt x="3224847" y="361734"/>
                  </a:lnTo>
                  <a:lnTo>
                    <a:pt x="3224898" y="360438"/>
                  </a:lnTo>
                  <a:lnTo>
                    <a:pt x="3224695" y="359029"/>
                  </a:lnTo>
                  <a:lnTo>
                    <a:pt x="3227959" y="362813"/>
                  </a:lnTo>
                  <a:lnTo>
                    <a:pt x="3229965" y="362813"/>
                  </a:lnTo>
                  <a:lnTo>
                    <a:pt x="3231705" y="358724"/>
                  </a:lnTo>
                  <a:lnTo>
                    <a:pt x="3231832" y="356565"/>
                  </a:lnTo>
                  <a:lnTo>
                    <a:pt x="3231248" y="354139"/>
                  </a:lnTo>
                  <a:lnTo>
                    <a:pt x="3230524" y="353402"/>
                  </a:lnTo>
                  <a:lnTo>
                    <a:pt x="3231070" y="353148"/>
                  </a:lnTo>
                  <a:lnTo>
                    <a:pt x="3231578" y="352171"/>
                  </a:lnTo>
                  <a:lnTo>
                    <a:pt x="3231680" y="354736"/>
                  </a:lnTo>
                  <a:lnTo>
                    <a:pt x="3233559" y="359778"/>
                  </a:lnTo>
                  <a:lnTo>
                    <a:pt x="3236722" y="360756"/>
                  </a:lnTo>
                  <a:lnTo>
                    <a:pt x="3241840" y="360883"/>
                  </a:lnTo>
                  <a:lnTo>
                    <a:pt x="3243351" y="360387"/>
                  </a:lnTo>
                  <a:lnTo>
                    <a:pt x="3244761" y="359600"/>
                  </a:lnTo>
                  <a:lnTo>
                    <a:pt x="3245535" y="360260"/>
                  </a:lnTo>
                  <a:lnTo>
                    <a:pt x="3247771" y="361708"/>
                  </a:lnTo>
                  <a:lnTo>
                    <a:pt x="3251911" y="361416"/>
                  </a:lnTo>
                  <a:lnTo>
                    <a:pt x="3256330" y="359232"/>
                  </a:lnTo>
                  <a:lnTo>
                    <a:pt x="3256305" y="357949"/>
                  </a:lnTo>
                  <a:lnTo>
                    <a:pt x="3256000" y="356247"/>
                  </a:lnTo>
                  <a:lnTo>
                    <a:pt x="3256254" y="356412"/>
                  </a:lnTo>
                  <a:lnTo>
                    <a:pt x="3256356" y="356819"/>
                  </a:lnTo>
                  <a:lnTo>
                    <a:pt x="3257283" y="356565"/>
                  </a:lnTo>
                  <a:lnTo>
                    <a:pt x="3257283" y="356336"/>
                  </a:lnTo>
                  <a:lnTo>
                    <a:pt x="3256407" y="355739"/>
                  </a:lnTo>
                  <a:lnTo>
                    <a:pt x="3256051" y="355333"/>
                  </a:lnTo>
                  <a:lnTo>
                    <a:pt x="3255543" y="355092"/>
                  </a:lnTo>
                  <a:lnTo>
                    <a:pt x="3255530" y="355219"/>
                  </a:lnTo>
                  <a:lnTo>
                    <a:pt x="3254565" y="352704"/>
                  </a:lnTo>
                  <a:lnTo>
                    <a:pt x="3252216" y="351116"/>
                  </a:lnTo>
                  <a:lnTo>
                    <a:pt x="3250908" y="347713"/>
                  </a:lnTo>
                  <a:lnTo>
                    <a:pt x="3248799" y="348564"/>
                  </a:lnTo>
                  <a:lnTo>
                    <a:pt x="3248799" y="347751"/>
                  </a:lnTo>
                  <a:lnTo>
                    <a:pt x="3248977" y="347713"/>
                  </a:lnTo>
                  <a:lnTo>
                    <a:pt x="3249193" y="347903"/>
                  </a:lnTo>
                  <a:lnTo>
                    <a:pt x="3250882" y="346697"/>
                  </a:lnTo>
                  <a:lnTo>
                    <a:pt x="3252762" y="346748"/>
                  </a:lnTo>
                  <a:lnTo>
                    <a:pt x="3256076" y="343789"/>
                  </a:lnTo>
                  <a:lnTo>
                    <a:pt x="3257613" y="341376"/>
                  </a:lnTo>
                  <a:lnTo>
                    <a:pt x="3264154" y="341426"/>
                  </a:lnTo>
                  <a:lnTo>
                    <a:pt x="3262198" y="336969"/>
                  </a:lnTo>
                  <a:lnTo>
                    <a:pt x="3265043" y="336207"/>
                  </a:lnTo>
                  <a:lnTo>
                    <a:pt x="3265284" y="335902"/>
                  </a:lnTo>
                  <a:lnTo>
                    <a:pt x="3263582" y="334200"/>
                  </a:lnTo>
                  <a:lnTo>
                    <a:pt x="3262096" y="332320"/>
                  </a:lnTo>
                  <a:lnTo>
                    <a:pt x="3262147" y="329806"/>
                  </a:lnTo>
                  <a:lnTo>
                    <a:pt x="3262249" y="329603"/>
                  </a:lnTo>
                  <a:lnTo>
                    <a:pt x="3262147" y="329450"/>
                  </a:lnTo>
                  <a:lnTo>
                    <a:pt x="3263887" y="329438"/>
                  </a:lnTo>
                  <a:lnTo>
                    <a:pt x="3265665" y="329184"/>
                  </a:lnTo>
                  <a:lnTo>
                    <a:pt x="3267151" y="328155"/>
                  </a:lnTo>
                  <a:lnTo>
                    <a:pt x="3267621" y="325183"/>
                  </a:lnTo>
                  <a:close/>
                </a:path>
                <a:path w="3731895" h="549909">
                  <a:moveTo>
                    <a:pt x="3296666" y="508495"/>
                  </a:moveTo>
                  <a:lnTo>
                    <a:pt x="3296348" y="508139"/>
                  </a:lnTo>
                  <a:lnTo>
                    <a:pt x="3296120" y="507911"/>
                  </a:lnTo>
                  <a:lnTo>
                    <a:pt x="3295586" y="507695"/>
                  </a:lnTo>
                  <a:lnTo>
                    <a:pt x="3295307" y="507784"/>
                  </a:lnTo>
                  <a:lnTo>
                    <a:pt x="3294481" y="508063"/>
                  </a:lnTo>
                  <a:lnTo>
                    <a:pt x="3293935" y="508889"/>
                  </a:lnTo>
                  <a:lnTo>
                    <a:pt x="3293681" y="509803"/>
                  </a:lnTo>
                  <a:lnTo>
                    <a:pt x="3296615" y="509574"/>
                  </a:lnTo>
                  <a:lnTo>
                    <a:pt x="3296539" y="509066"/>
                  </a:lnTo>
                  <a:lnTo>
                    <a:pt x="3296666" y="508495"/>
                  </a:lnTo>
                  <a:close/>
                </a:path>
                <a:path w="3731895" h="549909">
                  <a:moveTo>
                    <a:pt x="3312477" y="337261"/>
                  </a:moveTo>
                  <a:lnTo>
                    <a:pt x="3311626" y="337058"/>
                  </a:lnTo>
                  <a:lnTo>
                    <a:pt x="3311055" y="336588"/>
                  </a:lnTo>
                  <a:lnTo>
                    <a:pt x="3309721" y="335457"/>
                  </a:lnTo>
                  <a:lnTo>
                    <a:pt x="3309048" y="336232"/>
                  </a:lnTo>
                  <a:lnTo>
                    <a:pt x="3308439" y="337388"/>
                  </a:lnTo>
                  <a:lnTo>
                    <a:pt x="3308070" y="338086"/>
                  </a:lnTo>
                  <a:lnTo>
                    <a:pt x="3307613" y="338747"/>
                  </a:lnTo>
                  <a:lnTo>
                    <a:pt x="3308616" y="339267"/>
                  </a:lnTo>
                  <a:lnTo>
                    <a:pt x="3309645" y="339801"/>
                  </a:lnTo>
                  <a:lnTo>
                    <a:pt x="3311626" y="339191"/>
                  </a:lnTo>
                  <a:lnTo>
                    <a:pt x="3312033" y="338416"/>
                  </a:lnTo>
                  <a:lnTo>
                    <a:pt x="3312477" y="337261"/>
                  </a:lnTo>
                  <a:close/>
                </a:path>
                <a:path w="3731895" h="549909">
                  <a:moveTo>
                    <a:pt x="3320872" y="507136"/>
                  </a:moveTo>
                  <a:lnTo>
                    <a:pt x="3320059" y="506730"/>
                  </a:lnTo>
                  <a:lnTo>
                    <a:pt x="3319411" y="506006"/>
                  </a:lnTo>
                  <a:lnTo>
                    <a:pt x="3318535" y="506006"/>
                  </a:lnTo>
                  <a:lnTo>
                    <a:pt x="3318103" y="505206"/>
                  </a:lnTo>
                  <a:lnTo>
                    <a:pt x="3317456" y="504405"/>
                  </a:lnTo>
                  <a:lnTo>
                    <a:pt x="3316528" y="503618"/>
                  </a:lnTo>
                  <a:lnTo>
                    <a:pt x="3313658" y="501243"/>
                  </a:lnTo>
                  <a:lnTo>
                    <a:pt x="3308947" y="501942"/>
                  </a:lnTo>
                  <a:lnTo>
                    <a:pt x="3306280" y="506361"/>
                  </a:lnTo>
                  <a:lnTo>
                    <a:pt x="3305581" y="507288"/>
                  </a:lnTo>
                  <a:lnTo>
                    <a:pt x="3303549" y="506984"/>
                  </a:lnTo>
                  <a:lnTo>
                    <a:pt x="3303397" y="507288"/>
                  </a:lnTo>
                  <a:lnTo>
                    <a:pt x="3303016" y="507314"/>
                  </a:lnTo>
                  <a:lnTo>
                    <a:pt x="3302495" y="506590"/>
                  </a:lnTo>
                  <a:lnTo>
                    <a:pt x="3301809" y="505879"/>
                  </a:lnTo>
                  <a:lnTo>
                    <a:pt x="3302495" y="504405"/>
                  </a:lnTo>
                  <a:lnTo>
                    <a:pt x="3300057" y="503745"/>
                  </a:lnTo>
                  <a:lnTo>
                    <a:pt x="3298545" y="505409"/>
                  </a:lnTo>
                  <a:lnTo>
                    <a:pt x="3298329" y="506615"/>
                  </a:lnTo>
                  <a:lnTo>
                    <a:pt x="3299358" y="508215"/>
                  </a:lnTo>
                  <a:lnTo>
                    <a:pt x="3299879" y="508342"/>
                  </a:lnTo>
                  <a:lnTo>
                    <a:pt x="3300311" y="508495"/>
                  </a:lnTo>
                  <a:lnTo>
                    <a:pt x="3300107" y="508749"/>
                  </a:lnTo>
                  <a:lnTo>
                    <a:pt x="3299955" y="509066"/>
                  </a:lnTo>
                  <a:lnTo>
                    <a:pt x="3299777" y="509346"/>
                  </a:lnTo>
                  <a:lnTo>
                    <a:pt x="3305200" y="508889"/>
                  </a:lnTo>
                  <a:lnTo>
                    <a:pt x="3310496" y="508368"/>
                  </a:lnTo>
                  <a:lnTo>
                    <a:pt x="3313087" y="508012"/>
                  </a:lnTo>
                  <a:lnTo>
                    <a:pt x="3320872" y="507136"/>
                  </a:lnTo>
                  <a:close/>
                </a:path>
                <a:path w="3731895" h="549909">
                  <a:moveTo>
                    <a:pt x="3459861" y="370624"/>
                  </a:moveTo>
                  <a:lnTo>
                    <a:pt x="3458159" y="369354"/>
                  </a:lnTo>
                  <a:lnTo>
                    <a:pt x="3458629" y="370624"/>
                  </a:lnTo>
                  <a:lnTo>
                    <a:pt x="3458184" y="371894"/>
                  </a:lnTo>
                  <a:lnTo>
                    <a:pt x="3457308" y="371894"/>
                  </a:lnTo>
                  <a:lnTo>
                    <a:pt x="3457003" y="373037"/>
                  </a:lnTo>
                  <a:lnTo>
                    <a:pt x="3455047" y="373037"/>
                  </a:lnTo>
                  <a:lnTo>
                    <a:pt x="3453866" y="374434"/>
                  </a:lnTo>
                  <a:lnTo>
                    <a:pt x="3453650" y="373037"/>
                  </a:lnTo>
                  <a:lnTo>
                    <a:pt x="3454870" y="371894"/>
                  </a:lnTo>
                  <a:lnTo>
                    <a:pt x="3455124" y="370624"/>
                  </a:lnTo>
                  <a:lnTo>
                    <a:pt x="3454920" y="369354"/>
                  </a:lnTo>
                  <a:lnTo>
                    <a:pt x="3458133" y="369354"/>
                  </a:lnTo>
                  <a:lnTo>
                    <a:pt x="3455644" y="368084"/>
                  </a:lnTo>
                  <a:lnTo>
                    <a:pt x="3450374" y="364274"/>
                  </a:lnTo>
                  <a:lnTo>
                    <a:pt x="3447084" y="361734"/>
                  </a:lnTo>
                  <a:lnTo>
                    <a:pt x="3443795" y="359194"/>
                  </a:lnTo>
                  <a:lnTo>
                    <a:pt x="3438753" y="355384"/>
                  </a:lnTo>
                  <a:lnTo>
                    <a:pt x="3432822" y="350304"/>
                  </a:lnTo>
                  <a:lnTo>
                    <a:pt x="3426472" y="345224"/>
                  </a:lnTo>
                  <a:lnTo>
                    <a:pt x="3424771" y="345224"/>
                  </a:lnTo>
                  <a:lnTo>
                    <a:pt x="3425342" y="343954"/>
                  </a:lnTo>
                  <a:lnTo>
                    <a:pt x="3425647" y="343954"/>
                  </a:lnTo>
                  <a:lnTo>
                    <a:pt x="3422307" y="341414"/>
                  </a:lnTo>
                  <a:lnTo>
                    <a:pt x="3418865" y="337604"/>
                  </a:lnTo>
                  <a:lnTo>
                    <a:pt x="3415360" y="335064"/>
                  </a:lnTo>
                  <a:lnTo>
                    <a:pt x="3409632" y="333794"/>
                  </a:lnTo>
                  <a:lnTo>
                    <a:pt x="3408578" y="333794"/>
                  </a:lnTo>
                  <a:lnTo>
                    <a:pt x="3409289" y="332447"/>
                  </a:lnTo>
                  <a:lnTo>
                    <a:pt x="3409353" y="332308"/>
                  </a:lnTo>
                  <a:lnTo>
                    <a:pt x="3409861" y="331254"/>
                  </a:lnTo>
                  <a:lnTo>
                    <a:pt x="3410407" y="329984"/>
                  </a:lnTo>
                  <a:lnTo>
                    <a:pt x="3404908" y="324904"/>
                  </a:lnTo>
                  <a:lnTo>
                    <a:pt x="3403536" y="323634"/>
                  </a:lnTo>
                  <a:lnTo>
                    <a:pt x="3403079" y="323634"/>
                  </a:lnTo>
                  <a:lnTo>
                    <a:pt x="3400996" y="322364"/>
                  </a:lnTo>
                  <a:lnTo>
                    <a:pt x="3399269" y="323634"/>
                  </a:lnTo>
                  <a:lnTo>
                    <a:pt x="3397783" y="324904"/>
                  </a:lnTo>
                  <a:lnTo>
                    <a:pt x="3396424" y="324904"/>
                  </a:lnTo>
                  <a:lnTo>
                    <a:pt x="3394697" y="323634"/>
                  </a:lnTo>
                  <a:lnTo>
                    <a:pt x="3393871" y="324904"/>
                  </a:lnTo>
                  <a:lnTo>
                    <a:pt x="3394443" y="327444"/>
                  </a:lnTo>
                  <a:lnTo>
                    <a:pt x="3393287" y="327444"/>
                  </a:lnTo>
                  <a:lnTo>
                    <a:pt x="3393287" y="331254"/>
                  </a:lnTo>
                  <a:lnTo>
                    <a:pt x="3392436" y="331254"/>
                  </a:lnTo>
                  <a:lnTo>
                    <a:pt x="3392182" y="332447"/>
                  </a:lnTo>
                  <a:lnTo>
                    <a:pt x="3392119" y="332308"/>
                  </a:lnTo>
                  <a:lnTo>
                    <a:pt x="3391941" y="331254"/>
                  </a:lnTo>
                  <a:lnTo>
                    <a:pt x="3391433" y="331254"/>
                  </a:lnTo>
                  <a:lnTo>
                    <a:pt x="3392106" y="329984"/>
                  </a:lnTo>
                  <a:lnTo>
                    <a:pt x="3392690" y="329984"/>
                  </a:lnTo>
                  <a:lnTo>
                    <a:pt x="3393287" y="331254"/>
                  </a:lnTo>
                  <a:lnTo>
                    <a:pt x="3393287" y="327444"/>
                  </a:lnTo>
                  <a:lnTo>
                    <a:pt x="3391598" y="329615"/>
                  </a:lnTo>
                  <a:lnTo>
                    <a:pt x="3390328" y="328714"/>
                  </a:lnTo>
                  <a:lnTo>
                    <a:pt x="3388817" y="328714"/>
                  </a:lnTo>
                  <a:lnTo>
                    <a:pt x="3390150" y="327444"/>
                  </a:lnTo>
                  <a:lnTo>
                    <a:pt x="3391535" y="326174"/>
                  </a:lnTo>
                  <a:lnTo>
                    <a:pt x="3391547" y="323634"/>
                  </a:lnTo>
                  <a:lnTo>
                    <a:pt x="3391560" y="322364"/>
                  </a:lnTo>
                  <a:lnTo>
                    <a:pt x="3390658" y="321094"/>
                  </a:lnTo>
                  <a:lnTo>
                    <a:pt x="3390900" y="319824"/>
                  </a:lnTo>
                  <a:lnTo>
                    <a:pt x="3394494" y="318554"/>
                  </a:lnTo>
                  <a:lnTo>
                    <a:pt x="3395675" y="316014"/>
                  </a:lnTo>
                  <a:lnTo>
                    <a:pt x="3393998" y="313474"/>
                  </a:lnTo>
                  <a:lnTo>
                    <a:pt x="3392284" y="312204"/>
                  </a:lnTo>
                  <a:lnTo>
                    <a:pt x="3390430" y="313474"/>
                  </a:lnTo>
                  <a:lnTo>
                    <a:pt x="3389731" y="313474"/>
                  </a:lnTo>
                  <a:lnTo>
                    <a:pt x="3389757" y="310934"/>
                  </a:lnTo>
                  <a:lnTo>
                    <a:pt x="3388842" y="310934"/>
                  </a:lnTo>
                  <a:lnTo>
                    <a:pt x="3386836" y="312204"/>
                  </a:lnTo>
                  <a:lnTo>
                    <a:pt x="3383699" y="312204"/>
                  </a:lnTo>
                  <a:lnTo>
                    <a:pt x="3383800" y="313474"/>
                  </a:lnTo>
                  <a:lnTo>
                    <a:pt x="3385985" y="314744"/>
                  </a:lnTo>
                  <a:lnTo>
                    <a:pt x="3383280" y="316014"/>
                  </a:lnTo>
                  <a:lnTo>
                    <a:pt x="3383953" y="317284"/>
                  </a:lnTo>
                  <a:lnTo>
                    <a:pt x="3383445" y="318554"/>
                  </a:lnTo>
                  <a:lnTo>
                    <a:pt x="3382022" y="318554"/>
                  </a:lnTo>
                  <a:lnTo>
                    <a:pt x="3382441" y="317284"/>
                  </a:lnTo>
                  <a:lnTo>
                    <a:pt x="3381591" y="313474"/>
                  </a:lnTo>
                  <a:lnTo>
                    <a:pt x="3381235" y="313474"/>
                  </a:lnTo>
                  <a:lnTo>
                    <a:pt x="3385388" y="310934"/>
                  </a:lnTo>
                  <a:lnTo>
                    <a:pt x="3385832" y="309664"/>
                  </a:lnTo>
                  <a:lnTo>
                    <a:pt x="3384054" y="308394"/>
                  </a:lnTo>
                  <a:lnTo>
                    <a:pt x="3383597" y="307124"/>
                  </a:lnTo>
                  <a:lnTo>
                    <a:pt x="3383153" y="305854"/>
                  </a:lnTo>
                  <a:lnTo>
                    <a:pt x="3380435" y="307124"/>
                  </a:lnTo>
                  <a:lnTo>
                    <a:pt x="3379711" y="304584"/>
                  </a:lnTo>
                  <a:lnTo>
                    <a:pt x="3378962" y="304584"/>
                  </a:lnTo>
                  <a:lnTo>
                    <a:pt x="3377908" y="305447"/>
                  </a:lnTo>
                  <a:lnTo>
                    <a:pt x="3377908" y="317284"/>
                  </a:lnTo>
                  <a:lnTo>
                    <a:pt x="3375647" y="317284"/>
                  </a:lnTo>
                  <a:lnTo>
                    <a:pt x="3375571" y="316014"/>
                  </a:lnTo>
                  <a:lnTo>
                    <a:pt x="3375088" y="314744"/>
                  </a:lnTo>
                  <a:lnTo>
                    <a:pt x="3374186" y="313474"/>
                  </a:lnTo>
                  <a:lnTo>
                    <a:pt x="3375037" y="313474"/>
                  </a:lnTo>
                  <a:lnTo>
                    <a:pt x="3375622" y="312204"/>
                  </a:lnTo>
                  <a:lnTo>
                    <a:pt x="3375520" y="310934"/>
                  </a:lnTo>
                  <a:lnTo>
                    <a:pt x="3375723" y="310934"/>
                  </a:lnTo>
                  <a:lnTo>
                    <a:pt x="3375888" y="312204"/>
                  </a:lnTo>
                  <a:lnTo>
                    <a:pt x="3376879" y="313474"/>
                  </a:lnTo>
                  <a:lnTo>
                    <a:pt x="3376041" y="313474"/>
                  </a:lnTo>
                  <a:lnTo>
                    <a:pt x="3375799" y="314744"/>
                  </a:lnTo>
                  <a:lnTo>
                    <a:pt x="3376396" y="314744"/>
                  </a:lnTo>
                  <a:lnTo>
                    <a:pt x="3377222" y="316014"/>
                  </a:lnTo>
                  <a:lnTo>
                    <a:pt x="3377882" y="316014"/>
                  </a:lnTo>
                  <a:lnTo>
                    <a:pt x="3377908" y="317284"/>
                  </a:lnTo>
                  <a:lnTo>
                    <a:pt x="3377908" y="305447"/>
                  </a:lnTo>
                  <a:lnTo>
                    <a:pt x="3377400" y="305854"/>
                  </a:lnTo>
                  <a:lnTo>
                    <a:pt x="3376917" y="307124"/>
                  </a:lnTo>
                  <a:lnTo>
                    <a:pt x="3376396" y="308394"/>
                  </a:lnTo>
                  <a:lnTo>
                    <a:pt x="3376726" y="307124"/>
                  </a:lnTo>
                  <a:lnTo>
                    <a:pt x="3377044" y="305854"/>
                  </a:lnTo>
                  <a:lnTo>
                    <a:pt x="3376930" y="304584"/>
                  </a:lnTo>
                  <a:lnTo>
                    <a:pt x="3376828" y="303314"/>
                  </a:lnTo>
                  <a:lnTo>
                    <a:pt x="3374009" y="298234"/>
                  </a:lnTo>
                  <a:lnTo>
                    <a:pt x="3373056" y="298234"/>
                  </a:lnTo>
                  <a:lnTo>
                    <a:pt x="3372078" y="296964"/>
                  </a:lnTo>
                  <a:lnTo>
                    <a:pt x="3373856" y="296964"/>
                  </a:lnTo>
                  <a:lnTo>
                    <a:pt x="3374237" y="295694"/>
                  </a:lnTo>
                  <a:lnTo>
                    <a:pt x="3375114" y="294424"/>
                  </a:lnTo>
                  <a:lnTo>
                    <a:pt x="3373932" y="293154"/>
                  </a:lnTo>
                  <a:lnTo>
                    <a:pt x="3373209" y="291884"/>
                  </a:lnTo>
                  <a:lnTo>
                    <a:pt x="3372802" y="291884"/>
                  </a:lnTo>
                  <a:lnTo>
                    <a:pt x="3369322" y="294424"/>
                  </a:lnTo>
                  <a:lnTo>
                    <a:pt x="3368687" y="294424"/>
                  </a:lnTo>
                  <a:lnTo>
                    <a:pt x="3369614" y="295694"/>
                  </a:lnTo>
                  <a:lnTo>
                    <a:pt x="3369995" y="296964"/>
                  </a:lnTo>
                  <a:lnTo>
                    <a:pt x="3367811" y="296964"/>
                  </a:lnTo>
                  <a:lnTo>
                    <a:pt x="3366503" y="298234"/>
                  </a:lnTo>
                  <a:lnTo>
                    <a:pt x="3366058" y="296964"/>
                  </a:lnTo>
                  <a:lnTo>
                    <a:pt x="3365055" y="296964"/>
                  </a:lnTo>
                  <a:lnTo>
                    <a:pt x="3362947" y="295694"/>
                  </a:lnTo>
                  <a:lnTo>
                    <a:pt x="3361258" y="295694"/>
                  </a:lnTo>
                  <a:lnTo>
                    <a:pt x="3358896" y="296964"/>
                  </a:lnTo>
                  <a:lnTo>
                    <a:pt x="3359251" y="299504"/>
                  </a:lnTo>
                  <a:lnTo>
                    <a:pt x="3359708" y="300774"/>
                  </a:lnTo>
                  <a:lnTo>
                    <a:pt x="3359023" y="300774"/>
                  </a:lnTo>
                  <a:lnTo>
                    <a:pt x="3358273" y="302044"/>
                  </a:lnTo>
                  <a:lnTo>
                    <a:pt x="3357270" y="303314"/>
                  </a:lnTo>
                  <a:lnTo>
                    <a:pt x="3357549" y="304584"/>
                  </a:lnTo>
                  <a:lnTo>
                    <a:pt x="3358997" y="304584"/>
                  </a:lnTo>
                  <a:lnTo>
                    <a:pt x="3359124" y="307124"/>
                  </a:lnTo>
                  <a:lnTo>
                    <a:pt x="3357892" y="305854"/>
                  </a:lnTo>
                  <a:lnTo>
                    <a:pt x="3356787" y="305854"/>
                  </a:lnTo>
                  <a:lnTo>
                    <a:pt x="3353701" y="302044"/>
                  </a:lnTo>
                  <a:lnTo>
                    <a:pt x="3349510" y="305854"/>
                  </a:lnTo>
                  <a:lnTo>
                    <a:pt x="3347910" y="307124"/>
                  </a:lnTo>
                  <a:lnTo>
                    <a:pt x="3347377" y="310934"/>
                  </a:lnTo>
                  <a:lnTo>
                    <a:pt x="3347174" y="310934"/>
                  </a:lnTo>
                  <a:lnTo>
                    <a:pt x="3346869" y="309664"/>
                  </a:lnTo>
                  <a:lnTo>
                    <a:pt x="3346272" y="308394"/>
                  </a:lnTo>
                  <a:lnTo>
                    <a:pt x="3343262" y="307124"/>
                  </a:lnTo>
                  <a:lnTo>
                    <a:pt x="3340392" y="309664"/>
                  </a:lnTo>
                  <a:lnTo>
                    <a:pt x="3338411" y="309664"/>
                  </a:lnTo>
                  <a:lnTo>
                    <a:pt x="3336010" y="308394"/>
                  </a:lnTo>
                  <a:lnTo>
                    <a:pt x="3333902" y="310934"/>
                  </a:lnTo>
                  <a:lnTo>
                    <a:pt x="3334626" y="313474"/>
                  </a:lnTo>
                  <a:lnTo>
                    <a:pt x="3334905" y="314744"/>
                  </a:lnTo>
                  <a:lnTo>
                    <a:pt x="3335070" y="314744"/>
                  </a:lnTo>
                  <a:lnTo>
                    <a:pt x="3334753" y="317284"/>
                  </a:lnTo>
                  <a:lnTo>
                    <a:pt x="3335020" y="318554"/>
                  </a:lnTo>
                  <a:lnTo>
                    <a:pt x="3336010" y="319824"/>
                  </a:lnTo>
                  <a:lnTo>
                    <a:pt x="3335528" y="321094"/>
                  </a:lnTo>
                  <a:lnTo>
                    <a:pt x="3333648" y="321094"/>
                  </a:lnTo>
                  <a:lnTo>
                    <a:pt x="3331908" y="322364"/>
                  </a:lnTo>
                  <a:lnTo>
                    <a:pt x="3331133" y="321094"/>
                  </a:lnTo>
                  <a:lnTo>
                    <a:pt x="3330778" y="321094"/>
                  </a:lnTo>
                  <a:lnTo>
                    <a:pt x="3329800" y="322364"/>
                  </a:lnTo>
                  <a:lnTo>
                    <a:pt x="3329305" y="322364"/>
                  </a:lnTo>
                  <a:lnTo>
                    <a:pt x="3329355" y="321094"/>
                  </a:lnTo>
                  <a:lnTo>
                    <a:pt x="3328974" y="321094"/>
                  </a:lnTo>
                  <a:lnTo>
                    <a:pt x="3330079" y="319824"/>
                  </a:lnTo>
                  <a:lnTo>
                    <a:pt x="3331362" y="321094"/>
                  </a:lnTo>
                  <a:lnTo>
                    <a:pt x="3331895" y="319824"/>
                  </a:lnTo>
                  <a:lnTo>
                    <a:pt x="3332962" y="317284"/>
                  </a:lnTo>
                  <a:lnTo>
                    <a:pt x="3332569" y="317284"/>
                  </a:lnTo>
                  <a:lnTo>
                    <a:pt x="3331311" y="316014"/>
                  </a:lnTo>
                  <a:lnTo>
                    <a:pt x="3329432" y="314744"/>
                  </a:lnTo>
                  <a:lnTo>
                    <a:pt x="3327247" y="314744"/>
                  </a:lnTo>
                  <a:lnTo>
                    <a:pt x="3326587" y="317284"/>
                  </a:lnTo>
                  <a:lnTo>
                    <a:pt x="3326320" y="317284"/>
                  </a:lnTo>
                  <a:lnTo>
                    <a:pt x="3324479" y="316014"/>
                  </a:lnTo>
                  <a:lnTo>
                    <a:pt x="3324352" y="313474"/>
                  </a:lnTo>
                  <a:lnTo>
                    <a:pt x="3323856" y="312204"/>
                  </a:lnTo>
                  <a:lnTo>
                    <a:pt x="3323983" y="309664"/>
                  </a:lnTo>
                  <a:lnTo>
                    <a:pt x="3324110" y="307124"/>
                  </a:lnTo>
                  <a:lnTo>
                    <a:pt x="3322802" y="307124"/>
                  </a:lnTo>
                  <a:lnTo>
                    <a:pt x="3320338" y="305854"/>
                  </a:lnTo>
                  <a:lnTo>
                    <a:pt x="3319919" y="305854"/>
                  </a:lnTo>
                  <a:lnTo>
                    <a:pt x="3319488" y="304584"/>
                  </a:lnTo>
                  <a:lnTo>
                    <a:pt x="3320465" y="304584"/>
                  </a:lnTo>
                  <a:lnTo>
                    <a:pt x="3321189" y="303314"/>
                  </a:lnTo>
                  <a:lnTo>
                    <a:pt x="3321164" y="302044"/>
                  </a:lnTo>
                  <a:lnTo>
                    <a:pt x="3321139" y="300774"/>
                  </a:lnTo>
                  <a:lnTo>
                    <a:pt x="3318027" y="298234"/>
                  </a:lnTo>
                  <a:lnTo>
                    <a:pt x="3316427" y="298234"/>
                  </a:lnTo>
                  <a:lnTo>
                    <a:pt x="3314598" y="300774"/>
                  </a:lnTo>
                  <a:lnTo>
                    <a:pt x="3314090" y="300774"/>
                  </a:lnTo>
                  <a:lnTo>
                    <a:pt x="3312503" y="299504"/>
                  </a:lnTo>
                  <a:lnTo>
                    <a:pt x="3310305" y="299504"/>
                  </a:lnTo>
                  <a:lnTo>
                    <a:pt x="3310128" y="298234"/>
                  </a:lnTo>
                  <a:lnTo>
                    <a:pt x="3309899" y="296964"/>
                  </a:lnTo>
                  <a:lnTo>
                    <a:pt x="3309670" y="295694"/>
                  </a:lnTo>
                  <a:lnTo>
                    <a:pt x="3310598" y="294424"/>
                  </a:lnTo>
                  <a:lnTo>
                    <a:pt x="3313493" y="293154"/>
                  </a:lnTo>
                  <a:lnTo>
                    <a:pt x="3314789" y="293154"/>
                  </a:lnTo>
                  <a:lnTo>
                    <a:pt x="3314217" y="289344"/>
                  </a:lnTo>
                  <a:lnTo>
                    <a:pt x="3316401" y="289344"/>
                  </a:lnTo>
                  <a:lnTo>
                    <a:pt x="3319792" y="288074"/>
                  </a:lnTo>
                  <a:lnTo>
                    <a:pt x="3320135" y="286804"/>
                  </a:lnTo>
                  <a:lnTo>
                    <a:pt x="3320021" y="285534"/>
                  </a:lnTo>
                  <a:lnTo>
                    <a:pt x="3319907" y="284264"/>
                  </a:lnTo>
                  <a:lnTo>
                    <a:pt x="3319792" y="282994"/>
                  </a:lnTo>
                  <a:lnTo>
                    <a:pt x="3318205" y="284264"/>
                  </a:lnTo>
                  <a:lnTo>
                    <a:pt x="3316198" y="282994"/>
                  </a:lnTo>
                  <a:lnTo>
                    <a:pt x="3315843" y="284264"/>
                  </a:lnTo>
                  <a:lnTo>
                    <a:pt x="3312858" y="288074"/>
                  </a:lnTo>
                  <a:lnTo>
                    <a:pt x="3308185" y="286804"/>
                  </a:lnTo>
                  <a:lnTo>
                    <a:pt x="3307092" y="285534"/>
                  </a:lnTo>
                  <a:lnTo>
                    <a:pt x="3305200" y="282994"/>
                  </a:lnTo>
                  <a:lnTo>
                    <a:pt x="3304222" y="282994"/>
                  </a:lnTo>
                  <a:lnTo>
                    <a:pt x="3302889" y="281724"/>
                  </a:lnTo>
                  <a:lnTo>
                    <a:pt x="3302368" y="281724"/>
                  </a:lnTo>
                  <a:lnTo>
                    <a:pt x="3303244" y="280454"/>
                  </a:lnTo>
                  <a:lnTo>
                    <a:pt x="3303803" y="281724"/>
                  </a:lnTo>
                  <a:lnTo>
                    <a:pt x="3306864" y="281724"/>
                  </a:lnTo>
                  <a:lnTo>
                    <a:pt x="3308591" y="280454"/>
                  </a:lnTo>
                  <a:lnTo>
                    <a:pt x="3310318" y="279184"/>
                  </a:lnTo>
                  <a:lnTo>
                    <a:pt x="3310255" y="277914"/>
                  </a:lnTo>
                  <a:lnTo>
                    <a:pt x="3310178" y="276644"/>
                  </a:lnTo>
                  <a:lnTo>
                    <a:pt x="3310102" y="275374"/>
                  </a:lnTo>
                  <a:lnTo>
                    <a:pt x="3308845" y="274104"/>
                  </a:lnTo>
                  <a:lnTo>
                    <a:pt x="3309924" y="274104"/>
                  </a:lnTo>
                  <a:lnTo>
                    <a:pt x="3310699" y="272834"/>
                  </a:lnTo>
                  <a:lnTo>
                    <a:pt x="3311182" y="271564"/>
                  </a:lnTo>
                  <a:lnTo>
                    <a:pt x="3311055" y="269024"/>
                  </a:lnTo>
                  <a:lnTo>
                    <a:pt x="3312312" y="269024"/>
                  </a:lnTo>
                  <a:lnTo>
                    <a:pt x="3312782" y="270294"/>
                  </a:lnTo>
                  <a:lnTo>
                    <a:pt x="3312960" y="271564"/>
                  </a:lnTo>
                  <a:lnTo>
                    <a:pt x="3314014" y="271564"/>
                  </a:lnTo>
                  <a:lnTo>
                    <a:pt x="3316351" y="274104"/>
                  </a:lnTo>
                  <a:lnTo>
                    <a:pt x="3317659" y="272834"/>
                  </a:lnTo>
                  <a:lnTo>
                    <a:pt x="3320110" y="271564"/>
                  </a:lnTo>
                  <a:lnTo>
                    <a:pt x="3319996" y="269024"/>
                  </a:lnTo>
                  <a:lnTo>
                    <a:pt x="3318814" y="267754"/>
                  </a:lnTo>
                  <a:lnTo>
                    <a:pt x="3318103" y="266484"/>
                  </a:lnTo>
                  <a:lnTo>
                    <a:pt x="3317608" y="265214"/>
                  </a:lnTo>
                  <a:lnTo>
                    <a:pt x="3317811" y="265214"/>
                  </a:lnTo>
                  <a:lnTo>
                    <a:pt x="3316846" y="263944"/>
                  </a:lnTo>
                  <a:lnTo>
                    <a:pt x="3316605" y="263944"/>
                  </a:lnTo>
                  <a:lnTo>
                    <a:pt x="3315766" y="262674"/>
                  </a:lnTo>
                  <a:lnTo>
                    <a:pt x="3315398" y="262674"/>
                  </a:lnTo>
                  <a:lnTo>
                    <a:pt x="3315093" y="261404"/>
                  </a:lnTo>
                  <a:lnTo>
                    <a:pt x="3312134" y="261404"/>
                  </a:lnTo>
                  <a:lnTo>
                    <a:pt x="3312337" y="262674"/>
                  </a:lnTo>
                  <a:lnTo>
                    <a:pt x="3308997" y="262674"/>
                  </a:lnTo>
                  <a:lnTo>
                    <a:pt x="3305175" y="261404"/>
                  </a:lnTo>
                  <a:lnTo>
                    <a:pt x="3303219" y="261404"/>
                  </a:lnTo>
                  <a:lnTo>
                    <a:pt x="3299676" y="262674"/>
                  </a:lnTo>
                  <a:lnTo>
                    <a:pt x="3299104" y="263944"/>
                  </a:lnTo>
                  <a:lnTo>
                    <a:pt x="3298698" y="265214"/>
                  </a:lnTo>
                  <a:lnTo>
                    <a:pt x="3298748" y="263944"/>
                  </a:lnTo>
                  <a:lnTo>
                    <a:pt x="3298850" y="262674"/>
                  </a:lnTo>
                  <a:lnTo>
                    <a:pt x="3295739" y="262674"/>
                  </a:lnTo>
                  <a:lnTo>
                    <a:pt x="3294062" y="265214"/>
                  </a:lnTo>
                  <a:lnTo>
                    <a:pt x="3295332" y="267754"/>
                  </a:lnTo>
                  <a:lnTo>
                    <a:pt x="3297428" y="267754"/>
                  </a:lnTo>
                  <a:lnTo>
                    <a:pt x="3297974" y="266484"/>
                  </a:lnTo>
                  <a:lnTo>
                    <a:pt x="3298355" y="266484"/>
                  </a:lnTo>
                  <a:lnTo>
                    <a:pt x="3298253" y="267754"/>
                  </a:lnTo>
                  <a:lnTo>
                    <a:pt x="3298825" y="267754"/>
                  </a:lnTo>
                  <a:lnTo>
                    <a:pt x="3300933" y="269024"/>
                  </a:lnTo>
                  <a:lnTo>
                    <a:pt x="3301593" y="270294"/>
                  </a:lnTo>
                  <a:lnTo>
                    <a:pt x="3303371" y="270294"/>
                  </a:lnTo>
                  <a:lnTo>
                    <a:pt x="3303727" y="271564"/>
                  </a:lnTo>
                  <a:lnTo>
                    <a:pt x="3303600" y="272834"/>
                  </a:lnTo>
                  <a:lnTo>
                    <a:pt x="3303092" y="272834"/>
                  </a:lnTo>
                  <a:lnTo>
                    <a:pt x="3299079" y="270294"/>
                  </a:lnTo>
                  <a:lnTo>
                    <a:pt x="3295662" y="274104"/>
                  </a:lnTo>
                  <a:lnTo>
                    <a:pt x="3290341" y="274104"/>
                  </a:lnTo>
                  <a:lnTo>
                    <a:pt x="3288766" y="275374"/>
                  </a:lnTo>
                  <a:lnTo>
                    <a:pt x="3288855" y="276644"/>
                  </a:lnTo>
                  <a:lnTo>
                    <a:pt x="3288931" y="277914"/>
                  </a:lnTo>
                  <a:lnTo>
                    <a:pt x="3287280" y="279184"/>
                  </a:lnTo>
                  <a:lnTo>
                    <a:pt x="3291217" y="281724"/>
                  </a:lnTo>
                  <a:lnTo>
                    <a:pt x="3291675" y="282994"/>
                  </a:lnTo>
                  <a:lnTo>
                    <a:pt x="3291395" y="284264"/>
                  </a:lnTo>
                  <a:lnTo>
                    <a:pt x="3291344" y="285534"/>
                  </a:lnTo>
                  <a:lnTo>
                    <a:pt x="3290773" y="285534"/>
                  </a:lnTo>
                  <a:lnTo>
                    <a:pt x="3290595" y="286804"/>
                  </a:lnTo>
                  <a:lnTo>
                    <a:pt x="3289985" y="286804"/>
                  </a:lnTo>
                  <a:lnTo>
                    <a:pt x="3290239" y="288074"/>
                  </a:lnTo>
                  <a:lnTo>
                    <a:pt x="3289541" y="288074"/>
                  </a:lnTo>
                  <a:lnTo>
                    <a:pt x="3289871" y="289344"/>
                  </a:lnTo>
                  <a:lnTo>
                    <a:pt x="3290773" y="289344"/>
                  </a:lnTo>
                  <a:lnTo>
                    <a:pt x="3290671" y="290614"/>
                  </a:lnTo>
                  <a:lnTo>
                    <a:pt x="3288792" y="291884"/>
                  </a:lnTo>
                  <a:lnTo>
                    <a:pt x="3288284" y="293154"/>
                  </a:lnTo>
                  <a:lnTo>
                    <a:pt x="3287204" y="296964"/>
                  </a:lnTo>
                  <a:lnTo>
                    <a:pt x="3289236" y="299504"/>
                  </a:lnTo>
                  <a:lnTo>
                    <a:pt x="3292652" y="298234"/>
                  </a:lnTo>
                  <a:lnTo>
                    <a:pt x="3293275" y="298234"/>
                  </a:lnTo>
                  <a:lnTo>
                    <a:pt x="3295967" y="296964"/>
                  </a:lnTo>
                  <a:lnTo>
                    <a:pt x="3294405" y="298234"/>
                  </a:lnTo>
                  <a:lnTo>
                    <a:pt x="3294329" y="299504"/>
                  </a:lnTo>
                  <a:lnTo>
                    <a:pt x="3294532" y="299504"/>
                  </a:lnTo>
                  <a:lnTo>
                    <a:pt x="3294659" y="300774"/>
                  </a:lnTo>
                  <a:lnTo>
                    <a:pt x="3292957" y="299504"/>
                  </a:lnTo>
                  <a:lnTo>
                    <a:pt x="3291167" y="300774"/>
                  </a:lnTo>
                  <a:lnTo>
                    <a:pt x="3290671" y="304584"/>
                  </a:lnTo>
                  <a:lnTo>
                    <a:pt x="3285375" y="304584"/>
                  </a:lnTo>
                  <a:lnTo>
                    <a:pt x="3282632" y="305854"/>
                  </a:lnTo>
                  <a:lnTo>
                    <a:pt x="3281730" y="305854"/>
                  </a:lnTo>
                  <a:lnTo>
                    <a:pt x="3282886" y="309664"/>
                  </a:lnTo>
                  <a:lnTo>
                    <a:pt x="3282238" y="312204"/>
                  </a:lnTo>
                  <a:lnTo>
                    <a:pt x="3280676" y="313474"/>
                  </a:lnTo>
                  <a:lnTo>
                    <a:pt x="3282035" y="313474"/>
                  </a:lnTo>
                  <a:lnTo>
                    <a:pt x="3283839" y="314744"/>
                  </a:lnTo>
                  <a:lnTo>
                    <a:pt x="3285693" y="316014"/>
                  </a:lnTo>
                  <a:lnTo>
                    <a:pt x="3290062" y="318554"/>
                  </a:lnTo>
                  <a:lnTo>
                    <a:pt x="3292068" y="317284"/>
                  </a:lnTo>
                  <a:lnTo>
                    <a:pt x="3296691" y="316014"/>
                  </a:lnTo>
                  <a:lnTo>
                    <a:pt x="3296996" y="314744"/>
                  </a:lnTo>
                  <a:lnTo>
                    <a:pt x="3297097" y="313474"/>
                  </a:lnTo>
                  <a:lnTo>
                    <a:pt x="3299256" y="313474"/>
                  </a:lnTo>
                  <a:lnTo>
                    <a:pt x="3302368" y="310934"/>
                  </a:lnTo>
                  <a:lnTo>
                    <a:pt x="3302444" y="309664"/>
                  </a:lnTo>
                  <a:lnTo>
                    <a:pt x="3300831" y="307124"/>
                  </a:lnTo>
                  <a:lnTo>
                    <a:pt x="3299282" y="307124"/>
                  </a:lnTo>
                  <a:lnTo>
                    <a:pt x="3300336" y="305854"/>
                  </a:lnTo>
                  <a:lnTo>
                    <a:pt x="3301339" y="304584"/>
                  </a:lnTo>
                  <a:lnTo>
                    <a:pt x="3302774" y="302044"/>
                  </a:lnTo>
                  <a:lnTo>
                    <a:pt x="3303371" y="302044"/>
                  </a:lnTo>
                  <a:lnTo>
                    <a:pt x="3304476" y="303314"/>
                  </a:lnTo>
                  <a:lnTo>
                    <a:pt x="3303574" y="303314"/>
                  </a:lnTo>
                  <a:lnTo>
                    <a:pt x="3302114" y="304584"/>
                  </a:lnTo>
                  <a:lnTo>
                    <a:pt x="3302317" y="305854"/>
                  </a:lnTo>
                  <a:lnTo>
                    <a:pt x="3303346" y="305854"/>
                  </a:lnTo>
                  <a:lnTo>
                    <a:pt x="3303600" y="307124"/>
                  </a:lnTo>
                  <a:lnTo>
                    <a:pt x="3304121" y="307124"/>
                  </a:lnTo>
                  <a:lnTo>
                    <a:pt x="3304298" y="308394"/>
                  </a:lnTo>
                  <a:lnTo>
                    <a:pt x="3304730" y="308394"/>
                  </a:lnTo>
                  <a:lnTo>
                    <a:pt x="3306051" y="309664"/>
                  </a:lnTo>
                  <a:lnTo>
                    <a:pt x="3306457" y="310934"/>
                  </a:lnTo>
                  <a:lnTo>
                    <a:pt x="3305327" y="310934"/>
                  </a:lnTo>
                  <a:lnTo>
                    <a:pt x="3303701" y="312204"/>
                  </a:lnTo>
                  <a:lnTo>
                    <a:pt x="3302698" y="314744"/>
                  </a:lnTo>
                  <a:lnTo>
                    <a:pt x="3303498" y="316014"/>
                  </a:lnTo>
                  <a:lnTo>
                    <a:pt x="3304552" y="317284"/>
                  </a:lnTo>
                  <a:lnTo>
                    <a:pt x="3302914" y="316014"/>
                  </a:lnTo>
                  <a:lnTo>
                    <a:pt x="3301365" y="316014"/>
                  </a:lnTo>
                  <a:lnTo>
                    <a:pt x="3300311" y="316014"/>
                  </a:lnTo>
                  <a:lnTo>
                    <a:pt x="3300311" y="317284"/>
                  </a:lnTo>
                  <a:lnTo>
                    <a:pt x="3300158" y="317284"/>
                  </a:lnTo>
                  <a:lnTo>
                    <a:pt x="3300311" y="317284"/>
                  </a:lnTo>
                  <a:lnTo>
                    <a:pt x="3300311" y="316014"/>
                  </a:lnTo>
                  <a:lnTo>
                    <a:pt x="3299853" y="316014"/>
                  </a:lnTo>
                  <a:lnTo>
                    <a:pt x="3298431" y="316014"/>
                  </a:lnTo>
                  <a:lnTo>
                    <a:pt x="3297771" y="317284"/>
                  </a:lnTo>
                  <a:lnTo>
                    <a:pt x="3298329" y="318554"/>
                  </a:lnTo>
                  <a:lnTo>
                    <a:pt x="3298875" y="318554"/>
                  </a:lnTo>
                  <a:lnTo>
                    <a:pt x="3298774" y="319824"/>
                  </a:lnTo>
                  <a:lnTo>
                    <a:pt x="3299231" y="319824"/>
                  </a:lnTo>
                  <a:lnTo>
                    <a:pt x="3299599" y="318554"/>
                  </a:lnTo>
                  <a:lnTo>
                    <a:pt x="3299358" y="319824"/>
                  </a:lnTo>
                  <a:lnTo>
                    <a:pt x="3299803" y="319824"/>
                  </a:lnTo>
                  <a:lnTo>
                    <a:pt x="3306534" y="319824"/>
                  </a:lnTo>
                  <a:lnTo>
                    <a:pt x="3305530" y="318554"/>
                  </a:lnTo>
                  <a:lnTo>
                    <a:pt x="3307410" y="319824"/>
                  </a:lnTo>
                  <a:lnTo>
                    <a:pt x="3309074" y="319824"/>
                  </a:lnTo>
                  <a:lnTo>
                    <a:pt x="3308947" y="320167"/>
                  </a:lnTo>
                  <a:lnTo>
                    <a:pt x="3308616" y="321094"/>
                  </a:lnTo>
                  <a:lnTo>
                    <a:pt x="3311398" y="321094"/>
                  </a:lnTo>
                  <a:lnTo>
                    <a:pt x="3310496" y="319824"/>
                  </a:lnTo>
                  <a:lnTo>
                    <a:pt x="3309251" y="319824"/>
                  </a:lnTo>
                  <a:lnTo>
                    <a:pt x="3310255" y="318554"/>
                  </a:lnTo>
                  <a:lnTo>
                    <a:pt x="3310280" y="317284"/>
                  </a:lnTo>
                  <a:lnTo>
                    <a:pt x="3310420" y="318554"/>
                  </a:lnTo>
                  <a:lnTo>
                    <a:pt x="3310572" y="318554"/>
                  </a:lnTo>
                  <a:lnTo>
                    <a:pt x="3311398" y="321094"/>
                  </a:lnTo>
                  <a:lnTo>
                    <a:pt x="3312109" y="321094"/>
                  </a:lnTo>
                  <a:lnTo>
                    <a:pt x="3306508" y="322364"/>
                  </a:lnTo>
                  <a:lnTo>
                    <a:pt x="3305962" y="323634"/>
                  </a:lnTo>
                  <a:lnTo>
                    <a:pt x="3307359" y="326174"/>
                  </a:lnTo>
                  <a:lnTo>
                    <a:pt x="3307092" y="326174"/>
                  </a:lnTo>
                  <a:lnTo>
                    <a:pt x="3307308" y="327444"/>
                  </a:lnTo>
                  <a:lnTo>
                    <a:pt x="3309048" y="328714"/>
                  </a:lnTo>
                  <a:lnTo>
                    <a:pt x="3309950" y="328714"/>
                  </a:lnTo>
                  <a:lnTo>
                    <a:pt x="3310750" y="327444"/>
                  </a:lnTo>
                  <a:lnTo>
                    <a:pt x="3312185" y="328714"/>
                  </a:lnTo>
                  <a:lnTo>
                    <a:pt x="3313658" y="328714"/>
                  </a:lnTo>
                  <a:lnTo>
                    <a:pt x="3315322" y="329984"/>
                  </a:lnTo>
                  <a:lnTo>
                    <a:pt x="3315919" y="329984"/>
                  </a:lnTo>
                  <a:lnTo>
                    <a:pt x="3316452" y="328714"/>
                  </a:lnTo>
                  <a:lnTo>
                    <a:pt x="3319030" y="327444"/>
                  </a:lnTo>
                  <a:lnTo>
                    <a:pt x="3319208" y="326174"/>
                  </a:lnTo>
                  <a:lnTo>
                    <a:pt x="3317227" y="323634"/>
                  </a:lnTo>
                  <a:lnTo>
                    <a:pt x="3316897" y="322364"/>
                  </a:lnTo>
                  <a:lnTo>
                    <a:pt x="3315551" y="322364"/>
                  </a:lnTo>
                  <a:lnTo>
                    <a:pt x="3316528" y="321094"/>
                  </a:lnTo>
                  <a:lnTo>
                    <a:pt x="3318865" y="321094"/>
                  </a:lnTo>
                  <a:lnTo>
                    <a:pt x="3320796" y="319824"/>
                  </a:lnTo>
                  <a:lnTo>
                    <a:pt x="3320897" y="320167"/>
                  </a:lnTo>
                  <a:lnTo>
                    <a:pt x="3321189" y="321094"/>
                  </a:lnTo>
                  <a:lnTo>
                    <a:pt x="3322345" y="322364"/>
                  </a:lnTo>
                  <a:lnTo>
                    <a:pt x="3322980" y="322364"/>
                  </a:lnTo>
                  <a:lnTo>
                    <a:pt x="3324656" y="324904"/>
                  </a:lnTo>
                  <a:lnTo>
                    <a:pt x="3326092" y="324904"/>
                  </a:lnTo>
                  <a:lnTo>
                    <a:pt x="3327819" y="323634"/>
                  </a:lnTo>
                  <a:lnTo>
                    <a:pt x="3328225" y="323634"/>
                  </a:lnTo>
                  <a:lnTo>
                    <a:pt x="3328124" y="324904"/>
                  </a:lnTo>
                  <a:lnTo>
                    <a:pt x="3328771" y="326174"/>
                  </a:lnTo>
                  <a:lnTo>
                    <a:pt x="3329584" y="327444"/>
                  </a:lnTo>
                  <a:lnTo>
                    <a:pt x="3330054" y="328714"/>
                  </a:lnTo>
                  <a:lnTo>
                    <a:pt x="3328822" y="328714"/>
                  </a:lnTo>
                  <a:lnTo>
                    <a:pt x="3327819" y="329984"/>
                  </a:lnTo>
                  <a:lnTo>
                    <a:pt x="3326993" y="331254"/>
                  </a:lnTo>
                  <a:lnTo>
                    <a:pt x="3326358" y="332447"/>
                  </a:lnTo>
                  <a:lnTo>
                    <a:pt x="3324110" y="333794"/>
                  </a:lnTo>
                  <a:lnTo>
                    <a:pt x="3323399" y="335064"/>
                  </a:lnTo>
                  <a:lnTo>
                    <a:pt x="3323005" y="336334"/>
                  </a:lnTo>
                  <a:lnTo>
                    <a:pt x="3321494" y="336334"/>
                  </a:lnTo>
                  <a:lnTo>
                    <a:pt x="3321367" y="337604"/>
                  </a:lnTo>
                  <a:lnTo>
                    <a:pt x="3321240" y="338874"/>
                  </a:lnTo>
                  <a:lnTo>
                    <a:pt x="3313988" y="338874"/>
                  </a:lnTo>
                  <a:lnTo>
                    <a:pt x="3312414" y="341414"/>
                  </a:lnTo>
                  <a:lnTo>
                    <a:pt x="3312706" y="343954"/>
                  </a:lnTo>
                  <a:lnTo>
                    <a:pt x="3312007" y="343954"/>
                  </a:lnTo>
                  <a:lnTo>
                    <a:pt x="3311258" y="345224"/>
                  </a:lnTo>
                  <a:lnTo>
                    <a:pt x="3312083" y="346494"/>
                  </a:lnTo>
                  <a:lnTo>
                    <a:pt x="3315322" y="346494"/>
                  </a:lnTo>
                  <a:lnTo>
                    <a:pt x="3315449" y="347764"/>
                  </a:lnTo>
                  <a:lnTo>
                    <a:pt x="3315043" y="349034"/>
                  </a:lnTo>
                  <a:lnTo>
                    <a:pt x="3313836" y="350304"/>
                  </a:lnTo>
                  <a:lnTo>
                    <a:pt x="3312757" y="350304"/>
                  </a:lnTo>
                  <a:lnTo>
                    <a:pt x="3312439" y="349034"/>
                  </a:lnTo>
                  <a:lnTo>
                    <a:pt x="3311385" y="349034"/>
                  </a:lnTo>
                  <a:lnTo>
                    <a:pt x="3310051" y="350304"/>
                  </a:lnTo>
                  <a:lnTo>
                    <a:pt x="3309848" y="349034"/>
                  </a:lnTo>
                  <a:lnTo>
                    <a:pt x="3308515" y="349034"/>
                  </a:lnTo>
                  <a:lnTo>
                    <a:pt x="3307969" y="346494"/>
                  </a:lnTo>
                  <a:lnTo>
                    <a:pt x="3306483" y="345224"/>
                  </a:lnTo>
                  <a:lnTo>
                    <a:pt x="3303473" y="345224"/>
                  </a:lnTo>
                  <a:lnTo>
                    <a:pt x="3305175" y="342684"/>
                  </a:lnTo>
                  <a:lnTo>
                    <a:pt x="3305860" y="342684"/>
                  </a:lnTo>
                  <a:lnTo>
                    <a:pt x="3305860" y="340144"/>
                  </a:lnTo>
                  <a:lnTo>
                    <a:pt x="3306965" y="337604"/>
                  </a:lnTo>
                  <a:lnTo>
                    <a:pt x="3307054" y="336334"/>
                  </a:lnTo>
                  <a:lnTo>
                    <a:pt x="3307130" y="335064"/>
                  </a:lnTo>
                  <a:lnTo>
                    <a:pt x="3307232" y="333794"/>
                  </a:lnTo>
                  <a:lnTo>
                    <a:pt x="3306940" y="332447"/>
                  </a:lnTo>
                  <a:lnTo>
                    <a:pt x="3305797" y="331254"/>
                  </a:lnTo>
                  <a:lnTo>
                    <a:pt x="3304578" y="329984"/>
                  </a:lnTo>
                  <a:lnTo>
                    <a:pt x="3303447" y="329984"/>
                  </a:lnTo>
                  <a:lnTo>
                    <a:pt x="3301009" y="331254"/>
                  </a:lnTo>
                  <a:lnTo>
                    <a:pt x="3300780" y="331254"/>
                  </a:lnTo>
                  <a:lnTo>
                    <a:pt x="3301466" y="329984"/>
                  </a:lnTo>
                  <a:lnTo>
                    <a:pt x="3302393" y="328714"/>
                  </a:lnTo>
                  <a:lnTo>
                    <a:pt x="3302520" y="327444"/>
                  </a:lnTo>
                  <a:lnTo>
                    <a:pt x="3301288" y="326174"/>
                  </a:lnTo>
                  <a:lnTo>
                    <a:pt x="3300488" y="324904"/>
                  </a:lnTo>
                  <a:lnTo>
                    <a:pt x="3302139" y="324904"/>
                  </a:lnTo>
                  <a:lnTo>
                    <a:pt x="3300984" y="323634"/>
                  </a:lnTo>
                  <a:lnTo>
                    <a:pt x="3300679" y="322364"/>
                  </a:lnTo>
                  <a:lnTo>
                    <a:pt x="3299828" y="322364"/>
                  </a:lnTo>
                  <a:lnTo>
                    <a:pt x="3299815" y="321271"/>
                  </a:lnTo>
                  <a:lnTo>
                    <a:pt x="3302622" y="323634"/>
                  </a:lnTo>
                  <a:lnTo>
                    <a:pt x="3304324" y="323634"/>
                  </a:lnTo>
                  <a:lnTo>
                    <a:pt x="3306711" y="321094"/>
                  </a:lnTo>
                  <a:lnTo>
                    <a:pt x="3306584" y="320167"/>
                  </a:lnTo>
                  <a:lnTo>
                    <a:pt x="3299803" y="320167"/>
                  </a:lnTo>
                  <a:lnTo>
                    <a:pt x="3299422" y="320167"/>
                  </a:lnTo>
                  <a:lnTo>
                    <a:pt x="3298380" y="321094"/>
                  </a:lnTo>
                  <a:lnTo>
                    <a:pt x="3297428" y="322364"/>
                  </a:lnTo>
                  <a:lnTo>
                    <a:pt x="3296539" y="322364"/>
                  </a:lnTo>
                  <a:lnTo>
                    <a:pt x="3294380" y="321094"/>
                  </a:lnTo>
                  <a:lnTo>
                    <a:pt x="3290468" y="323634"/>
                  </a:lnTo>
                  <a:lnTo>
                    <a:pt x="3288182" y="327444"/>
                  </a:lnTo>
                  <a:lnTo>
                    <a:pt x="3288309" y="328714"/>
                  </a:lnTo>
                  <a:lnTo>
                    <a:pt x="3288436" y="329984"/>
                  </a:lnTo>
                  <a:lnTo>
                    <a:pt x="3291065" y="333794"/>
                  </a:lnTo>
                  <a:lnTo>
                    <a:pt x="3291598" y="335064"/>
                  </a:lnTo>
                  <a:lnTo>
                    <a:pt x="3294430" y="335064"/>
                  </a:lnTo>
                  <a:lnTo>
                    <a:pt x="3294507" y="336334"/>
                  </a:lnTo>
                  <a:lnTo>
                    <a:pt x="3292551" y="337604"/>
                  </a:lnTo>
                  <a:lnTo>
                    <a:pt x="3291319" y="338874"/>
                  </a:lnTo>
                  <a:lnTo>
                    <a:pt x="3290239" y="338874"/>
                  </a:lnTo>
                  <a:lnTo>
                    <a:pt x="3290011" y="340144"/>
                  </a:lnTo>
                  <a:lnTo>
                    <a:pt x="3288957" y="338874"/>
                  </a:lnTo>
                  <a:lnTo>
                    <a:pt x="3288385" y="338874"/>
                  </a:lnTo>
                  <a:lnTo>
                    <a:pt x="3287128" y="341414"/>
                  </a:lnTo>
                  <a:lnTo>
                    <a:pt x="3286849" y="342684"/>
                  </a:lnTo>
                  <a:lnTo>
                    <a:pt x="3287001" y="342684"/>
                  </a:lnTo>
                  <a:lnTo>
                    <a:pt x="3286506" y="343954"/>
                  </a:lnTo>
                  <a:lnTo>
                    <a:pt x="3284740" y="343954"/>
                  </a:lnTo>
                  <a:lnTo>
                    <a:pt x="3284118" y="345224"/>
                  </a:lnTo>
                  <a:lnTo>
                    <a:pt x="3284296" y="343954"/>
                  </a:lnTo>
                  <a:lnTo>
                    <a:pt x="3284563" y="342684"/>
                  </a:lnTo>
                  <a:lnTo>
                    <a:pt x="3283686" y="341414"/>
                  </a:lnTo>
                  <a:lnTo>
                    <a:pt x="3282810" y="340144"/>
                  </a:lnTo>
                  <a:lnTo>
                    <a:pt x="3281553" y="341414"/>
                  </a:lnTo>
                  <a:lnTo>
                    <a:pt x="3279470" y="341414"/>
                  </a:lnTo>
                  <a:lnTo>
                    <a:pt x="3279521" y="340144"/>
                  </a:lnTo>
                  <a:lnTo>
                    <a:pt x="3282810" y="340144"/>
                  </a:lnTo>
                  <a:lnTo>
                    <a:pt x="3283394" y="340144"/>
                  </a:lnTo>
                  <a:lnTo>
                    <a:pt x="3283813" y="338874"/>
                  </a:lnTo>
                  <a:lnTo>
                    <a:pt x="3284524" y="336334"/>
                  </a:lnTo>
                  <a:lnTo>
                    <a:pt x="3284321" y="336334"/>
                  </a:lnTo>
                  <a:lnTo>
                    <a:pt x="3284563" y="335064"/>
                  </a:lnTo>
                  <a:lnTo>
                    <a:pt x="3284918" y="335064"/>
                  </a:lnTo>
                  <a:lnTo>
                    <a:pt x="3287052" y="333794"/>
                  </a:lnTo>
                  <a:lnTo>
                    <a:pt x="3286556" y="335064"/>
                  </a:lnTo>
                  <a:lnTo>
                    <a:pt x="3287357" y="336334"/>
                  </a:lnTo>
                  <a:lnTo>
                    <a:pt x="3290290" y="336334"/>
                  </a:lnTo>
                  <a:lnTo>
                    <a:pt x="3290011" y="335064"/>
                  </a:lnTo>
                  <a:lnTo>
                    <a:pt x="3290036" y="332447"/>
                  </a:lnTo>
                  <a:lnTo>
                    <a:pt x="3286417" y="332447"/>
                  </a:lnTo>
                  <a:lnTo>
                    <a:pt x="3286442" y="332308"/>
                  </a:lnTo>
                  <a:lnTo>
                    <a:pt x="3286658" y="331254"/>
                  </a:lnTo>
                  <a:lnTo>
                    <a:pt x="3286328" y="329984"/>
                  </a:lnTo>
                  <a:lnTo>
                    <a:pt x="3286264" y="329615"/>
                  </a:lnTo>
                  <a:lnTo>
                    <a:pt x="3286099" y="328714"/>
                  </a:lnTo>
                  <a:lnTo>
                    <a:pt x="3285274" y="327444"/>
                  </a:lnTo>
                  <a:lnTo>
                    <a:pt x="3283966" y="328714"/>
                  </a:lnTo>
                  <a:lnTo>
                    <a:pt x="3282315" y="328714"/>
                  </a:lnTo>
                  <a:lnTo>
                    <a:pt x="3281553" y="326174"/>
                  </a:lnTo>
                  <a:lnTo>
                    <a:pt x="3275406" y="326174"/>
                  </a:lnTo>
                  <a:lnTo>
                    <a:pt x="3274250" y="324904"/>
                  </a:lnTo>
                  <a:lnTo>
                    <a:pt x="3271659" y="324904"/>
                  </a:lnTo>
                  <a:lnTo>
                    <a:pt x="3269411" y="327444"/>
                  </a:lnTo>
                  <a:lnTo>
                    <a:pt x="3266846" y="328714"/>
                  </a:lnTo>
                  <a:lnTo>
                    <a:pt x="3266275" y="329984"/>
                  </a:lnTo>
                  <a:lnTo>
                    <a:pt x="3266744" y="331254"/>
                  </a:lnTo>
                  <a:lnTo>
                    <a:pt x="3266871" y="332308"/>
                  </a:lnTo>
                  <a:lnTo>
                    <a:pt x="3266884" y="332447"/>
                  </a:lnTo>
                  <a:lnTo>
                    <a:pt x="3266135" y="332447"/>
                  </a:lnTo>
                  <a:lnTo>
                    <a:pt x="3265792" y="333794"/>
                  </a:lnTo>
                  <a:lnTo>
                    <a:pt x="3265970" y="333794"/>
                  </a:lnTo>
                  <a:lnTo>
                    <a:pt x="3265690" y="335064"/>
                  </a:lnTo>
                  <a:lnTo>
                    <a:pt x="3265335" y="335064"/>
                  </a:lnTo>
                  <a:lnTo>
                    <a:pt x="3266414" y="336334"/>
                  </a:lnTo>
                  <a:lnTo>
                    <a:pt x="3267049" y="336334"/>
                  </a:lnTo>
                  <a:lnTo>
                    <a:pt x="3267354" y="337604"/>
                  </a:lnTo>
                  <a:lnTo>
                    <a:pt x="3268027" y="338874"/>
                  </a:lnTo>
                  <a:lnTo>
                    <a:pt x="3270732" y="338874"/>
                  </a:lnTo>
                  <a:lnTo>
                    <a:pt x="3272396" y="340144"/>
                  </a:lnTo>
                  <a:lnTo>
                    <a:pt x="3273450" y="340144"/>
                  </a:lnTo>
                  <a:lnTo>
                    <a:pt x="3274022" y="341414"/>
                  </a:lnTo>
                  <a:lnTo>
                    <a:pt x="3274631" y="340144"/>
                  </a:lnTo>
                  <a:lnTo>
                    <a:pt x="3275812" y="340144"/>
                  </a:lnTo>
                  <a:lnTo>
                    <a:pt x="3276562" y="341414"/>
                  </a:lnTo>
                  <a:lnTo>
                    <a:pt x="3277565" y="342684"/>
                  </a:lnTo>
                  <a:lnTo>
                    <a:pt x="3280981" y="342684"/>
                  </a:lnTo>
                  <a:lnTo>
                    <a:pt x="3279902" y="345224"/>
                  </a:lnTo>
                  <a:lnTo>
                    <a:pt x="3280981" y="346494"/>
                  </a:lnTo>
                  <a:lnTo>
                    <a:pt x="3281807" y="346494"/>
                  </a:lnTo>
                  <a:lnTo>
                    <a:pt x="3281807" y="347764"/>
                  </a:lnTo>
                  <a:lnTo>
                    <a:pt x="3282010" y="349034"/>
                  </a:lnTo>
                  <a:lnTo>
                    <a:pt x="3285744" y="349034"/>
                  </a:lnTo>
                  <a:lnTo>
                    <a:pt x="3287801" y="347764"/>
                  </a:lnTo>
                  <a:lnTo>
                    <a:pt x="3289617" y="350304"/>
                  </a:lnTo>
                  <a:lnTo>
                    <a:pt x="3291395" y="350304"/>
                  </a:lnTo>
                  <a:lnTo>
                    <a:pt x="3292729" y="349034"/>
                  </a:lnTo>
                  <a:lnTo>
                    <a:pt x="3293199" y="349034"/>
                  </a:lnTo>
                  <a:lnTo>
                    <a:pt x="3293605" y="347764"/>
                  </a:lnTo>
                  <a:lnTo>
                    <a:pt x="3294138" y="347764"/>
                  </a:lnTo>
                  <a:lnTo>
                    <a:pt x="3294113" y="346494"/>
                  </a:lnTo>
                  <a:lnTo>
                    <a:pt x="3295040" y="346494"/>
                  </a:lnTo>
                  <a:lnTo>
                    <a:pt x="3294354" y="347764"/>
                  </a:lnTo>
                  <a:lnTo>
                    <a:pt x="3296094" y="347764"/>
                  </a:lnTo>
                  <a:lnTo>
                    <a:pt x="3296970" y="349034"/>
                  </a:lnTo>
                  <a:lnTo>
                    <a:pt x="3295662" y="349034"/>
                  </a:lnTo>
                  <a:lnTo>
                    <a:pt x="3293681" y="350304"/>
                  </a:lnTo>
                  <a:lnTo>
                    <a:pt x="3291548" y="351574"/>
                  </a:lnTo>
                  <a:lnTo>
                    <a:pt x="3289871" y="355384"/>
                  </a:lnTo>
                  <a:lnTo>
                    <a:pt x="3289236" y="355384"/>
                  </a:lnTo>
                  <a:lnTo>
                    <a:pt x="3292475" y="357924"/>
                  </a:lnTo>
                  <a:lnTo>
                    <a:pt x="3293173" y="361734"/>
                  </a:lnTo>
                  <a:lnTo>
                    <a:pt x="3295116" y="363004"/>
                  </a:lnTo>
                  <a:lnTo>
                    <a:pt x="3294557" y="363004"/>
                  </a:lnTo>
                  <a:lnTo>
                    <a:pt x="3293808" y="364274"/>
                  </a:lnTo>
                  <a:lnTo>
                    <a:pt x="3292906" y="363004"/>
                  </a:lnTo>
                  <a:lnTo>
                    <a:pt x="3291852" y="363004"/>
                  </a:lnTo>
                  <a:lnTo>
                    <a:pt x="3288207" y="361734"/>
                  </a:lnTo>
                  <a:lnTo>
                    <a:pt x="3283369" y="365544"/>
                  </a:lnTo>
                  <a:lnTo>
                    <a:pt x="3282759" y="366814"/>
                  </a:lnTo>
                  <a:lnTo>
                    <a:pt x="3282658" y="368084"/>
                  </a:lnTo>
                  <a:lnTo>
                    <a:pt x="3280029" y="368084"/>
                  </a:lnTo>
                  <a:lnTo>
                    <a:pt x="3279902" y="369354"/>
                  </a:lnTo>
                  <a:lnTo>
                    <a:pt x="3280905" y="370624"/>
                  </a:lnTo>
                  <a:lnTo>
                    <a:pt x="3281057" y="370624"/>
                  </a:lnTo>
                  <a:lnTo>
                    <a:pt x="3282213" y="370624"/>
                  </a:lnTo>
                  <a:lnTo>
                    <a:pt x="3282581" y="369354"/>
                  </a:lnTo>
                  <a:lnTo>
                    <a:pt x="3282912" y="369354"/>
                  </a:lnTo>
                  <a:lnTo>
                    <a:pt x="3282861" y="370624"/>
                  </a:lnTo>
                  <a:lnTo>
                    <a:pt x="3283166" y="371894"/>
                  </a:lnTo>
                  <a:lnTo>
                    <a:pt x="3283750" y="373037"/>
                  </a:lnTo>
                  <a:lnTo>
                    <a:pt x="3285223" y="375704"/>
                  </a:lnTo>
                  <a:lnTo>
                    <a:pt x="3289960" y="373037"/>
                  </a:lnTo>
                  <a:lnTo>
                    <a:pt x="3293795" y="373037"/>
                  </a:lnTo>
                  <a:lnTo>
                    <a:pt x="3294989" y="369354"/>
                  </a:lnTo>
                  <a:lnTo>
                    <a:pt x="3296247" y="369354"/>
                  </a:lnTo>
                  <a:lnTo>
                    <a:pt x="3296361" y="368084"/>
                  </a:lnTo>
                  <a:lnTo>
                    <a:pt x="3296386" y="365544"/>
                  </a:lnTo>
                  <a:lnTo>
                    <a:pt x="3296094" y="364274"/>
                  </a:lnTo>
                  <a:lnTo>
                    <a:pt x="3295688" y="364274"/>
                  </a:lnTo>
                  <a:lnTo>
                    <a:pt x="3295993" y="363004"/>
                  </a:lnTo>
                  <a:lnTo>
                    <a:pt x="3298304" y="363004"/>
                  </a:lnTo>
                  <a:lnTo>
                    <a:pt x="3299307" y="361734"/>
                  </a:lnTo>
                  <a:lnTo>
                    <a:pt x="3300679" y="361734"/>
                  </a:lnTo>
                  <a:lnTo>
                    <a:pt x="3302647" y="364274"/>
                  </a:lnTo>
                  <a:lnTo>
                    <a:pt x="3302533" y="365544"/>
                  </a:lnTo>
                  <a:lnTo>
                    <a:pt x="3302419" y="366814"/>
                  </a:lnTo>
                  <a:lnTo>
                    <a:pt x="3300361" y="370624"/>
                  </a:lnTo>
                  <a:lnTo>
                    <a:pt x="3298075" y="370624"/>
                  </a:lnTo>
                  <a:lnTo>
                    <a:pt x="3297796" y="371894"/>
                  </a:lnTo>
                  <a:lnTo>
                    <a:pt x="3295802" y="373037"/>
                  </a:lnTo>
                  <a:lnTo>
                    <a:pt x="3295650" y="373037"/>
                  </a:lnTo>
                  <a:lnTo>
                    <a:pt x="3294303" y="375704"/>
                  </a:lnTo>
                  <a:lnTo>
                    <a:pt x="3288106" y="376974"/>
                  </a:lnTo>
                  <a:lnTo>
                    <a:pt x="3285299" y="379514"/>
                  </a:lnTo>
                  <a:lnTo>
                    <a:pt x="3280130" y="380784"/>
                  </a:lnTo>
                  <a:lnTo>
                    <a:pt x="3279698" y="382054"/>
                  </a:lnTo>
                  <a:lnTo>
                    <a:pt x="3279800" y="387134"/>
                  </a:lnTo>
                  <a:lnTo>
                    <a:pt x="3282188" y="388404"/>
                  </a:lnTo>
                  <a:lnTo>
                    <a:pt x="3284245" y="390944"/>
                  </a:lnTo>
                  <a:lnTo>
                    <a:pt x="3285947" y="390944"/>
                  </a:lnTo>
                  <a:lnTo>
                    <a:pt x="3285617" y="392214"/>
                  </a:lnTo>
                  <a:lnTo>
                    <a:pt x="3287153" y="393484"/>
                  </a:lnTo>
                  <a:lnTo>
                    <a:pt x="3283445" y="397294"/>
                  </a:lnTo>
                  <a:lnTo>
                    <a:pt x="3287979" y="399834"/>
                  </a:lnTo>
                  <a:lnTo>
                    <a:pt x="3287306" y="401104"/>
                  </a:lnTo>
                  <a:lnTo>
                    <a:pt x="3283940" y="401104"/>
                  </a:lnTo>
                  <a:lnTo>
                    <a:pt x="3282315" y="402374"/>
                  </a:lnTo>
                  <a:lnTo>
                    <a:pt x="3281934" y="402259"/>
                  </a:lnTo>
                  <a:lnTo>
                    <a:pt x="3281934" y="407454"/>
                  </a:lnTo>
                  <a:lnTo>
                    <a:pt x="3281324" y="408597"/>
                  </a:lnTo>
                  <a:lnTo>
                    <a:pt x="3280448" y="408597"/>
                  </a:lnTo>
                  <a:lnTo>
                    <a:pt x="3280321" y="406184"/>
                  </a:lnTo>
                  <a:lnTo>
                    <a:pt x="3279419" y="405104"/>
                  </a:lnTo>
                  <a:lnTo>
                    <a:pt x="3281134" y="406184"/>
                  </a:lnTo>
                  <a:lnTo>
                    <a:pt x="3281934" y="407454"/>
                  </a:lnTo>
                  <a:lnTo>
                    <a:pt x="3281934" y="402259"/>
                  </a:lnTo>
                  <a:lnTo>
                    <a:pt x="3278187" y="401104"/>
                  </a:lnTo>
                  <a:lnTo>
                    <a:pt x="3278340" y="402374"/>
                  </a:lnTo>
                  <a:lnTo>
                    <a:pt x="3279127" y="404914"/>
                  </a:lnTo>
                  <a:lnTo>
                    <a:pt x="3276663" y="404914"/>
                  </a:lnTo>
                  <a:lnTo>
                    <a:pt x="3277057" y="403644"/>
                  </a:lnTo>
                  <a:lnTo>
                    <a:pt x="3276943" y="402374"/>
                  </a:lnTo>
                  <a:lnTo>
                    <a:pt x="3276816" y="401104"/>
                  </a:lnTo>
                  <a:lnTo>
                    <a:pt x="3275939" y="399834"/>
                  </a:lnTo>
                  <a:lnTo>
                    <a:pt x="3275888" y="398564"/>
                  </a:lnTo>
                  <a:lnTo>
                    <a:pt x="3275330" y="398564"/>
                  </a:lnTo>
                  <a:lnTo>
                    <a:pt x="3274809" y="397294"/>
                  </a:lnTo>
                  <a:lnTo>
                    <a:pt x="3274733" y="396024"/>
                  </a:lnTo>
                  <a:lnTo>
                    <a:pt x="3273641" y="394754"/>
                  </a:lnTo>
                  <a:lnTo>
                    <a:pt x="3271469" y="392214"/>
                  </a:lnTo>
                  <a:lnTo>
                    <a:pt x="3269081" y="393484"/>
                  </a:lnTo>
                  <a:lnTo>
                    <a:pt x="3266148" y="394754"/>
                  </a:lnTo>
                  <a:lnTo>
                    <a:pt x="3265741" y="393484"/>
                  </a:lnTo>
                  <a:lnTo>
                    <a:pt x="3267418" y="392214"/>
                  </a:lnTo>
                  <a:lnTo>
                    <a:pt x="3264763" y="390944"/>
                  </a:lnTo>
                  <a:lnTo>
                    <a:pt x="3264585" y="389674"/>
                  </a:lnTo>
                  <a:lnTo>
                    <a:pt x="3263481" y="389674"/>
                  </a:lnTo>
                  <a:lnTo>
                    <a:pt x="3264712" y="388404"/>
                  </a:lnTo>
                  <a:lnTo>
                    <a:pt x="3264814" y="387134"/>
                  </a:lnTo>
                  <a:lnTo>
                    <a:pt x="3264916" y="385864"/>
                  </a:lnTo>
                  <a:lnTo>
                    <a:pt x="3265005" y="384771"/>
                  </a:lnTo>
                  <a:lnTo>
                    <a:pt x="3265017" y="384594"/>
                  </a:lnTo>
                  <a:lnTo>
                    <a:pt x="3267443" y="384594"/>
                  </a:lnTo>
                  <a:lnTo>
                    <a:pt x="3267367" y="383324"/>
                  </a:lnTo>
                  <a:lnTo>
                    <a:pt x="3266973" y="382054"/>
                  </a:lnTo>
                  <a:lnTo>
                    <a:pt x="3265487" y="382054"/>
                  </a:lnTo>
                  <a:lnTo>
                    <a:pt x="3265843" y="380784"/>
                  </a:lnTo>
                  <a:lnTo>
                    <a:pt x="3268726" y="380784"/>
                  </a:lnTo>
                  <a:lnTo>
                    <a:pt x="3269907" y="382054"/>
                  </a:lnTo>
                  <a:lnTo>
                    <a:pt x="3272625" y="383324"/>
                  </a:lnTo>
                  <a:lnTo>
                    <a:pt x="3273971" y="383324"/>
                  </a:lnTo>
                  <a:lnTo>
                    <a:pt x="3275304" y="382054"/>
                  </a:lnTo>
                  <a:lnTo>
                    <a:pt x="3274631" y="383324"/>
                  </a:lnTo>
                  <a:lnTo>
                    <a:pt x="3274301" y="384594"/>
                  </a:lnTo>
                  <a:lnTo>
                    <a:pt x="3275888" y="384594"/>
                  </a:lnTo>
                  <a:lnTo>
                    <a:pt x="3277133" y="385864"/>
                  </a:lnTo>
                  <a:lnTo>
                    <a:pt x="3278390" y="384594"/>
                  </a:lnTo>
                  <a:lnTo>
                    <a:pt x="3278098" y="383324"/>
                  </a:lnTo>
                  <a:lnTo>
                    <a:pt x="3277438" y="382054"/>
                  </a:lnTo>
                  <a:lnTo>
                    <a:pt x="3279292" y="382054"/>
                  </a:lnTo>
                  <a:lnTo>
                    <a:pt x="3279216" y="380784"/>
                  </a:lnTo>
                  <a:lnTo>
                    <a:pt x="3279152" y="379514"/>
                  </a:lnTo>
                  <a:lnTo>
                    <a:pt x="3279521" y="378244"/>
                  </a:lnTo>
                  <a:lnTo>
                    <a:pt x="3279775" y="378244"/>
                  </a:lnTo>
                  <a:lnTo>
                    <a:pt x="3282086" y="376974"/>
                  </a:lnTo>
                  <a:lnTo>
                    <a:pt x="3281553" y="374434"/>
                  </a:lnTo>
                  <a:lnTo>
                    <a:pt x="3282289" y="371894"/>
                  </a:lnTo>
                  <a:lnTo>
                    <a:pt x="3281349" y="371894"/>
                  </a:lnTo>
                  <a:lnTo>
                    <a:pt x="3281057" y="370624"/>
                  </a:lnTo>
                  <a:lnTo>
                    <a:pt x="3277844" y="371894"/>
                  </a:lnTo>
                  <a:lnTo>
                    <a:pt x="3277362" y="369354"/>
                  </a:lnTo>
                  <a:lnTo>
                    <a:pt x="3273018" y="366814"/>
                  </a:lnTo>
                  <a:lnTo>
                    <a:pt x="3270593" y="368084"/>
                  </a:lnTo>
                  <a:lnTo>
                    <a:pt x="3269983" y="370624"/>
                  </a:lnTo>
                  <a:lnTo>
                    <a:pt x="3269386" y="370624"/>
                  </a:lnTo>
                  <a:lnTo>
                    <a:pt x="3269259" y="371894"/>
                  </a:lnTo>
                  <a:lnTo>
                    <a:pt x="3266998" y="371894"/>
                  </a:lnTo>
                  <a:lnTo>
                    <a:pt x="3265093" y="373037"/>
                  </a:lnTo>
                  <a:lnTo>
                    <a:pt x="3264801" y="373037"/>
                  </a:lnTo>
                  <a:lnTo>
                    <a:pt x="3263201" y="370624"/>
                  </a:lnTo>
                  <a:lnTo>
                    <a:pt x="3266567" y="370624"/>
                  </a:lnTo>
                  <a:lnTo>
                    <a:pt x="3267329" y="368084"/>
                  </a:lnTo>
                  <a:lnTo>
                    <a:pt x="3265970" y="368084"/>
                  </a:lnTo>
                  <a:lnTo>
                    <a:pt x="3265309" y="366814"/>
                  </a:lnTo>
                  <a:lnTo>
                    <a:pt x="3263912" y="366814"/>
                  </a:lnTo>
                  <a:lnTo>
                    <a:pt x="3261931" y="364274"/>
                  </a:lnTo>
                  <a:lnTo>
                    <a:pt x="3260267" y="364274"/>
                  </a:lnTo>
                  <a:lnTo>
                    <a:pt x="3257778" y="366814"/>
                  </a:lnTo>
                  <a:lnTo>
                    <a:pt x="3256305" y="368084"/>
                  </a:lnTo>
                  <a:lnTo>
                    <a:pt x="3256203" y="370624"/>
                  </a:lnTo>
                  <a:lnTo>
                    <a:pt x="3254997" y="370624"/>
                  </a:lnTo>
                  <a:lnTo>
                    <a:pt x="3253295" y="368084"/>
                  </a:lnTo>
                  <a:lnTo>
                    <a:pt x="3250666" y="365582"/>
                  </a:lnTo>
                  <a:lnTo>
                    <a:pt x="3250666" y="373227"/>
                  </a:lnTo>
                  <a:lnTo>
                    <a:pt x="3250615" y="373037"/>
                  </a:lnTo>
                  <a:lnTo>
                    <a:pt x="3250666" y="373227"/>
                  </a:lnTo>
                  <a:lnTo>
                    <a:pt x="3250666" y="365582"/>
                  </a:lnTo>
                  <a:lnTo>
                    <a:pt x="3249053" y="366814"/>
                  </a:lnTo>
                  <a:lnTo>
                    <a:pt x="3247059" y="366814"/>
                  </a:lnTo>
                  <a:lnTo>
                    <a:pt x="3246894" y="368084"/>
                  </a:lnTo>
                  <a:lnTo>
                    <a:pt x="3246793" y="370624"/>
                  </a:lnTo>
                  <a:lnTo>
                    <a:pt x="3245434" y="371894"/>
                  </a:lnTo>
                  <a:lnTo>
                    <a:pt x="3246742" y="371894"/>
                  </a:lnTo>
                  <a:lnTo>
                    <a:pt x="3244202" y="374434"/>
                  </a:lnTo>
                  <a:lnTo>
                    <a:pt x="3243770" y="375704"/>
                  </a:lnTo>
                  <a:lnTo>
                    <a:pt x="3245789" y="378244"/>
                  </a:lnTo>
                  <a:lnTo>
                    <a:pt x="3247415" y="379514"/>
                  </a:lnTo>
                  <a:lnTo>
                    <a:pt x="3251035" y="376974"/>
                  </a:lnTo>
                  <a:lnTo>
                    <a:pt x="3251377" y="375704"/>
                  </a:lnTo>
                  <a:lnTo>
                    <a:pt x="3251009" y="374434"/>
                  </a:lnTo>
                  <a:lnTo>
                    <a:pt x="3251809" y="374434"/>
                  </a:lnTo>
                  <a:lnTo>
                    <a:pt x="3252838" y="375704"/>
                  </a:lnTo>
                  <a:lnTo>
                    <a:pt x="3254540" y="376974"/>
                  </a:lnTo>
                  <a:lnTo>
                    <a:pt x="3256877" y="376974"/>
                  </a:lnTo>
                  <a:lnTo>
                    <a:pt x="3257778" y="376974"/>
                  </a:lnTo>
                  <a:lnTo>
                    <a:pt x="3257486" y="375704"/>
                  </a:lnTo>
                  <a:lnTo>
                    <a:pt x="3257550" y="374434"/>
                  </a:lnTo>
                  <a:lnTo>
                    <a:pt x="3257613" y="373037"/>
                  </a:lnTo>
                  <a:lnTo>
                    <a:pt x="3258058" y="371894"/>
                  </a:lnTo>
                  <a:lnTo>
                    <a:pt x="3260191" y="371894"/>
                  </a:lnTo>
                  <a:lnTo>
                    <a:pt x="3259848" y="373037"/>
                  </a:lnTo>
                  <a:lnTo>
                    <a:pt x="3259556" y="373037"/>
                  </a:lnTo>
                  <a:lnTo>
                    <a:pt x="3260191" y="374434"/>
                  </a:lnTo>
                  <a:lnTo>
                    <a:pt x="3261195" y="375704"/>
                  </a:lnTo>
                  <a:lnTo>
                    <a:pt x="3263277" y="378244"/>
                  </a:lnTo>
                  <a:lnTo>
                    <a:pt x="3263608" y="379514"/>
                  </a:lnTo>
                  <a:lnTo>
                    <a:pt x="3264230" y="379514"/>
                  </a:lnTo>
                  <a:lnTo>
                    <a:pt x="3262934" y="380784"/>
                  </a:lnTo>
                  <a:lnTo>
                    <a:pt x="3262528" y="379514"/>
                  </a:lnTo>
                  <a:lnTo>
                    <a:pt x="3261449" y="378244"/>
                  </a:lnTo>
                  <a:lnTo>
                    <a:pt x="3260699" y="378244"/>
                  </a:lnTo>
                  <a:lnTo>
                    <a:pt x="3259886" y="379514"/>
                  </a:lnTo>
                  <a:lnTo>
                    <a:pt x="3258312" y="379514"/>
                  </a:lnTo>
                  <a:lnTo>
                    <a:pt x="3256877" y="376974"/>
                  </a:lnTo>
                  <a:lnTo>
                    <a:pt x="3256381" y="379514"/>
                  </a:lnTo>
                  <a:lnTo>
                    <a:pt x="3253638" y="379514"/>
                  </a:lnTo>
                  <a:lnTo>
                    <a:pt x="3250908" y="378244"/>
                  </a:lnTo>
                  <a:lnTo>
                    <a:pt x="3251479" y="380784"/>
                  </a:lnTo>
                  <a:lnTo>
                    <a:pt x="3249726" y="383324"/>
                  </a:lnTo>
                  <a:lnTo>
                    <a:pt x="3251162" y="384594"/>
                  </a:lnTo>
                  <a:lnTo>
                    <a:pt x="3253613" y="385864"/>
                  </a:lnTo>
                  <a:lnTo>
                    <a:pt x="3256407" y="387134"/>
                  </a:lnTo>
                  <a:lnTo>
                    <a:pt x="3256978" y="387134"/>
                  </a:lnTo>
                  <a:lnTo>
                    <a:pt x="3258286" y="384594"/>
                  </a:lnTo>
                  <a:lnTo>
                    <a:pt x="3258591" y="383324"/>
                  </a:lnTo>
                  <a:lnTo>
                    <a:pt x="3259569" y="384594"/>
                  </a:lnTo>
                  <a:lnTo>
                    <a:pt x="3259518" y="384771"/>
                  </a:lnTo>
                  <a:lnTo>
                    <a:pt x="3258959" y="387134"/>
                  </a:lnTo>
                  <a:lnTo>
                    <a:pt x="3258845" y="388404"/>
                  </a:lnTo>
                  <a:lnTo>
                    <a:pt x="3258743" y="389674"/>
                  </a:lnTo>
                  <a:lnTo>
                    <a:pt x="3256927" y="390944"/>
                  </a:lnTo>
                  <a:lnTo>
                    <a:pt x="3257029" y="393484"/>
                  </a:lnTo>
                  <a:lnTo>
                    <a:pt x="3256648" y="393484"/>
                  </a:lnTo>
                  <a:lnTo>
                    <a:pt x="3255226" y="394754"/>
                  </a:lnTo>
                  <a:lnTo>
                    <a:pt x="3255848" y="396024"/>
                  </a:lnTo>
                  <a:lnTo>
                    <a:pt x="3257562" y="396024"/>
                  </a:lnTo>
                  <a:lnTo>
                    <a:pt x="3257689" y="396214"/>
                  </a:lnTo>
                  <a:lnTo>
                    <a:pt x="3259213" y="398564"/>
                  </a:lnTo>
                  <a:lnTo>
                    <a:pt x="3259417" y="398564"/>
                  </a:lnTo>
                  <a:lnTo>
                    <a:pt x="3258985" y="399834"/>
                  </a:lnTo>
                  <a:lnTo>
                    <a:pt x="3258464" y="399834"/>
                  </a:lnTo>
                  <a:lnTo>
                    <a:pt x="3257778" y="401104"/>
                  </a:lnTo>
                  <a:lnTo>
                    <a:pt x="3258108" y="402374"/>
                  </a:lnTo>
                  <a:lnTo>
                    <a:pt x="3260471" y="403644"/>
                  </a:lnTo>
                  <a:lnTo>
                    <a:pt x="3258616" y="407454"/>
                  </a:lnTo>
                  <a:lnTo>
                    <a:pt x="3257956" y="408597"/>
                  </a:lnTo>
                  <a:lnTo>
                    <a:pt x="3257816" y="408990"/>
                  </a:lnTo>
                  <a:lnTo>
                    <a:pt x="3257537" y="409994"/>
                  </a:lnTo>
                  <a:lnTo>
                    <a:pt x="3256280" y="409994"/>
                  </a:lnTo>
                  <a:lnTo>
                    <a:pt x="3256330" y="413804"/>
                  </a:lnTo>
                  <a:lnTo>
                    <a:pt x="3257181" y="413804"/>
                  </a:lnTo>
                  <a:lnTo>
                    <a:pt x="3258515" y="412534"/>
                  </a:lnTo>
                  <a:lnTo>
                    <a:pt x="3259290" y="412534"/>
                  </a:lnTo>
                  <a:lnTo>
                    <a:pt x="3259290" y="413804"/>
                  </a:lnTo>
                  <a:lnTo>
                    <a:pt x="3258413" y="415074"/>
                  </a:lnTo>
                  <a:lnTo>
                    <a:pt x="3257727" y="415074"/>
                  </a:lnTo>
                  <a:lnTo>
                    <a:pt x="3256800" y="416344"/>
                  </a:lnTo>
                  <a:lnTo>
                    <a:pt x="3255556" y="417614"/>
                  </a:lnTo>
                  <a:lnTo>
                    <a:pt x="3257727" y="418884"/>
                  </a:lnTo>
                  <a:lnTo>
                    <a:pt x="3256584" y="418884"/>
                  </a:lnTo>
                  <a:lnTo>
                    <a:pt x="3255429" y="420154"/>
                  </a:lnTo>
                  <a:lnTo>
                    <a:pt x="3253765" y="422694"/>
                  </a:lnTo>
                  <a:lnTo>
                    <a:pt x="3255454" y="423964"/>
                  </a:lnTo>
                  <a:lnTo>
                    <a:pt x="3255124" y="425234"/>
                  </a:lnTo>
                  <a:lnTo>
                    <a:pt x="3256508" y="425234"/>
                  </a:lnTo>
                  <a:lnTo>
                    <a:pt x="3257359" y="427774"/>
                  </a:lnTo>
                  <a:lnTo>
                    <a:pt x="3259036" y="426504"/>
                  </a:lnTo>
                  <a:lnTo>
                    <a:pt x="3260166" y="426504"/>
                  </a:lnTo>
                  <a:lnTo>
                    <a:pt x="3259798" y="427774"/>
                  </a:lnTo>
                  <a:lnTo>
                    <a:pt x="3259747" y="429044"/>
                  </a:lnTo>
                  <a:lnTo>
                    <a:pt x="3258210" y="429044"/>
                  </a:lnTo>
                  <a:lnTo>
                    <a:pt x="3256597" y="427774"/>
                  </a:lnTo>
                  <a:lnTo>
                    <a:pt x="3255924" y="427253"/>
                  </a:lnTo>
                  <a:lnTo>
                    <a:pt x="3205937" y="427253"/>
                  </a:lnTo>
                  <a:lnTo>
                    <a:pt x="3208350" y="429044"/>
                  </a:lnTo>
                  <a:lnTo>
                    <a:pt x="3209683" y="427774"/>
                  </a:lnTo>
                  <a:lnTo>
                    <a:pt x="3210090" y="427774"/>
                  </a:lnTo>
                  <a:lnTo>
                    <a:pt x="3209239" y="429044"/>
                  </a:lnTo>
                  <a:lnTo>
                    <a:pt x="3208426" y="429044"/>
                  </a:lnTo>
                  <a:lnTo>
                    <a:pt x="3208261" y="430314"/>
                  </a:lnTo>
                  <a:lnTo>
                    <a:pt x="3207054" y="430314"/>
                  </a:lnTo>
                  <a:lnTo>
                    <a:pt x="3207004" y="431584"/>
                  </a:lnTo>
                  <a:lnTo>
                    <a:pt x="3205924" y="432854"/>
                  </a:lnTo>
                  <a:lnTo>
                    <a:pt x="3204400" y="433908"/>
                  </a:lnTo>
                  <a:lnTo>
                    <a:pt x="3203283" y="432854"/>
                  </a:lnTo>
                  <a:lnTo>
                    <a:pt x="3202762" y="431584"/>
                  </a:lnTo>
                  <a:lnTo>
                    <a:pt x="3202254" y="431584"/>
                  </a:lnTo>
                  <a:lnTo>
                    <a:pt x="3202279" y="430314"/>
                  </a:lnTo>
                  <a:lnTo>
                    <a:pt x="3202736" y="430314"/>
                  </a:lnTo>
                  <a:lnTo>
                    <a:pt x="3202711" y="429044"/>
                  </a:lnTo>
                  <a:lnTo>
                    <a:pt x="3202813" y="430314"/>
                  </a:lnTo>
                  <a:lnTo>
                    <a:pt x="3203587" y="431584"/>
                  </a:lnTo>
                  <a:lnTo>
                    <a:pt x="3204819" y="431584"/>
                  </a:lnTo>
                  <a:lnTo>
                    <a:pt x="3204641" y="430314"/>
                  </a:lnTo>
                  <a:lnTo>
                    <a:pt x="3205721" y="429044"/>
                  </a:lnTo>
                  <a:lnTo>
                    <a:pt x="3205937" y="427253"/>
                  </a:lnTo>
                  <a:lnTo>
                    <a:pt x="3204921" y="426504"/>
                  </a:lnTo>
                  <a:lnTo>
                    <a:pt x="3204591" y="426504"/>
                  </a:lnTo>
                  <a:lnTo>
                    <a:pt x="3204705" y="426034"/>
                  </a:lnTo>
                  <a:lnTo>
                    <a:pt x="3204921" y="426504"/>
                  </a:lnTo>
                  <a:lnTo>
                    <a:pt x="3206026" y="426504"/>
                  </a:lnTo>
                  <a:lnTo>
                    <a:pt x="3254972" y="426504"/>
                  </a:lnTo>
                  <a:lnTo>
                    <a:pt x="3251911" y="425234"/>
                  </a:lnTo>
                  <a:lnTo>
                    <a:pt x="3251403" y="423964"/>
                  </a:lnTo>
                  <a:lnTo>
                    <a:pt x="3250908" y="422694"/>
                  </a:lnTo>
                  <a:lnTo>
                    <a:pt x="3247288" y="422694"/>
                  </a:lnTo>
                  <a:lnTo>
                    <a:pt x="3247517" y="421424"/>
                  </a:lnTo>
                  <a:lnTo>
                    <a:pt x="3247263" y="420154"/>
                  </a:lnTo>
                  <a:lnTo>
                    <a:pt x="3247796" y="420154"/>
                  </a:lnTo>
                  <a:lnTo>
                    <a:pt x="3248215" y="418884"/>
                  </a:lnTo>
                  <a:lnTo>
                    <a:pt x="3248241" y="417614"/>
                  </a:lnTo>
                  <a:lnTo>
                    <a:pt x="3248799" y="417614"/>
                  </a:lnTo>
                  <a:lnTo>
                    <a:pt x="3249955" y="416344"/>
                  </a:lnTo>
                  <a:lnTo>
                    <a:pt x="3249752" y="415074"/>
                  </a:lnTo>
                  <a:lnTo>
                    <a:pt x="3249396" y="413804"/>
                  </a:lnTo>
                  <a:lnTo>
                    <a:pt x="3249726" y="412534"/>
                  </a:lnTo>
                  <a:lnTo>
                    <a:pt x="3249790" y="411264"/>
                  </a:lnTo>
                  <a:lnTo>
                    <a:pt x="3249853" y="409994"/>
                  </a:lnTo>
                  <a:lnTo>
                    <a:pt x="3248977" y="408990"/>
                  </a:lnTo>
                  <a:lnTo>
                    <a:pt x="3248571" y="408597"/>
                  </a:lnTo>
                  <a:lnTo>
                    <a:pt x="3246945" y="407454"/>
                  </a:lnTo>
                  <a:lnTo>
                    <a:pt x="3246310" y="407454"/>
                  </a:lnTo>
                  <a:lnTo>
                    <a:pt x="3246132" y="406184"/>
                  </a:lnTo>
                  <a:lnTo>
                    <a:pt x="3241713" y="404914"/>
                  </a:lnTo>
                  <a:lnTo>
                    <a:pt x="3240443" y="406184"/>
                  </a:lnTo>
                  <a:lnTo>
                    <a:pt x="3240113" y="407454"/>
                  </a:lnTo>
                  <a:lnTo>
                    <a:pt x="3239389" y="408597"/>
                  </a:lnTo>
                  <a:lnTo>
                    <a:pt x="3238919" y="408990"/>
                  </a:lnTo>
                  <a:lnTo>
                    <a:pt x="3237446" y="409994"/>
                  </a:lnTo>
                  <a:lnTo>
                    <a:pt x="3237179" y="409994"/>
                  </a:lnTo>
                  <a:lnTo>
                    <a:pt x="3236976" y="411264"/>
                  </a:lnTo>
                  <a:lnTo>
                    <a:pt x="3233813" y="411264"/>
                  </a:lnTo>
                  <a:lnTo>
                    <a:pt x="3233051" y="409994"/>
                  </a:lnTo>
                  <a:lnTo>
                    <a:pt x="3233128" y="404914"/>
                  </a:lnTo>
                  <a:lnTo>
                    <a:pt x="3233153" y="402374"/>
                  </a:lnTo>
                  <a:lnTo>
                    <a:pt x="3232099" y="401104"/>
                  </a:lnTo>
                  <a:lnTo>
                    <a:pt x="3225774" y="398564"/>
                  </a:lnTo>
                  <a:lnTo>
                    <a:pt x="3225355" y="400837"/>
                  </a:lnTo>
                  <a:lnTo>
                    <a:pt x="3225355" y="409994"/>
                  </a:lnTo>
                  <a:lnTo>
                    <a:pt x="3223120" y="412534"/>
                  </a:lnTo>
                  <a:lnTo>
                    <a:pt x="3225304" y="415074"/>
                  </a:lnTo>
                  <a:lnTo>
                    <a:pt x="3225254" y="416344"/>
                  </a:lnTo>
                  <a:lnTo>
                    <a:pt x="3224022" y="416344"/>
                  </a:lnTo>
                  <a:lnTo>
                    <a:pt x="3223844" y="417614"/>
                  </a:lnTo>
                  <a:lnTo>
                    <a:pt x="3223463" y="416344"/>
                  </a:lnTo>
                  <a:lnTo>
                    <a:pt x="3223323" y="415074"/>
                  </a:lnTo>
                  <a:lnTo>
                    <a:pt x="3222307" y="416344"/>
                  </a:lnTo>
                  <a:lnTo>
                    <a:pt x="3220961" y="415074"/>
                  </a:lnTo>
                  <a:lnTo>
                    <a:pt x="3220326" y="417614"/>
                  </a:lnTo>
                  <a:lnTo>
                    <a:pt x="3221355" y="418884"/>
                  </a:lnTo>
                  <a:lnTo>
                    <a:pt x="3221863" y="418884"/>
                  </a:lnTo>
                  <a:lnTo>
                    <a:pt x="3223069" y="417614"/>
                  </a:lnTo>
                  <a:lnTo>
                    <a:pt x="3222333" y="418884"/>
                  </a:lnTo>
                  <a:lnTo>
                    <a:pt x="3221964" y="418884"/>
                  </a:lnTo>
                  <a:lnTo>
                    <a:pt x="3223437" y="420154"/>
                  </a:lnTo>
                  <a:lnTo>
                    <a:pt x="3221202" y="420154"/>
                  </a:lnTo>
                  <a:lnTo>
                    <a:pt x="3218472" y="422694"/>
                  </a:lnTo>
                  <a:lnTo>
                    <a:pt x="3216795" y="421424"/>
                  </a:lnTo>
                  <a:lnTo>
                    <a:pt x="3212846" y="421424"/>
                  </a:lnTo>
                  <a:lnTo>
                    <a:pt x="3211842" y="422694"/>
                  </a:lnTo>
                  <a:lnTo>
                    <a:pt x="3210966" y="423964"/>
                  </a:lnTo>
                  <a:lnTo>
                    <a:pt x="3210687" y="423964"/>
                  </a:lnTo>
                  <a:lnTo>
                    <a:pt x="3210585" y="422694"/>
                  </a:lnTo>
                  <a:lnTo>
                    <a:pt x="3208083" y="421424"/>
                  </a:lnTo>
                  <a:lnTo>
                    <a:pt x="3206267" y="421424"/>
                  </a:lnTo>
                  <a:lnTo>
                    <a:pt x="3204667" y="424637"/>
                  </a:lnTo>
                  <a:lnTo>
                    <a:pt x="3204210" y="423964"/>
                  </a:lnTo>
                  <a:lnTo>
                    <a:pt x="3202660" y="423964"/>
                  </a:lnTo>
                  <a:lnTo>
                    <a:pt x="3202381" y="425234"/>
                  </a:lnTo>
                  <a:lnTo>
                    <a:pt x="3201378" y="425234"/>
                  </a:lnTo>
                  <a:lnTo>
                    <a:pt x="3201847" y="426504"/>
                  </a:lnTo>
                  <a:lnTo>
                    <a:pt x="3201949" y="427774"/>
                  </a:lnTo>
                  <a:lnTo>
                    <a:pt x="3202178" y="429044"/>
                  </a:lnTo>
                  <a:lnTo>
                    <a:pt x="3201898" y="427774"/>
                  </a:lnTo>
                  <a:lnTo>
                    <a:pt x="3201708" y="427774"/>
                  </a:lnTo>
                  <a:lnTo>
                    <a:pt x="3199320" y="426504"/>
                  </a:lnTo>
                  <a:lnTo>
                    <a:pt x="3197364" y="426504"/>
                  </a:lnTo>
                  <a:lnTo>
                    <a:pt x="3198838" y="421424"/>
                  </a:lnTo>
                  <a:lnTo>
                    <a:pt x="3198215" y="420154"/>
                  </a:lnTo>
                  <a:lnTo>
                    <a:pt x="3194418" y="421424"/>
                  </a:lnTo>
                  <a:lnTo>
                    <a:pt x="3194177" y="420154"/>
                  </a:lnTo>
                  <a:lnTo>
                    <a:pt x="3192615" y="417614"/>
                  </a:lnTo>
                  <a:lnTo>
                    <a:pt x="3190735" y="417614"/>
                  </a:lnTo>
                  <a:lnTo>
                    <a:pt x="3189097" y="416344"/>
                  </a:lnTo>
                  <a:lnTo>
                    <a:pt x="3188195" y="416344"/>
                  </a:lnTo>
                  <a:lnTo>
                    <a:pt x="3187573" y="415074"/>
                  </a:lnTo>
                  <a:lnTo>
                    <a:pt x="3187268" y="413804"/>
                  </a:lnTo>
                  <a:lnTo>
                    <a:pt x="3183407" y="413804"/>
                  </a:lnTo>
                  <a:lnTo>
                    <a:pt x="3183801" y="412534"/>
                  </a:lnTo>
                  <a:lnTo>
                    <a:pt x="3183826" y="409994"/>
                  </a:lnTo>
                  <a:lnTo>
                    <a:pt x="3185414" y="409994"/>
                  </a:lnTo>
                  <a:lnTo>
                    <a:pt x="3187014" y="408597"/>
                  </a:lnTo>
                  <a:lnTo>
                    <a:pt x="3187395" y="408597"/>
                  </a:lnTo>
                  <a:lnTo>
                    <a:pt x="3188093" y="407454"/>
                  </a:lnTo>
                  <a:lnTo>
                    <a:pt x="3188373" y="407454"/>
                  </a:lnTo>
                  <a:lnTo>
                    <a:pt x="3190532" y="404139"/>
                  </a:lnTo>
                  <a:lnTo>
                    <a:pt x="3190430" y="404914"/>
                  </a:lnTo>
                  <a:lnTo>
                    <a:pt x="3191891" y="406184"/>
                  </a:lnTo>
                  <a:lnTo>
                    <a:pt x="3193999" y="406184"/>
                  </a:lnTo>
                  <a:lnTo>
                    <a:pt x="3194697" y="407454"/>
                  </a:lnTo>
                  <a:lnTo>
                    <a:pt x="3195002" y="407454"/>
                  </a:lnTo>
                  <a:lnTo>
                    <a:pt x="3190519" y="408597"/>
                  </a:lnTo>
                  <a:lnTo>
                    <a:pt x="3190075" y="408597"/>
                  </a:lnTo>
                  <a:lnTo>
                    <a:pt x="3189147" y="411264"/>
                  </a:lnTo>
                  <a:lnTo>
                    <a:pt x="3192170" y="415074"/>
                  </a:lnTo>
                  <a:lnTo>
                    <a:pt x="3192437" y="416344"/>
                  </a:lnTo>
                  <a:lnTo>
                    <a:pt x="3192665" y="416344"/>
                  </a:lnTo>
                  <a:lnTo>
                    <a:pt x="3194926" y="418884"/>
                  </a:lnTo>
                  <a:lnTo>
                    <a:pt x="3197580" y="418884"/>
                  </a:lnTo>
                  <a:lnTo>
                    <a:pt x="3198241" y="420154"/>
                  </a:lnTo>
                  <a:lnTo>
                    <a:pt x="3201873" y="421424"/>
                  </a:lnTo>
                  <a:lnTo>
                    <a:pt x="3203841" y="422694"/>
                  </a:lnTo>
                  <a:lnTo>
                    <a:pt x="3204819" y="418884"/>
                  </a:lnTo>
                  <a:lnTo>
                    <a:pt x="3208426" y="418884"/>
                  </a:lnTo>
                  <a:lnTo>
                    <a:pt x="3208299" y="415074"/>
                  </a:lnTo>
                  <a:lnTo>
                    <a:pt x="3208578" y="413804"/>
                  </a:lnTo>
                  <a:lnTo>
                    <a:pt x="3209239" y="412534"/>
                  </a:lnTo>
                  <a:lnTo>
                    <a:pt x="3210636" y="413804"/>
                  </a:lnTo>
                  <a:lnTo>
                    <a:pt x="3211842" y="413804"/>
                  </a:lnTo>
                  <a:lnTo>
                    <a:pt x="3211919" y="412534"/>
                  </a:lnTo>
                  <a:lnTo>
                    <a:pt x="3212046" y="411264"/>
                  </a:lnTo>
                  <a:lnTo>
                    <a:pt x="3213176" y="411264"/>
                  </a:lnTo>
                  <a:lnTo>
                    <a:pt x="3213277" y="409994"/>
                  </a:lnTo>
                  <a:lnTo>
                    <a:pt x="3215563" y="409994"/>
                  </a:lnTo>
                  <a:lnTo>
                    <a:pt x="3217214" y="408724"/>
                  </a:lnTo>
                  <a:lnTo>
                    <a:pt x="3219907" y="409994"/>
                  </a:lnTo>
                  <a:lnTo>
                    <a:pt x="3220910" y="409994"/>
                  </a:lnTo>
                  <a:lnTo>
                    <a:pt x="3221698" y="408724"/>
                  </a:lnTo>
                  <a:lnTo>
                    <a:pt x="3225355" y="409994"/>
                  </a:lnTo>
                  <a:lnTo>
                    <a:pt x="3225355" y="400837"/>
                  </a:lnTo>
                  <a:lnTo>
                    <a:pt x="3225304" y="401104"/>
                  </a:lnTo>
                  <a:lnTo>
                    <a:pt x="3223590" y="402374"/>
                  </a:lnTo>
                  <a:lnTo>
                    <a:pt x="3223247" y="402374"/>
                  </a:lnTo>
                  <a:lnTo>
                    <a:pt x="3222891" y="403644"/>
                  </a:lnTo>
                  <a:lnTo>
                    <a:pt x="3222383" y="404914"/>
                  </a:lnTo>
                  <a:lnTo>
                    <a:pt x="3222117" y="403644"/>
                  </a:lnTo>
                  <a:lnTo>
                    <a:pt x="3221964" y="403644"/>
                  </a:lnTo>
                  <a:lnTo>
                    <a:pt x="3219729" y="402374"/>
                  </a:lnTo>
                  <a:lnTo>
                    <a:pt x="3218243" y="402374"/>
                  </a:lnTo>
                  <a:lnTo>
                    <a:pt x="3216872" y="404914"/>
                  </a:lnTo>
                  <a:lnTo>
                    <a:pt x="3215830" y="404914"/>
                  </a:lnTo>
                  <a:lnTo>
                    <a:pt x="3215132" y="403644"/>
                  </a:lnTo>
                  <a:lnTo>
                    <a:pt x="3214662" y="403644"/>
                  </a:lnTo>
                  <a:lnTo>
                    <a:pt x="3213658" y="404914"/>
                  </a:lnTo>
                  <a:lnTo>
                    <a:pt x="3212071" y="404914"/>
                  </a:lnTo>
                  <a:lnTo>
                    <a:pt x="3212554" y="403644"/>
                  </a:lnTo>
                  <a:lnTo>
                    <a:pt x="3213252" y="403644"/>
                  </a:lnTo>
                  <a:lnTo>
                    <a:pt x="3211322" y="399834"/>
                  </a:lnTo>
                  <a:lnTo>
                    <a:pt x="3213100" y="398564"/>
                  </a:lnTo>
                  <a:lnTo>
                    <a:pt x="3214281" y="394754"/>
                  </a:lnTo>
                  <a:lnTo>
                    <a:pt x="3214687" y="393484"/>
                  </a:lnTo>
                  <a:lnTo>
                    <a:pt x="3209531" y="392214"/>
                  </a:lnTo>
                  <a:lnTo>
                    <a:pt x="3202686" y="392214"/>
                  </a:lnTo>
                  <a:lnTo>
                    <a:pt x="3203664" y="394754"/>
                  </a:lnTo>
                  <a:lnTo>
                    <a:pt x="3202381" y="393484"/>
                  </a:lnTo>
                  <a:lnTo>
                    <a:pt x="3200679" y="393484"/>
                  </a:lnTo>
                  <a:lnTo>
                    <a:pt x="3200323" y="393788"/>
                  </a:lnTo>
                  <a:lnTo>
                    <a:pt x="3200323" y="415074"/>
                  </a:lnTo>
                  <a:lnTo>
                    <a:pt x="3200044" y="416344"/>
                  </a:lnTo>
                  <a:lnTo>
                    <a:pt x="3199892" y="416344"/>
                  </a:lnTo>
                  <a:lnTo>
                    <a:pt x="3200323" y="415074"/>
                  </a:lnTo>
                  <a:lnTo>
                    <a:pt x="3200323" y="393788"/>
                  </a:lnTo>
                  <a:lnTo>
                    <a:pt x="3199168" y="394754"/>
                  </a:lnTo>
                  <a:lnTo>
                    <a:pt x="3198342" y="394754"/>
                  </a:lnTo>
                  <a:lnTo>
                    <a:pt x="3196463" y="392214"/>
                  </a:lnTo>
                  <a:lnTo>
                    <a:pt x="3194774" y="393484"/>
                  </a:lnTo>
                  <a:lnTo>
                    <a:pt x="3193123" y="393484"/>
                  </a:lnTo>
                  <a:lnTo>
                    <a:pt x="3192119" y="394754"/>
                  </a:lnTo>
                  <a:lnTo>
                    <a:pt x="3191611" y="396024"/>
                  </a:lnTo>
                  <a:lnTo>
                    <a:pt x="3192792" y="397294"/>
                  </a:lnTo>
                  <a:lnTo>
                    <a:pt x="3192437" y="398564"/>
                  </a:lnTo>
                  <a:lnTo>
                    <a:pt x="3191687" y="398564"/>
                  </a:lnTo>
                  <a:lnTo>
                    <a:pt x="3191383" y="399834"/>
                  </a:lnTo>
                  <a:lnTo>
                    <a:pt x="3191205" y="401104"/>
                  </a:lnTo>
                  <a:lnTo>
                    <a:pt x="3190964" y="401104"/>
                  </a:lnTo>
                  <a:lnTo>
                    <a:pt x="3191687" y="402374"/>
                  </a:lnTo>
                  <a:lnTo>
                    <a:pt x="3190951" y="401142"/>
                  </a:lnTo>
                  <a:lnTo>
                    <a:pt x="3185160" y="399834"/>
                  </a:lnTo>
                  <a:lnTo>
                    <a:pt x="3184385" y="398564"/>
                  </a:lnTo>
                  <a:lnTo>
                    <a:pt x="3183775" y="398564"/>
                  </a:lnTo>
                  <a:lnTo>
                    <a:pt x="3184207" y="397294"/>
                  </a:lnTo>
                  <a:lnTo>
                    <a:pt x="3184639" y="397294"/>
                  </a:lnTo>
                  <a:lnTo>
                    <a:pt x="3184702" y="397141"/>
                  </a:lnTo>
                  <a:lnTo>
                    <a:pt x="3185236" y="396024"/>
                  </a:lnTo>
                  <a:lnTo>
                    <a:pt x="3183280" y="396024"/>
                  </a:lnTo>
                  <a:lnTo>
                    <a:pt x="3182074" y="397294"/>
                  </a:lnTo>
                  <a:lnTo>
                    <a:pt x="3182823" y="398564"/>
                  </a:lnTo>
                  <a:lnTo>
                    <a:pt x="3183331" y="398564"/>
                  </a:lnTo>
                  <a:lnTo>
                    <a:pt x="3179737" y="399834"/>
                  </a:lnTo>
                  <a:lnTo>
                    <a:pt x="3178086" y="401104"/>
                  </a:lnTo>
                  <a:lnTo>
                    <a:pt x="3179915" y="406184"/>
                  </a:lnTo>
                  <a:lnTo>
                    <a:pt x="3181566" y="408990"/>
                  </a:lnTo>
                  <a:lnTo>
                    <a:pt x="3180384" y="409994"/>
                  </a:lnTo>
                  <a:lnTo>
                    <a:pt x="3179013" y="411264"/>
                  </a:lnTo>
                  <a:lnTo>
                    <a:pt x="3176651" y="411264"/>
                  </a:lnTo>
                  <a:lnTo>
                    <a:pt x="3177908" y="413804"/>
                  </a:lnTo>
                  <a:lnTo>
                    <a:pt x="3175774" y="412534"/>
                  </a:lnTo>
                  <a:lnTo>
                    <a:pt x="3174771" y="411264"/>
                  </a:lnTo>
                  <a:lnTo>
                    <a:pt x="3167964" y="411264"/>
                  </a:lnTo>
                  <a:lnTo>
                    <a:pt x="3166884" y="412534"/>
                  </a:lnTo>
                  <a:lnTo>
                    <a:pt x="3166605" y="415074"/>
                  </a:lnTo>
                  <a:lnTo>
                    <a:pt x="3166783" y="416344"/>
                  </a:lnTo>
                  <a:lnTo>
                    <a:pt x="3166986" y="416344"/>
                  </a:lnTo>
                  <a:lnTo>
                    <a:pt x="3166935" y="417614"/>
                  </a:lnTo>
                  <a:lnTo>
                    <a:pt x="3164319" y="417614"/>
                  </a:lnTo>
                  <a:lnTo>
                    <a:pt x="3163976" y="418884"/>
                  </a:lnTo>
                  <a:lnTo>
                    <a:pt x="3161919" y="418884"/>
                  </a:lnTo>
                  <a:lnTo>
                    <a:pt x="3161538" y="420154"/>
                  </a:lnTo>
                  <a:lnTo>
                    <a:pt x="3161817" y="420154"/>
                  </a:lnTo>
                  <a:lnTo>
                    <a:pt x="3161995" y="421424"/>
                  </a:lnTo>
                  <a:lnTo>
                    <a:pt x="3160484" y="421424"/>
                  </a:lnTo>
                  <a:lnTo>
                    <a:pt x="3160865" y="420154"/>
                  </a:lnTo>
                  <a:lnTo>
                    <a:pt x="3161131" y="420154"/>
                  </a:lnTo>
                  <a:lnTo>
                    <a:pt x="3161258" y="417614"/>
                  </a:lnTo>
                  <a:lnTo>
                    <a:pt x="3160357" y="416344"/>
                  </a:lnTo>
                  <a:lnTo>
                    <a:pt x="3161487" y="412534"/>
                  </a:lnTo>
                  <a:lnTo>
                    <a:pt x="3160941" y="411264"/>
                  </a:lnTo>
                  <a:lnTo>
                    <a:pt x="3157969" y="411264"/>
                  </a:lnTo>
                  <a:lnTo>
                    <a:pt x="3157702" y="409994"/>
                  </a:lnTo>
                  <a:lnTo>
                    <a:pt x="3157601" y="408990"/>
                  </a:lnTo>
                  <a:lnTo>
                    <a:pt x="3157563" y="408597"/>
                  </a:lnTo>
                  <a:lnTo>
                    <a:pt x="3159544" y="408597"/>
                  </a:lnTo>
                  <a:lnTo>
                    <a:pt x="3159620" y="408990"/>
                  </a:lnTo>
                  <a:lnTo>
                    <a:pt x="3159836" y="409994"/>
                  </a:lnTo>
                  <a:lnTo>
                    <a:pt x="3161792" y="409994"/>
                  </a:lnTo>
                  <a:lnTo>
                    <a:pt x="3164382" y="408597"/>
                  </a:lnTo>
                  <a:lnTo>
                    <a:pt x="3164878" y="408597"/>
                  </a:lnTo>
                  <a:lnTo>
                    <a:pt x="3164255" y="407454"/>
                  </a:lnTo>
                  <a:lnTo>
                    <a:pt x="3165983" y="407454"/>
                  </a:lnTo>
                  <a:lnTo>
                    <a:pt x="3168040" y="406184"/>
                  </a:lnTo>
                  <a:lnTo>
                    <a:pt x="3168713" y="404914"/>
                  </a:lnTo>
                  <a:lnTo>
                    <a:pt x="3167024" y="402374"/>
                  </a:lnTo>
                  <a:lnTo>
                    <a:pt x="3166186" y="401104"/>
                  </a:lnTo>
                  <a:lnTo>
                    <a:pt x="3167443" y="401104"/>
                  </a:lnTo>
                  <a:lnTo>
                    <a:pt x="3167710" y="398564"/>
                  </a:lnTo>
                  <a:lnTo>
                    <a:pt x="3167989" y="397294"/>
                  </a:lnTo>
                  <a:lnTo>
                    <a:pt x="3164446" y="396214"/>
                  </a:lnTo>
                  <a:lnTo>
                    <a:pt x="3164548" y="396024"/>
                  </a:lnTo>
                  <a:lnTo>
                    <a:pt x="3165208" y="394754"/>
                  </a:lnTo>
                  <a:lnTo>
                    <a:pt x="3165881" y="393484"/>
                  </a:lnTo>
                  <a:lnTo>
                    <a:pt x="3164598" y="390944"/>
                  </a:lnTo>
                  <a:lnTo>
                    <a:pt x="3164395" y="390918"/>
                  </a:lnTo>
                  <a:lnTo>
                    <a:pt x="3164395" y="397141"/>
                  </a:lnTo>
                  <a:lnTo>
                    <a:pt x="3164268" y="401104"/>
                  </a:lnTo>
                  <a:lnTo>
                    <a:pt x="3163646" y="399834"/>
                  </a:lnTo>
                  <a:lnTo>
                    <a:pt x="3162998" y="398792"/>
                  </a:lnTo>
                  <a:lnTo>
                    <a:pt x="3162871" y="398564"/>
                  </a:lnTo>
                  <a:lnTo>
                    <a:pt x="3163074" y="398564"/>
                  </a:lnTo>
                  <a:lnTo>
                    <a:pt x="3163951" y="397141"/>
                  </a:lnTo>
                  <a:lnTo>
                    <a:pt x="3164167" y="396722"/>
                  </a:lnTo>
                  <a:lnTo>
                    <a:pt x="3163798" y="396024"/>
                  </a:lnTo>
                  <a:lnTo>
                    <a:pt x="3163900" y="396214"/>
                  </a:lnTo>
                  <a:lnTo>
                    <a:pt x="3164167" y="396722"/>
                  </a:lnTo>
                  <a:lnTo>
                    <a:pt x="3164395" y="397141"/>
                  </a:lnTo>
                  <a:lnTo>
                    <a:pt x="3164395" y="390918"/>
                  </a:lnTo>
                  <a:lnTo>
                    <a:pt x="3161182" y="390309"/>
                  </a:lnTo>
                  <a:lnTo>
                    <a:pt x="3161182" y="406184"/>
                  </a:lnTo>
                  <a:lnTo>
                    <a:pt x="3160890" y="406184"/>
                  </a:lnTo>
                  <a:lnTo>
                    <a:pt x="3160560" y="404914"/>
                  </a:lnTo>
                  <a:lnTo>
                    <a:pt x="3160306" y="406184"/>
                  </a:lnTo>
                  <a:lnTo>
                    <a:pt x="3159404" y="406184"/>
                  </a:lnTo>
                  <a:lnTo>
                    <a:pt x="3159493" y="408343"/>
                  </a:lnTo>
                  <a:lnTo>
                    <a:pt x="3158248" y="407454"/>
                  </a:lnTo>
                  <a:lnTo>
                    <a:pt x="3158045" y="406184"/>
                  </a:lnTo>
                  <a:lnTo>
                    <a:pt x="3157423" y="402374"/>
                  </a:lnTo>
                  <a:lnTo>
                    <a:pt x="3160560" y="402374"/>
                  </a:lnTo>
                  <a:lnTo>
                    <a:pt x="3160636" y="404914"/>
                  </a:lnTo>
                  <a:lnTo>
                    <a:pt x="3161182" y="406184"/>
                  </a:lnTo>
                  <a:lnTo>
                    <a:pt x="3161182" y="390309"/>
                  </a:lnTo>
                  <a:lnTo>
                    <a:pt x="3157817" y="389674"/>
                  </a:lnTo>
                  <a:lnTo>
                    <a:pt x="3156724" y="389102"/>
                  </a:lnTo>
                  <a:lnTo>
                    <a:pt x="3156724" y="402374"/>
                  </a:lnTo>
                  <a:lnTo>
                    <a:pt x="3153105" y="403644"/>
                  </a:lnTo>
                  <a:lnTo>
                    <a:pt x="3152330" y="403644"/>
                  </a:lnTo>
                  <a:lnTo>
                    <a:pt x="3152521" y="402374"/>
                  </a:lnTo>
                  <a:lnTo>
                    <a:pt x="3156724" y="402374"/>
                  </a:lnTo>
                  <a:lnTo>
                    <a:pt x="3156724" y="389102"/>
                  </a:lnTo>
                  <a:lnTo>
                    <a:pt x="3155416" y="388404"/>
                  </a:lnTo>
                  <a:lnTo>
                    <a:pt x="3151771" y="389674"/>
                  </a:lnTo>
                  <a:lnTo>
                    <a:pt x="3150844" y="389674"/>
                  </a:lnTo>
                  <a:lnTo>
                    <a:pt x="3150146" y="392214"/>
                  </a:lnTo>
                  <a:lnTo>
                    <a:pt x="3150095" y="394754"/>
                  </a:lnTo>
                  <a:lnTo>
                    <a:pt x="3149333" y="394398"/>
                  </a:lnTo>
                  <a:lnTo>
                    <a:pt x="3149333" y="407454"/>
                  </a:lnTo>
                  <a:lnTo>
                    <a:pt x="3149308" y="408597"/>
                  </a:lnTo>
                  <a:lnTo>
                    <a:pt x="3149333" y="407454"/>
                  </a:lnTo>
                  <a:lnTo>
                    <a:pt x="3149333" y="394398"/>
                  </a:lnTo>
                  <a:lnTo>
                    <a:pt x="3147403" y="393484"/>
                  </a:lnTo>
                  <a:lnTo>
                    <a:pt x="3144824" y="392214"/>
                  </a:lnTo>
                  <a:lnTo>
                    <a:pt x="3145802" y="387134"/>
                  </a:lnTo>
                  <a:lnTo>
                    <a:pt x="3145193" y="387134"/>
                  </a:lnTo>
                  <a:lnTo>
                    <a:pt x="3143542" y="388404"/>
                  </a:lnTo>
                  <a:lnTo>
                    <a:pt x="3142411" y="389674"/>
                  </a:lnTo>
                  <a:lnTo>
                    <a:pt x="3141230" y="390944"/>
                  </a:lnTo>
                  <a:lnTo>
                    <a:pt x="3140379" y="389674"/>
                  </a:lnTo>
                  <a:lnTo>
                    <a:pt x="3140075" y="388404"/>
                  </a:lnTo>
                  <a:lnTo>
                    <a:pt x="3138068" y="385864"/>
                  </a:lnTo>
                  <a:lnTo>
                    <a:pt x="3137662" y="387134"/>
                  </a:lnTo>
                  <a:lnTo>
                    <a:pt x="3133852" y="387134"/>
                  </a:lnTo>
                  <a:lnTo>
                    <a:pt x="3132315" y="388404"/>
                  </a:lnTo>
                  <a:lnTo>
                    <a:pt x="3131032" y="388404"/>
                  </a:lnTo>
                  <a:lnTo>
                    <a:pt x="3132671" y="382054"/>
                  </a:lnTo>
                  <a:lnTo>
                    <a:pt x="3128556" y="380784"/>
                  </a:lnTo>
                  <a:lnTo>
                    <a:pt x="3127629" y="380784"/>
                  </a:lnTo>
                  <a:lnTo>
                    <a:pt x="3127375" y="379514"/>
                  </a:lnTo>
                  <a:lnTo>
                    <a:pt x="3128175" y="379514"/>
                  </a:lnTo>
                  <a:lnTo>
                    <a:pt x="3128683" y="380784"/>
                  </a:lnTo>
                  <a:lnTo>
                    <a:pt x="3129762" y="379514"/>
                  </a:lnTo>
                  <a:lnTo>
                    <a:pt x="3130435" y="378244"/>
                  </a:lnTo>
                  <a:lnTo>
                    <a:pt x="3130131" y="376974"/>
                  </a:lnTo>
                  <a:lnTo>
                    <a:pt x="3129838" y="375704"/>
                  </a:lnTo>
                  <a:lnTo>
                    <a:pt x="3128429" y="376974"/>
                  </a:lnTo>
                  <a:lnTo>
                    <a:pt x="3126841" y="376974"/>
                  </a:lnTo>
                  <a:lnTo>
                    <a:pt x="3124606" y="375704"/>
                  </a:lnTo>
                  <a:lnTo>
                    <a:pt x="3123882" y="376974"/>
                  </a:lnTo>
                  <a:lnTo>
                    <a:pt x="3123831" y="379514"/>
                  </a:lnTo>
                  <a:lnTo>
                    <a:pt x="3121774" y="379514"/>
                  </a:lnTo>
                  <a:lnTo>
                    <a:pt x="3118891" y="383324"/>
                  </a:lnTo>
                  <a:lnTo>
                    <a:pt x="3118942" y="385864"/>
                  </a:lnTo>
                  <a:lnTo>
                    <a:pt x="3121749" y="387134"/>
                  </a:lnTo>
                  <a:lnTo>
                    <a:pt x="3123603" y="387134"/>
                  </a:lnTo>
                  <a:lnTo>
                    <a:pt x="3122447" y="390944"/>
                  </a:lnTo>
                  <a:lnTo>
                    <a:pt x="3121723" y="392214"/>
                  </a:lnTo>
                  <a:lnTo>
                    <a:pt x="3124885" y="393484"/>
                  </a:lnTo>
                  <a:lnTo>
                    <a:pt x="3126765" y="394754"/>
                  </a:lnTo>
                  <a:lnTo>
                    <a:pt x="3128505" y="392214"/>
                  </a:lnTo>
                  <a:lnTo>
                    <a:pt x="3128822" y="392214"/>
                  </a:lnTo>
                  <a:lnTo>
                    <a:pt x="3130258" y="390944"/>
                  </a:lnTo>
                  <a:lnTo>
                    <a:pt x="3131032" y="390944"/>
                  </a:lnTo>
                  <a:lnTo>
                    <a:pt x="3131439" y="392214"/>
                  </a:lnTo>
                  <a:lnTo>
                    <a:pt x="3131921" y="394754"/>
                  </a:lnTo>
                  <a:lnTo>
                    <a:pt x="3133052" y="396024"/>
                  </a:lnTo>
                  <a:lnTo>
                    <a:pt x="3134652" y="397294"/>
                  </a:lnTo>
                  <a:lnTo>
                    <a:pt x="3134347" y="398564"/>
                  </a:lnTo>
                  <a:lnTo>
                    <a:pt x="3133394" y="398564"/>
                  </a:lnTo>
                  <a:lnTo>
                    <a:pt x="3133344" y="399834"/>
                  </a:lnTo>
                  <a:lnTo>
                    <a:pt x="3131820" y="398564"/>
                  </a:lnTo>
                  <a:lnTo>
                    <a:pt x="3130461" y="399834"/>
                  </a:lnTo>
                  <a:lnTo>
                    <a:pt x="3130740" y="401104"/>
                  </a:lnTo>
                  <a:lnTo>
                    <a:pt x="3130664" y="402374"/>
                  </a:lnTo>
                  <a:lnTo>
                    <a:pt x="3130410" y="403644"/>
                  </a:lnTo>
                  <a:lnTo>
                    <a:pt x="3131185" y="404914"/>
                  </a:lnTo>
                  <a:lnTo>
                    <a:pt x="3134322" y="404914"/>
                  </a:lnTo>
                  <a:lnTo>
                    <a:pt x="3136061" y="403644"/>
                  </a:lnTo>
                  <a:lnTo>
                    <a:pt x="3137636" y="407454"/>
                  </a:lnTo>
                  <a:lnTo>
                    <a:pt x="3138919" y="407454"/>
                  </a:lnTo>
                  <a:lnTo>
                    <a:pt x="3141776" y="406184"/>
                  </a:lnTo>
                  <a:lnTo>
                    <a:pt x="3143364" y="407454"/>
                  </a:lnTo>
                  <a:lnTo>
                    <a:pt x="3146374" y="409994"/>
                  </a:lnTo>
                  <a:lnTo>
                    <a:pt x="3147707" y="409994"/>
                  </a:lnTo>
                  <a:lnTo>
                    <a:pt x="3149358" y="408597"/>
                  </a:lnTo>
                  <a:lnTo>
                    <a:pt x="3150857" y="408597"/>
                  </a:lnTo>
                  <a:lnTo>
                    <a:pt x="3152648" y="409994"/>
                  </a:lnTo>
                  <a:lnTo>
                    <a:pt x="3154108" y="409994"/>
                  </a:lnTo>
                  <a:lnTo>
                    <a:pt x="3149638" y="413804"/>
                  </a:lnTo>
                  <a:lnTo>
                    <a:pt x="3146577" y="415074"/>
                  </a:lnTo>
                  <a:lnTo>
                    <a:pt x="3146602" y="416496"/>
                  </a:lnTo>
                  <a:lnTo>
                    <a:pt x="3146044" y="416585"/>
                  </a:lnTo>
                  <a:lnTo>
                    <a:pt x="3145117" y="415937"/>
                  </a:lnTo>
                  <a:lnTo>
                    <a:pt x="3143288" y="417271"/>
                  </a:lnTo>
                  <a:lnTo>
                    <a:pt x="3143643" y="418350"/>
                  </a:lnTo>
                  <a:lnTo>
                    <a:pt x="3143593" y="419201"/>
                  </a:lnTo>
                  <a:lnTo>
                    <a:pt x="3143593" y="419696"/>
                  </a:lnTo>
                  <a:lnTo>
                    <a:pt x="3146221" y="419747"/>
                  </a:lnTo>
                  <a:lnTo>
                    <a:pt x="3146501" y="419125"/>
                  </a:lnTo>
                  <a:lnTo>
                    <a:pt x="3146666" y="418782"/>
                  </a:lnTo>
                  <a:lnTo>
                    <a:pt x="3146704" y="420154"/>
                  </a:lnTo>
                  <a:lnTo>
                    <a:pt x="3146729" y="421424"/>
                  </a:lnTo>
                  <a:lnTo>
                    <a:pt x="3147631" y="422694"/>
                  </a:lnTo>
                  <a:lnTo>
                    <a:pt x="3151301" y="423964"/>
                  </a:lnTo>
                  <a:lnTo>
                    <a:pt x="3153753" y="423964"/>
                  </a:lnTo>
                  <a:lnTo>
                    <a:pt x="3152673" y="426504"/>
                  </a:lnTo>
                  <a:lnTo>
                    <a:pt x="3152178" y="427774"/>
                  </a:lnTo>
                  <a:lnTo>
                    <a:pt x="3152279" y="429044"/>
                  </a:lnTo>
                  <a:lnTo>
                    <a:pt x="3152381" y="430314"/>
                  </a:lnTo>
                  <a:lnTo>
                    <a:pt x="3151378" y="431584"/>
                  </a:lnTo>
                  <a:lnTo>
                    <a:pt x="3151073" y="432854"/>
                  </a:lnTo>
                  <a:lnTo>
                    <a:pt x="3151568" y="434124"/>
                  </a:lnTo>
                  <a:lnTo>
                    <a:pt x="3152381" y="434124"/>
                  </a:lnTo>
                  <a:lnTo>
                    <a:pt x="3153079" y="435394"/>
                  </a:lnTo>
                  <a:lnTo>
                    <a:pt x="3152254" y="435394"/>
                  </a:lnTo>
                  <a:lnTo>
                    <a:pt x="3151390" y="436664"/>
                  </a:lnTo>
                  <a:lnTo>
                    <a:pt x="3150019" y="436664"/>
                  </a:lnTo>
                  <a:lnTo>
                    <a:pt x="3149485" y="437934"/>
                  </a:lnTo>
                  <a:lnTo>
                    <a:pt x="3151352" y="439204"/>
                  </a:lnTo>
                  <a:lnTo>
                    <a:pt x="3150971" y="440474"/>
                  </a:lnTo>
                  <a:lnTo>
                    <a:pt x="3153854" y="440474"/>
                  </a:lnTo>
                  <a:lnTo>
                    <a:pt x="3153791" y="441642"/>
                  </a:lnTo>
                  <a:lnTo>
                    <a:pt x="3153029" y="441642"/>
                  </a:lnTo>
                  <a:lnTo>
                    <a:pt x="3151594" y="443014"/>
                  </a:lnTo>
                  <a:lnTo>
                    <a:pt x="3151213" y="441642"/>
                  </a:lnTo>
                  <a:lnTo>
                    <a:pt x="3150362" y="441642"/>
                  </a:lnTo>
                  <a:lnTo>
                    <a:pt x="3150514" y="443014"/>
                  </a:lnTo>
                  <a:lnTo>
                    <a:pt x="3148609" y="443014"/>
                  </a:lnTo>
                  <a:lnTo>
                    <a:pt x="3148533" y="441642"/>
                  </a:lnTo>
                  <a:lnTo>
                    <a:pt x="3148203" y="440474"/>
                  </a:lnTo>
                  <a:lnTo>
                    <a:pt x="3145955" y="437934"/>
                  </a:lnTo>
                  <a:lnTo>
                    <a:pt x="3146272" y="436664"/>
                  </a:lnTo>
                  <a:lnTo>
                    <a:pt x="3144901" y="434124"/>
                  </a:lnTo>
                  <a:lnTo>
                    <a:pt x="3145650" y="432854"/>
                  </a:lnTo>
                  <a:lnTo>
                    <a:pt x="3140976" y="432854"/>
                  </a:lnTo>
                  <a:lnTo>
                    <a:pt x="3139427" y="435394"/>
                  </a:lnTo>
                  <a:lnTo>
                    <a:pt x="3139300" y="436664"/>
                  </a:lnTo>
                  <a:lnTo>
                    <a:pt x="3141154" y="436664"/>
                  </a:lnTo>
                  <a:lnTo>
                    <a:pt x="3141776" y="437934"/>
                  </a:lnTo>
                  <a:lnTo>
                    <a:pt x="3141383" y="439204"/>
                  </a:lnTo>
                  <a:lnTo>
                    <a:pt x="3135553" y="439204"/>
                  </a:lnTo>
                  <a:lnTo>
                    <a:pt x="3134220" y="440474"/>
                  </a:lnTo>
                  <a:lnTo>
                    <a:pt x="3133318" y="441642"/>
                  </a:lnTo>
                  <a:lnTo>
                    <a:pt x="3133090" y="441642"/>
                  </a:lnTo>
                  <a:lnTo>
                    <a:pt x="3132798" y="443014"/>
                  </a:lnTo>
                  <a:lnTo>
                    <a:pt x="3132620" y="443014"/>
                  </a:lnTo>
                  <a:lnTo>
                    <a:pt x="3132353" y="441642"/>
                  </a:lnTo>
                  <a:lnTo>
                    <a:pt x="3131896" y="440474"/>
                  </a:lnTo>
                  <a:lnTo>
                    <a:pt x="3131286" y="440474"/>
                  </a:lnTo>
                  <a:lnTo>
                    <a:pt x="3131007" y="439204"/>
                  </a:lnTo>
                  <a:lnTo>
                    <a:pt x="3126498" y="437934"/>
                  </a:lnTo>
                  <a:lnTo>
                    <a:pt x="3123184" y="439204"/>
                  </a:lnTo>
                  <a:lnTo>
                    <a:pt x="3119336" y="439204"/>
                  </a:lnTo>
                  <a:lnTo>
                    <a:pt x="3119018" y="440474"/>
                  </a:lnTo>
                  <a:lnTo>
                    <a:pt x="3118205" y="440474"/>
                  </a:lnTo>
                  <a:lnTo>
                    <a:pt x="3118320" y="441642"/>
                  </a:lnTo>
                  <a:lnTo>
                    <a:pt x="3115335" y="441642"/>
                  </a:lnTo>
                  <a:lnTo>
                    <a:pt x="3110928" y="445554"/>
                  </a:lnTo>
                  <a:lnTo>
                    <a:pt x="3110623" y="448094"/>
                  </a:lnTo>
                  <a:lnTo>
                    <a:pt x="3113417" y="450634"/>
                  </a:lnTo>
                  <a:lnTo>
                    <a:pt x="3112719" y="451904"/>
                  </a:lnTo>
                  <a:lnTo>
                    <a:pt x="3111182" y="453174"/>
                  </a:lnTo>
                  <a:lnTo>
                    <a:pt x="3115703" y="453174"/>
                  </a:lnTo>
                  <a:lnTo>
                    <a:pt x="3115526" y="451904"/>
                  </a:lnTo>
                  <a:lnTo>
                    <a:pt x="3117380" y="453174"/>
                  </a:lnTo>
                  <a:lnTo>
                    <a:pt x="3119640" y="454444"/>
                  </a:lnTo>
                  <a:lnTo>
                    <a:pt x="3122257" y="453174"/>
                  </a:lnTo>
                  <a:lnTo>
                    <a:pt x="3123336" y="453174"/>
                  </a:lnTo>
                  <a:lnTo>
                    <a:pt x="3123336" y="451904"/>
                  </a:lnTo>
                  <a:lnTo>
                    <a:pt x="3123984" y="450634"/>
                  </a:lnTo>
                  <a:lnTo>
                    <a:pt x="3127070" y="450634"/>
                  </a:lnTo>
                  <a:lnTo>
                    <a:pt x="3128683" y="449364"/>
                  </a:lnTo>
                  <a:lnTo>
                    <a:pt x="3130181" y="449364"/>
                  </a:lnTo>
                  <a:lnTo>
                    <a:pt x="3131185" y="448094"/>
                  </a:lnTo>
                  <a:lnTo>
                    <a:pt x="3131947" y="446824"/>
                  </a:lnTo>
                  <a:lnTo>
                    <a:pt x="3131921" y="449364"/>
                  </a:lnTo>
                  <a:lnTo>
                    <a:pt x="3131743" y="449364"/>
                  </a:lnTo>
                  <a:lnTo>
                    <a:pt x="3130969" y="454444"/>
                  </a:lnTo>
                  <a:lnTo>
                    <a:pt x="3131820" y="455714"/>
                  </a:lnTo>
                  <a:lnTo>
                    <a:pt x="3135604" y="456984"/>
                  </a:lnTo>
                  <a:lnTo>
                    <a:pt x="3138043" y="456984"/>
                  </a:lnTo>
                  <a:lnTo>
                    <a:pt x="3137966" y="458254"/>
                  </a:lnTo>
                  <a:lnTo>
                    <a:pt x="3136608" y="458254"/>
                  </a:lnTo>
                  <a:lnTo>
                    <a:pt x="3136608" y="459524"/>
                  </a:lnTo>
                  <a:lnTo>
                    <a:pt x="3137192" y="460794"/>
                  </a:lnTo>
                  <a:lnTo>
                    <a:pt x="3137992" y="460794"/>
                  </a:lnTo>
                  <a:lnTo>
                    <a:pt x="3139300" y="462064"/>
                  </a:lnTo>
                  <a:lnTo>
                    <a:pt x="3141357" y="462064"/>
                  </a:lnTo>
                  <a:lnTo>
                    <a:pt x="3141332" y="464604"/>
                  </a:lnTo>
                  <a:lnTo>
                    <a:pt x="3142361" y="465874"/>
                  </a:lnTo>
                  <a:lnTo>
                    <a:pt x="3142081" y="467144"/>
                  </a:lnTo>
                  <a:lnTo>
                    <a:pt x="3141408" y="468414"/>
                  </a:lnTo>
                  <a:lnTo>
                    <a:pt x="3140329" y="469684"/>
                  </a:lnTo>
                  <a:lnTo>
                    <a:pt x="3138944" y="469684"/>
                  </a:lnTo>
                  <a:lnTo>
                    <a:pt x="3138271" y="470954"/>
                  </a:lnTo>
                  <a:lnTo>
                    <a:pt x="3136214" y="470954"/>
                  </a:lnTo>
                  <a:lnTo>
                    <a:pt x="3135757" y="469684"/>
                  </a:lnTo>
                  <a:lnTo>
                    <a:pt x="3135058" y="469684"/>
                  </a:lnTo>
                  <a:lnTo>
                    <a:pt x="3132391" y="467144"/>
                  </a:lnTo>
                  <a:lnTo>
                    <a:pt x="3125495" y="467144"/>
                  </a:lnTo>
                  <a:lnTo>
                    <a:pt x="3124289" y="464604"/>
                  </a:lnTo>
                  <a:lnTo>
                    <a:pt x="3123311" y="464604"/>
                  </a:lnTo>
                  <a:lnTo>
                    <a:pt x="3124339" y="463334"/>
                  </a:lnTo>
                  <a:lnTo>
                    <a:pt x="3124682" y="460794"/>
                  </a:lnTo>
                  <a:lnTo>
                    <a:pt x="3123260" y="458254"/>
                  </a:lnTo>
                  <a:lnTo>
                    <a:pt x="3118561" y="458254"/>
                  </a:lnTo>
                  <a:lnTo>
                    <a:pt x="3116148" y="454444"/>
                  </a:lnTo>
                  <a:lnTo>
                    <a:pt x="3114700" y="458254"/>
                  </a:lnTo>
                  <a:lnTo>
                    <a:pt x="3111982" y="458254"/>
                  </a:lnTo>
                  <a:lnTo>
                    <a:pt x="3111512" y="462064"/>
                  </a:lnTo>
                  <a:lnTo>
                    <a:pt x="3112566" y="462064"/>
                  </a:lnTo>
                  <a:lnTo>
                    <a:pt x="3111779" y="464604"/>
                  </a:lnTo>
                  <a:lnTo>
                    <a:pt x="3111411" y="467144"/>
                  </a:lnTo>
                  <a:lnTo>
                    <a:pt x="3110776" y="467144"/>
                  </a:lnTo>
                  <a:lnTo>
                    <a:pt x="3108845" y="468414"/>
                  </a:lnTo>
                  <a:lnTo>
                    <a:pt x="3108350" y="468414"/>
                  </a:lnTo>
                  <a:lnTo>
                    <a:pt x="3108198" y="469684"/>
                  </a:lnTo>
                  <a:lnTo>
                    <a:pt x="3107944" y="469684"/>
                  </a:lnTo>
                  <a:lnTo>
                    <a:pt x="3107969" y="470954"/>
                  </a:lnTo>
                  <a:lnTo>
                    <a:pt x="3108490" y="470954"/>
                  </a:lnTo>
                  <a:lnTo>
                    <a:pt x="3108591" y="472224"/>
                  </a:lnTo>
                  <a:lnTo>
                    <a:pt x="3110026" y="473494"/>
                  </a:lnTo>
                  <a:lnTo>
                    <a:pt x="3112960" y="473494"/>
                  </a:lnTo>
                  <a:lnTo>
                    <a:pt x="3117100" y="473494"/>
                  </a:lnTo>
                  <a:lnTo>
                    <a:pt x="3115449" y="472224"/>
                  </a:lnTo>
                  <a:lnTo>
                    <a:pt x="3114319" y="472224"/>
                  </a:lnTo>
                  <a:lnTo>
                    <a:pt x="3115297" y="470954"/>
                  </a:lnTo>
                  <a:lnTo>
                    <a:pt x="3115526" y="469684"/>
                  </a:lnTo>
                  <a:lnTo>
                    <a:pt x="3114268" y="468414"/>
                  </a:lnTo>
                  <a:lnTo>
                    <a:pt x="3114776" y="468414"/>
                  </a:lnTo>
                  <a:lnTo>
                    <a:pt x="3115576" y="469684"/>
                  </a:lnTo>
                  <a:lnTo>
                    <a:pt x="3118332" y="469684"/>
                  </a:lnTo>
                  <a:lnTo>
                    <a:pt x="3119209" y="470954"/>
                  </a:lnTo>
                  <a:lnTo>
                    <a:pt x="3119513" y="472224"/>
                  </a:lnTo>
                  <a:lnTo>
                    <a:pt x="3122155" y="472224"/>
                  </a:lnTo>
                  <a:lnTo>
                    <a:pt x="3121749" y="473494"/>
                  </a:lnTo>
                  <a:lnTo>
                    <a:pt x="3121863" y="476034"/>
                  </a:lnTo>
                  <a:lnTo>
                    <a:pt x="3121901" y="477304"/>
                  </a:lnTo>
                  <a:lnTo>
                    <a:pt x="3122079" y="478574"/>
                  </a:lnTo>
                  <a:lnTo>
                    <a:pt x="3122523" y="479844"/>
                  </a:lnTo>
                  <a:lnTo>
                    <a:pt x="3121101" y="479844"/>
                  </a:lnTo>
                  <a:lnTo>
                    <a:pt x="3119336" y="478574"/>
                  </a:lnTo>
                  <a:lnTo>
                    <a:pt x="3117812" y="479844"/>
                  </a:lnTo>
                  <a:lnTo>
                    <a:pt x="3116834" y="481114"/>
                  </a:lnTo>
                  <a:lnTo>
                    <a:pt x="3116656" y="482384"/>
                  </a:lnTo>
                  <a:lnTo>
                    <a:pt x="3117481" y="483654"/>
                  </a:lnTo>
                  <a:lnTo>
                    <a:pt x="3117989" y="483654"/>
                  </a:lnTo>
                  <a:lnTo>
                    <a:pt x="3118408" y="484924"/>
                  </a:lnTo>
                  <a:lnTo>
                    <a:pt x="3117964" y="484924"/>
                  </a:lnTo>
                  <a:lnTo>
                    <a:pt x="3118205" y="486194"/>
                  </a:lnTo>
                  <a:lnTo>
                    <a:pt x="3119412" y="487464"/>
                  </a:lnTo>
                  <a:lnTo>
                    <a:pt x="3120072" y="487464"/>
                  </a:lnTo>
                  <a:lnTo>
                    <a:pt x="3120669" y="488734"/>
                  </a:lnTo>
                  <a:lnTo>
                    <a:pt x="3120999" y="488734"/>
                  </a:lnTo>
                  <a:lnTo>
                    <a:pt x="3121050" y="490004"/>
                  </a:lnTo>
                  <a:lnTo>
                    <a:pt x="3119183" y="492544"/>
                  </a:lnTo>
                  <a:lnTo>
                    <a:pt x="3119437" y="493814"/>
                  </a:lnTo>
                  <a:lnTo>
                    <a:pt x="3120047" y="497624"/>
                  </a:lnTo>
                  <a:lnTo>
                    <a:pt x="3117570" y="497624"/>
                  </a:lnTo>
                  <a:lnTo>
                    <a:pt x="3117735" y="496849"/>
                  </a:lnTo>
                  <a:lnTo>
                    <a:pt x="3117964" y="495490"/>
                  </a:lnTo>
                  <a:lnTo>
                    <a:pt x="3117964" y="493712"/>
                  </a:lnTo>
                  <a:lnTo>
                    <a:pt x="3115780" y="491248"/>
                  </a:lnTo>
                  <a:lnTo>
                    <a:pt x="3114751" y="491248"/>
                  </a:lnTo>
                  <a:lnTo>
                    <a:pt x="3112643" y="492074"/>
                  </a:lnTo>
                  <a:lnTo>
                    <a:pt x="3112211" y="492074"/>
                  </a:lnTo>
                  <a:lnTo>
                    <a:pt x="3112084" y="491629"/>
                  </a:lnTo>
                  <a:lnTo>
                    <a:pt x="3113887" y="489813"/>
                  </a:lnTo>
                  <a:lnTo>
                    <a:pt x="3114116" y="488759"/>
                  </a:lnTo>
                  <a:lnTo>
                    <a:pt x="3114027" y="488556"/>
                  </a:lnTo>
                  <a:lnTo>
                    <a:pt x="3113582" y="487603"/>
                  </a:lnTo>
                  <a:lnTo>
                    <a:pt x="3112528" y="485292"/>
                  </a:lnTo>
                  <a:lnTo>
                    <a:pt x="3110661" y="483870"/>
                  </a:lnTo>
                  <a:lnTo>
                    <a:pt x="3110522" y="483870"/>
                  </a:lnTo>
                  <a:lnTo>
                    <a:pt x="3107359" y="482307"/>
                  </a:lnTo>
                  <a:lnTo>
                    <a:pt x="3104731" y="483108"/>
                  </a:lnTo>
                  <a:lnTo>
                    <a:pt x="3104121" y="483514"/>
                  </a:lnTo>
                  <a:lnTo>
                    <a:pt x="3103575" y="483514"/>
                  </a:lnTo>
                  <a:lnTo>
                    <a:pt x="3103575" y="483870"/>
                  </a:lnTo>
                  <a:lnTo>
                    <a:pt x="3102953" y="484289"/>
                  </a:lnTo>
                  <a:lnTo>
                    <a:pt x="3102635" y="484289"/>
                  </a:lnTo>
                  <a:lnTo>
                    <a:pt x="3101136" y="483870"/>
                  </a:lnTo>
                  <a:lnTo>
                    <a:pt x="3099397" y="484289"/>
                  </a:lnTo>
                  <a:lnTo>
                    <a:pt x="3099155" y="484289"/>
                  </a:lnTo>
                  <a:lnTo>
                    <a:pt x="3098482" y="484949"/>
                  </a:lnTo>
                  <a:lnTo>
                    <a:pt x="3097720" y="485292"/>
                  </a:lnTo>
                  <a:lnTo>
                    <a:pt x="3096730" y="485292"/>
                  </a:lnTo>
                  <a:lnTo>
                    <a:pt x="3096755" y="485152"/>
                  </a:lnTo>
                  <a:lnTo>
                    <a:pt x="3096882" y="484289"/>
                  </a:lnTo>
                  <a:lnTo>
                    <a:pt x="3097301" y="484289"/>
                  </a:lnTo>
                  <a:lnTo>
                    <a:pt x="3098279" y="483870"/>
                  </a:lnTo>
                  <a:lnTo>
                    <a:pt x="3101136" y="483870"/>
                  </a:lnTo>
                  <a:lnTo>
                    <a:pt x="3103575" y="483870"/>
                  </a:lnTo>
                  <a:lnTo>
                    <a:pt x="3103575" y="483514"/>
                  </a:lnTo>
                  <a:lnTo>
                    <a:pt x="3099092" y="483514"/>
                  </a:lnTo>
                  <a:lnTo>
                    <a:pt x="3100006" y="483108"/>
                  </a:lnTo>
                  <a:lnTo>
                    <a:pt x="3099866" y="483108"/>
                  </a:lnTo>
                  <a:lnTo>
                    <a:pt x="3099943" y="482942"/>
                  </a:lnTo>
                  <a:lnTo>
                    <a:pt x="3100019" y="482765"/>
                  </a:lnTo>
                  <a:lnTo>
                    <a:pt x="3100108" y="482561"/>
                  </a:lnTo>
                  <a:lnTo>
                    <a:pt x="3100222" y="482307"/>
                  </a:lnTo>
                  <a:lnTo>
                    <a:pt x="3101035" y="480453"/>
                  </a:lnTo>
                  <a:lnTo>
                    <a:pt x="3104121" y="476783"/>
                  </a:lnTo>
                  <a:lnTo>
                    <a:pt x="3103778" y="474903"/>
                  </a:lnTo>
                  <a:lnTo>
                    <a:pt x="3102597" y="473722"/>
                  </a:lnTo>
                  <a:lnTo>
                    <a:pt x="3104375" y="473278"/>
                  </a:lnTo>
                  <a:lnTo>
                    <a:pt x="3104134" y="473278"/>
                  </a:lnTo>
                  <a:lnTo>
                    <a:pt x="3105137" y="472795"/>
                  </a:lnTo>
                  <a:lnTo>
                    <a:pt x="3105670" y="471817"/>
                  </a:lnTo>
                  <a:lnTo>
                    <a:pt x="3105759" y="471665"/>
                  </a:lnTo>
                  <a:lnTo>
                    <a:pt x="3105975" y="471258"/>
                  </a:lnTo>
                  <a:lnTo>
                    <a:pt x="3106343" y="470509"/>
                  </a:lnTo>
                  <a:lnTo>
                    <a:pt x="3106229" y="470230"/>
                  </a:lnTo>
                  <a:lnTo>
                    <a:pt x="3106153" y="470039"/>
                  </a:lnTo>
                  <a:lnTo>
                    <a:pt x="3106064" y="469785"/>
                  </a:lnTo>
                  <a:lnTo>
                    <a:pt x="3105950" y="469480"/>
                  </a:lnTo>
                  <a:lnTo>
                    <a:pt x="3105607" y="468909"/>
                  </a:lnTo>
                  <a:lnTo>
                    <a:pt x="3103499" y="467499"/>
                  </a:lnTo>
                  <a:lnTo>
                    <a:pt x="3100921" y="467499"/>
                  </a:lnTo>
                  <a:lnTo>
                    <a:pt x="3103054" y="467194"/>
                  </a:lnTo>
                  <a:lnTo>
                    <a:pt x="3100120" y="467194"/>
                  </a:lnTo>
                  <a:lnTo>
                    <a:pt x="3100120" y="467499"/>
                  </a:lnTo>
                  <a:lnTo>
                    <a:pt x="3099231" y="468909"/>
                  </a:lnTo>
                  <a:lnTo>
                    <a:pt x="3099308" y="471258"/>
                  </a:lnTo>
                  <a:lnTo>
                    <a:pt x="3098177" y="470509"/>
                  </a:lnTo>
                  <a:lnTo>
                    <a:pt x="3097403" y="470039"/>
                  </a:lnTo>
                  <a:lnTo>
                    <a:pt x="3096996" y="469785"/>
                  </a:lnTo>
                  <a:lnTo>
                    <a:pt x="3094444" y="468376"/>
                  </a:lnTo>
                  <a:lnTo>
                    <a:pt x="3093453" y="467499"/>
                  </a:lnTo>
                  <a:lnTo>
                    <a:pt x="3093097" y="467499"/>
                  </a:lnTo>
                  <a:lnTo>
                    <a:pt x="3092107" y="468909"/>
                  </a:lnTo>
                  <a:lnTo>
                    <a:pt x="3092272" y="468909"/>
                  </a:lnTo>
                  <a:lnTo>
                    <a:pt x="3091446" y="469480"/>
                  </a:lnTo>
                  <a:lnTo>
                    <a:pt x="3090773" y="470039"/>
                  </a:lnTo>
                  <a:lnTo>
                    <a:pt x="3090824" y="468909"/>
                  </a:lnTo>
                  <a:lnTo>
                    <a:pt x="3090545" y="468122"/>
                  </a:lnTo>
                  <a:lnTo>
                    <a:pt x="3089732" y="467499"/>
                  </a:lnTo>
                  <a:lnTo>
                    <a:pt x="3089440" y="467499"/>
                  </a:lnTo>
                  <a:lnTo>
                    <a:pt x="3089541" y="467360"/>
                  </a:lnTo>
                  <a:lnTo>
                    <a:pt x="3089732" y="467499"/>
                  </a:lnTo>
                  <a:lnTo>
                    <a:pt x="3093097" y="467499"/>
                  </a:lnTo>
                  <a:lnTo>
                    <a:pt x="3093224" y="467296"/>
                  </a:lnTo>
                  <a:lnTo>
                    <a:pt x="3093453" y="467499"/>
                  </a:lnTo>
                  <a:lnTo>
                    <a:pt x="3100120" y="467499"/>
                  </a:lnTo>
                  <a:lnTo>
                    <a:pt x="3100120" y="467194"/>
                  </a:lnTo>
                  <a:lnTo>
                    <a:pt x="3093301" y="467194"/>
                  </a:lnTo>
                  <a:lnTo>
                    <a:pt x="3093123" y="467194"/>
                  </a:lnTo>
                  <a:lnTo>
                    <a:pt x="3089643" y="467194"/>
                  </a:lnTo>
                  <a:lnTo>
                    <a:pt x="3090405" y="466064"/>
                  </a:lnTo>
                  <a:lnTo>
                    <a:pt x="3091421" y="464566"/>
                  </a:lnTo>
                  <a:lnTo>
                    <a:pt x="3090151" y="462102"/>
                  </a:lnTo>
                  <a:lnTo>
                    <a:pt x="3087281" y="460667"/>
                  </a:lnTo>
                  <a:lnTo>
                    <a:pt x="3087560" y="460400"/>
                  </a:lnTo>
                  <a:lnTo>
                    <a:pt x="3088132" y="459663"/>
                  </a:lnTo>
                  <a:lnTo>
                    <a:pt x="3088436" y="459016"/>
                  </a:lnTo>
                  <a:lnTo>
                    <a:pt x="3088894" y="458355"/>
                  </a:lnTo>
                  <a:lnTo>
                    <a:pt x="3088957" y="458063"/>
                  </a:lnTo>
                  <a:lnTo>
                    <a:pt x="3089046" y="457657"/>
                  </a:lnTo>
                  <a:lnTo>
                    <a:pt x="3091611" y="459016"/>
                  </a:lnTo>
                  <a:lnTo>
                    <a:pt x="3093008" y="459016"/>
                  </a:lnTo>
                  <a:lnTo>
                    <a:pt x="3093288" y="459816"/>
                  </a:lnTo>
                  <a:lnTo>
                    <a:pt x="3093809" y="460197"/>
                  </a:lnTo>
                  <a:lnTo>
                    <a:pt x="3096095" y="462876"/>
                  </a:lnTo>
                  <a:lnTo>
                    <a:pt x="3096945" y="463410"/>
                  </a:lnTo>
                  <a:lnTo>
                    <a:pt x="3098254" y="463080"/>
                  </a:lnTo>
                  <a:lnTo>
                    <a:pt x="3099981" y="463613"/>
                  </a:lnTo>
                  <a:lnTo>
                    <a:pt x="3102546" y="463410"/>
                  </a:lnTo>
                  <a:lnTo>
                    <a:pt x="3102787" y="463080"/>
                  </a:lnTo>
                  <a:lnTo>
                    <a:pt x="3104604" y="460667"/>
                  </a:lnTo>
                  <a:lnTo>
                    <a:pt x="3105670" y="459016"/>
                  </a:lnTo>
                  <a:lnTo>
                    <a:pt x="3106445" y="457657"/>
                  </a:lnTo>
                  <a:lnTo>
                    <a:pt x="3106686" y="457301"/>
                  </a:lnTo>
                  <a:lnTo>
                    <a:pt x="3106966" y="457136"/>
                  </a:lnTo>
                  <a:lnTo>
                    <a:pt x="3107156" y="456933"/>
                  </a:lnTo>
                  <a:lnTo>
                    <a:pt x="3107347" y="456780"/>
                  </a:lnTo>
                  <a:lnTo>
                    <a:pt x="3108147" y="456374"/>
                  </a:lnTo>
                  <a:lnTo>
                    <a:pt x="3108020" y="456374"/>
                  </a:lnTo>
                  <a:lnTo>
                    <a:pt x="3108998" y="455701"/>
                  </a:lnTo>
                  <a:lnTo>
                    <a:pt x="3110230" y="454952"/>
                  </a:lnTo>
                  <a:lnTo>
                    <a:pt x="3110407" y="454240"/>
                  </a:lnTo>
                  <a:lnTo>
                    <a:pt x="3109264" y="453339"/>
                  </a:lnTo>
                  <a:lnTo>
                    <a:pt x="3108947" y="453110"/>
                  </a:lnTo>
                  <a:lnTo>
                    <a:pt x="3108223" y="452691"/>
                  </a:lnTo>
                  <a:lnTo>
                    <a:pt x="3107359" y="453339"/>
                  </a:lnTo>
                  <a:lnTo>
                    <a:pt x="3107321" y="453110"/>
                  </a:lnTo>
                  <a:lnTo>
                    <a:pt x="3107220" y="452691"/>
                  </a:lnTo>
                  <a:lnTo>
                    <a:pt x="3107144" y="452361"/>
                  </a:lnTo>
                  <a:lnTo>
                    <a:pt x="3106839" y="451510"/>
                  </a:lnTo>
                  <a:lnTo>
                    <a:pt x="3106750" y="451154"/>
                  </a:lnTo>
                  <a:lnTo>
                    <a:pt x="3106636" y="450735"/>
                  </a:lnTo>
                  <a:lnTo>
                    <a:pt x="3106153" y="450176"/>
                  </a:lnTo>
                  <a:lnTo>
                    <a:pt x="3106445" y="450176"/>
                  </a:lnTo>
                  <a:lnTo>
                    <a:pt x="3105416" y="449732"/>
                  </a:lnTo>
                  <a:lnTo>
                    <a:pt x="3104959" y="449529"/>
                  </a:lnTo>
                  <a:lnTo>
                    <a:pt x="3103334" y="449224"/>
                  </a:lnTo>
                  <a:lnTo>
                    <a:pt x="3103930" y="449224"/>
                  </a:lnTo>
                  <a:lnTo>
                    <a:pt x="3104400" y="448322"/>
                  </a:lnTo>
                  <a:lnTo>
                    <a:pt x="3104426" y="447890"/>
                  </a:lnTo>
                  <a:lnTo>
                    <a:pt x="3104426" y="447636"/>
                  </a:lnTo>
                  <a:lnTo>
                    <a:pt x="3104451" y="446938"/>
                  </a:lnTo>
                  <a:lnTo>
                    <a:pt x="3104502" y="445414"/>
                  </a:lnTo>
                  <a:lnTo>
                    <a:pt x="3103651" y="444627"/>
                  </a:lnTo>
                  <a:lnTo>
                    <a:pt x="3103562" y="444284"/>
                  </a:lnTo>
                  <a:lnTo>
                    <a:pt x="3103461" y="443903"/>
                  </a:lnTo>
                  <a:lnTo>
                    <a:pt x="3103346" y="443471"/>
                  </a:lnTo>
                  <a:lnTo>
                    <a:pt x="3103143" y="442747"/>
                  </a:lnTo>
                  <a:lnTo>
                    <a:pt x="3103283" y="442747"/>
                  </a:lnTo>
                  <a:lnTo>
                    <a:pt x="3104527" y="441642"/>
                  </a:lnTo>
                  <a:lnTo>
                    <a:pt x="3102864" y="440537"/>
                  </a:lnTo>
                  <a:lnTo>
                    <a:pt x="3102521" y="440309"/>
                  </a:lnTo>
                  <a:lnTo>
                    <a:pt x="3102381" y="440309"/>
                  </a:lnTo>
                  <a:lnTo>
                    <a:pt x="3101187" y="440042"/>
                  </a:lnTo>
                  <a:lnTo>
                    <a:pt x="3100260" y="440309"/>
                  </a:lnTo>
                  <a:lnTo>
                    <a:pt x="3099587" y="440537"/>
                  </a:lnTo>
                  <a:lnTo>
                    <a:pt x="3097682" y="440537"/>
                  </a:lnTo>
                  <a:lnTo>
                    <a:pt x="3093999" y="439559"/>
                  </a:lnTo>
                  <a:lnTo>
                    <a:pt x="3093237" y="439559"/>
                  </a:lnTo>
                  <a:lnTo>
                    <a:pt x="3090100" y="441159"/>
                  </a:lnTo>
                  <a:lnTo>
                    <a:pt x="3088716" y="442290"/>
                  </a:lnTo>
                  <a:lnTo>
                    <a:pt x="3089567" y="445135"/>
                  </a:lnTo>
                  <a:lnTo>
                    <a:pt x="3088614" y="446938"/>
                  </a:lnTo>
                  <a:lnTo>
                    <a:pt x="3087586" y="446608"/>
                  </a:lnTo>
                  <a:lnTo>
                    <a:pt x="3086735" y="445414"/>
                  </a:lnTo>
                  <a:lnTo>
                    <a:pt x="3086582" y="445135"/>
                  </a:lnTo>
                  <a:lnTo>
                    <a:pt x="3086379" y="444627"/>
                  </a:lnTo>
                  <a:lnTo>
                    <a:pt x="3085808" y="444627"/>
                  </a:lnTo>
                  <a:lnTo>
                    <a:pt x="3085515" y="444284"/>
                  </a:lnTo>
                  <a:lnTo>
                    <a:pt x="3085274" y="444284"/>
                  </a:lnTo>
                  <a:lnTo>
                    <a:pt x="3085579" y="443903"/>
                  </a:lnTo>
                  <a:lnTo>
                    <a:pt x="3085973" y="443471"/>
                  </a:lnTo>
                  <a:lnTo>
                    <a:pt x="3086341" y="442747"/>
                  </a:lnTo>
                  <a:lnTo>
                    <a:pt x="3085922" y="442048"/>
                  </a:lnTo>
                  <a:lnTo>
                    <a:pt x="3084296" y="442290"/>
                  </a:lnTo>
                  <a:lnTo>
                    <a:pt x="3083877" y="442290"/>
                  </a:lnTo>
                  <a:lnTo>
                    <a:pt x="3082810" y="442747"/>
                  </a:lnTo>
                  <a:lnTo>
                    <a:pt x="3082633" y="442747"/>
                  </a:lnTo>
                  <a:lnTo>
                    <a:pt x="3082163" y="442290"/>
                  </a:lnTo>
                  <a:lnTo>
                    <a:pt x="3081388" y="441464"/>
                  </a:lnTo>
                  <a:lnTo>
                    <a:pt x="3080664" y="440537"/>
                  </a:lnTo>
                  <a:lnTo>
                    <a:pt x="3079864" y="439559"/>
                  </a:lnTo>
                  <a:lnTo>
                    <a:pt x="3079496" y="439559"/>
                  </a:lnTo>
                  <a:lnTo>
                    <a:pt x="3077895" y="439356"/>
                  </a:lnTo>
                  <a:lnTo>
                    <a:pt x="3076714" y="439839"/>
                  </a:lnTo>
                  <a:lnTo>
                    <a:pt x="3075724" y="439839"/>
                  </a:lnTo>
                  <a:lnTo>
                    <a:pt x="3073857" y="440537"/>
                  </a:lnTo>
                  <a:lnTo>
                    <a:pt x="3072574" y="438531"/>
                  </a:lnTo>
                  <a:lnTo>
                    <a:pt x="3072396" y="437730"/>
                  </a:lnTo>
                  <a:lnTo>
                    <a:pt x="3067050" y="434695"/>
                  </a:lnTo>
                  <a:lnTo>
                    <a:pt x="3063290" y="434695"/>
                  </a:lnTo>
                  <a:lnTo>
                    <a:pt x="3059480" y="439839"/>
                  </a:lnTo>
                  <a:lnTo>
                    <a:pt x="3059315" y="440309"/>
                  </a:lnTo>
                  <a:lnTo>
                    <a:pt x="3059290" y="440537"/>
                  </a:lnTo>
                  <a:lnTo>
                    <a:pt x="3059188" y="441159"/>
                  </a:lnTo>
                  <a:lnTo>
                    <a:pt x="3059125" y="441642"/>
                  </a:lnTo>
                  <a:lnTo>
                    <a:pt x="3059023" y="442290"/>
                  </a:lnTo>
                  <a:lnTo>
                    <a:pt x="3058922" y="442747"/>
                  </a:lnTo>
                  <a:lnTo>
                    <a:pt x="3058160" y="446138"/>
                  </a:lnTo>
                  <a:lnTo>
                    <a:pt x="3060115" y="446786"/>
                  </a:lnTo>
                  <a:lnTo>
                    <a:pt x="3060192" y="446938"/>
                  </a:lnTo>
                  <a:lnTo>
                    <a:pt x="3060674" y="447890"/>
                  </a:lnTo>
                  <a:lnTo>
                    <a:pt x="3060954" y="448322"/>
                  </a:lnTo>
                  <a:lnTo>
                    <a:pt x="3060814" y="448322"/>
                  </a:lnTo>
                  <a:lnTo>
                    <a:pt x="3061551" y="448792"/>
                  </a:lnTo>
                  <a:lnTo>
                    <a:pt x="3062008" y="449224"/>
                  </a:lnTo>
                  <a:lnTo>
                    <a:pt x="3061639" y="449732"/>
                  </a:lnTo>
                  <a:lnTo>
                    <a:pt x="3061170" y="450176"/>
                  </a:lnTo>
                  <a:lnTo>
                    <a:pt x="3060827" y="450481"/>
                  </a:lnTo>
                  <a:lnTo>
                    <a:pt x="3060827" y="451980"/>
                  </a:lnTo>
                  <a:lnTo>
                    <a:pt x="3063633" y="452691"/>
                  </a:lnTo>
                  <a:lnTo>
                    <a:pt x="3060319" y="452513"/>
                  </a:lnTo>
                  <a:lnTo>
                    <a:pt x="3059595" y="453288"/>
                  </a:lnTo>
                  <a:lnTo>
                    <a:pt x="3058591" y="453898"/>
                  </a:lnTo>
                  <a:lnTo>
                    <a:pt x="3058058" y="454571"/>
                  </a:lnTo>
                  <a:lnTo>
                    <a:pt x="3056763" y="454621"/>
                  </a:lnTo>
                  <a:lnTo>
                    <a:pt x="3056559" y="457034"/>
                  </a:lnTo>
                  <a:lnTo>
                    <a:pt x="3059392" y="459435"/>
                  </a:lnTo>
                  <a:lnTo>
                    <a:pt x="3060725" y="459270"/>
                  </a:lnTo>
                  <a:lnTo>
                    <a:pt x="3062528" y="458990"/>
                  </a:lnTo>
                  <a:lnTo>
                    <a:pt x="3063557" y="456704"/>
                  </a:lnTo>
                  <a:lnTo>
                    <a:pt x="3065716" y="457301"/>
                  </a:lnTo>
                  <a:lnTo>
                    <a:pt x="3065919" y="455803"/>
                  </a:lnTo>
                  <a:lnTo>
                    <a:pt x="3065996" y="455053"/>
                  </a:lnTo>
                  <a:lnTo>
                    <a:pt x="3063887" y="455472"/>
                  </a:lnTo>
                  <a:lnTo>
                    <a:pt x="3063710" y="452691"/>
                  </a:lnTo>
                  <a:lnTo>
                    <a:pt x="3065615" y="451980"/>
                  </a:lnTo>
                  <a:lnTo>
                    <a:pt x="3065424" y="451980"/>
                  </a:lnTo>
                  <a:lnTo>
                    <a:pt x="3065488" y="451243"/>
                  </a:lnTo>
                  <a:lnTo>
                    <a:pt x="3067799" y="451764"/>
                  </a:lnTo>
                  <a:lnTo>
                    <a:pt x="3070288" y="451154"/>
                  </a:lnTo>
                  <a:lnTo>
                    <a:pt x="3073247" y="448322"/>
                  </a:lnTo>
                  <a:lnTo>
                    <a:pt x="3074886" y="447890"/>
                  </a:lnTo>
                  <a:lnTo>
                    <a:pt x="3074695" y="447890"/>
                  </a:lnTo>
                  <a:lnTo>
                    <a:pt x="3075330" y="447636"/>
                  </a:lnTo>
                  <a:lnTo>
                    <a:pt x="3075432" y="448322"/>
                  </a:lnTo>
                  <a:lnTo>
                    <a:pt x="3076562" y="448322"/>
                  </a:lnTo>
                  <a:lnTo>
                    <a:pt x="3078442" y="447929"/>
                  </a:lnTo>
                  <a:lnTo>
                    <a:pt x="3079356" y="448322"/>
                  </a:lnTo>
                  <a:lnTo>
                    <a:pt x="3079673" y="448322"/>
                  </a:lnTo>
                  <a:lnTo>
                    <a:pt x="3081007" y="451154"/>
                  </a:lnTo>
                  <a:lnTo>
                    <a:pt x="3082150" y="451154"/>
                  </a:lnTo>
                  <a:lnTo>
                    <a:pt x="3083064" y="448322"/>
                  </a:lnTo>
                  <a:lnTo>
                    <a:pt x="3083268" y="448322"/>
                  </a:lnTo>
                  <a:lnTo>
                    <a:pt x="3084868" y="450176"/>
                  </a:lnTo>
                  <a:lnTo>
                    <a:pt x="3086023" y="449732"/>
                  </a:lnTo>
                  <a:lnTo>
                    <a:pt x="3086150" y="452361"/>
                  </a:lnTo>
                  <a:lnTo>
                    <a:pt x="3086951" y="453110"/>
                  </a:lnTo>
                  <a:lnTo>
                    <a:pt x="3086912" y="455218"/>
                  </a:lnTo>
                  <a:lnTo>
                    <a:pt x="3086176" y="456374"/>
                  </a:lnTo>
                  <a:lnTo>
                    <a:pt x="3086430" y="456933"/>
                  </a:lnTo>
                  <a:lnTo>
                    <a:pt x="3087001" y="457301"/>
                  </a:lnTo>
                  <a:lnTo>
                    <a:pt x="3086176" y="458063"/>
                  </a:lnTo>
                  <a:lnTo>
                    <a:pt x="3085630" y="459016"/>
                  </a:lnTo>
                  <a:lnTo>
                    <a:pt x="3085617" y="459816"/>
                  </a:lnTo>
                  <a:lnTo>
                    <a:pt x="3084588" y="459816"/>
                  </a:lnTo>
                  <a:lnTo>
                    <a:pt x="3083560" y="460197"/>
                  </a:lnTo>
                  <a:lnTo>
                    <a:pt x="3083369" y="460400"/>
                  </a:lnTo>
                  <a:lnTo>
                    <a:pt x="3083268" y="460667"/>
                  </a:lnTo>
                  <a:lnTo>
                    <a:pt x="3082683" y="462381"/>
                  </a:lnTo>
                  <a:lnTo>
                    <a:pt x="3080347" y="463613"/>
                  </a:lnTo>
                  <a:lnTo>
                    <a:pt x="3081591" y="464566"/>
                  </a:lnTo>
                  <a:lnTo>
                    <a:pt x="3082544" y="465239"/>
                  </a:lnTo>
                  <a:lnTo>
                    <a:pt x="3083191" y="466064"/>
                  </a:lnTo>
                  <a:lnTo>
                    <a:pt x="3083268" y="466547"/>
                  </a:lnTo>
                  <a:lnTo>
                    <a:pt x="3083369" y="467194"/>
                  </a:lnTo>
                  <a:lnTo>
                    <a:pt x="3083420" y="467499"/>
                  </a:lnTo>
                  <a:lnTo>
                    <a:pt x="3085477" y="466128"/>
                  </a:lnTo>
                  <a:lnTo>
                    <a:pt x="3085782" y="466267"/>
                  </a:lnTo>
                  <a:lnTo>
                    <a:pt x="3086049" y="466547"/>
                  </a:lnTo>
                  <a:lnTo>
                    <a:pt x="3084893" y="467017"/>
                  </a:lnTo>
                  <a:lnTo>
                    <a:pt x="3084792" y="467194"/>
                  </a:lnTo>
                  <a:lnTo>
                    <a:pt x="3084588" y="467499"/>
                  </a:lnTo>
                  <a:lnTo>
                    <a:pt x="3084118" y="468122"/>
                  </a:lnTo>
                  <a:lnTo>
                    <a:pt x="3082988" y="469480"/>
                  </a:lnTo>
                  <a:lnTo>
                    <a:pt x="3083903" y="469785"/>
                  </a:lnTo>
                  <a:lnTo>
                    <a:pt x="3085452" y="470230"/>
                  </a:lnTo>
                  <a:lnTo>
                    <a:pt x="3085490" y="470509"/>
                  </a:lnTo>
                  <a:lnTo>
                    <a:pt x="3085592" y="471258"/>
                  </a:lnTo>
                  <a:lnTo>
                    <a:pt x="3085668" y="471817"/>
                  </a:lnTo>
                  <a:lnTo>
                    <a:pt x="3085757" y="472465"/>
                  </a:lnTo>
                  <a:lnTo>
                    <a:pt x="3088830" y="472465"/>
                  </a:lnTo>
                  <a:lnTo>
                    <a:pt x="3089999" y="471817"/>
                  </a:lnTo>
                  <a:lnTo>
                    <a:pt x="3090049" y="472795"/>
                  </a:lnTo>
                  <a:lnTo>
                    <a:pt x="3090151" y="473278"/>
                  </a:lnTo>
                  <a:lnTo>
                    <a:pt x="3090253" y="473722"/>
                  </a:lnTo>
                  <a:lnTo>
                    <a:pt x="3090748" y="475678"/>
                  </a:lnTo>
                  <a:lnTo>
                    <a:pt x="3090189" y="475907"/>
                  </a:lnTo>
                  <a:lnTo>
                    <a:pt x="3089364" y="477520"/>
                  </a:lnTo>
                  <a:lnTo>
                    <a:pt x="3088792" y="478815"/>
                  </a:lnTo>
                  <a:lnTo>
                    <a:pt x="3091243" y="481101"/>
                  </a:lnTo>
                  <a:lnTo>
                    <a:pt x="3089846" y="481965"/>
                  </a:lnTo>
                  <a:lnTo>
                    <a:pt x="3089732" y="482307"/>
                  </a:lnTo>
                  <a:lnTo>
                    <a:pt x="3089656" y="482561"/>
                  </a:lnTo>
                  <a:lnTo>
                    <a:pt x="3089529" y="482942"/>
                  </a:lnTo>
                  <a:lnTo>
                    <a:pt x="3089478" y="483108"/>
                  </a:lnTo>
                  <a:lnTo>
                    <a:pt x="3089351" y="483514"/>
                  </a:lnTo>
                  <a:lnTo>
                    <a:pt x="3089554" y="483514"/>
                  </a:lnTo>
                  <a:lnTo>
                    <a:pt x="3089541" y="483679"/>
                  </a:lnTo>
                  <a:lnTo>
                    <a:pt x="3089529" y="483870"/>
                  </a:lnTo>
                  <a:lnTo>
                    <a:pt x="3088716" y="483870"/>
                  </a:lnTo>
                  <a:lnTo>
                    <a:pt x="3087014" y="483514"/>
                  </a:lnTo>
                  <a:lnTo>
                    <a:pt x="3084309" y="483108"/>
                  </a:lnTo>
                  <a:lnTo>
                    <a:pt x="3085122" y="483108"/>
                  </a:lnTo>
                  <a:lnTo>
                    <a:pt x="3084652" y="482765"/>
                  </a:lnTo>
                  <a:lnTo>
                    <a:pt x="3083052" y="483870"/>
                  </a:lnTo>
                  <a:lnTo>
                    <a:pt x="3082302" y="484289"/>
                  </a:lnTo>
                  <a:lnTo>
                    <a:pt x="3081020" y="484949"/>
                  </a:lnTo>
                  <a:lnTo>
                    <a:pt x="3081172" y="484949"/>
                  </a:lnTo>
                  <a:lnTo>
                    <a:pt x="3080651" y="485292"/>
                  </a:lnTo>
                  <a:lnTo>
                    <a:pt x="3080359" y="485292"/>
                  </a:lnTo>
                  <a:lnTo>
                    <a:pt x="3080029" y="485152"/>
                  </a:lnTo>
                  <a:lnTo>
                    <a:pt x="3077908" y="484632"/>
                  </a:lnTo>
                  <a:lnTo>
                    <a:pt x="3076435" y="485749"/>
                  </a:lnTo>
                  <a:lnTo>
                    <a:pt x="3075330" y="487184"/>
                  </a:lnTo>
                  <a:lnTo>
                    <a:pt x="3075355" y="487603"/>
                  </a:lnTo>
                  <a:lnTo>
                    <a:pt x="3075254" y="487184"/>
                  </a:lnTo>
                  <a:lnTo>
                    <a:pt x="3075178" y="486905"/>
                  </a:lnTo>
                  <a:lnTo>
                    <a:pt x="3074987" y="486371"/>
                  </a:lnTo>
                  <a:lnTo>
                    <a:pt x="3075063" y="485292"/>
                  </a:lnTo>
                  <a:lnTo>
                    <a:pt x="3075190" y="483870"/>
                  </a:lnTo>
                  <a:lnTo>
                    <a:pt x="3074670" y="483514"/>
                  </a:lnTo>
                  <a:lnTo>
                    <a:pt x="3074124" y="483108"/>
                  </a:lnTo>
                  <a:lnTo>
                    <a:pt x="3074047" y="482942"/>
                  </a:lnTo>
                  <a:lnTo>
                    <a:pt x="3073958" y="482765"/>
                  </a:lnTo>
                  <a:lnTo>
                    <a:pt x="3073857" y="482561"/>
                  </a:lnTo>
                  <a:lnTo>
                    <a:pt x="3073743" y="482307"/>
                  </a:lnTo>
                  <a:lnTo>
                    <a:pt x="3073628" y="482092"/>
                  </a:lnTo>
                  <a:lnTo>
                    <a:pt x="3068485" y="483514"/>
                  </a:lnTo>
                  <a:lnTo>
                    <a:pt x="3067393" y="483514"/>
                  </a:lnTo>
                  <a:lnTo>
                    <a:pt x="3062605" y="482561"/>
                  </a:lnTo>
                  <a:lnTo>
                    <a:pt x="3055772" y="478904"/>
                  </a:lnTo>
                  <a:lnTo>
                    <a:pt x="3054477" y="479628"/>
                  </a:lnTo>
                  <a:lnTo>
                    <a:pt x="3051416" y="480072"/>
                  </a:lnTo>
                  <a:lnTo>
                    <a:pt x="3051518" y="483514"/>
                  </a:lnTo>
                  <a:lnTo>
                    <a:pt x="3051568" y="483870"/>
                  </a:lnTo>
                  <a:lnTo>
                    <a:pt x="3052127" y="484289"/>
                  </a:lnTo>
                  <a:lnTo>
                    <a:pt x="3053118" y="484949"/>
                  </a:lnTo>
                  <a:lnTo>
                    <a:pt x="3052864" y="484949"/>
                  </a:lnTo>
                  <a:lnTo>
                    <a:pt x="3052953" y="485292"/>
                  </a:lnTo>
                  <a:lnTo>
                    <a:pt x="3053067" y="485749"/>
                  </a:lnTo>
                  <a:lnTo>
                    <a:pt x="3053118" y="485978"/>
                  </a:lnTo>
                  <a:lnTo>
                    <a:pt x="3052864" y="486181"/>
                  </a:lnTo>
                  <a:lnTo>
                    <a:pt x="3052762" y="486371"/>
                  </a:lnTo>
                  <a:lnTo>
                    <a:pt x="3060623" y="488556"/>
                  </a:lnTo>
                  <a:lnTo>
                    <a:pt x="3068459" y="490550"/>
                  </a:lnTo>
                  <a:lnTo>
                    <a:pt x="3074784" y="492074"/>
                  </a:lnTo>
                  <a:lnTo>
                    <a:pt x="3076232" y="492429"/>
                  </a:lnTo>
                  <a:lnTo>
                    <a:pt x="3076727" y="492074"/>
                  </a:lnTo>
                  <a:lnTo>
                    <a:pt x="3076867" y="492074"/>
                  </a:lnTo>
                  <a:lnTo>
                    <a:pt x="3076994" y="492620"/>
                  </a:lnTo>
                  <a:lnTo>
                    <a:pt x="3083814" y="494233"/>
                  </a:lnTo>
                  <a:lnTo>
                    <a:pt x="3097301" y="497192"/>
                  </a:lnTo>
                  <a:lnTo>
                    <a:pt x="3104299" y="498576"/>
                  </a:lnTo>
                  <a:lnTo>
                    <a:pt x="3106636" y="499135"/>
                  </a:lnTo>
                  <a:lnTo>
                    <a:pt x="3108972" y="499554"/>
                  </a:lnTo>
                  <a:lnTo>
                    <a:pt x="3114395" y="500634"/>
                  </a:lnTo>
                  <a:lnTo>
                    <a:pt x="3116402" y="501015"/>
                  </a:lnTo>
                  <a:lnTo>
                    <a:pt x="3116694" y="500164"/>
                  </a:lnTo>
                  <a:lnTo>
                    <a:pt x="3117050" y="500164"/>
                  </a:lnTo>
                  <a:lnTo>
                    <a:pt x="3121495" y="501434"/>
                  </a:lnTo>
                  <a:lnTo>
                    <a:pt x="3125889" y="501434"/>
                  </a:lnTo>
                  <a:lnTo>
                    <a:pt x="3131845" y="502704"/>
                  </a:lnTo>
                  <a:lnTo>
                    <a:pt x="3134931" y="502704"/>
                  </a:lnTo>
                  <a:lnTo>
                    <a:pt x="3135782" y="503974"/>
                  </a:lnTo>
                  <a:lnTo>
                    <a:pt x="3143542" y="503974"/>
                  </a:lnTo>
                  <a:lnTo>
                    <a:pt x="3158172" y="506514"/>
                  </a:lnTo>
                  <a:lnTo>
                    <a:pt x="3162897" y="506514"/>
                  </a:lnTo>
                  <a:lnTo>
                    <a:pt x="3162122" y="505244"/>
                  </a:lnTo>
                  <a:lnTo>
                    <a:pt x="3162617" y="503974"/>
                  </a:lnTo>
                  <a:lnTo>
                    <a:pt x="3161919" y="502704"/>
                  </a:lnTo>
                  <a:lnTo>
                    <a:pt x="3165348" y="502704"/>
                  </a:lnTo>
                  <a:lnTo>
                    <a:pt x="3165348" y="501434"/>
                  </a:lnTo>
                  <a:lnTo>
                    <a:pt x="3164954" y="501434"/>
                  </a:lnTo>
                  <a:lnTo>
                    <a:pt x="3164205" y="500164"/>
                  </a:lnTo>
                  <a:lnTo>
                    <a:pt x="3162897" y="498894"/>
                  </a:lnTo>
                  <a:lnTo>
                    <a:pt x="3160052" y="498894"/>
                  </a:lnTo>
                  <a:lnTo>
                    <a:pt x="3160077" y="497624"/>
                  </a:lnTo>
                  <a:lnTo>
                    <a:pt x="3160712" y="496354"/>
                  </a:lnTo>
                  <a:lnTo>
                    <a:pt x="3156293" y="496354"/>
                  </a:lnTo>
                  <a:lnTo>
                    <a:pt x="3154680" y="495084"/>
                  </a:lnTo>
                  <a:lnTo>
                    <a:pt x="3153359" y="492544"/>
                  </a:lnTo>
                  <a:lnTo>
                    <a:pt x="3154629" y="492544"/>
                  </a:lnTo>
                  <a:lnTo>
                    <a:pt x="3155442" y="491274"/>
                  </a:lnTo>
                  <a:lnTo>
                    <a:pt x="3157893" y="492544"/>
                  </a:lnTo>
                  <a:lnTo>
                    <a:pt x="3159709" y="492544"/>
                  </a:lnTo>
                  <a:lnTo>
                    <a:pt x="3161449" y="493814"/>
                  </a:lnTo>
                  <a:lnTo>
                    <a:pt x="3162617" y="493814"/>
                  </a:lnTo>
                  <a:lnTo>
                    <a:pt x="3170682" y="493814"/>
                  </a:lnTo>
                  <a:lnTo>
                    <a:pt x="3173006" y="493814"/>
                  </a:lnTo>
                  <a:lnTo>
                    <a:pt x="3179140" y="493814"/>
                  </a:lnTo>
                  <a:lnTo>
                    <a:pt x="3178632" y="491274"/>
                  </a:lnTo>
                  <a:lnTo>
                    <a:pt x="3178137" y="488734"/>
                  </a:lnTo>
                  <a:lnTo>
                    <a:pt x="3175317" y="486194"/>
                  </a:lnTo>
                  <a:lnTo>
                    <a:pt x="3176955" y="483654"/>
                  </a:lnTo>
                  <a:lnTo>
                    <a:pt x="3177082" y="482384"/>
                  </a:lnTo>
                  <a:lnTo>
                    <a:pt x="3176320" y="482384"/>
                  </a:lnTo>
                  <a:lnTo>
                    <a:pt x="3175978" y="481114"/>
                  </a:lnTo>
                  <a:lnTo>
                    <a:pt x="3177400" y="481114"/>
                  </a:lnTo>
                  <a:lnTo>
                    <a:pt x="3178810" y="479844"/>
                  </a:lnTo>
                  <a:lnTo>
                    <a:pt x="3181248" y="478574"/>
                  </a:lnTo>
                  <a:lnTo>
                    <a:pt x="3181743" y="477304"/>
                  </a:lnTo>
                  <a:lnTo>
                    <a:pt x="3180461" y="476034"/>
                  </a:lnTo>
                  <a:lnTo>
                    <a:pt x="3180194" y="474764"/>
                  </a:lnTo>
                  <a:lnTo>
                    <a:pt x="3179089" y="473494"/>
                  </a:lnTo>
                  <a:lnTo>
                    <a:pt x="3181045" y="473494"/>
                  </a:lnTo>
                  <a:lnTo>
                    <a:pt x="3182543" y="472224"/>
                  </a:lnTo>
                  <a:lnTo>
                    <a:pt x="3183598" y="470954"/>
                  </a:lnTo>
                  <a:lnTo>
                    <a:pt x="3184156" y="470954"/>
                  </a:lnTo>
                  <a:lnTo>
                    <a:pt x="3184207" y="472224"/>
                  </a:lnTo>
                  <a:lnTo>
                    <a:pt x="3184360" y="472224"/>
                  </a:lnTo>
                  <a:lnTo>
                    <a:pt x="3185591" y="473494"/>
                  </a:lnTo>
                  <a:lnTo>
                    <a:pt x="3186239" y="473494"/>
                  </a:lnTo>
                  <a:lnTo>
                    <a:pt x="3186963" y="472224"/>
                  </a:lnTo>
                  <a:lnTo>
                    <a:pt x="3188424" y="472224"/>
                  </a:lnTo>
                  <a:lnTo>
                    <a:pt x="3189046" y="470954"/>
                  </a:lnTo>
                  <a:lnTo>
                    <a:pt x="3189046" y="468414"/>
                  </a:lnTo>
                  <a:lnTo>
                    <a:pt x="3186061" y="468414"/>
                  </a:lnTo>
                  <a:lnTo>
                    <a:pt x="3185718" y="469684"/>
                  </a:lnTo>
                  <a:lnTo>
                    <a:pt x="3185591" y="468414"/>
                  </a:lnTo>
                  <a:lnTo>
                    <a:pt x="3184931" y="467144"/>
                  </a:lnTo>
                  <a:lnTo>
                    <a:pt x="3182848" y="467144"/>
                  </a:lnTo>
                  <a:lnTo>
                    <a:pt x="3182696" y="465874"/>
                  </a:lnTo>
                  <a:lnTo>
                    <a:pt x="3180689" y="465874"/>
                  </a:lnTo>
                  <a:lnTo>
                    <a:pt x="3180143" y="464604"/>
                  </a:lnTo>
                  <a:lnTo>
                    <a:pt x="3179635" y="464604"/>
                  </a:lnTo>
                  <a:lnTo>
                    <a:pt x="3179635" y="462064"/>
                  </a:lnTo>
                  <a:lnTo>
                    <a:pt x="3176346" y="462064"/>
                  </a:lnTo>
                  <a:lnTo>
                    <a:pt x="3174542" y="459524"/>
                  </a:lnTo>
                  <a:lnTo>
                    <a:pt x="3172714" y="459524"/>
                  </a:lnTo>
                  <a:lnTo>
                    <a:pt x="3170301" y="460794"/>
                  </a:lnTo>
                  <a:lnTo>
                    <a:pt x="3169170" y="459524"/>
                  </a:lnTo>
                  <a:lnTo>
                    <a:pt x="3166008" y="456984"/>
                  </a:lnTo>
                  <a:lnTo>
                    <a:pt x="3162897" y="456984"/>
                  </a:lnTo>
                  <a:lnTo>
                    <a:pt x="3162795" y="455714"/>
                  </a:lnTo>
                  <a:lnTo>
                    <a:pt x="3164230" y="455714"/>
                  </a:lnTo>
                  <a:lnTo>
                    <a:pt x="3164319" y="454609"/>
                  </a:lnTo>
                  <a:lnTo>
                    <a:pt x="3164624" y="454418"/>
                  </a:lnTo>
                  <a:lnTo>
                    <a:pt x="3164827" y="454723"/>
                  </a:lnTo>
                  <a:lnTo>
                    <a:pt x="3164751" y="454926"/>
                  </a:lnTo>
                  <a:lnTo>
                    <a:pt x="3165081" y="455269"/>
                  </a:lnTo>
                  <a:lnTo>
                    <a:pt x="3165373" y="456031"/>
                  </a:lnTo>
                  <a:lnTo>
                    <a:pt x="3166160" y="456450"/>
                  </a:lnTo>
                  <a:lnTo>
                    <a:pt x="3167583" y="456247"/>
                  </a:lnTo>
                  <a:lnTo>
                    <a:pt x="3168243" y="456984"/>
                  </a:lnTo>
                  <a:lnTo>
                    <a:pt x="3168472" y="455549"/>
                  </a:lnTo>
                  <a:lnTo>
                    <a:pt x="3168637" y="455269"/>
                  </a:lnTo>
                  <a:lnTo>
                    <a:pt x="3168739" y="454952"/>
                  </a:lnTo>
                  <a:lnTo>
                    <a:pt x="3168891" y="455320"/>
                  </a:lnTo>
                  <a:lnTo>
                    <a:pt x="3168942" y="455599"/>
                  </a:lnTo>
                  <a:lnTo>
                    <a:pt x="3169628" y="456603"/>
                  </a:lnTo>
                  <a:lnTo>
                    <a:pt x="3169869" y="456882"/>
                  </a:lnTo>
                  <a:lnTo>
                    <a:pt x="3170682" y="458635"/>
                  </a:lnTo>
                  <a:lnTo>
                    <a:pt x="3172028" y="458685"/>
                  </a:lnTo>
                  <a:lnTo>
                    <a:pt x="3174288" y="458330"/>
                  </a:lnTo>
                  <a:lnTo>
                    <a:pt x="3174085" y="457111"/>
                  </a:lnTo>
                  <a:lnTo>
                    <a:pt x="3174238" y="456565"/>
                  </a:lnTo>
                  <a:lnTo>
                    <a:pt x="3174873" y="459244"/>
                  </a:lnTo>
                  <a:lnTo>
                    <a:pt x="3176397" y="460044"/>
                  </a:lnTo>
                  <a:lnTo>
                    <a:pt x="3178683" y="459740"/>
                  </a:lnTo>
                  <a:lnTo>
                    <a:pt x="3178835" y="459714"/>
                  </a:lnTo>
                  <a:lnTo>
                    <a:pt x="3179064" y="459435"/>
                  </a:lnTo>
                  <a:lnTo>
                    <a:pt x="3179241" y="459346"/>
                  </a:lnTo>
                  <a:lnTo>
                    <a:pt x="3180664" y="459943"/>
                  </a:lnTo>
                  <a:lnTo>
                    <a:pt x="3182797" y="460273"/>
                  </a:lnTo>
                  <a:lnTo>
                    <a:pt x="3183483" y="459689"/>
                  </a:lnTo>
                  <a:lnTo>
                    <a:pt x="3183674" y="459536"/>
                  </a:lnTo>
                  <a:lnTo>
                    <a:pt x="3183775" y="459041"/>
                  </a:lnTo>
                  <a:lnTo>
                    <a:pt x="3183432" y="458317"/>
                  </a:lnTo>
                  <a:lnTo>
                    <a:pt x="3183026" y="457860"/>
                  </a:lnTo>
                  <a:lnTo>
                    <a:pt x="3182251" y="456780"/>
                  </a:lnTo>
                  <a:lnTo>
                    <a:pt x="3181896" y="456057"/>
                  </a:lnTo>
                  <a:lnTo>
                    <a:pt x="3181299" y="455549"/>
                  </a:lnTo>
                  <a:lnTo>
                    <a:pt x="3180461" y="454240"/>
                  </a:lnTo>
                  <a:lnTo>
                    <a:pt x="3178479" y="452285"/>
                  </a:lnTo>
                  <a:lnTo>
                    <a:pt x="3177654" y="452335"/>
                  </a:lnTo>
                  <a:lnTo>
                    <a:pt x="3176244" y="452386"/>
                  </a:lnTo>
                  <a:lnTo>
                    <a:pt x="3174568" y="455129"/>
                  </a:lnTo>
                  <a:lnTo>
                    <a:pt x="3175063" y="453440"/>
                  </a:lnTo>
                  <a:lnTo>
                    <a:pt x="3173692" y="452361"/>
                  </a:lnTo>
                  <a:lnTo>
                    <a:pt x="3172587" y="451332"/>
                  </a:lnTo>
                  <a:lnTo>
                    <a:pt x="3172409" y="451561"/>
                  </a:lnTo>
                  <a:lnTo>
                    <a:pt x="3172206" y="451561"/>
                  </a:lnTo>
                  <a:lnTo>
                    <a:pt x="3172980" y="450608"/>
                  </a:lnTo>
                  <a:lnTo>
                    <a:pt x="3173133" y="449529"/>
                  </a:lnTo>
                  <a:lnTo>
                    <a:pt x="3172714" y="447687"/>
                  </a:lnTo>
                  <a:lnTo>
                    <a:pt x="3171875" y="447548"/>
                  </a:lnTo>
                  <a:lnTo>
                    <a:pt x="3171101" y="447573"/>
                  </a:lnTo>
                  <a:lnTo>
                    <a:pt x="3171329" y="447014"/>
                  </a:lnTo>
                  <a:lnTo>
                    <a:pt x="3171660" y="446519"/>
                  </a:lnTo>
                  <a:lnTo>
                    <a:pt x="3170974" y="444500"/>
                  </a:lnTo>
                  <a:lnTo>
                    <a:pt x="3170148" y="444055"/>
                  </a:lnTo>
                  <a:lnTo>
                    <a:pt x="3169196" y="443826"/>
                  </a:lnTo>
                  <a:lnTo>
                    <a:pt x="3169501" y="442569"/>
                  </a:lnTo>
                  <a:lnTo>
                    <a:pt x="3169374" y="441388"/>
                  </a:lnTo>
                  <a:lnTo>
                    <a:pt x="3167634" y="440385"/>
                  </a:lnTo>
                  <a:lnTo>
                    <a:pt x="3166986" y="440537"/>
                  </a:lnTo>
                  <a:lnTo>
                    <a:pt x="3166554" y="442048"/>
                  </a:lnTo>
                  <a:lnTo>
                    <a:pt x="3166656" y="442798"/>
                  </a:lnTo>
                  <a:lnTo>
                    <a:pt x="3166961" y="443471"/>
                  </a:lnTo>
                  <a:lnTo>
                    <a:pt x="3166656" y="443445"/>
                  </a:lnTo>
                  <a:lnTo>
                    <a:pt x="3166338" y="443344"/>
                  </a:lnTo>
                  <a:lnTo>
                    <a:pt x="3163366" y="443103"/>
                  </a:lnTo>
                  <a:lnTo>
                    <a:pt x="3161792" y="444500"/>
                  </a:lnTo>
                  <a:lnTo>
                    <a:pt x="3161157" y="447065"/>
                  </a:lnTo>
                  <a:lnTo>
                    <a:pt x="3160534" y="449681"/>
                  </a:lnTo>
                  <a:lnTo>
                    <a:pt x="3162287" y="451612"/>
                  </a:lnTo>
                  <a:lnTo>
                    <a:pt x="3162630" y="453174"/>
                  </a:lnTo>
                  <a:lnTo>
                    <a:pt x="3162287" y="453174"/>
                  </a:lnTo>
                  <a:lnTo>
                    <a:pt x="3161538" y="454444"/>
                  </a:lnTo>
                  <a:lnTo>
                    <a:pt x="3161411" y="453174"/>
                  </a:lnTo>
                  <a:lnTo>
                    <a:pt x="3161182" y="451904"/>
                  </a:lnTo>
                  <a:lnTo>
                    <a:pt x="3160103" y="449364"/>
                  </a:lnTo>
                  <a:lnTo>
                    <a:pt x="3157677" y="449364"/>
                  </a:lnTo>
                  <a:lnTo>
                    <a:pt x="3157626" y="448094"/>
                  </a:lnTo>
                  <a:lnTo>
                    <a:pt x="3158896" y="448094"/>
                  </a:lnTo>
                  <a:lnTo>
                    <a:pt x="3159150" y="446824"/>
                  </a:lnTo>
                  <a:lnTo>
                    <a:pt x="3158731" y="445554"/>
                  </a:lnTo>
                  <a:lnTo>
                    <a:pt x="3159150" y="445554"/>
                  </a:lnTo>
                  <a:lnTo>
                    <a:pt x="3159531" y="444284"/>
                  </a:lnTo>
                  <a:lnTo>
                    <a:pt x="3158553" y="443014"/>
                  </a:lnTo>
                  <a:lnTo>
                    <a:pt x="3158845" y="441642"/>
                  </a:lnTo>
                  <a:lnTo>
                    <a:pt x="3159366" y="440855"/>
                  </a:lnTo>
                  <a:lnTo>
                    <a:pt x="3159531" y="441642"/>
                  </a:lnTo>
                  <a:lnTo>
                    <a:pt x="3160953" y="441642"/>
                  </a:lnTo>
                  <a:lnTo>
                    <a:pt x="3160814" y="440474"/>
                  </a:lnTo>
                  <a:lnTo>
                    <a:pt x="3159912" y="440474"/>
                  </a:lnTo>
                  <a:lnTo>
                    <a:pt x="3159785" y="439204"/>
                  </a:lnTo>
                  <a:lnTo>
                    <a:pt x="3161563" y="439204"/>
                  </a:lnTo>
                  <a:lnTo>
                    <a:pt x="3161614" y="436664"/>
                  </a:lnTo>
                  <a:lnTo>
                    <a:pt x="3160636" y="435394"/>
                  </a:lnTo>
                  <a:lnTo>
                    <a:pt x="3161157" y="435394"/>
                  </a:lnTo>
                  <a:lnTo>
                    <a:pt x="3161741" y="434124"/>
                  </a:lnTo>
                  <a:lnTo>
                    <a:pt x="3162490" y="434124"/>
                  </a:lnTo>
                  <a:lnTo>
                    <a:pt x="3163544" y="435394"/>
                  </a:lnTo>
                  <a:lnTo>
                    <a:pt x="3165627" y="436664"/>
                  </a:lnTo>
                  <a:lnTo>
                    <a:pt x="3167443" y="435394"/>
                  </a:lnTo>
                  <a:lnTo>
                    <a:pt x="3167710" y="434124"/>
                  </a:lnTo>
                  <a:lnTo>
                    <a:pt x="3168840" y="434124"/>
                  </a:lnTo>
                  <a:lnTo>
                    <a:pt x="3168751" y="432854"/>
                  </a:lnTo>
                  <a:lnTo>
                    <a:pt x="3168662" y="431584"/>
                  </a:lnTo>
                  <a:lnTo>
                    <a:pt x="3168561" y="430314"/>
                  </a:lnTo>
                  <a:lnTo>
                    <a:pt x="3167634" y="430314"/>
                  </a:lnTo>
                  <a:lnTo>
                    <a:pt x="3167684" y="429044"/>
                  </a:lnTo>
                  <a:lnTo>
                    <a:pt x="3168040" y="429044"/>
                  </a:lnTo>
                  <a:lnTo>
                    <a:pt x="3168040" y="427774"/>
                  </a:lnTo>
                  <a:lnTo>
                    <a:pt x="3172409" y="432854"/>
                  </a:lnTo>
                  <a:lnTo>
                    <a:pt x="3173057" y="437934"/>
                  </a:lnTo>
                  <a:lnTo>
                    <a:pt x="3176270" y="439204"/>
                  </a:lnTo>
                  <a:lnTo>
                    <a:pt x="3179305" y="436664"/>
                  </a:lnTo>
                  <a:lnTo>
                    <a:pt x="3180918" y="435394"/>
                  </a:lnTo>
                  <a:lnTo>
                    <a:pt x="3182950" y="434124"/>
                  </a:lnTo>
                  <a:lnTo>
                    <a:pt x="3183001" y="432854"/>
                  </a:lnTo>
                  <a:lnTo>
                    <a:pt x="3183331" y="432854"/>
                  </a:lnTo>
                  <a:lnTo>
                    <a:pt x="3184639" y="431584"/>
                  </a:lnTo>
                  <a:lnTo>
                    <a:pt x="3185007" y="432854"/>
                  </a:lnTo>
                  <a:lnTo>
                    <a:pt x="3185388" y="432854"/>
                  </a:lnTo>
                  <a:lnTo>
                    <a:pt x="3186722" y="434124"/>
                  </a:lnTo>
                  <a:lnTo>
                    <a:pt x="3186265" y="435394"/>
                  </a:lnTo>
                  <a:lnTo>
                    <a:pt x="3186392" y="436664"/>
                  </a:lnTo>
                  <a:lnTo>
                    <a:pt x="3186519" y="437934"/>
                  </a:lnTo>
                  <a:lnTo>
                    <a:pt x="3185083" y="437934"/>
                  </a:lnTo>
                  <a:lnTo>
                    <a:pt x="3182074" y="439204"/>
                  </a:lnTo>
                  <a:lnTo>
                    <a:pt x="3182035" y="441642"/>
                  </a:lnTo>
                  <a:lnTo>
                    <a:pt x="3184880" y="444284"/>
                  </a:lnTo>
                  <a:lnTo>
                    <a:pt x="3183750" y="448094"/>
                  </a:lnTo>
                  <a:lnTo>
                    <a:pt x="3182378" y="450634"/>
                  </a:lnTo>
                  <a:lnTo>
                    <a:pt x="3181794" y="451904"/>
                  </a:lnTo>
                  <a:lnTo>
                    <a:pt x="3183483" y="453174"/>
                  </a:lnTo>
                  <a:lnTo>
                    <a:pt x="3182721" y="454444"/>
                  </a:lnTo>
                  <a:lnTo>
                    <a:pt x="3185668" y="456984"/>
                  </a:lnTo>
                  <a:lnTo>
                    <a:pt x="3190862" y="456984"/>
                  </a:lnTo>
                  <a:lnTo>
                    <a:pt x="3193148" y="454444"/>
                  </a:lnTo>
                  <a:lnTo>
                    <a:pt x="3192183" y="451904"/>
                  </a:lnTo>
                  <a:lnTo>
                    <a:pt x="3192564" y="450634"/>
                  </a:lnTo>
                  <a:lnTo>
                    <a:pt x="3191357" y="449364"/>
                  </a:lnTo>
                  <a:lnTo>
                    <a:pt x="3193123" y="448094"/>
                  </a:lnTo>
                  <a:lnTo>
                    <a:pt x="3194100" y="446824"/>
                  </a:lnTo>
                  <a:lnTo>
                    <a:pt x="3193821" y="445554"/>
                  </a:lnTo>
                  <a:lnTo>
                    <a:pt x="3193783" y="444284"/>
                  </a:lnTo>
                  <a:lnTo>
                    <a:pt x="3193745" y="443014"/>
                  </a:lnTo>
                  <a:lnTo>
                    <a:pt x="3191281" y="444284"/>
                  </a:lnTo>
                  <a:lnTo>
                    <a:pt x="3190125" y="443014"/>
                  </a:lnTo>
                  <a:lnTo>
                    <a:pt x="3189935" y="443014"/>
                  </a:lnTo>
                  <a:lnTo>
                    <a:pt x="3189757" y="441642"/>
                  </a:lnTo>
                  <a:lnTo>
                    <a:pt x="3189757" y="440474"/>
                  </a:lnTo>
                  <a:lnTo>
                    <a:pt x="3192843" y="439204"/>
                  </a:lnTo>
                  <a:lnTo>
                    <a:pt x="3193338" y="437934"/>
                  </a:lnTo>
                  <a:lnTo>
                    <a:pt x="3191967" y="435394"/>
                  </a:lnTo>
                  <a:lnTo>
                    <a:pt x="3191306" y="434124"/>
                  </a:lnTo>
                  <a:lnTo>
                    <a:pt x="3190913" y="434124"/>
                  </a:lnTo>
                  <a:lnTo>
                    <a:pt x="3190989" y="433908"/>
                  </a:lnTo>
                  <a:lnTo>
                    <a:pt x="3191383" y="432854"/>
                  </a:lnTo>
                  <a:lnTo>
                    <a:pt x="3191916" y="432854"/>
                  </a:lnTo>
                  <a:lnTo>
                    <a:pt x="3192094" y="434124"/>
                  </a:lnTo>
                  <a:lnTo>
                    <a:pt x="3193745" y="434124"/>
                  </a:lnTo>
                  <a:lnTo>
                    <a:pt x="3194672" y="435394"/>
                  </a:lnTo>
                  <a:lnTo>
                    <a:pt x="3198711" y="436664"/>
                  </a:lnTo>
                  <a:lnTo>
                    <a:pt x="3199676" y="435394"/>
                  </a:lnTo>
                  <a:lnTo>
                    <a:pt x="3201073" y="434124"/>
                  </a:lnTo>
                  <a:lnTo>
                    <a:pt x="3201047" y="435394"/>
                  </a:lnTo>
                  <a:lnTo>
                    <a:pt x="3202279" y="435394"/>
                  </a:lnTo>
                  <a:lnTo>
                    <a:pt x="3203029" y="434124"/>
                  </a:lnTo>
                  <a:lnTo>
                    <a:pt x="3204083" y="434124"/>
                  </a:lnTo>
                  <a:lnTo>
                    <a:pt x="3204260" y="435394"/>
                  </a:lnTo>
                  <a:lnTo>
                    <a:pt x="3204387" y="436664"/>
                  </a:lnTo>
                  <a:lnTo>
                    <a:pt x="3206648" y="436664"/>
                  </a:lnTo>
                  <a:lnTo>
                    <a:pt x="3208375" y="437934"/>
                  </a:lnTo>
                  <a:lnTo>
                    <a:pt x="3206902" y="439204"/>
                  </a:lnTo>
                  <a:lnTo>
                    <a:pt x="3206000" y="439204"/>
                  </a:lnTo>
                  <a:lnTo>
                    <a:pt x="3205886" y="441642"/>
                  </a:lnTo>
                  <a:lnTo>
                    <a:pt x="3205797" y="443014"/>
                  </a:lnTo>
                  <a:lnTo>
                    <a:pt x="3204870" y="445554"/>
                  </a:lnTo>
                  <a:lnTo>
                    <a:pt x="3206572" y="449364"/>
                  </a:lnTo>
                  <a:lnTo>
                    <a:pt x="3205162" y="450634"/>
                  </a:lnTo>
                  <a:lnTo>
                    <a:pt x="3207296" y="453174"/>
                  </a:lnTo>
                  <a:lnTo>
                    <a:pt x="3208401" y="453174"/>
                  </a:lnTo>
                  <a:lnTo>
                    <a:pt x="3209340" y="454444"/>
                  </a:lnTo>
                  <a:lnTo>
                    <a:pt x="3208324" y="454444"/>
                  </a:lnTo>
                  <a:lnTo>
                    <a:pt x="3207804" y="455714"/>
                  </a:lnTo>
                  <a:lnTo>
                    <a:pt x="3208782" y="458254"/>
                  </a:lnTo>
                  <a:lnTo>
                    <a:pt x="3209607" y="460794"/>
                  </a:lnTo>
                  <a:lnTo>
                    <a:pt x="3211525" y="459524"/>
                  </a:lnTo>
                  <a:lnTo>
                    <a:pt x="3212998" y="460794"/>
                  </a:lnTo>
                  <a:lnTo>
                    <a:pt x="3213925" y="459524"/>
                  </a:lnTo>
                  <a:lnTo>
                    <a:pt x="3213722" y="460794"/>
                  </a:lnTo>
                  <a:lnTo>
                    <a:pt x="3214357" y="462064"/>
                  </a:lnTo>
                  <a:lnTo>
                    <a:pt x="3217164" y="462064"/>
                  </a:lnTo>
                  <a:lnTo>
                    <a:pt x="3218319" y="460794"/>
                  </a:lnTo>
                  <a:lnTo>
                    <a:pt x="3218548" y="460794"/>
                  </a:lnTo>
                  <a:lnTo>
                    <a:pt x="3218599" y="462064"/>
                  </a:lnTo>
                  <a:lnTo>
                    <a:pt x="3220110" y="462064"/>
                  </a:lnTo>
                  <a:lnTo>
                    <a:pt x="3220758" y="463334"/>
                  </a:lnTo>
                  <a:lnTo>
                    <a:pt x="3221202" y="463334"/>
                  </a:lnTo>
                  <a:lnTo>
                    <a:pt x="3221558" y="464604"/>
                  </a:lnTo>
                  <a:lnTo>
                    <a:pt x="3222764" y="464604"/>
                  </a:lnTo>
                  <a:lnTo>
                    <a:pt x="3224250" y="465874"/>
                  </a:lnTo>
                  <a:lnTo>
                    <a:pt x="3224377" y="464604"/>
                  </a:lnTo>
                  <a:lnTo>
                    <a:pt x="3224492" y="463334"/>
                  </a:lnTo>
                  <a:lnTo>
                    <a:pt x="3225254" y="462064"/>
                  </a:lnTo>
                  <a:lnTo>
                    <a:pt x="3227882" y="464604"/>
                  </a:lnTo>
                  <a:lnTo>
                    <a:pt x="3231350" y="462064"/>
                  </a:lnTo>
                  <a:lnTo>
                    <a:pt x="3233813" y="464604"/>
                  </a:lnTo>
                  <a:lnTo>
                    <a:pt x="3233128" y="464604"/>
                  </a:lnTo>
                  <a:lnTo>
                    <a:pt x="3233280" y="465874"/>
                  </a:lnTo>
                  <a:lnTo>
                    <a:pt x="3231045" y="465874"/>
                  </a:lnTo>
                  <a:lnTo>
                    <a:pt x="3228759" y="467144"/>
                  </a:lnTo>
                  <a:lnTo>
                    <a:pt x="3227616" y="468414"/>
                  </a:lnTo>
                  <a:lnTo>
                    <a:pt x="3227108" y="468414"/>
                  </a:lnTo>
                  <a:lnTo>
                    <a:pt x="3225254" y="467144"/>
                  </a:lnTo>
                  <a:lnTo>
                    <a:pt x="3224492" y="469684"/>
                  </a:lnTo>
                  <a:lnTo>
                    <a:pt x="3223768" y="470954"/>
                  </a:lnTo>
                  <a:lnTo>
                    <a:pt x="3223171" y="472224"/>
                  </a:lnTo>
                  <a:lnTo>
                    <a:pt x="3226054" y="472224"/>
                  </a:lnTo>
                  <a:lnTo>
                    <a:pt x="3227540" y="473494"/>
                  </a:lnTo>
                  <a:lnTo>
                    <a:pt x="3224949" y="476034"/>
                  </a:lnTo>
                  <a:lnTo>
                    <a:pt x="3224860" y="477304"/>
                  </a:lnTo>
                  <a:lnTo>
                    <a:pt x="3224771" y="478574"/>
                  </a:lnTo>
                  <a:lnTo>
                    <a:pt x="3224669" y="479844"/>
                  </a:lnTo>
                  <a:lnTo>
                    <a:pt x="3218624" y="479844"/>
                  </a:lnTo>
                  <a:lnTo>
                    <a:pt x="3218269" y="481114"/>
                  </a:lnTo>
                  <a:lnTo>
                    <a:pt x="3215906" y="481114"/>
                  </a:lnTo>
                  <a:lnTo>
                    <a:pt x="3214255" y="483654"/>
                  </a:lnTo>
                  <a:lnTo>
                    <a:pt x="3213303" y="483654"/>
                  </a:lnTo>
                  <a:lnTo>
                    <a:pt x="3212744" y="482384"/>
                  </a:lnTo>
                  <a:lnTo>
                    <a:pt x="3210991" y="478574"/>
                  </a:lnTo>
                  <a:lnTo>
                    <a:pt x="3208528" y="478574"/>
                  </a:lnTo>
                  <a:lnTo>
                    <a:pt x="3202978" y="481114"/>
                  </a:lnTo>
                  <a:lnTo>
                    <a:pt x="3202051" y="481114"/>
                  </a:lnTo>
                  <a:lnTo>
                    <a:pt x="3202533" y="484924"/>
                  </a:lnTo>
                  <a:lnTo>
                    <a:pt x="3202584" y="486194"/>
                  </a:lnTo>
                  <a:lnTo>
                    <a:pt x="3204057" y="487464"/>
                  </a:lnTo>
                  <a:lnTo>
                    <a:pt x="3203943" y="488734"/>
                  </a:lnTo>
                  <a:lnTo>
                    <a:pt x="3203130" y="488734"/>
                  </a:lnTo>
                  <a:lnTo>
                    <a:pt x="3202406" y="490004"/>
                  </a:lnTo>
                  <a:lnTo>
                    <a:pt x="3201403" y="488734"/>
                  </a:lnTo>
                  <a:lnTo>
                    <a:pt x="3200450" y="488734"/>
                  </a:lnTo>
                  <a:lnTo>
                    <a:pt x="3197237" y="487464"/>
                  </a:lnTo>
                  <a:lnTo>
                    <a:pt x="3195853" y="488734"/>
                  </a:lnTo>
                  <a:lnTo>
                    <a:pt x="3195523" y="491274"/>
                  </a:lnTo>
                  <a:lnTo>
                    <a:pt x="3193999" y="491274"/>
                  </a:lnTo>
                  <a:lnTo>
                    <a:pt x="3193288" y="490004"/>
                  </a:lnTo>
                  <a:lnTo>
                    <a:pt x="3192894" y="488734"/>
                  </a:lnTo>
                  <a:lnTo>
                    <a:pt x="3193821" y="488734"/>
                  </a:lnTo>
                  <a:lnTo>
                    <a:pt x="3194647" y="487464"/>
                  </a:lnTo>
                  <a:lnTo>
                    <a:pt x="3195155" y="486194"/>
                  </a:lnTo>
                  <a:lnTo>
                    <a:pt x="3194647" y="483654"/>
                  </a:lnTo>
                  <a:lnTo>
                    <a:pt x="3193516" y="482384"/>
                  </a:lnTo>
                  <a:lnTo>
                    <a:pt x="3193669" y="482384"/>
                  </a:lnTo>
                  <a:lnTo>
                    <a:pt x="3193694" y="481114"/>
                  </a:lnTo>
                  <a:lnTo>
                    <a:pt x="3194050" y="481114"/>
                  </a:lnTo>
                  <a:lnTo>
                    <a:pt x="3194799" y="482384"/>
                  </a:lnTo>
                  <a:lnTo>
                    <a:pt x="3199701" y="482384"/>
                  </a:lnTo>
                  <a:lnTo>
                    <a:pt x="3200704" y="481114"/>
                  </a:lnTo>
                  <a:lnTo>
                    <a:pt x="3203257" y="479844"/>
                  </a:lnTo>
                  <a:lnTo>
                    <a:pt x="3204108" y="474764"/>
                  </a:lnTo>
                  <a:lnTo>
                    <a:pt x="3203206" y="473494"/>
                  </a:lnTo>
                  <a:lnTo>
                    <a:pt x="3202863" y="472224"/>
                  </a:lnTo>
                  <a:lnTo>
                    <a:pt x="3201809" y="472224"/>
                  </a:lnTo>
                  <a:lnTo>
                    <a:pt x="3199168" y="470954"/>
                  </a:lnTo>
                  <a:lnTo>
                    <a:pt x="3202076" y="470954"/>
                  </a:lnTo>
                  <a:lnTo>
                    <a:pt x="3200946" y="468414"/>
                  </a:lnTo>
                  <a:lnTo>
                    <a:pt x="3200069" y="464604"/>
                  </a:lnTo>
                  <a:lnTo>
                    <a:pt x="3198939" y="463334"/>
                  </a:lnTo>
                  <a:lnTo>
                    <a:pt x="3197060" y="458254"/>
                  </a:lnTo>
                  <a:lnTo>
                    <a:pt x="3190938" y="458254"/>
                  </a:lnTo>
                  <a:lnTo>
                    <a:pt x="3190532" y="459524"/>
                  </a:lnTo>
                  <a:lnTo>
                    <a:pt x="3190430" y="460794"/>
                  </a:lnTo>
                  <a:lnTo>
                    <a:pt x="3190303" y="463334"/>
                  </a:lnTo>
                  <a:lnTo>
                    <a:pt x="3192284" y="465874"/>
                  </a:lnTo>
                  <a:lnTo>
                    <a:pt x="3189427" y="468414"/>
                  </a:lnTo>
                  <a:lnTo>
                    <a:pt x="3189782" y="469684"/>
                  </a:lnTo>
                  <a:lnTo>
                    <a:pt x="3190303" y="469684"/>
                  </a:lnTo>
                  <a:lnTo>
                    <a:pt x="3190964" y="470954"/>
                  </a:lnTo>
                  <a:lnTo>
                    <a:pt x="3191611" y="470954"/>
                  </a:lnTo>
                  <a:lnTo>
                    <a:pt x="3190456" y="472224"/>
                  </a:lnTo>
                  <a:lnTo>
                    <a:pt x="3189554" y="473494"/>
                  </a:lnTo>
                  <a:lnTo>
                    <a:pt x="3189300" y="474764"/>
                  </a:lnTo>
                  <a:lnTo>
                    <a:pt x="3189478" y="474764"/>
                  </a:lnTo>
                  <a:lnTo>
                    <a:pt x="3189503" y="476034"/>
                  </a:lnTo>
                  <a:lnTo>
                    <a:pt x="3188220" y="476034"/>
                  </a:lnTo>
                  <a:lnTo>
                    <a:pt x="3187115" y="477304"/>
                  </a:lnTo>
                  <a:lnTo>
                    <a:pt x="3185934" y="481114"/>
                  </a:lnTo>
                  <a:lnTo>
                    <a:pt x="3186798" y="481114"/>
                  </a:lnTo>
                  <a:lnTo>
                    <a:pt x="3188017" y="482384"/>
                  </a:lnTo>
                  <a:lnTo>
                    <a:pt x="3186671" y="482384"/>
                  </a:lnTo>
                  <a:lnTo>
                    <a:pt x="3185858" y="483654"/>
                  </a:lnTo>
                  <a:lnTo>
                    <a:pt x="3185160" y="484924"/>
                  </a:lnTo>
                  <a:lnTo>
                    <a:pt x="3185617" y="484924"/>
                  </a:lnTo>
                  <a:lnTo>
                    <a:pt x="3185058" y="486194"/>
                  </a:lnTo>
                  <a:lnTo>
                    <a:pt x="3186087" y="488734"/>
                  </a:lnTo>
                  <a:lnTo>
                    <a:pt x="3188995" y="488734"/>
                  </a:lnTo>
                  <a:lnTo>
                    <a:pt x="3188043" y="490004"/>
                  </a:lnTo>
                  <a:lnTo>
                    <a:pt x="3187217" y="492544"/>
                  </a:lnTo>
                  <a:lnTo>
                    <a:pt x="3187090" y="495084"/>
                  </a:lnTo>
                  <a:lnTo>
                    <a:pt x="3187776" y="496354"/>
                  </a:lnTo>
                  <a:lnTo>
                    <a:pt x="3188627" y="497624"/>
                  </a:lnTo>
                  <a:lnTo>
                    <a:pt x="3186988" y="496354"/>
                  </a:lnTo>
                  <a:lnTo>
                    <a:pt x="3185236" y="495084"/>
                  </a:lnTo>
                  <a:lnTo>
                    <a:pt x="3184207" y="497624"/>
                  </a:lnTo>
                  <a:lnTo>
                    <a:pt x="3183102" y="497624"/>
                  </a:lnTo>
                  <a:lnTo>
                    <a:pt x="3182099" y="498894"/>
                  </a:lnTo>
                  <a:lnTo>
                    <a:pt x="3180562" y="498894"/>
                  </a:lnTo>
                  <a:lnTo>
                    <a:pt x="3181591" y="495084"/>
                  </a:lnTo>
                  <a:lnTo>
                    <a:pt x="3173260" y="495084"/>
                  </a:lnTo>
                  <a:lnTo>
                    <a:pt x="3173387" y="496354"/>
                  </a:lnTo>
                  <a:lnTo>
                    <a:pt x="3173463" y="498894"/>
                  </a:lnTo>
                  <a:lnTo>
                    <a:pt x="3173641" y="500164"/>
                  </a:lnTo>
                  <a:lnTo>
                    <a:pt x="3172053" y="500164"/>
                  </a:lnTo>
                  <a:lnTo>
                    <a:pt x="3171431" y="501434"/>
                  </a:lnTo>
                  <a:lnTo>
                    <a:pt x="3170923" y="503974"/>
                  </a:lnTo>
                  <a:lnTo>
                    <a:pt x="3170682" y="503974"/>
                  </a:lnTo>
                  <a:lnTo>
                    <a:pt x="3170529" y="502704"/>
                  </a:lnTo>
                  <a:lnTo>
                    <a:pt x="3167684" y="502704"/>
                  </a:lnTo>
                  <a:lnTo>
                    <a:pt x="3167215" y="501434"/>
                  </a:lnTo>
                  <a:lnTo>
                    <a:pt x="3166503" y="502704"/>
                  </a:lnTo>
                  <a:lnTo>
                    <a:pt x="3167113" y="502704"/>
                  </a:lnTo>
                  <a:lnTo>
                    <a:pt x="3166313" y="503974"/>
                  </a:lnTo>
                  <a:lnTo>
                    <a:pt x="3165957" y="503974"/>
                  </a:lnTo>
                  <a:lnTo>
                    <a:pt x="3166059" y="505244"/>
                  </a:lnTo>
                  <a:lnTo>
                    <a:pt x="3166160" y="506514"/>
                  </a:lnTo>
                  <a:lnTo>
                    <a:pt x="3165856" y="506514"/>
                  </a:lnTo>
                  <a:lnTo>
                    <a:pt x="3165754" y="507784"/>
                  </a:lnTo>
                  <a:lnTo>
                    <a:pt x="3170745" y="507784"/>
                  </a:lnTo>
                  <a:lnTo>
                    <a:pt x="3183255" y="509054"/>
                  </a:lnTo>
                  <a:lnTo>
                    <a:pt x="3188551" y="509054"/>
                  </a:lnTo>
                  <a:lnTo>
                    <a:pt x="3188551" y="507784"/>
                  </a:lnTo>
                  <a:lnTo>
                    <a:pt x="3191179" y="507784"/>
                  </a:lnTo>
                  <a:lnTo>
                    <a:pt x="3191332" y="506514"/>
                  </a:lnTo>
                  <a:lnTo>
                    <a:pt x="3191662" y="505244"/>
                  </a:lnTo>
                  <a:lnTo>
                    <a:pt x="3192043" y="505244"/>
                  </a:lnTo>
                  <a:lnTo>
                    <a:pt x="3191992" y="506514"/>
                  </a:lnTo>
                  <a:lnTo>
                    <a:pt x="3192767" y="506514"/>
                  </a:lnTo>
                  <a:lnTo>
                    <a:pt x="3192665" y="507784"/>
                  </a:lnTo>
                  <a:lnTo>
                    <a:pt x="3192310" y="509054"/>
                  </a:lnTo>
                  <a:lnTo>
                    <a:pt x="3198787" y="510324"/>
                  </a:lnTo>
                  <a:lnTo>
                    <a:pt x="3202025" y="510324"/>
                  </a:lnTo>
                  <a:lnTo>
                    <a:pt x="3202000" y="509054"/>
                  </a:lnTo>
                  <a:lnTo>
                    <a:pt x="3201873" y="505244"/>
                  </a:lnTo>
                  <a:lnTo>
                    <a:pt x="3201251" y="503974"/>
                  </a:lnTo>
                  <a:lnTo>
                    <a:pt x="3200450" y="502704"/>
                  </a:lnTo>
                  <a:lnTo>
                    <a:pt x="3201174" y="502704"/>
                  </a:lnTo>
                  <a:lnTo>
                    <a:pt x="3204057" y="503974"/>
                  </a:lnTo>
                  <a:lnTo>
                    <a:pt x="3203714" y="502704"/>
                  </a:lnTo>
                  <a:lnTo>
                    <a:pt x="3203029" y="500164"/>
                  </a:lnTo>
                  <a:lnTo>
                    <a:pt x="3206953" y="500164"/>
                  </a:lnTo>
                  <a:lnTo>
                    <a:pt x="3206991" y="498894"/>
                  </a:lnTo>
                  <a:lnTo>
                    <a:pt x="3207029" y="497624"/>
                  </a:lnTo>
                  <a:lnTo>
                    <a:pt x="3207156" y="495084"/>
                  </a:lnTo>
                  <a:lnTo>
                    <a:pt x="3209633" y="496354"/>
                  </a:lnTo>
                  <a:lnTo>
                    <a:pt x="3211220" y="495084"/>
                  </a:lnTo>
                  <a:lnTo>
                    <a:pt x="3214382" y="497624"/>
                  </a:lnTo>
                  <a:lnTo>
                    <a:pt x="3214306" y="495084"/>
                  </a:lnTo>
                  <a:lnTo>
                    <a:pt x="3215386" y="493814"/>
                  </a:lnTo>
                  <a:lnTo>
                    <a:pt x="3215538" y="492544"/>
                  </a:lnTo>
                  <a:lnTo>
                    <a:pt x="3215767" y="492544"/>
                  </a:lnTo>
                  <a:lnTo>
                    <a:pt x="3217926" y="493814"/>
                  </a:lnTo>
                  <a:lnTo>
                    <a:pt x="3220059" y="492544"/>
                  </a:lnTo>
                  <a:lnTo>
                    <a:pt x="3221812" y="491274"/>
                  </a:lnTo>
                  <a:lnTo>
                    <a:pt x="3222307" y="492544"/>
                  </a:lnTo>
                  <a:lnTo>
                    <a:pt x="3222688" y="493814"/>
                  </a:lnTo>
                  <a:lnTo>
                    <a:pt x="3223018" y="495084"/>
                  </a:lnTo>
                  <a:lnTo>
                    <a:pt x="3222091" y="495084"/>
                  </a:lnTo>
                  <a:lnTo>
                    <a:pt x="3219170" y="493814"/>
                  </a:lnTo>
                  <a:lnTo>
                    <a:pt x="3218548" y="496354"/>
                  </a:lnTo>
                  <a:lnTo>
                    <a:pt x="3217621" y="497624"/>
                  </a:lnTo>
                  <a:lnTo>
                    <a:pt x="3217570" y="498894"/>
                  </a:lnTo>
                  <a:lnTo>
                    <a:pt x="3216084" y="498894"/>
                  </a:lnTo>
                  <a:lnTo>
                    <a:pt x="3214357" y="500164"/>
                  </a:lnTo>
                  <a:lnTo>
                    <a:pt x="3213608" y="502704"/>
                  </a:lnTo>
                  <a:lnTo>
                    <a:pt x="3213874" y="503974"/>
                  </a:lnTo>
                  <a:lnTo>
                    <a:pt x="3214586" y="505244"/>
                  </a:lnTo>
                  <a:lnTo>
                    <a:pt x="3213557" y="505244"/>
                  </a:lnTo>
                  <a:lnTo>
                    <a:pt x="3213481" y="506514"/>
                  </a:lnTo>
                  <a:lnTo>
                    <a:pt x="3213404" y="507784"/>
                  </a:lnTo>
                  <a:lnTo>
                    <a:pt x="3214433" y="510324"/>
                  </a:lnTo>
                  <a:lnTo>
                    <a:pt x="3226435" y="510324"/>
                  </a:lnTo>
                  <a:lnTo>
                    <a:pt x="3226701" y="509054"/>
                  </a:lnTo>
                  <a:lnTo>
                    <a:pt x="3223666" y="506514"/>
                  </a:lnTo>
                  <a:lnTo>
                    <a:pt x="3227286" y="509054"/>
                  </a:lnTo>
                  <a:lnTo>
                    <a:pt x="3227628" y="509054"/>
                  </a:lnTo>
                  <a:lnTo>
                    <a:pt x="3228492" y="507784"/>
                  </a:lnTo>
                  <a:lnTo>
                    <a:pt x="3228543" y="506514"/>
                  </a:lnTo>
                  <a:lnTo>
                    <a:pt x="3230854" y="503974"/>
                  </a:lnTo>
                  <a:lnTo>
                    <a:pt x="3230422" y="501434"/>
                  </a:lnTo>
                  <a:lnTo>
                    <a:pt x="3228289" y="500164"/>
                  </a:lnTo>
                  <a:lnTo>
                    <a:pt x="3227933" y="500164"/>
                  </a:lnTo>
                  <a:lnTo>
                    <a:pt x="3228136" y="498894"/>
                  </a:lnTo>
                  <a:lnTo>
                    <a:pt x="3230753" y="498894"/>
                  </a:lnTo>
                  <a:lnTo>
                    <a:pt x="3231375" y="497624"/>
                  </a:lnTo>
                  <a:lnTo>
                    <a:pt x="3236315" y="497624"/>
                  </a:lnTo>
                  <a:lnTo>
                    <a:pt x="3238081" y="495084"/>
                  </a:lnTo>
                  <a:lnTo>
                    <a:pt x="3234817" y="490004"/>
                  </a:lnTo>
                  <a:lnTo>
                    <a:pt x="3236518" y="488734"/>
                  </a:lnTo>
                  <a:lnTo>
                    <a:pt x="3236264" y="487464"/>
                  </a:lnTo>
                  <a:lnTo>
                    <a:pt x="3238131" y="488734"/>
                  </a:lnTo>
                  <a:lnTo>
                    <a:pt x="3237941" y="487464"/>
                  </a:lnTo>
                  <a:lnTo>
                    <a:pt x="3237750" y="486194"/>
                  </a:lnTo>
                  <a:lnTo>
                    <a:pt x="3238474" y="486194"/>
                  </a:lnTo>
                  <a:lnTo>
                    <a:pt x="3239338" y="484924"/>
                  </a:lnTo>
                  <a:lnTo>
                    <a:pt x="3240214" y="484924"/>
                  </a:lnTo>
                  <a:lnTo>
                    <a:pt x="3240913" y="483654"/>
                  </a:lnTo>
                  <a:lnTo>
                    <a:pt x="3242399" y="484924"/>
                  </a:lnTo>
                  <a:lnTo>
                    <a:pt x="3242691" y="486194"/>
                  </a:lnTo>
                  <a:lnTo>
                    <a:pt x="3238855" y="488734"/>
                  </a:lnTo>
                  <a:lnTo>
                    <a:pt x="3239211" y="491274"/>
                  </a:lnTo>
                  <a:lnTo>
                    <a:pt x="3240011" y="496354"/>
                  </a:lnTo>
                  <a:lnTo>
                    <a:pt x="3238779" y="497624"/>
                  </a:lnTo>
                  <a:lnTo>
                    <a:pt x="3237547" y="500164"/>
                  </a:lnTo>
                  <a:lnTo>
                    <a:pt x="3236125" y="501434"/>
                  </a:lnTo>
                  <a:lnTo>
                    <a:pt x="3235845" y="503974"/>
                  </a:lnTo>
                  <a:lnTo>
                    <a:pt x="3234461" y="503974"/>
                  </a:lnTo>
                  <a:lnTo>
                    <a:pt x="3233382" y="506514"/>
                  </a:lnTo>
                  <a:lnTo>
                    <a:pt x="3232810" y="507784"/>
                  </a:lnTo>
                  <a:lnTo>
                    <a:pt x="3233178" y="509054"/>
                  </a:lnTo>
                  <a:lnTo>
                    <a:pt x="3234791" y="509054"/>
                  </a:lnTo>
                  <a:lnTo>
                    <a:pt x="3236125" y="510324"/>
                  </a:lnTo>
                  <a:lnTo>
                    <a:pt x="3237649" y="511594"/>
                  </a:lnTo>
                  <a:lnTo>
                    <a:pt x="3250057" y="510324"/>
                  </a:lnTo>
                  <a:lnTo>
                    <a:pt x="3265487" y="510324"/>
                  </a:lnTo>
                  <a:lnTo>
                    <a:pt x="3266948" y="509054"/>
                  </a:lnTo>
                  <a:lnTo>
                    <a:pt x="3268205" y="507784"/>
                  </a:lnTo>
                  <a:lnTo>
                    <a:pt x="3269805" y="507784"/>
                  </a:lnTo>
                  <a:lnTo>
                    <a:pt x="3269577" y="509054"/>
                  </a:lnTo>
                  <a:lnTo>
                    <a:pt x="3267443" y="509054"/>
                  </a:lnTo>
                  <a:lnTo>
                    <a:pt x="3266846" y="510324"/>
                  </a:lnTo>
                  <a:lnTo>
                    <a:pt x="3282581" y="510324"/>
                  </a:lnTo>
                  <a:lnTo>
                    <a:pt x="3283889" y="509054"/>
                  </a:lnTo>
                  <a:lnTo>
                    <a:pt x="3285223" y="509054"/>
                  </a:lnTo>
                  <a:lnTo>
                    <a:pt x="3285274" y="507784"/>
                  </a:lnTo>
                  <a:lnTo>
                    <a:pt x="3285325" y="506514"/>
                  </a:lnTo>
                  <a:lnTo>
                    <a:pt x="3284397" y="505244"/>
                  </a:lnTo>
                  <a:lnTo>
                    <a:pt x="3283686" y="502704"/>
                  </a:lnTo>
                  <a:lnTo>
                    <a:pt x="3287877" y="502704"/>
                  </a:lnTo>
                  <a:lnTo>
                    <a:pt x="3288741" y="501561"/>
                  </a:lnTo>
                  <a:lnTo>
                    <a:pt x="3288614" y="502704"/>
                  </a:lnTo>
                  <a:lnTo>
                    <a:pt x="3289058" y="503974"/>
                  </a:lnTo>
                  <a:lnTo>
                    <a:pt x="3290468" y="503974"/>
                  </a:lnTo>
                  <a:lnTo>
                    <a:pt x="3292652" y="502704"/>
                  </a:lnTo>
                  <a:lnTo>
                    <a:pt x="3292195" y="501434"/>
                  </a:lnTo>
                  <a:lnTo>
                    <a:pt x="3290951" y="500164"/>
                  </a:lnTo>
                  <a:lnTo>
                    <a:pt x="3289922" y="500164"/>
                  </a:lnTo>
                  <a:lnTo>
                    <a:pt x="3290214" y="498894"/>
                  </a:lnTo>
                  <a:lnTo>
                    <a:pt x="3290417" y="497624"/>
                  </a:lnTo>
                  <a:lnTo>
                    <a:pt x="3290392" y="491274"/>
                  </a:lnTo>
                  <a:lnTo>
                    <a:pt x="3289439" y="488734"/>
                  </a:lnTo>
                  <a:lnTo>
                    <a:pt x="3289160" y="488734"/>
                  </a:lnTo>
                  <a:lnTo>
                    <a:pt x="3289262" y="487464"/>
                  </a:lnTo>
                  <a:lnTo>
                    <a:pt x="3291014" y="487464"/>
                  </a:lnTo>
                  <a:lnTo>
                    <a:pt x="3293148" y="490004"/>
                  </a:lnTo>
                  <a:lnTo>
                    <a:pt x="3293326" y="491274"/>
                  </a:lnTo>
                  <a:lnTo>
                    <a:pt x="3293884" y="492544"/>
                  </a:lnTo>
                  <a:lnTo>
                    <a:pt x="3292144" y="493814"/>
                  </a:lnTo>
                  <a:lnTo>
                    <a:pt x="3293554" y="495084"/>
                  </a:lnTo>
                  <a:lnTo>
                    <a:pt x="3292805" y="497624"/>
                  </a:lnTo>
                  <a:lnTo>
                    <a:pt x="3295192" y="496354"/>
                  </a:lnTo>
                  <a:lnTo>
                    <a:pt x="3297097" y="500164"/>
                  </a:lnTo>
                  <a:lnTo>
                    <a:pt x="3299587" y="498894"/>
                  </a:lnTo>
                  <a:lnTo>
                    <a:pt x="3302863" y="497624"/>
                  </a:lnTo>
                  <a:lnTo>
                    <a:pt x="3302571" y="496354"/>
                  </a:lnTo>
                  <a:lnTo>
                    <a:pt x="3301695" y="493814"/>
                  </a:lnTo>
                  <a:lnTo>
                    <a:pt x="3303803" y="491274"/>
                  </a:lnTo>
                  <a:lnTo>
                    <a:pt x="3299587" y="491274"/>
                  </a:lnTo>
                  <a:lnTo>
                    <a:pt x="3299904" y="490004"/>
                  </a:lnTo>
                  <a:lnTo>
                    <a:pt x="3300311" y="490004"/>
                  </a:lnTo>
                  <a:lnTo>
                    <a:pt x="3300615" y="488734"/>
                  </a:lnTo>
                  <a:lnTo>
                    <a:pt x="3299625" y="488734"/>
                  </a:lnTo>
                  <a:lnTo>
                    <a:pt x="3298875" y="487464"/>
                  </a:lnTo>
                  <a:lnTo>
                    <a:pt x="3299726" y="486194"/>
                  </a:lnTo>
                  <a:lnTo>
                    <a:pt x="3300285" y="484924"/>
                  </a:lnTo>
                  <a:lnTo>
                    <a:pt x="3302241" y="484924"/>
                  </a:lnTo>
                  <a:lnTo>
                    <a:pt x="3303244" y="482384"/>
                  </a:lnTo>
                  <a:lnTo>
                    <a:pt x="3303803" y="482384"/>
                  </a:lnTo>
                  <a:lnTo>
                    <a:pt x="3304629" y="483654"/>
                  </a:lnTo>
                  <a:lnTo>
                    <a:pt x="3306534" y="483654"/>
                  </a:lnTo>
                  <a:lnTo>
                    <a:pt x="3306280" y="484924"/>
                  </a:lnTo>
                  <a:lnTo>
                    <a:pt x="3306127" y="486194"/>
                  </a:lnTo>
                  <a:lnTo>
                    <a:pt x="3306711" y="488734"/>
                  </a:lnTo>
                  <a:lnTo>
                    <a:pt x="3308489" y="490004"/>
                  </a:lnTo>
                  <a:lnTo>
                    <a:pt x="3309848" y="492544"/>
                  </a:lnTo>
                  <a:lnTo>
                    <a:pt x="3312287" y="492544"/>
                  </a:lnTo>
                  <a:lnTo>
                    <a:pt x="3312477" y="493814"/>
                  </a:lnTo>
                  <a:lnTo>
                    <a:pt x="3313239" y="496354"/>
                  </a:lnTo>
                  <a:lnTo>
                    <a:pt x="3313912" y="498894"/>
                  </a:lnTo>
                  <a:lnTo>
                    <a:pt x="3314687" y="498894"/>
                  </a:lnTo>
                  <a:lnTo>
                    <a:pt x="3316046" y="500164"/>
                  </a:lnTo>
                  <a:lnTo>
                    <a:pt x="3316770" y="500164"/>
                  </a:lnTo>
                  <a:lnTo>
                    <a:pt x="3317354" y="498894"/>
                  </a:lnTo>
                  <a:lnTo>
                    <a:pt x="3318052" y="498894"/>
                  </a:lnTo>
                  <a:lnTo>
                    <a:pt x="3318764" y="500164"/>
                  </a:lnTo>
                  <a:lnTo>
                    <a:pt x="3319869" y="500164"/>
                  </a:lnTo>
                  <a:lnTo>
                    <a:pt x="3321494" y="501434"/>
                  </a:lnTo>
                  <a:lnTo>
                    <a:pt x="3322421" y="500164"/>
                  </a:lnTo>
                  <a:lnTo>
                    <a:pt x="3324631" y="500164"/>
                  </a:lnTo>
                  <a:lnTo>
                    <a:pt x="3326371" y="502704"/>
                  </a:lnTo>
                  <a:lnTo>
                    <a:pt x="3328454" y="502704"/>
                  </a:lnTo>
                  <a:lnTo>
                    <a:pt x="3328847" y="503974"/>
                  </a:lnTo>
                  <a:lnTo>
                    <a:pt x="3331006" y="503974"/>
                  </a:lnTo>
                  <a:lnTo>
                    <a:pt x="3331133" y="502704"/>
                  </a:lnTo>
                  <a:lnTo>
                    <a:pt x="3332670" y="501434"/>
                  </a:lnTo>
                  <a:lnTo>
                    <a:pt x="3332581" y="500164"/>
                  </a:lnTo>
                  <a:lnTo>
                    <a:pt x="3332492" y="498894"/>
                  </a:lnTo>
                  <a:lnTo>
                    <a:pt x="3332137" y="497624"/>
                  </a:lnTo>
                  <a:lnTo>
                    <a:pt x="3331794" y="496354"/>
                  </a:lnTo>
                  <a:lnTo>
                    <a:pt x="3330283" y="496354"/>
                  </a:lnTo>
                  <a:lnTo>
                    <a:pt x="3330079" y="497624"/>
                  </a:lnTo>
                  <a:lnTo>
                    <a:pt x="3329800" y="497624"/>
                  </a:lnTo>
                  <a:lnTo>
                    <a:pt x="3327768" y="496354"/>
                  </a:lnTo>
                  <a:lnTo>
                    <a:pt x="3328505" y="495084"/>
                  </a:lnTo>
                  <a:lnTo>
                    <a:pt x="3329228" y="492544"/>
                  </a:lnTo>
                  <a:lnTo>
                    <a:pt x="3329330" y="491274"/>
                  </a:lnTo>
                  <a:lnTo>
                    <a:pt x="3332264" y="491274"/>
                  </a:lnTo>
                  <a:lnTo>
                    <a:pt x="3332988" y="493814"/>
                  </a:lnTo>
                  <a:lnTo>
                    <a:pt x="3333851" y="495084"/>
                  </a:lnTo>
                  <a:lnTo>
                    <a:pt x="3334982" y="496354"/>
                  </a:lnTo>
                  <a:lnTo>
                    <a:pt x="3335680" y="496354"/>
                  </a:lnTo>
                  <a:lnTo>
                    <a:pt x="3338487" y="493814"/>
                  </a:lnTo>
                  <a:lnTo>
                    <a:pt x="3338144" y="496354"/>
                  </a:lnTo>
                  <a:lnTo>
                    <a:pt x="3339122" y="498894"/>
                  </a:lnTo>
                  <a:lnTo>
                    <a:pt x="3340747" y="497624"/>
                  </a:lnTo>
                  <a:lnTo>
                    <a:pt x="3342983" y="500164"/>
                  </a:lnTo>
                  <a:lnTo>
                    <a:pt x="3343186" y="501434"/>
                  </a:lnTo>
                  <a:lnTo>
                    <a:pt x="3342678" y="502704"/>
                  </a:lnTo>
                  <a:lnTo>
                    <a:pt x="3346348" y="502704"/>
                  </a:lnTo>
                  <a:lnTo>
                    <a:pt x="3350044" y="501434"/>
                  </a:lnTo>
                  <a:lnTo>
                    <a:pt x="3356089" y="501434"/>
                  </a:lnTo>
                  <a:lnTo>
                    <a:pt x="3362464" y="500164"/>
                  </a:lnTo>
                  <a:lnTo>
                    <a:pt x="3365627" y="498894"/>
                  </a:lnTo>
                  <a:lnTo>
                    <a:pt x="3367240" y="498894"/>
                  </a:lnTo>
                  <a:lnTo>
                    <a:pt x="3374009" y="497624"/>
                  </a:lnTo>
                  <a:lnTo>
                    <a:pt x="3377323" y="497624"/>
                  </a:lnTo>
                  <a:lnTo>
                    <a:pt x="3380587" y="496354"/>
                  </a:lnTo>
                  <a:lnTo>
                    <a:pt x="3381514" y="496354"/>
                  </a:lnTo>
                  <a:lnTo>
                    <a:pt x="3382975" y="493814"/>
                  </a:lnTo>
                  <a:lnTo>
                    <a:pt x="3384423" y="491274"/>
                  </a:lnTo>
                  <a:lnTo>
                    <a:pt x="3385159" y="490004"/>
                  </a:lnTo>
                  <a:lnTo>
                    <a:pt x="3386963" y="487464"/>
                  </a:lnTo>
                  <a:lnTo>
                    <a:pt x="3389973" y="482384"/>
                  </a:lnTo>
                  <a:lnTo>
                    <a:pt x="3390735" y="481114"/>
                  </a:lnTo>
                  <a:lnTo>
                    <a:pt x="3392665" y="478574"/>
                  </a:lnTo>
                  <a:lnTo>
                    <a:pt x="3398685" y="468414"/>
                  </a:lnTo>
                  <a:lnTo>
                    <a:pt x="3398113" y="468414"/>
                  </a:lnTo>
                  <a:lnTo>
                    <a:pt x="3397504" y="467144"/>
                  </a:lnTo>
                  <a:lnTo>
                    <a:pt x="3398863" y="467144"/>
                  </a:lnTo>
                  <a:lnTo>
                    <a:pt x="3400196" y="464604"/>
                  </a:lnTo>
                  <a:lnTo>
                    <a:pt x="3401174" y="463334"/>
                  </a:lnTo>
                  <a:lnTo>
                    <a:pt x="3402165" y="460794"/>
                  </a:lnTo>
                  <a:lnTo>
                    <a:pt x="3402660" y="459524"/>
                  </a:lnTo>
                  <a:lnTo>
                    <a:pt x="3401123" y="456984"/>
                  </a:lnTo>
                  <a:lnTo>
                    <a:pt x="3405187" y="455714"/>
                  </a:lnTo>
                  <a:lnTo>
                    <a:pt x="3404743" y="454444"/>
                  </a:lnTo>
                  <a:lnTo>
                    <a:pt x="3405416" y="455714"/>
                  </a:lnTo>
                  <a:lnTo>
                    <a:pt x="3406241" y="455714"/>
                  </a:lnTo>
                  <a:lnTo>
                    <a:pt x="3415512" y="440474"/>
                  </a:lnTo>
                  <a:lnTo>
                    <a:pt x="3420046" y="434124"/>
                  </a:lnTo>
                  <a:lnTo>
                    <a:pt x="3420110" y="433908"/>
                  </a:lnTo>
                  <a:lnTo>
                    <a:pt x="3420376" y="432854"/>
                  </a:lnTo>
                  <a:lnTo>
                    <a:pt x="3424504" y="426504"/>
                  </a:lnTo>
                  <a:lnTo>
                    <a:pt x="3432746" y="413804"/>
                  </a:lnTo>
                  <a:lnTo>
                    <a:pt x="3433521" y="412534"/>
                  </a:lnTo>
                  <a:lnTo>
                    <a:pt x="3435908" y="408597"/>
                  </a:lnTo>
                  <a:lnTo>
                    <a:pt x="3438144" y="404914"/>
                  </a:lnTo>
                  <a:lnTo>
                    <a:pt x="3438080" y="403644"/>
                  </a:lnTo>
                  <a:lnTo>
                    <a:pt x="3438804" y="402374"/>
                  </a:lnTo>
                  <a:lnTo>
                    <a:pt x="3439731" y="402374"/>
                  </a:lnTo>
                  <a:lnTo>
                    <a:pt x="3443617" y="396024"/>
                  </a:lnTo>
                  <a:lnTo>
                    <a:pt x="3443770" y="396024"/>
                  </a:lnTo>
                  <a:lnTo>
                    <a:pt x="3453155" y="380784"/>
                  </a:lnTo>
                  <a:lnTo>
                    <a:pt x="3457346" y="374434"/>
                  </a:lnTo>
                  <a:lnTo>
                    <a:pt x="3459861" y="370624"/>
                  </a:lnTo>
                  <a:close/>
                </a:path>
                <a:path w="3731895" h="549909">
                  <a:moveTo>
                    <a:pt x="3496487" y="200329"/>
                  </a:moveTo>
                  <a:lnTo>
                    <a:pt x="3495878" y="199707"/>
                  </a:lnTo>
                  <a:lnTo>
                    <a:pt x="3496068" y="199669"/>
                  </a:lnTo>
                  <a:lnTo>
                    <a:pt x="3496284" y="199618"/>
                  </a:lnTo>
                  <a:lnTo>
                    <a:pt x="3496310" y="199326"/>
                  </a:lnTo>
                  <a:lnTo>
                    <a:pt x="3496310" y="199047"/>
                  </a:lnTo>
                  <a:lnTo>
                    <a:pt x="3496335" y="198742"/>
                  </a:lnTo>
                  <a:lnTo>
                    <a:pt x="3496157" y="198793"/>
                  </a:lnTo>
                  <a:lnTo>
                    <a:pt x="3495865" y="198793"/>
                  </a:lnTo>
                  <a:lnTo>
                    <a:pt x="3495713" y="199148"/>
                  </a:lnTo>
                  <a:lnTo>
                    <a:pt x="3495738" y="199453"/>
                  </a:lnTo>
                  <a:lnTo>
                    <a:pt x="3493249" y="196964"/>
                  </a:lnTo>
                  <a:lnTo>
                    <a:pt x="3492525" y="196888"/>
                  </a:lnTo>
                  <a:lnTo>
                    <a:pt x="3491890" y="196811"/>
                  </a:lnTo>
                  <a:lnTo>
                    <a:pt x="3490722" y="198145"/>
                  </a:lnTo>
                  <a:lnTo>
                    <a:pt x="3490493" y="200050"/>
                  </a:lnTo>
                  <a:lnTo>
                    <a:pt x="3492830" y="203720"/>
                  </a:lnTo>
                  <a:lnTo>
                    <a:pt x="3494455" y="202717"/>
                  </a:lnTo>
                  <a:lnTo>
                    <a:pt x="3496157" y="200723"/>
                  </a:lnTo>
                  <a:lnTo>
                    <a:pt x="3496487" y="200329"/>
                  </a:lnTo>
                  <a:close/>
                </a:path>
                <a:path w="3731895" h="549909">
                  <a:moveTo>
                    <a:pt x="3505301" y="191160"/>
                  </a:moveTo>
                  <a:lnTo>
                    <a:pt x="3505276" y="189712"/>
                  </a:lnTo>
                  <a:lnTo>
                    <a:pt x="3504349" y="188950"/>
                  </a:lnTo>
                  <a:lnTo>
                    <a:pt x="3503015" y="188633"/>
                  </a:lnTo>
                  <a:lnTo>
                    <a:pt x="3502342" y="188480"/>
                  </a:lnTo>
                  <a:lnTo>
                    <a:pt x="3502088" y="188925"/>
                  </a:lnTo>
                  <a:lnTo>
                    <a:pt x="3501885" y="189534"/>
                  </a:lnTo>
                  <a:lnTo>
                    <a:pt x="3501987" y="190957"/>
                  </a:lnTo>
                  <a:lnTo>
                    <a:pt x="3502888" y="191719"/>
                  </a:lnTo>
                  <a:lnTo>
                    <a:pt x="3504895" y="192163"/>
                  </a:lnTo>
                  <a:lnTo>
                    <a:pt x="3505301" y="191693"/>
                  </a:lnTo>
                  <a:lnTo>
                    <a:pt x="3505301" y="191160"/>
                  </a:lnTo>
                  <a:close/>
                </a:path>
                <a:path w="3731895" h="549909">
                  <a:moveTo>
                    <a:pt x="3510572" y="215912"/>
                  </a:moveTo>
                  <a:lnTo>
                    <a:pt x="3509645" y="211366"/>
                  </a:lnTo>
                  <a:lnTo>
                    <a:pt x="3508794" y="211074"/>
                  </a:lnTo>
                  <a:lnTo>
                    <a:pt x="3506533" y="211315"/>
                  </a:lnTo>
                  <a:lnTo>
                    <a:pt x="3506533" y="207302"/>
                  </a:lnTo>
                  <a:lnTo>
                    <a:pt x="3505708" y="205320"/>
                  </a:lnTo>
                  <a:lnTo>
                    <a:pt x="3504768" y="200355"/>
                  </a:lnTo>
                  <a:lnTo>
                    <a:pt x="3502914" y="199517"/>
                  </a:lnTo>
                  <a:lnTo>
                    <a:pt x="3498253" y="198640"/>
                  </a:lnTo>
                  <a:lnTo>
                    <a:pt x="3497618" y="199326"/>
                  </a:lnTo>
                  <a:lnTo>
                    <a:pt x="3496487" y="203238"/>
                  </a:lnTo>
                  <a:lnTo>
                    <a:pt x="3496843" y="205193"/>
                  </a:lnTo>
                  <a:lnTo>
                    <a:pt x="3496335" y="206857"/>
                  </a:lnTo>
                  <a:lnTo>
                    <a:pt x="3495433" y="206095"/>
                  </a:lnTo>
                  <a:lnTo>
                    <a:pt x="3494659" y="206171"/>
                  </a:lnTo>
                  <a:lnTo>
                    <a:pt x="3493300" y="207937"/>
                  </a:lnTo>
                  <a:lnTo>
                    <a:pt x="3493249" y="208407"/>
                  </a:lnTo>
                  <a:lnTo>
                    <a:pt x="3493401" y="208864"/>
                  </a:lnTo>
                  <a:lnTo>
                    <a:pt x="3492703" y="208610"/>
                  </a:lnTo>
                  <a:lnTo>
                    <a:pt x="3491966" y="208203"/>
                  </a:lnTo>
                  <a:lnTo>
                    <a:pt x="3491192" y="208229"/>
                  </a:lnTo>
                  <a:lnTo>
                    <a:pt x="3490963" y="208356"/>
                  </a:lnTo>
                  <a:lnTo>
                    <a:pt x="3491573" y="206756"/>
                  </a:lnTo>
                  <a:lnTo>
                    <a:pt x="3491014" y="204546"/>
                  </a:lnTo>
                  <a:lnTo>
                    <a:pt x="3488156" y="205422"/>
                  </a:lnTo>
                  <a:lnTo>
                    <a:pt x="3485794" y="201752"/>
                  </a:lnTo>
                  <a:lnTo>
                    <a:pt x="3483737" y="206883"/>
                  </a:lnTo>
                  <a:lnTo>
                    <a:pt x="3483381" y="205498"/>
                  </a:lnTo>
                  <a:lnTo>
                    <a:pt x="3482835" y="204470"/>
                  </a:lnTo>
                  <a:lnTo>
                    <a:pt x="3482327" y="203911"/>
                  </a:lnTo>
                  <a:lnTo>
                    <a:pt x="3479825" y="203746"/>
                  </a:lnTo>
                  <a:lnTo>
                    <a:pt x="3478796" y="205193"/>
                  </a:lnTo>
                  <a:lnTo>
                    <a:pt x="3477907" y="207124"/>
                  </a:lnTo>
                  <a:lnTo>
                    <a:pt x="3477984" y="207378"/>
                  </a:lnTo>
                  <a:lnTo>
                    <a:pt x="3477933" y="207657"/>
                  </a:lnTo>
                  <a:lnTo>
                    <a:pt x="3483711" y="210489"/>
                  </a:lnTo>
                  <a:lnTo>
                    <a:pt x="3484118" y="210019"/>
                  </a:lnTo>
                  <a:lnTo>
                    <a:pt x="3484384" y="209994"/>
                  </a:lnTo>
                  <a:lnTo>
                    <a:pt x="3485146" y="208838"/>
                  </a:lnTo>
                  <a:lnTo>
                    <a:pt x="3485045" y="208508"/>
                  </a:lnTo>
                  <a:lnTo>
                    <a:pt x="3486950" y="209765"/>
                  </a:lnTo>
                  <a:lnTo>
                    <a:pt x="3487775" y="210197"/>
                  </a:lnTo>
                  <a:lnTo>
                    <a:pt x="3487572" y="210667"/>
                  </a:lnTo>
                  <a:lnTo>
                    <a:pt x="3487674" y="211251"/>
                  </a:lnTo>
                  <a:lnTo>
                    <a:pt x="3488283" y="212356"/>
                  </a:lnTo>
                  <a:lnTo>
                    <a:pt x="3488486" y="212420"/>
                  </a:lnTo>
                  <a:lnTo>
                    <a:pt x="3488677" y="212623"/>
                  </a:lnTo>
                  <a:lnTo>
                    <a:pt x="3496970" y="216293"/>
                  </a:lnTo>
                  <a:lnTo>
                    <a:pt x="3503066" y="218732"/>
                  </a:lnTo>
                  <a:lnTo>
                    <a:pt x="3504742" y="219608"/>
                  </a:lnTo>
                  <a:lnTo>
                    <a:pt x="3506813" y="220383"/>
                  </a:lnTo>
                  <a:lnTo>
                    <a:pt x="3510546" y="217893"/>
                  </a:lnTo>
                  <a:lnTo>
                    <a:pt x="3510572" y="215912"/>
                  </a:lnTo>
                  <a:close/>
                </a:path>
                <a:path w="3731895" h="549909">
                  <a:moveTo>
                    <a:pt x="3519284" y="175729"/>
                  </a:moveTo>
                  <a:lnTo>
                    <a:pt x="3518535" y="174193"/>
                  </a:lnTo>
                  <a:lnTo>
                    <a:pt x="3517976" y="173088"/>
                  </a:lnTo>
                  <a:lnTo>
                    <a:pt x="3516477" y="172758"/>
                  </a:lnTo>
                  <a:lnTo>
                    <a:pt x="3515995" y="173012"/>
                  </a:lnTo>
                  <a:lnTo>
                    <a:pt x="3515017" y="173469"/>
                  </a:lnTo>
                  <a:lnTo>
                    <a:pt x="3514661" y="174752"/>
                  </a:lnTo>
                  <a:lnTo>
                    <a:pt x="3515169" y="175945"/>
                  </a:lnTo>
                  <a:lnTo>
                    <a:pt x="3515614" y="177025"/>
                  </a:lnTo>
                  <a:lnTo>
                    <a:pt x="3517354" y="176199"/>
                  </a:lnTo>
                  <a:lnTo>
                    <a:pt x="3517798" y="175729"/>
                  </a:lnTo>
                  <a:lnTo>
                    <a:pt x="3519284" y="175729"/>
                  </a:lnTo>
                  <a:close/>
                </a:path>
                <a:path w="3731895" h="549909">
                  <a:moveTo>
                    <a:pt x="3525355" y="206908"/>
                  </a:moveTo>
                  <a:lnTo>
                    <a:pt x="3524402" y="206451"/>
                  </a:lnTo>
                  <a:lnTo>
                    <a:pt x="3524097" y="206298"/>
                  </a:lnTo>
                  <a:lnTo>
                    <a:pt x="3523729" y="206324"/>
                  </a:lnTo>
                  <a:lnTo>
                    <a:pt x="3523373" y="206273"/>
                  </a:lnTo>
                  <a:lnTo>
                    <a:pt x="3523754" y="208788"/>
                  </a:lnTo>
                  <a:lnTo>
                    <a:pt x="3524072" y="208635"/>
                  </a:lnTo>
                  <a:lnTo>
                    <a:pt x="3524377" y="208457"/>
                  </a:lnTo>
                  <a:lnTo>
                    <a:pt x="3524707" y="208280"/>
                  </a:lnTo>
                  <a:lnTo>
                    <a:pt x="3525126" y="207581"/>
                  </a:lnTo>
                  <a:lnTo>
                    <a:pt x="3525355" y="206908"/>
                  </a:lnTo>
                  <a:close/>
                </a:path>
                <a:path w="3731895" h="549909">
                  <a:moveTo>
                    <a:pt x="3593642" y="163068"/>
                  </a:moveTo>
                  <a:lnTo>
                    <a:pt x="3593541" y="162826"/>
                  </a:lnTo>
                  <a:lnTo>
                    <a:pt x="3593312" y="162293"/>
                  </a:lnTo>
                  <a:lnTo>
                    <a:pt x="3593185" y="162306"/>
                  </a:lnTo>
                  <a:lnTo>
                    <a:pt x="3593261" y="162115"/>
                  </a:lnTo>
                  <a:lnTo>
                    <a:pt x="3593439" y="161823"/>
                  </a:lnTo>
                  <a:lnTo>
                    <a:pt x="3593490" y="161493"/>
                  </a:lnTo>
                  <a:lnTo>
                    <a:pt x="3593515" y="161112"/>
                  </a:lnTo>
                  <a:lnTo>
                    <a:pt x="3593185" y="160909"/>
                  </a:lnTo>
                  <a:lnTo>
                    <a:pt x="3592766" y="161188"/>
                  </a:lnTo>
                  <a:lnTo>
                    <a:pt x="3592614" y="161290"/>
                  </a:lnTo>
                  <a:lnTo>
                    <a:pt x="3592715" y="161772"/>
                  </a:lnTo>
                  <a:lnTo>
                    <a:pt x="3592715" y="162090"/>
                  </a:lnTo>
                  <a:lnTo>
                    <a:pt x="3592855" y="162217"/>
                  </a:lnTo>
                  <a:lnTo>
                    <a:pt x="3592804" y="162877"/>
                  </a:lnTo>
                  <a:lnTo>
                    <a:pt x="3592741" y="163144"/>
                  </a:lnTo>
                  <a:lnTo>
                    <a:pt x="3592880" y="163474"/>
                  </a:lnTo>
                  <a:lnTo>
                    <a:pt x="3593007" y="163779"/>
                  </a:lnTo>
                  <a:lnTo>
                    <a:pt x="3593338" y="163753"/>
                  </a:lnTo>
                  <a:lnTo>
                    <a:pt x="3593541" y="163728"/>
                  </a:lnTo>
                  <a:lnTo>
                    <a:pt x="3593541" y="163423"/>
                  </a:lnTo>
                  <a:lnTo>
                    <a:pt x="3593642" y="163068"/>
                  </a:lnTo>
                  <a:close/>
                </a:path>
                <a:path w="3731895" h="549909">
                  <a:moveTo>
                    <a:pt x="3600970" y="129959"/>
                  </a:moveTo>
                  <a:lnTo>
                    <a:pt x="3600513" y="128981"/>
                  </a:lnTo>
                  <a:lnTo>
                    <a:pt x="3600285" y="128511"/>
                  </a:lnTo>
                  <a:lnTo>
                    <a:pt x="3599688" y="128054"/>
                  </a:lnTo>
                  <a:lnTo>
                    <a:pt x="3598532" y="128930"/>
                  </a:lnTo>
                  <a:lnTo>
                    <a:pt x="3597452" y="128676"/>
                  </a:lnTo>
                  <a:lnTo>
                    <a:pt x="3597656" y="129070"/>
                  </a:lnTo>
                  <a:lnTo>
                    <a:pt x="3597529" y="128930"/>
                  </a:lnTo>
                  <a:lnTo>
                    <a:pt x="3597300" y="128651"/>
                  </a:lnTo>
                  <a:lnTo>
                    <a:pt x="3597008" y="128485"/>
                  </a:lnTo>
                  <a:lnTo>
                    <a:pt x="3596678" y="128282"/>
                  </a:lnTo>
                  <a:lnTo>
                    <a:pt x="3596348" y="128536"/>
                  </a:lnTo>
                  <a:lnTo>
                    <a:pt x="3596449" y="129032"/>
                  </a:lnTo>
                  <a:lnTo>
                    <a:pt x="3596475" y="129209"/>
                  </a:lnTo>
                  <a:lnTo>
                    <a:pt x="3596983" y="129311"/>
                  </a:lnTo>
                  <a:lnTo>
                    <a:pt x="3597275" y="129438"/>
                  </a:lnTo>
                  <a:lnTo>
                    <a:pt x="3597427" y="129362"/>
                  </a:lnTo>
                  <a:lnTo>
                    <a:pt x="3597605" y="129286"/>
                  </a:lnTo>
                  <a:lnTo>
                    <a:pt x="3597732" y="129209"/>
                  </a:lnTo>
                  <a:lnTo>
                    <a:pt x="3598532" y="130670"/>
                  </a:lnTo>
                  <a:lnTo>
                    <a:pt x="3598938" y="131546"/>
                  </a:lnTo>
                  <a:lnTo>
                    <a:pt x="3600221" y="130784"/>
                  </a:lnTo>
                  <a:lnTo>
                    <a:pt x="3600793" y="130441"/>
                  </a:lnTo>
                  <a:lnTo>
                    <a:pt x="3600970" y="129959"/>
                  </a:lnTo>
                  <a:close/>
                </a:path>
                <a:path w="3731895" h="549909">
                  <a:moveTo>
                    <a:pt x="3609784" y="36106"/>
                  </a:moveTo>
                  <a:lnTo>
                    <a:pt x="3608946" y="35496"/>
                  </a:lnTo>
                  <a:lnTo>
                    <a:pt x="3608527" y="34213"/>
                  </a:lnTo>
                  <a:lnTo>
                    <a:pt x="3606673" y="34569"/>
                  </a:lnTo>
                  <a:lnTo>
                    <a:pt x="3606266" y="34975"/>
                  </a:lnTo>
                  <a:lnTo>
                    <a:pt x="3606469" y="35979"/>
                  </a:lnTo>
                  <a:lnTo>
                    <a:pt x="3606673" y="36652"/>
                  </a:lnTo>
                  <a:lnTo>
                    <a:pt x="3607270" y="37553"/>
                  </a:lnTo>
                  <a:lnTo>
                    <a:pt x="3608832" y="37553"/>
                  </a:lnTo>
                  <a:lnTo>
                    <a:pt x="3609302" y="36626"/>
                  </a:lnTo>
                  <a:lnTo>
                    <a:pt x="3609784" y="36106"/>
                  </a:lnTo>
                  <a:close/>
                </a:path>
                <a:path w="3731895" h="549909">
                  <a:moveTo>
                    <a:pt x="3616236" y="62039"/>
                  </a:moveTo>
                  <a:lnTo>
                    <a:pt x="3615779" y="61353"/>
                  </a:lnTo>
                  <a:lnTo>
                    <a:pt x="3615321" y="61582"/>
                  </a:lnTo>
                  <a:lnTo>
                    <a:pt x="3614978" y="62052"/>
                  </a:lnTo>
                  <a:lnTo>
                    <a:pt x="3614902" y="62255"/>
                  </a:lnTo>
                  <a:lnTo>
                    <a:pt x="3613975" y="60528"/>
                  </a:lnTo>
                  <a:lnTo>
                    <a:pt x="3612286" y="58597"/>
                  </a:lnTo>
                  <a:lnTo>
                    <a:pt x="3608349" y="59169"/>
                  </a:lnTo>
                  <a:lnTo>
                    <a:pt x="3606622" y="60452"/>
                  </a:lnTo>
                  <a:lnTo>
                    <a:pt x="3606647" y="63665"/>
                  </a:lnTo>
                  <a:lnTo>
                    <a:pt x="3607244" y="64947"/>
                  </a:lnTo>
                  <a:lnTo>
                    <a:pt x="3608120" y="65900"/>
                  </a:lnTo>
                  <a:lnTo>
                    <a:pt x="3606393" y="66370"/>
                  </a:lnTo>
                  <a:lnTo>
                    <a:pt x="3606190" y="66675"/>
                  </a:lnTo>
                  <a:lnTo>
                    <a:pt x="3605492" y="67500"/>
                  </a:lnTo>
                  <a:lnTo>
                    <a:pt x="3605339" y="72097"/>
                  </a:lnTo>
                  <a:lnTo>
                    <a:pt x="3606038" y="73253"/>
                  </a:lnTo>
                  <a:lnTo>
                    <a:pt x="3607574" y="72796"/>
                  </a:lnTo>
                  <a:lnTo>
                    <a:pt x="3608451" y="76111"/>
                  </a:lnTo>
                  <a:lnTo>
                    <a:pt x="3610864" y="72872"/>
                  </a:lnTo>
                  <a:lnTo>
                    <a:pt x="3613391" y="72174"/>
                  </a:lnTo>
                  <a:lnTo>
                    <a:pt x="3613747" y="68859"/>
                  </a:lnTo>
                  <a:lnTo>
                    <a:pt x="3614051" y="68084"/>
                  </a:lnTo>
                  <a:lnTo>
                    <a:pt x="3614242" y="67335"/>
                  </a:lnTo>
                  <a:lnTo>
                    <a:pt x="3613747" y="67284"/>
                  </a:lnTo>
                  <a:lnTo>
                    <a:pt x="3613467" y="66878"/>
                  </a:lnTo>
                  <a:lnTo>
                    <a:pt x="3613150" y="66573"/>
                  </a:lnTo>
                  <a:lnTo>
                    <a:pt x="3614547" y="65849"/>
                  </a:lnTo>
                  <a:lnTo>
                    <a:pt x="3615753" y="64846"/>
                  </a:lnTo>
                  <a:lnTo>
                    <a:pt x="3615728" y="63538"/>
                  </a:lnTo>
                  <a:lnTo>
                    <a:pt x="3615321" y="63131"/>
                  </a:lnTo>
                  <a:lnTo>
                    <a:pt x="3615182" y="62788"/>
                  </a:lnTo>
                  <a:lnTo>
                    <a:pt x="3615372" y="62763"/>
                  </a:lnTo>
                  <a:lnTo>
                    <a:pt x="3615575" y="62941"/>
                  </a:lnTo>
                  <a:lnTo>
                    <a:pt x="3615779" y="62738"/>
                  </a:lnTo>
                  <a:lnTo>
                    <a:pt x="3615906" y="62433"/>
                  </a:lnTo>
                  <a:lnTo>
                    <a:pt x="3616236" y="62039"/>
                  </a:lnTo>
                  <a:close/>
                </a:path>
                <a:path w="3731895" h="549909">
                  <a:moveTo>
                    <a:pt x="3617061" y="7620"/>
                  </a:moveTo>
                  <a:lnTo>
                    <a:pt x="3615474" y="6350"/>
                  </a:lnTo>
                  <a:lnTo>
                    <a:pt x="3614255" y="5080"/>
                  </a:lnTo>
                  <a:lnTo>
                    <a:pt x="3614128" y="3810"/>
                  </a:lnTo>
                  <a:lnTo>
                    <a:pt x="3614496" y="2540"/>
                  </a:lnTo>
                  <a:lnTo>
                    <a:pt x="3612642" y="1270"/>
                  </a:lnTo>
                  <a:lnTo>
                    <a:pt x="3611029" y="0"/>
                  </a:lnTo>
                  <a:lnTo>
                    <a:pt x="3609530" y="0"/>
                  </a:lnTo>
                  <a:lnTo>
                    <a:pt x="3608946" y="2540"/>
                  </a:lnTo>
                  <a:lnTo>
                    <a:pt x="3605961" y="1270"/>
                  </a:lnTo>
                  <a:lnTo>
                    <a:pt x="3601174" y="3810"/>
                  </a:lnTo>
                  <a:lnTo>
                    <a:pt x="3600589" y="6350"/>
                  </a:lnTo>
                  <a:lnTo>
                    <a:pt x="3603307" y="8890"/>
                  </a:lnTo>
                  <a:lnTo>
                    <a:pt x="3603726" y="8890"/>
                  </a:lnTo>
                  <a:lnTo>
                    <a:pt x="3606139" y="10160"/>
                  </a:lnTo>
                  <a:lnTo>
                    <a:pt x="3600691" y="10160"/>
                  </a:lnTo>
                  <a:lnTo>
                    <a:pt x="3599942" y="8890"/>
                  </a:lnTo>
                  <a:lnTo>
                    <a:pt x="3599967" y="7620"/>
                  </a:lnTo>
                  <a:lnTo>
                    <a:pt x="3599586" y="7620"/>
                  </a:lnTo>
                  <a:lnTo>
                    <a:pt x="3597529" y="6350"/>
                  </a:lnTo>
                  <a:lnTo>
                    <a:pt x="3593909" y="6350"/>
                  </a:lnTo>
                  <a:lnTo>
                    <a:pt x="3593185" y="7620"/>
                  </a:lnTo>
                  <a:lnTo>
                    <a:pt x="3592957" y="7620"/>
                  </a:lnTo>
                  <a:lnTo>
                    <a:pt x="3592766" y="8890"/>
                  </a:lnTo>
                  <a:lnTo>
                    <a:pt x="3591877" y="8890"/>
                  </a:lnTo>
                  <a:lnTo>
                    <a:pt x="3590848" y="10160"/>
                  </a:lnTo>
                  <a:lnTo>
                    <a:pt x="3591331" y="11430"/>
                  </a:lnTo>
                  <a:lnTo>
                    <a:pt x="3592080" y="11430"/>
                  </a:lnTo>
                  <a:lnTo>
                    <a:pt x="3592233" y="12700"/>
                  </a:lnTo>
                  <a:lnTo>
                    <a:pt x="3593960" y="13970"/>
                  </a:lnTo>
                  <a:lnTo>
                    <a:pt x="3597059" y="13970"/>
                  </a:lnTo>
                  <a:lnTo>
                    <a:pt x="3598684" y="13970"/>
                  </a:lnTo>
                  <a:lnTo>
                    <a:pt x="3611943" y="13970"/>
                  </a:lnTo>
                  <a:lnTo>
                    <a:pt x="3614826" y="12700"/>
                  </a:lnTo>
                  <a:lnTo>
                    <a:pt x="3615626" y="10160"/>
                  </a:lnTo>
                  <a:lnTo>
                    <a:pt x="3617061" y="7620"/>
                  </a:lnTo>
                  <a:close/>
                </a:path>
                <a:path w="3731895" h="549909">
                  <a:moveTo>
                    <a:pt x="3617684" y="44792"/>
                  </a:moveTo>
                  <a:lnTo>
                    <a:pt x="3617633" y="43103"/>
                  </a:lnTo>
                  <a:lnTo>
                    <a:pt x="3616706" y="41871"/>
                  </a:lnTo>
                  <a:lnTo>
                    <a:pt x="3616109" y="41097"/>
                  </a:lnTo>
                  <a:lnTo>
                    <a:pt x="3615499" y="40690"/>
                  </a:lnTo>
                  <a:lnTo>
                    <a:pt x="3614077" y="42176"/>
                  </a:lnTo>
                  <a:lnTo>
                    <a:pt x="3613696" y="45237"/>
                  </a:lnTo>
                  <a:lnTo>
                    <a:pt x="3614318" y="45516"/>
                  </a:lnTo>
                  <a:lnTo>
                    <a:pt x="3615055" y="45821"/>
                  </a:lnTo>
                  <a:lnTo>
                    <a:pt x="3615931" y="45669"/>
                  </a:lnTo>
                  <a:lnTo>
                    <a:pt x="3616528" y="45694"/>
                  </a:lnTo>
                  <a:lnTo>
                    <a:pt x="3617684" y="44792"/>
                  </a:lnTo>
                  <a:close/>
                </a:path>
                <a:path w="3731895" h="549909">
                  <a:moveTo>
                    <a:pt x="3624059" y="127025"/>
                  </a:moveTo>
                  <a:lnTo>
                    <a:pt x="3623957" y="125666"/>
                  </a:lnTo>
                  <a:lnTo>
                    <a:pt x="3623640" y="125323"/>
                  </a:lnTo>
                  <a:lnTo>
                    <a:pt x="3622878" y="125171"/>
                  </a:lnTo>
                  <a:lnTo>
                    <a:pt x="3622306" y="125247"/>
                  </a:lnTo>
                  <a:lnTo>
                    <a:pt x="3620998" y="125247"/>
                  </a:lnTo>
                  <a:lnTo>
                    <a:pt x="3620224" y="125120"/>
                  </a:lnTo>
                  <a:lnTo>
                    <a:pt x="3617963" y="125717"/>
                  </a:lnTo>
                  <a:lnTo>
                    <a:pt x="3617214" y="126771"/>
                  </a:lnTo>
                  <a:lnTo>
                    <a:pt x="3617468" y="130810"/>
                  </a:lnTo>
                  <a:lnTo>
                    <a:pt x="3619195" y="129667"/>
                  </a:lnTo>
                  <a:lnTo>
                    <a:pt x="3620224" y="129730"/>
                  </a:lnTo>
                  <a:lnTo>
                    <a:pt x="3621481" y="129806"/>
                  </a:lnTo>
                  <a:lnTo>
                    <a:pt x="3624059" y="127025"/>
                  </a:lnTo>
                  <a:close/>
                </a:path>
                <a:path w="3731895" h="549909">
                  <a:moveTo>
                    <a:pt x="3688626" y="104381"/>
                  </a:moveTo>
                  <a:lnTo>
                    <a:pt x="3688283" y="104203"/>
                  </a:lnTo>
                  <a:lnTo>
                    <a:pt x="3687978" y="104152"/>
                  </a:lnTo>
                  <a:lnTo>
                    <a:pt x="3687673" y="104076"/>
                  </a:lnTo>
                  <a:lnTo>
                    <a:pt x="3687673" y="104482"/>
                  </a:lnTo>
                  <a:lnTo>
                    <a:pt x="3687699" y="104711"/>
                  </a:lnTo>
                  <a:lnTo>
                    <a:pt x="3687978" y="104762"/>
                  </a:lnTo>
                  <a:lnTo>
                    <a:pt x="3688283" y="104838"/>
                  </a:lnTo>
                  <a:lnTo>
                    <a:pt x="3688600" y="104889"/>
                  </a:lnTo>
                  <a:lnTo>
                    <a:pt x="3688575" y="104686"/>
                  </a:lnTo>
                  <a:lnTo>
                    <a:pt x="3688626" y="104381"/>
                  </a:lnTo>
                  <a:close/>
                </a:path>
                <a:path w="3731895" h="549909">
                  <a:moveTo>
                    <a:pt x="3691293" y="168617"/>
                  </a:moveTo>
                  <a:lnTo>
                    <a:pt x="3691217" y="168122"/>
                  </a:lnTo>
                  <a:lnTo>
                    <a:pt x="3691267" y="167741"/>
                  </a:lnTo>
                  <a:lnTo>
                    <a:pt x="3690759" y="167944"/>
                  </a:lnTo>
                  <a:lnTo>
                    <a:pt x="3690264" y="168173"/>
                  </a:lnTo>
                  <a:lnTo>
                    <a:pt x="3689832" y="168351"/>
                  </a:lnTo>
                  <a:lnTo>
                    <a:pt x="3689705" y="169278"/>
                  </a:lnTo>
                  <a:lnTo>
                    <a:pt x="3689654" y="169621"/>
                  </a:lnTo>
                  <a:lnTo>
                    <a:pt x="3690137" y="169379"/>
                  </a:lnTo>
                  <a:lnTo>
                    <a:pt x="3690709" y="169202"/>
                  </a:lnTo>
                  <a:lnTo>
                    <a:pt x="3691293" y="168617"/>
                  </a:lnTo>
                  <a:close/>
                </a:path>
                <a:path w="3731895" h="549909">
                  <a:moveTo>
                    <a:pt x="3731501" y="264160"/>
                  </a:moveTo>
                  <a:lnTo>
                    <a:pt x="3731056" y="261620"/>
                  </a:lnTo>
                  <a:lnTo>
                    <a:pt x="3727691" y="246380"/>
                  </a:lnTo>
                  <a:lnTo>
                    <a:pt x="3727259" y="245110"/>
                  </a:lnTo>
                  <a:lnTo>
                    <a:pt x="3725888" y="243840"/>
                  </a:lnTo>
                  <a:lnTo>
                    <a:pt x="3726484" y="243840"/>
                  </a:lnTo>
                  <a:lnTo>
                    <a:pt x="3726586" y="243547"/>
                  </a:lnTo>
                  <a:lnTo>
                    <a:pt x="3726942" y="242570"/>
                  </a:lnTo>
                  <a:lnTo>
                    <a:pt x="3726738" y="241300"/>
                  </a:lnTo>
                  <a:lnTo>
                    <a:pt x="3725430" y="242570"/>
                  </a:lnTo>
                  <a:lnTo>
                    <a:pt x="3724732" y="241300"/>
                  </a:lnTo>
                  <a:lnTo>
                    <a:pt x="3724630" y="240030"/>
                  </a:lnTo>
                  <a:lnTo>
                    <a:pt x="3726256" y="240030"/>
                  </a:lnTo>
                  <a:lnTo>
                    <a:pt x="3722852" y="224790"/>
                  </a:lnTo>
                  <a:lnTo>
                    <a:pt x="3716324" y="195580"/>
                  </a:lnTo>
                  <a:lnTo>
                    <a:pt x="3714902" y="189230"/>
                  </a:lnTo>
                  <a:lnTo>
                    <a:pt x="3714051" y="185420"/>
                  </a:lnTo>
                  <a:lnTo>
                    <a:pt x="3713759" y="184150"/>
                  </a:lnTo>
                  <a:lnTo>
                    <a:pt x="3713480" y="182880"/>
                  </a:lnTo>
                  <a:lnTo>
                    <a:pt x="3713200" y="181610"/>
                  </a:lnTo>
                  <a:lnTo>
                    <a:pt x="3585210" y="181610"/>
                  </a:lnTo>
                  <a:lnTo>
                    <a:pt x="3586315" y="182880"/>
                  </a:lnTo>
                  <a:lnTo>
                    <a:pt x="3585857" y="182880"/>
                  </a:lnTo>
                  <a:lnTo>
                    <a:pt x="3584778" y="181610"/>
                  </a:lnTo>
                  <a:lnTo>
                    <a:pt x="3585133" y="182880"/>
                  </a:lnTo>
                  <a:lnTo>
                    <a:pt x="3584956" y="184150"/>
                  </a:lnTo>
                  <a:lnTo>
                    <a:pt x="3578974" y="184150"/>
                  </a:lnTo>
                  <a:lnTo>
                    <a:pt x="3578225" y="181610"/>
                  </a:lnTo>
                  <a:lnTo>
                    <a:pt x="3577196" y="181610"/>
                  </a:lnTo>
                  <a:lnTo>
                    <a:pt x="3575608" y="181610"/>
                  </a:lnTo>
                  <a:lnTo>
                    <a:pt x="3574910" y="180340"/>
                  </a:lnTo>
                  <a:lnTo>
                    <a:pt x="3574288" y="180340"/>
                  </a:lnTo>
                  <a:lnTo>
                    <a:pt x="3572332" y="177800"/>
                  </a:lnTo>
                  <a:lnTo>
                    <a:pt x="3571544" y="176428"/>
                  </a:lnTo>
                  <a:lnTo>
                    <a:pt x="3570643" y="175260"/>
                  </a:lnTo>
                  <a:lnTo>
                    <a:pt x="3571417" y="175260"/>
                  </a:lnTo>
                  <a:lnTo>
                    <a:pt x="3571798" y="173990"/>
                  </a:lnTo>
                  <a:lnTo>
                    <a:pt x="3571176" y="173990"/>
                  </a:lnTo>
                  <a:lnTo>
                    <a:pt x="3571113" y="173786"/>
                  </a:lnTo>
                  <a:lnTo>
                    <a:pt x="3570821" y="172720"/>
                  </a:lnTo>
                  <a:lnTo>
                    <a:pt x="3570617" y="171450"/>
                  </a:lnTo>
                  <a:lnTo>
                    <a:pt x="3569309" y="172720"/>
                  </a:lnTo>
                  <a:lnTo>
                    <a:pt x="3568255" y="172720"/>
                  </a:lnTo>
                  <a:lnTo>
                    <a:pt x="3568357" y="171450"/>
                  </a:lnTo>
                  <a:lnTo>
                    <a:pt x="3567861" y="170180"/>
                  </a:lnTo>
                  <a:lnTo>
                    <a:pt x="3567506" y="170180"/>
                  </a:lnTo>
                  <a:lnTo>
                    <a:pt x="3567684" y="168910"/>
                  </a:lnTo>
                  <a:lnTo>
                    <a:pt x="3566223" y="168910"/>
                  </a:lnTo>
                  <a:lnTo>
                    <a:pt x="3566045" y="167576"/>
                  </a:lnTo>
                  <a:lnTo>
                    <a:pt x="3565537" y="167576"/>
                  </a:lnTo>
                  <a:lnTo>
                    <a:pt x="3565347" y="166370"/>
                  </a:lnTo>
                  <a:lnTo>
                    <a:pt x="3566033" y="162356"/>
                  </a:lnTo>
                  <a:lnTo>
                    <a:pt x="3568268" y="162356"/>
                  </a:lnTo>
                  <a:lnTo>
                    <a:pt x="3568712" y="163830"/>
                  </a:lnTo>
                  <a:lnTo>
                    <a:pt x="3569995" y="165100"/>
                  </a:lnTo>
                  <a:lnTo>
                    <a:pt x="3570262" y="163830"/>
                  </a:lnTo>
                  <a:lnTo>
                    <a:pt x="3570592" y="163830"/>
                  </a:lnTo>
                  <a:lnTo>
                    <a:pt x="3570846" y="165100"/>
                  </a:lnTo>
                  <a:lnTo>
                    <a:pt x="3571367" y="165100"/>
                  </a:lnTo>
                  <a:lnTo>
                    <a:pt x="3571367" y="163830"/>
                  </a:lnTo>
                  <a:lnTo>
                    <a:pt x="3572230" y="163830"/>
                  </a:lnTo>
                  <a:lnTo>
                    <a:pt x="3574465" y="162471"/>
                  </a:lnTo>
                  <a:lnTo>
                    <a:pt x="3573081" y="165100"/>
                  </a:lnTo>
                  <a:lnTo>
                    <a:pt x="3573361" y="165100"/>
                  </a:lnTo>
                  <a:lnTo>
                    <a:pt x="3574707" y="168910"/>
                  </a:lnTo>
                  <a:lnTo>
                    <a:pt x="3578402" y="170180"/>
                  </a:lnTo>
                  <a:lnTo>
                    <a:pt x="3580866" y="172720"/>
                  </a:lnTo>
                  <a:lnTo>
                    <a:pt x="3581235" y="172720"/>
                  </a:lnTo>
                  <a:lnTo>
                    <a:pt x="3581108" y="173786"/>
                  </a:lnTo>
                  <a:lnTo>
                    <a:pt x="3581082" y="173990"/>
                  </a:lnTo>
                  <a:lnTo>
                    <a:pt x="3578631" y="172720"/>
                  </a:lnTo>
                  <a:lnTo>
                    <a:pt x="3577196" y="172720"/>
                  </a:lnTo>
                  <a:lnTo>
                    <a:pt x="3574758" y="175260"/>
                  </a:lnTo>
                  <a:lnTo>
                    <a:pt x="3576142" y="177800"/>
                  </a:lnTo>
                  <a:lnTo>
                    <a:pt x="3575367" y="179070"/>
                  </a:lnTo>
                  <a:lnTo>
                    <a:pt x="3576967" y="179070"/>
                  </a:lnTo>
                  <a:lnTo>
                    <a:pt x="3577082" y="180340"/>
                  </a:lnTo>
                  <a:lnTo>
                    <a:pt x="3579901" y="180340"/>
                  </a:lnTo>
                  <a:lnTo>
                    <a:pt x="3580942" y="180340"/>
                  </a:lnTo>
                  <a:lnTo>
                    <a:pt x="3584549" y="180340"/>
                  </a:lnTo>
                  <a:lnTo>
                    <a:pt x="3712908" y="180340"/>
                  </a:lnTo>
                  <a:lnTo>
                    <a:pt x="3712349" y="177800"/>
                  </a:lnTo>
                  <a:lnTo>
                    <a:pt x="3710051" y="167576"/>
                  </a:lnTo>
                  <a:lnTo>
                    <a:pt x="3706406" y="151130"/>
                  </a:lnTo>
                  <a:lnTo>
                    <a:pt x="3699624" y="151130"/>
                  </a:lnTo>
                  <a:lnTo>
                    <a:pt x="3698697" y="153670"/>
                  </a:lnTo>
                  <a:lnTo>
                    <a:pt x="3700830" y="157480"/>
                  </a:lnTo>
                  <a:lnTo>
                    <a:pt x="3705720" y="161290"/>
                  </a:lnTo>
                  <a:lnTo>
                    <a:pt x="3707917" y="162356"/>
                  </a:lnTo>
                  <a:lnTo>
                    <a:pt x="3708438" y="162356"/>
                  </a:lnTo>
                  <a:lnTo>
                    <a:pt x="3708412" y="163830"/>
                  </a:lnTo>
                  <a:lnTo>
                    <a:pt x="3708806" y="163830"/>
                  </a:lnTo>
                  <a:lnTo>
                    <a:pt x="3707904" y="165100"/>
                  </a:lnTo>
                  <a:lnTo>
                    <a:pt x="3707612" y="166370"/>
                  </a:lnTo>
                  <a:lnTo>
                    <a:pt x="3705250" y="165100"/>
                  </a:lnTo>
                  <a:lnTo>
                    <a:pt x="3703091" y="163830"/>
                  </a:lnTo>
                  <a:lnTo>
                    <a:pt x="3702977" y="162356"/>
                  </a:lnTo>
                  <a:lnTo>
                    <a:pt x="3702888" y="161290"/>
                  </a:lnTo>
                  <a:lnTo>
                    <a:pt x="3701402" y="161290"/>
                  </a:lnTo>
                  <a:lnTo>
                    <a:pt x="3699853" y="160020"/>
                  </a:lnTo>
                  <a:lnTo>
                    <a:pt x="3699319" y="161290"/>
                  </a:lnTo>
                  <a:lnTo>
                    <a:pt x="3696081" y="161290"/>
                  </a:lnTo>
                  <a:lnTo>
                    <a:pt x="3695496" y="162356"/>
                  </a:lnTo>
                  <a:lnTo>
                    <a:pt x="3694900" y="163830"/>
                  </a:lnTo>
                  <a:lnTo>
                    <a:pt x="3691585" y="163830"/>
                  </a:lnTo>
                  <a:lnTo>
                    <a:pt x="3691737" y="165100"/>
                  </a:lnTo>
                  <a:lnTo>
                    <a:pt x="3692575" y="166370"/>
                  </a:lnTo>
                  <a:lnTo>
                    <a:pt x="3693998" y="166370"/>
                  </a:lnTo>
                  <a:lnTo>
                    <a:pt x="3694125" y="167576"/>
                  </a:lnTo>
                  <a:lnTo>
                    <a:pt x="3694252" y="167982"/>
                  </a:lnTo>
                  <a:lnTo>
                    <a:pt x="3695052" y="170180"/>
                  </a:lnTo>
                  <a:lnTo>
                    <a:pt x="3697490" y="170180"/>
                  </a:lnTo>
                  <a:lnTo>
                    <a:pt x="3698113" y="171450"/>
                  </a:lnTo>
                  <a:lnTo>
                    <a:pt x="3700005" y="168910"/>
                  </a:lnTo>
                  <a:lnTo>
                    <a:pt x="3701110" y="168910"/>
                  </a:lnTo>
                  <a:lnTo>
                    <a:pt x="3701796" y="167652"/>
                  </a:lnTo>
                  <a:lnTo>
                    <a:pt x="3703713" y="171450"/>
                  </a:lnTo>
                  <a:lnTo>
                    <a:pt x="3704945" y="172720"/>
                  </a:lnTo>
                  <a:lnTo>
                    <a:pt x="3705428" y="175260"/>
                  </a:lnTo>
                  <a:lnTo>
                    <a:pt x="3704945" y="175260"/>
                  </a:lnTo>
                  <a:lnTo>
                    <a:pt x="3704971" y="176428"/>
                  </a:lnTo>
                  <a:lnTo>
                    <a:pt x="3696538" y="176428"/>
                  </a:lnTo>
                  <a:lnTo>
                    <a:pt x="3696208" y="177800"/>
                  </a:lnTo>
                  <a:lnTo>
                    <a:pt x="3694366" y="176428"/>
                  </a:lnTo>
                  <a:lnTo>
                    <a:pt x="3692410" y="176428"/>
                  </a:lnTo>
                  <a:lnTo>
                    <a:pt x="3691394" y="175260"/>
                  </a:lnTo>
                  <a:lnTo>
                    <a:pt x="3690289" y="173990"/>
                  </a:lnTo>
                  <a:lnTo>
                    <a:pt x="3689426" y="173990"/>
                  </a:lnTo>
                  <a:lnTo>
                    <a:pt x="3687724" y="175260"/>
                  </a:lnTo>
                  <a:lnTo>
                    <a:pt x="3687368" y="175260"/>
                  </a:lnTo>
                  <a:lnTo>
                    <a:pt x="3687280" y="173990"/>
                  </a:lnTo>
                  <a:lnTo>
                    <a:pt x="3686924" y="173990"/>
                  </a:lnTo>
                  <a:lnTo>
                    <a:pt x="3686848" y="173786"/>
                  </a:lnTo>
                  <a:lnTo>
                    <a:pt x="3686416" y="172720"/>
                  </a:lnTo>
                  <a:lnTo>
                    <a:pt x="3686721" y="171450"/>
                  </a:lnTo>
                  <a:lnTo>
                    <a:pt x="3687153" y="170180"/>
                  </a:lnTo>
                  <a:lnTo>
                    <a:pt x="3687521" y="168910"/>
                  </a:lnTo>
                  <a:lnTo>
                    <a:pt x="3690175" y="167576"/>
                  </a:lnTo>
                  <a:lnTo>
                    <a:pt x="3689959" y="167576"/>
                  </a:lnTo>
                  <a:lnTo>
                    <a:pt x="3688677" y="166370"/>
                  </a:lnTo>
                  <a:lnTo>
                    <a:pt x="3687178" y="165100"/>
                  </a:lnTo>
                  <a:lnTo>
                    <a:pt x="3686924" y="163830"/>
                  </a:lnTo>
                  <a:lnTo>
                    <a:pt x="3688283" y="165100"/>
                  </a:lnTo>
                  <a:lnTo>
                    <a:pt x="3689527" y="165100"/>
                  </a:lnTo>
                  <a:lnTo>
                    <a:pt x="3690353" y="163830"/>
                  </a:lnTo>
                  <a:lnTo>
                    <a:pt x="3691293" y="162356"/>
                  </a:lnTo>
                  <a:lnTo>
                    <a:pt x="3691102" y="162356"/>
                  </a:lnTo>
                  <a:lnTo>
                    <a:pt x="3690759" y="161290"/>
                  </a:lnTo>
                  <a:lnTo>
                    <a:pt x="3689261" y="160020"/>
                  </a:lnTo>
                  <a:lnTo>
                    <a:pt x="3687572" y="160020"/>
                  </a:lnTo>
                  <a:lnTo>
                    <a:pt x="3687927" y="158750"/>
                  </a:lnTo>
                  <a:lnTo>
                    <a:pt x="3687699" y="157480"/>
                  </a:lnTo>
                  <a:lnTo>
                    <a:pt x="3686746" y="156210"/>
                  </a:lnTo>
                  <a:lnTo>
                    <a:pt x="3686441" y="156210"/>
                  </a:lnTo>
                  <a:lnTo>
                    <a:pt x="3686238" y="154940"/>
                  </a:lnTo>
                  <a:lnTo>
                    <a:pt x="3686822" y="153670"/>
                  </a:lnTo>
                  <a:lnTo>
                    <a:pt x="3684587" y="153670"/>
                  </a:lnTo>
                  <a:lnTo>
                    <a:pt x="3684155" y="152400"/>
                  </a:lnTo>
                  <a:lnTo>
                    <a:pt x="3684917" y="152400"/>
                  </a:lnTo>
                  <a:lnTo>
                    <a:pt x="3687445" y="149860"/>
                  </a:lnTo>
                  <a:lnTo>
                    <a:pt x="3688931" y="147320"/>
                  </a:lnTo>
                  <a:lnTo>
                    <a:pt x="3687254" y="146050"/>
                  </a:lnTo>
                  <a:lnTo>
                    <a:pt x="3686949" y="144780"/>
                  </a:lnTo>
                  <a:lnTo>
                    <a:pt x="3686568" y="143510"/>
                  </a:lnTo>
                  <a:lnTo>
                    <a:pt x="3686149" y="143510"/>
                  </a:lnTo>
                  <a:lnTo>
                    <a:pt x="3686086" y="143154"/>
                  </a:lnTo>
                  <a:lnTo>
                    <a:pt x="3685921" y="142240"/>
                  </a:lnTo>
                  <a:lnTo>
                    <a:pt x="3684663" y="140970"/>
                  </a:lnTo>
                  <a:lnTo>
                    <a:pt x="3684613" y="139700"/>
                  </a:lnTo>
                  <a:lnTo>
                    <a:pt x="3682555" y="139700"/>
                  </a:lnTo>
                  <a:lnTo>
                    <a:pt x="3682098" y="138430"/>
                  </a:lnTo>
                  <a:lnTo>
                    <a:pt x="3681780" y="137160"/>
                  </a:lnTo>
                  <a:lnTo>
                    <a:pt x="3686213" y="137160"/>
                  </a:lnTo>
                  <a:lnTo>
                    <a:pt x="3686124" y="134620"/>
                  </a:lnTo>
                  <a:lnTo>
                    <a:pt x="3685997" y="132080"/>
                  </a:lnTo>
                  <a:lnTo>
                    <a:pt x="3683228" y="134620"/>
                  </a:lnTo>
                  <a:lnTo>
                    <a:pt x="3682123" y="133350"/>
                  </a:lnTo>
                  <a:lnTo>
                    <a:pt x="3679520" y="134620"/>
                  </a:lnTo>
                  <a:lnTo>
                    <a:pt x="3680015" y="133350"/>
                  </a:lnTo>
                  <a:lnTo>
                    <a:pt x="3681603" y="132080"/>
                  </a:lnTo>
                  <a:lnTo>
                    <a:pt x="3682022" y="130810"/>
                  </a:lnTo>
                  <a:lnTo>
                    <a:pt x="3682276" y="129540"/>
                  </a:lnTo>
                  <a:lnTo>
                    <a:pt x="3630892" y="129540"/>
                  </a:lnTo>
                  <a:lnTo>
                    <a:pt x="3629139" y="130810"/>
                  </a:lnTo>
                  <a:lnTo>
                    <a:pt x="3627297" y="132080"/>
                  </a:lnTo>
                  <a:lnTo>
                    <a:pt x="3624643" y="129540"/>
                  </a:lnTo>
                  <a:lnTo>
                    <a:pt x="3623614" y="130810"/>
                  </a:lnTo>
                  <a:lnTo>
                    <a:pt x="3622205" y="132080"/>
                  </a:lnTo>
                  <a:lnTo>
                    <a:pt x="3621849" y="132080"/>
                  </a:lnTo>
                  <a:lnTo>
                    <a:pt x="3621849" y="146050"/>
                  </a:lnTo>
                  <a:lnTo>
                    <a:pt x="3621532" y="147320"/>
                  </a:lnTo>
                  <a:lnTo>
                    <a:pt x="3621633" y="148590"/>
                  </a:lnTo>
                  <a:lnTo>
                    <a:pt x="3620998" y="149860"/>
                  </a:lnTo>
                  <a:lnTo>
                    <a:pt x="3616477" y="149860"/>
                  </a:lnTo>
                  <a:lnTo>
                    <a:pt x="3617531" y="153670"/>
                  </a:lnTo>
                  <a:lnTo>
                    <a:pt x="3612794" y="156210"/>
                  </a:lnTo>
                  <a:lnTo>
                    <a:pt x="3615855" y="158750"/>
                  </a:lnTo>
                  <a:lnTo>
                    <a:pt x="3615753" y="160020"/>
                  </a:lnTo>
                  <a:lnTo>
                    <a:pt x="3615601" y="160020"/>
                  </a:lnTo>
                  <a:lnTo>
                    <a:pt x="3614902" y="161290"/>
                  </a:lnTo>
                  <a:lnTo>
                    <a:pt x="3612413" y="160020"/>
                  </a:lnTo>
                  <a:lnTo>
                    <a:pt x="3610381" y="160020"/>
                  </a:lnTo>
                  <a:lnTo>
                    <a:pt x="3606088" y="158750"/>
                  </a:lnTo>
                  <a:lnTo>
                    <a:pt x="3606088" y="163830"/>
                  </a:lnTo>
                  <a:lnTo>
                    <a:pt x="3608247" y="165100"/>
                  </a:lnTo>
                  <a:lnTo>
                    <a:pt x="3609606" y="166370"/>
                  </a:lnTo>
                  <a:lnTo>
                    <a:pt x="3607193" y="167576"/>
                  </a:lnTo>
                  <a:lnTo>
                    <a:pt x="3607003" y="167576"/>
                  </a:lnTo>
                  <a:lnTo>
                    <a:pt x="3606419" y="166370"/>
                  </a:lnTo>
                  <a:lnTo>
                    <a:pt x="3605187" y="165100"/>
                  </a:lnTo>
                  <a:lnTo>
                    <a:pt x="3602215" y="167576"/>
                  </a:lnTo>
                  <a:lnTo>
                    <a:pt x="3602037" y="167576"/>
                  </a:lnTo>
                  <a:lnTo>
                    <a:pt x="3600539" y="166370"/>
                  </a:lnTo>
                  <a:lnTo>
                    <a:pt x="3594620" y="163830"/>
                  </a:lnTo>
                  <a:lnTo>
                    <a:pt x="3592715" y="165100"/>
                  </a:lnTo>
                  <a:lnTo>
                    <a:pt x="3589731" y="167576"/>
                  </a:lnTo>
                  <a:lnTo>
                    <a:pt x="3586429" y="167576"/>
                  </a:lnTo>
                  <a:lnTo>
                    <a:pt x="3585959" y="166370"/>
                  </a:lnTo>
                  <a:lnTo>
                    <a:pt x="3586353" y="166370"/>
                  </a:lnTo>
                  <a:lnTo>
                    <a:pt x="3587115" y="165100"/>
                  </a:lnTo>
                  <a:lnTo>
                    <a:pt x="3586734" y="165100"/>
                  </a:lnTo>
                  <a:lnTo>
                    <a:pt x="3586111" y="163830"/>
                  </a:lnTo>
                  <a:lnTo>
                    <a:pt x="3586429" y="163830"/>
                  </a:lnTo>
                  <a:lnTo>
                    <a:pt x="3588093" y="160020"/>
                  </a:lnTo>
                  <a:lnTo>
                    <a:pt x="3585921" y="156210"/>
                  </a:lnTo>
                  <a:lnTo>
                    <a:pt x="3585210" y="154940"/>
                  </a:lnTo>
                  <a:lnTo>
                    <a:pt x="3581362" y="156210"/>
                  </a:lnTo>
                  <a:lnTo>
                    <a:pt x="3580587" y="156210"/>
                  </a:lnTo>
                  <a:lnTo>
                    <a:pt x="3579736" y="154940"/>
                  </a:lnTo>
                  <a:lnTo>
                    <a:pt x="3578822" y="156210"/>
                  </a:lnTo>
                  <a:lnTo>
                    <a:pt x="3576091" y="158750"/>
                  </a:lnTo>
                  <a:lnTo>
                    <a:pt x="3575088" y="161290"/>
                  </a:lnTo>
                  <a:lnTo>
                    <a:pt x="3574516" y="162356"/>
                  </a:lnTo>
                  <a:lnTo>
                    <a:pt x="3574110" y="162356"/>
                  </a:lnTo>
                  <a:lnTo>
                    <a:pt x="3572903" y="161290"/>
                  </a:lnTo>
                  <a:lnTo>
                    <a:pt x="3572903" y="160020"/>
                  </a:lnTo>
                  <a:lnTo>
                    <a:pt x="3571202" y="160020"/>
                  </a:lnTo>
                  <a:lnTo>
                    <a:pt x="3570541" y="158750"/>
                  </a:lnTo>
                  <a:lnTo>
                    <a:pt x="3570046" y="158750"/>
                  </a:lnTo>
                  <a:lnTo>
                    <a:pt x="3570541" y="157480"/>
                  </a:lnTo>
                  <a:lnTo>
                    <a:pt x="3571798" y="157480"/>
                  </a:lnTo>
                  <a:lnTo>
                    <a:pt x="3572878" y="156210"/>
                  </a:lnTo>
                  <a:lnTo>
                    <a:pt x="3572332" y="153670"/>
                  </a:lnTo>
                  <a:lnTo>
                    <a:pt x="3572281" y="152400"/>
                  </a:lnTo>
                  <a:lnTo>
                    <a:pt x="3572751" y="151130"/>
                  </a:lnTo>
                  <a:lnTo>
                    <a:pt x="3573157" y="151130"/>
                  </a:lnTo>
                  <a:lnTo>
                    <a:pt x="3573005" y="152400"/>
                  </a:lnTo>
                  <a:lnTo>
                    <a:pt x="3573335" y="153670"/>
                  </a:lnTo>
                  <a:lnTo>
                    <a:pt x="3575761" y="153670"/>
                  </a:lnTo>
                  <a:lnTo>
                    <a:pt x="3577844" y="154940"/>
                  </a:lnTo>
                  <a:lnTo>
                    <a:pt x="3577793" y="153670"/>
                  </a:lnTo>
                  <a:lnTo>
                    <a:pt x="3577679" y="151130"/>
                  </a:lnTo>
                  <a:lnTo>
                    <a:pt x="3579025" y="151130"/>
                  </a:lnTo>
                  <a:lnTo>
                    <a:pt x="3579685" y="148590"/>
                  </a:lnTo>
                  <a:lnTo>
                    <a:pt x="3578961" y="147320"/>
                  </a:lnTo>
                  <a:lnTo>
                    <a:pt x="3578250" y="146050"/>
                  </a:lnTo>
                  <a:lnTo>
                    <a:pt x="3576320" y="144780"/>
                  </a:lnTo>
                  <a:lnTo>
                    <a:pt x="3574110" y="146050"/>
                  </a:lnTo>
                  <a:lnTo>
                    <a:pt x="3574008" y="147320"/>
                  </a:lnTo>
                  <a:lnTo>
                    <a:pt x="3573475" y="147320"/>
                  </a:lnTo>
                  <a:lnTo>
                    <a:pt x="3572903" y="146050"/>
                  </a:lnTo>
                  <a:lnTo>
                    <a:pt x="3574059" y="144780"/>
                  </a:lnTo>
                  <a:lnTo>
                    <a:pt x="3575659" y="144780"/>
                  </a:lnTo>
                  <a:lnTo>
                    <a:pt x="3576599" y="143510"/>
                  </a:lnTo>
                  <a:lnTo>
                    <a:pt x="3577767" y="143510"/>
                  </a:lnTo>
                  <a:lnTo>
                    <a:pt x="3578377" y="142240"/>
                  </a:lnTo>
                  <a:lnTo>
                    <a:pt x="3579761" y="140970"/>
                  </a:lnTo>
                  <a:lnTo>
                    <a:pt x="3577971" y="140970"/>
                  </a:lnTo>
                  <a:lnTo>
                    <a:pt x="3577526" y="139700"/>
                  </a:lnTo>
                  <a:lnTo>
                    <a:pt x="3575812" y="139700"/>
                  </a:lnTo>
                  <a:lnTo>
                    <a:pt x="3575939" y="140970"/>
                  </a:lnTo>
                  <a:lnTo>
                    <a:pt x="3575367" y="138430"/>
                  </a:lnTo>
                  <a:lnTo>
                    <a:pt x="3574910" y="137160"/>
                  </a:lnTo>
                  <a:lnTo>
                    <a:pt x="3574084" y="135890"/>
                  </a:lnTo>
                  <a:lnTo>
                    <a:pt x="3573500" y="135890"/>
                  </a:lnTo>
                  <a:lnTo>
                    <a:pt x="3574008" y="134620"/>
                  </a:lnTo>
                  <a:lnTo>
                    <a:pt x="3574681" y="134620"/>
                  </a:lnTo>
                  <a:lnTo>
                    <a:pt x="3577869" y="135890"/>
                  </a:lnTo>
                  <a:lnTo>
                    <a:pt x="3579228" y="135890"/>
                  </a:lnTo>
                  <a:lnTo>
                    <a:pt x="3580028" y="134620"/>
                  </a:lnTo>
                  <a:lnTo>
                    <a:pt x="3580714" y="135890"/>
                  </a:lnTo>
                  <a:lnTo>
                    <a:pt x="3581412" y="134620"/>
                  </a:lnTo>
                  <a:lnTo>
                    <a:pt x="3581666" y="134620"/>
                  </a:lnTo>
                  <a:lnTo>
                    <a:pt x="3581870" y="133350"/>
                  </a:lnTo>
                  <a:lnTo>
                    <a:pt x="3582085" y="133350"/>
                  </a:lnTo>
                  <a:lnTo>
                    <a:pt x="3582263" y="134620"/>
                  </a:lnTo>
                  <a:lnTo>
                    <a:pt x="3584003" y="135890"/>
                  </a:lnTo>
                  <a:lnTo>
                    <a:pt x="3586403" y="138430"/>
                  </a:lnTo>
                  <a:lnTo>
                    <a:pt x="3587140" y="138430"/>
                  </a:lnTo>
                  <a:lnTo>
                    <a:pt x="3588867" y="135890"/>
                  </a:lnTo>
                  <a:lnTo>
                    <a:pt x="3590023" y="135890"/>
                  </a:lnTo>
                  <a:lnTo>
                    <a:pt x="3590048" y="134620"/>
                  </a:lnTo>
                  <a:lnTo>
                    <a:pt x="3591331" y="133350"/>
                  </a:lnTo>
                  <a:lnTo>
                    <a:pt x="3592106" y="133350"/>
                  </a:lnTo>
                  <a:lnTo>
                    <a:pt x="3594087" y="135890"/>
                  </a:lnTo>
                  <a:lnTo>
                    <a:pt x="3595420" y="137160"/>
                  </a:lnTo>
                  <a:lnTo>
                    <a:pt x="3597097" y="137160"/>
                  </a:lnTo>
                  <a:lnTo>
                    <a:pt x="3598634" y="138430"/>
                  </a:lnTo>
                  <a:lnTo>
                    <a:pt x="3595497" y="138430"/>
                  </a:lnTo>
                  <a:lnTo>
                    <a:pt x="3593236" y="140970"/>
                  </a:lnTo>
                  <a:lnTo>
                    <a:pt x="3593185" y="141173"/>
                  </a:lnTo>
                  <a:lnTo>
                    <a:pt x="3592931" y="142240"/>
                  </a:lnTo>
                  <a:lnTo>
                    <a:pt x="3592131" y="144780"/>
                  </a:lnTo>
                  <a:lnTo>
                    <a:pt x="3593719" y="146050"/>
                  </a:lnTo>
                  <a:lnTo>
                    <a:pt x="3593719" y="151130"/>
                  </a:lnTo>
                  <a:lnTo>
                    <a:pt x="3593884" y="152400"/>
                  </a:lnTo>
                  <a:lnTo>
                    <a:pt x="3592715" y="152400"/>
                  </a:lnTo>
                  <a:lnTo>
                    <a:pt x="3590823" y="153670"/>
                  </a:lnTo>
                  <a:lnTo>
                    <a:pt x="3592690" y="157480"/>
                  </a:lnTo>
                  <a:lnTo>
                    <a:pt x="3595776" y="158750"/>
                  </a:lnTo>
                  <a:lnTo>
                    <a:pt x="3594684" y="162356"/>
                  </a:lnTo>
                  <a:lnTo>
                    <a:pt x="3596271" y="162356"/>
                  </a:lnTo>
                  <a:lnTo>
                    <a:pt x="3597884" y="158750"/>
                  </a:lnTo>
                  <a:lnTo>
                    <a:pt x="3600945" y="158750"/>
                  </a:lnTo>
                  <a:lnTo>
                    <a:pt x="3604488" y="156210"/>
                  </a:lnTo>
                  <a:lnTo>
                    <a:pt x="3603879" y="154940"/>
                  </a:lnTo>
                  <a:lnTo>
                    <a:pt x="3603434" y="154940"/>
                  </a:lnTo>
                  <a:lnTo>
                    <a:pt x="3603180" y="153670"/>
                  </a:lnTo>
                  <a:lnTo>
                    <a:pt x="3603879" y="153670"/>
                  </a:lnTo>
                  <a:lnTo>
                    <a:pt x="3604031" y="152400"/>
                  </a:lnTo>
                  <a:lnTo>
                    <a:pt x="3604679" y="151130"/>
                  </a:lnTo>
                  <a:lnTo>
                    <a:pt x="3605339" y="149860"/>
                  </a:lnTo>
                  <a:lnTo>
                    <a:pt x="3604780" y="150266"/>
                  </a:lnTo>
                  <a:lnTo>
                    <a:pt x="3604831" y="149999"/>
                  </a:lnTo>
                  <a:lnTo>
                    <a:pt x="3604514" y="149821"/>
                  </a:lnTo>
                  <a:lnTo>
                    <a:pt x="3604183" y="149771"/>
                  </a:lnTo>
                  <a:lnTo>
                    <a:pt x="3603879" y="149694"/>
                  </a:lnTo>
                  <a:lnTo>
                    <a:pt x="3603904" y="149898"/>
                  </a:lnTo>
                  <a:lnTo>
                    <a:pt x="3603904" y="150101"/>
                  </a:lnTo>
                  <a:lnTo>
                    <a:pt x="3603929" y="150317"/>
                  </a:lnTo>
                  <a:lnTo>
                    <a:pt x="3604209" y="150368"/>
                  </a:lnTo>
                  <a:lnTo>
                    <a:pt x="3604514" y="150444"/>
                  </a:lnTo>
                  <a:lnTo>
                    <a:pt x="3603574" y="151130"/>
                  </a:lnTo>
                  <a:lnTo>
                    <a:pt x="3601593" y="151130"/>
                  </a:lnTo>
                  <a:lnTo>
                    <a:pt x="3601516" y="147320"/>
                  </a:lnTo>
                  <a:lnTo>
                    <a:pt x="3603828" y="148590"/>
                  </a:lnTo>
                  <a:lnTo>
                    <a:pt x="3606990" y="148590"/>
                  </a:lnTo>
                  <a:lnTo>
                    <a:pt x="3608565" y="147320"/>
                  </a:lnTo>
                  <a:lnTo>
                    <a:pt x="3610025" y="146050"/>
                  </a:lnTo>
                  <a:lnTo>
                    <a:pt x="3609721" y="145224"/>
                  </a:lnTo>
                  <a:lnTo>
                    <a:pt x="3608882" y="143510"/>
                  </a:lnTo>
                  <a:lnTo>
                    <a:pt x="3608959" y="143154"/>
                  </a:lnTo>
                  <a:lnTo>
                    <a:pt x="3609721" y="145224"/>
                  </a:lnTo>
                  <a:lnTo>
                    <a:pt x="3610127" y="146050"/>
                  </a:lnTo>
                  <a:lnTo>
                    <a:pt x="3610495" y="147320"/>
                  </a:lnTo>
                  <a:lnTo>
                    <a:pt x="3610965" y="148590"/>
                  </a:lnTo>
                  <a:lnTo>
                    <a:pt x="3610940" y="149860"/>
                  </a:lnTo>
                  <a:lnTo>
                    <a:pt x="3608349" y="152400"/>
                  </a:lnTo>
                  <a:lnTo>
                    <a:pt x="3608171" y="153670"/>
                  </a:lnTo>
                  <a:lnTo>
                    <a:pt x="3609022" y="154940"/>
                  </a:lnTo>
                  <a:lnTo>
                    <a:pt x="3614953" y="154940"/>
                  </a:lnTo>
                  <a:lnTo>
                    <a:pt x="3615283" y="152400"/>
                  </a:lnTo>
                  <a:lnTo>
                    <a:pt x="3616007" y="151130"/>
                  </a:lnTo>
                  <a:lnTo>
                    <a:pt x="3613048" y="151130"/>
                  </a:lnTo>
                  <a:lnTo>
                    <a:pt x="3612718" y="149860"/>
                  </a:lnTo>
                  <a:lnTo>
                    <a:pt x="3614420" y="149860"/>
                  </a:lnTo>
                  <a:lnTo>
                    <a:pt x="3615232" y="148590"/>
                  </a:lnTo>
                  <a:lnTo>
                    <a:pt x="3617137" y="144780"/>
                  </a:lnTo>
                  <a:lnTo>
                    <a:pt x="3618839" y="144780"/>
                  </a:lnTo>
                  <a:lnTo>
                    <a:pt x="3621849" y="146050"/>
                  </a:lnTo>
                  <a:lnTo>
                    <a:pt x="3621849" y="132080"/>
                  </a:lnTo>
                  <a:lnTo>
                    <a:pt x="3619246" y="132080"/>
                  </a:lnTo>
                  <a:lnTo>
                    <a:pt x="3618763" y="134620"/>
                  </a:lnTo>
                  <a:lnTo>
                    <a:pt x="3618446" y="134620"/>
                  </a:lnTo>
                  <a:lnTo>
                    <a:pt x="3618344" y="133350"/>
                  </a:lnTo>
                  <a:lnTo>
                    <a:pt x="3618065" y="133350"/>
                  </a:lnTo>
                  <a:lnTo>
                    <a:pt x="3617607" y="132080"/>
                  </a:lnTo>
                  <a:lnTo>
                    <a:pt x="3615080" y="132080"/>
                  </a:lnTo>
                  <a:lnTo>
                    <a:pt x="3613797" y="133350"/>
                  </a:lnTo>
                  <a:lnTo>
                    <a:pt x="3611969" y="135890"/>
                  </a:lnTo>
                  <a:lnTo>
                    <a:pt x="3612184" y="137160"/>
                  </a:lnTo>
                  <a:lnTo>
                    <a:pt x="3613175" y="138430"/>
                  </a:lnTo>
                  <a:lnTo>
                    <a:pt x="3610076" y="139700"/>
                  </a:lnTo>
                  <a:lnTo>
                    <a:pt x="3609238" y="141173"/>
                  </a:lnTo>
                  <a:lnTo>
                    <a:pt x="3609251" y="140970"/>
                  </a:lnTo>
                  <a:lnTo>
                    <a:pt x="3608400" y="140970"/>
                  </a:lnTo>
                  <a:lnTo>
                    <a:pt x="3607270" y="138430"/>
                  </a:lnTo>
                  <a:lnTo>
                    <a:pt x="3608832" y="138430"/>
                  </a:lnTo>
                  <a:lnTo>
                    <a:pt x="3609708" y="139700"/>
                  </a:lnTo>
                  <a:lnTo>
                    <a:pt x="3609937" y="138430"/>
                  </a:lnTo>
                  <a:lnTo>
                    <a:pt x="3610457" y="138430"/>
                  </a:lnTo>
                  <a:lnTo>
                    <a:pt x="3611638" y="137160"/>
                  </a:lnTo>
                  <a:lnTo>
                    <a:pt x="3611715" y="134620"/>
                  </a:lnTo>
                  <a:lnTo>
                    <a:pt x="3610330" y="133350"/>
                  </a:lnTo>
                  <a:lnTo>
                    <a:pt x="3609378" y="132080"/>
                  </a:lnTo>
                  <a:lnTo>
                    <a:pt x="3608120" y="132080"/>
                  </a:lnTo>
                  <a:lnTo>
                    <a:pt x="3608247" y="130810"/>
                  </a:lnTo>
                  <a:lnTo>
                    <a:pt x="3608374" y="129540"/>
                  </a:lnTo>
                  <a:lnTo>
                    <a:pt x="3608527" y="128270"/>
                  </a:lnTo>
                  <a:lnTo>
                    <a:pt x="3606203" y="127647"/>
                  </a:lnTo>
                  <a:lnTo>
                    <a:pt x="3607219" y="127279"/>
                  </a:lnTo>
                  <a:lnTo>
                    <a:pt x="3607447" y="126669"/>
                  </a:lnTo>
                  <a:lnTo>
                    <a:pt x="3607917" y="125742"/>
                  </a:lnTo>
                  <a:lnTo>
                    <a:pt x="3608044" y="124790"/>
                  </a:lnTo>
                  <a:lnTo>
                    <a:pt x="3608120" y="124218"/>
                  </a:lnTo>
                  <a:lnTo>
                    <a:pt x="3605390" y="123532"/>
                  </a:lnTo>
                  <a:lnTo>
                    <a:pt x="3604907" y="124142"/>
                  </a:lnTo>
                  <a:lnTo>
                    <a:pt x="3604336" y="124917"/>
                  </a:lnTo>
                  <a:lnTo>
                    <a:pt x="3604107" y="125945"/>
                  </a:lnTo>
                  <a:lnTo>
                    <a:pt x="3603726" y="126873"/>
                  </a:lnTo>
                  <a:lnTo>
                    <a:pt x="3604730" y="127025"/>
                  </a:lnTo>
                  <a:lnTo>
                    <a:pt x="3605022" y="127317"/>
                  </a:lnTo>
                  <a:lnTo>
                    <a:pt x="3603879" y="127000"/>
                  </a:lnTo>
                  <a:lnTo>
                    <a:pt x="3602977" y="128270"/>
                  </a:lnTo>
                  <a:lnTo>
                    <a:pt x="3601643" y="129540"/>
                  </a:lnTo>
                  <a:lnTo>
                    <a:pt x="3601491" y="129540"/>
                  </a:lnTo>
                  <a:lnTo>
                    <a:pt x="3599662" y="132080"/>
                  </a:lnTo>
                  <a:lnTo>
                    <a:pt x="3599891" y="133350"/>
                  </a:lnTo>
                  <a:lnTo>
                    <a:pt x="3602253" y="137160"/>
                  </a:lnTo>
                  <a:lnTo>
                    <a:pt x="3604031" y="137160"/>
                  </a:lnTo>
                  <a:lnTo>
                    <a:pt x="3604006" y="138430"/>
                  </a:lnTo>
                  <a:lnTo>
                    <a:pt x="3601389" y="138430"/>
                  </a:lnTo>
                  <a:lnTo>
                    <a:pt x="3600894" y="137160"/>
                  </a:lnTo>
                  <a:lnTo>
                    <a:pt x="3598964" y="137160"/>
                  </a:lnTo>
                  <a:lnTo>
                    <a:pt x="3598811" y="135890"/>
                  </a:lnTo>
                  <a:lnTo>
                    <a:pt x="3595852" y="135890"/>
                  </a:lnTo>
                  <a:lnTo>
                    <a:pt x="3597427" y="133350"/>
                  </a:lnTo>
                  <a:lnTo>
                    <a:pt x="3595370" y="133350"/>
                  </a:lnTo>
                  <a:lnTo>
                    <a:pt x="3594900" y="132080"/>
                  </a:lnTo>
                  <a:lnTo>
                    <a:pt x="3592309" y="130810"/>
                  </a:lnTo>
                  <a:lnTo>
                    <a:pt x="3590721" y="132080"/>
                  </a:lnTo>
                  <a:lnTo>
                    <a:pt x="3590213" y="129540"/>
                  </a:lnTo>
                  <a:lnTo>
                    <a:pt x="3589959" y="128270"/>
                  </a:lnTo>
                  <a:lnTo>
                    <a:pt x="3589744" y="126873"/>
                  </a:lnTo>
                  <a:lnTo>
                    <a:pt x="3588639" y="129540"/>
                  </a:lnTo>
                  <a:lnTo>
                    <a:pt x="3587610" y="129540"/>
                  </a:lnTo>
                  <a:lnTo>
                    <a:pt x="3586848" y="126873"/>
                  </a:lnTo>
                  <a:lnTo>
                    <a:pt x="3586581" y="126682"/>
                  </a:lnTo>
                  <a:lnTo>
                    <a:pt x="3585375" y="125730"/>
                  </a:lnTo>
                  <a:lnTo>
                    <a:pt x="3583165" y="125730"/>
                  </a:lnTo>
                  <a:lnTo>
                    <a:pt x="3582695" y="124460"/>
                  </a:lnTo>
                  <a:lnTo>
                    <a:pt x="3581971" y="124460"/>
                  </a:lnTo>
                  <a:lnTo>
                    <a:pt x="3581819" y="123190"/>
                  </a:lnTo>
                  <a:lnTo>
                    <a:pt x="3582162" y="121920"/>
                  </a:lnTo>
                  <a:lnTo>
                    <a:pt x="3580828" y="120650"/>
                  </a:lnTo>
                  <a:lnTo>
                    <a:pt x="3579952" y="119824"/>
                  </a:lnTo>
                  <a:lnTo>
                    <a:pt x="3582924" y="120650"/>
                  </a:lnTo>
                  <a:lnTo>
                    <a:pt x="3582543" y="123190"/>
                  </a:lnTo>
                  <a:lnTo>
                    <a:pt x="3584651" y="123190"/>
                  </a:lnTo>
                  <a:lnTo>
                    <a:pt x="3585375" y="125730"/>
                  </a:lnTo>
                  <a:lnTo>
                    <a:pt x="3585730" y="125730"/>
                  </a:lnTo>
                  <a:lnTo>
                    <a:pt x="3590633" y="125730"/>
                  </a:lnTo>
                  <a:lnTo>
                    <a:pt x="3591356" y="123190"/>
                  </a:lnTo>
                  <a:lnTo>
                    <a:pt x="3595243" y="123190"/>
                  </a:lnTo>
                  <a:lnTo>
                    <a:pt x="3595776" y="124460"/>
                  </a:lnTo>
                  <a:lnTo>
                    <a:pt x="3597351" y="125730"/>
                  </a:lnTo>
                  <a:lnTo>
                    <a:pt x="3600272" y="124460"/>
                  </a:lnTo>
                  <a:lnTo>
                    <a:pt x="3600640" y="123190"/>
                  </a:lnTo>
                  <a:lnTo>
                    <a:pt x="3601174" y="123190"/>
                  </a:lnTo>
                  <a:lnTo>
                    <a:pt x="3601770" y="121920"/>
                  </a:lnTo>
                  <a:lnTo>
                    <a:pt x="3602799" y="120650"/>
                  </a:lnTo>
                  <a:lnTo>
                    <a:pt x="3601897" y="120650"/>
                  </a:lnTo>
                  <a:lnTo>
                    <a:pt x="3601491" y="119380"/>
                  </a:lnTo>
                  <a:lnTo>
                    <a:pt x="3600818" y="119380"/>
                  </a:lnTo>
                  <a:lnTo>
                    <a:pt x="3600742" y="118110"/>
                  </a:lnTo>
                  <a:lnTo>
                    <a:pt x="3603409" y="118110"/>
                  </a:lnTo>
                  <a:lnTo>
                    <a:pt x="3603548" y="116840"/>
                  </a:lnTo>
                  <a:lnTo>
                    <a:pt x="3603548" y="115570"/>
                  </a:lnTo>
                  <a:lnTo>
                    <a:pt x="3603409" y="114300"/>
                  </a:lnTo>
                  <a:lnTo>
                    <a:pt x="3603028" y="113030"/>
                  </a:lnTo>
                  <a:lnTo>
                    <a:pt x="3603155" y="110490"/>
                  </a:lnTo>
                  <a:lnTo>
                    <a:pt x="3603955" y="110490"/>
                  </a:lnTo>
                  <a:lnTo>
                    <a:pt x="3605390" y="111760"/>
                  </a:lnTo>
                  <a:lnTo>
                    <a:pt x="3606469" y="110490"/>
                  </a:lnTo>
                  <a:lnTo>
                    <a:pt x="3607168" y="109220"/>
                  </a:lnTo>
                  <a:lnTo>
                    <a:pt x="3607320" y="109220"/>
                  </a:lnTo>
                  <a:lnTo>
                    <a:pt x="3609505" y="111760"/>
                  </a:lnTo>
                  <a:lnTo>
                    <a:pt x="3608603" y="111760"/>
                  </a:lnTo>
                  <a:lnTo>
                    <a:pt x="3607574" y="115570"/>
                  </a:lnTo>
                  <a:lnTo>
                    <a:pt x="3608857" y="115570"/>
                  </a:lnTo>
                  <a:lnTo>
                    <a:pt x="3609810" y="116840"/>
                  </a:lnTo>
                  <a:lnTo>
                    <a:pt x="3613950" y="116840"/>
                  </a:lnTo>
                  <a:lnTo>
                    <a:pt x="3615626" y="119380"/>
                  </a:lnTo>
                  <a:lnTo>
                    <a:pt x="3617468" y="121920"/>
                  </a:lnTo>
                  <a:lnTo>
                    <a:pt x="3619500" y="121920"/>
                  </a:lnTo>
                  <a:lnTo>
                    <a:pt x="3620452" y="123190"/>
                  </a:lnTo>
                  <a:lnTo>
                    <a:pt x="3622878" y="123190"/>
                  </a:lnTo>
                  <a:lnTo>
                    <a:pt x="3623437" y="121920"/>
                  </a:lnTo>
                  <a:lnTo>
                    <a:pt x="3624135" y="120650"/>
                  </a:lnTo>
                  <a:lnTo>
                    <a:pt x="3624097" y="123190"/>
                  </a:lnTo>
                  <a:lnTo>
                    <a:pt x="3623957" y="124460"/>
                  </a:lnTo>
                  <a:lnTo>
                    <a:pt x="3624084" y="125730"/>
                  </a:lnTo>
                  <a:lnTo>
                    <a:pt x="3626091" y="128270"/>
                  </a:lnTo>
                  <a:lnTo>
                    <a:pt x="3629914" y="128270"/>
                  </a:lnTo>
                  <a:lnTo>
                    <a:pt x="3631463" y="128270"/>
                  </a:lnTo>
                  <a:lnTo>
                    <a:pt x="3684105" y="128270"/>
                  </a:lnTo>
                  <a:lnTo>
                    <a:pt x="3684105" y="126873"/>
                  </a:lnTo>
                  <a:lnTo>
                    <a:pt x="3686327" y="126873"/>
                  </a:lnTo>
                  <a:lnTo>
                    <a:pt x="3686568" y="125730"/>
                  </a:lnTo>
                  <a:lnTo>
                    <a:pt x="3686848" y="123190"/>
                  </a:lnTo>
                  <a:lnTo>
                    <a:pt x="3685514" y="121920"/>
                  </a:lnTo>
                  <a:lnTo>
                    <a:pt x="3684181" y="120650"/>
                  </a:lnTo>
                  <a:lnTo>
                    <a:pt x="3680777" y="120650"/>
                  </a:lnTo>
                  <a:lnTo>
                    <a:pt x="3679964" y="121920"/>
                  </a:lnTo>
                  <a:lnTo>
                    <a:pt x="3679939" y="120650"/>
                  </a:lnTo>
                  <a:lnTo>
                    <a:pt x="3679837" y="116840"/>
                  </a:lnTo>
                  <a:lnTo>
                    <a:pt x="3679723" y="115570"/>
                  </a:lnTo>
                  <a:lnTo>
                    <a:pt x="3678910" y="114300"/>
                  </a:lnTo>
                  <a:lnTo>
                    <a:pt x="3676599" y="114300"/>
                  </a:lnTo>
                  <a:lnTo>
                    <a:pt x="3677539" y="113030"/>
                  </a:lnTo>
                  <a:lnTo>
                    <a:pt x="3679698" y="110490"/>
                  </a:lnTo>
                  <a:lnTo>
                    <a:pt x="3679139" y="109220"/>
                  </a:lnTo>
                  <a:lnTo>
                    <a:pt x="3676510" y="107950"/>
                  </a:lnTo>
                  <a:lnTo>
                    <a:pt x="3674618" y="106680"/>
                  </a:lnTo>
                  <a:lnTo>
                    <a:pt x="3674770" y="106680"/>
                  </a:lnTo>
                  <a:lnTo>
                    <a:pt x="3674948" y="105410"/>
                  </a:lnTo>
                  <a:lnTo>
                    <a:pt x="3675329" y="105410"/>
                  </a:lnTo>
                  <a:lnTo>
                    <a:pt x="3676980" y="106680"/>
                  </a:lnTo>
                  <a:lnTo>
                    <a:pt x="3677882" y="107950"/>
                  </a:lnTo>
                  <a:lnTo>
                    <a:pt x="3679990" y="109220"/>
                  </a:lnTo>
                  <a:lnTo>
                    <a:pt x="3680523" y="111760"/>
                  </a:lnTo>
                  <a:lnTo>
                    <a:pt x="3683787" y="111760"/>
                  </a:lnTo>
                  <a:lnTo>
                    <a:pt x="3682860" y="114300"/>
                  </a:lnTo>
                  <a:lnTo>
                    <a:pt x="3684587" y="114300"/>
                  </a:lnTo>
                  <a:lnTo>
                    <a:pt x="3684994" y="115570"/>
                  </a:lnTo>
                  <a:lnTo>
                    <a:pt x="3685895" y="116840"/>
                  </a:lnTo>
                  <a:lnTo>
                    <a:pt x="3687673" y="116840"/>
                  </a:lnTo>
                  <a:lnTo>
                    <a:pt x="3688130" y="115570"/>
                  </a:lnTo>
                  <a:lnTo>
                    <a:pt x="3688130" y="116840"/>
                  </a:lnTo>
                  <a:lnTo>
                    <a:pt x="3688499" y="116840"/>
                  </a:lnTo>
                  <a:lnTo>
                    <a:pt x="3688727" y="118110"/>
                  </a:lnTo>
                  <a:lnTo>
                    <a:pt x="3689058" y="118110"/>
                  </a:lnTo>
                  <a:lnTo>
                    <a:pt x="3689502" y="119380"/>
                  </a:lnTo>
                  <a:lnTo>
                    <a:pt x="3690937" y="119380"/>
                  </a:lnTo>
                  <a:lnTo>
                    <a:pt x="3690658" y="118110"/>
                  </a:lnTo>
                  <a:lnTo>
                    <a:pt x="3691369" y="116840"/>
                  </a:lnTo>
                  <a:lnTo>
                    <a:pt x="3691940" y="114300"/>
                  </a:lnTo>
                  <a:lnTo>
                    <a:pt x="3690912" y="115570"/>
                  </a:lnTo>
                  <a:lnTo>
                    <a:pt x="3689832" y="114300"/>
                  </a:lnTo>
                  <a:lnTo>
                    <a:pt x="3688207" y="114300"/>
                  </a:lnTo>
                  <a:lnTo>
                    <a:pt x="3688423" y="113030"/>
                  </a:lnTo>
                  <a:lnTo>
                    <a:pt x="3687000" y="110490"/>
                  </a:lnTo>
                  <a:lnTo>
                    <a:pt x="3689527" y="109220"/>
                  </a:lnTo>
                  <a:lnTo>
                    <a:pt x="3689527" y="106680"/>
                  </a:lnTo>
                  <a:lnTo>
                    <a:pt x="3687597" y="105410"/>
                  </a:lnTo>
                  <a:lnTo>
                    <a:pt x="3687178" y="104140"/>
                  </a:lnTo>
                  <a:lnTo>
                    <a:pt x="3685514" y="104140"/>
                  </a:lnTo>
                  <a:lnTo>
                    <a:pt x="3685540" y="102870"/>
                  </a:lnTo>
                  <a:lnTo>
                    <a:pt x="3688524" y="102870"/>
                  </a:lnTo>
                  <a:lnTo>
                    <a:pt x="3690239" y="101600"/>
                  </a:lnTo>
                  <a:lnTo>
                    <a:pt x="3691242" y="99060"/>
                  </a:lnTo>
                  <a:lnTo>
                    <a:pt x="3690734" y="97790"/>
                  </a:lnTo>
                  <a:lnTo>
                    <a:pt x="3690061" y="96520"/>
                  </a:lnTo>
                  <a:lnTo>
                    <a:pt x="3691496" y="97790"/>
                  </a:lnTo>
                  <a:lnTo>
                    <a:pt x="3692398" y="97790"/>
                  </a:lnTo>
                  <a:lnTo>
                    <a:pt x="3691991" y="100330"/>
                  </a:lnTo>
                  <a:lnTo>
                    <a:pt x="3691712" y="101600"/>
                  </a:lnTo>
                  <a:lnTo>
                    <a:pt x="3694607" y="102870"/>
                  </a:lnTo>
                  <a:lnTo>
                    <a:pt x="3692321" y="104140"/>
                  </a:lnTo>
                  <a:lnTo>
                    <a:pt x="3692144" y="104140"/>
                  </a:lnTo>
                  <a:lnTo>
                    <a:pt x="3692868" y="105410"/>
                  </a:lnTo>
                  <a:lnTo>
                    <a:pt x="3694125" y="107950"/>
                  </a:lnTo>
                  <a:lnTo>
                    <a:pt x="3694252" y="106680"/>
                  </a:lnTo>
                  <a:lnTo>
                    <a:pt x="3694430" y="105410"/>
                  </a:lnTo>
                  <a:lnTo>
                    <a:pt x="3694976" y="104140"/>
                  </a:lnTo>
                  <a:lnTo>
                    <a:pt x="3695585" y="106680"/>
                  </a:lnTo>
                  <a:lnTo>
                    <a:pt x="3696411" y="106680"/>
                  </a:lnTo>
                  <a:lnTo>
                    <a:pt x="3694125" y="96520"/>
                  </a:lnTo>
                  <a:lnTo>
                    <a:pt x="3693845" y="95250"/>
                  </a:lnTo>
                  <a:lnTo>
                    <a:pt x="3693274" y="92710"/>
                  </a:lnTo>
                  <a:lnTo>
                    <a:pt x="3692410" y="88900"/>
                  </a:lnTo>
                  <a:lnTo>
                    <a:pt x="3689553" y="76200"/>
                  </a:lnTo>
                  <a:lnTo>
                    <a:pt x="3689362" y="77470"/>
                  </a:lnTo>
                  <a:lnTo>
                    <a:pt x="3688880" y="77470"/>
                  </a:lnTo>
                  <a:lnTo>
                    <a:pt x="3688981" y="80010"/>
                  </a:lnTo>
                  <a:lnTo>
                    <a:pt x="3687521" y="80010"/>
                  </a:lnTo>
                  <a:lnTo>
                    <a:pt x="3687318" y="81280"/>
                  </a:lnTo>
                  <a:lnTo>
                    <a:pt x="3686695" y="82550"/>
                  </a:lnTo>
                  <a:lnTo>
                    <a:pt x="3685019" y="83820"/>
                  </a:lnTo>
                  <a:lnTo>
                    <a:pt x="3684460" y="81280"/>
                  </a:lnTo>
                  <a:lnTo>
                    <a:pt x="3683254" y="82550"/>
                  </a:lnTo>
                  <a:lnTo>
                    <a:pt x="3680422" y="82550"/>
                  </a:lnTo>
                  <a:lnTo>
                    <a:pt x="3679990" y="81280"/>
                  </a:lnTo>
                  <a:lnTo>
                    <a:pt x="3682098" y="81280"/>
                  </a:lnTo>
                  <a:lnTo>
                    <a:pt x="3682733" y="80010"/>
                  </a:lnTo>
                  <a:lnTo>
                    <a:pt x="3685768" y="80010"/>
                  </a:lnTo>
                  <a:lnTo>
                    <a:pt x="3685324" y="78740"/>
                  </a:lnTo>
                  <a:lnTo>
                    <a:pt x="3684892" y="77470"/>
                  </a:lnTo>
                  <a:lnTo>
                    <a:pt x="3685921" y="76200"/>
                  </a:lnTo>
                  <a:lnTo>
                    <a:pt x="3684943" y="76200"/>
                  </a:lnTo>
                  <a:lnTo>
                    <a:pt x="3684994" y="74930"/>
                  </a:lnTo>
                  <a:lnTo>
                    <a:pt x="3685413" y="73660"/>
                  </a:lnTo>
                  <a:lnTo>
                    <a:pt x="3685768" y="73660"/>
                  </a:lnTo>
                  <a:lnTo>
                    <a:pt x="3685298" y="72390"/>
                  </a:lnTo>
                  <a:lnTo>
                    <a:pt x="3684841" y="71120"/>
                  </a:lnTo>
                  <a:lnTo>
                    <a:pt x="3681349" y="71120"/>
                  </a:lnTo>
                  <a:lnTo>
                    <a:pt x="3681095" y="72390"/>
                  </a:lnTo>
                  <a:lnTo>
                    <a:pt x="3678313" y="72390"/>
                  </a:lnTo>
                  <a:lnTo>
                    <a:pt x="3678669" y="69850"/>
                  </a:lnTo>
                  <a:lnTo>
                    <a:pt x="3677780" y="68580"/>
                  </a:lnTo>
                  <a:lnTo>
                    <a:pt x="3674376" y="64770"/>
                  </a:lnTo>
                  <a:lnTo>
                    <a:pt x="3672408" y="63512"/>
                  </a:lnTo>
                  <a:lnTo>
                    <a:pt x="3668014" y="64770"/>
                  </a:lnTo>
                  <a:lnTo>
                    <a:pt x="3667341" y="64135"/>
                  </a:lnTo>
                  <a:lnTo>
                    <a:pt x="3666591" y="63360"/>
                  </a:lnTo>
                  <a:lnTo>
                    <a:pt x="3666020" y="62230"/>
                  </a:lnTo>
                  <a:lnTo>
                    <a:pt x="3665385" y="60960"/>
                  </a:lnTo>
                  <a:lnTo>
                    <a:pt x="3664229" y="59690"/>
                  </a:lnTo>
                  <a:lnTo>
                    <a:pt x="3663150" y="59690"/>
                  </a:lnTo>
                  <a:lnTo>
                    <a:pt x="3663073" y="58420"/>
                  </a:lnTo>
                  <a:lnTo>
                    <a:pt x="3661499" y="54610"/>
                  </a:lnTo>
                  <a:lnTo>
                    <a:pt x="3660216" y="53340"/>
                  </a:lnTo>
                  <a:lnTo>
                    <a:pt x="3656977" y="53340"/>
                  </a:lnTo>
                  <a:lnTo>
                    <a:pt x="3656673" y="52070"/>
                  </a:lnTo>
                  <a:lnTo>
                    <a:pt x="3656317" y="52070"/>
                  </a:lnTo>
                  <a:lnTo>
                    <a:pt x="3657269" y="50800"/>
                  </a:lnTo>
                  <a:lnTo>
                    <a:pt x="3657574" y="50800"/>
                  </a:lnTo>
                  <a:lnTo>
                    <a:pt x="3658133" y="49530"/>
                  </a:lnTo>
                  <a:lnTo>
                    <a:pt x="3658857" y="48260"/>
                  </a:lnTo>
                  <a:lnTo>
                    <a:pt x="3658857" y="46990"/>
                  </a:lnTo>
                  <a:lnTo>
                    <a:pt x="3658857" y="45720"/>
                  </a:lnTo>
                  <a:lnTo>
                    <a:pt x="3656165" y="46990"/>
                  </a:lnTo>
                  <a:lnTo>
                    <a:pt x="3656342" y="45720"/>
                  </a:lnTo>
                  <a:lnTo>
                    <a:pt x="3656457" y="44881"/>
                  </a:lnTo>
                  <a:lnTo>
                    <a:pt x="3656520" y="44450"/>
                  </a:lnTo>
                  <a:lnTo>
                    <a:pt x="3654666" y="44450"/>
                  </a:lnTo>
                  <a:lnTo>
                    <a:pt x="3652177" y="41910"/>
                  </a:lnTo>
                  <a:lnTo>
                    <a:pt x="3648468" y="41910"/>
                  </a:lnTo>
                  <a:lnTo>
                    <a:pt x="3648684" y="40640"/>
                  </a:lnTo>
                  <a:lnTo>
                    <a:pt x="3648989" y="40640"/>
                  </a:lnTo>
                  <a:lnTo>
                    <a:pt x="3649027" y="40233"/>
                  </a:lnTo>
                  <a:lnTo>
                    <a:pt x="3649395" y="39916"/>
                  </a:lnTo>
                  <a:lnTo>
                    <a:pt x="3649573" y="39611"/>
                  </a:lnTo>
                  <a:lnTo>
                    <a:pt x="3649764" y="39293"/>
                  </a:lnTo>
                  <a:lnTo>
                    <a:pt x="3649522" y="38963"/>
                  </a:lnTo>
                  <a:lnTo>
                    <a:pt x="3649014" y="39065"/>
                  </a:lnTo>
                  <a:lnTo>
                    <a:pt x="3648837" y="39090"/>
                  </a:lnTo>
                  <a:lnTo>
                    <a:pt x="3648773" y="39370"/>
                  </a:lnTo>
                  <a:lnTo>
                    <a:pt x="3647960" y="40640"/>
                  </a:lnTo>
                  <a:lnTo>
                    <a:pt x="3647313" y="40640"/>
                  </a:lnTo>
                  <a:lnTo>
                    <a:pt x="3647059" y="39370"/>
                  </a:lnTo>
                  <a:lnTo>
                    <a:pt x="3645281" y="39370"/>
                  </a:lnTo>
                  <a:lnTo>
                    <a:pt x="3645382" y="38100"/>
                  </a:lnTo>
                  <a:lnTo>
                    <a:pt x="3645649" y="35560"/>
                  </a:lnTo>
                  <a:lnTo>
                    <a:pt x="3644798" y="34290"/>
                  </a:lnTo>
                  <a:lnTo>
                    <a:pt x="3644468" y="33020"/>
                  </a:lnTo>
                  <a:lnTo>
                    <a:pt x="3646182" y="31750"/>
                  </a:lnTo>
                  <a:lnTo>
                    <a:pt x="3644176" y="30480"/>
                  </a:lnTo>
                  <a:lnTo>
                    <a:pt x="3642614" y="29210"/>
                  </a:lnTo>
                  <a:lnTo>
                    <a:pt x="3641839" y="29210"/>
                  </a:lnTo>
                  <a:lnTo>
                    <a:pt x="3641839" y="41910"/>
                  </a:lnTo>
                  <a:lnTo>
                    <a:pt x="3641636" y="43180"/>
                  </a:lnTo>
                  <a:lnTo>
                    <a:pt x="3640671" y="44056"/>
                  </a:lnTo>
                  <a:lnTo>
                    <a:pt x="3640759" y="43180"/>
                  </a:lnTo>
                  <a:lnTo>
                    <a:pt x="3640836" y="41910"/>
                  </a:lnTo>
                  <a:lnTo>
                    <a:pt x="3641839" y="41910"/>
                  </a:lnTo>
                  <a:lnTo>
                    <a:pt x="3641839" y="29210"/>
                  </a:lnTo>
                  <a:lnTo>
                    <a:pt x="3640582" y="29210"/>
                  </a:lnTo>
                  <a:lnTo>
                    <a:pt x="3642118" y="26860"/>
                  </a:lnTo>
                  <a:lnTo>
                    <a:pt x="3642118" y="26670"/>
                  </a:lnTo>
                  <a:lnTo>
                    <a:pt x="3642144" y="27940"/>
                  </a:lnTo>
                  <a:lnTo>
                    <a:pt x="3643617" y="29210"/>
                  </a:lnTo>
                  <a:lnTo>
                    <a:pt x="3645624" y="30480"/>
                  </a:lnTo>
                  <a:lnTo>
                    <a:pt x="3651758" y="30480"/>
                  </a:lnTo>
                  <a:lnTo>
                    <a:pt x="3652278" y="29210"/>
                  </a:lnTo>
                  <a:lnTo>
                    <a:pt x="3653586" y="26670"/>
                  </a:lnTo>
                  <a:lnTo>
                    <a:pt x="3654348" y="25400"/>
                  </a:lnTo>
                  <a:lnTo>
                    <a:pt x="3655110" y="24130"/>
                  </a:lnTo>
                  <a:lnTo>
                    <a:pt x="3655098" y="22860"/>
                  </a:lnTo>
                  <a:lnTo>
                    <a:pt x="3655060" y="20320"/>
                  </a:lnTo>
                  <a:lnTo>
                    <a:pt x="3655339" y="19050"/>
                  </a:lnTo>
                  <a:lnTo>
                    <a:pt x="3654437" y="17780"/>
                  </a:lnTo>
                  <a:lnTo>
                    <a:pt x="3649789" y="13970"/>
                  </a:lnTo>
                  <a:lnTo>
                    <a:pt x="3646881" y="15240"/>
                  </a:lnTo>
                  <a:lnTo>
                    <a:pt x="3643261" y="17259"/>
                  </a:lnTo>
                  <a:lnTo>
                    <a:pt x="3643261" y="25400"/>
                  </a:lnTo>
                  <a:lnTo>
                    <a:pt x="3642842" y="26670"/>
                  </a:lnTo>
                  <a:lnTo>
                    <a:pt x="3642614" y="26670"/>
                  </a:lnTo>
                  <a:lnTo>
                    <a:pt x="3642385" y="25400"/>
                  </a:lnTo>
                  <a:lnTo>
                    <a:pt x="3643261" y="25400"/>
                  </a:lnTo>
                  <a:lnTo>
                    <a:pt x="3643261" y="17259"/>
                  </a:lnTo>
                  <a:lnTo>
                    <a:pt x="3642309" y="17780"/>
                  </a:lnTo>
                  <a:lnTo>
                    <a:pt x="3640683" y="19050"/>
                  </a:lnTo>
                  <a:lnTo>
                    <a:pt x="3641509" y="22860"/>
                  </a:lnTo>
                  <a:lnTo>
                    <a:pt x="3640531" y="22860"/>
                  </a:lnTo>
                  <a:lnTo>
                    <a:pt x="3637940" y="19050"/>
                  </a:lnTo>
                  <a:lnTo>
                    <a:pt x="3635984" y="20320"/>
                  </a:lnTo>
                  <a:lnTo>
                    <a:pt x="3634638" y="21590"/>
                  </a:lnTo>
                  <a:lnTo>
                    <a:pt x="3632644" y="21590"/>
                  </a:lnTo>
                  <a:lnTo>
                    <a:pt x="3630358" y="22860"/>
                  </a:lnTo>
                  <a:lnTo>
                    <a:pt x="3629863" y="25400"/>
                  </a:lnTo>
                  <a:lnTo>
                    <a:pt x="3630434" y="27940"/>
                  </a:lnTo>
                  <a:lnTo>
                    <a:pt x="3631323" y="29210"/>
                  </a:lnTo>
                  <a:lnTo>
                    <a:pt x="3629660" y="29210"/>
                  </a:lnTo>
                  <a:lnTo>
                    <a:pt x="3628402" y="30480"/>
                  </a:lnTo>
                  <a:lnTo>
                    <a:pt x="3628936" y="33020"/>
                  </a:lnTo>
                  <a:lnTo>
                    <a:pt x="3628136" y="34290"/>
                  </a:lnTo>
                  <a:lnTo>
                    <a:pt x="3627602" y="35560"/>
                  </a:lnTo>
                  <a:lnTo>
                    <a:pt x="3626523" y="35560"/>
                  </a:lnTo>
                  <a:lnTo>
                    <a:pt x="3625596" y="33020"/>
                  </a:lnTo>
                  <a:lnTo>
                    <a:pt x="3625443" y="33020"/>
                  </a:lnTo>
                  <a:lnTo>
                    <a:pt x="3622408" y="31750"/>
                  </a:lnTo>
                  <a:lnTo>
                    <a:pt x="3619373" y="26670"/>
                  </a:lnTo>
                  <a:lnTo>
                    <a:pt x="3618471" y="26670"/>
                  </a:lnTo>
                  <a:lnTo>
                    <a:pt x="3618166" y="25400"/>
                  </a:lnTo>
                  <a:lnTo>
                    <a:pt x="3617366" y="24130"/>
                  </a:lnTo>
                  <a:lnTo>
                    <a:pt x="3615652" y="24130"/>
                  </a:lnTo>
                  <a:lnTo>
                    <a:pt x="3614877" y="22860"/>
                  </a:lnTo>
                  <a:lnTo>
                    <a:pt x="3613594" y="22860"/>
                  </a:lnTo>
                  <a:lnTo>
                    <a:pt x="3612591" y="21590"/>
                  </a:lnTo>
                  <a:lnTo>
                    <a:pt x="3610762" y="20320"/>
                  </a:lnTo>
                  <a:lnTo>
                    <a:pt x="3608374" y="17780"/>
                  </a:lnTo>
                  <a:lnTo>
                    <a:pt x="3609048" y="16510"/>
                  </a:lnTo>
                  <a:lnTo>
                    <a:pt x="3610495" y="15240"/>
                  </a:lnTo>
                  <a:lnTo>
                    <a:pt x="3598087" y="15240"/>
                  </a:lnTo>
                  <a:lnTo>
                    <a:pt x="3598684" y="16510"/>
                  </a:lnTo>
                  <a:lnTo>
                    <a:pt x="3599383" y="17780"/>
                  </a:lnTo>
                  <a:lnTo>
                    <a:pt x="3607244" y="17780"/>
                  </a:lnTo>
                  <a:lnTo>
                    <a:pt x="3607117" y="19050"/>
                  </a:lnTo>
                  <a:lnTo>
                    <a:pt x="3603752" y="19050"/>
                  </a:lnTo>
                  <a:lnTo>
                    <a:pt x="3603879" y="22860"/>
                  </a:lnTo>
                  <a:lnTo>
                    <a:pt x="3605111" y="25400"/>
                  </a:lnTo>
                  <a:lnTo>
                    <a:pt x="3607066" y="24130"/>
                  </a:lnTo>
                  <a:lnTo>
                    <a:pt x="3607676" y="24130"/>
                  </a:lnTo>
                  <a:lnTo>
                    <a:pt x="3606393" y="26670"/>
                  </a:lnTo>
                  <a:lnTo>
                    <a:pt x="3606342" y="26860"/>
                  </a:lnTo>
                  <a:lnTo>
                    <a:pt x="3606088" y="27940"/>
                  </a:lnTo>
                  <a:lnTo>
                    <a:pt x="3607473" y="30480"/>
                  </a:lnTo>
                  <a:lnTo>
                    <a:pt x="3610051" y="35560"/>
                  </a:lnTo>
                  <a:lnTo>
                    <a:pt x="3610102" y="36830"/>
                  </a:lnTo>
                  <a:lnTo>
                    <a:pt x="3610279" y="38100"/>
                  </a:lnTo>
                  <a:lnTo>
                    <a:pt x="3613899" y="38100"/>
                  </a:lnTo>
                  <a:lnTo>
                    <a:pt x="3614394" y="36830"/>
                  </a:lnTo>
                  <a:lnTo>
                    <a:pt x="3615283" y="35560"/>
                  </a:lnTo>
                  <a:lnTo>
                    <a:pt x="3616655" y="35560"/>
                  </a:lnTo>
                  <a:lnTo>
                    <a:pt x="3617684" y="36830"/>
                  </a:lnTo>
                  <a:lnTo>
                    <a:pt x="3618547" y="39370"/>
                  </a:lnTo>
                  <a:lnTo>
                    <a:pt x="3619741" y="39370"/>
                  </a:lnTo>
                  <a:lnTo>
                    <a:pt x="3621430" y="35560"/>
                  </a:lnTo>
                  <a:lnTo>
                    <a:pt x="3623462" y="39370"/>
                  </a:lnTo>
                  <a:lnTo>
                    <a:pt x="3624872" y="38100"/>
                  </a:lnTo>
                  <a:lnTo>
                    <a:pt x="3625189" y="38100"/>
                  </a:lnTo>
                  <a:lnTo>
                    <a:pt x="3625799" y="39370"/>
                  </a:lnTo>
                  <a:lnTo>
                    <a:pt x="3625672" y="40640"/>
                  </a:lnTo>
                  <a:lnTo>
                    <a:pt x="3624288" y="44450"/>
                  </a:lnTo>
                  <a:lnTo>
                    <a:pt x="3624402" y="44881"/>
                  </a:lnTo>
                  <a:lnTo>
                    <a:pt x="3624643" y="45720"/>
                  </a:lnTo>
                  <a:lnTo>
                    <a:pt x="3624059" y="45720"/>
                  </a:lnTo>
                  <a:lnTo>
                    <a:pt x="3622662" y="48260"/>
                  </a:lnTo>
                  <a:lnTo>
                    <a:pt x="3620249" y="48260"/>
                  </a:lnTo>
                  <a:lnTo>
                    <a:pt x="3619042" y="46990"/>
                  </a:lnTo>
                  <a:lnTo>
                    <a:pt x="3617633" y="46990"/>
                  </a:lnTo>
                  <a:lnTo>
                    <a:pt x="3614343" y="49530"/>
                  </a:lnTo>
                  <a:lnTo>
                    <a:pt x="3614445" y="50800"/>
                  </a:lnTo>
                  <a:lnTo>
                    <a:pt x="3615309" y="52070"/>
                  </a:lnTo>
                  <a:lnTo>
                    <a:pt x="3615525" y="53340"/>
                  </a:lnTo>
                  <a:lnTo>
                    <a:pt x="3615931" y="57150"/>
                  </a:lnTo>
                  <a:lnTo>
                    <a:pt x="3616883" y="58420"/>
                  </a:lnTo>
                  <a:lnTo>
                    <a:pt x="3619195" y="57150"/>
                  </a:lnTo>
                  <a:lnTo>
                    <a:pt x="3620947" y="57150"/>
                  </a:lnTo>
                  <a:lnTo>
                    <a:pt x="3622052" y="55880"/>
                  </a:lnTo>
                  <a:lnTo>
                    <a:pt x="3622408" y="57150"/>
                  </a:lnTo>
                  <a:lnTo>
                    <a:pt x="3623056" y="58420"/>
                  </a:lnTo>
                  <a:lnTo>
                    <a:pt x="3623183" y="59690"/>
                  </a:lnTo>
                  <a:lnTo>
                    <a:pt x="3624745" y="59690"/>
                  </a:lnTo>
                  <a:lnTo>
                    <a:pt x="3625723" y="58420"/>
                  </a:lnTo>
                  <a:lnTo>
                    <a:pt x="3627475" y="57150"/>
                  </a:lnTo>
                  <a:lnTo>
                    <a:pt x="3627640" y="55880"/>
                  </a:lnTo>
                  <a:lnTo>
                    <a:pt x="3627805" y="54610"/>
                  </a:lnTo>
                  <a:lnTo>
                    <a:pt x="3627348" y="53340"/>
                  </a:lnTo>
                  <a:lnTo>
                    <a:pt x="3627932" y="53340"/>
                  </a:lnTo>
                  <a:lnTo>
                    <a:pt x="3628275" y="52070"/>
                  </a:lnTo>
                  <a:lnTo>
                    <a:pt x="3628136" y="50800"/>
                  </a:lnTo>
                  <a:lnTo>
                    <a:pt x="3628301" y="50800"/>
                  </a:lnTo>
                  <a:lnTo>
                    <a:pt x="3628961" y="49530"/>
                  </a:lnTo>
                  <a:lnTo>
                    <a:pt x="3629114" y="49530"/>
                  </a:lnTo>
                  <a:lnTo>
                    <a:pt x="3630917" y="50800"/>
                  </a:lnTo>
                  <a:lnTo>
                    <a:pt x="3632670" y="50800"/>
                  </a:lnTo>
                  <a:lnTo>
                    <a:pt x="3633597" y="49530"/>
                  </a:lnTo>
                  <a:lnTo>
                    <a:pt x="3634536" y="48260"/>
                  </a:lnTo>
                  <a:lnTo>
                    <a:pt x="3637318" y="46990"/>
                  </a:lnTo>
                  <a:lnTo>
                    <a:pt x="3640378" y="46990"/>
                  </a:lnTo>
                  <a:lnTo>
                    <a:pt x="3640505" y="45720"/>
                  </a:lnTo>
                  <a:lnTo>
                    <a:pt x="3640594" y="44881"/>
                  </a:lnTo>
                  <a:lnTo>
                    <a:pt x="3642360" y="46990"/>
                  </a:lnTo>
                  <a:lnTo>
                    <a:pt x="3642893" y="46990"/>
                  </a:lnTo>
                  <a:lnTo>
                    <a:pt x="3644049" y="45720"/>
                  </a:lnTo>
                  <a:lnTo>
                    <a:pt x="3645103" y="45720"/>
                  </a:lnTo>
                  <a:lnTo>
                    <a:pt x="3643769" y="46990"/>
                  </a:lnTo>
                  <a:lnTo>
                    <a:pt x="3644125" y="48260"/>
                  </a:lnTo>
                  <a:lnTo>
                    <a:pt x="3643338" y="48260"/>
                  </a:lnTo>
                  <a:lnTo>
                    <a:pt x="3640963" y="50800"/>
                  </a:lnTo>
                  <a:lnTo>
                    <a:pt x="3644201" y="54610"/>
                  </a:lnTo>
                  <a:lnTo>
                    <a:pt x="3646106" y="55880"/>
                  </a:lnTo>
                  <a:lnTo>
                    <a:pt x="3652151" y="57150"/>
                  </a:lnTo>
                  <a:lnTo>
                    <a:pt x="3652482" y="58420"/>
                  </a:lnTo>
                  <a:lnTo>
                    <a:pt x="3650043" y="60960"/>
                  </a:lnTo>
                  <a:lnTo>
                    <a:pt x="3649395" y="60960"/>
                  </a:lnTo>
                  <a:lnTo>
                    <a:pt x="3648938" y="59690"/>
                  </a:lnTo>
                  <a:lnTo>
                    <a:pt x="3647490" y="59690"/>
                  </a:lnTo>
                  <a:lnTo>
                    <a:pt x="3647554" y="57150"/>
                  </a:lnTo>
                  <a:lnTo>
                    <a:pt x="3645357" y="57150"/>
                  </a:lnTo>
                  <a:lnTo>
                    <a:pt x="3642639" y="55880"/>
                  </a:lnTo>
                  <a:lnTo>
                    <a:pt x="3638550" y="55880"/>
                  </a:lnTo>
                  <a:lnTo>
                    <a:pt x="3638245" y="57150"/>
                  </a:lnTo>
                  <a:lnTo>
                    <a:pt x="3638651" y="59690"/>
                  </a:lnTo>
                  <a:lnTo>
                    <a:pt x="3632174" y="59690"/>
                  </a:lnTo>
                  <a:lnTo>
                    <a:pt x="3630561" y="60909"/>
                  </a:lnTo>
                  <a:lnTo>
                    <a:pt x="3630561" y="63360"/>
                  </a:lnTo>
                  <a:lnTo>
                    <a:pt x="3630536" y="62230"/>
                  </a:lnTo>
                  <a:lnTo>
                    <a:pt x="3630561" y="63360"/>
                  </a:lnTo>
                  <a:lnTo>
                    <a:pt x="3630561" y="60909"/>
                  </a:lnTo>
                  <a:lnTo>
                    <a:pt x="3630384" y="60960"/>
                  </a:lnTo>
                  <a:lnTo>
                    <a:pt x="3630295" y="59690"/>
                  </a:lnTo>
                  <a:lnTo>
                    <a:pt x="3629482" y="59690"/>
                  </a:lnTo>
                  <a:lnTo>
                    <a:pt x="3629456" y="60960"/>
                  </a:lnTo>
                  <a:lnTo>
                    <a:pt x="3628707" y="60960"/>
                  </a:lnTo>
                  <a:lnTo>
                    <a:pt x="3627056" y="59690"/>
                  </a:lnTo>
                  <a:lnTo>
                    <a:pt x="3626497" y="60960"/>
                  </a:lnTo>
                  <a:lnTo>
                    <a:pt x="3625723" y="60960"/>
                  </a:lnTo>
                  <a:lnTo>
                    <a:pt x="3625723" y="62230"/>
                  </a:lnTo>
                  <a:lnTo>
                    <a:pt x="3627361" y="63360"/>
                  </a:lnTo>
                  <a:lnTo>
                    <a:pt x="3624326" y="63360"/>
                  </a:lnTo>
                  <a:lnTo>
                    <a:pt x="3624719" y="64770"/>
                  </a:lnTo>
                  <a:lnTo>
                    <a:pt x="3624834" y="65951"/>
                  </a:lnTo>
                  <a:lnTo>
                    <a:pt x="3627780" y="64770"/>
                  </a:lnTo>
                  <a:lnTo>
                    <a:pt x="3628136" y="64770"/>
                  </a:lnTo>
                  <a:lnTo>
                    <a:pt x="3628186" y="64135"/>
                  </a:lnTo>
                  <a:lnTo>
                    <a:pt x="3628783" y="64770"/>
                  </a:lnTo>
                  <a:lnTo>
                    <a:pt x="3630561" y="63411"/>
                  </a:lnTo>
                  <a:lnTo>
                    <a:pt x="3630892" y="64770"/>
                  </a:lnTo>
                  <a:lnTo>
                    <a:pt x="3631984" y="65951"/>
                  </a:lnTo>
                  <a:lnTo>
                    <a:pt x="3629825" y="65951"/>
                  </a:lnTo>
                  <a:lnTo>
                    <a:pt x="3629355" y="67310"/>
                  </a:lnTo>
                  <a:lnTo>
                    <a:pt x="3629241" y="69850"/>
                  </a:lnTo>
                  <a:lnTo>
                    <a:pt x="3628936" y="68580"/>
                  </a:lnTo>
                  <a:lnTo>
                    <a:pt x="3629190" y="68580"/>
                  </a:lnTo>
                  <a:lnTo>
                    <a:pt x="3629241" y="69850"/>
                  </a:lnTo>
                  <a:lnTo>
                    <a:pt x="3629241" y="67310"/>
                  </a:lnTo>
                  <a:lnTo>
                    <a:pt x="3628580" y="67310"/>
                  </a:lnTo>
                  <a:lnTo>
                    <a:pt x="3628885" y="68580"/>
                  </a:lnTo>
                  <a:lnTo>
                    <a:pt x="3627983" y="68580"/>
                  </a:lnTo>
                  <a:lnTo>
                    <a:pt x="3628136" y="67310"/>
                  </a:lnTo>
                  <a:lnTo>
                    <a:pt x="3625964" y="65951"/>
                  </a:lnTo>
                  <a:lnTo>
                    <a:pt x="3624834" y="65951"/>
                  </a:lnTo>
                  <a:lnTo>
                    <a:pt x="3621557" y="65951"/>
                  </a:lnTo>
                  <a:lnTo>
                    <a:pt x="3622687" y="68580"/>
                  </a:lnTo>
                  <a:lnTo>
                    <a:pt x="3622510" y="69850"/>
                  </a:lnTo>
                  <a:lnTo>
                    <a:pt x="3622484" y="71120"/>
                  </a:lnTo>
                  <a:lnTo>
                    <a:pt x="3625596" y="71120"/>
                  </a:lnTo>
                  <a:lnTo>
                    <a:pt x="3627755" y="69850"/>
                  </a:lnTo>
                  <a:lnTo>
                    <a:pt x="3629063" y="73660"/>
                  </a:lnTo>
                  <a:lnTo>
                    <a:pt x="3629190" y="74930"/>
                  </a:lnTo>
                  <a:lnTo>
                    <a:pt x="3629456" y="74930"/>
                  </a:lnTo>
                  <a:lnTo>
                    <a:pt x="3628656" y="76200"/>
                  </a:lnTo>
                  <a:lnTo>
                    <a:pt x="3627475" y="76200"/>
                  </a:lnTo>
                  <a:lnTo>
                    <a:pt x="3627526" y="77470"/>
                  </a:lnTo>
                  <a:lnTo>
                    <a:pt x="3627196" y="78740"/>
                  </a:lnTo>
                  <a:lnTo>
                    <a:pt x="3626345" y="78740"/>
                  </a:lnTo>
                  <a:lnTo>
                    <a:pt x="3625265" y="77470"/>
                  </a:lnTo>
                  <a:lnTo>
                    <a:pt x="3622738" y="77470"/>
                  </a:lnTo>
                  <a:lnTo>
                    <a:pt x="3621252" y="76200"/>
                  </a:lnTo>
                  <a:lnTo>
                    <a:pt x="3622230" y="76200"/>
                  </a:lnTo>
                  <a:lnTo>
                    <a:pt x="3623233" y="74930"/>
                  </a:lnTo>
                  <a:lnTo>
                    <a:pt x="3621201" y="72390"/>
                  </a:lnTo>
                  <a:lnTo>
                    <a:pt x="3621532" y="71120"/>
                  </a:lnTo>
                  <a:lnTo>
                    <a:pt x="3617036" y="71120"/>
                  </a:lnTo>
                  <a:lnTo>
                    <a:pt x="3614648" y="73660"/>
                  </a:lnTo>
                  <a:lnTo>
                    <a:pt x="3614724" y="76200"/>
                  </a:lnTo>
                  <a:lnTo>
                    <a:pt x="3614178" y="77470"/>
                  </a:lnTo>
                  <a:lnTo>
                    <a:pt x="3613048" y="77470"/>
                  </a:lnTo>
                  <a:lnTo>
                    <a:pt x="3612070" y="78740"/>
                  </a:lnTo>
                  <a:lnTo>
                    <a:pt x="3611257" y="80010"/>
                  </a:lnTo>
                  <a:lnTo>
                    <a:pt x="3611308" y="82550"/>
                  </a:lnTo>
                  <a:lnTo>
                    <a:pt x="3611156" y="82550"/>
                  </a:lnTo>
                  <a:lnTo>
                    <a:pt x="3610940" y="83820"/>
                  </a:lnTo>
                  <a:lnTo>
                    <a:pt x="3609098" y="83820"/>
                  </a:lnTo>
                  <a:lnTo>
                    <a:pt x="3607701" y="82550"/>
                  </a:lnTo>
                  <a:lnTo>
                    <a:pt x="3606622" y="80010"/>
                  </a:lnTo>
                  <a:lnTo>
                    <a:pt x="3607727" y="74930"/>
                  </a:lnTo>
                  <a:lnTo>
                    <a:pt x="3606596" y="74930"/>
                  </a:lnTo>
                  <a:lnTo>
                    <a:pt x="3606165" y="73660"/>
                  </a:lnTo>
                  <a:lnTo>
                    <a:pt x="3600894" y="73660"/>
                  </a:lnTo>
                  <a:lnTo>
                    <a:pt x="3600894" y="91440"/>
                  </a:lnTo>
                  <a:lnTo>
                    <a:pt x="3600094" y="91440"/>
                  </a:lnTo>
                  <a:lnTo>
                    <a:pt x="3599281" y="92710"/>
                  </a:lnTo>
                  <a:lnTo>
                    <a:pt x="3596348" y="91528"/>
                  </a:lnTo>
                  <a:lnTo>
                    <a:pt x="3596602" y="91440"/>
                  </a:lnTo>
                  <a:lnTo>
                    <a:pt x="3598227" y="90170"/>
                  </a:lnTo>
                  <a:lnTo>
                    <a:pt x="3600119" y="88900"/>
                  </a:lnTo>
                  <a:lnTo>
                    <a:pt x="3600221" y="90170"/>
                  </a:lnTo>
                  <a:lnTo>
                    <a:pt x="3600488" y="90170"/>
                  </a:lnTo>
                  <a:lnTo>
                    <a:pt x="3600894" y="91440"/>
                  </a:lnTo>
                  <a:lnTo>
                    <a:pt x="3600894" y="73660"/>
                  </a:lnTo>
                  <a:lnTo>
                    <a:pt x="3599662" y="73660"/>
                  </a:lnTo>
                  <a:lnTo>
                    <a:pt x="3593719" y="72390"/>
                  </a:lnTo>
                  <a:lnTo>
                    <a:pt x="3586530" y="67310"/>
                  </a:lnTo>
                  <a:lnTo>
                    <a:pt x="3581463" y="67310"/>
                  </a:lnTo>
                  <a:lnTo>
                    <a:pt x="3581031" y="69850"/>
                  </a:lnTo>
                  <a:lnTo>
                    <a:pt x="3581158" y="72390"/>
                  </a:lnTo>
                  <a:lnTo>
                    <a:pt x="3582441" y="73660"/>
                  </a:lnTo>
                  <a:lnTo>
                    <a:pt x="3582746" y="76200"/>
                  </a:lnTo>
                  <a:lnTo>
                    <a:pt x="3580307" y="76200"/>
                  </a:lnTo>
                  <a:lnTo>
                    <a:pt x="3581768" y="78740"/>
                  </a:lnTo>
                  <a:lnTo>
                    <a:pt x="3580968" y="80010"/>
                  </a:lnTo>
                  <a:lnTo>
                    <a:pt x="3582162" y="81280"/>
                  </a:lnTo>
                  <a:lnTo>
                    <a:pt x="3582212" y="82550"/>
                  </a:lnTo>
                  <a:lnTo>
                    <a:pt x="3582492" y="82550"/>
                  </a:lnTo>
                  <a:lnTo>
                    <a:pt x="3582136" y="83820"/>
                  </a:lnTo>
                  <a:lnTo>
                    <a:pt x="3581666" y="83820"/>
                  </a:lnTo>
                  <a:lnTo>
                    <a:pt x="3581717" y="85090"/>
                  </a:lnTo>
                  <a:lnTo>
                    <a:pt x="3581819" y="86360"/>
                  </a:lnTo>
                  <a:lnTo>
                    <a:pt x="3582924" y="86360"/>
                  </a:lnTo>
                  <a:lnTo>
                    <a:pt x="3584130" y="87630"/>
                  </a:lnTo>
                  <a:lnTo>
                    <a:pt x="3584244" y="88900"/>
                  </a:lnTo>
                  <a:lnTo>
                    <a:pt x="3585108" y="91440"/>
                  </a:lnTo>
                  <a:lnTo>
                    <a:pt x="3587165" y="93980"/>
                  </a:lnTo>
                  <a:lnTo>
                    <a:pt x="3590925" y="92710"/>
                  </a:lnTo>
                  <a:lnTo>
                    <a:pt x="3592931" y="92710"/>
                  </a:lnTo>
                  <a:lnTo>
                    <a:pt x="3596182" y="91592"/>
                  </a:lnTo>
                  <a:lnTo>
                    <a:pt x="3597033" y="93980"/>
                  </a:lnTo>
                  <a:lnTo>
                    <a:pt x="3594989" y="95250"/>
                  </a:lnTo>
                  <a:lnTo>
                    <a:pt x="3593592" y="93980"/>
                  </a:lnTo>
                  <a:lnTo>
                    <a:pt x="3592004" y="93980"/>
                  </a:lnTo>
                  <a:lnTo>
                    <a:pt x="3591750" y="95250"/>
                  </a:lnTo>
                  <a:lnTo>
                    <a:pt x="3588347" y="96520"/>
                  </a:lnTo>
                  <a:lnTo>
                    <a:pt x="3588829" y="96989"/>
                  </a:lnTo>
                  <a:lnTo>
                    <a:pt x="3588118" y="97624"/>
                  </a:lnTo>
                  <a:lnTo>
                    <a:pt x="3587635" y="98082"/>
                  </a:lnTo>
                  <a:lnTo>
                    <a:pt x="3587610" y="98539"/>
                  </a:lnTo>
                  <a:lnTo>
                    <a:pt x="3587940" y="98958"/>
                  </a:lnTo>
                  <a:lnTo>
                    <a:pt x="3588397" y="99593"/>
                  </a:lnTo>
                  <a:lnTo>
                    <a:pt x="3588969" y="99936"/>
                  </a:lnTo>
                  <a:lnTo>
                    <a:pt x="3589667" y="99187"/>
                  </a:lnTo>
                  <a:lnTo>
                    <a:pt x="3590201" y="98831"/>
                  </a:lnTo>
                  <a:lnTo>
                    <a:pt x="3590150" y="98336"/>
                  </a:lnTo>
                  <a:lnTo>
                    <a:pt x="3589871" y="97955"/>
                  </a:lnTo>
                  <a:lnTo>
                    <a:pt x="3591052" y="99060"/>
                  </a:lnTo>
                  <a:lnTo>
                    <a:pt x="3588969" y="101600"/>
                  </a:lnTo>
                  <a:lnTo>
                    <a:pt x="3591026" y="101600"/>
                  </a:lnTo>
                  <a:lnTo>
                    <a:pt x="3592030" y="102870"/>
                  </a:lnTo>
                  <a:lnTo>
                    <a:pt x="3593338" y="102870"/>
                  </a:lnTo>
                  <a:lnTo>
                    <a:pt x="3593363" y="104140"/>
                  </a:lnTo>
                  <a:lnTo>
                    <a:pt x="3595243" y="104140"/>
                  </a:lnTo>
                  <a:lnTo>
                    <a:pt x="3597808" y="105410"/>
                  </a:lnTo>
                  <a:lnTo>
                    <a:pt x="3599637" y="107950"/>
                  </a:lnTo>
                  <a:lnTo>
                    <a:pt x="3596881" y="109220"/>
                  </a:lnTo>
                  <a:lnTo>
                    <a:pt x="3590874" y="109220"/>
                  </a:lnTo>
                  <a:lnTo>
                    <a:pt x="3590798" y="110490"/>
                  </a:lnTo>
                  <a:lnTo>
                    <a:pt x="3587534" y="110490"/>
                  </a:lnTo>
                  <a:lnTo>
                    <a:pt x="3586988" y="111760"/>
                  </a:lnTo>
                  <a:lnTo>
                    <a:pt x="3586530" y="111760"/>
                  </a:lnTo>
                  <a:lnTo>
                    <a:pt x="3586264" y="113030"/>
                  </a:lnTo>
                  <a:lnTo>
                    <a:pt x="3585883" y="114300"/>
                  </a:lnTo>
                  <a:lnTo>
                    <a:pt x="3583749" y="114300"/>
                  </a:lnTo>
                  <a:lnTo>
                    <a:pt x="3581692" y="113030"/>
                  </a:lnTo>
                  <a:lnTo>
                    <a:pt x="3580460" y="116840"/>
                  </a:lnTo>
                  <a:lnTo>
                    <a:pt x="3578352" y="119380"/>
                  </a:lnTo>
                  <a:lnTo>
                    <a:pt x="3577729" y="119380"/>
                  </a:lnTo>
                  <a:lnTo>
                    <a:pt x="3576701" y="118110"/>
                  </a:lnTo>
                  <a:lnTo>
                    <a:pt x="3575685" y="116840"/>
                  </a:lnTo>
                  <a:lnTo>
                    <a:pt x="3574313" y="116840"/>
                  </a:lnTo>
                  <a:lnTo>
                    <a:pt x="3572052" y="118110"/>
                  </a:lnTo>
                  <a:lnTo>
                    <a:pt x="3570567" y="118110"/>
                  </a:lnTo>
                  <a:lnTo>
                    <a:pt x="3571341" y="115570"/>
                  </a:lnTo>
                  <a:lnTo>
                    <a:pt x="3569233" y="115570"/>
                  </a:lnTo>
                  <a:lnTo>
                    <a:pt x="3565372" y="114300"/>
                  </a:lnTo>
                  <a:lnTo>
                    <a:pt x="3564674" y="114300"/>
                  </a:lnTo>
                  <a:lnTo>
                    <a:pt x="3563543" y="118110"/>
                  </a:lnTo>
                  <a:lnTo>
                    <a:pt x="3563810" y="119380"/>
                  </a:lnTo>
                  <a:lnTo>
                    <a:pt x="3561511" y="119380"/>
                  </a:lnTo>
                  <a:lnTo>
                    <a:pt x="3562693" y="120650"/>
                  </a:lnTo>
                  <a:lnTo>
                    <a:pt x="3563785" y="121920"/>
                  </a:lnTo>
                  <a:lnTo>
                    <a:pt x="3566096" y="124460"/>
                  </a:lnTo>
                  <a:lnTo>
                    <a:pt x="3566782" y="123190"/>
                  </a:lnTo>
                  <a:lnTo>
                    <a:pt x="3568814" y="121920"/>
                  </a:lnTo>
                  <a:lnTo>
                    <a:pt x="3569436" y="120650"/>
                  </a:lnTo>
                  <a:lnTo>
                    <a:pt x="3569462" y="126873"/>
                  </a:lnTo>
                  <a:lnTo>
                    <a:pt x="3567138" y="126873"/>
                  </a:lnTo>
                  <a:lnTo>
                    <a:pt x="3566884" y="129540"/>
                  </a:lnTo>
                  <a:lnTo>
                    <a:pt x="3566299" y="132080"/>
                  </a:lnTo>
                  <a:lnTo>
                    <a:pt x="3568585" y="133350"/>
                  </a:lnTo>
                  <a:lnTo>
                    <a:pt x="3568865" y="133350"/>
                  </a:lnTo>
                  <a:lnTo>
                    <a:pt x="3570541" y="134620"/>
                  </a:lnTo>
                  <a:lnTo>
                    <a:pt x="3570465" y="135890"/>
                  </a:lnTo>
                  <a:lnTo>
                    <a:pt x="3566325" y="137160"/>
                  </a:lnTo>
                  <a:lnTo>
                    <a:pt x="3565423" y="138722"/>
                  </a:lnTo>
                  <a:lnTo>
                    <a:pt x="3565423" y="162356"/>
                  </a:lnTo>
                  <a:lnTo>
                    <a:pt x="3562388" y="161290"/>
                  </a:lnTo>
                  <a:lnTo>
                    <a:pt x="3561537" y="160020"/>
                  </a:lnTo>
                  <a:lnTo>
                    <a:pt x="3564801" y="160020"/>
                  </a:lnTo>
                  <a:lnTo>
                    <a:pt x="3565423" y="162356"/>
                  </a:lnTo>
                  <a:lnTo>
                    <a:pt x="3565423" y="138722"/>
                  </a:lnTo>
                  <a:lnTo>
                    <a:pt x="3564852" y="139700"/>
                  </a:lnTo>
                  <a:lnTo>
                    <a:pt x="3563696" y="142240"/>
                  </a:lnTo>
                  <a:lnTo>
                    <a:pt x="3563340" y="142240"/>
                  </a:lnTo>
                  <a:lnTo>
                    <a:pt x="3562858" y="140970"/>
                  </a:lnTo>
                  <a:lnTo>
                    <a:pt x="3562007" y="140970"/>
                  </a:lnTo>
                  <a:lnTo>
                    <a:pt x="3563264" y="138430"/>
                  </a:lnTo>
                  <a:lnTo>
                    <a:pt x="3562312" y="135890"/>
                  </a:lnTo>
                  <a:lnTo>
                    <a:pt x="3559479" y="137160"/>
                  </a:lnTo>
                  <a:lnTo>
                    <a:pt x="3556584" y="137160"/>
                  </a:lnTo>
                  <a:lnTo>
                    <a:pt x="3556063" y="138430"/>
                  </a:lnTo>
                  <a:lnTo>
                    <a:pt x="3556736" y="140970"/>
                  </a:lnTo>
                  <a:lnTo>
                    <a:pt x="3557041" y="140970"/>
                  </a:lnTo>
                  <a:lnTo>
                    <a:pt x="3557016" y="142240"/>
                  </a:lnTo>
                  <a:lnTo>
                    <a:pt x="3556584" y="143510"/>
                  </a:lnTo>
                  <a:lnTo>
                    <a:pt x="3556139" y="143510"/>
                  </a:lnTo>
                  <a:lnTo>
                    <a:pt x="3556216" y="144780"/>
                  </a:lnTo>
                  <a:lnTo>
                    <a:pt x="3554958" y="144780"/>
                  </a:lnTo>
                  <a:lnTo>
                    <a:pt x="3555009" y="146050"/>
                  </a:lnTo>
                  <a:lnTo>
                    <a:pt x="3555276" y="147320"/>
                  </a:lnTo>
                  <a:lnTo>
                    <a:pt x="3554704" y="146050"/>
                  </a:lnTo>
                  <a:lnTo>
                    <a:pt x="3554272" y="144780"/>
                  </a:lnTo>
                  <a:lnTo>
                    <a:pt x="3551961" y="143510"/>
                  </a:lnTo>
                  <a:lnTo>
                    <a:pt x="3551059" y="143510"/>
                  </a:lnTo>
                  <a:lnTo>
                    <a:pt x="3550208" y="144780"/>
                  </a:lnTo>
                  <a:lnTo>
                    <a:pt x="3550386" y="143510"/>
                  </a:lnTo>
                  <a:lnTo>
                    <a:pt x="3550539" y="143510"/>
                  </a:lnTo>
                  <a:lnTo>
                    <a:pt x="3551237" y="142240"/>
                  </a:lnTo>
                  <a:lnTo>
                    <a:pt x="3551415" y="142240"/>
                  </a:lnTo>
                  <a:lnTo>
                    <a:pt x="3550767" y="140970"/>
                  </a:lnTo>
                  <a:lnTo>
                    <a:pt x="3550716" y="138430"/>
                  </a:lnTo>
                  <a:lnTo>
                    <a:pt x="3549713" y="134620"/>
                  </a:lnTo>
                  <a:lnTo>
                    <a:pt x="3547999" y="132080"/>
                  </a:lnTo>
                  <a:lnTo>
                    <a:pt x="3546195" y="132080"/>
                  </a:lnTo>
                  <a:lnTo>
                    <a:pt x="3545967" y="130810"/>
                  </a:lnTo>
                  <a:lnTo>
                    <a:pt x="3544862" y="128270"/>
                  </a:lnTo>
                  <a:lnTo>
                    <a:pt x="3547605" y="128270"/>
                  </a:lnTo>
                  <a:lnTo>
                    <a:pt x="3547707" y="126873"/>
                  </a:lnTo>
                  <a:lnTo>
                    <a:pt x="3544900" y="126873"/>
                  </a:lnTo>
                  <a:lnTo>
                    <a:pt x="3544443" y="128270"/>
                  </a:lnTo>
                  <a:lnTo>
                    <a:pt x="3542804" y="130810"/>
                  </a:lnTo>
                  <a:lnTo>
                    <a:pt x="3541903" y="132080"/>
                  </a:lnTo>
                  <a:lnTo>
                    <a:pt x="3541026" y="132080"/>
                  </a:lnTo>
                  <a:lnTo>
                    <a:pt x="3541026" y="133350"/>
                  </a:lnTo>
                  <a:lnTo>
                    <a:pt x="3541268" y="134620"/>
                  </a:lnTo>
                  <a:lnTo>
                    <a:pt x="3542030" y="134620"/>
                  </a:lnTo>
                  <a:lnTo>
                    <a:pt x="3542500" y="137160"/>
                  </a:lnTo>
                  <a:lnTo>
                    <a:pt x="3542881" y="137160"/>
                  </a:lnTo>
                  <a:lnTo>
                    <a:pt x="3543109" y="138430"/>
                  </a:lnTo>
                  <a:lnTo>
                    <a:pt x="3541318" y="138430"/>
                  </a:lnTo>
                  <a:lnTo>
                    <a:pt x="3540595" y="139700"/>
                  </a:lnTo>
                  <a:lnTo>
                    <a:pt x="3539642" y="143510"/>
                  </a:lnTo>
                  <a:lnTo>
                    <a:pt x="3541204" y="146050"/>
                  </a:lnTo>
                  <a:lnTo>
                    <a:pt x="3543884" y="144780"/>
                  </a:lnTo>
                  <a:lnTo>
                    <a:pt x="3544608" y="144780"/>
                  </a:lnTo>
                  <a:lnTo>
                    <a:pt x="3545738" y="143510"/>
                  </a:lnTo>
                  <a:lnTo>
                    <a:pt x="3546995" y="143510"/>
                  </a:lnTo>
                  <a:lnTo>
                    <a:pt x="3547402" y="144780"/>
                  </a:lnTo>
                  <a:lnTo>
                    <a:pt x="3548507" y="144780"/>
                  </a:lnTo>
                  <a:lnTo>
                    <a:pt x="3547719" y="146050"/>
                  </a:lnTo>
                  <a:lnTo>
                    <a:pt x="3546818" y="146050"/>
                  </a:lnTo>
                  <a:lnTo>
                    <a:pt x="3545192" y="148590"/>
                  </a:lnTo>
                  <a:lnTo>
                    <a:pt x="3543503" y="149860"/>
                  </a:lnTo>
                  <a:lnTo>
                    <a:pt x="3543427" y="151130"/>
                  </a:lnTo>
                  <a:lnTo>
                    <a:pt x="3543363" y="152400"/>
                  </a:lnTo>
                  <a:lnTo>
                    <a:pt x="3543681" y="153670"/>
                  </a:lnTo>
                  <a:lnTo>
                    <a:pt x="3543287" y="153670"/>
                  </a:lnTo>
                  <a:lnTo>
                    <a:pt x="3543681" y="156210"/>
                  </a:lnTo>
                  <a:lnTo>
                    <a:pt x="3545167" y="156210"/>
                  </a:lnTo>
                  <a:lnTo>
                    <a:pt x="3544659" y="158750"/>
                  </a:lnTo>
                  <a:lnTo>
                    <a:pt x="3545763" y="160020"/>
                  </a:lnTo>
                  <a:lnTo>
                    <a:pt x="3545497" y="161290"/>
                  </a:lnTo>
                  <a:lnTo>
                    <a:pt x="3542842" y="162356"/>
                  </a:lnTo>
                  <a:lnTo>
                    <a:pt x="3540493" y="162356"/>
                  </a:lnTo>
                  <a:lnTo>
                    <a:pt x="3542982" y="166370"/>
                  </a:lnTo>
                  <a:lnTo>
                    <a:pt x="3542652" y="166370"/>
                  </a:lnTo>
                  <a:lnTo>
                    <a:pt x="3541750" y="167411"/>
                  </a:lnTo>
                  <a:lnTo>
                    <a:pt x="3541750" y="176428"/>
                  </a:lnTo>
                  <a:lnTo>
                    <a:pt x="3539896" y="179070"/>
                  </a:lnTo>
                  <a:lnTo>
                    <a:pt x="3539286" y="179070"/>
                  </a:lnTo>
                  <a:lnTo>
                    <a:pt x="3538639" y="180340"/>
                  </a:lnTo>
                  <a:lnTo>
                    <a:pt x="3538232" y="179070"/>
                  </a:lnTo>
                  <a:lnTo>
                    <a:pt x="3537991" y="177800"/>
                  </a:lnTo>
                  <a:lnTo>
                    <a:pt x="3538893" y="175260"/>
                  </a:lnTo>
                  <a:lnTo>
                    <a:pt x="3539337" y="173990"/>
                  </a:lnTo>
                  <a:lnTo>
                    <a:pt x="3539248" y="173786"/>
                  </a:lnTo>
                  <a:lnTo>
                    <a:pt x="3538766" y="172720"/>
                  </a:lnTo>
                  <a:lnTo>
                    <a:pt x="3536251" y="170180"/>
                  </a:lnTo>
                  <a:lnTo>
                    <a:pt x="3535680" y="168910"/>
                  </a:lnTo>
                  <a:lnTo>
                    <a:pt x="3535476" y="167576"/>
                  </a:lnTo>
                  <a:lnTo>
                    <a:pt x="3537229" y="168910"/>
                  </a:lnTo>
                  <a:lnTo>
                    <a:pt x="3540417" y="168910"/>
                  </a:lnTo>
                  <a:lnTo>
                    <a:pt x="3539363" y="171450"/>
                  </a:lnTo>
                  <a:lnTo>
                    <a:pt x="3540976" y="173799"/>
                  </a:lnTo>
                  <a:lnTo>
                    <a:pt x="3540899" y="175260"/>
                  </a:lnTo>
                  <a:lnTo>
                    <a:pt x="3541611" y="176428"/>
                  </a:lnTo>
                  <a:lnTo>
                    <a:pt x="3541750" y="176428"/>
                  </a:lnTo>
                  <a:lnTo>
                    <a:pt x="3541750" y="167411"/>
                  </a:lnTo>
                  <a:lnTo>
                    <a:pt x="3541242" y="167982"/>
                  </a:lnTo>
                  <a:lnTo>
                    <a:pt x="3541204" y="167576"/>
                  </a:lnTo>
                  <a:lnTo>
                    <a:pt x="3541128" y="166370"/>
                  </a:lnTo>
                  <a:lnTo>
                    <a:pt x="3541052" y="165100"/>
                  </a:lnTo>
                  <a:lnTo>
                    <a:pt x="3540366" y="163830"/>
                  </a:lnTo>
                  <a:lnTo>
                    <a:pt x="3537191" y="162356"/>
                  </a:lnTo>
                  <a:lnTo>
                    <a:pt x="3537483" y="162356"/>
                  </a:lnTo>
                  <a:lnTo>
                    <a:pt x="3536734" y="161290"/>
                  </a:lnTo>
                  <a:lnTo>
                    <a:pt x="3530231" y="161290"/>
                  </a:lnTo>
                  <a:lnTo>
                    <a:pt x="3530104" y="163830"/>
                  </a:lnTo>
                  <a:lnTo>
                    <a:pt x="3531031" y="165100"/>
                  </a:lnTo>
                  <a:lnTo>
                    <a:pt x="3532187" y="166370"/>
                  </a:lnTo>
                  <a:lnTo>
                    <a:pt x="3530904" y="166370"/>
                  </a:lnTo>
                  <a:lnTo>
                    <a:pt x="3528898" y="165100"/>
                  </a:lnTo>
                  <a:lnTo>
                    <a:pt x="3528771" y="170180"/>
                  </a:lnTo>
                  <a:lnTo>
                    <a:pt x="3529571" y="170180"/>
                  </a:lnTo>
                  <a:lnTo>
                    <a:pt x="3527996" y="171450"/>
                  </a:lnTo>
                  <a:lnTo>
                    <a:pt x="3525088" y="171450"/>
                  </a:lnTo>
                  <a:lnTo>
                    <a:pt x="3525558" y="172720"/>
                  </a:lnTo>
                  <a:lnTo>
                    <a:pt x="3523754" y="173990"/>
                  </a:lnTo>
                  <a:lnTo>
                    <a:pt x="3524529" y="175260"/>
                  </a:lnTo>
                  <a:lnTo>
                    <a:pt x="3525101" y="176428"/>
                  </a:lnTo>
                  <a:lnTo>
                    <a:pt x="3525431" y="176428"/>
                  </a:lnTo>
                  <a:lnTo>
                    <a:pt x="3526739" y="175260"/>
                  </a:lnTo>
                  <a:lnTo>
                    <a:pt x="3528364" y="175260"/>
                  </a:lnTo>
                  <a:lnTo>
                    <a:pt x="3528669" y="176428"/>
                  </a:lnTo>
                  <a:lnTo>
                    <a:pt x="3529761" y="176428"/>
                  </a:lnTo>
                  <a:lnTo>
                    <a:pt x="3529927" y="177800"/>
                  </a:lnTo>
                  <a:lnTo>
                    <a:pt x="3529355" y="177800"/>
                  </a:lnTo>
                  <a:lnTo>
                    <a:pt x="3529304" y="179070"/>
                  </a:lnTo>
                  <a:lnTo>
                    <a:pt x="3525024" y="176542"/>
                  </a:lnTo>
                  <a:lnTo>
                    <a:pt x="3522522" y="180340"/>
                  </a:lnTo>
                  <a:lnTo>
                    <a:pt x="3519106" y="181610"/>
                  </a:lnTo>
                  <a:lnTo>
                    <a:pt x="3518852" y="181610"/>
                  </a:lnTo>
                  <a:lnTo>
                    <a:pt x="3518725" y="182880"/>
                  </a:lnTo>
                  <a:lnTo>
                    <a:pt x="3518357" y="184150"/>
                  </a:lnTo>
                  <a:lnTo>
                    <a:pt x="3517620" y="185420"/>
                  </a:lnTo>
                  <a:lnTo>
                    <a:pt x="3516376" y="182880"/>
                  </a:lnTo>
                  <a:lnTo>
                    <a:pt x="3512401" y="180340"/>
                  </a:lnTo>
                  <a:lnTo>
                    <a:pt x="3511397" y="180340"/>
                  </a:lnTo>
                  <a:lnTo>
                    <a:pt x="3509111" y="182880"/>
                  </a:lnTo>
                  <a:lnTo>
                    <a:pt x="3507409" y="184150"/>
                  </a:lnTo>
                  <a:lnTo>
                    <a:pt x="3506178" y="185420"/>
                  </a:lnTo>
                  <a:lnTo>
                    <a:pt x="3506305" y="189230"/>
                  </a:lnTo>
                  <a:lnTo>
                    <a:pt x="3507257" y="190500"/>
                  </a:lnTo>
                  <a:lnTo>
                    <a:pt x="3511156" y="190500"/>
                  </a:lnTo>
                  <a:lnTo>
                    <a:pt x="3512832" y="189230"/>
                  </a:lnTo>
                  <a:lnTo>
                    <a:pt x="3514191" y="189230"/>
                  </a:lnTo>
                  <a:lnTo>
                    <a:pt x="3515169" y="190500"/>
                  </a:lnTo>
                  <a:lnTo>
                    <a:pt x="3515944" y="189230"/>
                  </a:lnTo>
                  <a:lnTo>
                    <a:pt x="3516693" y="189230"/>
                  </a:lnTo>
                  <a:lnTo>
                    <a:pt x="3517074" y="191770"/>
                  </a:lnTo>
                  <a:lnTo>
                    <a:pt x="3515271" y="193040"/>
                  </a:lnTo>
                  <a:lnTo>
                    <a:pt x="3516528" y="195580"/>
                  </a:lnTo>
                  <a:lnTo>
                    <a:pt x="3518179" y="198120"/>
                  </a:lnTo>
                  <a:lnTo>
                    <a:pt x="3522967" y="201930"/>
                  </a:lnTo>
                  <a:lnTo>
                    <a:pt x="3528123" y="201930"/>
                  </a:lnTo>
                  <a:lnTo>
                    <a:pt x="3530828" y="199390"/>
                  </a:lnTo>
                  <a:lnTo>
                    <a:pt x="3530181" y="196850"/>
                  </a:lnTo>
                  <a:lnTo>
                    <a:pt x="3530650" y="195580"/>
                  </a:lnTo>
                  <a:lnTo>
                    <a:pt x="3532086" y="195580"/>
                  </a:lnTo>
                  <a:lnTo>
                    <a:pt x="3532860" y="196850"/>
                  </a:lnTo>
                  <a:lnTo>
                    <a:pt x="3533889" y="198120"/>
                  </a:lnTo>
                  <a:lnTo>
                    <a:pt x="3534448" y="198120"/>
                  </a:lnTo>
                  <a:lnTo>
                    <a:pt x="3535197" y="199390"/>
                  </a:lnTo>
                  <a:lnTo>
                    <a:pt x="3536378" y="199390"/>
                  </a:lnTo>
                  <a:lnTo>
                    <a:pt x="3535946" y="200660"/>
                  </a:lnTo>
                  <a:lnTo>
                    <a:pt x="3535324" y="200660"/>
                  </a:lnTo>
                  <a:lnTo>
                    <a:pt x="3534524" y="203200"/>
                  </a:lnTo>
                  <a:lnTo>
                    <a:pt x="3534473" y="204470"/>
                  </a:lnTo>
                  <a:lnTo>
                    <a:pt x="3534892" y="205740"/>
                  </a:lnTo>
                  <a:lnTo>
                    <a:pt x="3531489" y="205740"/>
                  </a:lnTo>
                  <a:lnTo>
                    <a:pt x="3531006" y="208280"/>
                  </a:lnTo>
                  <a:lnTo>
                    <a:pt x="3530803" y="208280"/>
                  </a:lnTo>
                  <a:lnTo>
                    <a:pt x="3530282" y="209550"/>
                  </a:lnTo>
                  <a:lnTo>
                    <a:pt x="3529876" y="209550"/>
                  </a:lnTo>
                  <a:lnTo>
                    <a:pt x="3528745" y="210820"/>
                  </a:lnTo>
                  <a:lnTo>
                    <a:pt x="3529126" y="212090"/>
                  </a:lnTo>
                  <a:lnTo>
                    <a:pt x="3529292" y="214553"/>
                  </a:lnTo>
                  <a:lnTo>
                    <a:pt x="3527221" y="215900"/>
                  </a:lnTo>
                  <a:lnTo>
                    <a:pt x="3526358" y="215900"/>
                  </a:lnTo>
                  <a:lnTo>
                    <a:pt x="3525037" y="218440"/>
                  </a:lnTo>
                  <a:lnTo>
                    <a:pt x="3527069" y="219710"/>
                  </a:lnTo>
                  <a:lnTo>
                    <a:pt x="3524821" y="220954"/>
                  </a:lnTo>
                  <a:lnTo>
                    <a:pt x="3524758" y="220764"/>
                  </a:lnTo>
                  <a:lnTo>
                    <a:pt x="3525062" y="219354"/>
                  </a:lnTo>
                  <a:lnTo>
                    <a:pt x="3523831" y="219151"/>
                  </a:lnTo>
                  <a:lnTo>
                    <a:pt x="3523653" y="213258"/>
                  </a:lnTo>
                  <a:lnTo>
                    <a:pt x="3520643" y="209867"/>
                  </a:lnTo>
                  <a:lnTo>
                    <a:pt x="3520236" y="209092"/>
                  </a:lnTo>
                  <a:lnTo>
                    <a:pt x="3520135" y="207784"/>
                  </a:lnTo>
                  <a:lnTo>
                    <a:pt x="3520160" y="206679"/>
                  </a:lnTo>
                  <a:lnTo>
                    <a:pt x="3519830" y="205625"/>
                  </a:lnTo>
                  <a:lnTo>
                    <a:pt x="3516973" y="203187"/>
                  </a:lnTo>
                  <a:lnTo>
                    <a:pt x="3515245" y="203111"/>
                  </a:lnTo>
                  <a:lnTo>
                    <a:pt x="3513505" y="205016"/>
                  </a:lnTo>
                  <a:lnTo>
                    <a:pt x="3513328" y="206222"/>
                  </a:lnTo>
                  <a:lnTo>
                    <a:pt x="3513302" y="207378"/>
                  </a:lnTo>
                  <a:lnTo>
                    <a:pt x="3512959" y="207733"/>
                  </a:lnTo>
                  <a:lnTo>
                    <a:pt x="3512299" y="207276"/>
                  </a:lnTo>
                  <a:lnTo>
                    <a:pt x="3511651" y="206730"/>
                  </a:lnTo>
                  <a:lnTo>
                    <a:pt x="3510546" y="208584"/>
                  </a:lnTo>
                  <a:lnTo>
                    <a:pt x="3509492" y="209257"/>
                  </a:lnTo>
                  <a:lnTo>
                    <a:pt x="3510419" y="210312"/>
                  </a:lnTo>
                  <a:lnTo>
                    <a:pt x="3510699" y="210540"/>
                  </a:lnTo>
                  <a:lnTo>
                    <a:pt x="3511702" y="210515"/>
                  </a:lnTo>
                  <a:lnTo>
                    <a:pt x="3511600" y="210921"/>
                  </a:lnTo>
                  <a:lnTo>
                    <a:pt x="3511169" y="211277"/>
                  </a:lnTo>
                  <a:lnTo>
                    <a:pt x="3511169" y="211670"/>
                  </a:lnTo>
                  <a:lnTo>
                    <a:pt x="3510927" y="214261"/>
                  </a:lnTo>
                  <a:lnTo>
                    <a:pt x="3512426" y="216471"/>
                  </a:lnTo>
                  <a:lnTo>
                    <a:pt x="3513112" y="221208"/>
                  </a:lnTo>
                  <a:lnTo>
                    <a:pt x="3515766" y="219735"/>
                  </a:lnTo>
                  <a:lnTo>
                    <a:pt x="3518052" y="221945"/>
                  </a:lnTo>
                  <a:lnTo>
                    <a:pt x="3519259" y="221742"/>
                  </a:lnTo>
                  <a:lnTo>
                    <a:pt x="3521570" y="219887"/>
                  </a:lnTo>
                  <a:lnTo>
                    <a:pt x="3522776" y="219925"/>
                  </a:lnTo>
                  <a:lnTo>
                    <a:pt x="3523932" y="220980"/>
                  </a:lnTo>
                  <a:lnTo>
                    <a:pt x="3525304" y="222262"/>
                  </a:lnTo>
                  <a:lnTo>
                    <a:pt x="3525177" y="221932"/>
                  </a:lnTo>
                  <a:lnTo>
                    <a:pt x="3526256" y="223520"/>
                  </a:lnTo>
                  <a:lnTo>
                    <a:pt x="3524732" y="223520"/>
                  </a:lnTo>
                  <a:lnTo>
                    <a:pt x="3524783" y="224790"/>
                  </a:lnTo>
                  <a:lnTo>
                    <a:pt x="3524097" y="224790"/>
                  </a:lnTo>
                  <a:lnTo>
                    <a:pt x="3524072" y="223520"/>
                  </a:lnTo>
                  <a:lnTo>
                    <a:pt x="3521900" y="223520"/>
                  </a:lnTo>
                  <a:lnTo>
                    <a:pt x="3521087" y="224790"/>
                  </a:lnTo>
                  <a:lnTo>
                    <a:pt x="3525037" y="226060"/>
                  </a:lnTo>
                  <a:lnTo>
                    <a:pt x="3529546" y="227330"/>
                  </a:lnTo>
                  <a:lnTo>
                    <a:pt x="3533762" y="229870"/>
                  </a:lnTo>
                  <a:lnTo>
                    <a:pt x="3538512" y="231140"/>
                  </a:lnTo>
                  <a:lnTo>
                    <a:pt x="3540442" y="231140"/>
                  </a:lnTo>
                  <a:lnTo>
                    <a:pt x="3543477" y="232410"/>
                  </a:lnTo>
                  <a:lnTo>
                    <a:pt x="3546818" y="233680"/>
                  </a:lnTo>
                  <a:lnTo>
                    <a:pt x="3554577" y="234950"/>
                  </a:lnTo>
                  <a:lnTo>
                    <a:pt x="3577894" y="241300"/>
                  </a:lnTo>
                  <a:lnTo>
                    <a:pt x="3586238" y="243840"/>
                  </a:lnTo>
                  <a:lnTo>
                    <a:pt x="3594697" y="245110"/>
                  </a:lnTo>
                  <a:lnTo>
                    <a:pt x="3603282" y="247650"/>
                  </a:lnTo>
                  <a:lnTo>
                    <a:pt x="3612019" y="248920"/>
                  </a:lnTo>
                  <a:lnTo>
                    <a:pt x="3617087" y="248920"/>
                  </a:lnTo>
                  <a:lnTo>
                    <a:pt x="3616909" y="250190"/>
                  </a:lnTo>
                  <a:lnTo>
                    <a:pt x="3619373" y="250190"/>
                  </a:lnTo>
                  <a:lnTo>
                    <a:pt x="3620744" y="251460"/>
                  </a:lnTo>
                  <a:lnTo>
                    <a:pt x="3622256" y="251460"/>
                  </a:lnTo>
                  <a:lnTo>
                    <a:pt x="3633330" y="254000"/>
                  </a:lnTo>
                  <a:lnTo>
                    <a:pt x="3639756" y="255270"/>
                  </a:lnTo>
                  <a:lnTo>
                    <a:pt x="3643719" y="255270"/>
                  </a:lnTo>
                  <a:lnTo>
                    <a:pt x="3650450" y="256540"/>
                  </a:lnTo>
                  <a:lnTo>
                    <a:pt x="3662502" y="259080"/>
                  </a:lnTo>
                  <a:lnTo>
                    <a:pt x="3664204" y="259080"/>
                  </a:lnTo>
                  <a:lnTo>
                    <a:pt x="3664356" y="257810"/>
                  </a:lnTo>
                  <a:lnTo>
                    <a:pt x="3664661" y="256540"/>
                  </a:lnTo>
                  <a:lnTo>
                    <a:pt x="3666515" y="252730"/>
                  </a:lnTo>
                  <a:lnTo>
                    <a:pt x="3664978" y="251460"/>
                  </a:lnTo>
                  <a:lnTo>
                    <a:pt x="3663404" y="248920"/>
                  </a:lnTo>
                  <a:lnTo>
                    <a:pt x="3662273" y="250190"/>
                  </a:lnTo>
                  <a:lnTo>
                    <a:pt x="3661372" y="251460"/>
                  </a:lnTo>
                  <a:lnTo>
                    <a:pt x="3659911" y="251460"/>
                  </a:lnTo>
                  <a:lnTo>
                    <a:pt x="3659987" y="250190"/>
                  </a:lnTo>
                  <a:lnTo>
                    <a:pt x="3662349" y="248920"/>
                  </a:lnTo>
                  <a:lnTo>
                    <a:pt x="3662451" y="247650"/>
                  </a:lnTo>
                  <a:lnTo>
                    <a:pt x="3662553" y="246380"/>
                  </a:lnTo>
                  <a:lnTo>
                    <a:pt x="3663302" y="244386"/>
                  </a:lnTo>
                  <a:lnTo>
                    <a:pt x="3663124" y="243840"/>
                  </a:lnTo>
                  <a:lnTo>
                    <a:pt x="3663238" y="243547"/>
                  </a:lnTo>
                  <a:lnTo>
                    <a:pt x="3662375" y="242570"/>
                  </a:lnTo>
                  <a:lnTo>
                    <a:pt x="3662591" y="241300"/>
                  </a:lnTo>
                  <a:lnTo>
                    <a:pt x="3662553" y="240030"/>
                  </a:lnTo>
                  <a:lnTo>
                    <a:pt x="3663696" y="240030"/>
                  </a:lnTo>
                  <a:lnTo>
                    <a:pt x="3663607" y="242570"/>
                  </a:lnTo>
                  <a:lnTo>
                    <a:pt x="3663238" y="243547"/>
                  </a:lnTo>
                  <a:lnTo>
                    <a:pt x="3663302" y="244386"/>
                  </a:lnTo>
                  <a:lnTo>
                    <a:pt x="3663950" y="246380"/>
                  </a:lnTo>
                  <a:lnTo>
                    <a:pt x="3666159" y="245110"/>
                  </a:lnTo>
                  <a:lnTo>
                    <a:pt x="3664801" y="247650"/>
                  </a:lnTo>
                  <a:lnTo>
                    <a:pt x="3667493" y="248920"/>
                  </a:lnTo>
                  <a:lnTo>
                    <a:pt x="3670884" y="248920"/>
                  </a:lnTo>
                  <a:lnTo>
                    <a:pt x="3672090" y="251460"/>
                  </a:lnTo>
                  <a:lnTo>
                    <a:pt x="3671011" y="254000"/>
                  </a:lnTo>
                  <a:lnTo>
                    <a:pt x="3668445" y="256540"/>
                  </a:lnTo>
                  <a:lnTo>
                    <a:pt x="3668242" y="257810"/>
                  </a:lnTo>
                  <a:lnTo>
                    <a:pt x="3668471" y="259080"/>
                  </a:lnTo>
                  <a:lnTo>
                    <a:pt x="3665690" y="259080"/>
                  </a:lnTo>
                  <a:lnTo>
                    <a:pt x="3670401" y="260350"/>
                  </a:lnTo>
                  <a:lnTo>
                    <a:pt x="3675570" y="260350"/>
                  </a:lnTo>
                  <a:lnTo>
                    <a:pt x="3697363" y="264160"/>
                  </a:lnTo>
                  <a:lnTo>
                    <a:pt x="3699167" y="264160"/>
                  </a:lnTo>
                  <a:lnTo>
                    <a:pt x="3702266" y="265430"/>
                  </a:lnTo>
                  <a:lnTo>
                    <a:pt x="3706507" y="265430"/>
                  </a:lnTo>
                  <a:lnTo>
                    <a:pt x="3709822" y="266700"/>
                  </a:lnTo>
                  <a:lnTo>
                    <a:pt x="3720439" y="267970"/>
                  </a:lnTo>
                  <a:lnTo>
                    <a:pt x="3724452" y="267970"/>
                  </a:lnTo>
                  <a:lnTo>
                    <a:pt x="3724249" y="266700"/>
                  </a:lnTo>
                  <a:lnTo>
                    <a:pt x="3726078" y="266700"/>
                  </a:lnTo>
                  <a:lnTo>
                    <a:pt x="3726484" y="265430"/>
                  </a:lnTo>
                  <a:lnTo>
                    <a:pt x="3728237" y="266700"/>
                  </a:lnTo>
                  <a:lnTo>
                    <a:pt x="3729901" y="266700"/>
                  </a:lnTo>
                  <a:lnTo>
                    <a:pt x="3731501" y="264160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818943" y="9357105"/>
              <a:ext cx="3480435" cy="419100"/>
            </a:xfrm>
            <a:custGeom>
              <a:avLst/>
              <a:gdLst/>
              <a:ahLst/>
              <a:cxnLst/>
              <a:rect l="l" t="t" r="r" b="b"/>
              <a:pathLst>
                <a:path w="3480435" h="419100">
                  <a:moveTo>
                    <a:pt x="40894" y="365874"/>
                  </a:moveTo>
                  <a:lnTo>
                    <a:pt x="40767" y="365582"/>
                  </a:lnTo>
                  <a:lnTo>
                    <a:pt x="40627" y="365582"/>
                  </a:lnTo>
                  <a:lnTo>
                    <a:pt x="40576" y="365874"/>
                  </a:lnTo>
                  <a:lnTo>
                    <a:pt x="40894" y="365874"/>
                  </a:lnTo>
                  <a:close/>
                </a:path>
                <a:path w="3480435" h="419100">
                  <a:moveTo>
                    <a:pt x="54229" y="362966"/>
                  </a:moveTo>
                  <a:lnTo>
                    <a:pt x="54203" y="362610"/>
                  </a:lnTo>
                  <a:lnTo>
                    <a:pt x="54203" y="362267"/>
                  </a:lnTo>
                  <a:lnTo>
                    <a:pt x="54178" y="361886"/>
                  </a:lnTo>
                  <a:lnTo>
                    <a:pt x="53200" y="360654"/>
                  </a:lnTo>
                  <a:lnTo>
                    <a:pt x="52387" y="361416"/>
                  </a:lnTo>
                  <a:lnTo>
                    <a:pt x="52146" y="361632"/>
                  </a:lnTo>
                  <a:lnTo>
                    <a:pt x="51904" y="361950"/>
                  </a:lnTo>
                  <a:lnTo>
                    <a:pt x="47040" y="361315"/>
                  </a:lnTo>
                  <a:lnTo>
                    <a:pt x="47764" y="361315"/>
                  </a:lnTo>
                  <a:lnTo>
                    <a:pt x="45415" y="357695"/>
                  </a:lnTo>
                  <a:lnTo>
                    <a:pt x="45072" y="357212"/>
                  </a:lnTo>
                  <a:lnTo>
                    <a:pt x="44284" y="356133"/>
                  </a:lnTo>
                  <a:lnTo>
                    <a:pt x="43586" y="355282"/>
                  </a:lnTo>
                  <a:lnTo>
                    <a:pt x="42976" y="354533"/>
                  </a:lnTo>
                  <a:lnTo>
                    <a:pt x="42506" y="353949"/>
                  </a:lnTo>
                  <a:lnTo>
                    <a:pt x="41376" y="354533"/>
                  </a:lnTo>
                  <a:lnTo>
                    <a:pt x="41262" y="354304"/>
                  </a:lnTo>
                  <a:lnTo>
                    <a:pt x="41160" y="354101"/>
                  </a:lnTo>
                  <a:lnTo>
                    <a:pt x="41097" y="353949"/>
                  </a:lnTo>
                  <a:lnTo>
                    <a:pt x="40868" y="353504"/>
                  </a:lnTo>
                  <a:lnTo>
                    <a:pt x="40678" y="353504"/>
                  </a:lnTo>
                  <a:lnTo>
                    <a:pt x="39458" y="352806"/>
                  </a:lnTo>
                  <a:lnTo>
                    <a:pt x="38239" y="355282"/>
                  </a:lnTo>
                  <a:lnTo>
                    <a:pt x="37985" y="355282"/>
                  </a:lnTo>
                  <a:lnTo>
                    <a:pt x="35344" y="352679"/>
                  </a:lnTo>
                  <a:lnTo>
                    <a:pt x="33743" y="354101"/>
                  </a:lnTo>
                  <a:lnTo>
                    <a:pt x="33642" y="354533"/>
                  </a:lnTo>
                  <a:lnTo>
                    <a:pt x="33515" y="355003"/>
                  </a:lnTo>
                  <a:lnTo>
                    <a:pt x="33451" y="355282"/>
                  </a:lnTo>
                  <a:lnTo>
                    <a:pt x="32867" y="357695"/>
                  </a:lnTo>
                  <a:lnTo>
                    <a:pt x="34239" y="357212"/>
                  </a:lnTo>
                  <a:lnTo>
                    <a:pt x="36550" y="357416"/>
                  </a:lnTo>
                  <a:lnTo>
                    <a:pt x="37363" y="358521"/>
                  </a:lnTo>
                  <a:lnTo>
                    <a:pt x="38341" y="359727"/>
                  </a:lnTo>
                  <a:lnTo>
                    <a:pt x="37592" y="360159"/>
                  </a:lnTo>
                  <a:lnTo>
                    <a:pt x="37096" y="360730"/>
                  </a:lnTo>
                  <a:lnTo>
                    <a:pt x="36690" y="361315"/>
                  </a:lnTo>
                  <a:lnTo>
                    <a:pt x="33820" y="361315"/>
                  </a:lnTo>
                  <a:lnTo>
                    <a:pt x="32778" y="359829"/>
                  </a:lnTo>
                  <a:lnTo>
                    <a:pt x="31127" y="360730"/>
                  </a:lnTo>
                  <a:lnTo>
                    <a:pt x="28752" y="360730"/>
                  </a:lnTo>
                  <a:lnTo>
                    <a:pt x="28143" y="361315"/>
                  </a:lnTo>
                  <a:lnTo>
                    <a:pt x="27292" y="362064"/>
                  </a:lnTo>
                  <a:lnTo>
                    <a:pt x="26187" y="362915"/>
                  </a:lnTo>
                  <a:lnTo>
                    <a:pt x="26314" y="363423"/>
                  </a:lnTo>
                  <a:lnTo>
                    <a:pt x="26403" y="363689"/>
                  </a:lnTo>
                  <a:lnTo>
                    <a:pt x="26492" y="363969"/>
                  </a:lnTo>
                  <a:lnTo>
                    <a:pt x="26593" y="364274"/>
                  </a:lnTo>
                  <a:lnTo>
                    <a:pt x="26835" y="364604"/>
                  </a:lnTo>
                  <a:lnTo>
                    <a:pt x="25057" y="364604"/>
                  </a:lnTo>
                  <a:lnTo>
                    <a:pt x="23723" y="363969"/>
                  </a:lnTo>
                  <a:lnTo>
                    <a:pt x="23380" y="364604"/>
                  </a:lnTo>
                  <a:lnTo>
                    <a:pt x="16294" y="364604"/>
                  </a:lnTo>
                  <a:lnTo>
                    <a:pt x="16395" y="363969"/>
                  </a:lnTo>
                  <a:lnTo>
                    <a:pt x="16497" y="363423"/>
                  </a:lnTo>
                  <a:lnTo>
                    <a:pt x="16586" y="362915"/>
                  </a:lnTo>
                  <a:lnTo>
                    <a:pt x="16649" y="362585"/>
                  </a:lnTo>
                  <a:lnTo>
                    <a:pt x="17119" y="362242"/>
                  </a:lnTo>
                  <a:lnTo>
                    <a:pt x="18415" y="362064"/>
                  </a:lnTo>
                  <a:lnTo>
                    <a:pt x="19888" y="362064"/>
                  </a:lnTo>
                  <a:lnTo>
                    <a:pt x="22186" y="360908"/>
                  </a:lnTo>
                  <a:lnTo>
                    <a:pt x="23571" y="361315"/>
                  </a:lnTo>
                  <a:lnTo>
                    <a:pt x="25057" y="361315"/>
                  </a:lnTo>
                  <a:lnTo>
                    <a:pt x="25730" y="360730"/>
                  </a:lnTo>
                  <a:lnTo>
                    <a:pt x="26492" y="359524"/>
                  </a:lnTo>
                  <a:lnTo>
                    <a:pt x="25603" y="358978"/>
                  </a:lnTo>
                  <a:lnTo>
                    <a:pt x="24980" y="357695"/>
                  </a:lnTo>
                  <a:lnTo>
                    <a:pt x="24853" y="357416"/>
                  </a:lnTo>
                  <a:lnTo>
                    <a:pt x="24917" y="357212"/>
                  </a:lnTo>
                  <a:lnTo>
                    <a:pt x="23558" y="357695"/>
                  </a:lnTo>
                  <a:lnTo>
                    <a:pt x="23304" y="357695"/>
                  </a:lnTo>
                  <a:lnTo>
                    <a:pt x="22694" y="356616"/>
                  </a:lnTo>
                  <a:lnTo>
                    <a:pt x="22542" y="356616"/>
                  </a:lnTo>
                  <a:lnTo>
                    <a:pt x="22288" y="356311"/>
                  </a:lnTo>
                  <a:lnTo>
                    <a:pt x="23444" y="355003"/>
                  </a:lnTo>
                  <a:lnTo>
                    <a:pt x="24384" y="353504"/>
                  </a:lnTo>
                  <a:lnTo>
                    <a:pt x="24815" y="350761"/>
                  </a:lnTo>
                  <a:lnTo>
                    <a:pt x="26822" y="350761"/>
                  </a:lnTo>
                  <a:lnTo>
                    <a:pt x="28397" y="351497"/>
                  </a:lnTo>
                  <a:lnTo>
                    <a:pt x="29044" y="351497"/>
                  </a:lnTo>
                  <a:lnTo>
                    <a:pt x="30873" y="350888"/>
                  </a:lnTo>
                  <a:lnTo>
                    <a:pt x="33362" y="351497"/>
                  </a:lnTo>
                  <a:lnTo>
                    <a:pt x="33223" y="350761"/>
                  </a:lnTo>
                  <a:lnTo>
                    <a:pt x="32689" y="348081"/>
                  </a:lnTo>
                  <a:lnTo>
                    <a:pt x="32829" y="347929"/>
                  </a:lnTo>
                  <a:lnTo>
                    <a:pt x="33083" y="347548"/>
                  </a:lnTo>
                  <a:lnTo>
                    <a:pt x="34582" y="346519"/>
                  </a:lnTo>
                  <a:lnTo>
                    <a:pt x="34404" y="346519"/>
                  </a:lnTo>
                  <a:lnTo>
                    <a:pt x="33896" y="345948"/>
                  </a:lnTo>
                  <a:lnTo>
                    <a:pt x="33413" y="345325"/>
                  </a:lnTo>
                  <a:lnTo>
                    <a:pt x="33324" y="345147"/>
                  </a:lnTo>
                  <a:lnTo>
                    <a:pt x="32639" y="343890"/>
                  </a:lnTo>
                  <a:lnTo>
                    <a:pt x="30975" y="343687"/>
                  </a:lnTo>
                  <a:lnTo>
                    <a:pt x="29730" y="343065"/>
                  </a:lnTo>
                  <a:lnTo>
                    <a:pt x="28816" y="343065"/>
                  </a:lnTo>
                  <a:lnTo>
                    <a:pt x="29375" y="342036"/>
                  </a:lnTo>
                  <a:lnTo>
                    <a:pt x="30251" y="341045"/>
                  </a:lnTo>
                  <a:lnTo>
                    <a:pt x="29095" y="339344"/>
                  </a:lnTo>
                  <a:lnTo>
                    <a:pt x="29311" y="338543"/>
                  </a:lnTo>
                  <a:lnTo>
                    <a:pt x="29222" y="338239"/>
                  </a:lnTo>
                  <a:lnTo>
                    <a:pt x="28994" y="337464"/>
                  </a:lnTo>
                  <a:lnTo>
                    <a:pt x="28321" y="337312"/>
                  </a:lnTo>
                  <a:lnTo>
                    <a:pt x="27127" y="338239"/>
                  </a:lnTo>
                  <a:lnTo>
                    <a:pt x="28079" y="338239"/>
                  </a:lnTo>
                  <a:lnTo>
                    <a:pt x="25412" y="338543"/>
                  </a:lnTo>
                  <a:lnTo>
                    <a:pt x="25285" y="339344"/>
                  </a:lnTo>
                  <a:lnTo>
                    <a:pt x="25184" y="340067"/>
                  </a:lnTo>
                  <a:lnTo>
                    <a:pt x="25082" y="340779"/>
                  </a:lnTo>
                  <a:lnTo>
                    <a:pt x="24625" y="341045"/>
                  </a:lnTo>
                  <a:lnTo>
                    <a:pt x="22098" y="338239"/>
                  </a:lnTo>
                  <a:lnTo>
                    <a:pt x="22021" y="338543"/>
                  </a:lnTo>
                  <a:lnTo>
                    <a:pt x="21564" y="340550"/>
                  </a:lnTo>
                  <a:lnTo>
                    <a:pt x="20307" y="342684"/>
                  </a:lnTo>
                  <a:lnTo>
                    <a:pt x="19431" y="343357"/>
                  </a:lnTo>
                  <a:lnTo>
                    <a:pt x="19329" y="345147"/>
                  </a:lnTo>
                  <a:lnTo>
                    <a:pt x="16573" y="345490"/>
                  </a:lnTo>
                  <a:lnTo>
                    <a:pt x="20154" y="346519"/>
                  </a:lnTo>
                  <a:lnTo>
                    <a:pt x="20967" y="347052"/>
                  </a:lnTo>
                  <a:lnTo>
                    <a:pt x="21170" y="347052"/>
                  </a:lnTo>
                  <a:lnTo>
                    <a:pt x="21094" y="348081"/>
                  </a:lnTo>
                  <a:lnTo>
                    <a:pt x="20332" y="347548"/>
                  </a:lnTo>
                  <a:lnTo>
                    <a:pt x="19558" y="347052"/>
                  </a:lnTo>
                  <a:lnTo>
                    <a:pt x="17602" y="347052"/>
                  </a:lnTo>
                  <a:lnTo>
                    <a:pt x="16192" y="347548"/>
                  </a:lnTo>
                  <a:lnTo>
                    <a:pt x="16548" y="347548"/>
                  </a:lnTo>
                  <a:lnTo>
                    <a:pt x="14439" y="347929"/>
                  </a:lnTo>
                  <a:lnTo>
                    <a:pt x="10363" y="348703"/>
                  </a:lnTo>
                  <a:lnTo>
                    <a:pt x="9918" y="348703"/>
                  </a:lnTo>
                  <a:lnTo>
                    <a:pt x="8940" y="349935"/>
                  </a:lnTo>
                  <a:lnTo>
                    <a:pt x="9017" y="350761"/>
                  </a:lnTo>
                  <a:lnTo>
                    <a:pt x="9093" y="351497"/>
                  </a:lnTo>
                  <a:lnTo>
                    <a:pt x="9207" y="352679"/>
                  </a:lnTo>
                  <a:lnTo>
                    <a:pt x="9334" y="353949"/>
                  </a:lnTo>
                  <a:lnTo>
                    <a:pt x="9385" y="354533"/>
                  </a:lnTo>
                  <a:lnTo>
                    <a:pt x="9588" y="354761"/>
                  </a:lnTo>
                  <a:lnTo>
                    <a:pt x="9639" y="355003"/>
                  </a:lnTo>
                  <a:lnTo>
                    <a:pt x="8813" y="355282"/>
                  </a:lnTo>
                  <a:lnTo>
                    <a:pt x="7086" y="355282"/>
                  </a:lnTo>
                  <a:lnTo>
                    <a:pt x="6451" y="358521"/>
                  </a:lnTo>
                  <a:lnTo>
                    <a:pt x="4775" y="360159"/>
                  </a:lnTo>
                  <a:lnTo>
                    <a:pt x="10134" y="361315"/>
                  </a:lnTo>
                  <a:lnTo>
                    <a:pt x="8953" y="361315"/>
                  </a:lnTo>
                  <a:lnTo>
                    <a:pt x="8839" y="363194"/>
                  </a:lnTo>
                  <a:lnTo>
                    <a:pt x="10934" y="362927"/>
                  </a:lnTo>
                  <a:lnTo>
                    <a:pt x="10922" y="363969"/>
                  </a:lnTo>
                  <a:lnTo>
                    <a:pt x="10795" y="363969"/>
                  </a:lnTo>
                  <a:lnTo>
                    <a:pt x="11277" y="364274"/>
                  </a:lnTo>
                  <a:lnTo>
                    <a:pt x="11595" y="364604"/>
                  </a:lnTo>
                  <a:lnTo>
                    <a:pt x="10680" y="364274"/>
                  </a:lnTo>
                  <a:lnTo>
                    <a:pt x="9994" y="364274"/>
                  </a:lnTo>
                  <a:lnTo>
                    <a:pt x="9461" y="364604"/>
                  </a:lnTo>
                  <a:lnTo>
                    <a:pt x="9042" y="364998"/>
                  </a:lnTo>
                  <a:lnTo>
                    <a:pt x="8509" y="365582"/>
                  </a:lnTo>
                  <a:lnTo>
                    <a:pt x="16344" y="365582"/>
                  </a:lnTo>
                  <a:lnTo>
                    <a:pt x="16306" y="364998"/>
                  </a:lnTo>
                  <a:lnTo>
                    <a:pt x="23164" y="364998"/>
                  </a:lnTo>
                  <a:lnTo>
                    <a:pt x="22860" y="365582"/>
                  </a:lnTo>
                  <a:lnTo>
                    <a:pt x="40627" y="365582"/>
                  </a:lnTo>
                  <a:lnTo>
                    <a:pt x="40665" y="365353"/>
                  </a:lnTo>
                  <a:lnTo>
                    <a:pt x="40767" y="365582"/>
                  </a:lnTo>
                  <a:lnTo>
                    <a:pt x="52412" y="365582"/>
                  </a:lnTo>
                  <a:lnTo>
                    <a:pt x="52197" y="365353"/>
                  </a:lnTo>
                  <a:lnTo>
                    <a:pt x="51841" y="364998"/>
                  </a:lnTo>
                  <a:lnTo>
                    <a:pt x="51638" y="364604"/>
                  </a:lnTo>
                  <a:lnTo>
                    <a:pt x="50342" y="362064"/>
                  </a:lnTo>
                  <a:lnTo>
                    <a:pt x="51816" y="362064"/>
                  </a:lnTo>
                  <a:lnTo>
                    <a:pt x="51841" y="362242"/>
                  </a:lnTo>
                  <a:lnTo>
                    <a:pt x="52412" y="363093"/>
                  </a:lnTo>
                  <a:lnTo>
                    <a:pt x="53416" y="362661"/>
                  </a:lnTo>
                  <a:lnTo>
                    <a:pt x="54229" y="362966"/>
                  </a:lnTo>
                  <a:close/>
                </a:path>
                <a:path w="3480435" h="419100">
                  <a:moveTo>
                    <a:pt x="94665" y="309194"/>
                  </a:moveTo>
                  <a:lnTo>
                    <a:pt x="93992" y="308140"/>
                  </a:lnTo>
                  <a:lnTo>
                    <a:pt x="93484" y="307289"/>
                  </a:lnTo>
                  <a:lnTo>
                    <a:pt x="90970" y="307060"/>
                  </a:lnTo>
                  <a:lnTo>
                    <a:pt x="90601" y="307886"/>
                  </a:lnTo>
                  <a:lnTo>
                    <a:pt x="90297" y="308571"/>
                  </a:lnTo>
                  <a:lnTo>
                    <a:pt x="89700" y="310121"/>
                  </a:lnTo>
                  <a:lnTo>
                    <a:pt x="90398" y="310146"/>
                  </a:lnTo>
                  <a:lnTo>
                    <a:pt x="91681" y="310172"/>
                  </a:lnTo>
                  <a:lnTo>
                    <a:pt x="92100" y="312559"/>
                  </a:lnTo>
                  <a:lnTo>
                    <a:pt x="93662" y="311150"/>
                  </a:lnTo>
                  <a:lnTo>
                    <a:pt x="94094" y="310197"/>
                  </a:lnTo>
                  <a:lnTo>
                    <a:pt x="94665" y="309194"/>
                  </a:lnTo>
                  <a:close/>
                </a:path>
                <a:path w="3480435" h="419100">
                  <a:moveTo>
                    <a:pt x="151295" y="326745"/>
                  </a:moveTo>
                  <a:lnTo>
                    <a:pt x="150139" y="326618"/>
                  </a:lnTo>
                  <a:lnTo>
                    <a:pt x="149669" y="326263"/>
                  </a:lnTo>
                  <a:lnTo>
                    <a:pt x="149237" y="325970"/>
                  </a:lnTo>
                  <a:lnTo>
                    <a:pt x="148615" y="325285"/>
                  </a:lnTo>
                  <a:lnTo>
                    <a:pt x="148183" y="325793"/>
                  </a:lnTo>
                  <a:lnTo>
                    <a:pt x="147383" y="326745"/>
                  </a:lnTo>
                  <a:lnTo>
                    <a:pt x="148666" y="326821"/>
                  </a:lnTo>
                  <a:lnTo>
                    <a:pt x="149186" y="327444"/>
                  </a:lnTo>
                  <a:lnTo>
                    <a:pt x="149542" y="327520"/>
                  </a:lnTo>
                  <a:lnTo>
                    <a:pt x="150418" y="327926"/>
                  </a:lnTo>
                  <a:lnTo>
                    <a:pt x="150545" y="327723"/>
                  </a:lnTo>
                  <a:lnTo>
                    <a:pt x="151295" y="326745"/>
                  </a:lnTo>
                  <a:close/>
                </a:path>
                <a:path w="3480435" h="419100">
                  <a:moveTo>
                    <a:pt x="163753" y="307987"/>
                  </a:moveTo>
                  <a:lnTo>
                    <a:pt x="162725" y="308140"/>
                  </a:lnTo>
                  <a:lnTo>
                    <a:pt x="162267" y="308216"/>
                  </a:lnTo>
                  <a:lnTo>
                    <a:pt x="162064" y="308724"/>
                  </a:lnTo>
                  <a:lnTo>
                    <a:pt x="161823" y="309372"/>
                  </a:lnTo>
                  <a:lnTo>
                    <a:pt x="162318" y="309245"/>
                  </a:lnTo>
                  <a:lnTo>
                    <a:pt x="162902" y="309194"/>
                  </a:lnTo>
                  <a:lnTo>
                    <a:pt x="163322" y="308940"/>
                  </a:lnTo>
                  <a:lnTo>
                    <a:pt x="163576" y="308813"/>
                  </a:lnTo>
                  <a:lnTo>
                    <a:pt x="163626" y="308343"/>
                  </a:lnTo>
                  <a:lnTo>
                    <a:pt x="163753" y="307987"/>
                  </a:lnTo>
                  <a:close/>
                </a:path>
                <a:path w="3480435" h="419100">
                  <a:moveTo>
                    <a:pt x="167411" y="316725"/>
                  </a:moveTo>
                  <a:lnTo>
                    <a:pt x="167309" y="316230"/>
                  </a:lnTo>
                  <a:lnTo>
                    <a:pt x="166687" y="315849"/>
                  </a:lnTo>
                  <a:lnTo>
                    <a:pt x="165760" y="315264"/>
                  </a:lnTo>
                  <a:lnTo>
                    <a:pt x="165303" y="315798"/>
                  </a:lnTo>
                  <a:lnTo>
                    <a:pt x="164884" y="316445"/>
                  </a:lnTo>
                  <a:lnTo>
                    <a:pt x="164706" y="317080"/>
                  </a:lnTo>
                  <a:lnTo>
                    <a:pt x="164731" y="317500"/>
                  </a:lnTo>
                  <a:lnTo>
                    <a:pt x="165379" y="317906"/>
                  </a:lnTo>
                  <a:lnTo>
                    <a:pt x="166306" y="318465"/>
                  </a:lnTo>
                  <a:lnTo>
                    <a:pt x="166814" y="317982"/>
                  </a:lnTo>
                  <a:lnTo>
                    <a:pt x="167170" y="317258"/>
                  </a:lnTo>
                  <a:lnTo>
                    <a:pt x="167411" y="316725"/>
                  </a:lnTo>
                  <a:close/>
                </a:path>
                <a:path w="3480435" h="419100">
                  <a:moveTo>
                    <a:pt x="174447" y="355485"/>
                  </a:moveTo>
                  <a:lnTo>
                    <a:pt x="173913" y="354838"/>
                  </a:lnTo>
                  <a:lnTo>
                    <a:pt x="172707" y="354126"/>
                  </a:lnTo>
                  <a:lnTo>
                    <a:pt x="172466" y="354609"/>
                  </a:lnTo>
                  <a:lnTo>
                    <a:pt x="172440" y="355231"/>
                  </a:lnTo>
                  <a:lnTo>
                    <a:pt x="172440" y="355587"/>
                  </a:lnTo>
                  <a:lnTo>
                    <a:pt x="172364" y="356019"/>
                  </a:lnTo>
                  <a:lnTo>
                    <a:pt x="172135" y="356209"/>
                  </a:lnTo>
                  <a:lnTo>
                    <a:pt x="171729" y="356616"/>
                  </a:lnTo>
                  <a:lnTo>
                    <a:pt x="171437" y="356997"/>
                  </a:lnTo>
                  <a:lnTo>
                    <a:pt x="171526" y="357568"/>
                  </a:lnTo>
                  <a:lnTo>
                    <a:pt x="172034" y="357441"/>
                  </a:lnTo>
                  <a:lnTo>
                    <a:pt x="172542" y="357289"/>
                  </a:lnTo>
                  <a:lnTo>
                    <a:pt x="172732" y="357238"/>
                  </a:lnTo>
                  <a:lnTo>
                    <a:pt x="173266" y="356793"/>
                  </a:lnTo>
                  <a:lnTo>
                    <a:pt x="173621" y="356590"/>
                  </a:lnTo>
                  <a:lnTo>
                    <a:pt x="173812" y="356285"/>
                  </a:lnTo>
                  <a:lnTo>
                    <a:pt x="174447" y="355485"/>
                  </a:lnTo>
                  <a:close/>
                </a:path>
                <a:path w="3480435" h="419100">
                  <a:moveTo>
                    <a:pt x="179844" y="334378"/>
                  </a:moveTo>
                  <a:lnTo>
                    <a:pt x="179692" y="331368"/>
                  </a:lnTo>
                  <a:lnTo>
                    <a:pt x="177457" y="331317"/>
                  </a:lnTo>
                  <a:lnTo>
                    <a:pt x="174967" y="332066"/>
                  </a:lnTo>
                  <a:lnTo>
                    <a:pt x="174040" y="331190"/>
                  </a:lnTo>
                  <a:lnTo>
                    <a:pt x="171551" y="330301"/>
                  </a:lnTo>
                  <a:lnTo>
                    <a:pt x="170802" y="330631"/>
                  </a:lnTo>
                  <a:lnTo>
                    <a:pt x="170230" y="331241"/>
                  </a:lnTo>
                  <a:lnTo>
                    <a:pt x="169278" y="330682"/>
                  </a:lnTo>
                  <a:lnTo>
                    <a:pt x="168198" y="330454"/>
                  </a:lnTo>
                  <a:lnTo>
                    <a:pt x="166433" y="330530"/>
                  </a:lnTo>
                  <a:lnTo>
                    <a:pt x="166281" y="330758"/>
                  </a:lnTo>
                  <a:lnTo>
                    <a:pt x="165963" y="330860"/>
                  </a:lnTo>
                  <a:lnTo>
                    <a:pt x="166179" y="329653"/>
                  </a:lnTo>
                  <a:lnTo>
                    <a:pt x="166204" y="328523"/>
                  </a:lnTo>
                  <a:lnTo>
                    <a:pt x="166014" y="327799"/>
                  </a:lnTo>
                  <a:lnTo>
                    <a:pt x="166204" y="327494"/>
                  </a:lnTo>
                  <a:lnTo>
                    <a:pt x="166306" y="327164"/>
                  </a:lnTo>
                  <a:lnTo>
                    <a:pt x="168046" y="325691"/>
                  </a:lnTo>
                  <a:lnTo>
                    <a:pt x="168173" y="324180"/>
                  </a:lnTo>
                  <a:lnTo>
                    <a:pt x="166865" y="322681"/>
                  </a:lnTo>
                  <a:lnTo>
                    <a:pt x="166458" y="321348"/>
                  </a:lnTo>
                  <a:lnTo>
                    <a:pt x="165354" y="321068"/>
                  </a:lnTo>
                  <a:lnTo>
                    <a:pt x="164249" y="321017"/>
                  </a:lnTo>
                  <a:lnTo>
                    <a:pt x="163118" y="319913"/>
                  </a:lnTo>
                  <a:lnTo>
                    <a:pt x="161569" y="319963"/>
                  </a:lnTo>
                  <a:lnTo>
                    <a:pt x="158724" y="322376"/>
                  </a:lnTo>
                  <a:lnTo>
                    <a:pt x="158508" y="323608"/>
                  </a:lnTo>
                  <a:lnTo>
                    <a:pt x="158927" y="324739"/>
                  </a:lnTo>
                  <a:lnTo>
                    <a:pt x="156489" y="324485"/>
                  </a:lnTo>
                  <a:lnTo>
                    <a:pt x="153555" y="325005"/>
                  </a:lnTo>
                  <a:lnTo>
                    <a:pt x="152133" y="326593"/>
                  </a:lnTo>
                  <a:lnTo>
                    <a:pt x="151701" y="329425"/>
                  </a:lnTo>
                  <a:lnTo>
                    <a:pt x="152298" y="330327"/>
                  </a:lnTo>
                  <a:lnTo>
                    <a:pt x="152158" y="330454"/>
                  </a:lnTo>
                  <a:lnTo>
                    <a:pt x="151930" y="330288"/>
                  </a:lnTo>
                  <a:lnTo>
                    <a:pt x="151574" y="331838"/>
                  </a:lnTo>
                  <a:lnTo>
                    <a:pt x="151676" y="333070"/>
                  </a:lnTo>
                  <a:lnTo>
                    <a:pt x="152958" y="333921"/>
                  </a:lnTo>
                  <a:lnTo>
                    <a:pt x="153555" y="334048"/>
                  </a:lnTo>
                  <a:lnTo>
                    <a:pt x="154139" y="334048"/>
                  </a:lnTo>
                  <a:lnTo>
                    <a:pt x="154330" y="333298"/>
                  </a:lnTo>
                  <a:lnTo>
                    <a:pt x="156070" y="335635"/>
                  </a:lnTo>
                  <a:lnTo>
                    <a:pt x="156489" y="335635"/>
                  </a:lnTo>
                  <a:lnTo>
                    <a:pt x="162166" y="336588"/>
                  </a:lnTo>
                  <a:lnTo>
                    <a:pt x="163169" y="335254"/>
                  </a:lnTo>
                  <a:lnTo>
                    <a:pt x="164477" y="334327"/>
                  </a:lnTo>
                  <a:lnTo>
                    <a:pt x="164731" y="336486"/>
                  </a:lnTo>
                  <a:lnTo>
                    <a:pt x="165963" y="338747"/>
                  </a:lnTo>
                  <a:lnTo>
                    <a:pt x="163372" y="341033"/>
                  </a:lnTo>
                  <a:lnTo>
                    <a:pt x="166179" y="345465"/>
                  </a:lnTo>
                  <a:lnTo>
                    <a:pt x="170357" y="346722"/>
                  </a:lnTo>
                  <a:lnTo>
                    <a:pt x="173088" y="343179"/>
                  </a:lnTo>
                  <a:lnTo>
                    <a:pt x="175552" y="342633"/>
                  </a:lnTo>
                  <a:lnTo>
                    <a:pt x="175120" y="340804"/>
                  </a:lnTo>
                  <a:lnTo>
                    <a:pt x="174650" y="339090"/>
                  </a:lnTo>
                  <a:lnTo>
                    <a:pt x="175869" y="338797"/>
                  </a:lnTo>
                  <a:lnTo>
                    <a:pt x="178638" y="337934"/>
                  </a:lnTo>
                  <a:lnTo>
                    <a:pt x="179336" y="336435"/>
                  </a:lnTo>
                  <a:lnTo>
                    <a:pt x="179844" y="334378"/>
                  </a:lnTo>
                  <a:close/>
                </a:path>
                <a:path w="3480435" h="419100">
                  <a:moveTo>
                    <a:pt x="184391" y="338670"/>
                  </a:moveTo>
                  <a:lnTo>
                    <a:pt x="183883" y="338721"/>
                  </a:lnTo>
                  <a:lnTo>
                    <a:pt x="183375" y="338797"/>
                  </a:lnTo>
                  <a:lnTo>
                    <a:pt x="182295" y="339344"/>
                  </a:lnTo>
                  <a:lnTo>
                    <a:pt x="181597" y="339648"/>
                  </a:lnTo>
                  <a:lnTo>
                    <a:pt x="181571" y="340525"/>
                  </a:lnTo>
                  <a:lnTo>
                    <a:pt x="182079" y="340423"/>
                  </a:lnTo>
                  <a:lnTo>
                    <a:pt x="182600" y="340398"/>
                  </a:lnTo>
                  <a:lnTo>
                    <a:pt x="183057" y="340194"/>
                  </a:lnTo>
                  <a:lnTo>
                    <a:pt x="184365" y="339547"/>
                  </a:lnTo>
                  <a:lnTo>
                    <a:pt x="184391" y="338670"/>
                  </a:lnTo>
                  <a:close/>
                </a:path>
                <a:path w="3480435" h="419100">
                  <a:moveTo>
                    <a:pt x="190334" y="284594"/>
                  </a:moveTo>
                  <a:lnTo>
                    <a:pt x="190284" y="284314"/>
                  </a:lnTo>
                  <a:lnTo>
                    <a:pt x="190309" y="284111"/>
                  </a:lnTo>
                  <a:lnTo>
                    <a:pt x="190030" y="284162"/>
                  </a:lnTo>
                  <a:lnTo>
                    <a:pt x="189763" y="284238"/>
                  </a:lnTo>
                  <a:lnTo>
                    <a:pt x="189484" y="284289"/>
                  </a:lnTo>
                  <a:lnTo>
                    <a:pt x="189458" y="284518"/>
                  </a:lnTo>
                  <a:lnTo>
                    <a:pt x="189458" y="284695"/>
                  </a:lnTo>
                  <a:lnTo>
                    <a:pt x="189433" y="284873"/>
                  </a:lnTo>
                  <a:lnTo>
                    <a:pt x="189712" y="284797"/>
                  </a:lnTo>
                  <a:lnTo>
                    <a:pt x="190004" y="284772"/>
                  </a:lnTo>
                  <a:lnTo>
                    <a:pt x="190258" y="284645"/>
                  </a:lnTo>
                  <a:close/>
                </a:path>
                <a:path w="3480435" h="419100">
                  <a:moveTo>
                    <a:pt x="190931" y="361454"/>
                  </a:moveTo>
                  <a:lnTo>
                    <a:pt x="190347" y="360184"/>
                  </a:lnTo>
                  <a:lnTo>
                    <a:pt x="188607" y="356374"/>
                  </a:lnTo>
                  <a:lnTo>
                    <a:pt x="187223" y="355104"/>
                  </a:lnTo>
                  <a:lnTo>
                    <a:pt x="184810" y="350024"/>
                  </a:lnTo>
                  <a:lnTo>
                    <a:pt x="182346" y="348754"/>
                  </a:lnTo>
                  <a:lnTo>
                    <a:pt x="176834" y="351294"/>
                  </a:lnTo>
                  <a:lnTo>
                    <a:pt x="175869" y="352564"/>
                  </a:lnTo>
                  <a:lnTo>
                    <a:pt x="176199" y="355104"/>
                  </a:lnTo>
                  <a:lnTo>
                    <a:pt x="176326" y="356374"/>
                  </a:lnTo>
                  <a:lnTo>
                    <a:pt x="176580" y="357644"/>
                  </a:lnTo>
                  <a:lnTo>
                    <a:pt x="176225" y="358914"/>
                  </a:lnTo>
                  <a:lnTo>
                    <a:pt x="176199" y="360184"/>
                  </a:lnTo>
                  <a:lnTo>
                    <a:pt x="175945" y="360184"/>
                  </a:lnTo>
                  <a:lnTo>
                    <a:pt x="175196" y="358914"/>
                  </a:lnTo>
                  <a:lnTo>
                    <a:pt x="171056" y="358914"/>
                  </a:lnTo>
                  <a:lnTo>
                    <a:pt x="169672" y="360184"/>
                  </a:lnTo>
                  <a:lnTo>
                    <a:pt x="169354" y="362724"/>
                  </a:lnTo>
                  <a:lnTo>
                    <a:pt x="168567" y="361454"/>
                  </a:lnTo>
                  <a:lnTo>
                    <a:pt x="169049" y="360184"/>
                  </a:lnTo>
                  <a:lnTo>
                    <a:pt x="168973" y="358914"/>
                  </a:lnTo>
                  <a:lnTo>
                    <a:pt x="169570" y="358914"/>
                  </a:lnTo>
                  <a:lnTo>
                    <a:pt x="169570" y="357644"/>
                  </a:lnTo>
                  <a:lnTo>
                    <a:pt x="170053" y="357644"/>
                  </a:lnTo>
                  <a:lnTo>
                    <a:pt x="170878" y="356374"/>
                  </a:lnTo>
                  <a:lnTo>
                    <a:pt x="172542" y="353834"/>
                  </a:lnTo>
                  <a:lnTo>
                    <a:pt x="170548" y="351294"/>
                  </a:lnTo>
                  <a:lnTo>
                    <a:pt x="169697" y="350024"/>
                  </a:lnTo>
                  <a:lnTo>
                    <a:pt x="167309" y="350024"/>
                  </a:lnTo>
                  <a:lnTo>
                    <a:pt x="167792" y="351294"/>
                  </a:lnTo>
                  <a:lnTo>
                    <a:pt x="165036" y="351294"/>
                  </a:lnTo>
                  <a:lnTo>
                    <a:pt x="166382" y="353834"/>
                  </a:lnTo>
                  <a:lnTo>
                    <a:pt x="164934" y="353834"/>
                  </a:lnTo>
                  <a:lnTo>
                    <a:pt x="164299" y="352564"/>
                  </a:lnTo>
                  <a:lnTo>
                    <a:pt x="163398" y="351294"/>
                  </a:lnTo>
                  <a:lnTo>
                    <a:pt x="163182" y="351028"/>
                  </a:lnTo>
                  <a:lnTo>
                    <a:pt x="163499" y="351142"/>
                  </a:lnTo>
                  <a:lnTo>
                    <a:pt x="163753" y="350888"/>
                  </a:lnTo>
                  <a:lnTo>
                    <a:pt x="163601" y="350443"/>
                  </a:lnTo>
                  <a:lnTo>
                    <a:pt x="163550" y="350291"/>
                  </a:lnTo>
                  <a:lnTo>
                    <a:pt x="163068" y="350266"/>
                  </a:lnTo>
                  <a:lnTo>
                    <a:pt x="162801" y="350189"/>
                  </a:lnTo>
                  <a:lnTo>
                    <a:pt x="162648" y="350291"/>
                  </a:lnTo>
                  <a:lnTo>
                    <a:pt x="162420" y="350024"/>
                  </a:lnTo>
                  <a:lnTo>
                    <a:pt x="162191" y="350024"/>
                  </a:lnTo>
                  <a:lnTo>
                    <a:pt x="162090" y="348754"/>
                  </a:lnTo>
                  <a:lnTo>
                    <a:pt x="161975" y="347484"/>
                  </a:lnTo>
                  <a:lnTo>
                    <a:pt x="161861" y="346214"/>
                  </a:lnTo>
                  <a:lnTo>
                    <a:pt x="161188" y="344944"/>
                  </a:lnTo>
                  <a:lnTo>
                    <a:pt x="160782" y="344855"/>
                  </a:lnTo>
                  <a:lnTo>
                    <a:pt x="160959" y="344639"/>
                  </a:lnTo>
                  <a:lnTo>
                    <a:pt x="161620" y="344093"/>
                  </a:lnTo>
                  <a:lnTo>
                    <a:pt x="162420" y="343687"/>
                  </a:lnTo>
                  <a:lnTo>
                    <a:pt x="163042" y="342353"/>
                  </a:lnTo>
                  <a:lnTo>
                    <a:pt x="162941" y="341426"/>
                  </a:lnTo>
                  <a:lnTo>
                    <a:pt x="163042" y="340601"/>
                  </a:lnTo>
                  <a:lnTo>
                    <a:pt x="162293" y="340550"/>
                  </a:lnTo>
                  <a:lnTo>
                    <a:pt x="161467" y="340271"/>
                  </a:lnTo>
                  <a:lnTo>
                    <a:pt x="160134" y="340677"/>
                  </a:lnTo>
                  <a:lnTo>
                    <a:pt x="159613" y="341376"/>
                  </a:lnTo>
                  <a:lnTo>
                    <a:pt x="158978" y="341782"/>
                  </a:lnTo>
                  <a:lnTo>
                    <a:pt x="157721" y="342633"/>
                  </a:lnTo>
                  <a:lnTo>
                    <a:pt x="157746" y="343408"/>
                  </a:lnTo>
                  <a:lnTo>
                    <a:pt x="158610" y="344347"/>
                  </a:lnTo>
                  <a:lnTo>
                    <a:pt x="155740" y="343674"/>
                  </a:lnTo>
                  <a:lnTo>
                    <a:pt x="154787" y="342404"/>
                  </a:lnTo>
                  <a:lnTo>
                    <a:pt x="154914" y="336054"/>
                  </a:lnTo>
                  <a:lnTo>
                    <a:pt x="153479" y="334784"/>
                  </a:lnTo>
                  <a:lnTo>
                    <a:pt x="149898" y="334784"/>
                  </a:lnTo>
                  <a:lnTo>
                    <a:pt x="149821" y="336054"/>
                  </a:lnTo>
                  <a:lnTo>
                    <a:pt x="149669" y="336054"/>
                  </a:lnTo>
                  <a:lnTo>
                    <a:pt x="148082" y="334784"/>
                  </a:lnTo>
                  <a:lnTo>
                    <a:pt x="147955" y="334708"/>
                  </a:lnTo>
                  <a:lnTo>
                    <a:pt x="148818" y="333298"/>
                  </a:lnTo>
                  <a:lnTo>
                    <a:pt x="149694" y="332917"/>
                  </a:lnTo>
                  <a:lnTo>
                    <a:pt x="150215" y="332371"/>
                  </a:lnTo>
                  <a:lnTo>
                    <a:pt x="151549" y="332295"/>
                  </a:lnTo>
                  <a:lnTo>
                    <a:pt x="150622" y="330136"/>
                  </a:lnTo>
                  <a:lnTo>
                    <a:pt x="148463" y="329577"/>
                  </a:lnTo>
                  <a:lnTo>
                    <a:pt x="147739" y="330212"/>
                  </a:lnTo>
                  <a:lnTo>
                    <a:pt x="146850" y="330987"/>
                  </a:lnTo>
                  <a:lnTo>
                    <a:pt x="146659" y="332168"/>
                  </a:lnTo>
                  <a:lnTo>
                    <a:pt x="147104" y="333095"/>
                  </a:lnTo>
                  <a:lnTo>
                    <a:pt x="147802" y="334606"/>
                  </a:lnTo>
                  <a:lnTo>
                    <a:pt x="146253" y="333514"/>
                  </a:lnTo>
                  <a:lnTo>
                    <a:pt x="144526" y="333514"/>
                  </a:lnTo>
                  <a:lnTo>
                    <a:pt x="143764" y="332244"/>
                  </a:lnTo>
                  <a:lnTo>
                    <a:pt x="143865" y="330974"/>
                  </a:lnTo>
                  <a:lnTo>
                    <a:pt x="143967" y="329704"/>
                  </a:lnTo>
                  <a:lnTo>
                    <a:pt x="146050" y="328434"/>
                  </a:lnTo>
                  <a:lnTo>
                    <a:pt x="145478" y="327164"/>
                  </a:lnTo>
                  <a:lnTo>
                    <a:pt x="145529" y="325894"/>
                  </a:lnTo>
                  <a:lnTo>
                    <a:pt x="145580" y="324624"/>
                  </a:lnTo>
                  <a:lnTo>
                    <a:pt x="144995" y="323354"/>
                  </a:lnTo>
                  <a:lnTo>
                    <a:pt x="146685" y="324624"/>
                  </a:lnTo>
                  <a:lnTo>
                    <a:pt x="147789" y="323354"/>
                  </a:lnTo>
                  <a:lnTo>
                    <a:pt x="148818" y="322084"/>
                  </a:lnTo>
                  <a:lnTo>
                    <a:pt x="147510" y="320814"/>
                  </a:lnTo>
                  <a:lnTo>
                    <a:pt x="146202" y="320814"/>
                  </a:lnTo>
                  <a:lnTo>
                    <a:pt x="146278" y="319544"/>
                  </a:lnTo>
                  <a:lnTo>
                    <a:pt x="146659" y="319544"/>
                  </a:lnTo>
                  <a:lnTo>
                    <a:pt x="146443" y="318274"/>
                  </a:lnTo>
                  <a:lnTo>
                    <a:pt x="146227" y="317004"/>
                  </a:lnTo>
                  <a:lnTo>
                    <a:pt x="144551" y="317004"/>
                  </a:lnTo>
                  <a:lnTo>
                    <a:pt x="143662" y="318274"/>
                  </a:lnTo>
                  <a:lnTo>
                    <a:pt x="142887" y="318274"/>
                  </a:lnTo>
                  <a:lnTo>
                    <a:pt x="142760" y="317004"/>
                  </a:lnTo>
                  <a:lnTo>
                    <a:pt x="143662" y="317004"/>
                  </a:lnTo>
                  <a:lnTo>
                    <a:pt x="147027" y="315734"/>
                  </a:lnTo>
                  <a:lnTo>
                    <a:pt x="147586" y="314464"/>
                  </a:lnTo>
                  <a:lnTo>
                    <a:pt x="146075" y="313194"/>
                  </a:lnTo>
                  <a:lnTo>
                    <a:pt x="145923" y="311924"/>
                  </a:lnTo>
                  <a:lnTo>
                    <a:pt x="145923" y="310654"/>
                  </a:lnTo>
                  <a:lnTo>
                    <a:pt x="145681" y="310654"/>
                  </a:lnTo>
                  <a:lnTo>
                    <a:pt x="144945" y="309384"/>
                  </a:lnTo>
                  <a:lnTo>
                    <a:pt x="144500" y="309384"/>
                  </a:lnTo>
                  <a:lnTo>
                    <a:pt x="144145" y="308114"/>
                  </a:lnTo>
                  <a:lnTo>
                    <a:pt x="142290" y="306844"/>
                  </a:lnTo>
                  <a:lnTo>
                    <a:pt x="141592" y="306844"/>
                  </a:lnTo>
                  <a:lnTo>
                    <a:pt x="141782" y="306679"/>
                  </a:lnTo>
                  <a:lnTo>
                    <a:pt x="142113" y="306463"/>
                  </a:lnTo>
                  <a:lnTo>
                    <a:pt x="142367" y="306184"/>
                  </a:lnTo>
                  <a:lnTo>
                    <a:pt x="142913" y="305625"/>
                  </a:lnTo>
                  <a:lnTo>
                    <a:pt x="142608" y="302437"/>
                  </a:lnTo>
                  <a:lnTo>
                    <a:pt x="142011" y="301815"/>
                  </a:lnTo>
                  <a:lnTo>
                    <a:pt x="140855" y="300659"/>
                  </a:lnTo>
                  <a:lnTo>
                    <a:pt x="137210" y="299910"/>
                  </a:lnTo>
                  <a:lnTo>
                    <a:pt x="136334" y="300786"/>
                  </a:lnTo>
                  <a:lnTo>
                    <a:pt x="136080" y="300913"/>
                  </a:lnTo>
                  <a:lnTo>
                    <a:pt x="136067" y="301040"/>
                  </a:lnTo>
                  <a:lnTo>
                    <a:pt x="135940" y="302361"/>
                  </a:lnTo>
                  <a:lnTo>
                    <a:pt x="135534" y="303745"/>
                  </a:lnTo>
                  <a:lnTo>
                    <a:pt x="136309" y="307594"/>
                  </a:lnTo>
                  <a:lnTo>
                    <a:pt x="138963" y="308419"/>
                  </a:lnTo>
                  <a:lnTo>
                    <a:pt x="137744" y="309384"/>
                  </a:lnTo>
                  <a:lnTo>
                    <a:pt x="139496" y="309384"/>
                  </a:lnTo>
                  <a:lnTo>
                    <a:pt x="140131" y="310654"/>
                  </a:lnTo>
                  <a:lnTo>
                    <a:pt x="139344" y="311924"/>
                  </a:lnTo>
                  <a:lnTo>
                    <a:pt x="138544" y="311924"/>
                  </a:lnTo>
                  <a:lnTo>
                    <a:pt x="138099" y="313194"/>
                  </a:lnTo>
                  <a:lnTo>
                    <a:pt x="137096" y="313194"/>
                  </a:lnTo>
                  <a:lnTo>
                    <a:pt x="136105" y="311924"/>
                  </a:lnTo>
                  <a:lnTo>
                    <a:pt x="132753" y="313194"/>
                  </a:lnTo>
                  <a:lnTo>
                    <a:pt x="131622" y="311924"/>
                  </a:lnTo>
                  <a:lnTo>
                    <a:pt x="129908" y="310654"/>
                  </a:lnTo>
                  <a:lnTo>
                    <a:pt x="129159" y="310654"/>
                  </a:lnTo>
                  <a:lnTo>
                    <a:pt x="129286" y="309384"/>
                  </a:lnTo>
                  <a:lnTo>
                    <a:pt x="129590" y="308114"/>
                  </a:lnTo>
                  <a:lnTo>
                    <a:pt x="128803" y="306844"/>
                  </a:lnTo>
                  <a:lnTo>
                    <a:pt x="127228" y="306844"/>
                  </a:lnTo>
                  <a:lnTo>
                    <a:pt x="128333" y="305574"/>
                  </a:lnTo>
                  <a:lnTo>
                    <a:pt x="128778" y="305574"/>
                  </a:lnTo>
                  <a:lnTo>
                    <a:pt x="129184" y="304304"/>
                  </a:lnTo>
                  <a:lnTo>
                    <a:pt x="131368" y="304304"/>
                  </a:lnTo>
                  <a:lnTo>
                    <a:pt x="132499" y="303034"/>
                  </a:lnTo>
                  <a:lnTo>
                    <a:pt x="132651" y="303034"/>
                  </a:lnTo>
                  <a:lnTo>
                    <a:pt x="133172" y="301764"/>
                  </a:lnTo>
                  <a:lnTo>
                    <a:pt x="132092" y="301764"/>
                  </a:lnTo>
                  <a:lnTo>
                    <a:pt x="133223" y="300494"/>
                  </a:lnTo>
                  <a:lnTo>
                    <a:pt x="134150" y="299224"/>
                  </a:lnTo>
                  <a:lnTo>
                    <a:pt x="132753" y="295414"/>
                  </a:lnTo>
                  <a:lnTo>
                    <a:pt x="125564" y="295414"/>
                  </a:lnTo>
                  <a:lnTo>
                    <a:pt x="124015" y="296684"/>
                  </a:lnTo>
                  <a:lnTo>
                    <a:pt x="123355" y="299224"/>
                  </a:lnTo>
                  <a:lnTo>
                    <a:pt x="122809" y="301764"/>
                  </a:lnTo>
                  <a:lnTo>
                    <a:pt x="124015" y="303034"/>
                  </a:lnTo>
                  <a:lnTo>
                    <a:pt x="124688" y="305574"/>
                  </a:lnTo>
                  <a:lnTo>
                    <a:pt x="124142" y="304304"/>
                  </a:lnTo>
                  <a:lnTo>
                    <a:pt x="123583" y="304304"/>
                  </a:lnTo>
                  <a:lnTo>
                    <a:pt x="121958" y="305574"/>
                  </a:lnTo>
                  <a:lnTo>
                    <a:pt x="121526" y="306844"/>
                  </a:lnTo>
                  <a:lnTo>
                    <a:pt x="122478" y="308114"/>
                  </a:lnTo>
                  <a:lnTo>
                    <a:pt x="122148" y="309384"/>
                  </a:lnTo>
                  <a:lnTo>
                    <a:pt x="121094" y="306844"/>
                  </a:lnTo>
                  <a:lnTo>
                    <a:pt x="119443" y="306844"/>
                  </a:lnTo>
                  <a:lnTo>
                    <a:pt x="119341" y="305574"/>
                  </a:lnTo>
                  <a:lnTo>
                    <a:pt x="118821" y="305574"/>
                  </a:lnTo>
                  <a:lnTo>
                    <a:pt x="119570" y="304304"/>
                  </a:lnTo>
                  <a:lnTo>
                    <a:pt x="117360" y="304304"/>
                  </a:lnTo>
                  <a:lnTo>
                    <a:pt x="116713" y="303034"/>
                  </a:lnTo>
                  <a:lnTo>
                    <a:pt x="116332" y="303034"/>
                  </a:lnTo>
                  <a:lnTo>
                    <a:pt x="116255" y="300494"/>
                  </a:lnTo>
                  <a:lnTo>
                    <a:pt x="117132" y="301764"/>
                  </a:lnTo>
                  <a:lnTo>
                    <a:pt x="119316" y="301764"/>
                  </a:lnTo>
                  <a:lnTo>
                    <a:pt x="121577" y="300494"/>
                  </a:lnTo>
                  <a:lnTo>
                    <a:pt x="122059" y="299224"/>
                  </a:lnTo>
                  <a:lnTo>
                    <a:pt x="119418" y="296684"/>
                  </a:lnTo>
                  <a:lnTo>
                    <a:pt x="117817" y="295414"/>
                  </a:lnTo>
                  <a:lnTo>
                    <a:pt x="115747" y="295414"/>
                  </a:lnTo>
                  <a:lnTo>
                    <a:pt x="115747" y="303034"/>
                  </a:lnTo>
                  <a:lnTo>
                    <a:pt x="115404" y="304304"/>
                  </a:lnTo>
                  <a:lnTo>
                    <a:pt x="115049" y="304304"/>
                  </a:lnTo>
                  <a:lnTo>
                    <a:pt x="115658" y="303034"/>
                  </a:lnTo>
                  <a:lnTo>
                    <a:pt x="115747" y="295414"/>
                  </a:lnTo>
                  <a:lnTo>
                    <a:pt x="112191" y="295414"/>
                  </a:lnTo>
                  <a:lnTo>
                    <a:pt x="109956" y="296684"/>
                  </a:lnTo>
                  <a:lnTo>
                    <a:pt x="109474" y="299224"/>
                  </a:lnTo>
                  <a:lnTo>
                    <a:pt x="106997" y="300494"/>
                  </a:lnTo>
                  <a:lnTo>
                    <a:pt x="104762" y="303034"/>
                  </a:lnTo>
                  <a:lnTo>
                    <a:pt x="103924" y="304304"/>
                  </a:lnTo>
                  <a:lnTo>
                    <a:pt x="107848" y="305574"/>
                  </a:lnTo>
                  <a:lnTo>
                    <a:pt x="107950" y="306844"/>
                  </a:lnTo>
                  <a:lnTo>
                    <a:pt x="107467" y="309384"/>
                  </a:lnTo>
                  <a:lnTo>
                    <a:pt x="108191" y="311924"/>
                  </a:lnTo>
                  <a:lnTo>
                    <a:pt x="108496" y="310654"/>
                  </a:lnTo>
                  <a:lnTo>
                    <a:pt x="108775" y="311924"/>
                  </a:lnTo>
                  <a:lnTo>
                    <a:pt x="108191" y="311924"/>
                  </a:lnTo>
                  <a:lnTo>
                    <a:pt x="107848" y="311924"/>
                  </a:lnTo>
                  <a:lnTo>
                    <a:pt x="107569" y="313194"/>
                  </a:lnTo>
                  <a:lnTo>
                    <a:pt x="107137" y="311924"/>
                  </a:lnTo>
                  <a:lnTo>
                    <a:pt x="106794" y="311924"/>
                  </a:lnTo>
                  <a:lnTo>
                    <a:pt x="105879" y="310654"/>
                  </a:lnTo>
                  <a:lnTo>
                    <a:pt x="104952" y="309384"/>
                  </a:lnTo>
                  <a:lnTo>
                    <a:pt x="102704" y="310654"/>
                  </a:lnTo>
                  <a:lnTo>
                    <a:pt x="99491" y="308114"/>
                  </a:lnTo>
                  <a:lnTo>
                    <a:pt x="97231" y="309384"/>
                  </a:lnTo>
                  <a:lnTo>
                    <a:pt x="97675" y="313194"/>
                  </a:lnTo>
                  <a:lnTo>
                    <a:pt x="97497" y="314464"/>
                  </a:lnTo>
                  <a:lnTo>
                    <a:pt x="98907" y="317004"/>
                  </a:lnTo>
                  <a:lnTo>
                    <a:pt x="98577" y="318274"/>
                  </a:lnTo>
                  <a:lnTo>
                    <a:pt x="97751" y="319544"/>
                  </a:lnTo>
                  <a:lnTo>
                    <a:pt x="96926" y="318274"/>
                  </a:lnTo>
                  <a:lnTo>
                    <a:pt x="96672" y="317004"/>
                  </a:lnTo>
                  <a:lnTo>
                    <a:pt x="94043" y="314464"/>
                  </a:lnTo>
                  <a:lnTo>
                    <a:pt x="92506" y="313194"/>
                  </a:lnTo>
                  <a:lnTo>
                    <a:pt x="90119" y="313194"/>
                  </a:lnTo>
                  <a:lnTo>
                    <a:pt x="89877" y="311924"/>
                  </a:lnTo>
                  <a:lnTo>
                    <a:pt x="89750" y="310654"/>
                  </a:lnTo>
                  <a:lnTo>
                    <a:pt x="89420" y="308114"/>
                  </a:lnTo>
                  <a:lnTo>
                    <a:pt x="88519" y="306844"/>
                  </a:lnTo>
                  <a:lnTo>
                    <a:pt x="87312" y="305574"/>
                  </a:lnTo>
                  <a:lnTo>
                    <a:pt x="87058" y="305574"/>
                  </a:lnTo>
                  <a:lnTo>
                    <a:pt x="86588" y="304304"/>
                  </a:lnTo>
                  <a:lnTo>
                    <a:pt x="86004" y="304304"/>
                  </a:lnTo>
                  <a:lnTo>
                    <a:pt x="87642" y="303034"/>
                  </a:lnTo>
                  <a:lnTo>
                    <a:pt x="89395" y="303034"/>
                  </a:lnTo>
                  <a:lnTo>
                    <a:pt x="93814" y="301764"/>
                  </a:lnTo>
                  <a:lnTo>
                    <a:pt x="95288" y="300494"/>
                  </a:lnTo>
                  <a:lnTo>
                    <a:pt x="95338" y="297954"/>
                  </a:lnTo>
                  <a:lnTo>
                    <a:pt x="96520" y="297954"/>
                  </a:lnTo>
                  <a:lnTo>
                    <a:pt x="97904" y="299224"/>
                  </a:lnTo>
                  <a:lnTo>
                    <a:pt x="98831" y="297954"/>
                  </a:lnTo>
                  <a:lnTo>
                    <a:pt x="100990" y="296684"/>
                  </a:lnTo>
                  <a:lnTo>
                    <a:pt x="104000" y="296684"/>
                  </a:lnTo>
                  <a:lnTo>
                    <a:pt x="104114" y="295414"/>
                  </a:lnTo>
                  <a:lnTo>
                    <a:pt x="104228" y="294144"/>
                  </a:lnTo>
                  <a:lnTo>
                    <a:pt x="105435" y="294144"/>
                  </a:lnTo>
                  <a:lnTo>
                    <a:pt x="105638" y="292874"/>
                  </a:lnTo>
                  <a:lnTo>
                    <a:pt x="105232" y="291604"/>
                  </a:lnTo>
                  <a:lnTo>
                    <a:pt x="104686" y="291604"/>
                  </a:lnTo>
                  <a:lnTo>
                    <a:pt x="104254" y="292874"/>
                  </a:lnTo>
                  <a:lnTo>
                    <a:pt x="104076" y="292874"/>
                  </a:lnTo>
                  <a:lnTo>
                    <a:pt x="103949" y="291604"/>
                  </a:lnTo>
                  <a:lnTo>
                    <a:pt x="103644" y="290296"/>
                  </a:lnTo>
                  <a:lnTo>
                    <a:pt x="103225" y="289064"/>
                  </a:lnTo>
                  <a:lnTo>
                    <a:pt x="102971" y="289064"/>
                  </a:lnTo>
                  <a:lnTo>
                    <a:pt x="102438" y="287807"/>
                  </a:lnTo>
                  <a:lnTo>
                    <a:pt x="99910" y="289064"/>
                  </a:lnTo>
                  <a:lnTo>
                    <a:pt x="97980" y="289064"/>
                  </a:lnTo>
                  <a:lnTo>
                    <a:pt x="96100" y="287705"/>
                  </a:lnTo>
                  <a:lnTo>
                    <a:pt x="97155" y="287705"/>
                  </a:lnTo>
                  <a:lnTo>
                    <a:pt x="98132" y="286524"/>
                  </a:lnTo>
                  <a:lnTo>
                    <a:pt x="95846" y="283984"/>
                  </a:lnTo>
                  <a:lnTo>
                    <a:pt x="94488" y="283984"/>
                  </a:lnTo>
                  <a:lnTo>
                    <a:pt x="91732" y="285254"/>
                  </a:lnTo>
                  <a:lnTo>
                    <a:pt x="91249" y="286524"/>
                  </a:lnTo>
                  <a:lnTo>
                    <a:pt x="92456" y="286524"/>
                  </a:lnTo>
                  <a:lnTo>
                    <a:pt x="92849" y="287705"/>
                  </a:lnTo>
                  <a:lnTo>
                    <a:pt x="91922" y="287705"/>
                  </a:lnTo>
                  <a:lnTo>
                    <a:pt x="90957" y="289064"/>
                  </a:lnTo>
                  <a:lnTo>
                    <a:pt x="89585" y="290296"/>
                  </a:lnTo>
                  <a:lnTo>
                    <a:pt x="89192" y="291604"/>
                  </a:lnTo>
                  <a:lnTo>
                    <a:pt x="84594" y="291604"/>
                  </a:lnTo>
                  <a:lnTo>
                    <a:pt x="82321" y="292874"/>
                  </a:lnTo>
                  <a:lnTo>
                    <a:pt x="81483" y="292874"/>
                  </a:lnTo>
                  <a:lnTo>
                    <a:pt x="79146" y="295414"/>
                  </a:lnTo>
                  <a:lnTo>
                    <a:pt x="79654" y="299224"/>
                  </a:lnTo>
                  <a:lnTo>
                    <a:pt x="79654" y="301764"/>
                  </a:lnTo>
                  <a:lnTo>
                    <a:pt x="76492" y="301764"/>
                  </a:lnTo>
                  <a:lnTo>
                    <a:pt x="75006" y="299224"/>
                  </a:lnTo>
                  <a:lnTo>
                    <a:pt x="68783" y="299224"/>
                  </a:lnTo>
                  <a:lnTo>
                    <a:pt x="67500" y="303034"/>
                  </a:lnTo>
                  <a:lnTo>
                    <a:pt x="70319" y="306844"/>
                  </a:lnTo>
                  <a:lnTo>
                    <a:pt x="73101" y="306844"/>
                  </a:lnTo>
                  <a:lnTo>
                    <a:pt x="72872" y="308114"/>
                  </a:lnTo>
                  <a:lnTo>
                    <a:pt x="72898" y="309384"/>
                  </a:lnTo>
                  <a:lnTo>
                    <a:pt x="72428" y="311924"/>
                  </a:lnTo>
                  <a:lnTo>
                    <a:pt x="72250" y="313194"/>
                  </a:lnTo>
                  <a:lnTo>
                    <a:pt x="72745" y="315734"/>
                  </a:lnTo>
                  <a:lnTo>
                    <a:pt x="73304" y="315734"/>
                  </a:lnTo>
                  <a:lnTo>
                    <a:pt x="73685" y="317004"/>
                  </a:lnTo>
                  <a:lnTo>
                    <a:pt x="72999" y="317004"/>
                  </a:lnTo>
                  <a:lnTo>
                    <a:pt x="72123" y="315734"/>
                  </a:lnTo>
                  <a:lnTo>
                    <a:pt x="72021" y="317004"/>
                  </a:lnTo>
                  <a:lnTo>
                    <a:pt x="74460" y="318274"/>
                  </a:lnTo>
                  <a:lnTo>
                    <a:pt x="68834" y="318274"/>
                  </a:lnTo>
                  <a:lnTo>
                    <a:pt x="68427" y="319544"/>
                  </a:lnTo>
                  <a:lnTo>
                    <a:pt x="70269" y="322084"/>
                  </a:lnTo>
                  <a:lnTo>
                    <a:pt x="70840" y="322084"/>
                  </a:lnTo>
                  <a:lnTo>
                    <a:pt x="70561" y="323354"/>
                  </a:lnTo>
                  <a:lnTo>
                    <a:pt x="69240" y="323354"/>
                  </a:lnTo>
                  <a:lnTo>
                    <a:pt x="67602" y="324624"/>
                  </a:lnTo>
                  <a:lnTo>
                    <a:pt x="66522" y="323354"/>
                  </a:lnTo>
                  <a:lnTo>
                    <a:pt x="64490" y="323354"/>
                  </a:lnTo>
                  <a:lnTo>
                    <a:pt x="66548" y="319544"/>
                  </a:lnTo>
                  <a:lnTo>
                    <a:pt x="65709" y="318274"/>
                  </a:lnTo>
                  <a:lnTo>
                    <a:pt x="64871" y="317004"/>
                  </a:lnTo>
                  <a:lnTo>
                    <a:pt x="62890" y="317004"/>
                  </a:lnTo>
                  <a:lnTo>
                    <a:pt x="62331" y="318274"/>
                  </a:lnTo>
                  <a:lnTo>
                    <a:pt x="60274" y="318274"/>
                  </a:lnTo>
                  <a:lnTo>
                    <a:pt x="60121" y="317004"/>
                  </a:lnTo>
                  <a:lnTo>
                    <a:pt x="57759" y="315734"/>
                  </a:lnTo>
                  <a:lnTo>
                    <a:pt x="53746" y="317004"/>
                  </a:lnTo>
                  <a:lnTo>
                    <a:pt x="51193" y="320814"/>
                  </a:lnTo>
                  <a:lnTo>
                    <a:pt x="51117" y="323354"/>
                  </a:lnTo>
                  <a:lnTo>
                    <a:pt x="52336" y="325704"/>
                  </a:lnTo>
                  <a:lnTo>
                    <a:pt x="52298" y="325894"/>
                  </a:lnTo>
                  <a:lnTo>
                    <a:pt x="51968" y="327164"/>
                  </a:lnTo>
                  <a:lnTo>
                    <a:pt x="51993" y="328434"/>
                  </a:lnTo>
                  <a:lnTo>
                    <a:pt x="51485" y="329704"/>
                  </a:lnTo>
                  <a:lnTo>
                    <a:pt x="50914" y="330974"/>
                  </a:lnTo>
                  <a:lnTo>
                    <a:pt x="52120" y="332244"/>
                  </a:lnTo>
                  <a:lnTo>
                    <a:pt x="51841" y="332244"/>
                  </a:lnTo>
                  <a:lnTo>
                    <a:pt x="50584" y="333514"/>
                  </a:lnTo>
                  <a:lnTo>
                    <a:pt x="48882" y="333514"/>
                  </a:lnTo>
                  <a:lnTo>
                    <a:pt x="47777" y="337324"/>
                  </a:lnTo>
                  <a:lnTo>
                    <a:pt x="45745" y="336054"/>
                  </a:lnTo>
                  <a:lnTo>
                    <a:pt x="45059" y="337324"/>
                  </a:lnTo>
                  <a:lnTo>
                    <a:pt x="38557" y="337324"/>
                  </a:lnTo>
                  <a:lnTo>
                    <a:pt x="36423" y="341134"/>
                  </a:lnTo>
                  <a:lnTo>
                    <a:pt x="37274" y="342404"/>
                  </a:lnTo>
                  <a:lnTo>
                    <a:pt x="40322" y="344944"/>
                  </a:lnTo>
                  <a:lnTo>
                    <a:pt x="40741" y="347484"/>
                  </a:lnTo>
                  <a:lnTo>
                    <a:pt x="39814" y="350024"/>
                  </a:lnTo>
                  <a:lnTo>
                    <a:pt x="39865" y="351294"/>
                  </a:lnTo>
                  <a:lnTo>
                    <a:pt x="40398" y="352564"/>
                  </a:lnTo>
                  <a:lnTo>
                    <a:pt x="41249" y="352564"/>
                  </a:lnTo>
                  <a:lnTo>
                    <a:pt x="41325" y="351294"/>
                  </a:lnTo>
                  <a:lnTo>
                    <a:pt x="41402" y="350024"/>
                  </a:lnTo>
                  <a:lnTo>
                    <a:pt x="41478" y="348754"/>
                  </a:lnTo>
                  <a:lnTo>
                    <a:pt x="43256" y="347484"/>
                  </a:lnTo>
                  <a:lnTo>
                    <a:pt x="47421" y="347484"/>
                  </a:lnTo>
                  <a:lnTo>
                    <a:pt x="48006" y="346214"/>
                  </a:lnTo>
                  <a:lnTo>
                    <a:pt x="47929" y="347484"/>
                  </a:lnTo>
                  <a:lnTo>
                    <a:pt x="47853" y="348754"/>
                  </a:lnTo>
                  <a:lnTo>
                    <a:pt x="47790" y="350024"/>
                  </a:lnTo>
                  <a:lnTo>
                    <a:pt x="47713" y="351294"/>
                  </a:lnTo>
                  <a:lnTo>
                    <a:pt x="47650" y="352564"/>
                  </a:lnTo>
                  <a:lnTo>
                    <a:pt x="53098" y="355104"/>
                  </a:lnTo>
                  <a:lnTo>
                    <a:pt x="54521" y="355104"/>
                  </a:lnTo>
                  <a:lnTo>
                    <a:pt x="56184" y="358914"/>
                  </a:lnTo>
                  <a:lnTo>
                    <a:pt x="57734" y="356374"/>
                  </a:lnTo>
                  <a:lnTo>
                    <a:pt x="59296" y="356374"/>
                  </a:lnTo>
                  <a:lnTo>
                    <a:pt x="60782" y="358914"/>
                  </a:lnTo>
                  <a:lnTo>
                    <a:pt x="60325" y="361454"/>
                  </a:lnTo>
                  <a:lnTo>
                    <a:pt x="57492" y="363994"/>
                  </a:lnTo>
                  <a:lnTo>
                    <a:pt x="57492" y="367804"/>
                  </a:lnTo>
                  <a:lnTo>
                    <a:pt x="60350" y="367804"/>
                  </a:lnTo>
                  <a:lnTo>
                    <a:pt x="181000" y="367804"/>
                  </a:lnTo>
                  <a:lnTo>
                    <a:pt x="181076" y="366534"/>
                  </a:lnTo>
                  <a:lnTo>
                    <a:pt x="183578" y="367804"/>
                  </a:lnTo>
                  <a:lnTo>
                    <a:pt x="185166" y="366534"/>
                  </a:lnTo>
                  <a:lnTo>
                    <a:pt x="188328" y="369074"/>
                  </a:lnTo>
                  <a:lnTo>
                    <a:pt x="188252" y="366534"/>
                  </a:lnTo>
                  <a:lnTo>
                    <a:pt x="190106" y="362724"/>
                  </a:lnTo>
                  <a:lnTo>
                    <a:pt x="190931" y="361454"/>
                  </a:lnTo>
                  <a:close/>
                </a:path>
                <a:path w="3480435" h="419100">
                  <a:moveTo>
                    <a:pt x="236956" y="216319"/>
                  </a:moveTo>
                  <a:lnTo>
                    <a:pt x="236855" y="215607"/>
                  </a:lnTo>
                  <a:lnTo>
                    <a:pt x="236651" y="215379"/>
                  </a:lnTo>
                  <a:lnTo>
                    <a:pt x="235851" y="214579"/>
                  </a:lnTo>
                  <a:lnTo>
                    <a:pt x="234861" y="214503"/>
                  </a:lnTo>
                  <a:lnTo>
                    <a:pt x="233794" y="214757"/>
                  </a:lnTo>
                  <a:lnTo>
                    <a:pt x="233883" y="215163"/>
                  </a:lnTo>
                  <a:lnTo>
                    <a:pt x="233883" y="215582"/>
                  </a:lnTo>
                  <a:lnTo>
                    <a:pt x="234111" y="215811"/>
                  </a:lnTo>
                  <a:lnTo>
                    <a:pt x="234886" y="216636"/>
                  </a:lnTo>
                  <a:lnTo>
                    <a:pt x="235877" y="216738"/>
                  </a:lnTo>
                  <a:lnTo>
                    <a:pt x="236931" y="216344"/>
                  </a:lnTo>
                  <a:close/>
                </a:path>
                <a:path w="3480435" h="419100">
                  <a:moveTo>
                    <a:pt x="250431" y="242570"/>
                  </a:moveTo>
                  <a:lnTo>
                    <a:pt x="250253" y="242544"/>
                  </a:lnTo>
                  <a:lnTo>
                    <a:pt x="250050" y="242519"/>
                  </a:lnTo>
                  <a:lnTo>
                    <a:pt x="249859" y="242468"/>
                  </a:lnTo>
                  <a:lnTo>
                    <a:pt x="249605" y="242976"/>
                  </a:lnTo>
                  <a:lnTo>
                    <a:pt x="249478" y="243255"/>
                  </a:lnTo>
                  <a:lnTo>
                    <a:pt x="249656" y="243281"/>
                  </a:lnTo>
                  <a:lnTo>
                    <a:pt x="249948" y="243395"/>
                  </a:lnTo>
                  <a:lnTo>
                    <a:pt x="250202" y="243128"/>
                  </a:lnTo>
                  <a:lnTo>
                    <a:pt x="250304" y="242824"/>
                  </a:lnTo>
                  <a:lnTo>
                    <a:pt x="250431" y="242570"/>
                  </a:lnTo>
                  <a:close/>
                </a:path>
                <a:path w="3480435" h="419100">
                  <a:moveTo>
                    <a:pt x="256959" y="238074"/>
                  </a:moveTo>
                  <a:lnTo>
                    <a:pt x="255727" y="237070"/>
                  </a:lnTo>
                  <a:lnTo>
                    <a:pt x="255270" y="236728"/>
                  </a:lnTo>
                  <a:lnTo>
                    <a:pt x="254571" y="236804"/>
                  </a:lnTo>
                  <a:lnTo>
                    <a:pt x="254266" y="237451"/>
                  </a:lnTo>
                  <a:lnTo>
                    <a:pt x="253669" y="238785"/>
                  </a:lnTo>
                  <a:lnTo>
                    <a:pt x="253593" y="240068"/>
                  </a:lnTo>
                  <a:lnTo>
                    <a:pt x="254800" y="241122"/>
                  </a:lnTo>
                  <a:lnTo>
                    <a:pt x="255397" y="241338"/>
                  </a:lnTo>
                  <a:lnTo>
                    <a:pt x="256006" y="241414"/>
                  </a:lnTo>
                  <a:lnTo>
                    <a:pt x="256311" y="240741"/>
                  </a:lnTo>
                  <a:lnTo>
                    <a:pt x="256933" y="239407"/>
                  </a:lnTo>
                  <a:lnTo>
                    <a:pt x="256959" y="238074"/>
                  </a:lnTo>
                  <a:close/>
                </a:path>
                <a:path w="3480435" h="419100">
                  <a:moveTo>
                    <a:pt x="260565" y="241668"/>
                  </a:moveTo>
                  <a:lnTo>
                    <a:pt x="259346" y="241236"/>
                  </a:lnTo>
                  <a:lnTo>
                    <a:pt x="259778" y="241668"/>
                  </a:lnTo>
                  <a:lnTo>
                    <a:pt x="260565" y="241668"/>
                  </a:lnTo>
                  <a:close/>
                </a:path>
                <a:path w="3480435" h="419100">
                  <a:moveTo>
                    <a:pt x="262636" y="251256"/>
                  </a:moveTo>
                  <a:lnTo>
                    <a:pt x="262128" y="251307"/>
                  </a:lnTo>
                  <a:lnTo>
                    <a:pt x="261747" y="251307"/>
                  </a:lnTo>
                  <a:lnTo>
                    <a:pt x="260819" y="251561"/>
                  </a:lnTo>
                  <a:lnTo>
                    <a:pt x="258013" y="251561"/>
                  </a:lnTo>
                  <a:lnTo>
                    <a:pt x="256032" y="250482"/>
                  </a:lnTo>
                  <a:lnTo>
                    <a:pt x="255206" y="250101"/>
                  </a:lnTo>
                  <a:lnTo>
                    <a:pt x="253390" y="249275"/>
                  </a:lnTo>
                  <a:lnTo>
                    <a:pt x="252234" y="250583"/>
                  </a:lnTo>
                  <a:lnTo>
                    <a:pt x="250101" y="252514"/>
                  </a:lnTo>
                  <a:lnTo>
                    <a:pt x="249999" y="253796"/>
                  </a:lnTo>
                  <a:lnTo>
                    <a:pt x="251612" y="256603"/>
                  </a:lnTo>
                  <a:lnTo>
                    <a:pt x="252996" y="256832"/>
                  </a:lnTo>
                  <a:lnTo>
                    <a:pt x="256832" y="255828"/>
                  </a:lnTo>
                  <a:lnTo>
                    <a:pt x="259422" y="254927"/>
                  </a:lnTo>
                  <a:lnTo>
                    <a:pt x="262407" y="253619"/>
                  </a:lnTo>
                  <a:lnTo>
                    <a:pt x="262407" y="252183"/>
                  </a:lnTo>
                  <a:lnTo>
                    <a:pt x="262636" y="251256"/>
                  </a:lnTo>
                  <a:close/>
                </a:path>
                <a:path w="3480435" h="419100">
                  <a:moveTo>
                    <a:pt x="262902" y="244754"/>
                  </a:moveTo>
                  <a:lnTo>
                    <a:pt x="259778" y="241668"/>
                  </a:lnTo>
                  <a:lnTo>
                    <a:pt x="258648" y="241668"/>
                  </a:lnTo>
                  <a:lnTo>
                    <a:pt x="257556" y="243078"/>
                  </a:lnTo>
                  <a:lnTo>
                    <a:pt x="259194" y="245287"/>
                  </a:lnTo>
                  <a:lnTo>
                    <a:pt x="260553" y="245706"/>
                  </a:lnTo>
                  <a:lnTo>
                    <a:pt x="261569" y="245287"/>
                  </a:lnTo>
                  <a:lnTo>
                    <a:pt x="262902" y="244754"/>
                  </a:lnTo>
                  <a:close/>
                </a:path>
                <a:path w="3480435" h="419100">
                  <a:moveTo>
                    <a:pt x="263410" y="258889"/>
                  </a:moveTo>
                  <a:lnTo>
                    <a:pt x="262978" y="257937"/>
                  </a:lnTo>
                  <a:lnTo>
                    <a:pt x="262559" y="257009"/>
                  </a:lnTo>
                  <a:lnTo>
                    <a:pt x="260502" y="256578"/>
                  </a:lnTo>
                  <a:lnTo>
                    <a:pt x="259245" y="257276"/>
                  </a:lnTo>
                  <a:lnTo>
                    <a:pt x="258635" y="257733"/>
                  </a:lnTo>
                  <a:lnTo>
                    <a:pt x="258965" y="258330"/>
                  </a:lnTo>
                  <a:lnTo>
                    <a:pt x="259422" y="259016"/>
                  </a:lnTo>
                  <a:lnTo>
                    <a:pt x="260096" y="260096"/>
                  </a:lnTo>
                  <a:lnTo>
                    <a:pt x="260743" y="260921"/>
                  </a:lnTo>
                  <a:lnTo>
                    <a:pt x="262051" y="259689"/>
                  </a:lnTo>
                  <a:lnTo>
                    <a:pt x="262585" y="259194"/>
                  </a:lnTo>
                  <a:lnTo>
                    <a:pt x="263410" y="258889"/>
                  </a:lnTo>
                  <a:close/>
                </a:path>
                <a:path w="3480435" h="419100">
                  <a:moveTo>
                    <a:pt x="265442" y="240461"/>
                  </a:moveTo>
                  <a:lnTo>
                    <a:pt x="264947" y="239737"/>
                  </a:lnTo>
                  <a:lnTo>
                    <a:pt x="264439" y="237680"/>
                  </a:lnTo>
                  <a:lnTo>
                    <a:pt x="263563" y="238760"/>
                  </a:lnTo>
                  <a:lnTo>
                    <a:pt x="261404" y="238760"/>
                  </a:lnTo>
                  <a:lnTo>
                    <a:pt x="261429" y="241236"/>
                  </a:lnTo>
                  <a:lnTo>
                    <a:pt x="260565" y="241668"/>
                  </a:lnTo>
                  <a:lnTo>
                    <a:pt x="263512" y="242697"/>
                  </a:lnTo>
                  <a:lnTo>
                    <a:pt x="264134" y="241973"/>
                  </a:lnTo>
                  <a:lnTo>
                    <a:pt x="264439" y="241668"/>
                  </a:lnTo>
                  <a:lnTo>
                    <a:pt x="264960" y="241236"/>
                  </a:lnTo>
                  <a:lnTo>
                    <a:pt x="265442" y="240461"/>
                  </a:lnTo>
                  <a:close/>
                </a:path>
                <a:path w="3480435" h="419100">
                  <a:moveTo>
                    <a:pt x="272846" y="243954"/>
                  </a:moveTo>
                  <a:lnTo>
                    <a:pt x="272719" y="243319"/>
                  </a:lnTo>
                  <a:lnTo>
                    <a:pt x="272376" y="243420"/>
                  </a:lnTo>
                  <a:lnTo>
                    <a:pt x="271843" y="243420"/>
                  </a:lnTo>
                  <a:lnTo>
                    <a:pt x="271665" y="243674"/>
                  </a:lnTo>
                  <a:lnTo>
                    <a:pt x="271373" y="244132"/>
                  </a:lnTo>
                  <a:lnTo>
                    <a:pt x="271297" y="244703"/>
                  </a:lnTo>
                  <a:lnTo>
                    <a:pt x="271119" y="245237"/>
                  </a:lnTo>
                  <a:lnTo>
                    <a:pt x="271462" y="245135"/>
                  </a:lnTo>
                  <a:lnTo>
                    <a:pt x="271843" y="245033"/>
                  </a:lnTo>
                  <a:lnTo>
                    <a:pt x="272097" y="244957"/>
                  </a:lnTo>
                  <a:lnTo>
                    <a:pt x="272719" y="244475"/>
                  </a:lnTo>
                  <a:lnTo>
                    <a:pt x="272846" y="243954"/>
                  </a:lnTo>
                  <a:close/>
                </a:path>
                <a:path w="3480435" h="419100">
                  <a:moveTo>
                    <a:pt x="325018" y="223520"/>
                  </a:moveTo>
                  <a:lnTo>
                    <a:pt x="324866" y="223266"/>
                  </a:lnTo>
                  <a:lnTo>
                    <a:pt x="324713" y="222986"/>
                  </a:lnTo>
                  <a:lnTo>
                    <a:pt x="324586" y="222770"/>
                  </a:lnTo>
                  <a:lnTo>
                    <a:pt x="324358" y="222821"/>
                  </a:lnTo>
                  <a:lnTo>
                    <a:pt x="324180" y="222872"/>
                  </a:lnTo>
                  <a:lnTo>
                    <a:pt x="324002" y="222897"/>
                  </a:lnTo>
                  <a:lnTo>
                    <a:pt x="324154" y="223113"/>
                  </a:lnTo>
                  <a:lnTo>
                    <a:pt x="324281" y="223418"/>
                  </a:lnTo>
                  <a:lnTo>
                    <a:pt x="324485" y="223621"/>
                  </a:lnTo>
                  <a:lnTo>
                    <a:pt x="324840" y="223545"/>
                  </a:lnTo>
                  <a:lnTo>
                    <a:pt x="325018" y="223520"/>
                  </a:lnTo>
                  <a:close/>
                </a:path>
                <a:path w="3480435" h="419100">
                  <a:moveTo>
                    <a:pt x="332740" y="207530"/>
                  </a:moveTo>
                  <a:lnTo>
                    <a:pt x="330758" y="204368"/>
                  </a:lnTo>
                  <a:lnTo>
                    <a:pt x="328904" y="204317"/>
                  </a:lnTo>
                  <a:lnTo>
                    <a:pt x="327494" y="203492"/>
                  </a:lnTo>
                  <a:lnTo>
                    <a:pt x="326186" y="202704"/>
                  </a:lnTo>
                  <a:lnTo>
                    <a:pt x="325361" y="203911"/>
                  </a:lnTo>
                  <a:lnTo>
                    <a:pt x="324383" y="204520"/>
                  </a:lnTo>
                  <a:lnTo>
                    <a:pt x="322021" y="206171"/>
                  </a:lnTo>
                  <a:lnTo>
                    <a:pt x="321195" y="209308"/>
                  </a:lnTo>
                  <a:lnTo>
                    <a:pt x="323888" y="212623"/>
                  </a:lnTo>
                  <a:lnTo>
                    <a:pt x="328574" y="214299"/>
                  </a:lnTo>
                  <a:lnTo>
                    <a:pt x="331444" y="212902"/>
                  </a:lnTo>
                  <a:lnTo>
                    <a:pt x="332740" y="207530"/>
                  </a:lnTo>
                  <a:close/>
                </a:path>
                <a:path w="3480435" h="419100">
                  <a:moveTo>
                    <a:pt x="355561" y="418604"/>
                  </a:moveTo>
                  <a:lnTo>
                    <a:pt x="355142" y="417334"/>
                  </a:lnTo>
                  <a:lnTo>
                    <a:pt x="354482" y="417334"/>
                  </a:lnTo>
                  <a:lnTo>
                    <a:pt x="354279" y="416064"/>
                  </a:lnTo>
                  <a:lnTo>
                    <a:pt x="354164" y="415277"/>
                  </a:lnTo>
                  <a:lnTo>
                    <a:pt x="354088" y="414794"/>
                  </a:lnTo>
                  <a:lnTo>
                    <a:pt x="282765" y="414794"/>
                  </a:lnTo>
                  <a:lnTo>
                    <a:pt x="282460" y="414794"/>
                  </a:lnTo>
                  <a:lnTo>
                    <a:pt x="257111" y="414794"/>
                  </a:lnTo>
                  <a:lnTo>
                    <a:pt x="256679" y="414794"/>
                  </a:lnTo>
                  <a:lnTo>
                    <a:pt x="255676" y="416064"/>
                  </a:lnTo>
                  <a:lnTo>
                    <a:pt x="255447" y="417334"/>
                  </a:lnTo>
                  <a:lnTo>
                    <a:pt x="255320" y="418604"/>
                  </a:lnTo>
                  <a:lnTo>
                    <a:pt x="271589" y="418604"/>
                  </a:lnTo>
                  <a:lnTo>
                    <a:pt x="271487" y="417334"/>
                  </a:lnTo>
                  <a:lnTo>
                    <a:pt x="271894" y="417334"/>
                  </a:lnTo>
                  <a:lnTo>
                    <a:pt x="272643" y="418604"/>
                  </a:lnTo>
                  <a:lnTo>
                    <a:pt x="282562" y="418604"/>
                  </a:lnTo>
                  <a:lnTo>
                    <a:pt x="282816" y="417334"/>
                  </a:lnTo>
                  <a:lnTo>
                    <a:pt x="283044" y="417334"/>
                  </a:lnTo>
                  <a:lnTo>
                    <a:pt x="282994" y="416064"/>
                  </a:lnTo>
                  <a:lnTo>
                    <a:pt x="282854" y="415277"/>
                  </a:lnTo>
                  <a:lnTo>
                    <a:pt x="284492" y="417334"/>
                  </a:lnTo>
                  <a:lnTo>
                    <a:pt x="287655" y="417334"/>
                  </a:lnTo>
                  <a:lnTo>
                    <a:pt x="290195" y="416064"/>
                  </a:lnTo>
                  <a:lnTo>
                    <a:pt x="289915" y="417334"/>
                  </a:lnTo>
                  <a:lnTo>
                    <a:pt x="290372" y="418604"/>
                  </a:lnTo>
                  <a:lnTo>
                    <a:pt x="314693" y="418604"/>
                  </a:lnTo>
                  <a:lnTo>
                    <a:pt x="312381" y="417334"/>
                  </a:lnTo>
                  <a:lnTo>
                    <a:pt x="313563" y="416064"/>
                  </a:lnTo>
                  <a:lnTo>
                    <a:pt x="314744" y="416064"/>
                  </a:lnTo>
                  <a:lnTo>
                    <a:pt x="315874" y="417334"/>
                  </a:lnTo>
                  <a:lnTo>
                    <a:pt x="316458" y="417334"/>
                  </a:lnTo>
                  <a:lnTo>
                    <a:pt x="316522" y="418604"/>
                  </a:lnTo>
                  <a:lnTo>
                    <a:pt x="330758" y="418604"/>
                  </a:lnTo>
                  <a:lnTo>
                    <a:pt x="330390" y="417334"/>
                  </a:lnTo>
                  <a:lnTo>
                    <a:pt x="329907" y="417334"/>
                  </a:lnTo>
                  <a:lnTo>
                    <a:pt x="329234" y="416064"/>
                  </a:lnTo>
                  <a:lnTo>
                    <a:pt x="331660" y="416064"/>
                  </a:lnTo>
                  <a:lnTo>
                    <a:pt x="332397" y="417334"/>
                  </a:lnTo>
                  <a:lnTo>
                    <a:pt x="333654" y="418604"/>
                  </a:lnTo>
                  <a:lnTo>
                    <a:pt x="355561" y="418604"/>
                  </a:lnTo>
                  <a:close/>
                </a:path>
                <a:path w="3480435" h="419100">
                  <a:moveTo>
                    <a:pt x="414655" y="416064"/>
                  </a:moveTo>
                  <a:lnTo>
                    <a:pt x="413194" y="414794"/>
                  </a:lnTo>
                  <a:lnTo>
                    <a:pt x="413131" y="413524"/>
                  </a:lnTo>
                  <a:lnTo>
                    <a:pt x="412000" y="413524"/>
                  </a:lnTo>
                  <a:lnTo>
                    <a:pt x="410946" y="414794"/>
                  </a:lnTo>
                  <a:lnTo>
                    <a:pt x="390004" y="414794"/>
                  </a:lnTo>
                  <a:lnTo>
                    <a:pt x="390004" y="416064"/>
                  </a:lnTo>
                  <a:lnTo>
                    <a:pt x="389775" y="417334"/>
                  </a:lnTo>
                  <a:lnTo>
                    <a:pt x="389382" y="417334"/>
                  </a:lnTo>
                  <a:lnTo>
                    <a:pt x="390004" y="416064"/>
                  </a:lnTo>
                  <a:lnTo>
                    <a:pt x="390004" y="414794"/>
                  </a:lnTo>
                  <a:lnTo>
                    <a:pt x="356311" y="414794"/>
                  </a:lnTo>
                  <a:lnTo>
                    <a:pt x="357200" y="416064"/>
                  </a:lnTo>
                  <a:lnTo>
                    <a:pt x="358470" y="416064"/>
                  </a:lnTo>
                  <a:lnTo>
                    <a:pt x="359460" y="417334"/>
                  </a:lnTo>
                  <a:lnTo>
                    <a:pt x="360959" y="418604"/>
                  </a:lnTo>
                  <a:lnTo>
                    <a:pt x="387121" y="418604"/>
                  </a:lnTo>
                  <a:lnTo>
                    <a:pt x="387324" y="417334"/>
                  </a:lnTo>
                  <a:lnTo>
                    <a:pt x="389331" y="417334"/>
                  </a:lnTo>
                  <a:lnTo>
                    <a:pt x="389128" y="418604"/>
                  </a:lnTo>
                  <a:lnTo>
                    <a:pt x="413651" y="418604"/>
                  </a:lnTo>
                  <a:lnTo>
                    <a:pt x="413448" y="417334"/>
                  </a:lnTo>
                  <a:lnTo>
                    <a:pt x="414655" y="416064"/>
                  </a:lnTo>
                  <a:close/>
                </a:path>
                <a:path w="3480435" h="419100">
                  <a:moveTo>
                    <a:pt x="452132" y="167309"/>
                  </a:moveTo>
                  <a:lnTo>
                    <a:pt x="450684" y="167767"/>
                  </a:lnTo>
                  <a:lnTo>
                    <a:pt x="452107" y="163068"/>
                  </a:lnTo>
                  <a:lnTo>
                    <a:pt x="448741" y="166204"/>
                  </a:lnTo>
                  <a:lnTo>
                    <a:pt x="447446" y="165887"/>
                  </a:lnTo>
                  <a:lnTo>
                    <a:pt x="444855" y="165658"/>
                  </a:lnTo>
                  <a:lnTo>
                    <a:pt x="443979" y="166154"/>
                  </a:lnTo>
                  <a:lnTo>
                    <a:pt x="444322" y="167868"/>
                  </a:lnTo>
                  <a:lnTo>
                    <a:pt x="444322" y="168313"/>
                  </a:lnTo>
                  <a:lnTo>
                    <a:pt x="444284" y="168694"/>
                  </a:lnTo>
                  <a:lnTo>
                    <a:pt x="444347" y="169075"/>
                  </a:lnTo>
                  <a:lnTo>
                    <a:pt x="444677" y="171107"/>
                  </a:lnTo>
                  <a:lnTo>
                    <a:pt x="445960" y="171310"/>
                  </a:lnTo>
                  <a:lnTo>
                    <a:pt x="449351" y="169976"/>
                  </a:lnTo>
                  <a:lnTo>
                    <a:pt x="448500" y="167665"/>
                  </a:lnTo>
                  <a:lnTo>
                    <a:pt x="449605" y="168414"/>
                  </a:lnTo>
                  <a:lnTo>
                    <a:pt x="451561" y="169799"/>
                  </a:lnTo>
                  <a:lnTo>
                    <a:pt x="451459" y="168046"/>
                  </a:lnTo>
                  <a:lnTo>
                    <a:pt x="452132" y="167309"/>
                  </a:lnTo>
                  <a:close/>
                </a:path>
                <a:path w="3480435" h="419100">
                  <a:moveTo>
                    <a:pt x="489458" y="130238"/>
                  </a:moveTo>
                  <a:lnTo>
                    <a:pt x="488911" y="129044"/>
                  </a:lnTo>
                  <a:lnTo>
                    <a:pt x="488937" y="129616"/>
                  </a:lnTo>
                  <a:lnTo>
                    <a:pt x="489458" y="130238"/>
                  </a:lnTo>
                  <a:close/>
                </a:path>
                <a:path w="3480435" h="419100">
                  <a:moveTo>
                    <a:pt x="500684" y="373456"/>
                  </a:moveTo>
                  <a:lnTo>
                    <a:pt x="500481" y="373214"/>
                  </a:lnTo>
                  <a:lnTo>
                    <a:pt x="499783" y="372198"/>
                  </a:lnTo>
                  <a:lnTo>
                    <a:pt x="498754" y="371932"/>
                  </a:lnTo>
                  <a:lnTo>
                    <a:pt x="497598" y="372198"/>
                  </a:lnTo>
                  <a:lnTo>
                    <a:pt x="497573" y="372986"/>
                  </a:lnTo>
                  <a:lnTo>
                    <a:pt x="497751" y="373253"/>
                  </a:lnTo>
                  <a:lnTo>
                    <a:pt x="498475" y="374243"/>
                  </a:lnTo>
                  <a:lnTo>
                    <a:pt x="499503" y="374484"/>
                  </a:lnTo>
                  <a:lnTo>
                    <a:pt x="500659" y="374357"/>
                  </a:lnTo>
                  <a:lnTo>
                    <a:pt x="500608" y="373938"/>
                  </a:lnTo>
                  <a:lnTo>
                    <a:pt x="500684" y="373456"/>
                  </a:lnTo>
                  <a:close/>
                </a:path>
                <a:path w="3480435" h="419100">
                  <a:moveTo>
                    <a:pt x="539762" y="353961"/>
                  </a:moveTo>
                  <a:lnTo>
                    <a:pt x="539724" y="353834"/>
                  </a:lnTo>
                  <a:lnTo>
                    <a:pt x="539610" y="354050"/>
                  </a:lnTo>
                  <a:lnTo>
                    <a:pt x="539762" y="353961"/>
                  </a:lnTo>
                  <a:close/>
                </a:path>
                <a:path w="3480435" h="419100">
                  <a:moveTo>
                    <a:pt x="543090" y="396951"/>
                  </a:moveTo>
                  <a:lnTo>
                    <a:pt x="542836" y="397357"/>
                  </a:lnTo>
                  <a:lnTo>
                    <a:pt x="542531" y="397687"/>
                  </a:lnTo>
                  <a:lnTo>
                    <a:pt x="542251" y="398310"/>
                  </a:lnTo>
                  <a:lnTo>
                    <a:pt x="542556" y="398741"/>
                  </a:lnTo>
                  <a:lnTo>
                    <a:pt x="542683" y="399084"/>
                  </a:lnTo>
                  <a:lnTo>
                    <a:pt x="543090" y="396951"/>
                  </a:lnTo>
                  <a:close/>
                </a:path>
                <a:path w="3480435" h="419100">
                  <a:moveTo>
                    <a:pt x="543661" y="394093"/>
                  </a:moveTo>
                  <a:lnTo>
                    <a:pt x="543585" y="393763"/>
                  </a:lnTo>
                  <a:lnTo>
                    <a:pt x="543039" y="393712"/>
                  </a:lnTo>
                  <a:lnTo>
                    <a:pt x="542759" y="393661"/>
                  </a:lnTo>
                  <a:lnTo>
                    <a:pt x="542455" y="393865"/>
                  </a:lnTo>
                  <a:lnTo>
                    <a:pt x="542201" y="394017"/>
                  </a:lnTo>
                  <a:lnTo>
                    <a:pt x="542277" y="394347"/>
                  </a:lnTo>
                  <a:lnTo>
                    <a:pt x="542302" y="394525"/>
                  </a:lnTo>
                  <a:lnTo>
                    <a:pt x="542607" y="394500"/>
                  </a:lnTo>
                  <a:lnTo>
                    <a:pt x="542963" y="394550"/>
                  </a:lnTo>
                  <a:lnTo>
                    <a:pt x="543179" y="394398"/>
                  </a:lnTo>
                  <a:lnTo>
                    <a:pt x="543661" y="394093"/>
                  </a:lnTo>
                  <a:close/>
                </a:path>
                <a:path w="3480435" h="419100">
                  <a:moveTo>
                    <a:pt x="551764" y="337312"/>
                  </a:moveTo>
                  <a:lnTo>
                    <a:pt x="551395" y="337413"/>
                  </a:lnTo>
                  <a:lnTo>
                    <a:pt x="550468" y="336981"/>
                  </a:lnTo>
                  <a:lnTo>
                    <a:pt x="550760" y="338112"/>
                  </a:lnTo>
                  <a:lnTo>
                    <a:pt x="551294" y="340144"/>
                  </a:lnTo>
                  <a:lnTo>
                    <a:pt x="549516" y="341249"/>
                  </a:lnTo>
                  <a:lnTo>
                    <a:pt x="548386" y="343535"/>
                  </a:lnTo>
                  <a:lnTo>
                    <a:pt x="548678" y="344716"/>
                  </a:lnTo>
                  <a:lnTo>
                    <a:pt x="547725" y="345147"/>
                  </a:lnTo>
                  <a:lnTo>
                    <a:pt x="546900" y="345871"/>
                  </a:lnTo>
                  <a:lnTo>
                    <a:pt x="545490" y="348729"/>
                  </a:lnTo>
                  <a:lnTo>
                    <a:pt x="547230" y="349262"/>
                  </a:lnTo>
                  <a:lnTo>
                    <a:pt x="549262" y="350266"/>
                  </a:lnTo>
                  <a:lnTo>
                    <a:pt x="549109" y="351472"/>
                  </a:lnTo>
                  <a:lnTo>
                    <a:pt x="549554" y="352425"/>
                  </a:lnTo>
                  <a:lnTo>
                    <a:pt x="551764" y="337312"/>
                  </a:lnTo>
                  <a:close/>
                </a:path>
                <a:path w="3480435" h="419100">
                  <a:moveTo>
                    <a:pt x="554418" y="315734"/>
                  </a:moveTo>
                  <a:lnTo>
                    <a:pt x="543433" y="315734"/>
                  </a:lnTo>
                  <a:lnTo>
                    <a:pt x="543433" y="332244"/>
                  </a:lnTo>
                  <a:lnTo>
                    <a:pt x="542886" y="333514"/>
                  </a:lnTo>
                  <a:lnTo>
                    <a:pt x="541934" y="333514"/>
                  </a:lnTo>
                  <a:lnTo>
                    <a:pt x="540880" y="334784"/>
                  </a:lnTo>
                  <a:lnTo>
                    <a:pt x="541832" y="336054"/>
                  </a:lnTo>
                  <a:lnTo>
                    <a:pt x="542277" y="337324"/>
                  </a:lnTo>
                  <a:lnTo>
                    <a:pt x="542734" y="338594"/>
                  </a:lnTo>
                  <a:lnTo>
                    <a:pt x="542201" y="337324"/>
                  </a:lnTo>
                  <a:lnTo>
                    <a:pt x="540346" y="336054"/>
                  </a:lnTo>
                  <a:lnTo>
                    <a:pt x="538543" y="334784"/>
                  </a:lnTo>
                  <a:lnTo>
                    <a:pt x="535584" y="336054"/>
                  </a:lnTo>
                  <a:lnTo>
                    <a:pt x="533069" y="333667"/>
                  </a:lnTo>
                  <a:lnTo>
                    <a:pt x="533069" y="343674"/>
                  </a:lnTo>
                  <a:lnTo>
                    <a:pt x="532561" y="343674"/>
                  </a:lnTo>
                  <a:lnTo>
                    <a:pt x="530529" y="342404"/>
                  </a:lnTo>
                  <a:lnTo>
                    <a:pt x="531736" y="339864"/>
                  </a:lnTo>
                  <a:lnTo>
                    <a:pt x="532041" y="342404"/>
                  </a:lnTo>
                  <a:lnTo>
                    <a:pt x="533069" y="343674"/>
                  </a:lnTo>
                  <a:lnTo>
                    <a:pt x="533069" y="333667"/>
                  </a:lnTo>
                  <a:lnTo>
                    <a:pt x="532917" y="333514"/>
                  </a:lnTo>
                  <a:lnTo>
                    <a:pt x="532511" y="333514"/>
                  </a:lnTo>
                  <a:lnTo>
                    <a:pt x="532015" y="334784"/>
                  </a:lnTo>
                  <a:lnTo>
                    <a:pt x="531609" y="333514"/>
                  </a:lnTo>
                  <a:lnTo>
                    <a:pt x="530809" y="330974"/>
                  </a:lnTo>
                  <a:lnTo>
                    <a:pt x="527875" y="328434"/>
                  </a:lnTo>
                  <a:lnTo>
                    <a:pt x="524535" y="328434"/>
                  </a:lnTo>
                  <a:lnTo>
                    <a:pt x="525767" y="327164"/>
                  </a:lnTo>
                  <a:lnTo>
                    <a:pt x="528396" y="323354"/>
                  </a:lnTo>
                  <a:lnTo>
                    <a:pt x="527697" y="320814"/>
                  </a:lnTo>
                  <a:lnTo>
                    <a:pt x="530161" y="319544"/>
                  </a:lnTo>
                  <a:lnTo>
                    <a:pt x="530631" y="319544"/>
                  </a:lnTo>
                  <a:lnTo>
                    <a:pt x="531114" y="320814"/>
                  </a:lnTo>
                  <a:lnTo>
                    <a:pt x="532244" y="322084"/>
                  </a:lnTo>
                  <a:lnTo>
                    <a:pt x="532765" y="322084"/>
                  </a:lnTo>
                  <a:lnTo>
                    <a:pt x="533692" y="323354"/>
                  </a:lnTo>
                  <a:lnTo>
                    <a:pt x="534441" y="325704"/>
                  </a:lnTo>
                  <a:lnTo>
                    <a:pt x="534352" y="327164"/>
                  </a:lnTo>
                  <a:lnTo>
                    <a:pt x="534250" y="329704"/>
                  </a:lnTo>
                  <a:lnTo>
                    <a:pt x="538772" y="330974"/>
                  </a:lnTo>
                  <a:lnTo>
                    <a:pt x="540270" y="330974"/>
                  </a:lnTo>
                  <a:lnTo>
                    <a:pt x="540575" y="329704"/>
                  </a:lnTo>
                  <a:lnTo>
                    <a:pt x="541248" y="329704"/>
                  </a:lnTo>
                  <a:lnTo>
                    <a:pt x="541756" y="328434"/>
                  </a:lnTo>
                  <a:lnTo>
                    <a:pt x="542785" y="328434"/>
                  </a:lnTo>
                  <a:lnTo>
                    <a:pt x="543102" y="329704"/>
                  </a:lnTo>
                  <a:lnTo>
                    <a:pt x="543331" y="329704"/>
                  </a:lnTo>
                  <a:lnTo>
                    <a:pt x="543433" y="332244"/>
                  </a:lnTo>
                  <a:lnTo>
                    <a:pt x="543433" y="315734"/>
                  </a:lnTo>
                  <a:lnTo>
                    <a:pt x="482053" y="315734"/>
                  </a:lnTo>
                  <a:lnTo>
                    <a:pt x="482053" y="400824"/>
                  </a:lnTo>
                  <a:lnTo>
                    <a:pt x="475094" y="399948"/>
                  </a:lnTo>
                  <a:lnTo>
                    <a:pt x="472668" y="400824"/>
                  </a:lnTo>
                  <a:lnTo>
                    <a:pt x="474967" y="399948"/>
                  </a:lnTo>
                  <a:lnTo>
                    <a:pt x="471868" y="399554"/>
                  </a:lnTo>
                  <a:lnTo>
                    <a:pt x="475094" y="399948"/>
                  </a:lnTo>
                  <a:lnTo>
                    <a:pt x="476161" y="399554"/>
                  </a:lnTo>
                  <a:lnTo>
                    <a:pt x="479323" y="399554"/>
                  </a:lnTo>
                  <a:lnTo>
                    <a:pt x="482053" y="400824"/>
                  </a:lnTo>
                  <a:lnTo>
                    <a:pt x="482053" y="315734"/>
                  </a:lnTo>
                  <a:lnTo>
                    <a:pt x="178231" y="315734"/>
                  </a:lnTo>
                  <a:lnTo>
                    <a:pt x="178790" y="317004"/>
                  </a:lnTo>
                  <a:lnTo>
                    <a:pt x="177431" y="317004"/>
                  </a:lnTo>
                  <a:lnTo>
                    <a:pt x="174599" y="318274"/>
                  </a:lnTo>
                  <a:lnTo>
                    <a:pt x="175018" y="320814"/>
                  </a:lnTo>
                  <a:lnTo>
                    <a:pt x="174498" y="322084"/>
                  </a:lnTo>
                  <a:lnTo>
                    <a:pt x="174447" y="324624"/>
                  </a:lnTo>
                  <a:lnTo>
                    <a:pt x="176834" y="327164"/>
                  </a:lnTo>
                  <a:lnTo>
                    <a:pt x="177736" y="325894"/>
                  </a:lnTo>
                  <a:lnTo>
                    <a:pt x="180047" y="325894"/>
                  </a:lnTo>
                  <a:lnTo>
                    <a:pt x="180873" y="327164"/>
                  </a:lnTo>
                  <a:lnTo>
                    <a:pt x="182346" y="325894"/>
                  </a:lnTo>
                  <a:lnTo>
                    <a:pt x="183083" y="325894"/>
                  </a:lnTo>
                  <a:lnTo>
                    <a:pt x="183108" y="325704"/>
                  </a:lnTo>
                  <a:lnTo>
                    <a:pt x="183235" y="324624"/>
                  </a:lnTo>
                  <a:lnTo>
                    <a:pt x="185585" y="327164"/>
                  </a:lnTo>
                  <a:lnTo>
                    <a:pt x="192112" y="327164"/>
                  </a:lnTo>
                  <a:lnTo>
                    <a:pt x="194030" y="324624"/>
                  </a:lnTo>
                  <a:lnTo>
                    <a:pt x="193243" y="322084"/>
                  </a:lnTo>
                  <a:lnTo>
                    <a:pt x="192519" y="320814"/>
                  </a:lnTo>
                  <a:lnTo>
                    <a:pt x="193294" y="320814"/>
                  </a:lnTo>
                  <a:lnTo>
                    <a:pt x="194475" y="319544"/>
                  </a:lnTo>
                  <a:lnTo>
                    <a:pt x="195300" y="319544"/>
                  </a:lnTo>
                  <a:lnTo>
                    <a:pt x="195186" y="322084"/>
                  </a:lnTo>
                  <a:lnTo>
                    <a:pt x="195135" y="323354"/>
                  </a:lnTo>
                  <a:lnTo>
                    <a:pt x="199974" y="323354"/>
                  </a:lnTo>
                  <a:lnTo>
                    <a:pt x="199948" y="324624"/>
                  </a:lnTo>
                  <a:lnTo>
                    <a:pt x="201104" y="325894"/>
                  </a:lnTo>
                  <a:lnTo>
                    <a:pt x="200406" y="328434"/>
                  </a:lnTo>
                  <a:lnTo>
                    <a:pt x="198640" y="328434"/>
                  </a:lnTo>
                  <a:lnTo>
                    <a:pt x="197040" y="329704"/>
                  </a:lnTo>
                  <a:lnTo>
                    <a:pt x="195961" y="329704"/>
                  </a:lnTo>
                  <a:lnTo>
                    <a:pt x="196062" y="330974"/>
                  </a:lnTo>
                  <a:lnTo>
                    <a:pt x="196113" y="332244"/>
                  </a:lnTo>
                  <a:lnTo>
                    <a:pt x="196227" y="333514"/>
                  </a:lnTo>
                  <a:lnTo>
                    <a:pt x="194525" y="334784"/>
                  </a:lnTo>
                  <a:lnTo>
                    <a:pt x="195249" y="336054"/>
                  </a:lnTo>
                  <a:lnTo>
                    <a:pt x="196557" y="336054"/>
                  </a:lnTo>
                  <a:lnTo>
                    <a:pt x="198069" y="337324"/>
                  </a:lnTo>
                  <a:lnTo>
                    <a:pt x="198183" y="336054"/>
                  </a:lnTo>
                  <a:lnTo>
                    <a:pt x="198297" y="334784"/>
                  </a:lnTo>
                  <a:lnTo>
                    <a:pt x="199047" y="333514"/>
                  </a:lnTo>
                  <a:lnTo>
                    <a:pt x="199402" y="333514"/>
                  </a:lnTo>
                  <a:lnTo>
                    <a:pt x="199796" y="334784"/>
                  </a:lnTo>
                  <a:lnTo>
                    <a:pt x="200380" y="336054"/>
                  </a:lnTo>
                  <a:lnTo>
                    <a:pt x="200952" y="336054"/>
                  </a:lnTo>
                  <a:lnTo>
                    <a:pt x="201129" y="337324"/>
                  </a:lnTo>
                  <a:lnTo>
                    <a:pt x="202463" y="336054"/>
                  </a:lnTo>
                  <a:lnTo>
                    <a:pt x="203669" y="334784"/>
                  </a:lnTo>
                  <a:lnTo>
                    <a:pt x="207149" y="334784"/>
                  </a:lnTo>
                  <a:lnTo>
                    <a:pt x="205701" y="336054"/>
                  </a:lnTo>
                  <a:lnTo>
                    <a:pt x="204990" y="336054"/>
                  </a:lnTo>
                  <a:lnTo>
                    <a:pt x="204812" y="337324"/>
                  </a:lnTo>
                  <a:lnTo>
                    <a:pt x="203619" y="337324"/>
                  </a:lnTo>
                  <a:lnTo>
                    <a:pt x="203568" y="339864"/>
                  </a:lnTo>
                  <a:lnTo>
                    <a:pt x="201358" y="339864"/>
                  </a:lnTo>
                  <a:lnTo>
                    <a:pt x="199047" y="338594"/>
                  </a:lnTo>
                  <a:lnTo>
                    <a:pt x="198297" y="339864"/>
                  </a:lnTo>
                  <a:lnTo>
                    <a:pt x="197561" y="342404"/>
                  </a:lnTo>
                  <a:lnTo>
                    <a:pt x="196964" y="343674"/>
                  </a:lnTo>
                  <a:lnTo>
                    <a:pt x="197739" y="343674"/>
                  </a:lnTo>
                  <a:lnTo>
                    <a:pt x="196138" y="344944"/>
                  </a:lnTo>
                  <a:lnTo>
                    <a:pt x="196557" y="346214"/>
                  </a:lnTo>
                  <a:lnTo>
                    <a:pt x="198018" y="347484"/>
                  </a:lnTo>
                  <a:lnTo>
                    <a:pt x="199466" y="347484"/>
                  </a:lnTo>
                  <a:lnTo>
                    <a:pt x="198437" y="348754"/>
                  </a:lnTo>
                  <a:lnTo>
                    <a:pt x="197561" y="351294"/>
                  </a:lnTo>
                  <a:lnTo>
                    <a:pt x="193954" y="351294"/>
                  </a:lnTo>
                  <a:lnTo>
                    <a:pt x="192557" y="350177"/>
                  </a:lnTo>
                  <a:lnTo>
                    <a:pt x="192697" y="349935"/>
                  </a:lnTo>
                  <a:lnTo>
                    <a:pt x="192697" y="348183"/>
                  </a:lnTo>
                  <a:lnTo>
                    <a:pt x="192519" y="346417"/>
                  </a:lnTo>
                  <a:lnTo>
                    <a:pt x="195707" y="344487"/>
                  </a:lnTo>
                  <a:lnTo>
                    <a:pt x="193675" y="341757"/>
                  </a:lnTo>
                  <a:lnTo>
                    <a:pt x="193903" y="339420"/>
                  </a:lnTo>
                  <a:lnTo>
                    <a:pt x="194005" y="338467"/>
                  </a:lnTo>
                  <a:lnTo>
                    <a:pt x="193065" y="339064"/>
                  </a:lnTo>
                  <a:lnTo>
                    <a:pt x="191846" y="337159"/>
                  </a:lnTo>
                  <a:lnTo>
                    <a:pt x="190334" y="338264"/>
                  </a:lnTo>
                  <a:lnTo>
                    <a:pt x="187223" y="337439"/>
                  </a:lnTo>
                  <a:lnTo>
                    <a:pt x="187820" y="340931"/>
                  </a:lnTo>
                  <a:lnTo>
                    <a:pt x="185737" y="339902"/>
                  </a:lnTo>
                  <a:lnTo>
                    <a:pt x="185242" y="341147"/>
                  </a:lnTo>
                  <a:lnTo>
                    <a:pt x="184708" y="342379"/>
                  </a:lnTo>
                  <a:lnTo>
                    <a:pt x="184264" y="343636"/>
                  </a:lnTo>
                  <a:lnTo>
                    <a:pt x="184188" y="343890"/>
                  </a:lnTo>
                  <a:lnTo>
                    <a:pt x="184289" y="344068"/>
                  </a:lnTo>
                  <a:lnTo>
                    <a:pt x="184340" y="344360"/>
                  </a:lnTo>
                  <a:lnTo>
                    <a:pt x="184988" y="346405"/>
                  </a:lnTo>
                  <a:lnTo>
                    <a:pt x="185369" y="348183"/>
                  </a:lnTo>
                  <a:lnTo>
                    <a:pt x="185712" y="349465"/>
                  </a:lnTo>
                  <a:lnTo>
                    <a:pt x="185737" y="350139"/>
                  </a:lnTo>
                  <a:lnTo>
                    <a:pt x="185712" y="350443"/>
                  </a:lnTo>
                  <a:lnTo>
                    <a:pt x="189611" y="351040"/>
                  </a:lnTo>
                  <a:lnTo>
                    <a:pt x="191795" y="351269"/>
                  </a:lnTo>
                  <a:lnTo>
                    <a:pt x="192189" y="350862"/>
                  </a:lnTo>
                  <a:lnTo>
                    <a:pt x="191795" y="352564"/>
                  </a:lnTo>
                  <a:lnTo>
                    <a:pt x="191414" y="355104"/>
                  </a:lnTo>
                  <a:lnTo>
                    <a:pt x="192620" y="357644"/>
                  </a:lnTo>
                  <a:lnTo>
                    <a:pt x="193649" y="358914"/>
                  </a:lnTo>
                  <a:lnTo>
                    <a:pt x="197840" y="358914"/>
                  </a:lnTo>
                  <a:lnTo>
                    <a:pt x="197586" y="360184"/>
                  </a:lnTo>
                  <a:lnTo>
                    <a:pt x="198716" y="362724"/>
                  </a:lnTo>
                  <a:lnTo>
                    <a:pt x="199745" y="362724"/>
                  </a:lnTo>
                  <a:lnTo>
                    <a:pt x="199047" y="365264"/>
                  </a:lnTo>
                  <a:lnTo>
                    <a:pt x="197561" y="365264"/>
                  </a:lnTo>
                  <a:lnTo>
                    <a:pt x="194830" y="366534"/>
                  </a:lnTo>
                  <a:lnTo>
                    <a:pt x="193471" y="367804"/>
                  </a:lnTo>
                  <a:lnTo>
                    <a:pt x="192519" y="370344"/>
                  </a:lnTo>
                  <a:lnTo>
                    <a:pt x="190855" y="370344"/>
                  </a:lnTo>
                  <a:lnTo>
                    <a:pt x="188328" y="371614"/>
                  </a:lnTo>
                  <a:lnTo>
                    <a:pt x="187718" y="372884"/>
                  </a:lnTo>
                  <a:lnTo>
                    <a:pt x="187921" y="374154"/>
                  </a:lnTo>
                  <a:lnTo>
                    <a:pt x="186499" y="374154"/>
                  </a:lnTo>
                  <a:lnTo>
                    <a:pt x="186423" y="372884"/>
                  </a:lnTo>
                  <a:lnTo>
                    <a:pt x="184365" y="371614"/>
                  </a:lnTo>
                  <a:lnTo>
                    <a:pt x="183476" y="371614"/>
                  </a:lnTo>
                  <a:lnTo>
                    <a:pt x="182829" y="372884"/>
                  </a:lnTo>
                  <a:lnTo>
                    <a:pt x="182829" y="371614"/>
                  </a:lnTo>
                  <a:lnTo>
                    <a:pt x="181952" y="371614"/>
                  </a:lnTo>
                  <a:lnTo>
                    <a:pt x="181952" y="380504"/>
                  </a:lnTo>
                  <a:lnTo>
                    <a:pt x="179019" y="380504"/>
                  </a:lnTo>
                  <a:lnTo>
                    <a:pt x="179387" y="379234"/>
                  </a:lnTo>
                  <a:lnTo>
                    <a:pt x="180111" y="376694"/>
                  </a:lnTo>
                  <a:lnTo>
                    <a:pt x="180975" y="376694"/>
                  </a:lnTo>
                  <a:lnTo>
                    <a:pt x="180975" y="379234"/>
                  </a:lnTo>
                  <a:lnTo>
                    <a:pt x="181952" y="380504"/>
                  </a:lnTo>
                  <a:lnTo>
                    <a:pt x="181952" y="371614"/>
                  </a:lnTo>
                  <a:lnTo>
                    <a:pt x="181698" y="371614"/>
                  </a:lnTo>
                  <a:lnTo>
                    <a:pt x="180721" y="372884"/>
                  </a:lnTo>
                  <a:lnTo>
                    <a:pt x="179514" y="371614"/>
                  </a:lnTo>
                  <a:lnTo>
                    <a:pt x="178841" y="372884"/>
                  </a:lnTo>
                  <a:lnTo>
                    <a:pt x="178638" y="374154"/>
                  </a:lnTo>
                  <a:lnTo>
                    <a:pt x="178003" y="375005"/>
                  </a:lnTo>
                  <a:lnTo>
                    <a:pt x="175247" y="374154"/>
                  </a:lnTo>
                  <a:lnTo>
                    <a:pt x="177977" y="374154"/>
                  </a:lnTo>
                  <a:lnTo>
                    <a:pt x="176949" y="371614"/>
                  </a:lnTo>
                  <a:lnTo>
                    <a:pt x="179514" y="371614"/>
                  </a:lnTo>
                  <a:lnTo>
                    <a:pt x="180873" y="371614"/>
                  </a:lnTo>
                  <a:lnTo>
                    <a:pt x="180911" y="370344"/>
                  </a:lnTo>
                  <a:lnTo>
                    <a:pt x="180949" y="369074"/>
                  </a:lnTo>
                  <a:lnTo>
                    <a:pt x="174244" y="369074"/>
                  </a:lnTo>
                  <a:lnTo>
                    <a:pt x="174244" y="374154"/>
                  </a:lnTo>
                  <a:lnTo>
                    <a:pt x="171780" y="375285"/>
                  </a:lnTo>
                  <a:lnTo>
                    <a:pt x="171348" y="375285"/>
                  </a:lnTo>
                  <a:lnTo>
                    <a:pt x="170256" y="374154"/>
                  </a:lnTo>
                  <a:lnTo>
                    <a:pt x="168389" y="372884"/>
                  </a:lnTo>
                  <a:lnTo>
                    <a:pt x="167716" y="371614"/>
                  </a:lnTo>
                  <a:lnTo>
                    <a:pt x="168249" y="370344"/>
                  </a:lnTo>
                  <a:lnTo>
                    <a:pt x="169976" y="370344"/>
                  </a:lnTo>
                  <a:lnTo>
                    <a:pt x="171284" y="372884"/>
                  </a:lnTo>
                  <a:lnTo>
                    <a:pt x="173240" y="374154"/>
                  </a:lnTo>
                  <a:lnTo>
                    <a:pt x="174244" y="374154"/>
                  </a:lnTo>
                  <a:lnTo>
                    <a:pt x="174244" y="369074"/>
                  </a:lnTo>
                  <a:lnTo>
                    <a:pt x="60185" y="369074"/>
                  </a:lnTo>
                  <a:lnTo>
                    <a:pt x="60020" y="370344"/>
                  </a:lnTo>
                  <a:lnTo>
                    <a:pt x="61201" y="371614"/>
                  </a:lnTo>
                  <a:lnTo>
                    <a:pt x="59994" y="372884"/>
                  </a:lnTo>
                  <a:lnTo>
                    <a:pt x="59194" y="372884"/>
                  </a:lnTo>
                  <a:lnTo>
                    <a:pt x="58623" y="371614"/>
                  </a:lnTo>
                  <a:lnTo>
                    <a:pt x="56959" y="371614"/>
                  </a:lnTo>
                  <a:lnTo>
                    <a:pt x="56311" y="370344"/>
                  </a:lnTo>
                  <a:lnTo>
                    <a:pt x="55079" y="369074"/>
                  </a:lnTo>
                  <a:lnTo>
                    <a:pt x="52539" y="367804"/>
                  </a:lnTo>
                  <a:lnTo>
                    <a:pt x="51460" y="369074"/>
                  </a:lnTo>
                  <a:lnTo>
                    <a:pt x="49784" y="369074"/>
                  </a:lnTo>
                  <a:lnTo>
                    <a:pt x="50253" y="367284"/>
                  </a:lnTo>
                  <a:lnTo>
                    <a:pt x="50406" y="367284"/>
                  </a:lnTo>
                  <a:lnTo>
                    <a:pt x="50507" y="367106"/>
                  </a:lnTo>
                  <a:lnTo>
                    <a:pt x="52793" y="365874"/>
                  </a:lnTo>
                  <a:lnTo>
                    <a:pt x="40894" y="365874"/>
                  </a:lnTo>
                  <a:lnTo>
                    <a:pt x="41198" y="366610"/>
                  </a:lnTo>
                  <a:lnTo>
                    <a:pt x="40436" y="366610"/>
                  </a:lnTo>
                  <a:lnTo>
                    <a:pt x="40576" y="365874"/>
                  </a:lnTo>
                  <a:lnTo>
                    <a:pt x="22974" y="365874"/>
                  </a:lnTo>
                  <a:lnTo>
                    <a:pt x="22694" y="365874"/>
                  </a:lnTo>
                  <a:lnTo>
                    <a:pt x="22860" y="365582"/>
                  </a:lnTo>
                  <a:lnTo>
                    <a:pt x="22275" y="365582"/>
                  </a:lnTo>
                  <a:lnTo>
                    <a:pt x="22275" y="366610"/>
                  </a:lnTo>
                  <a:lnTo>
                    <a:pt x="21780" y="367284"/>
                  </a:lnTo>
                  <a:lnTo>
                    <a:pt x="21056" y="368185"/>
                  </a:lnTo>
                  <a:lnTo>
                    <a:pt x="20650" y="368185"/>
                  </a:lnTo>
                  <a:lnTo>
                    <a:pt x="19596" y="367588"/>
                  </a:lnTo>
                  <a:lnTo>
                    <a:pt x="18402" y="368185"/>
                  </a:lnTo>
                  <a:lnTo>
                    <a:pt x="18719" y="368185"/>
                  </a:lnTo>
                  <a:lnTo>
                    <a:pt x="18376" y="368985"/>
                  </a:lnTo>
                  <a:lnTo>
                    <a:pt x="18313" y="369316"/>
                  </a:lnTo>
                  <a:lnTo>
                    <a:pt x="16776" y="369316"/>
                  </a:lnTo>
                  <a:lnTo>
                    <a:pt x="16662" y="368985"/>
                  </a:lnTo>
                  <a:lnTo>
                    <a:pt x="16370" y="368185"/>
                  </a:lnTo>
                  <a:lnTo>
                    <a:pt x="15798" y="366610"/>
                  </a:lnTo>
                  <a:lnTo>
                    <a:pt x="15684" y="366217"/>
                  </a:lnTo>
                  <a:lnTo>
                    <a:pt x="21717" y="365937"/>
                  </a:lnTo>
                  <a:lnTo>
                    <a:pt x="21615" y="366610"/>
                  </a:lnTo>
                  <a:lnTo>
                    <a:pt x="22275" y="366610"/>
                  </a:lnTo>
                  <a:lnTo>
                    <a:pt x="22275" y="365582"/>
                  </a:lnTo>
                  <a:lnTo>
                    <a:pt x="16344" y="365582"/>
                  </a:lnTo>
                  <a:lnTo>
                    <a:pt x="16383" y="365874"/>
                  </a:lnTo>
                  <a:lnTo>
                    <a:pt x="15595" y="365874"/>
                  </a:lnTo>
                  <a:lnTo>
                    <a:pt x="15481" y="366229"/>
                  </a:lnTo>
                  <a:lnTo>
                    <a:pt x="14909" y="368185"/>
                  </a:lnTo>
                  <a:lnTo>
                    <a:pt x="12966" y="368185"/>
                  </a:lnTo>
                  <a:lnTo>
                    <a:pt x="13804" y="367284"/>
                  </a:lnTo>
                  <a:lnTo>
                    <a:pt x="14033" y="367284"/>
                  </a:lnTo>
                  <a:lnTo>
                    <a:pt x="14249" y="367106"/>
                  </a:lnTo>
                  <a:lnTo>
                    <a:pt x="13906" y="366610"/>
                  </a:lnTo>
                  <a:lnTo>
                    <a:pt x="9093" y="366610"/>
                  </a:lnTo>
                  <a:lnTo>
                    <a:pt x="9283" y="367284"/>
                  </a:lnTo>
                  <a:lnTo>
                    <a:pt x="9055" y="367284"/>
                  </a:lnTo>
                  <a:lnTo>
                    <a:pt x="8902" y="367106"/>
                  </a:lnTo>
                  <a:lnTo>
                    <a:pt x="8458" y="366610"/>
                  </a:lnTo>
                  <a:lnTo>
                    <a:pt x="7137" y="366610"/>
                  </a:lnTo>
                  <a:lnTo>
                    <a:pt x="8394" y="366560"/>
                  </a:lnTo>
                  <a:lnTo>
                    <a:pt x="9093" y="366610"/>
                  </a:lnTo>
                  <a:lnTo>
                    <a:pt x="13690" y="366306"/>
                  </a:lnTo>
                  <a:lnTo>
                    <a:pt x="13906" y="366610"/>
                  </a:lnTo>
                  <a:lnTo>
                    <a:pt x="14922" y="366610"/>
                  </a:lnTo>
                  <a:lnTo>
                    <a:pt x="14236" y="366280"/>
                  </a:lnTo>
                  <a:lnTo>
                    <a:pt x="15481" y="366229"/>
                  </a:lnTo>
                  <a:lnTo>
                    <a:pt x="15481" y="365874"/>
                  </a:lnTo>
                  <a:lnTo>
                    <a:pt x="13411" y="365874"/>
                  </a:lnTo>
                  <a:lnTo>
                    <a:pt x="8674" y="365874"/>
                  </a:lnTo>
                  <a:lnTo>
                    <a:pt x="8509" y="365582"/>
                  </a:lnTo>
                  <a:lnTo>
                    <a:pt x="7810" y="365582"/>
                  </a:lnTo>
                  <a:lnTo>
                    <a:pt x="7810" y="365874"/>
                  </a:lnTo>
                  <a:lnTo>
                    <a:pt x="5867" y="365874"/>
                  </a:lnTo>
                  <a:lnTo>
                    <a:pt x="4648" y="366560"/>
                  </a:lnTo>
                  <a:lnTo>
                    <a:pt x="4584" y="365874"/>
                  </a:lnTo>
                  <a:lnTo>
                    <a:pt x="5867" y="365874"/>
                  </a:lnTo>
                  <a:lnTo>
                    <a:pt x="6273" y="365658"/>
                  </a:lnTo>
                  <a:lnTo>
                    <a:pt x="7810" y="365874"/>
                  </a:lnTo>
                  <a:lnTo>
                    <a:pt x="7810" y="365582"/>
                  </a:lnTo>
                  <a:lnTo>
                    <a:pt x="6413" y="365582"/>
                  </a:lnTo>
                  <a:lnTo>
                    <a:pt x="5765" y="365582"/>
                  </a:lnTo>
                  <a:lnTo>
                    <a:pt x="4470" y="365582"/>
                  </a:lnTo>
                  <a:lnTo>
                    <a:pt x="4483" y="365734"/>
                  </a:lnTo>
                  <a:lnTo>
                    <a:pt x="4064" y="364998"/>
                  </a:lnTo>
                  <a:lnTo>
                    <a:pt x="9042" y="364998"/>
                  </a:lnTo>
                  <a:lnTo>
                    <a:pt x="9410" y="364604"/>
                  </a:lnTo>
                  <a:lnTo>
                    <a:pt x="3822" y="364604"/>
                  </a:lnTo>
                  <a:lnTo>
                    <a:pt x="3378" y="363867"/>
                  </a:lnTo>
                  <a:lnTo>
                    <a:pt x="3378" y="367487"/>
                  </a:lnTo>
                  <a:lnTo>
                    <a:pt x="2578" y="368185"/>
                  </a:lnTo>
                  <a:lnTo>
                    <a:pt x="2311" y="368185"/>
                  </a:lnTo>
                  <a:lnTo>
                    <a:pt x="3378" y="367487"/>
                  </a:lnTo>
                  <a:lnTo>
                    <a:pt x="3378" y="363867"/>
                  </a:lnTo>
                  <a:lnTo>
                    <a:pt x="3111" y="363423"/>
                  </a:lnTo>
                  <a:lnTo>
                    <a:pt x="2489" y="363689"/>
                  </a:lnTo>
                  <a:lnTo>
                    <a:pt x="2070" y="363969"/>
                  </a:lnTo>
                  <a:lnTo>
                    <a:pt x="1384" y="364604"/>
                  </a:lnTo>
                  <a:lnTo>
                    <a:pt x="1574" y="364604"/>
                  </a:lnTo>
                  <a:lnTo>
                    <a:pt x="1155" y="364807"/>
                  </a:lnTo>
                  <a:lnTo>
                    <a:pt x="0" y="365353"/>
                  </a:lnTo>
                  <a:lnTo>
                    <a:pt x="355" y="365874"/>
                  </a:lnTo>
                  <a:lnTo>
                    <a:pt x="1752" y="368185"/>
                  </a:lnTo>
                  <a:lnTo>
                    <a:pt x="2235" y="368185"/>
                  </a:lnTo>
                  <a:lnTo>
                    <a:pt x="1739" y="370001"/>
                  </a:lnTo>
                  <a:lnTo>
                    <a:pt x="1612" y="370293"/>
                  </a:lnTo>
                  <a:lnTo>
                    <a:pt x="431" y="372757"/>
                  </a:lnTo>
                  <a:lnTo>
                    <a:pt x="1587" y="375462"/>
                  </a:lnTo>
                  <a:lnTo>
                    <a:pt x="4699" y="377024"/>
                  </a:lnTo>
                  <a:lnTo>
                    <a:pt x="6883" y="378028"/>
                  </a:lnTo>
                  <a:lnTo>
                    <a:pt x="9118" y="376097"/>
                  </a:lnTo>
                  <a:lnTo>
                    <a:pt x="9321" y="376478"/>
                  </a:lnTo>
                  <a:lnTo>
                    <a:pt x="9639" y="376770"/>
                  </a:lnTo>
                  <a:lnTo>
                    <a:pt x="10515" y="378028"/>
                  </a:lnTo>
                  <a:lnTo>
                    <a:pt x="10896" y="378980"/>
                  </a:lnTo>
                  <a:lnTo>
                    <a:pt x="10896" y="381965"/>
                  </a:lnTo>
                  <a:lnTo>
                    <a:pt x="12903" y="381965"/>
                  </a:lnTo>
                  <a:lnTo>
                    <a:pt x="15214" y="384175"/>
                  </a:lnTo>
                  <a:lnTo>
                    <a:pt x="15722" y="383120"/>
                  </a:lnTo>
                  <a:lnTo>
                    <a:pt x="17754" y="382447"/>
                  </a:lnTo>
                  <a:lnTo>
                    <a:pt x="19024" y="381965"/>
                  </a:lnTo>
                  <a:lnTo>
                    <a:pt x="22567" y="381965"/>
                  </a:lnTo>
                  <a:lnTo>
                    <a:pt x="22644" y="379641"/>
                  </a:lnTo>
                  <a:lnTo>
                    <a:pt x="28740" y="376770"/>
                  </a:lnTo>
                  <a:lnTo>
                    <a:pt x="29057" y="376097"/>
                  </a:lnTo>
                  <a:lnTo>
                    <a:pt x="29603" y="374942"/>
                  </a:lnTo>
                  <a:lnTo>
                    <a:pt x="29540" y="374738"/>
                  </a:lnTo>
                  <a:lnTo>
                    <a:pt x="27990" y="369824"/>
                  </a:lnTo>
                  <a:lnTo>
                    <a:pt x="27876" y="369316"/>
                  </a:lnTo>
                  <a:lnTo>
                    <a:pt x="27813" y="368985"/>
                  </a:lnTo>
                  <a:lnTo>
                    <a:pt x="28790" y="368985"/>
                  </a:lnTo>
                  <a:lnTo>
                    <a:pt x="29679" y="370293"/>
                  </a:lnTo>
                  <a:lnTo>
                    <a:pt x="29451" y="370293"/>
                  </a:lnTo>
                  <a:lnTo>
                    <a:pt x="30949" y="371271"/>
                  </a:lnTo>
                  <a:lnTo>
                    <a:pt x="32143" y="370293"/>
                  </a:lnTo>
                  <a:lnTo>
                    <a:pt x="31813" y="370293"/>
                  </a:lnTo>
                  <a:lnTo>
                    <a:pt x="31915" y="368985"/>
                  </a:lnTo>
                  <a:lnTo>
                    <a:pt x="31610" y="368185"/>
                  </a:lnTo>
                  <a:lnTo>
                    <a:pt x="31445" y="367715"/>
                  </a:lnTo>
                  <a:lnTo>
                    <a:pt x="35039" y="368185"/>
                  </a:lnTo>
                  <a:lnTo>
                    <a:pt x="33769" y="368185"/>
                  </a:lnTo>
                  <a:lnTo>
                    <a:pt x="33604" y="368985"/>
                  </a:lnTo>
                  <a:lnTo>
                    <a:pt x="33502" y="371271"/>
                  </a:lnTo>
                  <a:lnTo>
                    <a:pt x="33439" y="372605"/>
                  </a:lnTo>
                  <a:lnTo>
                    <a:pt x="35293" y="373634"/>
                  </a:lnTo>
                  <a:lnTo>
                    <a:pt x="36245" y="375221"/>
                  </a:lnTo>
                  <a:lnTo>
                    <a:pt x="37096" y="375221"/>
                  </a:lnTo>
                  <a:lnTo>
                    <a:pt x="37960" y="374738"/>
                  </a:lnTo>
                  <a:lnTo>
                    <a:pt x="38557" y="374243"/>
                  </a:lnTo>
                  <a:lnTo>
                    <a:pt x="42125" y="371703"/>
                  </a:lnTo>
                  <a:lnTo>
                    <a:pt x="42189" y="371271"/>
                  </a:lnTo>
                  <a:lnTo>
                    <a:pt x="42367" y="370001"/>
                  </a:lnTo>
                  <a:lnTo>
                    <a:pt x="42176" y="370001"/>
                  </a:lnTo>
                  <a:lnTo>
                    <a:pt x="39649" y="368185"/>
                  </a:lnTo>
                  <a:lnTo>
                    <a:pt x="37147" y="368185"/>
                  </a:lnTo>
                  <a:lnTo>
                    <a:pt x="37782" y="367284"/>
                  </a:lnTo>
                  <a:lnTo>
                    <a:pt x="37960" y="367106"/>
                  </a:lnTo>
                  <a:lnTo>
                    <a:pt x="38290" y="366610"/>
                  </a:lnTo>
                  <a:lnTo>
                    <a:pt x="38608" y="366610"/>
                  </a:lnTo>
                  <a:lnTo>
                    <a:pt x="38976" y="367106"/>
                  </a:lnTo>
                  <a:lnTo>
                    <a:pt x="39166" y="367284"/>
                  </a:lnTo>
                  <a:lnTo>
                    <a:pt x="39751" y="368185"/>
                  </a:lnTo>
                  <a:lnTo>
                    <a:pt x="40157" y="368185"/>
                  </a:lnTo>
                  <a:lnTo>
                    <a:pt x="40347" y="367106"/>
                  </a:lnTo>
                  <a:lnTo>
                    <a:pt x="41402" y="367106"/>
                  </a:lnTo>
                  <a:lnTo>
                    <a:pt x="42329" y="369316"/>
                  </a:lnTo>
                  <a:lnTo>
                    <a:pt x="41910" y="369316"/>
                  </a:lnTo>
                  <a:lnTo>
                    <a:pt x="44234" y="369824"/>
                  </a:lnTo>
                  <a:lnTo>
                    <a:pt x="46964" y="370293"/>
                  </a:lnTo>
                  <a:lnTo>
                    <a:pt x="49453" y="370293"/>
                  </a:lnTo>
                  <a:lnTo>
                    <a:pt x="49987" y="371614"/>
                  </a:lnTo>
                  <a:lnTo>
                    <a:pt x="49555" y="371614"/>
                  </a:lnTo>
                  <a:lnTo>
                    <a:pt x="49428" y="372884"/>
                  </a:lnTo>
                  <a:lnTo>
                    <a:pt x="48882" y="372884"/>
                  </a:lnTo>
                  <a:lnTo>
                    <a:pt x="47244" y="374154"/>
                  </a:lnTo>
                  <a:lnTo>
                    <a:pt x="47358" y="375005"/>
                  </a:lnTo>
                  <a:lnTo>
                    <a:pt x="47409" y="375285"/>
                  </a:lnTo>
                  <a:lnTo>
                    <a:pt x="47802" y="376694"/>
                  </a:lnTo>
                  <a:lnTo>
                    <a:pt x="47167" y="376694"/>
                  </a:lnTo>
                  <a:lnTo>
                    <a:pt x="46405" y="377863"/>
                  </a:lnTo>
                  <a:lnTo>
                    <a:pt x="45974" y="377863"/>
                  </a:lnTo>
                  <a:lnTo>
                    <a:pt x="45212" y="379234"/>
                  </a:lnTo>
                  <a:lnTo>
                    <a:pt x="42849" y="379234"/>
                  </a:lnTo>
                  <a:lnTo>
                    <a:pt x="39966" y="377863"/>
                  </a:lnTo>
                  <a:lnTo>
                    <a:pt x="38290" y="376694"/>
                  </a:lnTo>
                  <a:lnTo>
                    <a:pt x="37236" y="380504"/>
                  </a:lnTo>
                  <a:lnTo>
                    <a:pt x="35852" y="381774"/>
                  </a:lnTo>
                  <a:lnTo>
                    <a:pt x="33693" y="379234"/>
                  </a:lnTo>
                  <a:lnTo>
                    <a:pt x="32029" y="379234"/>
                  </a:lnTo>
                  <a:lnTo>
                    <a:pt x="29819" y="381774"/>
                  </a:lnTo>
                  <a:lnTo>
                    <a:pt x="30327" y="383044"/>
                  </a:lnTo>
                  <a:lnTo>
                    <a:pt x="31407" y="385584"/>
                  </a:lnTo>
                  <a:lnTo>
                    <a:pt x="31432" y="386854"/>
                  </a:lnTo>
                  <a:lnTo>
                    <a:pt x="32842" y="386854"/>
                  </a:lnTo>
                  <a:lnTo>
                    <a:pt x="34848" y="388124"/>
                  </a:lnTo>
                  <a:lnTo>
                    <a:pt x="35979" y="386854"/>
                  </a:lnTo>
                  <a:lnTo>
                    <a:pt x="36093" y="385584"/>
                  </a:lnTo>
                  <a:lnTo>
                    <a:pt x="36195" y="384314"/>
                  </a:lnTo>
                  <a:lnTo>
                    <a:pt x="35877" y="383044"/>
                  </a:lnTo>
                  <a:lnTo>
                    <a:pt x="37553" y="384314"/>
                  </a:lnTo>
                  <a:lnTo>
                    <a:pt x="37934" y="385584"/>
                  </a:lnTo>
                  <a:lnTo>
                    <a:pt x="39243" y="386854"/>
                  </a:lnTo>
                  <a:lnTo>
                    <a:pt x="40741" y="386854"/>
                  </a:lnTo>
                  <a:lnTo>
                    <a:pt x="40398" y="388124"/>
                  </a:lnTo>
                  <a:lnTo>
                    <a:pt x="40322" y="389394"/>
                  </a:lnTo>
                  <a:lnTo>
                    <a:pt x="41592" y="390664"/>
                  </a:lnTo>
                  <a:lnTo>
                    <a:pt x="40894" y="390664"/>
                  </a:lnTo>
                  <a:lnTo>
                    <a:pt x="40894" y="402094"/>
                  </a:lnTo>
                  <a:lnTo>
                    <a:pt x="40868" y="403364"/>
                  </a:lnTo>
                  <a:lnTo>
                    <a:pt x="40398" y="403364"/>
                  </a:lnTo>
                  <a:lnTo>
                    <a:pt x="38811" y="404634"/>
                  </a:lnTo>
                  <a:lnTo>
                    <a:pt x="37325" y="404634"/>
                  </a:lnTo>
                  <a:lnTo>
                    <a:pt x="36537" y="403364"/>
                  </a:lnTo>
                  <a:lnTo>
                    <a:pt x="36703" y="403364"/>
                  </a:lnTo>
                  <a:lnTo>
                    <a:pt x="38811" y="402094"/>
                  </a:lnTo>
                  <a:lnTo>
                    <a:pt x="39484" y="400824"/>
                  </a:lnTo>
                  <a:lnTo>
                    <a:pt x="40894" y="402094"/>
                  </a:lnTo>
                  <a:lnTo>
                    <a:pt x="40894" y="390664"/>
                  </a:lnTo>
                  <a:lnTo>
                    <a:pt x="40690" y="391934"/>
                  </a:lnTo>
                  <a:lnTo>
                    <a:pt x="33210" y="391934"/>
                  </a:lnTo>
                  <a:lnTo>
                    <a:pt x="33299" y="393204"/>
                  </a:lnTo>
                  <a:lnTo>
                    <a:pt x="33413" y="394703"/>
                  </a:lnTo>
                  <a:lnTo>
                    <a:pt x="33540" y="395744"/>
                  </a:lnTo>
                  <a:lnTo>
                    <a:pt x="35547" y="397014"/>
                  </a:lnTo>
                  <a:lnTo>
                    <a:pt x="36906" y="398284"/>
                  </a:lnTo>
                  <a:lnTo>
                    <a:pt x="34518" y="399554"/>
                  </a:lnTo>
                  <a:lnTo>
                    <a:pt x="34061" y="400824"/>
                  </a:lnTo>
                  <a:lnTo>
                    <a:pt x="34772" y="402094"/>
                  </a:lnTo>
                  <a:lnTo>
                    <a:pt x="34213" y="402094"/>
                  </a:lnTo>
                  <a:lnTo>
                    <a:pt x="33261" y="400824"/>
                  </a:lnTo>
                  <a:lnTo>
                    <a:pt x="32156" y="399554"/>
                  </a:lnTo>
                  <a:lnTo>
                    <a:pt x="30848" y="400824"/>
                  </a:lnTo>
                  <a:lnTo>
                    <a:pt x="27889" y="400824"/>
                  </a:lnTo>
                  <a:lnTo>
                    <a:pt x="25654" y="403364"/>
                  </a:lnTo>
                  <a:lnTo>
                    <a:pt x="26263" y="408444"/>
                  </a:lnTo>
                  <a:lnTo>
                    <a:pt x="29019" y="410984"/>
                  </a:lnTo>
                  <a:lnTo>
                    <a:pt x="31051" y="410984"/>
                  </a:lnTo>
                  <a:lnTo>
                    <a:pt x="31483" y="409714"/>
                  </a:lnTo>
                  <a:lnTo>
                    <a:pt x="31902" y="409714"/>
                  </a:lnTo>
                  <a:lnTo>
                    <a:pt x="33083" y="410984"/>
                  </a:lnTo>
                  <a:lnTo>
                    <a:pt x="34112" y="410984"/>
                  </a:lnTo>
                  <a:lnTo>
                    <a:pt x="36220" y="412254"/>
                  </a:lnTo>
                  <a:lnTo>
                    <a:pt x="37236" y="412254"/>
                  </a:lnTo>
                  <a:lnTo>
                    <a:pt x="38112" y="414794"/>
                  </a:lnTo>
                  <a:lnTo>
                    <a:pt x="39192" y="417334"/>
                  </a:lnTo>
                  <a:lnTo>
                    <a:pt x="40297" y="418604"/>
                  </a:lnTo>
                  <a:lnTo>
                    <a:pt x="48196" y="418604"/>
                  </a:lnTo>
                  <a:lnTo>
                    <a:pt x="49276" y="417334"/>
                  </a:lnTo>
                  <a:lnTo>
                    <a:pt x="50457" y="416064"/>
                  </a:lnTo>
                  <a:lnTo>
                    <a:pt x="52044" y="418604"/>
                  </a:lnTo>
                  <a:lnTo>
                    <a:pt x="62484" y="418604"/>
                  </a:lnTo>
                  <a:lnTo>
                    <a:pt x="62052" y="417334"/>
                  </a:lnTo>
                  <a:lnTo>
                    <a:pt x="61607" y="417334"/>
                  </a:lnTo>
                  <a:lnTo>
                    <a:pt x="62661" y="416064"/>
                  </a:lnTo>
                  <a:lnTo>
                    <a:pt x="63461" y="416064"/>
                  </a:lnTo>
                  <a:lnTo>
                    <a:pt x="63969" y="414794"/>
                  </a:lnTo>
                  <a:lnTo>
                    <a:pt x="64185" y="414794"/>
                  </a:lnTo>
                  <a:lnTo>
                    <a:pt x="65747" y="413524"/>
                  </a:lnTo>
                  <a:lnTo>
                    <a:pt x="64566" y="412254"/>
                  </a:lnTo>
                  <a:lnTo>
                    <a:pt x="64566" y="410984"/>
                  </a:lnTo>
                  <a:lnTo>
                    <a:pt x="64744" y="410984"/>
                  </a:lnTo>
                  <a:lnTo>
                    <a:pt x="65189" y="409714"/>
                  </a:lnTo>
                  <a:lnTo>
                    <a:pt x="65570" y="409714"/>
                  </a:lnTo>
                  <a:lnTo>
                    <a:pt x="66624" y="410984"/>
                  </a:lnTo>
                  <a:lnTo>
                    <a:pt x="68110" y="410984"/>
                  </a:lnTo>
                  <a:lnTo>
                    <a:pt x="69938" y="409714"/>
                  </a:lnTo>
                  <a:lnTo>
                    <a:pt x="70167" y="409714"/>
                  </a:lnTo>
                  <a:lnTo>
                    <a:pt x="71272" y="408444"/>
                  </a:lnTo>
                  <a:lnTo>
                    <a:pt x="71577" y="409714"/>
                  </a:lnTo>
                  <a:lnTo>
                    <a:pt x="71551" y="410984"/>
                  </a:lnTo>
                  <a:lnTo>
                    <a:pt x="71221" y="410984"/>
                  </a:lnTo>
                  <a:lnTo>
                    <a:pt x="72682" y="413524"/>
                  </a:lnTo>
                  <a:lnTo>
                    <a:pt x="73152" y="414794"/>
                  </a:lnTo>
                  <a:lnTo>
                    <a:pt x="73685" y="416064"/>
                  </a:lnTo>
                  <a:lnTo>
                    <a:pt x="73660" y="417334"/>
                  </a:lnTo>
                  <a:lnTo>
                    <a:pt x="73228" y="417334"/>
                  </a:lnTo>
                  <a:lnTo>
                    <a:pt x="73685" y="418604"/>
                  </a:lnTo>
                  <a:lnTo>
                    <a:pt x="99085" y="418604"/>
                  </a:lnTo>
                  <a:lnTo>
                    <a:pt x="99783" y="417334"/>
                  </a:lnTo>
                  <a:lnTo>
                    <a:pt x="100495" y="417334"/>
                  </a:lnTo>
                  <a:lnTo>
                    <a:pt x="101295" y="418604"/>
                  </a:lnTo>
                  <a:lnTo>
                    <a:pt x="133223" y="418604"/>
                  </a:lnTo>
                  <a:lnTo>
                    <a:pt x="132918" y="417334"/>
                  </a:lnTo>
                  <a:lnTo>
                    <a:pt x="133451" y="417334"/>
                  </a:lnTo>
                  <a:lnTo>
                    <a:pt x="134023" y="418604"/>
                  </a:lnTo>
                  <a:lnTo>
                    <a:pt x="237731" y="418604"/>
                  </a:lnTo>
                  <a:lnTo>
                    <a:pt x="238061" y="417334"/>
                  </a:lnTo>
                  <a:lnTo>
                    <a:pt x="236296" y="412254"/>
                  </a:lnTo>
                  <a:lnTo>
                    <a:pt x="232003" y="412254"/>
                  </a:lnTo>
                  <a:lnTo>
                    <a:pt x="232359" y="410984"/>
                  </a:lnTo>
                  <a:lnTo>
                    <a:pt x="231381" y="408444"/>
                  </a:lnTo>
                  <a:lnTo>
                    <a:pt x="230378" y="408444"/>
                  </a:lnTo>
                  <a:lnTo>
                    <a:pt x="232613" y="404634"/>
                  </a:lnTo>
                  <a:lnTo>
                    <a:pt x="229819" y="404634"/>
                  </a:lnTo>
                  <a:lnTo>
                    <a:pt x="229222" y="403364"/>
                  </a:lnTo>
                  <a:lnTo>
                    <a:pt x="230593" y="403364"/>
                  </a:lnTo>
                  <a:lnTo>
                    <a:pt x="232613" y="402094"/>
                  </a:lnTo>
                  <a:lnTo>
                    <a:pt x="234670" y="402094"/>
                  </a:lnTo>
                  <a:lnTo>
                    <a:pt x="236575" y="403364"/>
                  </a:lnTo>
                  <a:lnTo>
                    <a:pt x="237426" y="405904"/>
                  </a:lnTo>
                  <a:lnTo>
                    <a:pt x="239509" y="407174"/>
                  </a:lnTo>
                  <a:lnTo>
                    <a:pt x="241541" y="407174"/>
                  </a:lnTo>
                  <a:lnTo>
                    <a:pt x="240258" y="408444"/>
                  </a:lnTo>
                  <a:lnTo>
                    <a:pt x="239255" y="410984"/>
                  </a:lnTo>
                  <a:lnTo>
                    <a:pt x="240792" y="414794"/>
                  </a:lnTo>
                  <a:lnTo>
                    <a:pt x="241300" y="414794"/>
                  </a:lnTo>
                  <a:lnTo>
                    <a:pt x="241846" y="416064"/>
                  </a:lnTo>
                  <a:lnTo>
                    <a:pt x="241693" y="416064"/>
                  </a:lnTo>
                  <a:lnTo>
                    <a:pt x="241515" y="417334"/>
                  </a:lnTo>
                  <a:lnTo>
                    <a:pt x="241274" y="417334"/>
                  </a:lnTo>
                  <a:lnTo>
                    <a:pt x="241325" y="418604"/>
                  </a:lnTo>
                  <a:lnTo>
                    <a:pt x="253746" y="418604"/>
                  </a:lnTo>
                  <a:lnTo>
                    <a:pt x="253873" y="416064"/>
                  </a:lnTo>
                  <a:lnTo>
                    <a:pt x="252437" y="414794"/>
                  </a:lnTo>
                  <a:lnTo>
                    <a:pt x="252615" y="413524"/>
                  </a:lnTo>
                  <a:lnTo>
                    <a:pt x="253517" y="413524"/>
                  </a:lnTo>
                  <a:lnTo>
                    <a:pt x="254266" y="412254"/>
                  </a:lnTo>
                  <a:lnTo>
                    <a:pt x="254571" y="413524"/>
                  </a:lnTo>
                  <a:lnTo>
                    <a:pt x="256209" y="413524"/>
                  </a:lnTo>
                  <a:lnTo>
                    <a:pt x="409981" y="413524"/>
                  </a:lnTo>
                  <a:lnTo>
                    <a:pt x="409181" y="412254"/>
                  </a:lnTo>
                  <a:lnTo>
                    <a:pt x="409282" y="410984"/>
                  </a:lnTo>
                  <a:lnTo>
                    <a:pt x="406476" y="412254"/>
                  </a:lnTo>
                  <a:lnTo>
                    <a:pt x="407708" y="409714"/>
                  </a:lnTo>
                  <a:lnTo>
                    <a:pt x="407377" y="408444"/>
                  </a:lnTo>
                  <a:lnTo>
                    <a:pt x="407924" y="409714"/>
                  </a:lnTo>
                  <a:lnTo>
                    <a:pt x="411416" y="409714"/>
                  </a:lnTo>
                  <a:lnTo>
                    <a:pt x="412292" y="410984"/>
                  </a:lnTo>
                  <a:lnTo>
                    <a:pt x="413473" y="409714"/>
                  </a:lnTo>
                  <a:lnTo>
                    <a:pt x="415505" y="409714"/>
                  </a:lnTo>
                  <a:lnTo>
                    <a:pt x="416407" y="408444"/>
                  </a:lnTo>
                  <a:lnTo>
                    <a:pt x="417220" y="408444"/>
                  </a:lnTo>
                  <a:lnTo>
                    <a:pt x="417195" y="409714"/>
                  </a:lnTo>
                  <a:lnTo>
                    <a:pt x="418617" y="410984"/>
                  </a:lnTo>
                  <a:lnTo>
                    <a:pt x="418541" y="413524"/>
                  </a:lnTo>
                  <a:lnTo>
                    <a:pt x="417563" y="417334"/>
                  </a:lnTo>
                  <a:lnTo>
                    <a:pt x="419823" y="418604"/>
                  </a:lnTo>
                  <a:lnTo>
                    <a:pt x="423367" y="418604"/>
                  </a:lnTo>
                  <a:lnTo>
                    <a:pt x="424268" y="417334"/>
                  </a:lnTo>
                  <a:lnTo>
                    <a:pt x="424967" y="416064"/>
                  </a:lnTo>
                  <a:lnTo>
                    <a:pt x="424954" y="417334"/>
                  </a:lnTo>
                  <a:lnTo>
                    <a:pt x="425272" y="418604"/>
                  </a:lnTo>
                  <a:lnTo>
                    <a:pt x="434009" y="418604"/>
                  </a:lnTo>
                  <a:lnTo>
                    <a:pt x="434492" y="417334"/>
                  </a:lnTo>
                  <a:lnTo>
                    <a:pt x="435521" y="416064"/>
                  </a:lnTo>
                  <a:lnTo>
                    <a:pt x="434568" y="413524"/>
                  </a:lnTo>
                  <a:lnTo>
                    <a:pt x="432955" y="412254"/>
                  </a:lnTo>
                  <a:lnTo>
                    <a:pt x="432231" y="412254"/>
                  </a:lnTo>
                  <a:lnTo>
                    <a:pt x="431495" y="410984"/>
                  </a:lnTo>
                  <a:lnTo>
                    <a:pt x="432308" y="410984"/>
                  </a:lnTo>
                  <a:lnTo>
                    <a:pt x="433006" y="409714"/>
                  </a:lnTo>
                  <a:lnTo>
                    <a:pt x="435165" y="408444"/>
                  </a:lnTo>
                  <a:lnTo>
                    <a:pt x="433285" y="407174"/>
                  </a:lnTo>
                  <a:lnTo>
                    <a:pt x="432930" y="407174"/>
                  </a:lnTo>
                  <a:lnTo>
                    <a:pt x="432752" y="405904"/>
                  </a:lnTo>
                  <a:lnTo>
                    <a:pt x="433209" y="407174"/>
                  </a:lnTo>
                  <a:lnTo>
                    <a:pt x="433489" y="405904"/>
                  </a:lnTo>
                  <a:lnTo>
                    <a:pt x="433209" y="405904"/>
                  </a:lnTo>
                  <a:lnTo>
                    <a:pt x="433755" y="404634"/>
                  </a:lnTo>
                  <a:lnTo>
                    <a:pt x="432523" y="403364"/>
                  </a:lnTo>
                  <a:lnTo>
                    <a:pt x="431495" y="403364"/>
                  </a:lnTo>
                  <a:lnTo>
                    <a:pt x="431622" y="404634"/>
                  </a:lnTo>
                  <a:lnTo>
                    <a:pt x="431749" y="405904"/>
                  </a:lnTo>
                  <a:lnTo>
                    <a:pt x="431203" y="404634"/>
                  </a:lnTo>
                  <a:lnTo>
                    <a:pt x="429742" y="404634"/>
                  </a:lnTo>
                  <a:lnTo>
                    <a:pt x="429729" y="403364"/>
                  </a:lnTo>
                  <a:lnTo>
                    <a:pt x="429717" y="402094"/>
                  </a:lnTo>
                  <a:lnTo>
                    <a:pt x="428663" y="402094"/>
                  </a:lnTo>
                  <a:lnTo>
                    <a:pt x="425780" y="403364"/>
                  </a:lnTo>
                  <a:lnTo>
                    <a:pt x="425881" y="402094"/>
                  </a:lnTo>
                  <a:lnTo>
                    <a:pt x="425640" y="400824"/>
                  </a:lnTo>
                  <a:lnTo>
                    <a:pt x="425399" y="399554"/>
                  </a:lnTo>
                  <a:lnTo>
                    <a:pt x="426351" y="399554"/>
                  </a:lnTo>
                  <a:lnTo>
                    <a:pt x="426935" y="400824"/>
                  </a:lnTo>
                  <a:lnTo>
                    <a:pt x="429666" y="400824"/>
                  </a:lnTo>
                  <a:lnTo>
                    <a:pt x="430250" y="399554"/>
                  </a:lnTo>
                  <a:lnTo>
                    <a:pt x="431406" y="397014"/>
                  </a:lnTo>
                  <a:lnTo>
                    <a:pt x="430796" y="395744"/>
                  </a:lnTo>
                  <a:lnTo>
                    <a:pt x="431901" y="395744"/>
                  </a:lnTo>
                  <a:lnTo>
                    <a:pt x="432854" y="394474"/>
                  </a:lnTo>
                  <a:lnTo>
                    <a:pt x="434632" y="394474"/>
                  </a:lnTo>
                  <a:lnTo>
                    <a:pt x="434238" y="393204"/>
                  </a:lnTo>
                  <a:lnTo>
                    <a:pt x="431977" y="393204"/>
                  </a:lnTo>
                  <a:lnTo>
                    <a:pt x="430174" y="391934"/>
                  </a:lnTo>
                  <a:lnTo>
                    <a:pt x="430174" y="390664"/>
                  </a:lnTo>
                  <a:lnTo>
                    <a:pt x="430517" y="390664"/>
                  </a:lnTo>
                  <a:lnTo>
                    <a:pt x="430669" y="389394"/>
                  </a:lnTo>
                  <a:lnTo>
                    <a:pt x="430822" y="389394"/>
                  </a:lnTo>
                  <a:lnTo>
                    <a:pt x="431419" y="388124"/>
                  </a:lnTo>
                  <a:lnTo>
                    <a:pt x="431126" y="386854"/>
                  </a:lnTo>
                  <a:lnTo>
                    <a:pt x="430301" y="384314"/>
                  </a:lnTo>
                  <a:lnTo>
                    <a:pt x="429615" y="383044"/>
                  </a:lnTo>
                  <a:lnTo>
                    <a:pt x="428942" y="381774"/>
                  </a:lnTo>
                  <a:lnTo>
                    <a:pt x="427405" y="380504"/>
                  </a:lnTo>
                  <a:lnTo>
                    <a:pt x="427812" y="380504"/>
                  </a:lnTo>
                  <a:lnTo>
                    <a:pt x="427837" y="379234"/>
                  </a:lnTo>
                  <a:lnTo>
                    <a:pt x="427405" y="376694"/>
                  </a:lnTo>
                  <a:lnTo>
                    <a:pt x="426262" y="377863"/>
                  </a:lnTo>
                  <a:lnTo>
                    <a:pt x="425869" y="377863"/>
                  </a:lnTo>
                  <a:lnTo>
                    <a:pt x="422744" y="376694"/>
                  </a:lnTo>
                  <a:lnTo>
                    <a:pt x="420509" y="376694"/>
                  </a:lnTo>
                  <a:lnTo>
                    <a:pt x="417944" y="377863"/>
                  </a:lnTo>
                  <a:lnTo>
                    <a:pt x="418020" y="376694"/>
                  </a:lnTo>
                  <a:lnTo>
                    <a:pt x="417690" y="376389"/>
                  </a:lnTo>
                  <a:lnTo>
                    <a:pt x="417690" y="378485"/>
                  </a:lnTo>
                  <a:lnTo>
                    <a:pt x="417664" y="379234"/>
                  </a:lnTo>
                  <a:lnTo>
                    <a:pt x="417398" y="379234"/>
                  </a:lnTo>
                  <a:lnTo>
                    <a:pt x="417690" y="378485"/>
                  </a:lnTo>
                  <a:lnTo>
                    <a:pt x="417690" y="376389"/>
                  </a:lnTo>
                  <a:lnTo>
                    <a:pt x="416521" y="375285"/>
                  </a:lnTo>
                  <a:lnTo>
                    <a:pt x="415518" y="375285"/>
                  </a:lnTo>
                  <a:lnTo>
                    <a:pt x="415429" y="375005"/>
                  </a:lnTo>
                  <a:lnTo>
                    <a:pt x="415188" y="374154"/>
                  </a:lnTo>
                  <a:lnTo>
                    <a:pt x="416661" y="374154"/>
                  </a:lnTo>
                  <a:lnTo>
                    <a:pt x="417741" y="371614"/>
                  </a:lnTo>
                  <a:lnTo>
                    <a:pt x="418668" y="371614"/>
                  </a:lnTo>
                  <a:lnTo>
                    <a:pt x="419557" y="370344"/>
                  </a:lnTo>
                  <a:lnTo>
                    <a:pt x="422744" y="370344"/>
                  </a:lnTo>
                  <a:lnTo>
                    <a:pt x="422617" y="369074"/>
                  </a:lnTo>
                  <a:lnTo>
                    <a:pt x="422490" y="367804"/>
                  </a:lnTo>
                  <a:lnTo>
                    <a:pt x="422008" y="367804"/>
                  </a:lnTo>
                  <a:lnTo>
                    <a:pt x="422440" y="366534"/>
                  </a:lnTo>
                  <a:lnTo>
                    <a:pt x="422986" y="366534"/>
                  </a:lnTo>
                  <a:lnTo>
                    <a:pt x="423989" y="363994"/>
                  </a:lnTo>
                  <a:lnTo>
                    <a:pt x="423672" y="362724"/>
                  </a:lnTo>
                  <a:lnTo>
                    <a:pt x="422516" y="361454"/>
                  </a:lnTo>
                  <a:lnTo>
                    <a:pt x="423887" y="360184"/>
                  </a:lnTo>
                  <a:lnTo>
                    <a:pt x="424599" y="360184"/>
                  </a:lnTo>
                  <a:lnTo>
                    <a:pt x="425018" y="357644"/>
                  </a:lnTo>
                  <a:lnTo>
                    <a:pt x="429361" y="357644"/>
                  </a:lnTo>
                  <a:lnTo>
                    <a:pt x="430618" y="360184"/>
                  </a:lnTo>
                  <a:lnTo>
                    <a:pt x="429285" y="362724"/>
                  </a:lnTo>
                  <a:lnTo>
                    <a:pt x="428091" y="365264"/>
                  </a:lnTo>
                  <a:lnTo>
                    <a:pt x="429412" y="370344"/>
                  </a:lnTo>
                  <a:lnTo>
                    <a:pt x="434568" y="370344"/>
                  </a:lnTo>
                  <a:lnTo>
                    <a:pt x="435292" y="372884"/>
                  </a:lnTo>
                  <a:lnTo>
                    <a:pt x="436143" y="375285"/>
                  </a:lnTo>
                  <a:lnTo>
                    <a:pt x="436968" y="376694"/>
                  </a:lnTo>
                  <a:lnTo>
                    <a:pt x="437921" y="377863"/>
                  </a:lnTo>
                  <a:lnTo>
                    <a:pt x="438645" y="377863"/>
                  </a:lnTo>
                  <a:lnTo>
                    <a:pt x="439077" y="379234"/>
                  </a:lnTo>
                  <a:lnTo>
                    <a:pt x="439026" y="381774"/>
                  </a:lnTo>
                  <a:lnTo>
                    <a:pt x="439635" y="381774"/>
                  </a:lnTo>
                  <a:lnTo>
                    <a:pt x="439178" y="383044"/>
                  </a:lnTo>
                  <a:lnTo>
                    <a:pt x="438150" y="383044"/>
                  </a:lnTo>
                  <a:lnTo>
                    <a:pt x="440563" y="384314"/>
                  </a:lnTo>
                  <a:lnTo>
                    <a:pt x="441363" y="385584"/>
                  </a:lnTo>
                  <a:lnTo>
                    <a:pt x="442239" y="384314"/>
                  </a:lnTo>
                  <a:lnTo>
                    <a:pt x="443293" y="384314"/>
                  </a:lnTo>
                  <a:lnTo>
                    <a:pt x="444233" y="383044"/>
                  </a:lnTo>
                  <a:lnTo>
                    <a:pt x="445706" y="381774"/>
                  </a:lnTo>
                  <a:lnTo>
                    <a:pt x="446087" y="380504"/>
                  </a:lnTo>
                  <a:lnTo>
                    <a:pt x="446138" y="379234"/>
                  </a:lnTo>
                  <a:lnTo>
                    <a:pt x="447141" y="380504"/>
                  </a:lnTo>
                  <a:lnTo>
                    <a:pt x="448170" y="380504"/>
                  </a:lnTo>
                  <a:lnTo>
                    <a:pt x="451510" y="379234"/>
                  </a:lnTo>
                  <a:lnTo>
                    <a:pt x="452056" y="377863"/>
                  </a:lnTo>
                  <a:lnTo>
                    <a:pt x="452056" y="376694"/>
                  </a:lnTo>
                  <a:lnTo>
                    <a:pt x="452031" y="374154"/>
                  </a:lnTo>
                  <a:lnTo>
                    <a:pt x="450430" y="374154"/>
                  </a:lnTo>
                  <a:lnTo>
                    <a:pt x="447992" y="372884"/>
                  </a:lnTo>
                  <a:lnTo>
                    <a:pt x="446836" y="372884"/>
                  </a:lnTo>
                  <a:lnTo>
                    <a:pt x="445427" y="374154"/>
                  </a:lnTo>
                  <a:lnTo>
                    <a:pt x="445185" y="375285"/>
                  </a:lnTo>
                  <a:lnTo>
                    <a:pt x="445058" y="376694"/>
                  </a:lnTo>
                  <a:lnTo>
                    <a:pt x="444157" y="376694"/>
                  </a:lnTo>
                  <a:lnTo>
                    <a:pt x="442925" y="375373"/>
                  </a:lnTo>
                  <a:lnTo>
                    <a:pt x="441566" y="376694"/>
                  </a:lnTo>
                  <a:lnTo>
                    <a:pt x="441794" y="375285"/>
                  </a:lnTo>
                  <a:lnTo>
                    <a:pt x="442861" y="375285"/>
                  </a:lnTo>
                  <a:lnTo>
                    <a:pt x="442988" y="375005"/>
                  </a:lnTo>
                  <a:lnTo>
                    <a:pt x="443103" y="374154"/>
                  </a:lnTo>
                  <a:lnTo>
                    <a:pt x="443268" y="372884"/>
                  </a:lnTo>
                  <a:lnTo>
                    <a:pt x="445808" y="372884"/>
                  </a:lnTo>
                  <a:lnTo>
                    <a:pt x="446659" y="371614"/>
                  </a:lnTo>
                  <a:lnTo>
                    <a:pt x="445630" y="369074"/>
                  </a:lnTo>
                  <a:lnTo>
                    <a:pt x="445516" y="367804"/>
                  </a:lnTo>
                  <a:lnTo>
                    <a:pt x="445401" y="366534"/>
                  </a:lnTo>
                  <a:lnTo>
                    <a:pt x="448475" y="365264"/>
                  </a:lnTo>
                  <a:lnTo>
                    <a:pt x="449656" y="366534"/>
                  </a:lnTo>
                  <a:lnTo>
                    <a:pt x="451510" y="367804"/>
                  </a:lnTo>
                  <a:lnTo>
                    <a:pt x="452056" y="367804"/>
                  </a:lnTo>
                  <a:lnTo>
                    <a:pt x="452488" y="369074"/>
                  </a:lnTo>
                  <a:lnTo>
                    <a:pt x="452361" y="371614"/>
                  </a:lnTo>
                  <a:lnTo>
                    <a:pt x="453898" y="372884"/>
                  </a:lnTo>
                  <a:lnTo>
                    <a:pt x="456780" y="374154"/>
                  </a:lnTo>
                  <a:lnTo>
                    <a:pt x="457962" y="374154"/>
                  </a:lnTo>
                  <a:lnTo>
                    <a:pt x="458914" y="372884"/>
                  </a:lnTo>
                  <a:lnTo>
                    <a:pt x="460463" y="372884"/>
                  </a:lnTo>
                  <a:lnTo>
                    <a:pt x="459587" y="374154"/>
                  </a:lnTo>
                  <a:lnTo>
                    <a:pt x="458533" y="375285"/>
                  </a:lnTo>
                  <a:lnTo>
                    <a:pt x="458241" y="376694"/>
                  </a:lnTo>
                  <a:lnTo>
                    <a:pt x="458076" y="377863"/>
                  </a:lnTo>
                  <a:lnTo>
                    <a:pt x="457911" y="377863"/>
                  </a:lnTo>
                  <a:lnTo>
                    <a:pt x="459867" y="379234"/>
                  </a:lnTo>
                  <a:lnTo>
                    <a:pt x="460794" y="379234"/>
                  </a:lnTo>
                  <a:lnTo>
                    <a:pt x="460641" y="380504"/>
                  </a:lnTo>
                  <a:lnTo>
                    <a:pt x="460349" y="381774"/>
                  </a:lnTo>
                  <a:lnTo>
                    <a:pt x="461251" y="384314"/>
                  </a:lnTo>
                  <a:lnTo>
                    <a:pt x="466852" y="384314"/>
                  </a:lnTo>
                  <a:lnTo>
                    <a:pt x="469201" y="386854"/>
                  </a:lnTo>
                  <a:lnTo>
                    <a:pt x="468071" y="388124"/>
                  </a:lnTo>
                  <a:lnTo>
                    <a:pt x="467575" y="389394"/>
                  </a:lnTo>
                  <a:lnTo>
                    <a:pt x="467169" y="389394"/>
                  </a:lnTo>
                  <a:lnTo>
                    <a:pt x="467448" y="391934"/>
                  </a:lnTo>
                  <a:lnTo>
                    <a:pt x="467906" y="393204"/>
                  </a:lnTo>
                  <a:lnTo>
                    <a:pt x="468757" y="394474"/>
                  </a:lnTo>
                  <a:lnTo>
                    <a:pt x="468871" y="394703"/>
                  </a:lnTo>
                  <a:lnTo>
                    <a:pt x="471233" y="399554"/>
                  </a:lnTo>
                  <a:lnTo>
                    <a:pt x="471678" y="399948"/>
                  </a:lnTo>
                  <a:lnTo>
                    <a:pt x="469988" y="403364"/>
                  </a:lnTo>
                  <a:lnTo>
                    <a:pt x="470839" y="404634"/>
                  </a:lnTo>
                  <a:lnTo>
                    <a:pt x="473595" y="405904"/>
                  </a:lnTo>
                  <a:lnTo>
                    <a:pt x="474154" y="405904"/>
                  </a:lnTo>
                  <a:lnTo>
                    <a:pt x="474751" y="404634"/>
                  </a:lnTo>
                  <a:lnTo>
                    <a:pt x="477659" y="404634"/>
                  </a:lnTo>
                  <a:lnTo>
                    <a:pt x="479577" y="407174"/>
                  </a:lnTo>
                  <a:lnTo>
                    <a:pt x="477342" y="410984"/>
                  </a:lnTo>
                  <a:lnTo>
                    <a:pt x="477735" y="412254"/>
                  </a:lnTo>
                  <a:lnTo>
                    <a:pt x="478624" y="414794"/>
                  </a:lnTo>
                  <a:lnTo>
                    <a:pt x="477342" y="414794"/>
                  </a:lnTo>
                  <a:lnTo>
                    <a:pt x="476491" y="416064"/>
                  </a:lnTo>
                  <a:lnTo>
                    <a:pt x="476580" y="418604"/>
                  </a:lnTo>
                  <a:lnTo>
                    <a:pt x="494512" y="418604"/>
                  </a:lnTo>
                  <a:lnTo>
                    <a:pt x="495363" y="417334"/>
                  </a:lnTo>
                  <a:lnTo>
                    <a:pt x="496011" y="416064"/>
                  </a:lnTo>
                  <a:lnTo>
                    <a:pt x="495744" y="414794"/>
                  </a:lnTo>
                  <a:lnTo>
                    <a:pt x="497319" y="414794"/>
                  </a:lnTo>
                  <a:lnTo>
                    <a:pt x="499275" y="413524"/>
                  </a:lnTo>
                  <a:lnTo>
                    <a:pt x="500735" y="409714"/>
                  </a:lnTo>
                  <a:lnTo>
                    <a:pt x="501015" y="408444"/>
                  </a:lnTo>
                  <a:lnTo>
                    <a:pt x="503948" y="408444"/>
                  </a:lnTo>
                  <a:lnTo>
                    <a:pt x="504024" y="405904"/>
                  </a:lnTo>
                  <a:lnTo>
                    <a:pt x="505053" y="404634"/>
                  </a:lnTo>
                  <a:lnTo>
                    <a:pt x="506082" y="403364"/>
                  </a:lnTo>
                  <a:lnTo>
                    <a:pt x="505282" y="403364"/>
                  </a:lnTo>
                  <a:lnTo>
                    <a:pt x="503021" y="400824"/>
                  </a:lnTo>
                  <a:lnTo>
                    <a:pt x="500634" y="399554"/>
                  </a:lnTo>
                  <a:lnTo>
                    <a:pt x="500024" y="397014"/>
                  </a:lnTo>
                  <a:lnTo>
                    <a:pt x="499402" y="394474"/>
                  </a:lnTo>
                  <a:lnTo>
                    <a:pt x="499249" y="394474"/>
                  </a:lnTo>
                  <a:lnTo>
                    <a:pt x="499186" y="394703"/>
                  </a:lnTo>
                  <a:lnTo>
                    <a:pt x="496938" y="397014"/>
                  </a:lnTo>
                  <a:lnTo>
                    <a:pt x="495960" y="395744"/>
                  </a:lnTo>
                  <a:lnTo>
                    <a:pt x="492353" y="398284"/>
                  </a:lnTo>
                  <a:lnTo>
                    <a:pt x="491223" y="398284"/>
                  </a:lnTo>
                  <a:lnTo>
                    <a:pt x="491096" y="399554"/>
                  </a:lnTo>
                  <a:lnTo>
                    <a:pt x="490715" y="398284"/>
                  </a:lnTo>
                  <a:lnTo>
                    <a:pt x="490118" y="397014"/>
                  </a:lnTo>
                  <a:lnTo>
                    <a:pt x="489343" y="397014"/>
                  </a:lnTo>
                  <a:lnTo>
                    <a:pt x="490067" y="395744"/>
                  </a:lnTo>
                  <a:lnTo>
                    <a:pt x="491769" y="395744"/>
                  </a:lnTo>
                  <a:lnTo>
                    <a:pt x="491820" y="394474"/>
                  </a:lnTo>
                  <a:lnTo>
                    <a:pt x="496963" y="394474"/>
                  </a:lnTo>
                  <a:lnTo>
                    <a:pt x="497344" y="393204"/>
                  </a:lnTo>
                  <a:lnTo>
                    <a:pt x="497725" y="393204"/>
                  </a:lnTo>
                  <a:lnTo>
                    <a:pt x="498805" y="394474"/>
                  </a:lnTo>
                  <a:lnTo>
                    <a:pt x="499249" y="394474"/>
                  </a:lnTo>
                  <a:lnTo>
                    <a:pt x="499656" y="393204"/>
                  </a:lnTo>
                  <a:lnTo>
                    <a:pt x="499859" y="394474"/>
                  </a:lnTo>
                  <a:lnTo>
                    <a:pt x="500138" y="394474"/>
                  </a:lnTo>
                  <a:lnTo>
                    <a:pt x="500189" y="394703"/>
                  </a:lnTo>
                  <a:lnTo>
                    <a:pt x="500430" y="395744"/>
                  </a:lnTo>
                  <a:lnTo>
                    <a:pt x="502246" y="397014"/>
                  </a:lnTo>
                  <a:lnTo>
                    <a:pt x="504545" y="395744"/>
                  </a:lnTo>
                  <a:lnTo>
                    <a:pt x="506310" y="395744"/>
                  </a:lnTo>
                  <a:lnTo>
                    <a:pt x="508965" y="394474"/>
                  </a:lnTo>
                  <a:lnTo>
                    <a:pt x="507936" y="393204"/>
                  </a:lnTo>
                  <a:lnTo>
                    <a:pt x="506907" y="391934"/>
                  </a:lnTo>
                  <a:lnTo>
                    <a:pt x="504329" y="389394"/>
                  </a:lnTo>
                  <a:lnTo>
                    <a:pt x="504596" y="389394"/>
                  </a:lnTo>
                  <a:lnTo>
                    <a:pt x="504723" y="388124"/>
                  </a:lnTo>
                  <a:lnTo>
                    <a:pt x="505980" y="385584"/>
                  </a:lnTo>
                  <a:lnTo>
                    <a:pt x="504748" y="385584"/>
                  </a:lnTo>
                  <a:lnTo>
                    <a:pt x="503567" y="383044"/>
                  </a:lnTo>
                  <a:lnTo>
                    <a:pt x="502742" y="383044"/>
                  </a:lnTo>
                  <a:lnTo>
                    <a:pt x="502488" y="381774"/>
                  </a:lnTo>
                  <a:lnTo>
                    <a:pt x="502412" y="380504"/>
                  </a:lnTo>
                  <a:lnTo>
                    <a:pt x="502170" y="380504"/>
                  </a:lnTo>
                  <a:lnTo>
                    <a:pt x="503123" y="379234"/>
                  </a:lnTo>
                  <a:lnTo>
                    <a:pt x="503504" y="377863"/>
                  </a:lnTo>
                  <a:lnTo>
                    <a:pt x="502742" y="376694"/>
                  </a:lnTo>
                  <a:lnTo>
                    <a:pt x="502246" y="375285"/>
                  </a:lnTo>
                  <a:lnTo>
                    <a:pt x="502196" y="375005"/>
                  </a:lnTo>
                  <a:lnTo>
                    <a:pt x="502043" y="374154"/>
                  </a:lnTo>
                  <a:lnTo>
                    <a:pt x="501307" y="375285"/>
                  </a:lnTo>
                  <a:lnTo>
                    <a:pt x="501637" y="375285"/>
                  </a:lnTo>
                  <a:lnTo>
                    <a:pt x="500087" y="376694"/>
                  </a:lnTo>
                  <a:lnTo>
                    <a:pt x="499833" y="377863"/>
                  </a:lnTo>
                  <a:lnTo>
                    <a:pt x="500176" y="379234"/>
                  </a:lnTo>
                  <a:lnTo>
                    <a:pt x="499008" y="379234"/>
                  </a:lnTo>
                  <a:lnTo>
                    <a:pt x="498589" y="377863"/>
                  </a:lnTo>
                  <a:lnTo>
                    <a:pt x="496366" y="375285"/>
                  </a:lnTo>
                  <a:lnTo>
                    <a:pt x="495388" y="374154"/>
                  </a:lnTo>
                  <a:lnTo>
                    <a:pt x="493306" y="374154"/>
                  </a:lnTo>
                  <a:lnTo>
                    <a:pt x="489991" y="375285"/>
                  </a:lnTo>
                  <a:lnTo>
                    <a:pt x="489292" y="375285"/>
                  </a:lnTo>
                  <a:lnTo>
                    <a:pt x="489267" y="375005"/>
                  </a:lnTo>
                  <a:lnTo>
                    <a:pt x="489165" y="374154"/>
                  </a:lnTo>
                  <a:lnTo>
                    <a:pt x="490093" y="372884"/>
                  </a:lnTo>
                  <a:lnTo>
                    <a:pt x="490220" y="371614"/>
                  </a:lnTo>
                  <a:lnTo>
                    <a:pt x="496544" y="371614"/>
                  </a:lnTo>
                  <a:lnTo>
                    <a:pt x="497395" y="370344"/>
                  </a:lnTo>
                  <a:lnTo>
                    <a:pt x="496938" y="370344"/>
                  </a:lnTo>
                  <a:lnTo>
                    <a:pt x="495084" y="367804"/>
                  </a:lnTo>
                  <a:lnTo>
                    <a:pt x="496417" y="366534"/>
                  </a:lnTo>
                  <a:lnTo>
                    <a:pt x="496404" y="365264"/>
                  </a:lnTo>
                  <a:lnTo>
                    <a:pt x="496392" y="363994"/>
                  </a:lnTo>
                  <a:lnTo>
                    <a:pt x="496595" y="363994"/>
                  </a:lnTo>
                  <a:lnTo>
                    <a:pt x="496747" y="365264"/>
                  </a:lnTo>
                  <a:lnTo>
                    <a:pt x="498144" y="365264"/>
                  </a:lnTo>
                  <a:lnTo>
                    <a:pt x="498424" y="366534"/>
                  </a:lnTo>
                  <a:lnTo>
                    <a:pt x="497344" y="367804"/>
                  </a:lnTo>
                  <a:lnTo>
                    <a:pt x="497344" y="369074"/>
                  </a:lnTo>
                  <a:lnTo>
                    <a:pt x="501015" y="371614"/>
                  </a:lnTo>
                  <a:lnTo>
                    <a:pt x="505155" y="369074"/>
                  </a:lnTo>
                  <a:lnTo>
                    <a:pt x="505523" y="366534"/>
                  </a:lnTo>
                  <a:lnTo>
                    <a:pt x="505650" y="365264"/>
                  </a:lnTo>
                  <a:lnTo>
                    <a:pt x="508114" y="365264"/>
                  </a:lnTo>
                  <a:lnTo>
                    <a:pt x="508203" y="363994"/>
                  </a:lnTo>
                  <a:lnTo>
                    <a:pt x="508292" y="362724"/>
                  </a:lnTo>
                  <a:lnTo>
                    <a:pt x="510044" y="362724"/>
                  </a:lnTo>
                  <a:lnTo>
                    <a:pt x="511048" y="363994"/>
                  </a:lnTo>
                  <a:lnTo>
                    <a:pt x="512635" y="365264"/>
                  </a:lnTo>
                  <a:lnTo>
                    <a:pt x="513994" y="363994"/>
                  </a:lnTo>
                  <a:lnTo>
                    <a:pt x="514286" y="362724"/>
                  </a:lnTo>
                  <a:lnTo>
                    <a:pt x="514388" y="361454"/>
                  </a:lnTo>
                  <a:lnTo>
                    <a:pt x="514692" y="362724"/>
                  </a:lnTo>
                  <a:lnTo>
                    <a:pt x="515048" y="361454"/>
                  </a:lnTo>
                  <a:lnTo>
                    <a:pt x="515899" y="360184"/>
                  </a:lnTo>
                  <a:lnTo>
                    <a:pt x="513842" y="360184"/>
                  </a:lnTo>
                  <a:lnTo>
                    <a:pt x="512889" y="357644"/>
                  </a:lnTo>
                  <a:lnTo>
                    <a:pt x="516750" y="357644"/>
                  </a:lnTo>
                  <a:lnTo>
                    <a:pt x="518782" y="352564"/>
                  </a:lnTo>
                  <a:lnTo>
                    <a:pt x="519887" y="353834"/>
                  </a:lnTo>
                  <a:lnTo>
                    <a:pt x="520687" y="355104"/>
                  </a:lnTo>
                  <a:lnTo>
                    <a:pt x="520839" y="355104"/>
                  </a:lnTo>
                  <a:lnTo>
                    <a:pt x="520865" y="357644"/>
                  </a:lnTo>
                  <a:lnTo>
                    <a:pt x="521144" y="357644"/>
                  </a:lnTo>
                  <a:lnTo>
                    <a:pt x="521042" y="358914"/>
                  </a:lnTo>
                  <a:lnTo>
                    <a:pt x="519633" y="360184"/>
                  </a:lnTo>
                  <a:lnTo>
                    <a:pt x="522427" y="362724"/>
                  </a:lnTo>
                  <a:lnTo>
                    <a:pt x="521246" y="363994"/>
                  </a:lnTo>
                  <a:lnTo>
                    <a:pt x="521093" y="363994"/>
                  </a:lnTo>
                  <a:lnTo>
                    <a:pt x="520141" y="365264"/>
                  </a:lnTo>
                  <a:lnTo>
                    <a:pt x="519684" y="365264"/>
                  </a:lnTo>
                  <a:lnTo>
                    <a:pt x="519239" y="366534"/>
                  </a:lnTo>
                  <a:lnTo>
                    <a:pt x="518363" y="367804"/>
                  </a:lnTo>
                  <a:lnTo>
                    <a:pt x="520865" y="370344"/>
                  </a:lnTo>
                  <a:lnTo>
                    <a:pt x="521817" y="371614"/>
                  </a:lnTo>
                  <a:lnTo>
                    <a:pt x="525564" y="371614"/>
                  </a:lnTo>
                  <a:lnTo>
                    <a:pt x="525284" y="369074"/>
                  </a:lnTo>
                  <a:lnTo>
                    <a:pt x="523633" y="366534"/>
                  </a:lnTo>
                  <a:lnTo>
                    <a:pt x="523354" y="365264"/>
                  </a:lnTo>
                  <a:lnTo>
                    <a:pt x="526389" y="365264"/>
                  </a:lnTo>
                  <a:lnTo>
                    <a:pt x="527164" y="367804"/>
                  </a:lnTo>
                  <a:lnTo>
                    <a:pt x="526262" y="370344"/>
                  </a:lnTo>
                  <a:lnTo>
                    <a:pt x="528574" y="372884"/>
                  </a:lnTo>
                  <a:lnTo>
                    <a:pt x="528066" y="374154"/>
                  </a:lnTo>
                  <a:lnTo>
                    <a:pt x="527519" y="374154"/>
                  </a:lnTo>
                  <a:lnTo>
                    <a:pt x="524954" y="372884"/>
                  </a:lnTo>
                  <a:lnTo>
                    <a:pt x="524916" y="375285"/>
                  </a:lnTo>
                  <a:lnTo>
                    <a:pt x="524116" y="376694"/>
                  </a:lnTo>
                  <a:lnTo>
                    <a:pt x="523392" y="377863"/>
                  </a:lnTo>
                  <a:lnTo>
                    <a:pt x="521868" y="377863"/>
                  </a:lnTo>
                  <a:lnTo>
                    <a:pt x="522871" y="379234"/>
                  </a:lnTo>
                  <a:lnTo>
                    <a:pt x="523608" y="380504"/>
                  </a:lnTo>
                  <a:lnTo>
                    <a:pt x="523405" y="380504"/>
                  </a:lnTo>
                  <a:lnTo>
                    <a:pt x="522871" y="383044"/>
                  </a:lnTo>
                  <a:lnTo>
                    <a:pt x="524408" y="385584"/>
                  </a:lnTo>
                  <a:lnTo>
                    <a:pt x="526643" y="384314"/>
                  </a:lnTo>
                  <a:lnTo>
                    <a:pt x="528726" y="384314"/>
                  </a:lnTo>
                  <a:lnTo>
                    <a:pt x="528853" y="385584"/>
                  </a:lnTo>
                  <a:lnTo>
                    <a:pt x="529107" y="385584"/>
                  </a:lnTo>
                  <a:lnTo>
                    <a:pt x="530758" y="384314"/>
                  </a:lnTo>
                  <a:lnTo>
                    <a:pt x="531863" y="386854"/>
                  </a:lnTo>
                  <a:lnTo>
                    <a:pt x="533946" y="386854"/>
                  </a:lnTo>
                  <a:lnTo>
                    <a:pt x="534098" y="385584"/>
                  </a:lnTo>
                  <a:lnTo>
                    <a:pt x="535432" y="385584"/>
                  </a:lnTo>
                  <a:lnTo>
                    <a:pt x="536359" y="386854"/>
                  </a:lnTo>
                  <a:lnTo>
                    <a:pt x="538518" y="388124"/>
                  </a:lnTo>
                  <a:lnTo>
                    <a:pt x="539013" y="386854"/>
                  </a:lnTo>
                  <a:lnTo>
                    <a:pt x="539648" y="386854"/>
                  </a:lnTo>
                  <a:lnTo>
                    <a:pt x="541528" y="385584"/>
                  </a:lnTo>
                  <a:lnTo>
                    <a:pt x="541324" y="384314"/>
                  </a:lnTo>
                  <a:lnTo>
                    <a:pt x="541121" y="383044"/>
                  </a:lnTo>
                  <a:lnTo>
                    <a:pt x="542099" y="380504"/>
                  </a:lnTo>
                  <a:lnTo>
                    <a:pt x="540194" y="380504"/>
                  </a:lnTo>
                  <a:lnTo>
                    <a:pt x="538835" y="377863"/>
                  </a:lnTo>
                  <a:lnTo>
                    <a:pt x="537425" y="377863"/>
                  </a:lnTo>
                  <a:lnTo>
                    <a:pt x="538899" y="375285"/>
                  </a:lnTo>
                  <a:lnTo>
                    <a:pt x="538340" y="375285"/>
                  </a:lnTo>
                  <a:lnTo>
                    <a:pt x="537286" y="374154"/>
                  </a:lnTo>
                  <a:lnTo>
                    <a:pt x="536663" y="374154"/>
                  </a:lnTo>
                  <a:lnTo>
                    <a:pt x="536181" y="372884"/>
                  </a:lnTo>
                  <a:lnTo>
                    <a:pt x="536562" y="371614"/>
                  </a:lnTo>
                  <a:lnTo>
                    <a:pt x="538187" y="371614"/>
                  </a:lnTo>
                  <a:lnTo>
                    <a:pt x="538441" y="372884"/>
                  </a:lnTo>
                  <a:lnTo>
                    <a:pt x="538391" y="374154"/>
                  </a:lnTo>
                  <a:lnTo>
                    <a:pt x="539000" y="375285"/>
                  </a:lnTo>
                  <a:lnTo>
                    <a:pt x="541578" y="376694"/>
                  </a:lnTo>
                  <a:lnTo>
                    <a:pt x="541883" y="376694"/>
                  </a:lnTo>
                  <a:lnTo>
                    <a:pt x="541553" y="379234"/>
                  </a:lnTo>
                  <a:lnTo>
                    <a:pt x="542455" y="379234"/>
                  </a:lnTo>
                  <a:lnTo>
                    <a:pt x="543864" y="380504"/>
                  </a:lnTo>
                  <a:lnTo>
                    <a:pt x="545122" y="380504"/>
                  </a:lnTo>
                  <a:lnTo>
                    <a:pt x="546404" y="371614"/>
                  </a:lnTo>
                  <a:lnTo>
                    <a:pt x="548246" y="358914"/>
                  </a:lnTo>
                  <a:lnTo>
                    <a:pt x="548982" y="353834"/>
                  </a:lnTo>
                  <a:lnTo>
                    <a:pt x="548805" y="353834"/>
                  </a:lnTo>
                  <a:lnTo>
                    <a:pt x="546328" y="352564"/>
                  </a:lnTo>
                  <a:lnTo>
                    <a:pt x="545744" y="355104"/>
                  </a:lnTo>
                  <a:lnTo>
                    <a:pt x="543433" y="356374"/>
                  </a:lnTo>
                  <a:lnTo>
                    <a:pt x="542480" y="358914"/>
                  </a:lnTo>
                  <a:lnTo>
                    <a:pt x="541680" y="358914"/>
                  </a:lnTo>
                  <a:lnTo>
                    <a:pt x="540969" y="357644"/>
                  </a:lnTo>
                  <a:lnTo>
                    <a:pt x="540131" y="355104"/>
                  </a:lnTo>
                  <a:lnTo>
                    <a:pt x="539064" y="355104"/>
                  </a:lnTo>
                  <a:lnTo>
                    <a:pt x="537756" y="357644"/>
                  </a:lnTo>
                  <a:lnTo>
                    <a:pt x="535901" y="356374"/>
                  </a:lnTo>
                  <a:lnTo>
                    <a:pt x="534847" y="355104"/>
                  </a:lnTo>
                  <a:lnTo>
                    <a:pt x="533641" y="355104"/>
                  </a:lnTo>
                  <a:lnTo>
                    <a:pt x="533793" y="353834"/>
                  </a:lnTo>
                  <a:lnTo>
                    <a:pt x="534504" y="353834"/>
                  </a:lnTo>
                  <a:lnTo>
                    <a:pt x="534974" y="352564"/>
                  </a:lnTo>
                  <a:lnTo>
                    <a:pt x="536460" y="353834"/>
                  </a:lnTo>
                  <a:lnTo>
                    <a:pt x="539724" y="353834"/>
                  </a:lnTo>
                  <a:lnTo>
                    <a:pt x="539965" y="353834"/>
                  </a:lnTo>
                  <a:lnTo>
                    <a:pt x="542734" y="353834"/>
                  </a:lnTo>
                  <a:lnTo>
                    <a:pt x="543991" y="353834"/>
                  </a:lnTo>
                  <a:lnTo>
                    <a:pt x="543090" y="352564"/>
                  </a:lnTo>
                  <a:lnTo>
                    <a:pt x="542175" y="351294"/>
                  </a:lnTo>
                  <a:lnTo>
                    <a:pt x="541731" y="350024"/>
                  </a:lnTo>
                  <a:lnTo>
                    <a:pt x="541172" y="350024"/>
                  </a:lnTo>
                  <a:lnTo>
                    <a:pt x="541858" y="348754"/>
                  </a:lnTo>
                  <a:lnTo>
                    <a:pt x="540245" y="347484"/>
                  </a:lnTo>
                  <a:lnTo>
                    <a:pt x="539369" y="347484"/>
                  </a:lnTo>
                  <a:lnTo>
                    <a:pt x="538721" y="348754"/>
                  </a:lnTo>
                  <a:lnTo>
                    <a:pt x="538264" y="347484"/>
                  </a:lnTo>
                  <a:lnTo>
                    <a:pt x="538111" y="347484"/>
                  </a:lnTo>
                  <a:lnTo>
                    <a:pt x="535698" y="346214"/>
                  </a:lnTo>
                  <a:lnTo>
                    <a:pt x="534593" y="347484"/>
                  </a:lnTo>
                  <a:lnTo>
                    <a:pt x="529932" y="351294"/>
                  </a:lnTo>
                  <a:lnTo>
                    <a:pt x="525665" y="350024"/>
                  </a:lnTo>
                  <a:lnTo>
                    <a:pt x="528675" y="350024"/>
                  </a:lnTo>
                  <a:lnTo>
                    <a:pt x="528548" y="348754"/>
                  </a:lnTo>
                  <a:lnTo>
                    <a:pt x="528447" y="347484"/>
                  </a:lnTo>
                  <a:lnTo>
                    <a:pt x="529678" y="346214"/>
                  </a:lnTo>
                  <a:lnTo>
                    <a:pt x="533438" y="346214"/>
                  </a:lnTo>
                  <a:lnTo>
                    <a:pt x="535330" y="344944"/>
                  </a:lnTo>
                  <a:lnTo>
                    <a:pt x="535025" y="344944"/>
                  </a:lnTo>
                  <a:lnTo>
                    <a:pt x="534797" y="343674"/>
                  </a:lnTo>
                  <a:lnTo>
                    <a:pt x="537108" y="343674"/>
                  </a:lnTo>
                  <a:lnTo>
                    <a:pt x="537540" y="344944"/>
                  </a:lnTo>
                  <a:lnTo>
                    <a:pt x="540600" y="344944"/>
                  </a:lnTo>
                  <a:lnTo>
                    <a:pt x="544309" y="341134"/>
                  </a:lnTo>
                  <a:lnTo>
                    <a:pt x="544182" y="339864"/>
                  </a:lnTo>
                  <a:lnTo>
                    <a:pt x="544118" y="339128"/>
                  </a:lnTo>
                  <a:lnTo>
                    <a:pt x="546049" y="339864"/>
                  </a:lnTo>
                  <a:lnTo>
                    <a:pt x="548728" y="338594"/>
                  </a:lnTo>
                  <a:lnTo>
                    <a:pt x="550633" y="338594"/>
                  </a:lnTo>
                  <a:lnTo>
                    <a:pt x="549059" y="336054"/>
                  </a:lnTo>
                  <a:lnTo>
                    <a:pt x="548335" y="336054"/>
                  </a:lnTo>
                  <a:lnTo>
                    <a:pt x="547674" y="334784"/>
                  </a:lnTo>
                  <a:lnTo>
                    <a:pt x="547624" y="333514"/>
                  </a:lnTo>
                  <a:lnTo>
                    <a:pt x="549186" y="333514"/>
                  </a:lnTo>
                  <a:lnTo>
                    <a:pt x="550113" y="332244"/>
                  </a:lnTo>
                  <a:lnTo>
                    <a:pt x="551992" y="332244"/>
                  </a:lnTo>
                  <a:lnTo>
                    <a:pt x="552577" y="328434"/>
                  </a:lnTo>
                  <a:lnTo>
                    <a:pt x="553161" y="324624"/>
                  </a:lnTo>
                  <a:lnTo>
                    <a:pt x="553554" y="322084"/>
                  </a:lnTo>
                  <a:lnTo>
                    <a:pt x="552475" y="322084"/>
                  </a:lnTo>
                  <a:lnTo>
                    <a:pt x="551370" y="323354"/>
                  </a:lnTo>
                  <a:lnTo>
                    <a:pt x="550633" y="324624"/>
                  </a:lnTo>
                  <a:lnTo>
                    <a:pt x="549757" y="324624"/>
                  </a:lnTo>
                  <a:lnTo>
                    <a:pt x="550392" y="323354"/>
                  </a:lnTo>
                  <a:lnTo>
                    <a:pt x="550913" y="323354"/>
                  </a:lnTo>
                  <a:lnTo>
                    <a:pt x="550367" y="320814"/>
                  </a:lnTo>
                  <a:lnTo>
                    <a:pt x="550392" y="319544"/>
                  </a:lnTo>
                  <a:lnTo>
                    <a:pt x="550418" y="318274"/>
                  </a:lnTo>
                  <a:lnTo>
                    <a:pt x="554024" y="318274"/>
                  </a:lnTo>
                  <a:lnTo>
                    <a:pt x="554418" y="315734"/>
                  </a:lnTo>
                  <a:close/>
                </a:path>
                <a:path w="3480435" h="419100">
                  <a:moveTo>
                    <a:pt x="566356" y="237299"/>
                  </a:moveTo>
                  <a:lnTo>
                    <a:pt x="565848" y="238048"/>
                  </a:lnTo>
                  <a:lnTo>
                    <a:pt x="565556" y="240512"/>
                  </a:lnTo>
                  <a:lnTo>
                    <a:pt x="565581" y="242671"/>
                  </a:lnTo>
                  <a:lnTo>
                    <a:pt x="566356" y="237299"/>
                  </a:lnTo>
                  <a:close/>
                </a:path>
                <a:path w="3480435" h="419100">
                  <a:moveTo>
                    <a:pt x="567004" y="232854"/>
                  </a:moveTo>
                  <a:lnTo>
                    <a:pt x="566661" y="233210"/>
                  </a:lnTo>
                  <a:lnTo>
                    <a:pt x="566331" y="233781"/>
                  </a:lnTo>
                  <a:lnTo>
                    <a:pt x="565848" y="233934"/>
                  </a:lnTo>
                  <a:lnTo>
                    <a:pt x="565848" y="234911"/>
                  </a:lnTo>
                  <a:lnTo>
                    <a:pt x="563753" y="235127"/>
                  </a:lnTo>
                  <a:lnTo>
                    <a:pt x="562419" y="234238"/>
                  </a:lnTo>
                  <a:lnTo>
                    <a:pt x="562063" y="233984"/>
                  </a:lnTo>
                  <a:lnTo>
                    <a:pt x="560273" y="231546"/>
                  </a:lnTo>
                  <a:lnTo>
                    <a:pt x="557771" y="232054"/>
                  </a:lnTo>
                  <a:lnTo>
                    <a:pt x="553897" y="233438"/>
                  </a:lnTo>
                  <a:lnTo>
                    <a:pt x="555434" y="235623"/>
                  </a:lnTo>
                  <a:lnTo>
                    <a:pt x="555180" y="237502"/>
                  </a:lnTo>
                  <a:lnTo>
                    <a:pt x="555332" y="238328"/>
                  </a:lnTo>
                  <a:lnTo>
                    <a:pt x="554380" y="238328"/>
                  </a:lnTo>
                  <a:lnTo>
                    <a:pt x="553529" y="238760"/>
                  </a:lnTo>
                  <a:lnTo>
                    <a:pt x="551091" y="242290"/>
                  </a:lnTo>
                  <a:lnTo>
                    <a:pt x="551421" y="243649"/>
                  </a:lnTo>
                  <a:lnTo>
                    <a:pt x="553897" y="245110"/>
                  </a:lnTo>
                  <a:lnTo>
                    <a:pt x="555980" y="246316"/>
                  </a:lnTo>
                  <a:lnTo>
                    <a:pt x="557364" y="245960"/>
                  </a:lnTo>
                  <a:lnTo>
                    <a:pt x="559130" y="243103"/>
                  </a:lnTo>
                  <a:lnTo>
                    <a:pt x="559130" y="242519"/>
                  </a:lnTo>
                  <a:lnTo>
                    <a:pt x="559181" y="241947"/>
                  </a:lnTo>
                  <a:lnTo>
                    <a:pt x="559346" y="242023"/>
                  </a:lnTo>
                  <a:lnTo>
                    <a:pt x="562584" y="242900"/>
                  </a:lnTo>
                  <a:lnTo>
                    <a:pt x="562508" y="240068"/>
                  </a:lnTo>
                  <a:lnTo>
                    <a:pt x="564692" y="236867"/>
                  </a:lnTo>
                  <a:lnTo>
                    <a:pt x="564349" y="236004"/>
                  </a:lnTo>
                  <a:lnTo>
                    <a:pt x="565200" y="236651"/>
                  </a:lnTo>
                  <a:lnTo>
                    <a:pt x="565607" y="236943"/>
                  </a:lnTo>
                  <a:lnTo>
                    <a:pt x="566000" y="236918"/>
                  </a:lnTo>
                  <a:lnTo>
                    <a:pt x="566407" y="236918"/>
                  </a:lnTo>
                  <a:lnTo>
                    <a:pt x="567004" y="232854"/>
                  </a:lnTo>
                  <a:close/>
                </a:path>
                <a:path w="3480435" h="419100">
                  <a:moveTo>
                    <a:pt x="568413" y="223266"/>
                  </a:moveTo>
                  <a:lnTo>
                    <a:pt x="567258" y="223774"/>
                  </a:lnTo>
                  <a:lnTo>
                    <a:pt x="566026" y="224015"/>
                  </a:lnTo>
                  <a:lnTo>
                    <a:pt x="565404" y="224853"/>
                  </a:lnTo>
                  <a:lnTo>
                    <a:pt x="564997" y="225501"/>
                  </a:lnTo>
                  <a:lnTo>
                    <a:pt x="564553" y="226225"/>
                  </a:lnTo>
                  <a:lnTo>
                    <a:pt x="562343" y="225196"/>
                  </a:lnTo>
                  <a:lnTo>
                    <a:pt x="563346" y="226733"/>
                  </a:lnTo>
                  <a:lnTo>
                    <a:pt x="563867" y="227507"/>
                  </a:lnTo>
                  <a:lnTo>
                    <a:pt x="563346" y="229120"/>
                  </a:lnTo>
                  <a:lnTo>
                    <a:pt x="565607" y="229298"/>
                  </a:lnTo>
                  <a:lnTo>
                    <a:pt x="565975" y="229692"/>
                  </a:lnTo>
                  <a:lnTo>
                    <a:pt x="566432" y="229920"/>
                  </a:lnTo>
                  <a:lnTo>
                    <a:pt x="566508" y="230416"/>
                  </a:lnTo>
                  <a:lnTo>
                    <a:pt x="566775" y="230797"/>
                  </a:lnTo>
                  <a:lnTo>
                    <a:pt x="567258" y="231076"/>
                  </a:lnTo>
                  <a:lnTo>
                    <a:pt x="568413" y="223266"/>
                  </a:lnTo>
                  <a:close/>
                </a:path>
                <a:path w="3480435" h="419100">
                  <a:moveTo>
                    <a:pt x="579628" y="146253"/>
                  </a:moveTo>
                  <a:lnTo>
                    <a:pt x="577519" y="145351"/>
                  </a:lnTo>
                  <a:lnTo>
                    <a:pt x="575919" y="146278"/>
                  </a:lnTo>
                  <a:lnTo>
                    <a:pt x="575970" y="148336"/>
                  </a:lnTo>
                  <a:lnTo>
                    <a:pt x="575995" y="149936"/>
                  </a:lnTo>
                  <a:lnTo>
                    <a:pt x="577202" y="151498"/>
                  </a:lnTo>
                  <a:lnTo>
                    <a:pt x="578675" y="152755"/>
                  </a:lnTo>
                  <a:lnTo>
                    <a:pt x="579628" y="146253"/>
                  </a:lnTo>
                  <a:close/>
                </a:path>
                <a:path w="3480435" h="419100">
                  <a:moveTo>
                    <a:pt x="579678" y="134480"/>
                  </a:moveTo>
                  <a:lnTo>
                    <a:pt x="579437" y="134302"/>
                  </a:lnTo>
                  <a:lnTo>
                    <a:pt x="579158" y="134124"/>
                  </a:lnTo>
                  <a:lnTo>
                    <a:pt x="578904" y="133946"/>
                  </a:lnTo>
                  <a:lnTo>
                    <a:pt x="578827" y="134124"/>
                  </a:lnTo>
                  <a:lnTo>
                    <a:pt x="578675" y="134429"/>
                  </a:lnTo>
                  <a:lnTo>
                    <a:pt x="578929" y="134734"/>
                  </a:lnTo>
                  <a:lnTo>
                    <a:pt x="579234" y="134899"/>
                  </a:lnTo>
                  <a:lnTo>
                    <a:pt x="579488" y="135077"/>
                  </a:lnTo>
                  <a:lnTo>
                    <a:pt x="579539" y="134874"/>
                  </a:lnTo>
                  <a:lnTo>
                    <a:pt x="579602" y="134708"/>
                  </a:lnTo>
                  <a:lnTo>
                    <a:pt x="579678" y="134480"/>
                  </a:lnTo>
                  <a:close/>
                </a:path>
                <a:path w="3480435" h="419100">
                  <a:moveTo>
                    <a:pt x="585406" y="104914"/>
                  </a:moveTo>
                  <a:lnTo>
                    <a:pt x="584631" y="104914"/>
                  </a:lnTo>
                  <a:lnTo>
                    <a:pt x="585228" y="106184"/>
                  </a:lnTo>
                  <a:lnTo>
                    <a:pt x="585406" y="104914"/>
                  </a:lnTo>
                  <a:close/>
                </a:path>
                <a:path w="3480435" h="419100">
                  <a:moveTo>
                    <a:pt x="587616" y="89674"/>
                  </a:moveTo>
                  <a:lnTo>
                    <a:pt x="586714" y="88404"/>
                  </a:lnTo>
                  <a:lnTo>
                    <a:pt x="584454" y="88404"/>
                  </a:lnTo>
                  <a:lnTo>
                    <a:pt x="583577" y="89674"/>
                  </a:lnTo>
                  <a:lnTo>
                    <a:pt x="583971" y="88404"/>
                  </a:lnTo>
                  <a:lnTo>
                    <a:pt x="583857" y="84594"/>
                  </a:lnTo>
                  <a:lnTo>
                    <a:pt x="582091" y="83324"/>
                  </a:lnTo>
                  <a:lnTo>
                    <a:pt x="580136" y="84226"/>
                  </a:lnTo>
                  <a:lnTo>
                    <a:pt x="580136" y="90944"/>
                  </a:lnTo>
                  <a:lnTo>
                    <a:pt x="579882" y="92214"/>
                  </a:lnTo>
                  <a:lnTo>
                    <a:pt x="578459" y="93484"/>
                  </a:lnTo>
                  <a:lnTo>
                    <a:pt x="576567" y="98564"/>
                  </a:lnTo>
                  <a:lnTo>
                    <a:pt x="577532" y="100088"/>
                  </a:lnTo>
                  <a:lnTo>
                    <a:pt x="574814" y="98564"/>
                  </a:lnTo>
                  <a:lnTo>
                    <a:pt x="576795" y="97294"/>
                  </a:lnTo>
                  <a:lnTo>
                    <a:pt x="575386" y="94754"/>
                  </a:lnTo>
                  <a:lnTo>
                    <a:pt x="575068" y="94754"/>
                  </a:lnTo>
                  <a:lnTo>
                    <a:pt x="572757" y="93484"/>
                  </a:lnTo>
                  <a:lnTo>
                    <a:pt x="573036" y="92214"/>
                  </a:lnTo>
                  <a:lnTo>
                    <a:pt x="573862" y="88404"/>
                  </a:lnTo>
                  <a:lnTo>
                    <a:pt x="573887" y="87134"/>
                  </a:lnTo>
                  <a:lnTo>
                    <a:pt x="575614" y="87134"/>
                  </a:lnTo>
                  <a:lnTo>
                    <a:pt x="575437" y="88404"/>
                  </a:lnTo>
                  <a:lnTo>
                    <a:pt x="575322" y="90944"/>
                  </a:lnTo>
                  <a:lnTo>
                    <a:pt x="580136" y="90944"/>
                  </a:lnTo>
                  <a:lnTo>
                    <a:pt x="580136" y="84226"/>
                  </a:lnTo>
                  <a:lnTo>
                    <a:pt x="579310" y="84594"/>
                  </a:lnTo>
                  <a:lnTo>
                    <a:pt x="580364" y="83324"/>
                  </a:lnTo>
                  <a:lnTo>
                    <a:pt x="581672" y="83324"/>
                  </a:lnTo>
                  <a:lnTo>
                    <a:pt x="582726" y="80784"/>
                  </a:lnTo>
                  <a:lnTo>
                    <a:pt x="582498" y="80784"/>
                  </a:lnTo>
                  <a:lnTo>
                    <a:pt x="581964" y="78244"/>
                  </a:lnTo>
                  <a:lnTo>
                    <a:pt x="581164" y="75704"/>
                  </a:lnTo>
                  <a:lnTo>
                    <a:pt x="578205" y="73164"/>
                  </a:lnTo>
                  <a:lnTo>
                    <a:pt x="576973" y="73164"/>
                  </a:lnTo>
                  <a:lnTo>
                    <a:pt x="575716" y="71894"/>
                  </a:lnTo>
                  <a:lnTo>
                    <a:pt x="576249" y="71894"/>
                  </a:lnTo>
                  <a:lnTo>
                    <a:pt x="574890" y="69354"/>
                  </a:lnTo>
                  <a:lnTo>
                    <a:pt x="575614" y="68084"/>
                  </a:lnTo>
                  <a:lnTo>
                    <a:pt x="573760" y="66814"/>
                  </a:lnTo>
                  <a:lnTo>
                    <a:pt x="572376" y="65544"/>
                  </a:lnTo>
                  <a:lnTo>
                    <a:pt x="571982" y="65544"/>
                  </a:lnTo>
                  <a:lnTo>
                    <a:pt x="571982" y="86423"/>
                  </a:lnTo>
                  <a:lnTo>
                    <a:pt x="570496" y="85864"/>
                  </a:lnTo>
                  <a:lnTo>
                    <a:pt x="569950" y="85864"/>
                  </a:lnTo>
                  <a:lnTo>
                    <a:pt x="570064" y="84594"/>
                  </a:lnTo>
                  <a:lnTo>
                    <a:pt x="570547" y="85864"/>
                  </a:lnTo>
                  <a:lnTo>
                    <a:pt x="571550" y="85864"/>
                  </a:lnTo>
                  <a:lnTo>
                    <a:pt x="571982" y="86423"/>
                  </a:lnTo>
                  <a:lnTo>
                    <a:pt x="571982" y="65544"/>
                  </a:lnTo>
                  <a:lnTo>
                    <a:pt x="571322" y="65544"/>
                  </a:lnTo>
                  <a:lnTo>
                    <a:pt x="568566" y="66814"/>
                  </a:lnTo>
                  <a:lnTo>
                    <a:pt x="566559" y="66814"/>
                  </a:lnTo>
                  <a:lnTo>
                    <a:pt x="567461" y="69354"/>
                  </a:lnTo>
                  <a:lnTo>
                    <a:pt x="566724" y="70624"/>
                  </a:lnTo>
                  <a:lnTo>
                    <a:pt x="568032" y="71894"/>
                  </a:lnTo>
                  <a:lnTo>
                    <a:pt x="568934" y="74434"/>
                  </a:lnTo>
                  <a:lnTo>
                    <a:pt x="569988" y="74434"/>
                  </a:lnTo>
                  <a:lnTo>
                    <a:pt x="569569" y="75704"/>
                  </a:lnTo>
                  <a:lnTo>
                    <a:pt x="569569" y="137934"/>
                  </a:lnTo>
                  <a:lnTo>
                    <a:pt x="568058" y="141744"/>
                  </a:lnTo>
                  <a:lnTo>
                    <a:pt x="566902" y="141744"/>
                  </a:lnTo>
                  <a:lnTo>
                    <a:pt x="566483" y="140474"/>
                  </a:lnTo>
                  <a:lnTo>
                    <a:pt x="566051" y="139204"/>
                  </a:lnTo>
                  <a:lnTo>
                    <a:pt x="564819" y="136664"/>
                  </a:lnTo>
                  <a:lnTo>
                    <a:pt x="562038" y="136664"/>
                  </a:lnTo>
                  <a:lnTo>
                    <a:pt x="562089" y="135394"/>
                  </a:lnTo>
                  <a:lnTo>
                    <a:pt x="560578" y="132854"/>
                  </a:lnTo>
                  <a:lnTo>
                    <a:pt x="561835" y="131584"/>
                  </a:lnTo>
                  <a:lnTo>
                    <a:pt x="562394" y="131584"/>
                  </a:lnTo>
                  <a:lnTo>
                    <a:pt x="563143" y="132854"/>
                  </a:lnTo>
                  <a:lnTo>
                    <a:pt x="564248" y="131584"/>
                  </a:lnTo>
                  <a:lnTo>
                    <a:pt x="564642" y="131584"/>
                  </a:lnTo>
                  <a:lnTo>
                    <a:pt x="565404" y="132854"/>
                  </a:lnTo>
                  <a:lnTo>
                    <a:pt x="565924" y="134124"/>
                  </a:lnTo>
                  <a:lnTo>
                    <a:pt x="565670" y="134124"/>
                  </a:lnTo>
                  <a:lnTo>
                    <a:pt x="566661" y="135394"/>
                  </a:lnTo>
                  <a:lnTo>
                    <a:pt x="568490" y="135394"/>
                  </a:lnTo>
                  <a:lnTo>
                    <a:pt x="569569" y="137934"/>
                  </a:lnTo>
                  <a:lnTo>
                    <a:pt x="569569" y="75704"/>
                  </a:lnTo>
                  <a:lnTo>
                    <a:pt x="569010" y="75704"/>
                  </a:lnTo>
                  <a:lnTo>
                    <a:pt x="568540" y="76974"/>
                  </a:lnTo>
                  <a:lnTo>
                    <a:pt x="568464" y="78244"/>
                  </a:lnTo>
                  <a:lnTo>
                    <a:pt x="567410" y="75704"/>
                  </a:lnTo>
                  <a:lnTo>
                    <a:pt x="566204" y="75704"/>
                  </a:lnTo>
                  <a:lnTo>
                    <a:pt x="564667" y="74434"/>
                  </a:lnTo>
                  <a:lnTo>
                    <a:pt x="564451" y="73164"/>
                  </a:lnTo>
                  <a:lnTo>
                    <a:pt x="563638" y="71894"/>
                  </a:lnTo>
                  <a:lnTo>
                    <a:pt x="558774" y="68084"/>
                  </a:lnTo>
                  <a:lnTo>
                    <a:pt x="557491" y="70624"/>
                  </a:lnTo>
                  <a:lnTo>
                    <a:pt x="555510" y="71894"/>
                  </a:lnTo>
                  <a:lnTo>
                    <a:pt x="555053" y="71894"/>
                  </a:lnTo>
                  <a:lnTo>
                    <a:pt x="553300" y="74434"/>
                  </a:lnTo>
                  <a:lnTo>
                    <a:pt x="552653" y="74434"/>
                  </a:lnTo>
                  <a:lnTo>
                    <a:pt x="550659" y="75704"/>
                  </a:lnTo>
                  <a:lnTo>
                    <a:pt x="548728" y="75704"/>
                  </a:lnTo>
                  <a:lnTo>
                    <a:pt x="548005" y="78244"/>
                  </a:lnTo>
                  <a:lnTo>
                    <a:pt x="546277" y="80784"/>
                  </a:lnTo>
                  <a:lnTo>
                    <a:pt x="546392" y="82054"/>
                  </a:lnTo>
                  <a:lnTo>
                    <a:pt x="546519" y="83324"/>
                  </a:lnTo>
                  <a:lnTo>
                    <a:pt x="545820" y="84594"/>
                  </a:lnTo>
                  <a:lnTo>
                    <a:pt x="545071" y="84594"/>
                  </a:lnTo>
                  <a:lnTo>
                    <a:pt x="544995" y="83324"/>
                  </a:lnTo>
                  <a:lnTo>
                    <a:pt x="544258" y="82105"/>
                  </a:lnTo>
                  <a:lnTo>
                    <a:pt x="544258" y="240804"/>
                  </a:lnTo>
                  <a:lnTo>
                    <a:pt x="543356" y="239534"/>
                  </a:lnTo>
                  <a:lnTo>
                    <a:pt x="543991" y="239534"/>
                  </a:lnTo>
                  <a:lnTo>
                    <a:pt x="544258" y="240804"/>
                  </a:lnTo>
                  <a:lnTo>
                    <a:pt x="544258" y="82105"/>
                  </a:lnTo>
                  <a:lnTo>
                    <a:pt x="542251" y="82054"/>
                  </a:lnTo>
                  <a:lnTo>
                    <a:pt x="541324" y="80784"/>
                  </a:lnTo>
                  <a:lnTo>
                    <a:pt x="540499" y="80784"/>
                  </a:lnTo>
                  <a:lnTo>
                    <a:pt x="538391" y="79514"/>
                  </a:lnTo>
                  <a:lnTo>
                    <a:pt x="537832" y="80784"/>
                  </a:lnTo>
                  <a:lnTo>
                    <a:pt x="537718" y="83324"/>
                  </a:lnTo>
                  <a:lnTo>
                    <a:pt x="538492" y="84594"/>
                  </a:lnTo>
                  <a:lnTo>
                    <a:pt x="534924" y="87134"/>
                  </a:lnTo>
                  <a:lnTo>
                    <a:pt x="532765" y="90944"/>
                  </a:lnTo>
                  <a:lnTo>
                    <a:pt x="529983" y="92214"/>
                  </a:lnTo>
                  <a:lnTo>
                    <a:pt x="529755" y="92214"/>
                  </a:lnTo>
                  <a:lnTo>
                    <a:pt x="525818" y="90944"/>
                  </a:lnTo>
                  <a:lnTo>
                    <a:pt x="526211" y="92214"/>
                  </a:lnTo>
                  <a:lnTo>
                    <a:pt x="525614" y="93484"/>
                  </a:lnTo>
                  <a:lnTo>
                    <a:pt x="526313" y="96024"/>
                  </a:lnTo>
                  <a:lnTo>
                    <a:pt x="525538" y="96024"/>
                  </a:lnTo>
                  <a:lnTo>
                    <a:pt x="524903" y="97294"/>
                  </a:lnTo>
                  <a:lnTo>
                    <a:pt x="524002" y="97294"/>
                  </a:lnTo>
                  <a:lnTo>
                    <a:pt x="523049" y="98564"/>
                  </a:lnTo>
                  <a:lnTo>
                    <a:pt x="522681" y="99834"/>
                  </a:lnTo>
                  <a:lnTo>
                    <a:pt x="522770" y="100088"/>
                  </a:lnTo>
                  <a:lnTo>
                    <a:pt x="523633" y="102374"/>
                  </a:lnTo>
                  <a:lnTo>
                    <a:pt x="525360" y="101104"/>
                  </a:lnTo>
                  <a:lnTo>
                    <a:pt x="525792" y="101104"/>
                  </a:lnTo>
                  <a:lnTo>
                    <a:pt x="529031" y="103644"/>
                  </a:lnTo>
                  <a:lnTo>
                    <a:pt x="530707" y="104914"/>
                  </a:lnTo>
                  <a:lnTo>
                    <a:pt x="531291" y="104914"/>
                  </a:lnTo>
                  <a:lnTo>
                    <a:pt x="530009" y="106184"/>
                  </a:lnTo>
                  <a:lnTo>
                    <a:pt x="528726" y="106184"/>
                  </a:lnTo>
                  <a:lnTo>
                    <a:pt x="527316" y="107454"/>
                  </a:lnTo>
                  <a:lnTo>
                    <a:pt x="526948" y="107454"/>
                  </a:lnTo>
                  <a:lnTo>
                    <a:pt x="526084" y="109994"/>
                  </a:lnTo>
                  <a:lnTo>
                    <a:pt x="524484" y="112534"/>
                  </a:lnTo>
                  <a:lnTo>
                    <a:pt x="525437" y="116344"/>
                  </a:lnTo>
                  <a:lnTo>
                    <a:pt x="523481" y="118884"/>
                  </a:lnTo>
                  <a:lnTo>
                    <a:pt x="525538" y="122694"/>
                  </a:lnTo>
                  <a:lnTo>
                    <a:pt x="527138" y="123964"/>
                  </a:lnTo>
                  <a:lnTo>
                    <a:pt x="528650" y="125031"/>
                  </a:lnTo>
                  <a:lnTo>
                    <a:pt x="527977" y="126504"/>
                  </a:lnTo>
                  <a:lnTo>
                    <a:pt x="527824" y="126504"/>
                  </a:lnTo>
                  <a:lnTo>
                    <a:pt x="526618" y="127774"/>
                  </a:lnTo>
                  <a:lnTo>
                    <a:pt x="525818" y="129044"/>
                  </a:lnTo>
                  <a:lnTo>
                    <a:pt x="525932" y="130238"/>
                  </a:lnTo>
                  <a:lnTo>
                    <a:pt x="522401" y="130238"/>
                  </a:lnTo>
                  <a:lnTo>
                    <a:pt x="521017" y="131584"/>
                  </a:lnTo>
                  <a:lnTo>
                    <a:pt x="520712" y="130238"/>
                  </a:lnTo>
                  <a:lnTo>
                    <a:pt x="521766" y="129044"/>
                  </a:lnTo>
                  <a:lnTo>
                    <a:pt x="522744" y="129044"/>
                  </a:lnTo>
                  <a:lnTo>
                    <a:pt x="524713" y="127774"/>
                  </a:lnTo>
                  <a:lnTo>
                    <a:pt x="525132" y="123964"/>
                  </a:lnTo>
                  <a:lnTo>
                    <a:pt x="524129" y="122694"/>
                  </a:lnTo>
                  <a:lnTo>
                    <a:pt x="522020" y="123964"/>
                  </a:lnTo>
                  <a:lnTo>
                    <a:pt x="520649" y="125031"/>
                  </a:lnTo>
                  <a:lnTo>
                    <a:pt x="516458" y="125031"/>
                  </a:lnTo>
                  <a:lnTo>
                    <a:pt x="516750" y="127774"/>
                  </a:lnTo>
                  <a:lnTo>
                    <a:pt x="516826" y="130238"/>
                  </a:lnTo>
                  <a:lnTo>
                    <a:pt x="518528" y="130238"/>
                  </a:lnTo>
                  <a:lnTo>
                    <a:pt x="517258" y="131584"/>
                  </a:lnTo>
                  <a:lnTo>
                    <a:pt x="517105" y="132854"/>
                  </a:lnTo>
                  <a:lnTo>
                    <a:pt x="516051" y="132854"/>
                  </a:lnTo>
                  <a:lnTo>
                    <a:pt x="515213" y="134124"/>
                  </a:lnTo>
                  <a:lnTo>
                    <a:pt x="514946" y="135394"/>
                  </a:lnTo>
                  <a:lnTo>
                    <a:pt x="514540" y="136664"/>
                  </a:lnTo>
                  <a:lnTo>
                    <a:pt x="514540" y="131584"/>
                  </a:lnTo>
                  <a:lnTo>
                    <a:pt x="513702" y="130238"/>
                  </a:lnTo>
                  <a:lnTo>
                    <a:pt x="513600" y="129616"/>
                  </a:lnTo>
                  <a:lnTo>
                    <a:pt x="513511" y="129044"/>
                  </a:lnTo>
                  <a:lnTo>
                    <a:pt x="513511" y="139204"/>
                  </a:lnTo>
                  <a:lnTo>
                    <a:pt x="513422" y="139725"/>
                  </a:lnTo>
                  <a:lnTo>
                    <a:pt x="513283" y="140474"/>
                  </a:lnTo>
                  <a:lnTo>
                    <a:pt x="512127" y="140474"/>
                  </a:lnTo>
                  <a:lnTo>
                    <a:pt x="511467" y="139446"/>
                  </a:lnTo>
                  <a:lnTo>
                    <a:pt x="511835" y="139204"/>
                  </a:lnTo>
                  <a:lnTo>
                    <a:pt x="513511" y="139204"/>
                  </a:lnTo>
                  <a:lnTo>
                    <a:pt x="513511" y="129044"/>
                  </a:lnTo>
                  <a:lnTo>
                    <a:pt x="512876" y="125031"/>
                  </a:lnTo>
                  <a:lnTo>
                    <a:pt x="513105" y="125031"/>
                  </a:lnTo>
                  <a:lnTo>
                    <a:pt x="513765" y="123964"/>
                  </a:lnTo>
                  <a:lnTo>
                    <a:pt x="514540" y="122694"/>
                  </a:lnTo>
                  <a:lnTo>
                    <a:pt x="516978" y="122694"/>
                  </a:lnTo>
                  <a:lnTo>
                    <a:pt x="519557" y="120154"/>
                  </a:lnTo>
                  <a:lnTo>
                    <a:pt x="518629" y="118884"/>
                  </a:lnTo>
                  <a:lnTo>
                    <a:pt x="518934" y="117614"/>
                  </a:lnTo>
                  <a:lnTo>
                    <a:pt x="518934" y="116344"/>
                  </a:lnTo>
                  <a:lnTo>
                    <a:pt x="519607" y="112534"/>
                  </a:lnTo>
                  <a:lnTo>
                    <a:pt x="516902" y="111264"/>
                  </a:lnTo>
                  <a:lnTo>
                    <a:pt x="512775" y="108343"/>
                  </a:lnTo>
                  <a:lnTo>
                    <a:pt x="512775" y="125031"/>
                  </a:lnTo>
                  <a:lnTo>
                    <a:pt x="512610" y="125031"/>
                  </a:lnTo>
                  <a:lnTo>
                    <a:pt x="511048" y="123964"/>
                  </a:lnTo>
                  <a:lnTo>
                    <a:pt x="511632" y="123964"/>
                  </a:lnTo>
                  <a:lnTo>
                    <a:pt x="512775" y="125031"/>
                  </a:lnTo>
                  <a:lnTo>
                    <a:pt x="512775" y="108343"/>
                  </a:lnTo>
                  <a:lnTo>
                    <a:pt x="511530" y="107454"/>
                  </a:lnTo>
                  <a:lnTo>
                    <a:pt x="509866" y="109994"/>
                  </a:lnTo>
                  <a:lnTo>
                    <a:pt x="507682" y="111264"/>
                  </a:lnTo>
                  <a:lnTo>
                    <a:pt x="507415" y="112534"/>
                  </a:lnTo>
                  <a:lnTo>
                    <a:pt x="507060" y="112534"/>
                  </a:lnTo>
                  <a:lnTo>
                    <a:pt x="506082" y="111264"/>
                  </a:lnTo>
                  <a:lnTo>
                    <a:pt x="504901" y="111264"/>
                  </a:lnTo>
                  <a:lnTo>
                    <a:pt x="501357" y="113804"/>
                  </a:lnTo>
                  <a:lnTo>
                    <a:pt x="501281" y="113931"/>
                  </a:lnTo>
                  <a:lnTo>
                    <a:pt x="500608" y="115074"/>
                  </a:lnTo>
                  <a:lnTo>
                    <a:pt x="501383" y="116344"/>
                  </a:lnTo>
                  <a:lnTo>
                    <a:pt x="501865" y="116344"/>
                  </a:lnTo>
                  <a:lnTo>
                    <a:pt x="501307" y="117614"/>
                  </a:lnTo>
                  <a:lnTo>
                    <a:pt x="500888" y="117614"/>
                  </a:lnTo>
                  <a:lnTo>
                    <a:pt x="500202" y="118884"/>
                  </a:lnTo>
                  <a:lnTo>
                    <a:pt x="499656" y="118884"/>
                  </a:lnTo>
                  <a:lnTo>
                    <a:pt x="498271" y="120154"/>
                  </a:lnTo>
                  <a:lnTo>
                    <a:pt x="496849" y="120154"/>
                  </a:lnTo>
                  <a:lnTo>
                    <a:pt x="494855" y="118884"/>
                  </a:lnTo>
                  <a:lnTo>
                    <a:pt x="494436" y="118884"/>
                  </a:lnTo>
                  <a:lnTo>
                    <a:pt x="490639" y="122694"/>
                  </a:lnTo>
                  <a:lnTo>
                    <a:pt x="490016" y="126504"/>
                  </a:lnTo>
                  <a:lnTo>
                    <a:pt x="494233" y="129044"/>
                  </a:lnTo>
                  <a:lnTo>
                    <a:pt x="495439" y="131584"/>
                  </a:lnTo>
                  <a:lnTo>
                    <a:pt x="498081" y="130238"/>
                  </a:lnTo>
                  <a:lnTo>
                    <a:pt x="501510" y="129044"/>
                  </a:lnTo>
                  <a:lnTo>
                    <a:pt x="502996" y="127774"/>
                  </a:lnTo>
                  <a:lnTo>
                    <a:pt x="505155" y="125387"/>
                  </a:lnTo>
                  <a:lnTo>
                    <a:pt x="504202" y="129044"/>
                  </a:lnTo>
                  <a:lnTo>
                    <a:pt x="505675" y="132854"/>
                  </a:lnTo>
                  <a:lnTo>
                    <a:pt x="501992" y="134124"/>
                  </a:lnTo>
                  <a:lnTo>
                    <a:pt x="502221" y="135394"/>
                  </a:lnTo>
                  <a:lnTo>
                    <a:pt x="503847" y="139204"/>
                  </a:lnTo>
                  <a:lnTo>
                    <a:pt x="507987" y="141744"/>
                  </a:lnTo>
                  <a:lnTo>
                    <a:pt x="511035" y="139725"/>
                  </a:lnTo>
                  <a:lnTo>
                    <a:pt x="510019" y="141744"/>
                  </a:lnTo>
                  <a:lnTo>
                    <a:pt x="509892" y="143014"/>
                  </a:lnTo>
                  <a:lnTo>
                    <a:pt x="512229" y="146824"/>
                  </a:lnTo>
                  <a:lnTo>
                    <a:pt x="513181" y="145554"/>
                  </a:lnTo>
                  <a:lnTo>
                    <a:pt x="513791" y="145554"/>
                  </a:lnTo>
                  <a:lnTo>
                    <a:pt x="514794" y="146824"/>
                  </a:lnTo>
                  <a:lnTo>
                    <a:pt x="517029" y="148005"/>
                  </a:lnTo>
                  <a:lnTo>
                    <a:pt x="517321" y="148005"/>
                  </a:lnTo>
                  <a:lnTo>
                    <a:pt x="520420" y="145554"/>
                  </a:lnTo>
                  <a:lnTo>
                    <a:pt x="520890" y="146824"/>
                  </a:lnTo>
                  <a:lnTo>
                    <a:pt x="522198" y="148005"/>
                  </a:lnTo>
                  <a:lnTo>
                    <a:pt x="522490" y="148691"/>
                  </a:lnTo>
                  <a:lnTo>
                    <a:pt x="522693" y="149364"/>
                  </a:lnTo>
                  <a:lnTo>
                    <a:pt x="520865" y="149364"/>
                  </a:lnTo>
                  <a:lnTo>
                    <a:pt x="520014" y="150634"/>
                  </a:lnTo>
                  <a:lnTo>
                    <a:pt x="518960" y="149364"/>
                  </a:lnTo>
                  <a:lnTo>
                    <a:pt x="515150" y="149364"/>
                  </a:lnTo>
                  <a:lnTo>
                    <a:pt x="514337" y="150634"/>
                  </a:lnTo>
                  <a:lnTo>
                    <a:pt x="513029" y="150634"/>
                  </a:lnTo>
                  <a:lnTo>
                    <a:pt x="512508" y="149364"/>
                  </a:lnTo>
                  <a:lnTo>
                    <a:pt x="511327" y="150634"/>
                  </a:lnTo>
                  <a:lnTo>
                    <a:pt x="510895" y="150634"/>
                  </a:lnTo>
                  <a:lnTo>
                    <a:pt x="510679" y="151904"/>
                  </a:lnTo>
                  <a:lnTo>
                    <a:pt x="509320" y="151904"/>
                  </a:lnTo>
                  <a:lnTo>
                    <a:pt x="509231" y="151739"/>
                  </a:lnTo>
                  <a:lnTo>
                    <a:pt x="508698" y="150634"/>
                  </a:lnTo>
                  <a:lnTo>
                    <a:pt x="508368" y="150634"/>
                  </a:lnTo>
                  <a:lnTo>
                    <a:pt x="508165" y="151904"/>
                  </a:lnTo>
                  <a:lnTo>
                    <a:pt x="507441" y="151904"/>
                  </a:lnTo>
                  <a:lnTo>
                    <a:pt x="506209" y="150634"/>
                  </a:lnTo>
                  <a:lnTo>
                    <a:pt x="505180" y="151904"/>
                  </a:lnTo>
                  <a:lnTo>
                    <a:pt x="505231" y="152184"/>
                  </a:lnTo>
                  <a:lnTo>
                    <a:pt x="505460" y="153174"/>
                  </a:lnTo>
                  <a:lnTo>
                    <a:pt x="504253" y="154444"/>
                  </a:lnTo>
                  <a:lnTo>
                    <a:pt x="507212" y="154444"/>
                  </a:lnTo>
                  <a:lnTo>
                    <a:pt x="508012" y="155714"/>
                  </a:lnTo>
                  <a:lnTo>
                    <a:pt x="507619" y="155714"/>
                  </a:lnTo>
                  <a:lnTo>
                    <a:pt x="507542" y="156984"/>
                  </a:lnTo>
                  <a:lnTo>
                    <a:pt x="505180" y="155714"/>
                  </a:lnTo>
                  <a:lnTo>
                    <a:pt x="503250" y="156984"/>
                  </a:lnTo>
                  <a:lnTo>
                    <a:pt x="502196" y="160794"/>
                  </a:lnTo>
                  <a:lnTo>
                    <a:pt x="502208" y="160934"/>
                  </a:lnTo>
                  <a:lnTo>
                    <a:pt x="502386" y="162064"/>
                  </a:lnTo>
                  <a:lnTo>
                    <a:pt x="502386" y="163334"/>
                  </a:lnTo>
                  <a:lnTo>
                    <a:pt x="501738" y="163334"/>
                  </a:lnTo>
                  <a:lnTo>
                    <a:pt x="501535" y="162064"/>
                  </a:lnTo>
                  <a:lnTo>
                    <a:pt x="501434" y="159524"/>
                  </a:lnTo>
                  <a:lnTo>
                    <a:pt x="501256" y="158254"/>
                  </a:lnTo>
                  <a:lnTo>
                    <a:pt x="502196" y="156984"/>
                  </a:lnTo>
                  <a:lnTo>
                    <a:pt x="501967" y="156984"/>
                  </a:lnTo>
                  <a:lnTo>
                    <a:pt x="501535" y="155714"/>
                  </a:lnTo>
                  <a:lnTo>
                    <a:pt x="502920" y="155714"/>
                  </a:lnTo>
                  <a:lnTo>
                    <a:pt x="503275" y="154444"/>
                  </a:lnTo>
                  <a:lnTo>
                    <a:pt x="503821" y="153174"/>
                  </a:lnTo>
                  <a:lnTo>
                    <a:pt x="503720" y="152184"/>
                  </a:lnTo>
                  <a:lnTo>
                    <a:pt x="503618" y="151739"/>
                  </a:lnTo>
                  <a:lnTo>
                    <a:pt x="502462" y="149364"/>
                  </a:lnTo>
                  <a:lnTo>
                    <a:pt x="499833" y="149364"/>
                  </a:lnTo>
                  <a:lnTo>
                    <a:pt x="499262" y="148691"/>
                  </a:lnTo>
                  <a:lnTo>
                    <a:pt x="498716" y="148005"/>
                  </a:lnTo>
                  <a:lnTo>
                    <a:pt x="498221" y="146824"/>
                  </a:lnTo>
                  <a:lnTo>
                    <a:pt x="497078" y="148005"/>
                  </a:lnTo>
                  <a:lnTo>
                    <a:pt x="496303" y="148005"/>
                  </a:lnTo>
                  <a:lnTo>
                    <a:pt x="493801" y="149364"/>
                  </a:lnTo>
                  <a:lnTo>
                    <a:pt x="492772" y="151739"/>
                  </a:lnTo>
                  <a:lnTo>
                    <a:pt x="492772" y="152184"/>
                  </a:lnTo>
                  <a:lnTo>
                    <a:pt x="493407" y="154444"/>
                  </a:lnTo>
                  <a:lnTo>
                    <a:pt x="495007" y="155714"/>
                  </a:lnTo>
                  <a:lnTo>
                    <a:pt x="497522" y="155714"/>
                  </a:lnTo>
                  <a:lnTo>
                    <a:pt x="497573" y="156984"/>
                  </a:lnTo>
                  <a:lnTo>
                    <a:pt x="497674" y="158254"/>
                  </a:lnTo>
                  <a:lnTo>
                    <a:pt x="496265" y="159524"/>
                  </a:lnTo>
                  <a:lnTo>
                    <a:pt x="493077" y="156984"/>
                  </a:lnTo>
                  <a:lnTo>
                    <a:pt x="489318" y="156984"/>
                  </a:lnTo>
                  <a:lnTo>
                    <a:pt x="489115" y="155714"/>
                  </a:lnTo>
                  <a:lnTo>
                    <a:pt x="488924" y="154444"/>
                  </a:lnTo>
                  <a:lnTo>
                    <a:pt x="488734" y="153174"/>
                  </a:lnTo>
                  <a:lnTo>
                    <a:pt x="488810" y="152184"/>
                  </a:lnTo>
                  <a:lnTo>
                    <a:pt x="488937" y="150634"/>
                  </a:lnTo>
                  <a:lnTo>
                    <a:pt x="484517" y="150634"/>
                  </a:lnTo>
                  <a:lnTo>
                    <a:pt x="482434" y="151904"/>
                  </a:lnTo>
                  <a:lnTo>
                    <a:pt x="481406" y="153174"/>
                  </a:lnTo>
                  <a:lnTo>
                    <a:pt x="480809" y="154444"/>
                  </a:lnTo>
                  <a:lnTo>
                    <a:pt x="480631" y="154444"/>
                  </a:lnTo>
                  <a:lnTo>
                    <a:pt x="479272" y="151904"/>
                  </a:lnTo>
                  <a:lnTo>
                    <a:pt x="479145" y="151739"/>
                  </a:lnTo>
                  <a:lnTo>
                    <a:pt x="478370" y="150634"/>
                  </a:lnTo>
                  <a:lnTo>
                    <a:pt x="478790" y="150634"/>
                  </a:lnTo>
                  <a:lnTo>
                    <a:pt x="479425" y="149364"/>
                  </a:lnTo>
                  <a:lnTo>
                    <a:pt x="481495" y="148005"/>
                  </a:lnTo>
                  <a:lnTo>
                    <a:pt x="483082" y="146824"/>
                  </a:lnTo>
                  <a:lnTo>
                    <a:pt x="487184" y="143014"/>
                  </a:lnTo>
                  <a:lnTo>
                    <a:pt x="487527" y="141744"/>
                  </a:lnTo>
                  <a:lnTo>
                    <a:pt x="487159" y="139204"/>
                  </a:lnTo>
                  <a:lnTo>
                    <a:pt x="489407" y="140474"/>
                  </a:lnTo>
                  <a:lnTo>
                    <a:pt x="491451" y="140474"/>
                  </a:lnTo>
                  <a:lnTo>
                    <a:pt x="492645" y="139204"/>
                  </a:lnTo>
                  <a:lnTo>
                    <a:pt x="495058" y="136664"/>
                  </a:lnTo>
                  <a:lnTo>
                    <a:pt x="494906" y="135394"/>
                  </a:lnTo>
                  <a:lnTo>
                    <a:pt x="492874" y="132854"/>
                  </a:lnTo>
                  <a:lnTo>
                    <a:pt x="490613" y="131584"/>
                  </a:lnTo>
                  <a:lnTo>
                    <a:pt x="489013" y="131584"/>
                  </a:lnTo>
                  <a:lnTo>
                    <a:pt x="488937" y="129616"/>
                  </a:lnTo>
                  <a:lnTo>
                    <a:pt x="488480" y="129044"/>
                  </a:lnTo>
                  <a:lnTo>
                    <a:pt x="488010" y="127774"/>
                  </a:lnTo>
                  <a:lnTo>
                    <a:pt x="487210" y="129044"/>
                  </a:lnTo>
                  <a:lnTo>
                    <a:pt x="482955" y="123964"/>
                  </a:lnTo>
                  <a:lnTo>
                    <a:pt x="481355" y="122694"/>
                  </a:lnTo>
                  <a:lnTo>
                    <a:pt x="481126" y="121424"/>
                  </a:lnTo>
                  <a:lnTo>
                    <a:pt x="480974" y="121424"/>
                  </a:lnTo>
                  <a:lnTo>
                    <a:pt x="481952" y="120154"/>
                  </a:lnTo>
                  <a:lnTo>
                    <a:pt x="480199" y="118884"/>
                  </a:lnTo>
                  <a:lnTo>
                    <a:pt x="479704" y="118884"/>
                  </a:lnTo>
                  <a:lnTo>
                    <a:pt x="477735" y="116344"/>
                  </a:lnTo>
                  <a:lnTo>
                    <a:pt x="476034" y="116344"/>
                  </a:lnTo>
                  <a:lnTo>
                    <a:pt x="473252" y="117614"/>
                  </a:lnTo>
                  <a:lnTo>
                    <a:pt x="473329" y="118884"/>
                  </a:lnTo>
                  <a:lnTo>
                    <a:pt x="473417" y="120154"/>
                  </a:lnTo>
                  <a:lnTo>
                    <a:pt x="473798" y="122694"/>
                  </a:lnTo>
                  <a:lnTo>
                    <a:pt x="473595" y="123964"/>
                  </a:lnTo>
                  <a:lnTo>
                    <a:pt x="474357" y="125031"/>
                  </a:lnTo>
                  <a:lnTo>
                    <a:pt x="475754" y="126504"/>
                  </a:lnTo>
                  <a:lnTo>
                    <a:pt x="479450" y="126504"/>
                  </a:lnTo>
                  <a:lnTo>
                    <a:pt x="479971" y="127774"/>
                  </a:lnTo>
                  <a:lnTo>
                    <a:pt x="481025" y="129044"/>
                  </a:lnTo>
                  <a:lnTo>
                    <a:pt x="484454" y="130238"/>
                  </a:lnTo>
                  <a:lnTo>
                    <a:pt x="486143" y="130238"/>
                  </a:lnTo>
                  <a:lnTo>
                    <a:pt x="487184" y="131584"/>
                  </a:lnTo>
                  <a:lnTo>
                    <a:pt x="484238" y="131584"/>
                  </a:lnTo>
                  <a:lnTo>
                    <a:pt x="484517" y="134124"/>
                  </a:lnTo>
                  <a:lnTo>
                    <a:pt x="484543" y="135394"/>
                  </a:lnTo>
                  <a:lnTo>
                    <a:pt x="483590" y="134124"/>
                  </a:lnTo>
                  <a:lnTo>
                    <a:pt x="480428" y="134124"/>
                  </a:lnTo>
                  <a:lnTo>
                    <a:pt x="480098" y="135394"/>
                  </a:lnTo>
                  <a:lnTo>
                    <a:pt x="477532" y="135394"/>
                  </a:lnTo>
                  <a:lnTo>
                    <a:pt x="477215" y="136664"/>
                  </a:lnTo>
                  <a:lnTo>
                    <a:pt x="477837" y="134124"/>
                  </a:lnTo>
                  <a:lnTo>
                    <a:pt x="478713" y="132854"/>
                  </a:lnTo>
                  <a:lnTo>
                    <a:pt x="477989" y="131584"/>
                  </a:lnTo>
                  <a:lnTo>
                    <a:pt x="476631" y="130238"/>
                  </a:lnTo>
                  <a:lnTo>
                    <a:pt x="475462" y="130238"/>
                  </a:lnTo>
                  <a:lnTo>
                    <a:pt x="474776" y="129044"/>
                  </a:lnTo>
                  <a:lnTo>
                    <a:pt x="473595" y="127774"/>
                  </a:lnTo>
                  <a:lnTo>
                    <a:pt x="469887" y="129044"/>
                  </a:lnTo>
                  <a:lnTo>
                    <a:pt x="468388" y="130238"/>
                  </a:lnTo>
                  <a:lnTo>
                    <a:pt x="468198" y="130238"/>
                  </a:lnTo>
                  <a:lnTo>
                    <a:pt x="464756" y="127774"/>
                  </a:lnTo>
                  <a:lnTo>
                    <a:pt x="464210" y="129044"/>
                  </a:lnTo>
                  <a:lnTo>
                    <a:pt x="463486" y="130073"/>
                  </a:lnTo>
                  <a:lnTo>
                    <a:pt x="463486" y="174764"/>
                  </a:lnTo>
                  <a:lnTo>
                    <a:pt x="463054" y="174764"/>
                  </a:lnTo>
                  <a:lnTo>
                    <a:pt x="461048" y="176034"/>
                  </a:lnTo>
                  <a:lnTo>
                    <a:pt x="460540" y="176034"/>
                  </a:lnTo>
                  <a:lnTo>
                    <a:pt x="461073" y="179844"/>
                  </a:lnTo>
                  <a:lnTo>
                    <a:pt x="460717" y="179844"/>
                  </a:lnTo>
                  <a:lnTo>
                    <a:pt x="458990" y="178574"/>
                  </a:lnTo>
                  <a:lnTo>
                    <a:pt x="459143" y="178574"/>
                  </a:lnTo>
                  <a:lnTo>
                    <a:pt x="459536" y="177304"/>
                  </a:lnTo>
                  <a:lnTo>
                    <a:pt x="459994" y="177304"/>
                  </a:lnTo>
                  <a:lnTo>
                    <a:pt x="459968" y="176034"/>
                  </a:lnTo>
                  <a:lnTo>
                    <a:pt x="458990" y="174764"/>
                  </a:lnTo>
                  <a:lnTo>
                    <a:pt x="453720" y="174764"/>
                  </a:lnTo>
                  <a:lnTo>
                    <a:pt x="453771" y="177304"/>
                  </a:lnTo>
                  <a:lnTo>
                    <a:pt x="454393" y="177304"/>
                  </a:lnTo>
                  <a:lnTo>
                    <a:pt x="454875" y="178574"/>
                  </a:lnTo>
                  <a:lnTo>
                    <a:pt x="452716" y="179844"/>
                  </a:lnTo>
                  <a:lnTo>
                    <a:pt x="450710" y="181114"/>
                  </a:lnTo>
                  <a:lnTo>
                    <a:pt x="450786" y="182384"/>
                  </a:lnTo>
                  <a:lnTo>
                    <a:pt x="450862" y="183654"/>
                  </a:lnTo>
                  <a:lnTo>
                    <a:pt x="450951" y="184924"/>
                  </a:lnTo>
                  <a:lnTo>
                    <a:pt x="451027" y="186194"/>
                  </a:lnTo>
                  <a:lnTo>
                    <a:pt x="450303" y="187464"/>
                  </a:lnTo>
                  <a:lnTo>
                    <a:pt x="447319" y="186194"/>
                  </a:lnTo>
                  <a:lnTo>
                    <a:pt x="446366" y="186194"/>
                  </a:lnTo>
                  <a:lnTo>
                    <a:pt x="446684" y="187464"/>
                  </a:lnTo>
                  <a:lnTo>
                    <a:pt x="443877" y="187464"/>
                  </a:lnTo>
                  <a:lnTo>
                    <a:pt x="444258" y="186194"/>
                  </a:lnTo>
                  <a:lnTo>
                    <a:pt x="443953" y="184924"/>
                  </a:lnTo>
                  <a:lnTo>
                    <a:pt x="446341" y="184924"/>
                  </a:lnTo>
                  <a:lnTo>
                    <a:pt x="446443" y="183654"/>
                  </a:lnTo>
                  <a:lnTo>
                    <a:pt x="446544" y="182384"/>
                  </a:lnTo>
                  <a:lnTo>
                    <a:pt x="446659" y="181114"/>
                  </a:lnTo>
                  <a:lnTo>
                    <a:pt x="446760" y="179844"/>
                  </a:lnTo>
                  <a:lnTo>
                    <a:pt x="446036" y="177304"/>
                  </a:lnTo>
                  <a:lnTo>
                    <a:pt x="444398" y="174764"/>
                  </a:lnTo>
                  <a:lnTo>
                    <a:pt x="444512" y="173494"/>
                  </a:lnTo>
                  <a:lnTo>
                    <a:pt x="444627" y="172224"/>
                  </a:lnTo>
                  <a:lnTo>
                    <a:pt x="442341" y="174764"/>
                  </a:lnTo>
                  <a:lnTo>
                    <a:pt x="439077" y="174764"/>
                  </a:lnTo>
                  <a:lnTo>
                    <a:pt x="438912" y="173494"/>
                  </a:lnTo>
                  <a:lnTo>
                    <a:pt x="438480" y="173494"/>
                  </a:lnTo>
                  <a:lnTo>
                    <a:pt x="438429" y="172224"/>
                  </a:lnTo>
                  <a:lnTo>
                    <a:pt x="438150" y="170954"/>
                  </a:lnTo>
                  <a:lnTo>
                    <a:pt x="441286" y="169684"/>
                  </a:lnTo>
                  <a:lnTo>
                    <a:pt x="437654" y="168414"/>
                  </a:lnTo>
                  <a:lnTo>
                    <a:pt x="439381" y="165874"/>
                  </a:lnTo>
                  <a:lnTo>
                    <a:pt x="440436" y="165874"/>
                  </a:lnTo>
                  <a:lnTo>
                    <a:pt x="438404" y="163334"/>
                  </a:lnTo>
                  <a:lnTo>
                    <a:pt x="438734" y="160794"/>
                  </a:lnTo>
                  <a:lnTo>
                    <a:pt x="441490" y="160794"/>
                  </a:lnTo>
                  <a:lnTo>
                    <a:pt x="442417" y="159524"/>
                  </a:lnTo>
                  <a:lnTo>
                    <a:pt x="442823" y="158254"/>
                  </a:lnTo>
                  <a:lnTo>
                    <a:pt x="443077" y="158254"/>
                  </a:lnTo>
                  <a:lnTo>
                    <a:pt x="443928" y="156984"/>
                  </a:lnTo>
                  <a:lnTo>
                    <a:pt x="444500" y="155714"/>
                  </a:lnTo>
                  <a:lnTo>
                    <a:pt x="443903" y="154444"/>
                  </a:lnTo>
                  <a:lnTo>
                    <a:pt x="443674" y="154444"/>
                  </a:lnTo>
                  <a:lnTo>
                    <a:pt x="444080" y="153174"/>
                  </a:lnTo>
                  <a:lnTo>
                    <a:pt x="444881" y="151904"/>
                  </a:lnTo>
                  <a:lnTo>
                    <a:pt x="446112" y="150634"/>
                  </a:lnTo>
                  <a:lnTo>
                    <a:pt x="446963" y="150634"/>
                  </a:lnTo>
                  <a:lnTo>
                    <a:pt x="446887" y="148691"/>
                  </a:lnTo>
                  <a:lnTo>
                    <a:pt x="447865" y="150634"/>
                  </a:lnTo>
                  <a:lnTo>
                    <a:pt x="448919" y="149364"/>
                  </a:lnTo>
                  <a:lnTo>
                    <a:pt x="449999" y="149364"/>
                  </a:lnTo>
                  <a:lnTo>
                    <a:pt x="449973" y="150634"/>
                  </a:lnTo>
                  <a:lnTo>
                    <a:pt x="450202" y="150634"/>
                  </a:lnTo>
                  <a:lnTo>
                    <a:pt x="451827" y="151904"/>
                  </a:lnTo>
                  <a:lnTo>
                    <a:pt x="453593" y="151904"/>
                  </a:lnTo>
                  <a:lnTo>
                    <a:pt x="455650" y="150634"/>
                  </a:lnTo>
                  <a:lnTo>
                    <a:pt x="458089" y="150634"/>
                  </a:lnTo>
                  <a:lnTo>
                    <a:pt x="460273" y="149364"/>
                  </a:lnTo>
                  <a:lnTo>
                    <a:pt x="460171" y="148691"/>
                  </a:lnTo>
                  <a:lnTo>
                    <a:pt x="460082" y="148094"/>
                  </a:lnTo>
                  <a:lnTo>
                    <a:pt x="461746" y="149364"/>
                  </a:lnTo>
                  <a:lnTo>
                    <a:pt x="462330" y="150634"/>
                  </a:lnTo>
                  <a:lnTo>
                    <a:pt x="461454" y="150634"/>
                  </a:lnTo>
                  <a:lnTo>
                    <a:pt x="460324" y="151904"/>
                  </a:lnTo>
                  <a:lnTo>
                    <a:pt x="460209" y="152184"/>
                  </a:lnTo>
                  <a:lnTo>
                    <a:pt x="459270" y="154444"/>
                  </a:lnTo>
                  <a:lnTo>
                    <a:pt x="458939" y="155714"/>
                  </a:lnTo>
                  <a:lnTo>
                    <a:pt x="456755" y="154444"/>
                  </a:lnTo>
                  <a:lnTo>
                    <a:pt x="451980" y="154444"/>
                  </a:lnTo>
                  <a:lnTo>
                    <a:pt x="452767" y="156984"/>
                  </a:lnTo>
                  <a:lnTo>
                    <a:pt x="450481" y="159524"/>
                  </a:lnTo>
                  <a:lnTo>
                    <a:pt x="452488" y="160794"/>
                  </a:lnTo>
                  <a:lnTo>
                    <a:pt x="454748" y="162064"/>
                  </a:lnTo>
                  <a:lnTo>
                    <a:pt x="456222" y="162064"/>
                  </a:lnTo>
                  <a:lnTo>
                    <a:pt x="457034" y="163334"/>
                  </a:lnTo>
                  <a:lnTo>
                    <a:pt x="456057" y="164604"/>
                  </a:lnTo>
                  <a:lnTo>
                    <a:pt x="455472" y="165874"/>
                  </a:lnTo>
                  <a:lnTo>
                    <a:pt x="455930" y="167144"/>
                  </a:lnTo>
                  <a:lnTo>
                    <a:pt x="456031" y="168414"/>
                  </a:lnTo>
                  <a:lnTo>
                    <a:pt x="455117" y="168414"/>
                  </a:lnTo>
                  <a:lnTo>
                    <a:pt x="456272" y="169684"/>
                  </a:lnTo>
                  <a:lnTo>
                    <a:pt x="457479" y="169684"/>
                  </a:lnTo>
                  <a:lnTo>
                    <a:pt x="458736" y="172224"/>
                  </a:lnTo>
                  <a:lnTo>
                    <a:pt x="461949" y="172224"/>
                  </a:lnTo>
                  <a:lnTo>
                    <a:pt x="462978" y="173494"/>
                  </a:lnTo>
                  <a:lnTo>
                    <a:pt x="463486" y="174764"/>
                  </a:lnTo>
                  <a:lnTo>
                    <a:pt x="463486" y="130073"/>
                  </a:lnTo>
                  <a:lnTo>
                    <a:pt x="461518" y="132854"/>
                  </a:lnTo>
                  <a:lnTo>
                    <a:pt x="461022" y="134124"/>
                  </a:lnTo>
                  <a:lnTo>
                    <a:pt x="460946" y="136664"/>
                  </a:lnTo>
                  <a:lnTo>
                    <a:pt x="460146" y="136664"/>
                  </a:lnTo>
                  <a:lnTo>
                    <a:pt x="459460" y="137934"/>
                  </a:lnTo>
                  <a:lnTo>
                    <a:pt x="458762" y="137934"/>
                  </a:lnTo>
                  <a:lnTo>
                    <a:pt x="455726" y="139204"/>
                  </a:lnTo>
                  <a:lnTo>
                    <a:pt x="454088" y="140474"/>
                  </a:lnTo>
                  <a:lnTo>
                    <a:pt x="453339" y="143014"/>
                  </a:lnTo>
                  <a:lnTo>
                    <a:pt x="451510" y="141744"/>
                  </a:lnTo>
                  <a:lnTo>
                    <a:pt x="451154" y="141744"/>
                  </a:lnTo>
                  <a:lnTo>
                    <a:pt x="449351" y="144284"/>
                  </a:lnTo>
                  <a:lnTo>
                    <a:pt x="449249" y="145554"/>
                  </a:lnTo>
                  <a:lnTo>
                    <a:pt x="449122" y="146824"/>
                  </a:lnTo>
                  <a:lnTo>
                    <a:pt x="448767" y="145554"/>
                  </a:lnTo>
                  <a:lnTo>
                    <a:pt x="448348" y="145554"/>
                  </a:lnTo>
                  <a:lnTo>
                    <a:pt x="446836" y="146824"/>
                  </a:lnTo>
                  <a:lnTo>
                    <a:pt x="446608" y="148005"/>
                  </a:lnTo>
                  <a:lnTo>
                    <a:pt x="446747" y="146824"/>
                  </a:lnTo>
                  <a:lnTo>
                    <a:pt x="446697" y="145554"/>
                  </a:lnTo>
                  <a:lnTo>
                    <a:pt x="446608" y="143014"/>
                  </a:lnTo>
                  <a:lnTo>
                    <a:pt x="445084" y="139204"/>
                  </a:lnTo>
                  <a:lnTo>
                    <a:pt x="444576" y="137934"/>
                  </a:lnTo>
                  <a:lnTo>
                    <a:pt x="441871" y="139204"/>
                  </a:lnTo>
                  <a:lnTo>
                    <a:pt x="441185" y="137934"/>
                  </a:lnTo>
                  <a:lnTo>
                    <a:pt x="440715" y="137934"/>
                  </a:lnTo>
                  <a:lnTo>
                    <a:pt x="438150" y="139204"/>
                  </a:lnTo>
                  <a:lnTo>
                    <a:pt x="437172" y="140474"/>
                  </a:lnTo>
                  <a:lnTo>
                    <a:pt x="437629" y="143014"/>
                  </a:lnTo>
                  <a:lnTo>
                    <a:pt x="430276" y="143014"/>
                  </a:lnTo>
                  <a:lnTo>
                    <a:pt x="429818" y="144284"/>
                  </a:lnTo>
                  <a:lnTo>
                    <a:pt x="427329" y="144284"/>
                  </a:lnTo>
                  <a:lnTo>
                    <a:pt x="424395" y="145554"/>
                  </a:lnTo>
                  <a:lnTo>
                    <a:pt x="421640" y="149364"/>
                  </a:lnTo>
                  <a:lnTo>
                    <a:pt x="423570" y="153174"/>
                  </a:lnTo>
                  <a:lnTo>
                    <a:pt x="423367" y="154444"/>
                  </a:lnTo>
                  <a:lnTo>
                    <a:pt x="423545" y="155714"/>
                  </a:lnTo>
                  <a:lnTo>
                    <a:pt x="422617" y="155714"/>
                  </a:lnTo>
                  <a:lnTo>
                    <a:pt x="420852" y="156984"/>
                  </a:lnTo>
                  <a:lnTo>
                    <a:pt x="419430" y="156984"/>
                  </a:lnTo>
                  <a:lnTo>
                    <a:pt x="418795" y="155714"/>
                  </a:lnTo>
                  <a:lnTo>
                    <a:pt x="417449" y="153174"/>
                  </a:lnTo>
                  <a:lnTo>
                    <a:pt x="415785" y="155714"/>
                  </a:lnTo>
                  <a:lnTo>
                    <a:pt x="415480" y="153174"/>
                  </a:lnTo>
                  <a:lnTo>
                    <a:pt x="417449" y="153174"/>
                  </a:lnTo>
                  <a:lnTo>
                    <a:pt x="418896" y="153174"/>
                  </a:lnTo>
                  <a:lnTo>
                    <a:pt x="419531" y="151904"/>
                  </a:lnTo>
                  <a:lnTo>
                    <a:pt x="419417" y="151739"/>
                  </a:lnTo>
                  <a:lnTo>
                    <a:pt x="418693" y="150634"/>
                  </a:lnTo>
                  <a:lnTo>
                    <a:pt x="416966" y="149364"/>
                  </a:lnTo>
                  <a:lnTo>
                    <a:pt x="416166" y="149364"/>
                  </a:lnTo>
                  <a:lnTo>
                    <a:pt x="414540" y="151739"/>
                  </a:lnTo>
                  <a:lnTo>
                    <a:pt x="414591" y="152184"/>
                  </a:lnTo>
                  <a:lnTo>
                    <a:pt x="413651" y="153174"/>
                  </a:lnTo>
                  <a:lnTo>
                    <a:pt x="412419" y="153174"/>
                  </a:lnTo>
                  <a:lnTo>
                    <a:pt x="412051" y="154444"/>
                  </a:lnTo>
                  <a:lnTo>
                    <a:pt x="413194" y="155714"/>
                  </a:lnTo>
                  <a:lnTo>
                    <a:pt x="413651" y="155714"/>
                  </a:lnTo>
                  <a:lnTo>
                    <a:pt x="413626" y="156984"/>
                  </a:lnTo>
                  <a:lnTo>
                    <a:pt x="412546" y="156984"/>
                  </a:lnTo>
                  <a:lnTo>
                    <a:pt x="409765" y="155714"/>
                  </a:lnTo>
                  <a:lnTo>
                    <a:pt x="406793" y="154444"/>
                  </a:lnTo>
                  <a:lnTo>
                    <a:pt x="405269" y="158254"/>
                  </a:lnTo>
                  <a:lnTo>
                    <a:pt x="403237" y="158254"/>
                  </a:lnTo>
                  <a:lnTo>
                    <a:pt x="403326" y="156984"/>
                  </a:lnTo>
                  <a:lnTo>
                    <a:pt x="403415" y="155714"/>
                  </a:lnTo>
                  <a:lnTo>
                    <a:pt x="403491" y="154444"/>
                  </a:lnTo>
                  <a:lnTo>
                    <a:pt x="403580" y="153174"/>
                  </a:lnTo>
                  <a:lnTo>
                    <a:pt x="404393" y="151904"/>
                  </a:lnTo>
                  <a:lnTo>
                    <a:pt x="410438" y="151904"/>
                  </a:lnTo>
                  <a:lnTo>
                    <a:pt x="410476" y="151739"/>
                  </a:lnTo>
                  <a:lnTo>
                    <a:pt x="410946" y="149364"/>
                  </a:lnTo>
                  <a:lnTo>
                    <a:pt x="412369" y="146824"/>
                  </a:lnTo>
                  <a:lnTo>
                    <a:pt x="409956" y="146824"/>
                  </a:lnTo>
                  <a:lnTo>
                    <a:pt x="410286" y="145554"/>
                  </a:lnTo>
                  <a:lnTo>
                    <a:pt x="407682" y="146824"/>
                  </a:lnTo>
                  <a:lnTo>
                    <a:pt x="407708" y="143014"/>
                  </a:lnTo>
                  <a:lnTo>
                    <a:pt x="404634" y="143014"/>
                  </a:lnTo>
                  <a:lnTo>
                    <a:pt x="403440" y="141744"/>
                  </a:lnTo>
                  <a:lnTo>
                    <a:pt x="401878" y="141744"/>
                  </a:lnTo>
                  <a:lnTo>
                    <a:pt x="400621" y="140474"/>
                  </a:lnTo>
                  <a:lnTo>
                    <a:pt x="400227" y="141744"/>
                  </a:lnTo>
                  <a:lnTo>
                    <a:pt x="400316" y="143014"/>
                  </a:lnTo>
                  <a:lnTo>
                    <a:pt x="400418" y="144284"/>
                  </a:lnTo>
                  <a:lnTo>
                    <a:pt x="401345" y="145554"/>
                  </a:lnTo>
                  <a:lnTo>
                    <a:pt x="399224" y="148005"/>
                  </a:lnTo>
                  <a:lnTo>
                    <a:pt x="398907" y="148691"/>
                  </a:lnTo>
                  <a:lnTo>
                    <a:pt x="398132" y="150634"/>
                  </a:lnTo>
                  <a:lnTo>
                    <a:pt x="396963" y="151904"/>
                  </a:lnTo>
                  <a:lnTo>
                    <a:pt x="395808" y="151904"/>
                  </a:lnTo>
                  <a:lnTo>
                    <a:pt x="395757" y="151739"/>
                  </a:lnTo>
                  <a:lnTo>
                    <a:pt x="395452" y="150634"/>
                  </a:lnTo>
                  <a:lnTo>
                    <a:pt x="396557" y="150634"/>
                  </a:lnTo>
                  <a:lnTo>
                    <a:pt x="397014" y="149364"/>
                  </a:lnTo>
                  <a:lnTo>
                    <a:pt x="396951" y="146824"/>
                  </a:lnTo>
                  <a:lnTo>
                    <a:pt x="396887" y="144284"/>
                  </a:lnTo>
                  <a:lnTo>
                    <a:pt x="393319" y="144284"/>
                  </a:lnTo>
                  <a:lnTo>
                    <a:pt x="393827" y="141744"/>
                  </a:lnTo>
                  <a:lnTo>
                    <a:pt x="393623" y="140474"/>
                  </a:lnTo>
                  <a:lnTo>
                    <a:pt x="393369" y="139204"/>
                  </a:lnTo>
                  <a:lnTo>
                    <a:pt x="393090" y="139204"/>
                  </a:lnTo>
                  <a:lnTo>
                    <a:pt x="393166" y="137934"/>
                  </a:lnTo>
                  <a:lnTo>
                    <a:pt x="392912" y="136664"/>
                  </a:lnTo>
                  <a:lnTo>
                    <a:pt x="389382" y="136664"/>
                  </a:lnTo>
                  <a:lnTo>
                    <a:pt x="389026" y="137934"/>
                  </a:lnTo>
                  <a:lnTo>
                    <a:pt x="389051" y="139204"/>
                  </a:lnTo>
                  <a:lnTo>
                    <a:pt x="388023" y="137934"/>
                  </a:lnTo>
                  <a:lnTo>
                    <a:pt x="385686" y="137934"/>
                  </a:lnTo>
                  <a:lnTo>
                    <a:pt x="383400" y="136664"/>
                  </a:lnTo>
                  <a:lnTo>
                    <a:pt x="382143" y="138912"/>
                  </a:lnTo>
                  <a:lnTo>
                    <a:pt x="382143" y="151739"/>
                  </a:lnTo>
                  <a:lnTo>
                    <a:pt x="380619" y="150634"/>
                  </a:lnTo>
                  <a:lnTo>
                    <a:pt x="377774" y="150634"/>
                  </a:lnTo>
                  <a:lnTo>
                    <a:pt x="376377" y="153174"/>
                  </a:lnTo>
                  <a:lnTo>
                    <a:pt x="374484" y="153174"/>
                  </a:lnTo>
                  <a:lnTo>
                    <a:pt x="373710" y="151904"/>
                  </a:lnTo>
                  <a:lnTo>
                    <a:pt x="373214" y="151904"/>
                  </a:lnTo>
                  <a:lnTo>
                    <a:pt x="370700" y="151904"/>
                  </a:lnTo>
                  <a:lnTo>
                    <a:pt x="370789" y="151739"/>
                  </a:lnTo>
                  <a:lnTo>
                    <a:pt x="371373" y="150634"/>
                  </a:lnTo>
                  <a:lnTo>
                    <a:pt x="369824" y="149364"/>
                  </a:lnTo>
                  <a:lnTo>
                    <a:pt x="369824" y="148805"/>
                  </a:lnTo>
                  <a:lnTo>
                    <a:pt x="370903" y="149364"/>
                  </a:lnTo>
                  <a:lnTo>
                    <a:pt x="371932" y="150634"/>
                  </a:lnTo>
                  <a:lnTo>
                    <a:pt x="373214" y="151904"/>
                  </a:lnTo>
                  <a:lnTo>
                    <a:pt x="373265" y="151739"/>
                  </a:lnTo>
                  <a:lnTo>
                    <a:pt x="374065" y="149364"/>
                  </a:lnTo>
                  <a:lnTo>
                    <a:pt x="377101" y="149364"/>
                  </a:lnTo>
                  <a:lnTo>
                    <a:pt x="377202" y="148691"/>
                  </a:lnTo>
                  <a:lnTo>
                    <a:pt x="377317" y="148005"/>
                  </a:lnTo>
                  <a:lnTo>
                    <a:pt x="379196" y="148005"/>
                  </a:lnTo>
                  <a:lnTo>
                    <a:pt x="381317" y="149364"/>
                  </a:lnTo>
                  <a:lnTo>
                    <a:pt x="382143" y="151739"/>
                  </a:lnTo>
                  <a:lnTo>
                    <a:pt x="382143" y="138912"/>
                  </a:lnTo>
                  <a:lnTo>
                    <a:pt x="382117" y="146824"/>
                  </a:lnTo>
                  <a:lnTo>
                    <a:pt x="379526" y="148005"/>
                  </a:lnTo>
                  <a:lnTo>
                    <a:pt x="380136" y="146824"/>
                  </a:lnTo>
                  <a:lnTo>
                    <a:pt x="379857" y="144284"/>
                  </a:lnTo>
                  <a:lnTo>
                    <a:pt x="380644" y="145554"/>
                  </a:lnTo>
                  <a:lnTo>
                    <a:pt x="381622" y="145554"/>
                  </a:lnTo>
                  <a:lnTo>
                    <a:pt x="382117" y="146824"/>
                  </a:lnTo>
                  <a:lnTo>
                    <a:pt x="382117" y="138963"/>
                  </a:lnTo>
                  <a:lnTo>
                    <a:pt x="381266" y="140474"/>
                  </a:lnTo>
                  <a:lnTo>
                    <a:pt x="379336" y="140474"/>
                  </a:lnTo>
                  <a:lnTo>
                    <a:pt x="379031" y="139204"/>
                  </a:lnTo>
                  <a:lnTo>
                    <a:pt x="378536" y="137934"/>
                  </a:lnTo>
                  <a:lnTo>
                    <a:pt x="379387" y="137934"/>
                  </a:lnTo>
                  <a:lnTo>
                    <a:pt x="378764" y="136664"/>
                  </a:lnTo>
                  <a:lnTo>
                    <a:pt x="378587" y="136664"/>
                  </a:lnTo>
                  <a:lnTo>
                    <a:pt x="378155" y="137934"/>
                  </a:lnTo>
                  <a:lnTo>
                    <a:pt x="377723" y="137934"/>
                  </a:lnTo>
                  <a:lnTo>
                    <a:pt x="377583" y="136664"/>
                  </a:lnTo>
                  <a:lnTo>
                    <a:pt x="371957" y="136664"/>
                  </a:lnTo>
                  <a:lnTo>
                    <a:pt x="372478" y="139204"/>
                  </a:lnTo>
                  <a:lnTo>
                    <a:pt x="371576" y="140474"/>
                  </a:lnTo>
                  <a:lnTo>
                    <a:pt x="370878" y="140474"/>
                  </a:lnTo>
                  <a:lnTo>
                    <a:pt x="367512" y="141744"/>
                  </a:lnTo>
                  <a:lnTo>
                    <a:pt x="369316" y="144284"/>
                  </a:lnTo>
                  <a:lnTo>
                    <a:pt x="368515" y="148005"/>
                  </a:lnTo>
                  <a:lnTo>
                    <a:pt x="369214" y="148005"/>
                  </a:lnTo>
                  <a:lnTo>
                    <a:pt x="368668" y="148196"/>
                  </a:lnTo>
                  <a:lnTo>
                    <a:pt x="365150" y="149364"/>
                  </a:lnTo>
                  <a:lnTo>
                    <a:pt x="364731" y="149364"/>
                  </a:lnTo>
                  <a:lnTo>
                    <a:pt x="364896" y="150634"/>
                  </a:lnTo>
                  <a:lnTo>
                    <a:pt x="365175" y="151904"/>
                  </a:lnTo>
                  <a:lnTo>
                    <a:pt x="364896" y="151904"/>
                  </a:lnTo>
                  <a:lnTo>
                    <a:pt x="364845" y="152184"/>
                  </a:lnTo>
                  <a:lnTo>
                    <a:pt x="364375" y="154444"/>
                  </a:lnTo>
                  <a:lnTo>
                    <a:pt x="362292" y="155714"/>
                  </a:lnTo>
                  <a:lnTo>
                    <a:pt x="363524" y="158254"/>
                  </a:lnTo>
                  <a:lnTo>
                    <a:pt x="363893" y="159524"/>
                  </a:lnTo>
                  <a:lnTo>
                    <a:pt x="365531" y="159524"/>
                  </a:lnTo>
                  <a:lnTo>
                    <a:pt x="366941" y="160794"/>
                  </a:lnTo>
                  <a:lnTo>
                    <a:pt x="369239" y="159524"/>
                  </a:lnTo>
                  <a:lnTo>
                    <a:pt x="369646" y="159524"/>
                  </a:lnTo>
                  <a:lnTo>
                    <a:pt x="370128" y="158254"/>
                  </a:lnTo>
                  <a:lnTo>
                    <a:pt x="370878" y="159524"/>
                  </a:lnTo>
                  <a:lnTo>
                    <a:pt x="372059" y="158254"/>
                  </a:lnTo>
                  <a:lnTo>
                    <a:pt x="373341" y="159524"/>
                  </a:lnTo>
                  <a:lnTo>
                    <a:pt x="374243" y="158254"/>
                  </a:lnTo>
                  <a:lnTo>
                    <a:pt x="375970" y="158254"/>
                  </a:lnTo>
                  <a:lnTo>
                    <a:pt x="375843" y="159524"/>
                  </a:lnTo>
                  <a:lnTo>
                    <a:pt x="375716" y="160794"/>
                  </a:lnTo>
                  <a:lnTo>
                    <a:pt x="377202" y="160794"/>
                  </a:lnTo>
                  <a:lnTo>
                    <a:pt x="375691" y="162064"/>
                  </a:lnTo>
                  <a:lnTo>
                    <a:pt x="377050" y="164604"/>
                  </a:lnTo>
                  <a:lnTo>
                    <a:pt x="378409" y="165874"/>
                  </a:lnTo>
                  <a:lnTo>
                    <a:pt x="380034" y="165874"/>
                  </a:lnTo>
                  <a:lnTo>
                    <a:pt x="380568" y="164604"/>
                  </a:lnTo>
                  <a:lnTo>
                    <a:pt x="380961" y="164604"/>
                  </a:lnTo>
                  <a:lnTo>
                    <a:pt x="377850" y="160794"/>
                  </a:lnTo>
                  <a:lnTo>
                    <a:pt x="381901" y="163334"/>
                  </a:lnTo>
                  <a:lnTo>
                    <a:pt x="382930" y="162064"/>
                  </a:lnTo>
                  <a:lnTo>
                    <a:pt x="383628" y="162064"/>
                  </a:lnTo>
                  <a:lnTo>
                    <a:pt x="384225" y="160794"/>
                  </a:lnTo>
                  <a:lnTo>
                    <a:pt x="383832" y="160794"/>
                  </a:lnTo>
                  <a:lnTo>
                    <a:pt x="383755" y="159524"/>
                  </a:lnTo>
                  <a:lnTo>
                    <a:pt x="383628" y="158254"/>
                  </a:lnTo>
                  <a:lnTo>
                    <a:pt x="382549" y="159524"/>
                  </a:lnTo>
                  <a:lnTo>
                    <a:pt x="380847" y="159524"/>
                  </a:lnTo>
                  <a:lnTo>
                    <a:pt x="380644" y="158254"/>
                  </a:lnTo>
                  <a:lnTo>
                    <a:pt x="380009" y="156984"/>
                  </a:lnTo>
                  <a:lnTo>
                    <a:pt x="380390" y="156984"/>
                  </a:lnTo>
                  <a:lnTo>
                    <a:pt x="381088" y="155714"/>
                  </a:lnTo>
                  <a:lnTo>
                    <a:pt x="381749" y="155714"/>
                  </a:lnTo>
                  <a:lnTo>
                    <a:pt x="382600" y="154444"/>
                  </a:lnTo>
                  <a:lnTo>
                    <a:pt x="383476" y="154444"/>
                  </a:lnTo>
                  <a:lnTo>
                    <a:pt x="383552" y="153174"/>
                  </a:lnTo>
                  <a:lnTo>
                    <a:pt x="383959" y="153174"/>
                  </a:lnTo>
                  <a:lnTo>
                    <a:pt x="386092" y="154444"/>
                  </a:lnTo>
                  <a:lnTo>
                    <a:pt x="384632" y="155714"/>
                  </a:lnTo>
                  <a:lnTo>
                    <a:pt x="385838" y="156984"/>
                  </a:lnTo>
                  <a:lnTo>
                    <a:pt x="388823" y="158254"/>
                  </a:lnTo>
                  <a:lnTo>
                    <a:pt x="388518" y="155714"/>
                  </a:lnTo>
                  <a:lnTo>
                    <a:pt x="390207" y="154444"/>
                  </a:lnTo>
                  <a:lnTo>
                    <a:pt x="389013" y="151904"/>
                  </a:lnTo>
                  <a:lnTo>
                    <a:pt x="388937" y="151739"/>
                  </a:lnTo>
                  <a:lnTo>
                    <a:pt x="388429" y="150634"/>
                  </a:lnTo>
                  <a:lnTo>
                    <a:pt x="386994" y="151904"/>
                  </a:lnTo>
                  <a:lnTo>
                    <a:pt x="384810" y="151904"/>
                  </a:lnTo>
                  <a:lnTo>
                    <a:pt x="384835" y="151739"/>
                  </a:lnTo>
                  <a:lnTo>
                    <a:pt x="384987" y="150634"/>
                  </a:lnTo>
                  <a:lnTo>
                    <a:pt x="385356" y="150634"/>
                  </a:lnTo>
                  <a:lnTo>
                    <a:pt x="385686" y="149364"/>
                  </a:lnTo>
                  <a:lnTo>
                    <a:pt x="386219" y="149364"/>
                  </a:lnTo>
                  <a:lnTo>
                    <a:pt x="386791" y="146824"/>
                  </a:lnTo>
                  <a:lnTo>
                    <a:pt x="390486" y="146824"/>
                  </a:lnTo>
                  <a:lnTo>
                    <a:pt x="389547" y="148005"/>
                  </a:lnTo>
                  <a:lnTo>
                    <a:pt x="389458" y="150634"/>
                  </a:lnTo>
                  <a:lnTo>
                    <a:pt x="391185" y="151904"/>
                  </a:lnTo>
                  <a:lnTo>
                    <a:pt x="393090" y="151904"/>
                  </a:lnTo>
                  <a:lnTo>
                    <a:pt x="392366" y="153174"/>
                  </a:lnTo>
                  <a:lnTo>
                    <a:pt x="391185" y="154444"/>
                  </a:lnTo>
                  <a:lnTo>
                    <a:pt x="393065" y="155714"/>
                  </a:lnTo>
                  <a:lnTo>
                    <a:pt x="392760" y="155714"/>
                  </a:lnTo>
                  <a:lnTo>
                    <a:pt x="392366" y="156984"/>
                  </a:lnTo>
                  <a:lnTo>
                    <a:pt x="389648" y="158254"/>
                  </a:lnTo>
                  <a:lnTo>
                    <a:pt x="389572" y="162064"/>
                  </a:lnTo>
                  <a:lnTo>
                    <a:pt x="391388" y="163334"/>
                  </a:lnTo>
                  <a:lnTo>
                    <a:pt x="391909" y="163334"/>
                  </a:lnTo>
                  <a:lnTo>
                    <a:pt x="390436" y="164604"/>
                  </a:lnTo>
                  <a:lnTo>
                    <a:pt x="389001" y="166941"/>
                  </a:lnTo>
                  <a:lnTo>
                    <a:pt x="389026" y="167144"/>
                  </a:lnTo>
                  <a:lnTo>
                    <a:pt x="389331" y="169684"/>
                  </a:lnTo>
                  <a:lnTo>
                    <a:pt x="389928" y="170954"/>
                  </a:lnTo>
                  <a:lnTo>
                    <a:pt x="392264" y="172224"/>
                  </a:lnTo>
                  <a:lnTo>
                    <a:pt x="395249" y="172224"/>
                  </a:lnTo>
                  <a:lnTo>
                    <a:pt x="395973" y="173494"/>
                  </a:lnTo>
                  <a:lnTo>
                    <a:pt x="396608" y="176034"/>
                  </a:lnTo>
                  <a:lnTo>
                    <a:pt x="397916" y="177304"/>
                  </a:lnTo>
                  <a:lnTo>
                    <a:pt x="396125" y="177304"/>
                  </a:lnTo>
                  <a:lnTo>
                    <a:pt x="395325" y="178574"/>
                  </a:lnTo>
                  <a:lnTo>
                    <a:pt x="394296" y="179844"/>
                  </a:lnTo>
                  <a:lnTo>
                    <a:pt x="393852" y="178574"/>
                  </a:lnTo>
                  <a:lnTo>
                    <a:pt x="393420" y="177304"/>
                  </a:lnTo>
                  <a:lnTo>
                    <a:pt x="391960" y="176034"/>
                  </a:lnTo>
                  <a:lnTo>
                    <a:pt x="384403" y="176034"/>
                  </a:lnTo>
                  <a:lnTo>
                    <a:pt x="383832" y="174764"/>
                  </a:lnTo>
                  <a:lnTo>
                    <a:pt x="382193" y="173494"/>
                  </a:lnTo>
                  <a:lnTo>
                    <a:pt x="380441" y="173494"/>
                  </a:lnTo>
                  <a:lnTo>
                    <a:pt x="380060" y="172224"/>
                  </a:lnTo>
                  <a:lnTo>
                    <a:pt x="376377" y="172224"/>
                  </a:lnTo>
                  <a:lnTo>
                    <a:pt x="377304" y="170954"/>
                  </a:lnTo>
                  <a:lnTo>
                    <a:pt x="379857" y="168414"/>
                  </a:lnTo>
                  <a:lnTo>
                    <a:pt x="379539" y="167144"/>
                  </a:lnTo>
                  <a:lnTo>
                    <a:pt x="373735" y="163334"/>
                  </a:lnTo>
                  <a:lnTo>
                    <a:pt x="368046" y="160794"/>
                  </a:lnTo>
                  <a:lnTo>
                    <a:pt x="361911" y="167144"/>
                  </a:lnTo>
                  <a:lnTo>
                    <a:pt x="361937" y="166941"/>
                  </a:lnTo>
                  <a:lnTo>
                    <a:pt x="362242" y="164604"/>
                  </a:lnTo>
                  <a:lnTo>
                    <a:pt x="361315" y="165874"/>
                  </a:lnTo>
                  <a:lnTo>
                    <a:pt x="359003" y="165874"/>
                  </a:lnTo>
                  <a:lnTo>
                    <a:pt x="359206" y="167144"/>
                  </a:lnTo>
                  <a:lnTo>
                    <a:pt x="360083" y="168414"/>
                  </a:lnTo>
                  <a:lnTo>
                    <a:pt x="362115" y="170954"/>
                  </a:lnTo>
                  <a:lnTo>
                    <a:pt x="355638" y="168414"/>
                  </a:lnTo>
                  <a:lnTo>
                    <a:pt x="354558" y="169684"/>
                  </a:lnTo>
                  <a:lnTo>
                    <a:pt x="353326" y="173494"/>
                  </a:lnTo>
                  <a:lnTo>
                    <a:pt x="356489" y="179844"/>
                  </a:lnTo>
                  <a:lnTo>
                    <a:pt x="360260" y="178574"/>
                  </a:lnTo>
                  <a:lnTo>
                    <a:pt x="360908" y="178574"/>
                  </a:lnTo>
                  <a:lnTo>
                    <a:pt x="361213" y="179844"/>
                  </a:lnTo>
                  <a:lnTo>
                    <a:pt x="360032" y="179844"/>
                  </a:lnTo>
                  <a:lnTo>
                    <a:pt x="358927" y="181114"/>
                  </a:lnTo>
                  <a:lnTo>
                    <a:pt x="359003" y="182384"/>
                  </a:lnTo>
                  <a:lnTo>
                    <a:pt x="360807" y="182384"/>
                  </a:lnTo>
                  <a:lnTo>
                    <a:pt x="361162" y="183654"/>
                  </a:lnTo>
                  <a:lnTo>
                    <a:pt x="361137" y="184924"/>
                  </a:lnTo>
                  <a:lnTo>
                    <a:pt x="361708" y="184924"/>
                  </a:lnTo>
                  <a:lnTo>
                    <a:pt x="363093" y="186194"/>
                  </a:lnTo>
                  <a:lnTo>
                    <a:pt x="361137" y="188734"/>
                  </a:lnTo>
                  <a:lnTo>
                    <a:pt x="361543" y="192544"/>
                  </a:lnTo>
                  <a:lnTo>
                    <a:pt x="365277" y="193814"/>
                  </a:lnTo>
                  <a:lnTo>
                    <a:pt x="366839" y="196354"/>
                  </a:lnTo>
                  <a:lnTo>
                    <a:pt x="368947" y="195084"/>
                  </a:lnTo>
                  <a:lnTo>
                    <a:pt x="371805" y="192544"/>
                  </a:lnTo>
                  <a:lnTo>
                    <a:pt x="372732" y="192544"/>
                  </a:lnTo>
                  <a:lnTo>
                    <a:pt x="373684" y="191274"/>
                  </a:lnTo>
                  <a:lnTo>
                    <a:pt x="373418" y="192544"/>
                  </a:lnTo>
                  <a:lnTo>
                    <a:pt x="374484" y="193814"/>
                  </a:lnTo>
                  <a:lnTo>
                    <a:pt x="373557" y="195084"/>
                  </a:lnTo>
                  <a:lnTo>
                    <a:pt x="373062" y="195084"/>
                  </a:lnTo>
                  <a:lnTo>
                    <a:pt x="374535" y="196354"/>
                  </a:lnTo>
                  <a:lnTo>
                    <a:pt x="374345" y="197624"/>
                  </a:lnTo>
                  <a:lnTo>
                    <a:pt x="376643" y="197624"/>
                  </a:lnTo>
                  <a:lnTo>
                    <a:pt x="376821" y="196354"/>
                  </a:lnTo>
                  <a:lnTo>
                    <a:pt x="377126" y="196354"/>
                  </a:lnTo>
                  <a:lnTo>
                    <a:pt x="377075" y="195084"/>
                  </a:lnTo>
                  <a:lnTo>
                    <a:pt x="376694" y="193814"/>
                  </a:lnTo>
                  <a:lnTo>
                    <a:pt x="377583" y="193814"/>
                  </a:lnTo>
                  <a:lnTo>
                    <a:pt x="378383" y="192544"/>
                  </a:lnTo>
                  <a:lnTo>
                    <a:pt x="379107" y="191274"/>
                  </a:lnTo>
                  <a:lnTo>
                    <a:pt x="379285" y="191274"/>
                  </a:lnTo>
                  <a:lnTo>
                    <a:pt x="381266" y="188734"/>
                  </a:lnTo>
                  <a:lnTo>
                    <a:pt x="381215" y="187464"/>
                  </a:lnTo>
                  <a:lnTo>
                    <a:pt x="379717" y="186194"/>
                  </a:lnTo>
                  <a:lnTo>
                    <a:pt x="379437" y="184924"/>
                  </a:lnTo>
                  <a:lnTo>
                    <a:pt x="378510" y="184924"/>
                  </a:lnTo>
                  <a:lnTo>
                    <a:pt x="378879" y="183654"/>
                  </a:lnTo>
                  <a:lnTo>
                    <a:pt x="379285" y="183654"/>
                  </a:lnTo>
                  <a:lnTo>
                    <a:pt x="379590" y="182384"/>
                  </a:lnTo>
                  <a:lnTo>
                    <a:pt x="381114" y="182384"/>
                  </a:lnTo>
                  <a:lnTo>
                    <a:pt x="382143" y="184924"/>
                  </a:lnTo>
                  <a:lnTo>
                    <a:pt x="385140" y="183654"/>
                  </a:lnTo>
                  <a:lnTo>
                    <a:pt x="386384" y="187464"/>
                  </a:lnTo>
                  <a:lnTo>
                    <a:pt x="387819" y="186194"/>
                  </a:lnTo>
                  <a:lnTo>
                    <a:pt x="390232" y="187464"/>
                  </a:lnTo>
                  <a:lnTo>
                    <a:pt x="390829" y="186194"/>
                  </a:lnTo>
                  <a:lnTo>
                    <a:pt x="391541" y="186194"/>
                  </a:lnTo>
                  <a:lnTo>
                    <a:pt x="391464" y="187464"/>
                  </a:lnTo>
                  <a:lnTo>
                    <a:pt x="392137" y="187464"/>
                  </a:lnTo>
                  <a:lnTo>
                    <a:pt x="392760" y="188734"/>
                  </a:lnTo>
                  <a:lnTo>
                    <a:pt x="393865" y="188734"/>
                  </a:lnTo>
                  <a:lnTo>
                    <a:pt x="393319" y="190004"/>
                  </a:lnTo>
                  <a:lnTo>
                    <a:pt x="388454" y="188734"/>
                  </a:lnTo>
                  <a:lnTo>
                    <a:pt x="385165" y="191274"/>
                  </a:lnTo>
                  <a:lnTo>
                    <a:pt x="379641" y="192544"/>
                  </a:lnTo>
                  <a:lnTo>
                    <a:pt x="379031" y="193814"/>
                  </a:lnTo>
                  <a:lnTo>
                    <a:pt x="378460" y="197624"/>
                  </a:lnTo>
                  <a:lnTo>
                    <a:pt x="380619" y="200164"/>
                  </a:lnTo>
                  <a:lnTo>
                    <a:pt x="381977" y="202704"/>
                  </a:lnTo>
                  <a:lnTo>
                    <a:pt x="380263" y="202704"/>
                  </a:lnTo>
                  <a:lnTo>
                    <a:pt x="378587" y="201434"/>
                  </a:lnTo>
                  <a:lnTo>
                    <a:pt x="374967" y="201434"/>
                  </a:lnTo>
                  <a:lnTo>
                    <a:pt x="375056" y="202704"/>
                  </a:lnTo>
                  <a:lnTo>
                    <a:pt x="375132" y="203974"/>
                  </a:lnTo>
                  <a:lnTo>
                    <a:pt x="375221" y="205244"/>
                  </a:lnTo>
                  <a:lnTo>
                    <a:pt x="375297" y="206514"/>
                  </a:lnTo>
                  <a:lnTo>
                    <a:pt x="375386" y="207784"/>
                  </a:lnTo>
                  <a:lnTo>
                    <a:pt x="375475" y="209054"/>
                  </a:lnTo>
                  <a:lnTo>
                    <a:pt x="377685" y="210324"/>
                  </a:lnTo>
                  <a:lnTo>
                    <a:pt x="383908" y="207784"/>
                  </a:lnTo>
                  <a:lnTo>
                    <a:pt x="384657" y="207784"/>
                  </a:lnTo>
                  <a:lnTo>
                    <a:pt x="386092" y="211594"/>
                  </a:lnTo>
                  <a:lnTo>
                    <a:pt x="387946" y="210324"/>
                  </a:lnTo>
                  <a:lnTo>
                    <a:pt x="389674" y="211594"/>
                  </a:lnTo>
                  <a:lnTo>
                    <a:pt x="390105" y="211594"/>
                  </a:lnTo>
                  <a:lnTo>
                    <a:pt x="390258" y="210324"/>
                  </a:lnTo>
                  <a:lnTo>
                    <a:pt x="390512" y="210324"/>
                  </a:lnTo>
                  <a:lnTo>
                    <a:pt x="391007" y="209054"/>
                  </a:lnTo>
                  <a:lnTo>
                    <a:pt x="390436" y="209054"/>
                  </a:lnTo>
                  <a:lnTo>
                    <a:pt x="392569" y="207784"/>
                  </a:lnTo>
                  <a:lnTo>
                    <a:pt x="394601" y="207784"/>
                  </a:lnTo>
                  <a:lnTo>
                    <a:pt x="395097" y="209054"/>
                  </a:lnTo>
                  <a:lnTo>
                    <a:pt x="394550" y="209054"/>
                  </a:lnTo>
                  <a:lnTo>
                    <a:pt x="391439" y="210324"/>
                  </a:lnTo>
                  <a:lnTo>
                    <a:pt x="391934" y="211594"/>
                  </a:lnTo>
                  <a:lnTo>
                    <a:pt x="392760" y="214134"/>
                  </a:lnTo>
                  <a:lnTo>
                    <a:pt x="390702" y="215404"/>
                  </a:lnTo>
                  <a:lnTo>
                    <a:pt x="389724" y="216674"/>
                  </a:lnTo>
                  <a:lnTo>
                    <a:pt x="387616" y="216674"/>
                  </a:lnTo>
                  <a:lnTo>
                    <a:pt x="387616" y="215404"/>
                  </a:lnTo>
                  <a:lnTo>
                    <a:pt x="386765" y="215404"/>
                  </a:lnTo>
                  <a:lnTo>
                    <a:pt x="386638" y="214134"/>
                  </a:lnTo>
                  <a:lnTo>
                    <a:pt x="385787" y="214134"/>
                  </a:lnTo>
                  <a:lnTo>
                    <a:pt x="384835" y="212864"/>
                  </a:lnTo>
                  <a:lnTo>
                    <a:pt x="382549" y="214134"/>
                  </a:lnTo>
                  <a:lnTo>
                    <a:pt x="381622" y="214134"/>
                  </a:lnTo>
                  <a:lnTo>
                    <a:pt x="379641" y="212864"/>
                  </a:lnTo>
                  <a:lnTo>
                    <a:pt x="378802" y="214134"/>
                  </a:lnTo>
                  <a:lnTo>
                    <a:pt x="378980" y="214134"/>
                  </a:lnTo>
                  <a:lnTo>
                    <a:pt x="379006" y="215404"/>
                  </a:lnTo>
                  <a:lnTo>
                    <a:pt x="378129" y="215404"/>
                  </a:lnTo>
                  <a:lnTo>
                    <a:pt x="377177" y="214134"/>
                  </a:lnTo>
                  <a:lnTo>
                    <a:pt x="376097" y="214134"/>
                  </a:lnTo>
                  <a:lnTo>
                    <a:pt x="375793" y="215404"/>
                  </a:lnTo>
                  <a:lnTo>
                    <a:pt x="375526" y="215404"/>
                  </a:lnTo>
                  <a:lnTo>
                    <a:pt x="375767" y="214134"/>
                  </a:lnTo>
                  <a:lnTo>
                    <a:pt x="375843" y="210324"/>
                  </a:lnTo>
                  <a:lnTo>
                    <a:pt x="374116" y="210324"/>
                  </a:lnTo>
                  <a:lnTo>
                    <a:pt x="372605" y="209054"/>
                  </a:lnTo>
                  <a:lnTo>
                    <a:pt x="372110" y="209054"/>
                  </a:lnTo>
                  <a:lnTo>
                    <a:pt x="371576" y="207784"/>
                  </a:lnTo>
                  <a:lnTo>
                    <a:pt x="371424" y="207784"/>
                  </a:lnTo>
                  <a:lnTo>
                    <a:pt x="370801" y="206514"/>
                  </a:lnTo>
                  <a:lnTo>
                    <a:pt x="369849" y="206514"/>
                  </a:lnTo>
                  <a:lnTo>
                    <a:pt x="369722" y="205244"/>
                  </a:lnTo>
                  <a:lnTo>
                    <a:pt x="368490" y="205244"/>
                  </a:lnTo>
                  <a:lnTo>
                    <a:pt x="367639" y="203974"/>
                  </a:lnTo>
                  <a:lnTo>
                    <a:pt x="366737" y="203974"/>
                  </a:lnTo>
                  <a:lnTo>
                    <a:pt x="366001" y="202704"/>
                  </a:lnTo>
                  <a:lnTo>
                    <a:pt x="365074" y="202704"/>
                  </a:lnTo>
                  <a:lnTo>
                    <a:pt x="362915" y="201434"/>
                  </a:lnTo>
                  <a:lnTo>
                    <a:pt x="362064" y="200952"/>
                  </a:lnTo>
                  <a:lnTo>
                    <a:pt x="362813" y="199313"/>
                  </a:lnTo>
                  <a:lnTo>
                    <a:pt x="363651" y="198843"/>
                  </a:lnTo>
                  <a:lnTo>
                    <a:pt x="364121" y="198196"/>
                  </a:lnTo>
                  <a:lnTo>
                    <a:pt x="365455" y="197967"/>
                  </a:lnTo>
                  <a:lnTo>
                    <a:pt x="364756" y="196735"/>
                  </a:lnTo>
                  <a:lnTo>
                    <a:pt x="364274" y="195884"/>
                  </a:lnTo>
                  <a:lnTo>
                    <a:pt x="361988" y="195580"/>
                  </a:lnTo>
                  <a:lnTo>
                    <a:pt x="360527" y="197180"/>
                  </a:lnTo>
                  <a:lnTo>
                    <a:pt x="360464" y="198412"/>
                  </a:lnTo>
                  <a:lnTo>
                    <a:pt x="362038" y="200926"/>
                  </a:lnTo>
                  <a:lnTo>
                    <a:pt x="360756" y="200164"/>
                  </a:lnTo>
                  <a:lnTo>
                    <a:pt x="357098" y="201434"/>
                  </a:lnTo>
                  <a:lnTo>
                    <a:pt x="355536" y="200469"/>
                  </a:lnTo>
                  <a:lnTo>
                    <a:pt x="355536" y="221754"/>
                  </a:lnTo>
                  <a:lnTo>
                    <a:pt x="355485" y="223024"/>
                  </a:lnTo>
                  <a:lnTo>
                    <a:pt x="354253" y="223024"/>
                  </a:lnTo>
                  <a:lnTo>
                    <a:pt x="353021" y="225564"/>
                  </a:lnTo>
                  <a:lnTo>
                    <a:pt x="352882" y="225564"/>
                  </a:lnTo>
                  <a:lnTo>
                    <a:pt x="352196" y="224294"/>
                  </a:lnTo>
                  <a:lnTo>
                    <a:pt x="351599" y="224294"/>
                  </a:lnTo>
                  <a:lnTo>
                    <a:pt x="351497" y="224421"/>
                  </a:lnTo>
                  <a:lnTo>
                    <a:pt x="351497" y="238264"/>
                  </a:lnTo>
                  <a:lnTo>
                    <a:pt x="351345" y="239534"/>
                  </a:lnTo>
                  <a:lnTo>
                    <a:pt x="350266" y="238264"/>
                  </a:lnTo>
                  <a:lnTo>
                    <a:pt x="347853" y="239534"/>
                  </a:lnTo>
                  <a:lnTo>
                    <a:pt x="347433" y="240804"/>
                  </a:lnTo>
                  <a:lnTo>
                    <a:pt x="343585" y="240804"/>
                  </a:lnTo>
                  <a:lnTo>
                    <a:pt x="344347" y="239991"/>
                  </a:lnTo>
                  <a:lnTo>
                    <a:pt x="344462" y="237883"/>
                  </a:lnTo>
                  <a:lnTo>
                    <a:pt x="344538" y="236626"/>
                  </a:lnTo>
                  <a:lnTo>
                    <a:pt x="343433" y="235369"/>
                  </a:lnTo>
                  <a:lnTo>
                    <a:pt x="344563" y="235038"/>
                  </a:lnTo>
                  <a:lnTo>
                    <a:pt x="345478" y="234289"/>
                  </a:lnTo>
                  <a:lnTo>
                    <a:pt x="345579" y="233654"/>
                  </a:lnTo>
                  <a:lnTo>
                    <a:pt x="345694" y="232981"/>
                  </a:lnTo>
                  <a:lnTo>
                    <a:pt x="345719" y="230225"/>
                  </a:lnTo>
                  <a:lnTo>
                    <a:pt x="345617" y="229870"/>
                  </a:lnTo>
                  <a:lnTo>
                    <a:pt x="347408" y="230517"/>
                  </a:lnTo>
                  <a:lnTo>
                    <a:pt x="347484" y="230225"/>
                  </a:lnTo>
                  <a:lnTo>
                    <a:pt x="347573" y="229870"/>
                  </a:lnTo>
                  <a:lnTo>
                    <a:pt x="347624" y="229641"/>
                  </a:lnTo>
                  <a:lnTo>
                    <a:pt x="347700" y="229349"/>
                  </a:lnTo>
                  <a:lnTo>
                    <a:pt x="350278" y="226288"/>
                  </a:lnTo>
                  <a:lnTo>
                    <a:pt x="350088" y="226834"/>
                  </a:lnTo>
                  <a:lnTo>
                    <a:pt x="350266" y="226834"/>
                  </a:lnTo>
                  <a:lnTo>
                    <a:pt x="348983" y="228104"/>
                  </a:lnTo>
                  <a:lnTo>
                    <a:pt x="349770" y="230517"/>
                  </a:lnTo>
                  <a:lnTo>
                    <a:pt x="347484" y="230517"/>
                  </a:lnTo>
                  <a:lnTo>
                    <a:pt x="347103" y="231914"/>
                  </a:lnTo>
                  <a:lnTo>
                    <a:pt x="346621" y="233184"/>
                  </a:lnTo>
                  <a:lnTo>
                    <a:pt x="348081" y="234454"/>
                  </a:lnTo>
                  <a:lnTo>
                    <a:pt x="348716" y="234454"/>
                  </a:lnTo>
                  <a:lnTo>
                    <a:pt x="349135" y="235724"/>
                  </a:lnTo>
                  <a:lnTo>
                    <a:pt x="349110" y="236994"/>
                  </a:lnTo>
                  <a:lnTo>
                    <a:pt x="350266" y="236994"/>
                  </a:lnTo>
                  <a:lnTo>
                    <a:pt x="350862" y="238264"/>
                  </a:lnTo>
                  <a:lnTo>
                    <a:pt x="351497" y="238264"/>
                  </a:lnTo>
                  <a:lnTo>
                    <a:pt x="351497" y="224421"/>
                  </a:lnTo>
                  <a:lnTo>
                    <a:pt x="350824" y="225234"/>
                  </a:lnTo>
                  <a:lnTo>
                    <a:pt x="349745" y="223393"/>
                  </a:lnTo>
                  <a:lnTo>
                    <a:pt x="349631" y="222872"/>
                  </a:lnTo>
                  <a:lnTo>
                    <a:pt x="349516" y="222364"/>
                  </a:lnTo>
                  <a:lnTo>
                    <a:pt x="349478" y="222224"/>
                  </a:lnTo>
                  <a:lnTo>
                    <a:pt x="348234" y="222364"/>
                  </a:lnTo>
                  <a:lnTo>
                    <a:pt x="346049" y="221437"/>
                  </a:lnTo>
                  <a:lnTo>
                    <a:pt x="345020" y="221170"/>
                  </a:lnTo>
                  <a:lnTo>
                    <a:pt x="344957" y="221437"/>
                  </a:lnTo>
                  <a:lnTo>
                    <a:pt x="344881" y="221818"/>
                  </a:lnTo>
                  <a:lnTo>
                    <a:pt x="344754" y="222364"/>
                  </a:lnTo>
                  <a:lnTo>
                    <a:pt x="344639" y="222872"/>
                  </a:lnTo>
                  <a:lnTo>
                    <a:pt x="344538" y="222186"/>
                  </a:lnTo>
                  <a:lnTo>
                    <a:pt x="344144" y="221818"/>
                  </a:lnTo>
                  <a:lnTo>
                    <a:pt x="343865" y="221437"/>
                  </a:lnTo>
                  <a:lnTo>
                    <a:pt x="344068" y="221056"/>
                  </a:lnTo>
                  <a:lnTo>
                    <a:pt x="344170" y="220459"/>
                  </a:lnTo>
                  <a:lnTo>
                    <a:pt x="344411" y="219100"/>
                  </a:lnTo>
                  <a:lnTo>
                    <a:pt x="343877" y="217830"/>
                  </a:lnTo>
                  <a:lnTo>
                    <a:pt x="346202" y="216674"/>
                  </a:lnTo>
                  <a:lnTo>
                    <a:pt x="348132" y="216674"/>
                  </a:lnTo>
                  <a:lnTo>
                    <a:pt x="348284" y="217944"/>
                  </a:lnTo>
                  <a:lnTo>
                    <a:pt x="348830" y="219214"/>
                  </a:lnTo>
                  <a:lnTo>
                    <a:pt x="349859" y="220484"/>
                  </a:lnTo>
                  <a:lnTo>
                    <a:pt x="351904" y="220484"/>
                  </a:lnTo>
                  <a:lnTo>
                    <a:pt x="352323" y="221754"/>
                  </a:lnTo>
                  <a:lnTo>
                    <a:pt x="355536" y="221754"/>
                  </a:lnTo>
                  <a:lnTo>
                    <a:pt x="355536" y="200469"/>
                  </a:lnTo>
                  <a:lnTo>
                    <a:pt x="355066" y="200164"/>
                  </a:lnTo>
                  <a:lnTo>
                    <a:pt x="353021" y="198894"/>
                  </a:lnTo>
                  <a:lnTo>
                    <a:pt x="354088" y="198894"/>
                  </a:lnTo>
                  <a:lnTo>
                    <a:pt x="354431" y="197624"/>
                  </a:lnTo>
                  <a:lnTo>
                    <a:pt x="352348" y="197624"/>
                  </a:lnTo>
                  <a:lnTo>
                    <a:pt x="352348" y="198894"/>
                  </a:lnTo>
                  <a:lnTo>
                    <a:pt x="351497" y="198894"/>
                  </a:lnTo>
                  <a:lnTo>
                    <a:pt x="351599" y="197624"/>
                  </a:lnTo>
                  <a:lnTo>
                    <a:pt x="352348" y="198894"/>
                  </a:lnTo>
                  <a:lnTo>
                    <a:pt x="352348" y="197624"/>
                  </a:lnTo>
                  <a:lnTo>
                    <a:pt x="352171" y="197624"/>
                  </a:lnTo>
                  <a:lnTo>
                    <a:pt x="352272" y="196354"/>
                  </a:lnTo>
                  <a:lnTo>
                    <a:pt x="352348" y="195084"/>
                  </a:lnTo>
                  <a:lnTo>
                    <a:pt x="352628" y="195084"/>
                  </a:lnTo>
                  <a:lnTo>
                    <a:pt x="352577" y="193814"/>
                  </a:lnTo>
                  <a:lnTo>
                    <a:pt x="351218" y="193814"/>
                  </a:lnTo>
                  <a:lnTo>
                    <a:pt x="349859" y="195084"/>
                  </a:lnTo>
                  <a:lnTo>
                    <a:pt x="349440" y="196354"/>
                  </a:lnTo>
                  <a:lnTo>
                    <a:pt x="350189" y="198894"/>
                  </a:lnTo>
                  <a:lnTo>
                    <a:pt x="349135" y="198894"/>
                  </a:lnTo>
                  <a:lnTo>
                    <a:pt x="348729" y="200164"/>
                  </a:lnTo>
                  <a:lnTo>
                    <a:pt x="348640" y="198894"/>
                  </a:lnTo>
                  <a:lnTo>
                    <a:pt x="348538" y="197624"/>
                  </a:lnTo>
                  <a:lnTo>
                    <a:pt x="346671" y="196354"/>
                  </a:lnTo>
                  <a:lnTo>
                    <a:pt x="342430" y="197624"/>
                  </a:lnTo>
                  <a:lnTo>
                    <a:pt x="341985" y="197624"/>
                  </a:lnTo>
                  <a:lnTo>
                    <a:pt x="341680" y="196354"/>
                  </a:lnTo>
                  <a:lnTo>
                    <a:pt x="341782" y="196202"/>
                  </a:lnTo>
                  <a:lnTo>
                    <a:pt x="343319" y="193814"/>
                  </a:lnTo>
                  <a:lnTo>
                    <a:pt x="344246" y="192544"/>
                  </a:lnTo>
                  <a:lnTo>
                    <a:pt x="343420" y="191274"/>
                  </a:lnTo>
                  <a:lnTo>
                    <a:pt x="341782" y="188734"/>
                  </a:lnTo>
                  <a:lnTo>
                    <a:pt x="344462" y="188734"/>
                  </a:lnTo>
                  <a:lnTo>
                    <a:pt x="344589" y="190004"/>
                  </a:lnTo>
                  <a:lnTo>
                    <a:pt x="344843" y="191274"/>
                  </a:lnTo>
                  <a:lnTo>
                    <a:pt x="345325" y="192544"/>
                  </a:lnTo>
                  <a:lnTo>
                    <a:pt x="345922" y="193814"/>
                  </a:lnTo>
                  <a:lnTo>
                    <a:pt x="347129" y="195084"/>
                  </a:lnTo>
                  <a:lnTo>
                    <a:pt x="347675" y="195084"/>
                  </a:lnTo>
                  <a:lnTo>
                    <a:pt x="348259" y="196354"/>
                  </a:lnTo>
                  <a:lnTo>
                    <a:pt x="348322" y="196202"/>
                  </a:lnTo>
                  <a:lnTo>
                    <a:pt x="348780" y="195084"/>
                  </a:lnTo>
                  <a:lnTo>
                    <a:pt x="349288" y="195084"/>
                  </a:lnTo>
                  <a:lnTo>
                    <a:pt x="349084" y="193814"/>
                  </a:lnTo>
                  <a:lnTo>
                    <a:pt x="351116" y="193814"/>
                  </a:lnTo>
                  <a:lnTo>
                    <a:pt x="351726" y="192544"/>
                  </a:lnTo>
                  <a:lnTo>
                    <a:pt x="352780" y="191274"/>
                  </a:lnTo>
                  <a:lnTo>
                    <a:pt x="350824" y="190004"/>
                  </a:lnTo>
                  <a:lnTo>
                    <a:pt x="351561" y="188734"/>
                  </a:lnTo>
                  <a:lnTo>
                    <a:pt x="352298" y="187464"/>
                  </a:lnTo>
                  <a:lnTo>
                    <a:pt x="350520" y="186194"/>
                  </a:lnTo>
                  <a:lnTo>
                    <a:pt x="349935" y="186194"/>
                  </a:lnTo>
                  <a:lnTo>
                    <a:pt x="348284" y="184924"/>
                  </a:lnTo>
                  <a:lnTo>
                    <a:pt x="345147" y="184924"/>
                  </a:lnTo>
                  <a:lnTo>
                    <a:pt x="341731" y="182384"/>
                  </a:lnTo>
                  <a:lnTo>
                    <a:pt x="340499" y="182384"/>
                  </a:lnTo>
                  <a:lnTo>
                    <a:pt x="341198" y="181114"/>
                  </a:lnTo>
                  <a:lnTo>
                    <a:pt x="340423" y="179844"/>
                  </a:lnTo>
                  <a:lnTo>
                    <a:pt x="340169" y="178574"/>
                  </a:lnTo>
                  <a:lnTo>
                    <a:pt x="340055" y="176034"/>
                  </a:lnTo>
                  <a:lnTo>
                    <a:pt x="339115" y="174764"/>
                  </a:lnTo>
                  <a:lnTo>
                    <a:pt x="338061" y="174764"/>
                  </a:lnTo>
                  <a:lnTo>
                    <a:pt x="336638" y="172224"/>
                  </a:lnTo>
                  <a:lnTo>
                    <a:pt x="335508" y="170954"/>
                  </a:lnTo>
                  <a:lnTo>
                    <a:pt x="334225" y="169684"/>
                  </a:lnTo>
                  <a:lnTo>
                    <a:pt x="332790" y="169684"/>
                  </a:lnTo>
                  <a:lnTo>
                    <a:pt x="328472" y="170954"/>
                  </a:lnTo>
                  <a:lnTo>
                    <a:pt x="327342" y="172224"/>
                  </a:lnTo>
                  <a:lnTo>
                    <a:pt x="326517" y="174764"/>
                  </a:lnTo>
                  <a:lnTo>
                    <a:pt x="324535" y="174764"/>
                  </a:lnTo>
                  <a:lnTo>
                    <a:pt x="324015" y="176034"/>
                  </a:lnTo>
                  <a:lnTo>
                    <a:pt x="322580" y="176034"/>
                  </a:lnTo>
                  <a:lnTo>
                    <a:pt x="322707" y="177304"/>
                  </a:lnTo>
                  <a:lnTo>
                    <a:pt x="321856" y="178574"/>
                  </a:lnTo>
                  <a:lnTo>
                    <a:pt x="321170" y="179844"/>
                  </a:lnTo>
                  <a:lnTo>
                    <a:pt x="320395" y="184924"/>
                  </a:lnTo>
                  <a:lnTo>
                    <a:pt x="319163" y="184924"/>
                  </a:lnTo>
                  <a:lnTo>
                    <a:pt x="316572" y="182384"/>
                  </a:lnTo>
                  <a:lnTo>
                    <a:pt x="315277" y="181114"/>
                  </a:lnTo>
                  <a:lnTo>
                    <a:pt x="313067" y="182384"/>
                  </a:lnTo>
                  <a:lnTo>
                    <a:pt x="309473" y="179844"/>
                  </a:lnTo>
                  <a:lnTo>
                    <a:pt x="307365" y="181114"/>
                  </a:lnTo>
                  <a:lnTo>
                    <a:pt x="308216" y="184924"/>
                  </a:lnTo>
                  <a:lnTo>
                    <a:pt x="308216" y="186194"/>
                  </a:lnTo>
                  <a:lnTo>
                    <a:pt x="310007" y="190004"/>
                  </a:lnTo>
                  <a:lnTo>
                    <a:pt x="309854" y="191274"/>
                  </a:lnTo>
                  <a:lnTo>
                    <a:pt x="309168" y="192544"/>
                  </a:lnTo>
                  <a:lnTo>
                    <a:pt x="308521" y="192544"/>
                  </a:lnTo>
                  <a:lnTo>
                    <a:pt x="308063" y="193814"/>
                  </a:lnTo>
                  <a:lnTo>
                    <a:pt x="305930" y="195084"/>
                  </a:lnTo>
                  <a:lnTo>
                    <a:pt x="306768" y="195084"/>
                  </a:lnTo>
                  <a:lnTo>
                    <a:pt x="307086" y="196354"/>
                  </a:lnTo>
                  <a:lnTo>
                    <a:pt x="307200" y="196202"/>
                  </a:lnTo>
                  <a:lnTo>
                    <a:pt x="308991" y="193814"/>
                  </a:lnTo>
                  <a:lnTo>
                    <a:pt x="309295" y="193814"/>
                  </a:lnTo>
                  <a:lnTo>
                    <a:pt x="309448" y="195084"/>
                  </a:lnTo>
                  <a:lnTo>
                    <a:pt x="308343" y="197624"/>
                  </a:lnTo>
                  <a:lnTo>
                    <a:pt x="308698" y="197624"/>
                  </a:lnTo>
                  <a:lnTo>
                    <a:pt x="310146" y="198894"/>
                  </a:lnTo>
                  <a:lnTo>
                    <a:pt x="312559" y="198894"/>
                  </a:lnTo>
                  <a:lnTo>
                    <a:pt x="311962" y="196354"/>
                  </a:lnTo>
                  <a:lnTo>
                    <a:pt x="311988" y="196202"/>
                  </a:lnTo>
                  <a:lnTo>
                    <a:pt x="312166" y="195084"/>
                  </a:lnTo>
                  <a:lnTo>
                    <a:pt x="312940" y="195084"/>
                  </a:lnTo>
                  <a:lnTo>
                    <a:pt x="315976" y="196354"/>
                  </a:lnTo>
                  <a:lnTo>
                    <a:pt x="325081" y="196354"/>
                  </a:lnTo>
                  <a:lnTo>
                    <a:pt x="326275" y="195084"/>
                  </a:lnTo>
                  <a:lnTo>
                    <a:pt x="327469" y="193814"/>
                  </a:lnTo>
                  <a:lnTo>
                    <a:pt x="327520" y="192544"/>
                  </a:lnTo>
                  <a:lnTo>
                    <a:pt x="328447" y="192544"/>
                  </a:lnTo>
                  <a:lnTo>
                    <a:pt x="328752" y="191274"/>
                  </a:lnTo>
                  <a:lnTo>
                    <a:pt x="329361" y="192544"/>
                  </a:lnTo>
                  <a:lnTo>
                    <a:pt x="330530" y="192544"/>
                  </a:lnTo>
                  <a:lnTo>
                    <a:pt x="330504" y="193814"/>
                  </a:lnTo>
                  <a:lnTo>
                    <a:pt x="330212" y="195084"/>
                  </a:lnTo>
                  <a:lnTo>
                    <a:pt x="330885" y="196354"/>
                  </a:lnTo>
                  <a:lnTo>
                    <a:pt x="332092" y="197624"/>
                  </a:lnTo>
                  <a:lnTo>
                    <a:pt x="329361" y="200164"/>
                  </a:lnTo>
                  <a:lnTo>
                    <a:pt x="333019" y="202704"/>
                  </a:lnTo>
                  <a:lnTo>
                    <a:pt x="333502" y="202704"/>
                  </a:lnTo>
                  <a:lnTo>
                    <a:pt x="333743" y="203974"/>
                  </a:lnTo>
                  <a:lnTo>
                    <a:pt x="334606" y="205244"/>
                  </a:lnTo>
                  <a:lnTo>
                    <a:pt x="334606" y="206514"/>
                  </a:lnTo>
                  <a:lnTo>
                    <a:pt x="334949" y="209054"/>
                  </a:lnTo>
                  <a:lnTo>
                    <a:pt x="337210" y="207784"/>
                  </a:lnTo>
                  <a:lnTo>
                    <a:pt x="338213" y="207784"/>
                  </a:lnTo>
                  <a:lnTo>
                    <a:pt x="338543" y="209054"/>
                  </a:lnTo>
                  <a:lnTo>
                    <a:pt x="338543" y="210210"/>
                  </a:lnTo>
                  <a:lnTo>
                    <a:pt x="338264" y="210159"/>
                  </a:lnTo>
                  <a:lnTo>
                    <a:pt x="337388" y="210032"/>
                  </a:lnTo>
                  <a:lnTo>
                    <a:pt x="336511" y="210108"/>
                  </a:lnTo>
                  <a:lnTo>
                    <a:pt x="334352" y="209765"/>
                  </a:lnTo>
                  <a:lnTo>
                    <a:pt x="333743" y="211239"/>
                  </a:lnTo>
                  <a:lnTo>
                    <a:pt x="333692" y="212344"/>
                  </a:lnTo>
                  <a:lnTo>
                    <a:pt x="333667" y="213182"/>
                  </a:lnTo>
                  <a:lnTo>
                    <a:pt x="333692" y="214325"/>
                  </a:lnTo>
                  <a:lnTo>
                    <a:pt x="334606" y="214807"/>
                  </a:lnTo>
                  <a:lnTo>
                    <a:pt x="335534" y="215214"/>
                  </a:lnTo>
                  <a:lnTo>
                    <a:pt x="338975" y="214325"/>
                  </a:lnTo>
                  <a:lnTo>
                    <a:pt x="339547" y="213677"/>
                  </a:lnTo>
                  <a:lnTo>
                    <a:pt x="340004" y="213131"/>
                  </a:lnTo>
                  <a:lnTo>
                    <a:pt x="339902" y="212394"/>
                  </a:lnTo>
                  <a:lnTo>
                    <a:pt x="339394" y="212242"/>
                  </a:lnTo>
                  <a:lnTo>
                    <a:pt x="338162" y="211874"/>
                  </a:lnTo>
                  <a:lnTo>
                    <a:pt x="338556" y="211150"/>
                  </a:lnTo>
                  <a:lnTo>
                    <a:pt x="338569" y="211594"/>
                  </a:lnTo>
                  <a:lnTo>
                    <a:pt x="342633" y="210324"/>
                  </a:lnTo>
                  <a:lnTo>
                    <a:pt x="343458" y="210324"/>
                  </a:lnTo>
                  <a:lnTo>
                    <a:pt x="343509" y="212864"/>
                  </a:lnTo>
                  <a:lnTo>
                    <a:pt x="345046" y="214134"/>
                  </a:lnTo>
                  <a:lnTo>
                    <a:pt x="343776" y="217576"/>
                  </a:lnTo>
                  <a:lnTo>
                    <a:pt x="343560" y="217043"/>
                  </a:lnTo>
                  <a:lnTo>
                    <a:pt x="339928" y="214960"/>
                  </a:lnTo>
                  <a:lnTo>
                    <a:pt x="338493" y="216039"/>
                  </a:lnTo>
                  <a:lnTo>
                    <a:pt x="336080" y="219100"/>
                  </a:lnTo>
                  <a:lnTo>
                    <a:pt x="334873" y="220459"/>
                  </a:lnTo>
                  <a:lnTo>
                    <a:pt x="332092" y="221437"/>
                  </a:lnTo>
                  <a:lnTo>
                    <a:pt x="331978" y="221818"/>
                  </a:lnTo>
                  <a:lnTo>
                    <a:pt x="331863" y="222186"/>
                  </a:lnTo>
                  <a:lnTo>
                    <a:pt x="331749" y="222669"/>
                  </a:lnTo>
                  <a:lnTo>
                    <a:pt x="331647" y="223393"/>
                  </a:lnTo>
                  <a:lnTo>
                    <a:pt x="331317" y="223672"/>
                  </a:lnTo>
                  <a:lnTo>
                    <a:pt x="330314" y="225044"/>
                  </a:lnTo>
                  <a:lnTo>
                    <a:pt x="330009" y="225374"/>
                  </a:lnTo>
                  <a:lnTo>
                    <a:pt x="329704" y="225780"/>
                  </a:lnTo>
                  <a:lnTo>
                    <a:pt x="329653" y="226174"/>
                  </a:lnTo>
                  <a:lnTo>
                    <a:pt x="329552" y="226580"/>
                  </a:lnTo>
                  <a:lnTo>
                    <a:pt x="329476" y="226936"/>
                  </a:lnTo>
                  <a:lnTo>
                    <a:pt x="329361" y="227609"/>
                  </a:lnTo>
                  <a:lnTo>
                    <a:pt x="329260" y="228244"/>
                  </a:lnTo>
                  <a:lnTo>
                    <a:pt x="328574" y="229171"/>
                  </a:lnTo>
                  <a:lnTo>
                    <a:pt x="328930" y="229641"/>
                  </a:lnTo>
                  <a:lnTo>
                    <a:pt x="329272" y="229870"/>
                  </a:lnTo>
                  <a:lnTo>
                    <a:pt x="329450" y="229870"/>
                  </a:lnTo>
                  <a:lnTo>
                    <a:pt x="329450" y="231648"/>
                  </a:lnTo>
                  <a:lnTo>
                    <a:pt x="328803" y="232410"/>
                  </a:lnTo>
                  <a:lnTo>
                    <a:pt x="329171" y="232981"/>
                  </a:lnTo>
                  <a:lnTo>
                    <a:pt x="330314" y="232981"/>
                  </a:lnTo>
                  <a:lnTo>
                    <a:pt x="330365" y="232206"/>
                  </a:lnTo>
                  <a:lnTo>
                    <a:pt x="330428" y="231406"/>
                  </a:lnTo>
                  <a:lnTo>
                    <a:pt x="331101" y="231406"/>
                  </a:lnTo>
                  <a:lnTo>
                    <a:pt x="331749" y="230911"/>
                  </a:lnTo>
                  <a:lnTo>
                    <a:pt x="333476" y="231406"/>
                  </a:lnTo>
                  <a:lnTo>
                    <a:pt x="334810" y="231648"/>
                  </a:lnTo>
                  <a:lnTo>
                    <a:pt x="335064" y="231648"/>
                  </a:lnTo>
                  <a:lnTo>
                    <a:pt x="335813" y="233934"/>
                  </a:lnTo>
                  <a:lnTo>
                    <a:pt x="336334" y="234086"/>
                  </a:lnTo>
                  <a:lnTo>
                    <a:pt x="336410" y="233934"/>
                  </a:lnTo>
                  <a:lnTo>
                    <a:pt x="337858" y="230822"/>
                  </a:lnTo>
                  <a:lnTo>
                    <a:pt x="338137" y="230225"/>
                  </a:lnTo>
                  <a:lnTo>
                    <a:pt x="338061" y="230517"/>
                  </a:lnTo>
                  <a:lnTo>
                    <a:pt x="337985" y="230822"/>
                  </a:lnTo>
                  <a:lnTo>
                    <a:pt x="337413" y="232981"/>
                  </a:lnTo>
                  <a:lnTo>
                    <a:pt x="337413" y="234467"/>
                  </a:lnTo>
                  <a:lnTo>
                    <a:pt x="336740" y="234619"/>
                  </a:lnTo>
                  <a:lnTo>
                    <a:pt x="336207" y="234835"/>
                  </a:lnTo>
                  <a:lnTo>
                    <a:pt x="334276" y="237883"/>
                  </a:lnTo>
                  <a:lnTo>
                    <a:pt x="334124" y="240207"/>
                  </a:lnTo>
                  <a:lnTo>
                    <a:pt x="337870" y="243370"/>
                  </a:lnTo>
                  <a:lnTo>
                    <a:pt x="339648" y="243370"/>
                  </a:lnTo>
                  <a:lnTo>
                    <a:pt x="340575" y="247154"/>
                  </a:lnTo>
                  <a:lnTo>
                    <a:pt x="340296" y="247154"/>
                  </a:lnTo>
                  <a:lnTo>
                    <a:pt x="338289" y="245884"/>
                  </a:lnTo>
                  <a:lnTo>
                    <a:pt x="333895" y="245884"/>
                  </a:lnTo>
                  <a:lnTo>
                    <a:pt x="330758" y="248424"/>
                  </a:lnTo>
                  <a:lnTo>
                    <a:pt x="331914" y="253504"/>
                  </a:lnTo>
                  <a:lnTo>
                    <a:pt x="331393" y="254774"/>
                  </a:lnTo>
                  <a:lnTo>
                    <a:pt x="328523" y="256044"/>
                  </a:lnTo>
                  <a:lnTo>
                    <a:pt x="328079" y="256044"/>
                  </a:lnTo>
                  <a:lnTo>
                    <a:pt x="328180" y="257314"/>
                  </a:lnTo>
                  <a:lnTo>
                    <a:pt x="328282" y="258584"/>
                  </a:lnTo>
                  <a:lnTo>
                    <a:pt x="327291" y="258584"/>
                  </a:lnTo>
                  <a:lnTo>
                    <a:pt x="326847" y="259854"/>
                  </a:lnTo>
                  <a:lnTo>
                    <a:pt x="324789" y="258584"/>
                  </a:lnTo>
                  <a:lnTo>
                    <a:pt x="323684" y="257314"/>
                  </a:lnTo>
                  <a:lnTo>
                    <a:pt x="324154" y="253504"/>
                  </a:lnTo>
                  <a:lnTo>
                    <a:pt x="323481" y="253504"/>
                  </a:lnTo>
                  <a:lnTo>
                    <a:pt x="322605" y="252234"/>
                  </a:lnTo>
                  <a:lnTo>
                    <a:pt x="322834" y="252234"/>
                  </a:lnTo>
                  <a:lnTo>
                    <a:pt x="323303" y="249694"/>
                  </a:lnTo>
                  <a:lnTo>
                    <a:pt x="323710" y="249694"/>
                  </a:lnTo>
                  <a:lnTo>
                    <a:pt x="325183" y="248424"/>
                  </a:lnTo>
                  <a:lnTo>
                    <a:pt x="324332" y="247154"/>
                  </a:lnTo>
                  <a:lnTo>
                    <a:pt x="322910" y="247154"/>
                  </a:lnTo>
                  <a:lnTo>
                    <a:pt x="322707" y="245884"/>
                  </a:lnTo>
                  <a:lnTo>
                    <a:pt x="326999" y="245884"/>
                  </a:lnTo>
                  <a:lnTo>
                    <a:pt x="326491" y="243344"/>
                  </a:lnTo>
                  <a:lnTo>
                    <a:pt x="326771" y="243344"/>
                  </a:lnTo>
                  <a:lnTo>
                    <a:pt x="326847" y="242074"/>
                  </a:lnTo>
                  <a:lnTo>
                    <a:pt x="326542" y="242074"/>
                  </a:lnTo>
                  <a:lnTo>
                    <a:pt x="325081" y="240804"/>
                  </a:lnTo>
                  <a:lnTo>
                    <a:pt x="323634" y="240804"/>
                  </a:lnTo>
                  <a:lnTo>
                    <a:pt x="321729" y="242074"/>
                  </a:lnTo>
                  <a:lnTo>
                    <a:pt x="321170" y="243344"/>
                  </a:lnTo>
                  <a:lnTo>
                    <a:pt x="320344" y="244614"/>
                  </a:lnTo>
                  <a:lnTo>
                    <a:pt x="319595" y="245884"/>
                  </a:lnTo>
                  <a:lnTo>
                    <a:pt x="320370" y="247154"/>
                  </a:lnTo>
                  <a:lnTo>
                    <a:pt x="319570" y="247154"/>
                  </a:lnTo>
                  <a:lnTo>
                    <a:pt x="319341" y="248424"/>
                  </a:lnTo>
                  <a:lnTo>
                    <a:pt x="319189" y="248424"/>
                  </a:lnTo>
                  <a:lnTo>
                    <a:pt x="318655" y="247154"/>
                  </a:lnTo>
                  <a:lnTo>
                    <a:pt x="318414" y="245884"/>
                  </a:lnTo>
                  <a:lnTo>
                    <a:pt x="318490" y="244614"/>
                  </a:lnTo>
                  <a:lnTo>
                    <a:pt x="318566" y="243344"/>
                  </a:lnTo>
                  <a:lnTo>
                    <a:pt x="317461" y="242074"/>
                  </a:lnTo>
                  <a:lnTo>
                    <a:pt x="320421" y="239534"/>
                  </a:lnTo>
                  <a:lnTo>
                    <a:pt x="316801" y="239534"/>
                  </a:lnTo>
                  <a:lnTo>
                    <a:pt x="319062" y="235724"/>
                  </a:lnTo>
                  <a:lnTo>
                    <a:pt x="316852" y="234454"/>
                  </a:lnTo>
                  <a:lnTo>
                    <a:pt x="316801" y="231914"/>
                  </a:lnTo>
                  <a:lnTo>
                    <a:pt x="319519" y="231914"/>
                  </a:lnTo>
                  <a:lnTo>
                    <a:pt x="320116" y="229374"/>
                  </a:lnTo>
                  <a:lnTo>
                    <a:pt x="321119" y="229374"/>
                  </a:lnTo>
                  <a:lnTo>
                    <a:pt x="320649" y="228104"/>
                  </a:lnTo>
                  <a:lnTo>
                    <a:pt x="320001" y="226834"/>
                  </a:lnTo>
                  <a:lnTo>
                    <a:pt x="319366" y="225564"/>
                  </a:lnTo>
                  <a:lnTo>
                    <a:pt x="321017" y="224294"/>
                  </a:lnTo>
                  <a:lnTo>
                    <a:pt x="322453" y="221754"/>
                  </a:lnTo>
                  <a:lnTo>
                    <a:pt x="323202" y="220484"/>
                  </a:lnTo>
                  <a:lnTo>
                    <a:pt x="322402" y="216674"/>
                  </a:lnTo>
                  <a:lnTo>
                    <a:pt x="321894" y="214134"/>
                  </a:lnTo>
                  <a:lnTo>
                    <a:pt x="321094" y="212864"/>
                  </a:lnTo>
                  <a:lnTo>
                    <a:pt x="319493" y="210324"/>
                  </a:lnTo>
                  <a:lnTo>
                    <a:pt x="316928" y="210324"/>
                  </a:lnTo>
                  <a:lnTo>
                    <a:pt x="316953" y="209054"/>
                  </a:lnTo>
                  <a:lnTo>
                    <a:pt x="316725" y="209054"/>
                  </a:lnTo>
                  <a:lnTo>
                    <a:pt x="316903" y="207784"/>
                  </a:lnTo>
                  <a:lnTo>
                    <a:pt x="317754" y="206514"/>
                  </a:lnTo>
                  <a:lnTo>
                    <a:pt x="317385" y="206514"/>
                  </a:lnTo>
                  <a:lnTo>
                    <a:pt x="316128" y="205244"/>
                  </a:lnTo>
                  <a:lnTo>
                    <a:pt x="314248" y="203974"/>
                  </a:lnTo>
                  <a:lnTo>
                    <a:pt x="312064" y="203974"/>
                  </a:lnTo>
                  <a:lnTo>
                    <a:pt x="311353" y="206514"/>
                  </a:lnTo>
                  <a:lnTo>
                    <a:pt x="310832" y="207784"/>
                  </a:lnTo>
                  <a:lnTo>
                    <a:pt x="309778" y="207784"/>
                  </a:lnTo>
                  <a:lnTo>
                    <a:pt x="306984" y="206514"/>
                  </a:lnTo>
                  <a:lnTo>
                    <a:pt x="304203" y="207784"/>
                  </a:lnTo>
                  <a:lnTo>
                    <a:pt x="299859" y="207784"/>
                  </a:lnTo>
                  <a:lnTo>
                    <a:pt x="300113" y="206514"/>
                  </a:lnTo>
                  <a:lnTo>
                    <a:pt x="299478" y="203974"/>
                  </a:lnTo>
                  <a:lnTo>
                    <a:pt x="300215" y="202704"/>
                  </a:lnTo>
                  <a:lnTo>
                    <a:pt x="300609" y="198894"/>
                  </a:lnTo>
                  <a:lnTo>
                    <a:pt x="299770" y="197624"/>
                  </a:lnTo>
                  <a:lnTo>
                    <a:pt x="298932" y="196354"/>
                  </a:lnTo>
                  <a:lnTo>
                    <a:pt x="300215" y="196354"/>
                  </a:lnTo>
                  <a:lnTo>
                    <a:pt x="300291" y="196202"/>
                  </a:lnTo>
                  <a:lnTo>
                    <a:pt x="300863" y="195084"/>
                  </a:lnTo>
                  <a:lnTo>
                    <a:pt x="302145" y="195084"/>
                  </a:lnTo>
                  <a:lnTo>
                    <a:pt x="303479" y="193814"/>
                  </a:lnTo>
                  <a:lnTo>
                    <a:pt x="302895" y="192544"/>
                  </a:lnTo>
                  <a:lnTo>
                    <a:pt x="301713" y="190004"/>
                  </a:lnTo>
                  <a:lnTo>
                    <a:pt x="301320" y="190004"/>
                  </a:lnTo>
                  <a:lnTo>
                    <a:pt x="301485" y="188734"/>
                  </a:lnTo>
                  <a:lnTo>
                    <a:pt x="301739" y="188734"/>
                  </a:lnTo>
                  <a:lnTo>
                    <a:pt x="302399" y="186194"/>
                  </a:lnTo>
                  <a:lnTo>
                    <a:pt x="301244" y="184924"/>
                  </a:lnTo>
                  <a:lnTo>
                    <a:pt x="298704" y="186194"/>
                  </a:lnTo>
                  <a:lnTo>
                    <a:pt x="297929" y="186194"/>
                  </a:lnTo>
                  <a:lnTo>
                    <a:pt x="297827" y="184924"/>
                  </a:lnTo>
                  <a:lnTo>
                    <a:pt x="297649" y="183654"/>
                  </a:lnTo>
                  <a:lnTo>
                    <a:pt x="297548" y="182384"/>
                  </a:lnTo>
                  <a:lnTo>
                    <a:pt x="299631" y="182384"/>
                  </a:lnTo>
                  <a:lnTo>
                    <a:pt x="301663" y="182384"/>
                  </a:lnTo>
                  <a:lnTo>
                    <a:pt x="302475" y="183654"/>
                  </a:lnTo>
                  <a:lnTo>
                    <a:pt x="303250" y="183654"/>
                  </a:lnTo>
                  <a:lnTo>
                    <a:pt x="303898" y="181114"/>
                  </a:lnTo>
                  <a:lnTo>
                    <a:pt x="304355" y="181114"/>
                  </a:lnTo>
                  <a:lnTo>
                    <a:pt x="303644" y="179844"/>
                  </a:lnTo>
                  <a:lnTo>
                    <a:pt x="302945" y="178574"/>
                  </a:lnTo>
                  <a:lnTo>
                    <a:pt x="301942" y="178574"/>
                  </a:lnTo>
                  <a:lnTo>
                    <a:pt x="304634" y="177304"/>
                  </a:lnTo>
                  <a:lnTo>
                    <a:pt x="304977" y="176034"/>
                  </a:lnTo>
                  <a:lnTo>
                    <a:pt x="304876" y="174764"/>
                  </a:lnTo>
                  <a:lnTo>
                    <a:pt x="304761" y="173494"/>
                  </a:lnTo>
                  <a:lnTo>
                    <a:pt x="304660" y="172224"/>
                  </a:lnTo>
                  <a:lnTo>
                    <a:pt x="303072" y="173494"/>
                  </a:lnTo>
                  <a:lnTo>
                    <a:pt x="301066" y="172224"/>
                  </a:lnTo>
                  <a:lnTo>
                    <a:pt x="300710" y="173494"/>
                  </a:lnTo>
                  <a:lnTo>
                    <a:pt x="299707" y="174777"/>
                  </a:lnTo>
                  <a:lnTo>
                    <a:pt x="299707" y="181114"/>
                  </a:lnTo>
                  <a:lnTo>
                    <a:pt x="299631" y="182270"/>
                  </a:lnTo>
                  <a:lnTo>
                    <a:pt x="299453" y="181114"/>
                  </a:lnTo>
                  <a:lnTo>
                    <a:pt x="299707" y="181114"/>
                  </a:lnTo>
                  <a:lnTo>
                    <a:pt x="299707" y="174777"/>
                  </a:lnTo>
                  <a:lnTo>
                    <a:pt x="297726" y="177304"/>
                  </a:lnTo>
                  <a:lnTo>
                    <a:pt x="293052" y="176034"/>
                  </a:lnTo>
                  <a:lnTo>
                    <a:pt x="291973" y="174764"/>
                  </a:lnTo>
                  <a:lnTo>
                    <a:pt x="290652" y="173494"/>
                  </a:lnTo>
                  <a:lnTo>
                    <a:pt x="290093" y="172224"/>
                  </a:lnTo>
                  <a:lnTo>
                    <a:pt x="289090" y="172224"/>
                  </a:lnTo>
                  <a:lnTo>
                    <a:pt x="287756" y="170954"/>
                  </a:lnTo>
                  <a:lnTo>
                    <a:pt x="287235" y="170954"/>
                  </a:lnTo>
                  <a:lnTo>
                    <a:pt x="288137" y="169684"/>
                  </a:lnTo>
                  <a:lnTo>
                    <a:pt x="288683" y="170954"/>
                  </a:lnTo>
                  <a:lnTo>
                    <a:pt x="291757" y="170954"/>
                  </a:lnTo>
                  <a:lnTo>
                    <a:pt x="293484" y="169684"/>
                  </a:lnTo>
                  <a:lnTo>
                    <a:pt x="295211" y="168414"/>
                  </a:lnTo>
                  <a:lnTo>
                    <a:pt x="295135" y="167144"/>
                  </a:lnTo>
                  <a:lnTo>
                    <a:pt x="295059" y="165874"/>
                  </a:lnTo>
                  <a:lnTo>
                    <a:pt x="294995" y="164604"/>
                  </a:lnTo>
                  <a:lnTo>
                    <a:pt x="293738" y="163334"/>
                  </a:lnTo>
                  <a:lnTo>
                    <a:pt x="294817" y="163334"/>
                  </a:lnTo>
                  <a:lnTo>
                    <a:pt x="295592" y="162064"/>
                  </a:lnTo>
                  <a:lnTo>
                    <a:pt x="296151" y="160934"/>
                  </a:lnTo>
                  <a:lnTo>
                    <a:pt x="296189" y="159524"/>
                  </a:lnTo>
                  <a:lnTo>
                    <a:pt x="295948" y="158254"/>
                  </a:lnTo>
                  <a:lnTo>
                    <a:pt x="296367" y="158254"/>
                  </a:lnTo>
                  <a:lnTo>
                    <a:pt x="298856" y="160794"/>
                  </a:lnTo>
                  <a:lnTo>
                    <a:pt x="299783" y="158254"/>
                  </a:lnTo>
                  <a:lnTo>
                    <a:pt x="303695" y="158254"/>
                  </a:lnTo>
                  <a:lnTo>
                    <a:pt x="301396" y="155714"/>
                  </a:lnTo>
                  <a:lnTo>
                    <a:pt x="302641" y="154444"/>
                  </a:lnTo>
                  <a:lnTo>
                    <a:pt x="301371" y="153174"/>
                  </a:lnTo>
                  <a:lnTo>
                    <a:pt x="301891" y="151904"/>
                  </a:lnTo>
                  <a:lnTo>
                    <a:pt x="294487" y="151904"/>
                  </a:lnTo>
                  <a:lnTo>
                    <a:pt x="290042" y="150634"/>
                  </a:lnTo>
                  <a:lnTo>
                    <a:pt x="288112" y="150634"/>
                  </a:lnTo>
                  <a:lnTo>
                    <a:pt x="284099" y="151904"/>
                  </a:lnTo>
                  <a:lnTo>
                    <a:pt x="283489" y="153174"/>
                  </a:lnTo>
                  <a:lnTo>
                    <a:pt x="282841" y="155714"/>
                  </a:lnTo>
                  <a:lnTo>
                    <a:pt x="283514" y="156984"/>
                  </a:lnTo>
                  <a:lnTo>
                    <a:pt x="285051" y="158254"/>
                  </a:lnTo>
                  <a:lnTo>
                    <a:pt x="286308" y="158254"/>
                  </a:lnTo>
                  <a:lnTo>
                    <a:pt x="288556" y="160807"/>
                  </a:lnTo>
                  <a:lnTo>
                    <a:pt x="288544" y="160934"/>
                  </a:lnTo>
                  <a:lnTo>
                    <a:pt x="288417" y="162064"/>
                  </a:lnTo>
                  <a:lnTo>
                    <a:pt x="287934" y="162064"/>
                  </a:lnTo>
                  <a:lnTo>
                    <a:pt x="283921" y="160794"/>
                  </a:lnTo>
                  <a:lnTo>
                    <a:pt x="283794" y="160934"/>
                  </a:lnTo>
                  <a:lnTo>
                    <a:pt x="280504" y="164604"/>
                  </a:lnTo>
                  <a:lnTo>
                    <a:pt x="275183" y="163334"/>
                  </a:lnTo>
                  <a:lnTo>
                    <a:pt x="273596" y="164604"/>
                  </a:lnTo>
                  <a:lnTo>
                    <a:pt x="273697" y="165874"/>
                  </a:lnTo>
                  <a:lnTo>
                    <a:pt x="273773" y="167144"/>
                  </a:lnTo>
                  <a:lnTo>
                    <a:pt x="272097" y="168414"/>
                  </a:lnTo>
                  <a:lnTo>
                    <a:pt x="276034" y="170954"/>
                  </a:lnTo>
                  <a:lnTo>
                    <a:pt x="276491" y="172224"/>
                  </a:lnTo>
                  <a:lnTo>
                    <a:pt x="276212" y="173494"/>
                  </a:lnTo>
                  <a:lnTo>
                    <a:pt x="276085" y="174764"/>
                  </a:lnTo>
                  <a:lnTo>
                    <a:pt x="276987" y="176034"/>
                  </a:lnTo>
                  <a:lnTo>
                    <a:pt x="277698" y="176034"/>
                  </a:lnTo>
                  <a:lnTo>
                    <a:pt x="277114" y="177304"/>
                  </a:lnTo>
                  <a:lnTo>
                    <a:pt x="277495" y="179844"/>
                  </a:lnTo>
                  <a:lnTo>
                    <a:pt x="279501" y="181114"/>
                  </a:lnTo>
                  <a:lnTo>
                    <a:pt x="279908" y="182384"/>
                  </a:lnTo>
                  <a:lnTo>
                    <a:pt x="281787" y="182384"/>
                  </a:lnTo>
                  <a:lnTo>
                    <a:pt x="281965" y="183654"/>
                  </a:lnTo>
                  <a:lnTo>
                    <a:pt x="282155" y="183654"/>
                  </a:lnTo>
                  <a:lnTo>
                    <a:pt x="282460" y="184924"/>
                  </a:lnTo>
                  <a:lnTo>
                    <a:pt x="283210" y="188734"/>
                  </a:lnTo>
                  <a:lnTo>
                    <a:pt x="284797" y="191274"/>
                  </a:lnTo>
                  <a:lnTo>
                    <a:pt x="282460" y="191274"/>
                  </a:lnTo>
                  <a:lnTo>
                    <a:pt x="282016" y="192544"/>
                  </a:lnTo>
                  <a:lnTo>
                    <a:pt x="281203" y="192544"/>
                  </a:lnTo>
                  <a:lnTo>
                    <a:pt x="281178" y="191274"/>
                  </a:lnTo>
                  <a:lnTo>
                    <a:pt x="280733" y="190004"/>
                  </a:lnTo>
                  <a:lnTo>
                    <a:pt x="277837" y="188734"/>
                  </a:lnTo>
                  <a:lnTo>
                    <a:pt x="276034" y="190004"/>
                  </a:lnTo>
                  <a:lnTo>
                    <a:pt x="275539" y="193814"/>
                  </a:lnTo>
                  <a:lnTo>
                    <a:pt x="270167" y="193814"/>
                  </a:lnTo>
                  <a:lnTo>
                    <a:pt x="267855" y="192544"/>
                  </a:lnTo>
                  <a:lnTo>
                    <a:pt x="263931" y="195084"/>
                  </a:lnTo>
                  <a:lnTo>
                    <a:pt x="261899" y="197624"/>
                  </a:lnTo>
                  <a:lnTo>
                    <a:pt x="262013" y="198894"/>
                  </a:lnTo>
                  <a:lnTo>
                    <a:pt x="262128" y="200164"/>
                  </a:lnTo>
                  <a:lnTo>
                    <a:pt x="262902" y="201434"/>
                  </a:lnTo>
                  <a:lnTo>
                    <a:pt x="262178" y="201434"/>
                  </a:lnTo>
                  <a:lnTo>
                    <a:pt x="261404" y="200164"/>
                  </a:lnTo>
                  <a:lnTo>
                    <a:pt x="261404" y="198894"/>
                  </a:lnTo>
                  <a:lnTo>
                    <a:pt x="261607" y="197624"/>
                  </a:lnTo>
                  <a:lnTo>
                    <a:pt x="261251" y="196354"/>
                  </a:lnTo>
                  <a:lnTo>
                    <a:pt x="261175" y="195084"/>
                  </a:lnTo>
                  <a:lnTo>
                    <a:pt x="261099" y="193814"/>
                  </a:lnTo>
                  <a:lnTo>
                    <a:pt x="258267" y="193814"/>
                  </a:lnTo>
                  <a:lnTo>
                    <a:pt x="258267" y="195084"/>
                  </a:lnTo>
                  <a:lnTo>
                    <a:pt x="257111" y="193814"/>
                  </a:lnTo>
                  <a:lnTo>
                    <a:pt x="256006" y="192544"/>
                  </a:lnTo>
                  <a:lnTo>
                    <a:pt x="254495" y="193814"/>
                  </a:lnTo>
                  <a:lnTo>
                    <a:pt x="253098" y="195084"/>
                  </a:lnTo>
                  <a:lnTo>
                    <a:pt x="253136" y="197624"/>
                  </a:lnTo>
                  <a:lnTo>
                    <a:pt x="251485" y="197624"/>
                  </a:lnTo>
                  <a:lnTo>
                    <a:pt x="250050" y="196354"/>
                  </a:lnTo>
                  <a:lnTo>
                    <a:pt x="245186" y="196354"/>
                  </a:lnTo>
                  <a:lnTo>
                    <a:pt x="242925" y="197624"/>
                  </a:lnTo>
                  <a:lnTo>
                    <a:pt x="240360" y="198894"/>
                  </a:lnTo>
                  <a:lnTo>
                    <a:pt x="239560" y="202704"/>
                  </a:lnTo>
                  <a:lnTo>
                    <a:pt x="241846" y="205244"/>
                  </a:lnTo>
                  <a:lnTo>
                    <a:pt x="238836" y="206514"/>
                  </a:lnTo>
                  <a:lnTo>
                    <a:pt x="238950" y="206679"/>
                  </a:lnTo>
                  <a:lnTo>
                    <a:pt x="237502" y="205219"/>
                  </a:lnTo>
                  <a:lnTo>
                    <a:pt x="236042" y="203339"/>
                  </a:lnTo>
                  <a:lnTo>
                    <a:pt x="236067" y="199263"/>
                  </a:lnTo>
                  <a:lnTo>
                    <a:pt x="234861" y="198666"/>
                  </a:lnTo>
                  <a:lnTo>
                    <a:pt x="234213" y="197612"/>
                  </a:lnTo>
                  <a:lnTo>
                    <a:pt x="228688" y="199872"/>
                  </a:lnTo>
                  <a:lnTo>
                    <a:pt x="223050" y="199415"/>
                  </a:lnTo>
                  <a:lnTo>
                    <a:pt x="215607" y="196507"/>
                  </a:lnTo>
                  <a:lnTo>
                    <a:pt x="214388" y="197408"/>
                  </a:lnTo>
                  <a:lnTo>
                    <a:pt x="211315" y="198196"/>
                  </a:lnTo>
                  <a:lnTo>
                    <a:pt x="211315" y="199948"/>
                  </a:lnTo>
                  <a:lnTo>
                    <a:pt x="211975" y="202133"/>
                  </a:lnTo>
                  <a:lnTo>
                    <a:pt x="213309" y="202780"/>
                  </a:lnTo>
                  <a:lnTo>
                    <a:pt x="214058" y="204762"/>
                  </a:lnTo>
                  <a:lnTo>
                    <a:pt x="212026" y="205701"/>
                  </a:lnTo>
                  <a:lnTo>
                    <a:pt x="213804" y="207556"/>
                  </a:lnTo>
                  <a:lnTo>
                    <a:pt x="213423" y="208953"/>
                  </a:lnTo>
                  <a:lnTo>
                    <a:pt x="216471" y="211213"/>
                  </a:lnTo>
                  <a:lnTo>
                    <a:pt x="216992" y="213855"/>
                  </a:lnTo>
                  <a:lnTo>
                    <a:pt x="219456" y="218173"/>
                  </a:lnTo>
                  <a:lnTo>
                    <a:pt x="221792" y="219900"/>
                  </a:lnTo>
                  <a:lnTo>
                    <a:pt x="224802" y="217716"/>
                  </a:lnTo>
                  <a:lnTo>
                    <a:pt x="226682" y="217766"/>
                  </a:lnTo>
                  <a:lnTo>
                    <a:pt x="229997" y="214807"/>
                  </a:lnTo>
                  <a:lnTo>
                    <a:pt x="231533" y="212394"/>
                  </a:lnTo>
                  <a:lnTo>
                    <a:pt x="238061" y="212445"/>
                  </a:lnTo>
                  <a:lnTo>
                    <a:pt x="236118" y="207975"/>
                  </a:lnTo>
                  <a:lnTo>
                    <a:pt x="238963" y="207225"/>
                  </a:lnTo>
                  <a:lnTo>
                    <a:pt x="239090" y="207022"/>
                  </a:lnTo>
                  <a:lnTo>
                    <a:pt x="240766" y="209054"/>
                  </a:lnTo>
                  <a:lnTo>
                    <a:pt x="242354" y="209054"/>
                  </a:lnTo>
                  <a:lnTo>
                    <a:pt x="243979" y="210324"/>
                  </a:lnTo>
                  <a:lnTo>
                    <a:pt x="242303" y="210324"/>
                  </a:lnTo>
                  <a:lnTo>
                    <a:pt x="241465" y="211594"/>
                  </a:lnTo>
                  <a:lnTo>
                    <a:pt x="240969" y="211594"/>
                  </a:lnTo>
                  <a:lnTo>
                    <a:pt x="241566" y="212864"/>
                  </a:lnTo>
                  <a:lnTo>
                    <a:pt x="241922" y="215404"/>
                  </a:lnTo>
                  <a:lnTo>
                    <a:pt x="243624" y="217944"/>
                  </a:lnTo>
                  <a:lnTo>
                    <a:pt x="249910" y="217944"/>
                  </a:lnTo>
                  <a:lnTo>
                    <a:pt x="251993" y="216674"/>
                  </a:lnTo>
                  <a:lnTo>
                    <a:pt x="252463" y="214134"/>
                  </a:lnTo>
                  <a:lnTo>
                    <a:pt x="251002" y="212864"/>
                  </a:lnTo>
                  <a:lnTo>
                    <a:pt x="250151" y="211594"/>
                  </a:lnTo>
                  <a:lnTo>
                    <a:pt x="249301" y="211594"/>
                  </a:lnTo>
                  <a:lnTo>
                    <a:pt x="250964" y="210324"/>
                  </a:lnTo>
                  <a:lnTo>
                    <a:pt x="252742" y="211594"/>
                  </a:lnTo>
                  <a:lnTo>
                    <a:pt x="256730" y="211594"/>
                  </a:lnTo>
                  <a:lnTo>
                    <a:pt x="257238" y="210324"/>
                  </a:lnTo>
                  <a:lnTo>
                    <a:pt x="257810" y="207784"/>
                  </a:lnTo>
                  <a:lnTo>
                    <a:pt x="257962" y="207784"/>
                  </a:lnTo>
                  <a:lnTo>
                    <a:pt x="257987" y="209054"/>
                  </a:lnTo>
                  <a:lnTo>
                    <a:pt x="258140" y="209054"/>
                  </a:lnTo>
                  <a:lnTo>
                    <a:pt x="260019" y="210324"/>
                  </a:lnTo>
                  <a:lnTo>
                    <a:pt x="262077" y="209054"/>
                  </a:lnTo>
                  <a:lnTo>
                    <a:pt x="264871" y="207784"/>
                  </a:lnTo>
                  <a:lnTo>
                    <a:pt x="265899" y="206514"/>
                  </a:lnTo>
                  <a:lnTo>
                    <a:pt x="267347" y="207784"/>
                  </a:lnTo>
                  <a:lnTo>
                    <a:pt x="266344" y="207784"/>
                  </a:lnTo>
                  <a:lnTo>
                    <a:pt x="264617" y="210324"/>
                  </a:lnTo>
                  <a:lnTo>
                    <a:pt x="262902" y="209054"/>
                  </a:lnTo>
                  <a:lnTo>
                    <a:pt x="261607" y="210324"/>
                  </a:lnTo>
                  <a:lnTo>
                    <a:pt x="261099" y="211975"/>
                  </a:lnTo>
                  <a:lnTo>
                    <a:pt x="261099" y="225564"/>
                  </a:lnTo>
                  <a:lnTo>
                    <a:pt x="259054" y="227787"/>
                  </a:lnTo>
                  <a:lnTo>
                    <a:pt x="259372" y="226834"/>
                  </a:lnTo>
                  <a:lnTo>
                    <a:pt x="258660" y="224294"/>
                  </a:lnTo>
                  <a:lnTo>
                    <a:pt x="259499" y="224294"/>
                  </a:lnTo>
                  <a:lnTo>
                    <a:pt x="260477" y="225564"/>
                  </a:lnTo>
                  <a:lnTo>
                    <a:pt x="261099" y="225564"/>
                  </a:lnTo>
                  <a:lnTo>
                    <a:pt x="261099" y="211975"/>
                  </a:lnTo>
                  <a:lnTo>
                    <a:pt x="260819" y="212864"/>
                  </a:lnTo>
                  <a:lnTo>
                    <a:pt x="260654" y="212864"/>
                  </a:lnTo>
                  <a:lnTo>
                    <a:pt x="260527" y="214134"/>
                  </a:lnTo>
                  <a:lnTo>
                    <a:pt x="260019" y="215404"/>
                  </a:lnTo>
                  <a:lnTo>
                    <a:pt x="258013" y="214134"/>
                  </a:lnTo>
                  <a:lnTo>
                    <a:pt x="257479" y="215404"/>
                  </a:lnTo>
                  <a:lnTo>
                    <a:pt x="257060" y="216674"/>
                  </a:lnTo>
                  <a:lnTo>
                    <a:pt x="256654" y="216674"/>
                  </a:lnTo>
                  <a:lnTo>
                    <a:pt x="255181" y="217944"/>
                  </a:lnTo>
                  <a:lnTo>
                    <a:pt x="255206" y="219214"/>
                  </a:lnTo>
                  <a:lnTo>
                    <a:pt x="255524" y="220484"/>
                  </a:lnTo>
                  <a:lnTo>
                    <a:pt x="258038" y="220484"/>
                  </a:lnTo>
                  <a:lnTo>
                    <a:pt x="257086" y="221754"/>
                  </a:lnTo>
                  <a:lnTo>
                    <a:pt x="254596" y="220484"/>
                  </a:lnTo>
                  <a:lnTo>
                    <a:pt x="253746" y="220484"/>
                  </a:lnTo>
                  <a:lnTo>
                    <a:pt x="250431" y="221754"/>
                  </a:lnTo>
                  <a:lnTo>
                    <a:pt x="249885" y="223024"/>
                  </a:lnTo>
                  <a:lnTo>
                    <a:pt x="251434" y="225564"/>
                  </a:lnTo>
                  <a:lnTo>
                    <a:pt x="252107" y="225564"/>
                  </a:lnTo>
                  <a:lnTo>
                    <a:pt x="253136" y="229374"/>
                  </a:lnTo>
                  <a:lnTo>
                    <a:pt x="255625" y="228104"/>
                  </a:lnTo>
                  <a:lnTo>
                    <a:pt x="258699" y="228866"/>
                  </a:lnTo>
                  <a:lnTo>
                    <a:pt x="258953" y="228104"/>
                  </a:lnTo>
                  <a:lnTo>
                    <a:pt x="265010" y="228104"/>
                  </a:lnTo>
                  <a:lnTo>
                    <a:pt x="265442" y="228104"/>
                  </a:lnTo>
                  <a:lnTo>
                    <a:pt x="265493" y="226834"/>
                  </a:lnTo>
                  <a:lnTo>
                    <a:pt x="266192" y="226834"/>
                  </a:lnTo>
                  <a:lnTo>
                    <a:pt x="266306" y="227787"/>
                  </a:lnTo>
                  <a:lnTo>
                    <a:pt x="266344" y="228104"/>
                  </a:lnTo>
                  <a:lnTo>
                    <a:pt x="266725" y="228104"/>
                  </a:lnTo>
                  <a:lnTo>
                    <a:pt x="267550" y="229374"/>
                  </a:lnTo>
                  <a:lnTo>
                    <a:pt x="267728" y="229374"/>
                  </a:lnTo>
                  <a:lnTo>
                    <a:pt x="266611" y="230517"/>
                  </a:lnTo>
                  <a:lnTo>
                    <a:pt x="264414" y="230517"/>
                  </a:lnTo>
                  <a:lnTo>
                    <a:pt x="264464" y="229374"/>
                  </a:lnTo>
                  <a:lnTo>
                    <a:pt x="264769" y="229374"/>
                  </a:lnTo>
                  <a:lnTo>
                    <a:pt x="265010" y="228104"/>
                  </a:lnTo>
                  <a:lnTo>
                    <a:pt x="259778" y="229133"/>
                  </a:lnTo>
                  <a:lnTo>
                    <a:pt x="260794" y="229374"/>
                  </a:lnTo>
                  <a:lnTo>
                    <a:pt x="262509" y="231914"/>
                  </a:lnTo>
                  <a:lnTo>
                    <a:pt x="265925" y="231914"/>
                  </a:lnTo>
                  <a:lnTo>
                    <a:pt x="264845" y="234454"/>
                  </a:lnTo>
                  <a:lnTo>
                    <a:pt x="266192" y="235724"/>
                  </a:lnTo>
                  <a:lnTo>
                    <a:pt x="269087" y="235724"/>
                  </a:lnTo>
                  <a:lnTo>
                    <a:pt x="268503" y="234454"/>
                  </a:lnTo>
                  <a:lnTo>
                    <a:pt x="269836" y="231914"/>
                  </a:lnTo>
                  <a:lnTo>
                    <a:pt x="268617" y="230517"/>
                  </a:lnTo>
                  <a:lnTo>
                    <a:pt x="270891" y="229374"/>
                  </a:lnTo>
                  <a:lnTo>
                    <a:pt x="271221" y="229374"/>
                  </a:lnTo>
                  <a:lnTo>
                    <a:pt x="272643" y="228104"/>
                  </a:lnTo>
                  <a:lnTo>
                    <a:pt x="272719" y="227787"/>
                  </a:lnTo>
                  <a:lnTo>
                    <a:pt x="272923" y="226834"/>
                  </a:lnTo>
                  <a:lnTo>
                    <a:pt x="272770" y="225564"/>
                  </a:lnTo>
                  <a:lnTo>
                    <a:pt x="275107" y="225564"/>
                  </a:lnTo>
                  <a:lnTo>
                    <a:pt x="275056" y="224294"/>
                  </a:lnTo>
                  <a:lnTo>
                    <a:pt x="274929" y="223024"/>
                  </a:lnTo>
                  <a:lnTo>
                    <a:pt x="275856" y="223024"/>
                  </a:lnTo>
                  <a:lnTo>
                    <a:pt x="276669" y="221754"/>
                  </a:lnTo>
                  <a:lnTo>
                    <a:pt x="279933" y="220484"/>
                  </a:lnTo>
                  <a:lnTo>
                    <a:pt x="278599" y="219214"/>
                  </a:lnTo>
                  <a:lnTo>
                    <a:pt x="276364" y="216674"/>
                  </a:lnTo>
                  <a:lnTo>
                    <a:pt x="277520" y="215404"/>
                  </a:lnTo>
                  <a:lnTo>
                    <a:pt x="278676" y="214134"/>
                  </a:lnTo>
                  <a:lnTo>
                    <a:pt x="279349" y="214134"/>
                  </a:lnTo>
                  <a:lnTo>
                    <a:pt x="279349" y="211594"/>
                  </a:lnTo>
                  <a:lnTo>
                    <a:pt x="279908" y="210324"/>
                  </a:lnTo>
                  <a:lnTo>
                    <a:pt x="280454" y="209054"/>
                  </a:lnTo>
                  <a:lnTo>
                    <a:pt x="280492" y="206514"/>
                  </a:lnTo>
                  <a:lnTo>
                    <a:pt x="280504" y="205244"/>
                  </a:lnTo>
                  <a:lnTo>
                    <a:pt x="282359" y="203974"/>
                  </a:lnTo>
                  <a:lnTo>
                    <a:pt x="281838" y="201434"/>
                  </a:lnTo>
                  <a:lnTo>
                    <a:pt x="282511" y="198894"/>
                  </a:lnTo>
                  <a:lnTo>
                    <a:pt x="282092" y="198894"/>
                  </a:lnTo>
                  <a:lnTo>
                    <a:pt x="281762" y="197624"/>
                  </a:lnTo>
                  <a:lnTo>
                    <a:pt x="281914" y="197624"/>
                  </a:lnTo>
                  <a:lnTo>
                    <a:pt x="282994" y="198894"/>
                  </a:lnTo>
                  <a:lnTo>
                    <a:pt x="285445" y="198894"/>
                  </a:lnTo>
                  <a:lnTo>
                    <a:pt x="284797" y="200164"/>
                  </a:lnTo>
                  <a:lnTo>
                    <a:pt x="283540" y="203974"/>
                  </a:lnTo>
                  <a:lnTo>
                    <a:pt x="285597" y="206514"/>
                  </a:lnTo>
                  <a:lnTo>
                    <a:pt x="289712" y="206514"/>
                  </a:lnTo>
                  <a:lnTo>
                    <a:pt x="290449" y="207784"/>
                  </a:lnTo>
                  <a:lnTo>
                    <a:pt x="290969" y="207784"/>
                  </a:lnTo>
                  <a:lnTo>
                    <a:pt x="291376" y="209054"/>
                  </a:lnTo>
                  <a:lnTo>
                    <a:pt x="292176" y="210324"/>
                  </a:lnTo>
                  <a:lnTo>
                    <a:pt x="290601" y="212864"/>
                  </a:lnTo>
                  <a:lnTo>
                    <a:pt x="290626" y="214134"/>
                  </a:lnTo>
                  <a:lnTo>
                    <a:pt x="291782" y="215404"/>
                  </a:lnTo>
                  <a:lnTo>
                    <a:pt x="292049" y="215404"/>
                  </a:lnTo>
                  <a:lnTo>
                    <a:pt x="292138" y="216674"/>
                  </a:lnTo>
                  <a:lnTo>
                    <a:pt x="292227" y="217944"/>
                  </a:lnTo>
                  <a:lnTo>
                    <a:pt x="293154" y="217944"/>
                  </a:lnTo>
                  <a:lnTo>
                    <a:pt x="295440" y="217944"/>
                  </a:lnTo>
                  <a:lnTo>
                    <a:pt x="296773" y="215404"/>
                  </a:lnTo>
                  <a:lnTo>
                    <a:pt x="296545" y="214134"/>
                  </a:lnTo>
                  <a:lnTo>
                    <a:pt x="298704" y="214134"/>
                  </a:lnTo>
                  <a:lnTo>
                    <a:pt x="298704" y="212864"/>
                  </a:lnTo>
                  <a:lnTo>
                    <a:pt x="299034" y="212864"/>
                  </a:lnTo>
                  <a:lnTo>
                    <a:pt x="299237" y="214134"/>
                  </a:lnTo>
                  <a:lnTo>
                    <a:pt x="299681" y="214134"/>
                  </a:lnTo>
                  <a:lnTo>
                    <a:pt x="301891" y="215404"/>
                  </a:lnTo>
                  <a:lnTo>
                    <a:pt x="304355" y="216674"/>
                  </a:lnTo>
                  <a:lnTo>
                    <a:pt x="305181" y="212864"/>
                  </a:lnTo>
                  <a:lnTo>
                    <a:pt x="313334" y="212864"/>
                  </a:lnTo>
                  <a:lnTo>
                    <a:pt x="313270" y="214134"/>
                  </a:lnTo>
                  <a:lnTo>
                    <a:pt x="313093" y="214134"/>
                  </a:lnTo>
                  <a:lnTo>
                    <a:pt x="313715" y="215404"/>
                  </a:lnTo>
                  <a:lnTo>
                    <a:pt x="314490" y="216674"/>
                  </a:lnTo>
                  <a:lnTo>
                    <a:pt x="314972" y="217944"/>
                  </a:lnTo>
                  <a:lnTo>
                    <a:pt x="313740" y="217944"/>
                  </a:lnTo>
                  <a:lnTo>
                    <a:pt x="312737" y="219214"/>
                  </a:lnTo>
                  <a:lnTo>
                    <a:pt x="311912" y="220484"/>
                  </a:lnTo>
                  <a:lnTo>
                    <a:pt x="311226" y="221754"/>
                  </a:lnTo>
                  <a:lnTo>
                    <a:pt x="309194" y="223024"/>
                  </a:lnTo>
                  <a:lnTo>
                    <a:pt x="308470" y="224294"/>
                  </a:lnTo>
                  <a:lnTo>
                    <a:pt x="308013" y="225564"/>
                  </a:lnTo>
                  <a:lnTo>
                    <a:pt x="306006" y="224294"/>
                  </a:lnTo>
                  <a:lnTo>
                    <a:pt x="303377" y="223024"/>
                  </a:lnTo>
                  <a:lnTo>
                    <a:pt x="302666" y="224294"/>
                  </a:lnTo>
                  <a:lnTo>
                    <a:pt x="302069" y="224294"/>
                  </a:lnTo>
                  <a:lnTo>
                    <a:pt x="301510" y="225564"/>
                  </a:lnTo>
                  <a:lnTo>
                    <a:pt x="301421" y="224294"/>
                  </a:lnTo>
                  <a:lnTo>
                    <a:pt x="300291" y="224294"/>
                  </a:lnTo>
                  <a:lnTo>
                    <a:pt x="299212" y="223024"/>
                  </a:lnTo>
                  <a:lnTo>
                    <a:pt x="298208" y="224294"/>
                  </a:lnTo>
                  <a:lnTo>
                    <a:pt x="298183" y="221754"/>
                  </a:lnTo>
                  <a:lnTo>
                    <a:pt x="296418" y="219214"/>
                  </a:lnTo>
                  <a:lnTo>
                    <a:pt x="293154" y="217944"/>
                  </a:lnTo>
                  <a:lnTo>
                    <a:pt x="289814" y="219214"/>
                  </a:lnTo>
                  <a:lnTo>
                    <a:pt x="288988" y="219214"/>
                  </a:lnTo>
                  <a:lnTo>
                    <a:pt x="286854" y="220484"/>
                  </a:lnTo>
                  <a:lnTo>
                    <a:pt x="285597" y="220484"/>
                  </a:lnTo>
                  <a:lnTo>
                    <a:pt x="284619" y="221754"/>
                  </a:lnTo>
                  <a:lnTo>
                    <a:pt x="284467" y="220484"/>
                  </a:lnTo>
                  <a:lnTo>
                    <a:pt x="283819" y="220484"/>
                  </a:lnTo>
                  <a:lnTo>
                    <a:pt x="284099" y="221754"/>
                  </a:lnTo>
                  <a:lnTo>
                    <a:pt x="283743" y="221754"/>
                  </a:lnTo>
                  <a:lnTo>
                    <a:pt x="283095" y="223024"/>
                  </a:lnTo>
                  <a:lnTo>
                    <a:pt x="283121" y="224294"/>
                  </a:lnTo>
                  <a:lnTo>
                    <a:pt x="282460" y="225564"/>
                  </a:lnTo>
                  <a:lnTo>
                    <a:pt x="282308" y="226834"/>
                  </a:lnTo>
                  <a:lnTo>
                    <a:pt x="281559" y="226834"/>
                  </a:lnTo>
                  <a:lnTo>
                    <a:pt x="279425" y="225564"/>
                  </a:lnTo>
                  <a:lnTo>
                    <a:pt x="277914" y="225564"/>
                  </a:lnTo>
                  <a:lnTo>
                    <a:pt x="276860" y="224294"/>
                  </a:lnTo>
                  <a:lnTo>
                    <a:pt x="276110" y="224294"/>
                  </a:lnTo>
                  <a:lnTo>
                    <a:pt x="276186" y="225564"/>
                  </a:lnTo>
                  <a:lnTo>
                    <a:pt x="275539" y="225564"/>
                  </a:lnTo>
                  <a:lnTo>
                    <a:pt x="273329" y="228104"/>
                  </a:lnTo>
                  <a:lnTo>
                    <a:pt x="272592" y="229374"/>
                  </a:lnTo>
                  <a:lnTo>
                    <a:pt x="272554" y="230517"/>
                  </a:lnTo>
                  <a:lnTo>
                    <a:pt x="272072" y="230517"/>
                  </a:lnTo>
                  <a:lnTo>
                    <a:pt x="270941" y="231914"/>
                  </a:lnTo>
                  <a:lnTo>
                    <a:pt x="273278" y="233184"/>
                  </a:lnTo>
                  <a:lnTo>
                    <a:pt x="274307" y="233184"/>
                  </a:lnTo>
                  <a:lnTo>
                    <a:pt x="276263" y="235724"/>
                  </a:lnTo>
                  <a:lnTo>
                    <a:pt x="276148" y="236994"/>
                  </a:lnTo>
                  <a:lnTo>
                    <a:pt x="276034" y="238264"/>
                  </a:lnTo>
                  <a:lnTo>
                    <a:pt x="273456" y="242074"/>
                  </a:lnTo>
                  <a:lnTo>
                    <a:pt x="273875" y="245884"/>
                  </a:lnTo>
                  <a:lnTo>
                    <a:pt x="276237" y="245884"/>
                  </a:lnTo>
                  <a:lnTo>
                    <a:pt x="277520" y="248424"/>
                  </a:lnTo>
                  <a:lnTo>
                    <a:pt x="277520" y="249694"/>
                  </a:lnTo>
                  <a:lnTo>
                    <a:pt x="274561" y="252234"/>
                  </a:lnTo>
                  <a:lnTo>
                    <a:pt x="277164" y="254774"/>
                  </a:lnTo>
                  <a:lnTo>
                    <a:pt x="275031" y="256044"/>
                  </a:lnTo>
                  <a:lnTo>
                    <a:pt x="275005" y="257314"/>
                  </a:lnTo>
                  <a:lnTo>
                    <a:pt x="276136" y="257314"/>
                  </a:lnTo>
                  <a:lnTo>
                    <a:pt x="276212" y="258584"/>
                  </a:lnTo>
                  <a:lnTo>
                    <a:pt x="276364" y="259854"/>
                  </a:lnTo>
                  <a:lnTo>
                    <a:pt x="274408" y="259854"/>
                  </a:lnTo>
                  <a:lnTo>
                    <a:pt x="273278" y="257314"/>
                  </a:lnTo>
                  <a:lnTo>
                    <a:pt x="271513" y="257314"/>
                  </a:lnTo>
                  <a:lnTo>
                    <a:pt x="270637" y="254774"/>
                  </a:lnTo>
                  <a:lnTo>
                    <a:pt x="267500" y="253504"/>
                  </a:lnTo>
                  <a:lnTo>
                    <a:pt x="264109" y="254774"/>
                  </a:lnTo>
                  <a:lnTo>
                    <a:pt x="263613" y="256044"/>
                  </a:lnTo>
                  <a:lnTo>
                    <a:pt x="263588" y="259854"/>
                  </a:lnTo>
                  <a:lnTo>
                    <a:pt x="263232" y="261124"/>
                  </a:lnTo>
                  <a:lnTo>
                    <a:pt x="262153" y="261124"/>
                  </a:lnTo>
                  <a:lnTo>
                    <a:pt x="261632" y="262394"/>
                  </a:lnTo>
                  <a:lnTo>
                    <a:pt x="260870" y="262394"/>
                  </a:lnTo>
                  <a:lnTo>
                    <a:pt x="260870" y="270014"/>
                  </a:lnTo>
                  <a:lnTo>
                    <a:pt x="260819" y="271284"/>
                  </a:lnTo>
                  <a:lnTo>
                    <a:pt x="260477" y="271284"/>
                  </a:lnTo>
                  <a:lnTo>
                    <a:pt x="260400" y="272554"/>
                  </a:lnTo>
                  <a:lnTo>
                    <a:pt x="255231" y="272554"/>
                  </a:lnTo>
                  <a:lnTo>
                    <a:pt x="255257" y="271284"/>
                  </a:lnTo>
                  <a:lnTo>
                    <a:pt x="255308" y="268109"/>
                  </a:lnTo>
                  <a:lnTo>
                    <a:pt x="257238" y="269201"/>
                  </a:lnTo>
                  <a:lnTo>
                    <a:pt x="257937" y="269328"/>
                  </a:lnTo>
                  <a:lnTo>
                    <a:pt x="258470" y="269214"/>
                  </a:lnTo>
                  <a:lnTo>
                    <a:pt x="260870" y="270014"/>
                  </a:lnTo>
                  <a:lnTo>
                    <a:pt x="260870" y="262394"/>
                  </a:lnTo>
                  <a:lnTo>
                    <a:pt x="259245" y="262394"/>
                  </a:lnTo>
                  <a:lnTo>
                    <a:pt x="260794" y="264934"/>
                  </a:lnTo>
                  <a:lnTo>
                    <a:pt x="259397" y="266369"/>
                  </a:lnTo>
                  <a:lnTo>
                    <a:pt x="259473" y="265595"/>
                  </a:lnTo>
                  <a:lnTo>
                    <a:pt x="258965" y="264515"/>
                  </a:lnTo>
                  <a:lnTo>
                    <a:pt x="258787" y="264160"/>
                  </a:lnTo>
                  <a:lnTo>
                    <a:pt x="258508" y="263855"/>
                  </a:lnTo>
                  <a:lnTo>
                    <a:pt x="257835" y="262928"/>
                  </a:lnTo>
                  <a:lnTo>
                    <a:pt x="257416" y="261874"/>
                  </a:lnTo>
                  <a:lnTo>
                    <a:pt x="256603" y="262229"/>
                  </a:lnTo>
                  <a:lnTo>
                    <a:pt x="255828" y="262585"/>
                  </a:lnTo>
                  <a:lnTo>
                    <a:pt x="254825" y="262953"/>
                  </a:lnTo>
                  <a:lnTo>
                    <a:pt x="254114" y="265709"/>
                  </a:lnTo>
                  <a:lnTo>
                    <a:pt x="252209" y="264934"/>
                  </a:lnTo>
                  <a:lnTo>
                    <a:pt x="249529" y="263664"/>
                  </a:lnTo>
                  <a:lnTo>
                    <a:pt x="248780" y="263664"/>
                  </a:lnTo>
                  <a:lnTo>
                    <a:pt x="249656" y="261124"/>
                  </a:lnTo>
                  <a:lnTo>
                    <a:pt x="249656" y="258584"/>
                  </a:lnTo>
                  <a:lnTo>
                    <a:pt x="248297" y="253504"/>
                  </a:lnTo>
                  <a:lnTo>
                    <a:pt x="246672" y="253504"/>
                  </a:lnTo>
                  <a:lnTo>
                    <a:pt x="245287" y="252234"/>
                  </a:lnTo>
                  <a:lnTo>
                    <a:pt x="249377" y="252234"/>
                  </a:lnTo>
                  <a:lnTo>
                    <a:pt x="249567" y="250964"/>
                  </a:lnTo>
                  <a:lnTo>
                    <a:pt x="249758" y="249694"/>
                  </a:lnTo>
                  <a:lnTo>
                    <a:pt x="246811" y="249694"/>
                  </a:lnTo>
                  <a:lnTo>
                    <a:pt x="246913" y="247154"/>
                  </a:lnTo>
                  <a:lnTo>
                    <a:pt x="246037" y="245884"/>
                  </a:lnTo>
                  <a:lnTo>
                    <a:pt x="244182" y="244614"/>
                  </a:lnTo>
                  <a:lnTo>
                    <a:pt x="245338" y="244614"/>
                  </a:lnTo>
                  <a:lnTo>
                    <a:pt x="246113" y="243344"/>
                  </a:lnTo>
                  <a:lnTo>
                    <a:pt x="246240" y="240804"/>
                  </a:lnTo>
                  <a:lnTo>
                    <a:pt x="247192" y="240804"/>
                  </a:lnTo>
                  <a:lnTo>
                    <a:pt x="248754" y="242074"/>
                  </a:lnTo>
                  <a:lnTo>
                    <a:pt x="250202" y="240804"/>
                  </a:lnTo>
                  <a:lnTo>
                    <a:pt x="251663" y="239534"/>
                  </a:lnTo>
                  <a:lnTo>
                    <a:pt x="251587" y="238264"/>
                  </a:lnTo>
                  <a:lnTo>
                    <a:pt x="251510" y="236994"/>
                  </a:lnTo>
                  <a:lnTo>
                    <a:pt x="253771" y="236994"/>
                  </a:lnTo>
                  <a:lnTo>
                    <a:pt x="253796" y="235724"/>
                  </a:lnTo>
                  <a:lnTo>
                    <a:pt x="253517" y="234111"/>
                  </a:lnTo>
                  <a:lnTo>
                    <a:pt x="254177" y="233489"/>
                  </a:lnTo>
                  <a:lnTo>
                    <a:pt x="253377" y="233311"/>
                  </a:lnTo>
                  <a:lnTo>
                    <a:pt x="253365" y="233184"/>
                  </a:lnTo>
                  <a:lnTo>
                    <a:pt x="252107" y="232359"/>
                  </a:lnTo>
                  <a:lnTo>
                    <a:pt x="251612" y="231597"/>
                  </a:lnTo>
                  <a:lnTo>
                    <a:pt x="251231" y="231914"/>
                  </a:lnTo>
                  <a:lnTo>
                    <a:pt x="248043" y="231914"/>
                  </a:lnTo>
                  <a:lnTo>
                    <a:pt x="248348" y="230517"/>
                  </a:lnTo>
                  <a:lnTo>
                    <a:pt x="247840" y="229374"/>
                  </a:lnTo>
                  <a:lnTo>
                    <a:pt x="243497" y="229374"/>
                  </a:lnTo>
                  <a:lnTo>
                    <a:pt x="243878" y="228104"/>
                  </a:lnTo>
                  <a:lnTo>
                    <a:pt x="244005" y="226834"/>
                  </a:lnTo>
                  <a:lnTo>
                    <a:pt x="244538" y="225564"/>
                  </a:lnTo>
                  <a:lnTo>
                    <a:pt x="244017" y="224853"/>
                  </a:lnTo>
                  <a:lnTo>
                    <a:pt x="244487" y="224269"/>
                  </a:lnTo>
                  <a:lnTo>
                    <a:pt x="245008" y="223672"/>
                  </a:lnTo>
                  <a:lnTo>
                    <a:pt x="246468" y="223494"/>
                  </a:lnTo>
                  <a:lnTo>
                    <a:pt x="245859" y="222440"/>
                  </a:lnTo>
                  <a:lnTo>
                    <a:pt x="245605" y="222008"/>
                  </a:lnTo>
                  <a:lnTo>
                    <a:pt x="244132" y="222084"/>
                  </a:lnTo>
                  <a:lnTo>
                    <a:pt x="243306" y="222313"/>
                  </a:lnTo>
                  <a:lnTo>
                    <a:pt x="242519" y="222516"/>
                  </a:lnTo>
                  <a:lnTo>
                    <a:pt x="242392" y="223240"/>
                  </a:lnTo>
                  <a:lnTo>
                    <a:pt x="242900" y="224066"/>
                  </a:lnTo>
                  <a:lnTo>
                    <a:pt x="243039" y="224294"/>
                  </a:lnTo>
                  <a:lnTo>
                    <a:pt x="241147" y="224294"/>
                  </a:lnTo>
                  <a:lnTo>
                    <a:pt x="241147" y="221754"/>
                  </a:lnTo>
                  <a:lnTo>
                    <a:pt x="243027" y="220484"/>
                  </a:lnTo>
                  <a:lnTo>
                    <a:pt x="241300" y="219214"/>
                  </a:lnTo>
                  <a:lnTo>
                    <a:pt x="241490" y="217944"/>
                  </a:lnTo>
                  <a:lnTo>
                    <a:pt x="240995" y="216674"/>
                  </a:lnTo>
                  <a:lnTo>
                    <a:pt x="240284" y="216674"/>
                  </a:lnTo>
                  <a:lnTo>
                    <a:pt x="239039" y="217944"/>
                  </a:lnTo>
                  <a:lnTo>
                    <a:pt x="237477" y="217944"/>
                  </a:lnTo>
                  <a:lnTo>
                    <a:pt x="237401" y="220484"/>
                  </a:lnTo>
                  <a:lnTo>
                    <a:pt x="236982" y="221754"/>
                  </a:lnTo>
                  <a:lnTo>
                    <a:pt x="235165" y="219214"/>
                  </a:lnTo>
                  <a:lnTo>
                    <a:pt x="234492" y="219214"/>
                  </a:lnTo>
                  <a:lnTo>
                    <a:pt x="234061" y="220484"/>
                  </a:lnTo>
                  <a:lnTo>
                    <a:pt x="233057" y="220484"/>
                  </a:lnTo>
                  <a:lnTo>
                    <a:pt x="233057" y="249694"/>
                  </a:lnTo>
                  <a:lnTo>
                    <a:pt x="232638" y="250964"/>
                  </a:lnTo>
                  <a:lnTo>
                    <a:pt x="232359" y="249694"/>
                  </a:lnTo>
                  <a:lnTo>
                    <a:pt x="233057" y="249694"/>
                  </a:lnTo>
                  <a:lnTo>
                    <a:pt x="233057" y="220484"/>
                  </a:lnTo>
                  <a:lnTo>
                    <a:pt x="231749" y="220484"/>
                  </a:lnTo>
                  <a:lnTo>
                    <a:pt x="229743" y="223024"/>
                  </a:lnTo>
                  <a:lnTo>
                    <a:pt x="228485" y="223024"/>
                  </a:lnTo>
                  <a:lnTo>
                    <a:pt x="228968" y="225564"/>
                  </a:lnTo>
                  <a:lnTo>
                    <a:pt x="226555" y="225564"/>
                  </a:lnTo>
                  <a:lnTo>
                    <a:pt x="225107" y="224294"/>
                  </a:lnTo>
                  <a:lnTo>
                    <a:pt x="223570" y="223024"/>
                  </a:lnTo>
                  <a:lnTo>
                    <a:pt x="222262" y="225564"/>
                  </a:lnTo>
                  <a:lnTo>
                    <a:pt x="221869" y="226834"/>
                  </a:lnTo>
                  <a:lnTo>
                    <a:pt x="223647" y="229374"/>
                  </a:lnTo>
                  <a:lnTo>
                    <a:pt x="224599" y="230517"/>
                  </a:lnTo>
                  <a:lnTo>
                    <a:pt x="226060" y="231914"/>
                  </a:lnTo>
                  <a:lnTo>
                    <a:pt x="226682" y="233184"/>
                  </a:lnTo>
                  <a:lnTo>
                    <a:pt x="224980" y="233184"/>
                  </a:lnTo>
                  <a:lnTo>
                    <a:pt x="223850" y="230517"/>
                  </a:lnTo>
                  <a:lnTo>
                    <a:pt x="223215" y="230517"/>
                  </a:lnTo>
                  <a:lnTo>
                    <a:pt x="222338" y="231914"/>
                  </a:lnTo>
                  <a:lnTo>
                    <a:pt x="219976" y="233184"/>
                  </a:lnTo>
                  <a:lnTo>
                    <a:pt x="219075" y="235724"/>
                  </a:lnTo>
                  <a:lnTo>
                    <a:pt x="221513" y="236994"/>
                  </a:lnTo>
                  <a:lnTo>
                    <a:pt x="221894" y="236994"/>
                  </a:lnTo>
                  <a:lnTo>
                    <a:pt x="222008" y="238264"/>
                  </a:lnTo>
                  <a:lnTo>
                    <a:pt x="220814" y="238264"/>
                  </a:lnTo>
                  <a:lnTo>
                    <a:pt x="220738" y="239534"/>
                  </a:lnTo>
                  <a:lnTo>
                    <a:pt x="220662" y="240804"/>
                  </a:lnTo>
                  <a:lnTo>
                    <a:pt x="219900" y="242074"/>
                  </a:lnTo>
                  <a:lnTo>
                    <a:pt x="220459" y="243344"/>
                  </a:lnTo>
                  <a:lnTo>
                    <a:pt x="218681" y="245884"/>
                  </a:lnTo>
                  <a:lnTo>
                    <a:pt x="219506" y="247154"/>
                  </a:lnTo>
                  <a:lnTo>
                    <a:pt x="221386" y="249694"/>
                  </a:lnTo>
                  <a:lnTo>
                    <a:pt x="223596" y="249694"/>
                  </a:lnTo>
                  <a:lnTo>
                    <a:pt x="226110" y="248424"/>
                  </a:lnTo>
                  <a:lnTo>
                    <a:pt x="226504" y="247154"/>
                  </a:lnTo>
                  <a:lnTo>
                    <a:pt x="227660" y="247154"/>
                  </a:lnTo>
                  <a:lnTo>
                    <a:pt x="228815" y="248424"/>
                  </a:lnTo>
                  <a:lnTo>
                    <a:pt x="230581" y="248424"/>
                  </a:lnTo>
                  <a:lnTo>
                    <a:pt x="230251" y="250964"/>
                  </a:lnTo>
                  <a:lnTo>
                    <a:pt x="228066" y="250964"/>
                  </a:lnTo>
                  <a:lnTo>
                    <a:pt x="224777" y="249694"/>
                  </a:lnTo>
                  <a:lnTo>
                    <a:pt x="225348" y="252234"/>
                  </a:lnTo>
                  <a:lnTo>
                    <a:pt x="223621" y="254774"/>
                  </a:lnTo>
                  <a:lnTo>
                    <a:pt x="225031" y="256044"/>
                  </a:lnTo>
                  <a:lnTo>
                    <a:pt x="227482" y="256044"/>
                  </a:lnTo>
                  <a:lnTo>
                    <a:pt x="228269" y="257314"/>
                  </a:lnTo>
                  <a:lnTo>
                    <a:pt x="227965" y="258584"/>
                  </a:lnTo>
                  <a:lnTo>
                    <a:pt x="228015" y="261124"/>
                  </a:lnTo>
                  <a:lnTo>
                    <a:pt x="229641" y="264934"/>
                  </a:lnTo>
                  <a:lnTo>
                    <a:pt x="231482" y="266204"/>
                  </a:lnTo>
                  <a:lnTo>
                    <a:pt x="233565" y="266204"/>
                  </a:lnTo>
                  <a:lnTo>
                    <a:pt x="233743" y="267474"/>
                  </a:lnTo>
                  <a:lnTo>
                    <a:pt x="233248" y="267474"/>
                  </a:lnTo>
                  <a:lnTo>
                    <a:pt x="233248" y="287705"/>
                  </a:lnTo>
                  <a:lnTo>
                    <a:pt x="232918" y="290296"/>
                  </a:lnTo>
                  <a:lnTo>
                    <a:pt x="231902" y="290296"/>
                  </a:lnTo>
                  <a:lnTo>
                    <a:pt x="231813" y="286943"/>
                  </a:lnTo>
                  <a:lnTo>
                    <a:pt x="233083" y="287705"/>
                  </a:lnTo>
                  <a:lnTo>
                    <a:pt x="233248" y="287705"/>
                  </a:lnTo>
                  <a:lnTo>
                    <a:pt x="233248" y="267474"/>
                  </a:lnTo>
                  <a:lnTo>
                    <a:pt x="233184" y="283984"/>
                  </a:lnTo>
                  <a:lnTo>
                    <a:pt x="233184" y="285254"/>
                  </a:lnTo>
                  <a:lnTo>
                    <a:pt x="231686" y="286169"/>
                  </a:lnTo>
                  <a:lnTo>
                    <a:pt x="231381" y="285254"/>
                  </a:lnTo>
                  <a:lnTo>
                    <a:pt x="231609" y="285254"/>
                  </a:lnTo>
                  <a:lnTo>
                    <a:pt x="232410" y="283984"/>
                  </a:lnTo>
                  <a:lnTo>
                    <a:pt x="233184" y="283984"/>
                  </a:lnTo>
                  <a:lnTo>
                    <a:pt x="233184" y="267474"/>
                  </a:lnTo>
                  <a:lnTo>
                    <a:pt x="231648" y="267474"/>
                  </a:lnTo>
                  <a:lnTo>
                    <a:pt x="230454" y="266395"/>
                  </a:lnTo>
                  <a:lnTo>
                    <a:pt x="230454" y="296684"/>
                  </a:lnTo>
                  <a:lnTo>
                    <a:pt x="229895" y="297954"/>
                  </a:lnTo>
                  <a:lnTo>
                    <a:pt x="227990" y="297954"/>
                  </a:lnTo>
                  <a:lnTo>
                    <a:pt x="225806" y="296684"/>
                  </a:lnTo>
                  <a:lnTo>
                    <a:pt x="224802" y="294144"/>
                  </a:lnTo>
                  <a:lnTo>
                    <a:pt x="225158" y="294144"/>
                  </a:lnTo>
                  <a:lnTo>
                    <a:pt x="225958" y="291604"/>
                  </a:lnTo>
                  <a:lnTo>
                    <a:pt x="226301" y="290296"/>
                  </a:lnTo>
                  <a:lnTo>
                    <a:pt x="224142" y="289064"/>
                  </a:lnTo>
                  <a:lnTo>
                    <a:pt x="224078" y="287705"/>
                  </a:lnTo>
                  <a:lnTo>
                    <a:pt x="224218" y="287705"/>
                  </a:lnTo>
                  <a:lnTo>
                    <a:pt x="225031" y="289064"/>
                  </a:lnTo>
                  <a:lnTo>
                    <a:pt x="226428" y="289064"/>
                  </a:lnTo>
                  <a:lnTo>
                    <a:pt x="226606" y="290296"/>
                  </a:lnTo>
                  <a:lnTo>
                    <a:pt x="227406" y="291604"/>
                  </a:lnTo>
                  <a:lnTo>
                    <a:pt x="229222" y="290398"/>
                  </a:lnTo>
                  <a:lnTo>
                    <a:pt x="227634" y="294144"/>
                  </a:lnTo>
                  <a:lnTo>
                    <a:pt x="229323" y="295414"/>
                  </a:lnTo>
                  <a:lnTo>
                    <a:pt x="228993" y="296684"/>
                  </a:lnTo>
                  <a:lnTo>
                    <a:pt x="230454" y="296684"/>
                  </a:lnTo>
                  <a:lnTo>
                    <a:pt x="230454" y="266395"/>
                  </a:lnTo>
                  <a:lnTo>
                    <a:pt x="228841" y="264934"/>
                  </a:lnTo>
                  <a:lnTo>
                    <a:pt x="226580" y="264934"/>
                  </a:lnTo>
                  <a:lnTo>
                    <a:pt x="226783" y="263664"/>
                  </a:lnTo>
                  <a:lnTo>
                    <a:pt x="224853" y="261124"/>
                  </a:lnTo>
                  <a:lnTo>
                    <a:pt x="223342" y="257314"/>
                  </a:lnTo>
                  <a:lnTo>
                    <a:pt x="220433" y="256044"/>
                  </a:lnTo>
                  <a:lnTo>
                    <a:pt x="219024" y="254774"/>
                  </a:lnTo>
                  <a:lnTo>
                    <a:pt x="217652" y="254774"/>
                  </a:lnTo>
                  <a:lnTo>
                    <a:pt x="212077" y="257314"/>
                  </a:lnTo>
                  <a:lnTo>
                    <a:pt x="211975" y="259854"/>
                  </a:lnTo>
                  <a:lnTo>
                    <a:pt x="211924" y="261124"/>
                  </a:lnTo>
                  <a:lnTo>
                    <a:pt x="210794" y="266204"/>
                  </a:lnTo>
                  <a:lnTo>
                    <a:pt x="211747" y="268744"/>
                  </a:lnTo>
                  <a:lnTo>
                    <a:pt x="214553" y="268744"/>
                  </a:lnTo>
                  <a:lnTo>
                    <a:pt x="214833" y="270014"/>
                  </a:lnTo>
                  <a:lnTo>
                    <a:pt x="215214" y="270014"/>
                  </a:lnTo>
                  <a:lnTo>
                    <a:pt x="214757" y="271284"/>
                  </a:lnTo>
                  <a:lnTo>
                    <a:pt x="214185" y="270014"/>
                  </a:lnTo>
                  <a:lnTo>
                    <a:pt x="209664" y="271284"/>
                  </a:lnTo>
                  <a:lnTo>
                    <a:pt x="208483" y="272554"/>
                  </a:lnTo>
                  <a:lnTo>
                    <a:pt x="211175" y="276364"/>
                  </a:lnTo>
                  <a:lnTo>
                    <a:pt x="214439" y="277634"/>
                  </a:lnTo>
                  <a:lnTo>
                    <a:pt x="216547" y="276364"/>
                  </a:lnTo>
                  <a:lnTo>
                    <a:pt x="217170" y="276364"/>
                  </a:lnTo>
                  <a:lnTo>
                    <a:pt x="218821" y="278904"/>
                  </a:lnTo>
                  <a:lnTo>
                    <a:pt x="220637" y="276364"/>
                  </a:lnTo>
                  <a:lnTo>
                    <a:pt x="220840" y="276364"/>
                  </a:lnTo>
                  <a:lnTo>
                    <a:pt x="221945" y="278904"/>
                  </a:lnTo>
                  <a:lnTo>
                    <a:pt x="222186" y="278904"/>
                  </a:lnTo>
                  <a:lnTo>
                    <a:pt x="220129" y="283984"/>
                  </a:lnTo>
                  <a:lnTo>
                    <a:pt x="220954" y="286524"/>
                  </a:lnTo>
                  <a:lnTo>
                    <a:pt x="224040" y="287705"/>
                  </a:lnTo>
                  <a:lnTo>
                    <a:pt x="218846" y="287705"/>
                  </a:lnTo>
                  <a:lnTo>
                    <a:pt x="218528" y="289064"/>
                  </a:lnTo>
                  <a:lnTo>
                    <a:pt x="217678" y="289064"/>
                  </a:lnTo>
                  <a:lnTo>
                    <a:pt x="217487" y="287705"/>
                  </a:lnTo>
                  <a:lnTo>
                    <a:pt x="217436" y="286943"/>
                  </a:lnTo>
                  <a:lnTo>
                    <a:pt x="217309" y="285254"/>
                  </a:lnTo>
                  <a:lnTo>
                    <a:pt x="217220" y="283984"/>
                  </a:lnTo>
                  <a:lnTo>
                    <a:pt x="213575" y="283984"/>
                  </a:lnTo>
                  <a:lnTo>
                    <a:pt x="213258" y="282714"/>
                  </a:lnTo>
                  <a:lnTo>
                    <a:pt x="210693" y="282714"/>
                  </a:lnTo>
                  <a:lnTo>
                    <a:pt x="207556" y="281444"/>
                  </a:lnTo>
                  <a:lnTo>
                    <a:pt x="206806" y="280174"/>
                  </a:lnTo>
                  <a:lnTo>
                    <a:pt x="206857" y="276364"/>
                  </a:lnTo>
                  <a:lnTo>
                    <a:pt x="206908" y="273824"/>
                  </a:lnTo>
                  <a:lnTo>
                    <a:pt x="205854" y="272554"/>
                  </a:lnTo>
                  <a:lnTo>
                    <a:pt x="199517" y="270014"/>
                  </a:lnTo>
                  <a:lnTo>
                    <a:pt x="199047" y="272554"/>
                  </a:lnTo>
                  <a:lnTo>
                    <a:pt x="197332" y="273824"/>
                  </a:lnTo>
                  <a:lnTo>
                    <a:pt x="196989" y="273824"/>
                  </a:lnTo>
                  <a:lnTo>
                    <a:pt x="196481" y="275094"/>
                  </a:lnTo>
                  <a:lnTo>
                    <a:pt x="196011" y="275094"/>
                  </a:lnTo>
                  <a:lnTo>
                    <a:pt x="195681" y="276364"/>
                  </a:lnTo>
                  <a:lnTo>
                    <a:pt x="194068" y="275094"/>
                  </a:lnTo>
                  <a:lnTo>
                    <a:pt x="193065" y="276364"/>
                  </a:lnTo>
                  <a:lnTo>
                    <a:pt x="191236" y="277634"/>
                  </a:lnTo>
                  <a:lnTo>
                    <a:pt x="190639" y="277634"/>
                  </a:lnTo>
                  <a:lnTo>
                    <a:pt x="192468" y="280174"/>
                  </a:lnTo>
                  <a:lnTo>
                    <a:pt x="194449" y="282714"/>
                  </a:lnTo>
                  <a:lnTo>
                    <a:pt x="192036" y="286524"/>
                  </a:lnTo>
                  <a:lnTo>
                    <a:pt x="189801" y="286524"/>
                  </a:lnTo>
                  <a:lnTo>
                    <a:pt x="189052" y="285254"/>
                  </a:lnTo>
                  <a:lnTo>
                    <a:pt x="188290" y="283984"/>
                  </a:lnTo>
                  <a:lnTo>
                    <a:pt x="187528" y="282714"/>
                  </a:lnTo>
                  <a:lnTo>
                    <a:pt x="185813" y="283984"/>
                  </a:lnTo>
                  <a:lnTo>
                    <a:pt x="183476" y="283984"/>
                  </a:lnTo>
                  <a:lnTo>
                    <a:pt x="182981" y="282714"/>
                  </a:lnTo>
                  <a:lnTo>
                    <a:pt x="182600" y="282714"/>
                  </a:lnTo>
                  <a:lnTo>
                    <a:pt x="183007" y="281444"/>
                  </a:lnTo>
                  <a:lnTo>
                    <a:pt x="184988" y="281444"/>
                  </a:lnTo>
                  <a:lnTo>
                    <a:pt x="185420" y="280174"/>
                  </a:lnTo>
                  <a:lnTo>
                    <a:pt x="185788" y="280174"/>
                  </a:lnTo>
                  <a:lnTo>
                    <a:pt x="188023" y="281444"/>
                  </a:lnTo>
                  <a:lnTo>
                    <a:pt x="188506" y="278904"/>
                  </a:lnTo>
                  <a:lnTo>
                    <a:pt x="189103" y="277634"/>
                  </a:lnTo>
                  <a:lnTo>
                    <a:pt x="189331" y="277634"/>
                  </a:lnTo>
                  <a:lnTo>
                    <a:pt x="190157" y="276364"/>
                  </a:lnTo>
                  <a:lnTo>
                    <a:pt x="189852" y="276364"/>
                  </a:lnTo>
                  <a:lnTo>
                    <a:pt x="189128" y="275094"/>
                  </a:lnTo>
                  <a:lnTo>
                    <a:pt x="188023" y="275094"/>
                  </a:lnTo>
                  <a:lnTo>
                    <a:pt x="187198" y="273824"/>
                  </a:lnTo>
                  <a:lnTo>
                    <a:pt x="186423" y="273824"/>
                  </a:lnTo>
                  <a:lnTo>
                    <a:pt x="185064" y="271284"/>
                  </a:lnTo>
                  <a:lnTo>
                    <a:pt x="186842" y="270014"/>
                  </a:lnTo>
                  <a:lnTo>
                    <a:pt x="187693" y="267474"/>
                  </a:lnTo>
                  <a:lnTo>
                    <a:pt x="187871" y="266204"/>
                  </a:lnTo>
                  <a:lnTo>
                    <a:pt x="188899" y="267474"/>
                  </a:lnTo>
                  <a:lnTo>
                    <a:pt x="191871" y="267474"/>
                  </a:lnTo>
                  <a:lnTo>
                    <a:pt x="190614" y="268744"/>
                  </a:lnTo>
                  <a:lnTo>
                    <a:pt x="190258" y="270014"/>
                  </a:lnTo>
                  <a:lnTo>
                    <a:pt x="190233" y="271284"/>
                  </a:lnTo>
                  <a:lnTo>
                    <a:pt x="190487" y="271284"/>
                  </a:lnTo>
                  <a:lnTo>
                    <a:pt x="190665" y="272554"/>
                  </a:lnTo>
                  <a:lnTo>
                    <a:pt x="191338" y="273824"/>
                  </a:lnTo>
                  <a:lnTo>
                    <a:pt x="192366" y="273824"/>
                  </a:lnTo>
                  <a:lnTo>
                    <a:pt x="194144" y="272554"/>
                  </a:lnTo>
                  <a:lnTo>
                    <a:pt x="194678" y="272554"/>
                  </a:lnTo>
                  <a:lnTo>
                    <a:pt x="195529" y="271284"/>
                  </a:lnTo>
                  <a:lnTo>
                    <a:pt x="195859" y="271284"/>
                  </a:lnTo>
                  <a:lnTo>
                    <a:pt x="197218" y="270014"/>
                  </a:lnTo>
                  <a:lnTo>
                    <a:pt x="197243" y="268744"/>
                  </a:lnTo>
                  <a:lnTo>
                    <a:pt x="195503" y="266204"/>
                  </a:lnTo>
                  <a:lnTo>
                    <a:pt x="193700" y="266204"/>
                  </a:lnTo>
                  <a:lnTo>
                    <a:pt x="194881" y="264934"/>
                  </a:lnTo>
                  <a:lnTo>
                    <a:pt x="195757" y="261124"/>
                  </a:lnTo>
                  <a:lnTo>
                    <a:pt x="192824" y="258584"/>
                  </a:lnTo>
                  <a:lnTo>
                    <a:pt x="190690" y="257314"/>
                  </a:lnTo>
                  <a:lnTo>
                    <a:pt x="187121" y="259854"/>
                  </a:lnTo>
                  <a:lnTo>
                    <a:pt x="186474" y="262394"/>
                  </a:lnTo>
                  <a:lnTo>
                    <a:pt x="187325" y="264934"/>
                  </a:lnTo>
                  <a:lnTo>
                    <a:pt x="186918" y="264934"/>
                  </a:lnTo>
                  <a:lnTo>
                    <a:pt x="183286" y="263664"/>
                  </a:lnTo>
                  <a:lnTo>
                    <a:pt x="176428" y="263664"/>
                  </a:lnTo>
                  <a:lnTo>
                    <a:pt x="177863" y="266204"/>
                  </a:lnTo>
                  <a:lnTo>
                    <a:pt x="176606" y="268744"/>
                  </a:lnTo>
                  <a:lnTo>
                    <a:pt x="173761" y="268744"/>
                  </a:lnTo>
                  <a:lnTo>
                    <a:pt x="174193" y="270014"/>
                  </a:lnTo>
                  <a:lnTo>
                    <a:pt x="173621" y="272554"/>
                  </a:lnTo>
                  <a:lnTo>
                    <a:pt x="172986" y="273824"/>
                  </a:lnTo>
                  <a:lnTo>
                    <a:pt x="170903" y="275094"/>
                  </a:lnTo>
                  <a:lnTo>
                    <a:pt x="170180" y="275094"/>
                  </a:lnTo>
                  <a:lnTo>
                    <a:pt x="170307" y="276364"/>
                  </a:lnTo>
                  <a:lnTo>
                    <a:pt x="170472" y="277634"/>
                  </a:lnTo>
                  <a:lnTo>
                    <a:pt x="167335" y="278904"/>
                  </a:lnTo>
                  <a:lnTo>
                    <a:pt x="166738" y="280174"/>
                  </a:lnTo>
                  <a:lnTo>
                    <a:pt x="164934" y="280174"/>
                  </a:lnTo>
                  <a:lnTo>
                    <a:pt x="164757" y="281444"/>
                  </a:lnTo>
                  <a:lnTo>
                    <a:pt x="164096" y="281444"/>
                  </a:lnTo>
                  <a:lnTo>
                    <a:pt x="163982" y="280174"/>
                  </a:lnTo>
                  <a:lnTo>
                    <a:pt x="161696" y="280174"/>
                  </a:lnTo>
                  <a:lnTo>
                    <a:pt x="159727" y="278904"/>
                  </a:lnTo>
                  <a:lnTo>
                    <a:pt x="161213" y="275094"/>
                  </a:lnTo>
                  <a:lnTo>
                    <a:pt x="160896" y="273824"/>
                  </a:lnTo>
                  <a:lnTo>
                    <a:pt x="160591" y="272554"/>
                  </a:lnTo>
                  <a:lnTo>
                    <a:pt x="156819" y="273824"/>
                  </a:lnTo>
                  <a:lnTo>
                    <a:pt x="156565" y="272554"/>
                  </a:lnTo>
                  <a:lnTo>
                    <a:pt x="156095" y="272554"/>
                  </a:lnTo>
                  <a:lnTo>
                    <a:pt x="154990" y="271284"/>
                  </a:lnTo>
                  <a:lnTo>
                    <a:pt x="153111" y="270014"/>
                  </a:lnTo>
                  <a:lnTo>
                    <a:pt x="150139" y="268744"/>
                  </a:lnTo>
                  <a:lnTo>
                    <a:pt x="148958" y="270014"/>
                  </a:lnTo>
                  <a:lnTo>
                    <a:pt x="147637" y="270014"/>
                  </a:lnTo>
                  <a:lnTo>
                    <a:pt x="147459" y="271284"/>
                  </a:lnTo>
                  <a:lnTo>
                    <a:pt x="145770" y="273824"/>
                  </a:lnTo>
                  <a:lnTo>
                    <a:pt x="145656" y="275094"/>
                  </a:lnTo>
                  <a:lnTo>
                    <a:pt x="148031" y="276364"/>
                  </a:lnTo>
                  <a:lnTo>
                    <a:pt x="149212" y="277634"/>
                  </a:lnTo>
                  <a:lnTo>
                    <a:pt x="151142" y="276364"/>
                  </a:lnTo>
                  <a:lnTo>
                    <a:pt x="151701" y="275094"/>
                  </a:lnTo>
                  <a:lnTo>
                    <a:pt x="153111" y="276364"/>
                  </a:lnTo>
                  <a:lnTo>
                    <a:pt x="154139" y="276364"/>
                  </a:lnTo>
                  <a:lnTo>
                    <a:pt x="153555" y="277634"/>
                  </a:lnTo>
                  <a:lnTo>
                    <a:pt x="155092" y="278904"/>
                  </a:lnTo>
                  <a:lnTo>
                    <a:pt x="155117" y="280174"/>
                  </a:lnTo>
                  <a:lnTo>
                    <a:pt x="154012" y="281444"/>
                  </a:lnTo>
                  <a:lnTo>
                    <a:pt x="152730" y="281444"/>
                  </a:lnTo>
                  <a:lnTo>
                    <a:pt x="150469" y="282714"/>
                  </a:lnTo>
                  <a:lnTo>
                    <a:pt x="151726" y="285254"/>
                  </a:lnTo>
                  <a:lnTo>
                    <a:pt x="149618" y="283984"/>
                  </a:lnTo>
                  <a:lnTo>
                    <a:pt x="148920" y="283984"/>
                  </a:lnTo>
                  <a:lnTo>
                    <a:pt x="149237" y="286524"/>
                  </a:lnTo>
                  <a:lnTo>
                    <a:pt x="149618" y="286524"/>
                  </a:lnTo>
                  <a:lnTo>
                    <a:pt x="149098" y="287705"/>
                  </a:lnTo>
                  <a:lnTo>
                    <a:pt x="148704" y="287705"/>
                  </a:lnTo>
                  <a:lnTo>
                    <a:pt x="148818" y="289064"/>
                  </a:lnTo>
                  <a:lnTo>
                    <a:pt x="148907" y="290296"/>
                  </a:lnTo>
                  <a:lnTo>
                    <a:pt x="147764" y="290296"/>
                  </a:lnTo>
                  <a:lnTo>
                    <a:pt x="146481" y="291604"/>
                  </a:lnTo>
                  <a:lnTo>
                    <a:pt x="146405" y="290296"/>
                  </a:lnTo>
                  <a:lnTo>
                    <a:pt x="146685" y="287705"/>
                  </a:lnTo>
                  <a:lnTo>
                    <a:pt x="145364" y="287705"/>
                  </a:lnTo>
                  <a:lnTo>
                    <a:pt x="144297" y="286524"/>
                  </a:lnTo>
                  <a:lnTo>
                    <a:pt x="146761" y="286524"/>
                  </a:lnTo>
                  <a:lnTo>
                    <a:pt x="148183" y="285254"/>
                  </a:lnTo>
                  <a:lnTo>
                    <a:pt x="148412" y="285254"/>
                  </a:lnTo>
                  <a:lnTo>
                    <a:pt x="148691" y="282714"/>
                  </a:lnTo>
                  <a:lnTo>
                    <a:pt x="148564" y="280174"/>
                  </a:lnTo>
                  <a:lnTo>
                    <a:pt x="145770" y="280174"/>
                  </a:lnTo>
                  <a:lnTo>
                    <a:pt x="144868" y="278904"/>
                  </a:lnTo>
                  <a:lnTo>
                    <a:pt x="143687" y="278904"/>
                  </a:lnTo>
                  <a:lnTo>
                    <a:pt x="143586" y="280174"/>
                  </a:lnTo>
                  <a:lnTo>
                    <a:pt x="142494" y="280174"/>
                  </a:lnTo>
                  <a:lnTo>
                    <a:pt x="140576" y="282714"/>
                  </a:lnTo>
                  <a:lnTo>
                    <a:pt x="140284" y="285254"/>
                  </a:lnTo>
                  <a:lnTo>
                    <a:pt x="137998" y="287705"/>
                  </a:lnTo>
                  <a:lnTo>
                    <a:pt x="138341" y="289064"/>
                  </a:lnTo>
                  <a:lnTo>
                    <a:pt x="137998" y="289064"/>
                  </a:lnTo>
                  <a:lnTo>
                    <a:pt x="137363" y="291604"/>
                  </a:lnTo>
                  <a:lnTo>
                    <a:pt x="135991" y="291604"/>
                  </a:lnTo>
                  <a:lnTo>
                    <a:pt x="134175" y="294144"/>
                  </a:lnTo>
                  <a:lnTo>
                    <a:pt x="134912" y="295414"/>
                  </a:lnTo>
                  <a:lnTo>
                    <a:pt x="138341" y="295414"/>
                  </a:lnTo>
                  <a:lnTo>
                    <a:pt x="141008" y="299224"/>
                  </a:lnTo>
                  <a:lnTo>
                    <a:pt x="143294" y="300494"/>
                  </a:lnTo>
                  <a:lnTo>
                    <a:pt x="144894" y="304304"/>
                  </a:lnTo>
                  <a:lnTo>
                    <a:pt x="144272" y="304304"/>
                  </a:lnTo>
                  <a:lnTo>
                    <a:pt x="145872" y="305574"/>
                  </a:lnTo>
                  <a:lnTo>
                    <a:pt x="145148" y="308114"/>
                  </a:lnTo>
                  <a:lnTo>
                    <a:pt x="146977" y="309384"/>
                  </a:lnTo>
                  <a:lnTo>
                    <a:pt x="150190" y="309384"/>
                  </a:lnTo>
                  <a:lnTo>
                    <a:pt x="150952" y="310654"/>
                  </a:lnTo>
                  <a:lnTo>
                    <a:pt x="153212" y="310654"/>
                  </a:lnTo>
                  <a:lnTo>
                    <a:pt x="155371" y="308114"/>
                  </a:lnTo>
                  <a:lnTo>
                    <a:pt x="155041" y="306844"/>
                  </a:lnTo>
                  <a:lnTo>
                    <a:pt x="155435" y="305574"/>
                  </a:lnTo>
                  <a:lnTo>
                    <a:pt x="155867" y="305574"/>
                  </a:lnTo>
                  <a:lnTo>
                    <a:pt x="157022" y="304304"/>
                  </a:lnTo>
                  <a:lnTo>
                    <a:pt x="156273" y="303034"/>
                  </a:lnTo>
                  <a:lnTo>
                    <a:pt x="158623" y="303034"/>
                  </a:lnTo>
                  <a:lnTo>
                    <a:pt x="158800" y="304304"/>
                  </a:lnTo>
                  <a:lnTo>
                    <a:pt x="162852" y="305574"/>
                  </a:lnTo>
                  <a:lnTo>
                    <a:pt x="164630" y="305574"/>
                  </a:lnTo>
                  <a:lnTo>
                    <a:pt x="166865" y="303034"/>
                  </a:lnTo>
                  <a:lnTo>
                    <a:pt x="166839" y="301764"/>
                  </a:lnTo>
                  <a:lnTo>
                    <a:pt x="168643" y="304304"/>
                  </a:lnTo>
                  <a:lnTo>
                    <a:pt x="169252" y="303034"/>
                  </a:lnTo>
                  <a:lnTo>
                    <a:pt x="169900" y="303034"/>
                  </a:lnTo>
                  <a:lnTo>
                    <a:pt x="171005" y="301764"/>
                  </a:lnTo>
                  <a:lnTo>
                    <a:pt x="171526" y="300494"/>
                  </a:lnTo>
                  <a:lnTo>
                    <a:pt x="171653" y="299224"/>
                  </a:lnTo>
                  <a:lnTo>
                    <a:pt x="173113" y="299224"/>
                  </a:lnTo>
                  <a:lnTo>
                    <a:pt x="174548" y="300494"/>
                  </a:lnTo>
                  <a:lnTo>
                    <a:pt x="176428" y="300494"/>
                  </a:lnTo>
                  <a:lnTo>
                    <a:pt x="176809" y="301764"/>
                  </a:lnTo>
                  <a:lnTo>
                    <a:pt x="178536" y="301764"/>
                  </a:lnTo>
                  <a:lnTo>
                    <a:pt x="178587" y="303034"/>
                  </a:lnTo>
                  <a:lnTo>
                    <a:pt x="178104" y="304304"/>
                  </a:lnTo>
                  <a:lnTo>
                    <a:pt x="177736" y="304304"/>
                  </a:lnTo>
                  <a:lnTo>
                    <a:pt x="177749" y="304787"/>
                  </a:lnTo>
                  <a:lnTo>
                    <a:pt x="176974" y="303872"/>
                  </a:lnTo>
                  <a:lnTo>
                    <a:pt x="175602" y="303898"/>
                  </a:lnTo>
                  <a:lnTo>
                    <a:pt x="175221" y="304203"/>
                  </a:lnTo>
                  <a:lnTo>
                    <a:pt x="174472" y="304825"/>
                  </a:lnTo>
                  <a:lnTo>
                    <a:pt x="174421" y="306031"/>
                  </a:lnTo>
                  <a:lnTo>
                    <a:pt x="175729" y="307860"/>
                  </a:lnTo>
                  <a:lnTo>
                    <a:pt x="177076" y="306730"/>
                  </a:lnTo>
                  <a:lnTo>
                    <a:pt x="177380" y="306235"/>
                  </a:lnTo>
                  <a:lnTo>
                    <a:pt x="177888" y="306120"/>
                  </a:lnTo>
                  <a:lnTo>
                    <a:pt x="178028" y="306844"/>
                  </a:lnTo>
                  <a:lnTo>
                    <a:pt x="176098" y="308114"/>
                  </a:lnTo>
                  <a:lnTo>
                    <a:pt x="174967" y="309384"/>
                  </a:lnTo>
                  <a:lnTo>
                    <a:pt x="175971" y="311924"/>
                  </a:lnTo>
                  <a:lnTo>
                    <a:pt x="176174" y="313194"/>
                  </a:lnTo>
                  <a:lnTo>
                    <a:pt x="175869" y="313194"/>
                  </a:lnTo>
                  <a:lnTo>
                    <a:pt x="176022" y="314464"/>
                  </a:lnTo>
                  <a:lnTo>
                    <a:pt x="177330" y="314464"/>
                  </a:lnTo>
                  <a:lnTo>
                    <a:pt x="177609" y="314464"/>
                  </a:lnTo>
                  <a:lnTo>
                    <a:pt x="554609" y="314464"/>
                  </a:lnTo>
                  <a:lnTo>
                    <a:pt x="555180" y="310654"/>
                  </a:lnTo>
                  <a:lnTo>
                    <a:pt x="553478" y="308114"/>
                  </a:lnTo>
                  <a:lnTo>
                    <a:pt x="554507" y="305574"/>
                  </a:lnTo>
                  <a:lnTo>
                    <a:pt x="555891" y="305574"/>
                  </a:lnTo>
                  <a:lnTo>
                    <a:pt x="556806" y="299224"/>
                  </a:lnTo>
                  <a:lnTo>
                    <a:pt x="556996" y="297954"/>
                  </a:lnTo>
                  <a:lnTo>
                    <a:pt x="559028" y="283984"/>
                  </a:lnTo>
                  <a:lnTo>
                    <a:pt x="560133" y="276364"/>
                  </a:lnTo>
                  <a:lnTo>
                    <a:pt x="559104" y="276364"/>
                  </a:lnTo>
                  <a:lnTo>
                    <a:pt x="559003" y="273824"/>
                  </a:lnTo>
                  <a:lnTo>
                    <a:pt x="558596" y="272554"/>
                  </a:lnTo>
                  <a:lnTo>
                    <a:pt x="557085" y="271284"/>
                  </a:lnTo>
                  <a:lnTo>
                    <a:pt x="557212" y="268744"/>
                  </a:lnTo>
                  <a:lnTo>
                    <a:pt x="557796" y="268744"/>
                  </a:lnTo>
                  <a:lnTo>
                    <a:pt x="559752" y="267474"/>
                  </a:lnTo>
                  <a:lnTo>
                    <a:pt x="561428" y="267474"/>
                  </a:lnTo>
                  <a:lnTo>
                    <a:pt x="562533" y="259854"/>
                  </a:lnTo>
                  <a:lnTo>
                    <a:pt x="563270" y="254774"/>
                  </a:lnTo>
                  <a:lnTo>
                    <a:pt x="563448" y="253504"/>
                  </a:lnTo>
                  <a:lnTo>
                    <a:pt x="564553" y="245884"/>
                  </a:lnTo>
                  <a:lnTo>
                    <a:pt x="562343" y="244614"/>
                  </a:lnTo>
                  <a:lnTo>
                    <a:pt x="559523" y="244614"/>
                  </a:lnTo>
                  <a:lnTo>
                    <a:pt x="556818" y="249694"/>
                  </a:lnTo>
                  <a:lnTo>
                    <a:pt x="557923" y="252234"/>
                  </a:lnTo>
                  <a:lnTo>
                    <a:pt x="556234" y="252234"/>
                  </a:lnTo>
                  <a:lnTo>
                    <a:pt x="554380" y="253504"/>
                  </a:lnTo>
                  <a:lnTo>
                    <a:pt x="552475" y="253504"/>
                  </a:lnTo>
                  <a:lnTo>
                    <a:pt x="551992" y="252234"/>
                  </a:lnTo>
                  <a:lnTo>
                    <a:pt x="549808" y="252234"/>
                  </a:lnTo>
                  <a:lnTo>
                    <a:pt x="548678" y="253504"/>
                  </a:lnTo>
                  <a:lnTo>
                    <a:pt x="548233" y="254774"/>
                  </a:lnTo>
                  <a:lnTo>
                    <a:pt x="545198" y="254774"/>
                  </a:lnTo>
                  <a:lnTo>
                    <a:pt x="544944" y="253504"/>
                  </a:lnTo>
                  <a:lnTo>
                    <a:pt x="546747" y="252234"/>
                  </a:lnTo>
                  <a:lnTo>
                    <a:pt x="543788" y="250964"/>
                  </a:lnTo>
                  <a:lnTo>
                    <a:pt x="544639" y="247154"/>
                  </a:lnTo>
                  <a:lnTo>
                    <a:pt x="543610" y="247154"/>
                  </a:lnTo>
                  <a:lnTo>
                    <a:pt x="542150" y="245884"/>
                  </a:lnTo>
                  <a:lnTo>
                    <a:pt x="542302" y="244614"/>
                  </a:lnTo>
                  <a:lnTo>
                    <a:pt x="545566" y="247154"/>
                  </a:lnTo>
                  <a:lnTo>
                    <a:pt x="546100" y="245884"/>
                  </a:lnTo>
                  <a:lnTo>
                    <a:pt x="546925" y="245884"/>
                  </a:lnTo>
                  <a:lnTo>
                    <a:pt x="547687" y="244614"/>
                  </a:lnTo>
                  <a:lnTo>
                    <a:pt x="548462" y="243344"/>
                  </a:lnTo>
                  <a:lnTo>
                    <a:pt x="548386" y="242074"/>
                  </a:lnTo>
                  <a:lnTo>
                    <a:pt x="545287" y="240804"/>
                  </a:lnTo>
                  <a:lnTo>
                    <a:pt x="547230" y="240804"/>
                  </a:lnTo>
                  <a:lnTo>
                    <a:pt x="548805" y="238264"/>
                  </a:lnTo>
                  <a:lnTo>
                    <a:pt x="548779" y="235724"/>
                  </a:lnTo>
                  <a:lnTo>
                    <a:pt x="550710" y="234454"/>
                  </a:lnTo>
                  <a:lnTo>
                    <a:pt x="549490" y="231914"/>
                  </a:lnTo>
                  <a:lnTo>
                    <a:pt x="547725" y="230517"/>
                  </a:lnTo>
                  <a:lnTo>
                    <a:pt x="547903" y="230517"/>
                  </a:lnTo>
                  <a:lnTo>
                    <a:pt x="548182" y="229374"/>
                  </a:lnTo>
                  <a:lnTo>
                    <a:pt x="550265" y="229374"/>
                  </a:lnTo>
                  <a:lnTo>
                    <a:pt x="550545" y="228104"/>
                  </a:lnTo>
                  <a:lnTo>
                    <a:pt x="553275" y="228104"/>
                  </a:lnTo>
                  <a:lnTo>
                    <a:pt x="553656" y="230517"/>
                  </a:lnTo>
                  <a:lnTo>
                    <a:pt x="555002" y="231914"/>
                  </a:lnTo>
                  <a:lnTo>
                    <a:pt x="555764" y="231914"/>
                  </a:lnTo>
                  <a:lnTo>
                    <a:pt x="555815" y="230517"/>
                  </a:lnTo>
                  <a:lnTo>
                    <a:pt x="555472" y="230517"/>
                  </a:lnTo>
                  <a:lnTo>
                    <a:pt x="554177" y="229374"/>
                  </a:lnTo>
                  <a:lnTo>
                    <a:pt x="554355" y="228104"/>
                  </a:lnTo>
                  <a:lnTo>
                    <a:pt x="554393" y="227787"/>
                  </a:lnTo>
                  <a:lnTo>
                    <a:pt x="554532" y="226834"/>
                  </a:lnTo>
                  <a:lnTo>
                    <a:pt x="554202" y="226834"/>
                  </a:lnTo>
                  <a:lnTo>
                    <a:pt x="554901" y="225564"/>
                  </a:lnTo>
                  <a:lnTo>
                    <a:pt x="555586" y="224294"/>
                  </a:lnTo>
                  <a:lnTo>
                    <a:pt x="556310" y="223024"/>
                  </a:lnTo>
                  <a:lnTo>
                    <a:pt x="554888" y="223024"/>
                  </a:lnTo>
                  <a:lnTo>
                    <a:pt x="554101" y="224294"/>
                  </a:lnTo>
                  <a:lnTo>
                    <a:pt x="552792" y="224294"/>
                  </a:lnTo>
                  <a:lnTo>
                    <a:pt x="555129" y="221754"/>
                  </a:lnTo>
                  <a:lnTo>
                    <a:pt x="555078" y="215404"/>
                  </a:lnTo>
                  <a:lnTo>
                    <a:pt x="556564" y="215404"/>
                  </a:lnTo>
                  <a:lnTo>
                    <a:pt x="558368" y="216674"/>
                  </a:lnTo>
                  <a:lnTo>
                    <a:pt x="558749" y="217944"/>
                  </a:lnTo>
                  <a:lnTo>
                    <a:pt x="559523" y="219214"/>
                  </a:lnTo>
                  <a:lnTo>
                    <a:pt x="561403" y="219214"/>
                  </a:lnTo>
                  <a:lnTo>
                    <a:pt x="563918" y="220484"/>
                  </a:lnTo>
                  <a:lnTo>
                    <a:pt x="565696" y="223024"/>
                  </a:lnTo>
                  <a:lnTo>
                    <a:pt x="568261" y="221754"/>
                  </a:lnTo>
                  <a:lnTo>
                    <a:pt x="569188" y="215404"/>
                  </a:lnTo>
                  <a:lnTo>
                    <a:pt x="570293" y="207784"/>
                  </a:lnTo>
                  <a:lnTo>
                    <a:pt x="571030" y="202704"/>
                  </a:lnTo>
                  <a:lnTo>
                    <a:pt x="571398" y="200164"/>
                  </a:lnTo>
                  <a:lnTo>
                    <a:pt x="570242" y="200164"/>
                  </a:lnTo>
                  <a:lnTo>
                    <a:pt x="570547" y="198894"/>
                  </a:lnTo>
                  <a:lnTo>
                    <a:pt x="570877" y="198894"/>
                  </a:lnTo>
                  <a:lnTo>
                    <a:pt x="571957" y="196354"/>
                  </a:lnTo>
                  <a:lnTo>
                    <a:pt x="571919" y="196202"/>
                  </a:lnTo>
                  <a:lnTo>
                    <a:pt x="571296" y="193814"/>
                  </a:lnTo>
                  <a:lnTo>
                    <a:pt x="569823" y="192544"/>
                  </a:lnTo>
                  <a:lnTo>
                    <a:pt x="568490" y="192544"/>
                  </a:lnTo>
                  <a:lnTo>
                    <a:pt x="568464" y="191274"/>
                  </a:lnTo>
                  <a:lnTo>
                    <a:pt x="567436" y="190004"/>
                  </a:lnTo>
                  <a:lnTo>
                    <a:pt x="568159" y="187464"/>
                  </a:lnTo>
                  <a:lnTo>
                    <a:pt x="567105" y="186194"/>
                  </a:lnTo>
                  <a:lnTo>
                    <a:pt x="570039" y="186194"/>
                  </a:lnTo>
                  <a:lnTo>
                    <a:pt x="571728" y="184924"/>
                  </a:lnTo>
                  <a:lnTo>
                    <a:pt x="573582" y="184924"/>
                  </a:lnTo>
                  <a:lnTo>
                    <a:pt x="574344" y="179844"/>
                  </a:lnTo>
                  <a:lnTo>
                    <a:pt x="576821" y="163334"/>
                  </a:lnTo>
                  <a:lnTo>
                    <a:pt x="577786" y="156984"/>
                  </a:lnTo>
                  <a:lnTo>
                    <a:pt x="578358" y="153174"/>
                  </a:lnTo>
                  <a:lnTo>
                    <a:pt x="576999" y="151904"/>
                  </a:lnTo>
                  <a:lnTo>
                    <a:pt x="575665" y="151904"/>
                  </a:lnTo>
                  <a:lnTo>
                    <a:pt x="573862" y="150660"/>
                  </a:lnTo>
                  <a:lnTo>
                    <a:pt x="574484" y="149364"/>
                  </a:lnTo>
                  <a:lnTo>
                    <a:pt x="575462" y="145554"/>
                  </a:lnTo>
                  <a:lnTo>
                    <a:pt x="575792" y="144284"/>
                  </a:lnTo>
                  <a:lnTo>
                    <a:pt x="573798" y="144284"/>
                  </a:lnTo>
                  <a:lnTo>
                    <a:pt x="573798" y="150774"/>
                  </a:lnTo>
                  <a:lnTo>
                    <a:pt x="573582" y="151904"/>
                  </a:lnTo>
                  <a:lnTo>
                    <a:pt x="573138" y="151904"/>
                  </a:lnTo>
                  <a:lnTo>
                    <a:pt x="573227" y="151739"/>
                  </a:lnTo>
                  <a:lnTo>
                    <a:pt x="573798" y="150774"/>
                  </a:lnTo>
                  <a:lnTo>
                    <a:pt x="573798" y="144284"/>
                  </a:lnTo>
                  <a:lnTo>
                    <a:pt x="572554" y="144284"/>
                  </a:lnTo>
                  <a:lnTo>
                    <a:pt x="571449" y="143014"/>
                  </a:lnTo>
                  <a:lnTo>
                    <a:pt x="571296" y="141947"/>
                  </a:lnTo>
                  <a:lnTo>
                    <a:pt x="573862" y="143014"/>
                  </a:lnTo>
                  <a:lnTo>
                    <a:pt x="574687" y="141744"/>
                  </a:lnTo>
                  <a:lnTo>
                    <a:pt x="577024" y="141744"/>
                  </a:lnTo>
                  <a:lnTo>
                    <a:pt x="578154" y="139446"/>
                  </a:lnTo>
                  <a:lnTo>
                    <a:pt x="578053" y="137934"/>
                  </a:lnTo>
                  <a:lnTo>
                    <a:pt x="578383" y="136664"/>
                  </a:lnTo>
                  <a:lnTo>
                    <a:pt x="576249" y="134124"/>
                  </a:lnTo>
                  <a:lnTo>
                    <a:pt x="576719" y="131584"/>
                  </a:lnTo>
                  <a:lnTo>
                    <a:pt x="578408" y="131584"/>
                  </a:lnTo>
                  <a:lnTo>
                    <a:pt x="578675" y="130314"/>
                  </a:lnTo>
                  <a:lnTo>
                    <a:pt x="579678" y="131584"/>
                  </a:lnTo>
                  <a:lnTo>
                    <a:pt x="580517" y="131584"/>
                  </a:lnTo>
                  <a:lnTo>
                    <a:pt x="581266" y="132854"/>
                  </a:lnTo>
                  <a:lnTo>
                    <a:pt x="583641" y="116344"/>
                  </a:lnTo>
                  <a:lnTo>
                    <a:pt x="583996" y="113804"/>
                  </a:lnTo>
                  <a:lnTo>
                    <a:pt x="583196" y="113804"/>
                  </a:lnTo>
                  <a:lnTo>
                    <a:pt x="583171" y="113931"/>
                  </a:lnTo>
                  <a:lnTo>
                    <a:pt x="582891" y="115074"/>
                  </a:lnTo>
                  <a:lnTo>
                    <a:pt x="583196" y="113804"/>
                  </a:lnTo>
                  <a:lnTo>
                    <a:pt x="583806" y="111264"/>
                  </a:lnTo>
                  <a:lnTo>
                    <a:pt x="584098" y="109994"/>
                  </a:lnTo>
                  <a:lnTo>
                    <a:pt x="584504" y="109994"/>
                  </a:lnTo>
                  <a:lnTo>
                    <a:pt x="584911" y="107454"/>
                  </a:lnTo>
                  <a:lnTo>
                    <a:pt x="583920" y="106184"/>
                  </a:lnTo>
                  <a:lnTo>
                    <a:pt x="581685" y="104787"/>
                  </a:lnTo>
                  <a:lnTo>
                    <a:pt x="581685" y="113931"/>
                  </a:lnTo>
                  <a:lnTo>
                    <a:pt x="579805" y="115074"/>
                  </a:lnTo>
                  <a:lnTo>
                    <a:pt x="577151" y="115074"/>
                  </a:lnTo>
                  <a:lnTo>
                    <a:pt x="576148" y="116344"/>
                  </a:lnTo>
                  <a:lnTo>
                    <a:pt x="576021" y="111264"/>
                  </a:lnTo>
                  <a:lnTo>
                    <a:pt x="577126" y="112534"/>
                  </a:lnTo>
                  <a:lnTo>
                    <a:pt x="580186" y="112534"/>
                  </a:lnTo>
                  <a:lnTo>
                    <a:pt x="581685" y="113931"/>
                  </a:lnTo>
                  <a:lnTo>
                    <a:pt x="581685" y="104787"/>
                  </a:lnTo>
                  <a:lnTo>
                    <a:pt x="579882" y="103644"/>
                  </a:lnTo>
                  <a:lnTo>
                    <a:pt x="579450" y="101561"/>
                  </a:lnTo>
                  <a:lnTo>
                    <a:pt x="581698" y="102374"/>
                  </a:lnTo>
                  <a:lnTo>
                    <a:pt x="583349" y="102374"/>
                  </a:lnTo>
                  <a:lnTo>
                    <a:pt x="583501" y="103644"/>
                  </a:lnTo>
                  <a:lnTo>
                    <a:pt x="584123" y="103644"/>
                  </a:lnTo>
                  <a:lnTo>
                    <a:pt x="585584" y="103644"/>
                  </a:lnTo>
                  <a:lnTo>
                    <a:pt x="586968" y="93484"/>
                  </a:lnTo>
                  <a:lnTo>
                    <a:pt x="587044" y="92214"/>
                  </a:lnTo>
                  <a:lnTo>
                    <a:pt x="587209" y="92214"/>
                  </a:lnTo>
                  <a:lnTo>
                    <a:pt x="587616" y="89674"/>
                  </a:lnTo>
                  <a:close/>
                </a:path>
                <a:path w="3480435" h="419100">
                  <a:moveTo>
                    <a:pt x="2892971" y="264693"/>
                  </a:moveTo>
                  <a:lnTo>
                    <a:pt x="2892450" y="264337"/>
                  </a:lnTo>
                  <a:lnTo>
                    <a:pt x="2885211" y="264693"/>
                  </a:lnTo>
                  <a:lnTo>
                    <a:pt x="2892971" y="264693"/>
                  </a:lnTo>
                  <a:close/>
                </a:path>
                <a:path w="3480435" h="419100">
                  <a:moveTo>
                    <a:pt x="2897467" y="264096"/>
                  </a:moveTo>
                  <a:lnTo>
                    <a:pt x="2895562" y="264185"/>
                  </a:lnTo>
                  <a:lnTo>
                    <a:pt x="2896146" y="264858"/>
                  </a:lnTo>
                  <a:lnTo>
                    <a:pt x="2896730" y="264858"/>
                  </a:lnTo>
                  <a:lnTo>
                    <a:pt x="2896984" y="264693"/>
                  </a:lnTo>
                  <a:lnTo>
                    <a:pt x="2897352" y="264693"/>
                  </a:lnTo>
                  <a:lnTo>
                    <a:pt x="2897467" y="264096"/>
                  </a:lnTo>
                  <a:close/>
                </a:path>
                <a:path w="3480435" h="419100">
                  <a:moveTo>
                    <a:pt x="2913126" y="323075"/>
                  </a:moveTo>
                  <a:lnTo>
                    <a:pt x="2913049" y="321792"/>
                  </a:lnTo>
                  <a:lnTo>
                    <a:pt x="2912897" y="320497"/>
                  </a:lnTo>
                  <a:lnTo>
                    <a:pt x="2912592" y="319836"/>
                  </a:lnTo>
                  <a:lnTo>
                    <a:pt x="2912072" y="319659"/>
                  </a:lnTo>
                  <a:lnTo>
                    <a:pt x="2910763" y="319659"/>
                  </a:lnTo>
                  <a:lnTo>
                    <a:pt x="2910040" y="319417"/>
                  </a:lnTo>
                  <a:lnTo>
                    <a:pt x="2909328" y="319290"/>
                  </a:lnTo>
                  <a:lnTo>
                    <a:pt x="2909405" y="318287"/>
                  </a:lnTo>
                  <a:lnTo>
                    <a:pt x="2909328" y="317157"/>
                  </a:lnTo>
                  <a:lnTo>
                    <a:pt x="2908147" y="314744"/>
                  </a:lnTo>
                  <a:lnTo>
                    <a:pt x="2906750" y="316103"/>
                  </a:lnTo>
                  <a:lnTo>
                    <a:pt x="2905722" y="315950"/>
                  </a:lnTo>
                  <a:lnTo>
                    <a:pt x="2901429" y="316674"/>
                  </a:lnTo>
                  <a:lnTo>
                    <a:pt x="2900794" y="317881"/>
                  </a:lnTo>
                  <a:lnTo>
                    <a:pt x="2900591" y="320192"/>
                  </a:lnTo>
                  <a:lnTo>
                    <a:pt x="2901023" y="321818"/>
                  </a:lnTo>
                  <a:lnTo>
                    <a:pt x="2901378" y="323710"/>
                  </a:lnTo>
                  <a:lnTo>
                    <a:pt x="2901823" y="324053"/>
                  </a:lnTo>
                  <a:lnTo>
                    <a:pt x="2903207" y="324383"/>
                  </a:lnTo>
                  <a:lnTo>
                    <a:pt x="2904756" y="323926"/>
                  </a:lnTo>
                  <a:lnTo>
                    <a:pt x="2906166" y="323151"/>
                  </a:lnTo>
                  <a:lnTo>
                    <a:pt x="2906725" y="323684"/>
                  </a:lnTo>
                  <a:lnTo>
                    <a:pt x="2907652" y="324053"/>
                  </a:lnTo>
                  <a:lnTo>
                    <a:pt x="2908630" y="324231"/>
                  </a:lnTo>
                  <a:lnTo>
                    <a:pt x="2908350" y="324637"/>
                  </a:lnTo>
                  <a:lnTo>
                    <a:pt x="2909100" y="324866"/>
                  </a:lnTo>
                  <a:lnTo>
                    <a:pt x="2909887" y="325056"/>
                  </a:lnTo>
                  <a:lnTo>
                    <a:pt x="2910636" y="325285"/>
                  </a:lnTo>
                  <a:lnTo>
                    <a:pt x="2910586" y="324281"/>
                  </a:lnTo>
                  <a:lnTo>
                    <a:pt x="2910459" y="324180"/>
                  </a:lnTo>
                  <a:lnTo>
                    <a:pt x="2910865" y="324027"/>
                  </a:lnTo>
                  <a:lnTo>
                    <a:pt x="2911411" y="324129"/>
                  </a:lnTo>
                  <a:lnTo>
                    <a:pt x="2911716" y="323926"/>
                  </a:lnTo>
                  <a:lnTo>
                    <a:pt x="2913126" y="323075"/>
                  </a:lnTo>
                  <a:close/>
                </a:path>
                <a:path w="3480435" h="419100">
                  <a:moveTo>
                    <a:pt x="2928658" y="269633"/>
                  </a:moveTo>
                  <a:lnTo>
                    <a:pt x="2928556" y="269062"/>
                  </a:lnTo>
                  <a:lnTo>
                    <a:pt x="2928455" y="268528"/>
                  </a:lnTo>
                  <a:lnTo>
                    <a:pt x="2928340" y="267906"/>
                  </a:lnTo>
                  <a:lnTo>
                    <a:pt x="2928201" y="267576"/>
                  </a:lnTo>
                  <a:lnTo>
                    <a:pt x="2928264" y="267093"/>
                  </a:lnTo>
                  <a:lnTo>
                    <a:pt x="2928328" y="266700"/>
                  </a:lnTo>
                  <a:lnTo>
                    <a:pt x="2928594" y="264693"/>
                  </a:lnTo>
                  <a:lnTo>
                    <a:pt x="2928632" y="264312"/>
                  </a:lnTo>
                  <a:lnTo>
                    <a:pt x="2927807" y="264693"/>
                  </a:lnTo>
                  <a:lnTo>
                    <a:pt x="2927489" y="264693"/>
                  </a:lnTo>
                  <a:lnTo>
                    <a:pt x="2927756" y="263956"/>
                  </a:lnTo>
                  <a:lnTo>
                    <a:pt x="2927845" y="263207"/>
                  </a:lnTo>
                  <a:lnTo>
                    <a:pt x="2927629" y="260616"/>
                  </a:lnTo>
                  <a:lnTo>
                    <a:pt x="2927185" y="258216"/>
                  </a:lnTo>
                  <a:lnTo>
                    <a:pt x="2926981" y="257937"/>
                  </a:lnTo>
                  <a:lnTo>
                    <a:pt x="2925153" y="255447"/>
                  </a:lnTo>
                  <a:lnTo>
                    <a:pt x="2924213" y="255447"/>
                  </a:lnTo>
                  <a:lnTo>
                    <a:pt x="2921584" y="254825"/>
                  </a:lnTo>
                  <a:lnTo>
                    <a:pt x="2919996" y="254825"/>
                  </a:lnTo>
                  <a:lnTo>
                    <a:pt x="2917240" y="256222"/>
                  </a:lnTo>
                  <a:lnTo>
                    <a:pt x="2916478" y="256882"/>
                  </a:lnTo>
                  <a:lnTo>
                    <a:pt x="2915501" y="257937"/>
                  </a:lnTo>
                  <a:lnTo>
                    <a:pt x="2915399" y="256222"/>
                  </a:lnTo>
                  <a:lnTo>
                    <a:pt x="2915297" y="255447"/>
                  </a:lnTo>
                  <a:lnTo>
                    <a:pt x="2915208" y="254825"/>
                  </a:lnTo>
                  <a:lnTo>
                    <a:pt x="2915120" y="254139"/>
                  </a:lnTo>
                  <a:lnTo>
                    <a:pt x="2908731" y="249021"/>
                  </a:lnTo>
                  <a:lnTo>
                    <a:pt x="2907665" y="250901"/>
                  </a:lnTo>
                  <a:lnTo>
                    <a:pt x="2907411" y="251079"/>
                  </a:lnTo>
                  <a:lnTo>
                    <a:pt x="2907017" y="251434"/>
                  </a:lnTo>
                  <a:lnTo>
                    <a:pt x="2906623" y="251434"/>
                  </a:lnTo>
                  <a:lnTo>
                    <a:pt x="2906496" y="251079"/>
                  </a:lnTo>
                  <a:lnTo>
                    <a:pt x="2903982" y="250901"/>
                  </a:lnTo>
                  <a:lnTo>
                    <a:pt x="2903855" y="251079"/>
                  </a:lnTo>
                  <a:lnTo>
                    <a:pt x="2902775" y="252590"/>
                  </a:lnTo>
                  <a:lnTo>
                    <a:pt x="2901251" y="253644"/>
                  </a:lnTo>
                  <a:lnTo>
                    <a:pt x="2901061" y="253365"/>
                  </a:lnTo>
                  <a:lnTo>
                    <a:pt x="2900845" y="253365"/>
                  </a:lnTo>
                  <a:lnTo>
                    <a:pt x="2899867" y="250253"/>
                  </a:lnTo>
                  <a:lnTo>
                    <a:pt x="2894165" y="249351"/>
                  </a:lnTo>
                  <a:lnTo>
                    <a:pt x="2892056" y="254139"/>
                  </a:lnTo>
                  <a:lnTo>
                    <a:pt x="2889504" y="256222"/>
                  </a:lnTo>
                  <a:lnTo>
                    <a:pt x="2890532" y="259397"/>
                  </a:lnTo>
                  <a:lnTo>
                    <a:pt x="2891155" y="263436"/>
                  </a:lnTo>
                  <a:lnTo>
                    <a:pt x="2891917" y="263956"/>
                  </a:lnTo>
                  <a:lnTo>
                    <a:pt x="2895371" y="263956"/>
                  </a:lnTo>
                  <a:lnTo>
                    <a:pt x="2897492" y="263956"/>
                  </a:lnTo>
                  <a:lnTo>
                    <a:pt x="2898508" y="263956"/>
                  </a:lnTo>
                  <a:lnTo>
                    <a:pt x="2899918" y="263588"/>
                  </a:lnTo>
                  <a:lnTo>
                    <a:pt x="2900121" y="263956"/>
                  </a:lnTo>
                  <a:lnTo>
                    <a:pt x="2900286" y="263956"/>
                  </a:lnTo>
                  <a:lnTo>
                    <a:pt x="2900375" y="264858"/>
                  </a:lnTo>
                  <a:lnTo>
                    <a:pt x="2900489" y="266700"/>
                  </a:lnTo>
                  <a:lnTo>
                    <a:pt x="2901023" y="267093"/>
                  </a:lnTo>
                  <a:lnTo>
                    <a:pt x="2900997" y="267576"/>
                  </a:lnTo>
                  <a:lnTo>
                    <a:pt x="2900730" y="267906"/>
                  </a:lnTo>
                  <a:lnTo>
                    <a:pt x="2900070" y="268528"/>
                  </a:lnTo>
                  <a:lnTo>
                    <a:pt x="2899930" y="268528"/>
                  </a:lnTo>
                  <a:lnTo>
                    <a:pt x="2899905" y="270865"/>
                  </a:lnTo>
                  <a:lnTo>
                    <a:pt x="2899499" y="270865"/>
                  </a:lnTo>
                  <a:lnTo>
                    <a:pt x="2898457" y="271564"/>
                  </a:lnTo>
                  <a:lnTo>
                    <a:pt x="2898648" y="272173"/>
                  </a:lnTo>
                  <a:lnTo>
                    <a:pt x="2899067" y="272821"/>
                  </a:lnTo>
                  <a:lnTo>
                    <a:pt x="2899422" y="273126"/>
                  </a:lnTo>
                  <a:lnTo>
                    <a:pt x="2900261" y="273126"/>
                  </a:lnTo>
                  <a:lnTo>
                    <a:pt x="2900489" y="272973"/>
                  </a:lnTo>
                  <a:lnTo>
                    <a:pt x="2900515" y="273126"/>
                  </a:lnTo>
                  <a:lnTo>
                    <a:pt x="2901480" y="274701"/>
                  </a:lnTo>
                  <a:lnTo>
                    <a:pt x="2903461" y="273748"/>
                  </a:lnTo>
                  <a:lnTo>
                    <a:pt x="2906318" y="276936"/>
                  </a:lnTo>
                  <a:lnTo>
                    <a:pt x="2907842" y="274701"/>
                  </a:lnTo>
                  <a:lnTo>
                    <a:pt x="2908439" y="273748"/>
                  </a:lnTo>
                  <a:lnTo>
                    <a:pt x="2908922" y="272973"/>
                  </a:lnTo>
                  <a:lnTo>
                    <a:pt x="2909011" y="272821"/>
                  </a:lnTo>
                  <a:lnTo>
                    <a:pt x="2909405" y="272173"/>
                  </a:lnTo>
                  <a:lnTo>
                    <a:pt x="2909493" y="271360"/>
                  </a:lnTo>
                  <a:lnTo>
                    <a:pt x="2909620" y="268528"/>
                  </a:lnTo>
                  <a:lnTo>
                    <a:pt x="2910433" y="267906"/>
                  </a:lnTo>
                  <a:lnTo>
                    <a:pt x="2910916" y="267576"/>
                  </a:lnTo>
                  <a:lnTo>
                    <a:pt x="2911487" y="267093"/>
                  </a:lnTo>
                  <a:lnTo>
                    <a:pt x="2912719" y="265290"/>
                  </a:lnTo>
                  <a:lnTo>
                    <a:pt x="2913189" y="263956"/>
                  </a:lnTo>
                  <a:lnTo>
                    <a:pt x="2913354" y="263588"/>
                  </a:lnTo>
                  <a:lnTo>
                    <a:pt x="2913405" y="263436"/>
                  </a:lnTo>
                  <a:lnTo>
                    <a:pt x="2913494" y="263207"/>
                  </a:lnTo>
                  <a:lnTo>
                    <a:pt x="2914459" y="263588"/>
                  </a:lnTo>
                  <a:lnTo>
                    <a:pt x="2914739" y="263588"/>
                  </a:lnTo>
                  <a:lnTo>
                    <a:pt x="2914853" y="263956"/>
                  </a:lnTo>
                  <a:lnTo>
                    <a:pt x="2923133" y="269062"/>
                  </a:lnTo>
                  <a:lnTo>
                    <a:pt x="2923921" y="267906"/>
                  </a:lnTo>
                  <a:lnTo>
                    <a:pt x="2925495" y="267093"/>
                  </a:lnTo>
                  <a:lnTo>
                    <a:pt x="2925368" y="267906"/>
                  </a:lnTo>
                  <a:lnTo>
                    <a:pt x="2925267" y="268528"/>
                  </a:lnTo>
                  <a:lnTo>
                    <a:pt x="2925203" y="269062"/>
                  </a:lnTo>
                  <a:lnTo>
                    <a:pt x="2925102" y="269913"/>
                  </a:lnTo>
                  <a:lnTo>
                    <a:pt x="2924162" y="270865"/>
                  </a:lnTo>
                  <a:lnTo>
                    <a:pt x="2924022" y="270865"/>
                  </a:lnTo>
                  <a:lnTo>
                    <a:pt x="2923921" y="271564"/>
                  </a:lnTo>
                  <a:lnTo>
                    <a:pt x="2924975" y="271564"/>
                  </a:lnTo>
                  <a:lnTo>
                    <a:pt x="2925318" y="271360"/>
                  </a:lnTo>
                  <a:lnTo>
                    <a:pt x="2925813" y="270865"/>
                  </a:lnTo>
                  <a:lnTo>
                    <a:pt x="2926423" y="270332"/>
                  </a:lnTo>
                  <a:lnTo>
                    <a:pt x="2928658" y="269633"/>
                  </a:lnTo>
                  <a:close/>
                </a:path>
                <a:path w="3480435" h="419100">
                  <a:moveTo>
                    <a:pt x="2934741" y="296926"/>
                  </a:moveTo>
                  <a:lnTo>
                    <a:pt x="2930664" y="294487"/>
                  </a:lnTo>
                  <a:lnTo>
                    <a:pt x="2930144" y="293585"/>
                  </a:lnTo>
                  <a:lnTo>
                    <a:pt x="2928137" y="291693"/>
                  </a:lnTo>
                  <a:lnTo>
                    <a:pt x="2922155" y="291528"/>
                  </a:lnTo>
                  <a:lnTo>
                    <a:pt x="2920504" y="292950"/>
                  </a:lnTo>
                  <a:lnTo>
                    <a:pt x="2919946" y="293560"/>
                  </a:lnTo>
                  <a:lnTo>
                    <a:pt x="2920733" y="297065"/>
                  </a:lnTo>
                  <a:lnTo>
                    <a:pt x="2919018" y="298729"/>
                  </a:lnTo>
                  <a:lnTo>
                    <a:pt x="2914954" y="300964"/>
                  </a:lnTo>
                  <a:lnTo>
                    <a:pt x="2914650" y="302818"/>
                  </a:lnTo>
                  <a:lnTo>
                    <a:pt x="2913443" y="306489"/>
                  </a:lnTo>
                  <a:lnTo>
                    <a:pt x="2913316" y="308889"/>
                  </a:lnTo>
                  <a:lnTo>
                    <a:pt x="2912897" y="311708"/>
                  </a:lnTo>
                  <a:lnTo>
                    <a:pt x="2912694" y="312051"/>
                  </a:lnTo>
                  <a:lnTo>
                    <a:pt x="2915107" y="313232"/>
                  </a:lnTo>
                  <a:lnTo>
                    <a:pt x="2916466" y="314540"/>
                  </a:lnTo>
                  <a:lnTo>
                    <a:pt x="2919450" y="316153"/>
                  </a:lnTo>
                  <a:lnTo>
                    <a:pt x="2921254" y="315201"/>
                  </a:lnTo>
                  <a:lnTo>
                    <a:pt x="2923997" y="309727"/>
                  </a:lnTo>
                  <a:lnTo>
                    <a:pt x="2924975" y="307835"/>
                  </a:lnTo>
                  <a:lnTo>
                    <a:pt x="2926029" y="308673"/>
                  </a:lnTo>
                  <a:lnTo>
                    <a:pt x="2927108" y="309448"/>
                  </a:lnTo>
                  <a:lnTo>
                    <a:pt x="2927908" y="309753"/>
                  </a:lnTo>
                  <a:lnTo>
                    <a:pt x="2928112" y="310248"/>
                  </a:lnTo>
                  <a:lnTo>
                    <a:pt x="2929712" y="310553"/>
                  </a:lnTo>
                  <a:lnTo>
                    <a:pt x="2931045" y="310756"/>
                  </a:lnTo>
                  <a:lnTo>
                    <a:pt x="2931947" y="309372"/>
                  </a:lnTo>
                  <a:lnTo>
                    <a:pt x="2933306" y="308546"/>
                  </a:lnTo>
                  <a:lnTo>
                    <a:pt x="2932925" y="307835"/>
                  </a:lnTo>
                  <a:lnTo>
                    <a:pt x="2931998" y="304025"/>
                  </a:lnTo>
                  <a:lnTo>
                    <a:pt x="2930766" y="303072"/>
                  </a:lnTo>
                  <a:lnTo>
                    <a:pt x="2929217" y="302564"/>
                  </a:lnTo>
                  <a:lnTo>
                    <a:pt x="2929940" y="302044"/>
                  </a:lnTo>
                  <a:lnTo>
                    <a:pt x="2930474" y="301586"/>
                  </a:lnTo>
                  <a:lnTo>
                    <a:pt x="2934614" y="298932"/>
                  </a:lnTo>
                  <a:lnTo>
                    <a:pt x="2934741" y="296926"/>
                  </a:lnTo>
                  <a:close/>
                </a:path>
                <a:path w="3480435" h="419100">
                  <a:moveTo>
                    <a:pt x="2982861" y="302793"/>
                  </a:moveTo>
                  <a:lnTo>
                    <a:pt x="2982430" y="302971"/>
                  </a:lnTo>
                  <a:lnTo>
                    <a:pt x="2982849" y="302971"/>
                  </a:lnTo>
                  <a:lnTo>
                    <a:pt x="2982861" y="302793"/>
                  </a:lnTo>
                  <a:close/>
                </a:path>
                <a:path w="3480435" h="419100">
                  <a:moveTo>
                    <a:pt x="3001403" y="301713"/>
                  </a:moveTo>
                  <a:lnTo>
                    <a:pt x="3000832" y="301345"/>
                  </a:lnTo>
                  <a:lnTo>
                    <a:pt x="3000260" y="301713"/>
                  </a:lnTo>
                  <a:lnTo>
                    <a:pt x="3001403" y="301713"/>
                  </a:lnTo>
                  <a:close/>
                </a:path>
                <a:path w="3480435" h="419100">
                  <a:moveTo>
                    <a:pt x="3002165" y="296341"/>
                  </a:moveTo>
                  <a:lnTo>
                    <a:pt x="3001137" y="294462"/>
                  </a:lnTo>
                  <a:lnTo>
                    <a:pt x="2997111" y="294233"/>
                  </a:lnTo>
                  <a:lnTo>
                    <a:pt x="2995396" y="295694"/>
                  </a:lnTo>
                  <a:lnTo>
                    <a:pt x="2995244" y="296341"/>
                  </a:lnTo>
                  <a:lnTo>
                    <a:pt x="2995168" y="297091"/>
                  </a:lnTo>
                  <a:lnTo>
                    <a:pt x="2995079" y="298005"/>
                  </a:lnTo>
                  <a:lnTo>
                    <a:pt x="2994964" y="299008"/>
                  </a:lnTo>
                  <a:lnTo>
                    <a:pt x="2994888" y="299834"/>
                  </a:lnTo>
                  <a:lnTo>
                    <a:pt x="2995866" y="300355"/>
                  </a:lnTo>
                  <a:lnTo>
                    <a:pt x="2996438" y="300634"/>
                  </a:lnTo>
                  <a:lnTo>
                    <a:pt x="2995866" y="300355"/>
                  </a:lnTo>
                  <a:lnTo>
                    <a:pt x="2994837" y="299834"/>
                  </a:lnTo>
                  <a:lnTo>
                    <a:pt x="2994647" y="299834"/>
                  </a:lnTo>
                  <a:lnTo>
                    <a:pt x="2994418" y="300164"/>
                  </a:lnTo>
                  <a:lnTo>
                    <a:pt x="2993885" y="300964"/>
                  </a:lnTo>
                  <a:lnTo>
                    <a:pt x="2993034" y="301713"/>
                  </a:lnTo>
                  <a:lnTo>
                    <a:pt x="2992729" y="301713"/>
                  </a:lnTo>
                  <a:lnTo>
                    <a:pt x="2992805" y="300634"/>
                  </a:lnTo>
                  <a:lnTo>
                    <a:pt x="2992437" y="299897"/>
                  </a:lnTo>
                  <a:lnTo>
                    <a:pt x="2992297" y="299605"/>
                  </a:lnTo>
                  <a:lnTo>
                    <a:pt x="2993047" y="298500"/>
                  </a:lnTo>
                  <a:lnTo>
                    <a:pt x="2992932" y="298348"/>
                  </a:lnTo>
                  <a:lnTo>
                    <a:pt x="2992653" y="298005"/>
                  </a:lnTo>
                  <a:lnTo>
                    <a:pt x="2991916" y="297091"/>
                  </a:lnTo>
                  <a:lnTo>
                    <a:pt x="2990596" y="296748"/>
                  </a:lnTo>
                  <a:lnTo>
                    <a:pt x="2989186" y="296595"/>
                  </a:lnTo>
                  <a:lnTo>
                    <a:pt x="2989745" y="295694"/>
                  </a:lnTo>
                  <a:lnTo>
                    <a:pt x="2989783" y="295363"/>
                  </a:lnTo>
                  <a:lnTo>
                    <a:pt x="2989872" y="295033"/>
                  </a:lnTo>
                  <a:lnTo>
                    <a:pt x="2989961" y="294640"/>
                  </a:lnTo>
                  <a:lnTo>
                    <a:pt x="2990075" y="294055"/>
                  </a:lnTo>
                  <a:lnTo>
                    <a:pt x="2990418" y="292430"/>
                  </a:lnTo>
                  <a:lnTo>
                    <a:pt x="2990837" y="291630"/>
                  </a:lnTo>
                  <a:lnTo>
                    <a:pt x="2993199" y="289661"/>
                  </a:lnTo>
                  <a:lnTo>
                    <a:pt x="2993072" y="288861"/>
                  </a:lnTo>
                  <a:lnTo>
                    <a:pt x="2992971" y="288188"/>
                  </a:lnTo>
                  <a:lnTo>
                    <a:pt x="2990215" y="284391"/>
                  </a:lnTo>
                  <a:lnTo>
                    <a:pt x="2985719" y="283718"/>
                  </a:lnTo>
                  <a:lnTo>
                    <a:pt x="2983204" y="285470"/>
                  </a:lnTo>
                  <a:lnTo>
                    <a:pt x="2982811" y="285699"/>
                  </a:lnTo>
                  <a:lnTo>
                    <a:pt x="2982582" y="286131"/>
                  </a:lnTo>
                  <a:lnTo>
                    <a:pt x="2982226" y="286423"/>
                  </a:lnTo>
                  <a:lnTo>
                    <a:pt x="2981960" y="286423"/>
                  </a:lnTo>
                  <a:lnTo>
                    <a:pt x="2981045" y="287185"/>
                  </a:lnTo>
                  <a:lnTo>
                    <a:pt x="2979851" y="287629"/>
                  </a:lnTo>
                  <a:lnTo>
                    <a:pt x="2979877" y="288861"/>
                  </a:lnTo>
                  <a:lnTo>
                    <a:pt x="2978823" y="290385"/>
                  </a:lnTo>
                  <a:lnTo>
                    <a:pt x="2978823" y="295694"/>
                  </a:lnTo>
                  <a:lnTo>
                    <a:pt x="2977286" y="295363"/>
                  </a:lnTo>
                  <a:lnTo>
                    <a:pt x="2976384" y="295033"/>
                  </a:lnTo>
                  <a:lnTo>
                    <a:pt x="2976473" y="294640"/>
                  </a:lnTo>
                  <a:lnTo>
                    <a:pt x="2976511" y="294462"/>
                  </a:lnTo>
                  <a:lnTo>
                    <a:pt x="2976613" y="294055"/>
                  </a:lnTo>
                  <a:lnTo>
                    <a:pt x="2976854" y="293014"/>
                  </a:lnTo>
                  <a:lnTo>
                    <a:pt x="2976334" y="292722"/>
                  </a:lnTo>
                  <a:lnTo>
                    <a:pt x="2976854" y="293014"/>
                  </a:lnTo>
                  <a:lnTo>
                    <a:pt x="2978747" y="294055"/>
                  </a:lnTo>
                  <a:lnTo>
                    <a:pt x="2978823" y="295694"/>
                  </a:lnTo>
                  <a:lnTo>
                    <a:pt x="2978823" y="290385"/>
                  </a:lnTo>
                  <a:lnTo>
                    <a:pt x="2978721" y="290525"/>
                  </a:lnTo>
                  <a:lnTo>
                    <a:pt x="2977057" y="292112"/>
                  </a:lnTo>
                  <a:lnTo>
                    <a:pt x="2977350" y="292112"/>
                  </a:lnTo>
                  <a:lnTo>
                    <a:pt x="2977032" y="292214"/>
                  </a:lnTo>
                  <a:lnTo>
                    <a:pt x="2976270" y="292430"/>
                  </a:lnTo>
                  <a:lnTo>
                    <a:pt x="2975508" y="292722"/>
                  </a:lnTo>
                  <a:lnTo>
                    <a:pt x="2974276" y="292722"/>
                  </a:lnTo>
                  <a:lnTo>
                    <a:pt x="2971025" y="292112"/>
                  </a:lnTo>
                  <a:lnTo>
                    <a:pt x="2967723" y="291680"/>
                  </a:lnTo>
                  <a:lnTo>
                    <a:pt x="2964815" y="294640"/>
                  </a:lnTo>
                  <a:lnTo>
                    <a:pt x="2962186" y="295694"/>
                  </a:lnTo>
                  <a:lnTo>
                    <a:pt x="2961792" y="296341"/>
                  </a:lnTo>
                  <a:lnTo>
                    <a:pt x="2960992" y="297827"/>
                  </a:lnTo>
                  <a:lnTo>
                    <a:pt x="2960941" y="298005"/>
                  </a:lnTo>
                  <a:lnTo>
                    <a:pt x="2960852" y="298348"/>
                  </a:lnTo>
                  <a:lnTo>
                    <a:pt x="2960801" y="298500"/>
                  </a:lnTo>
                  <a:lnTo>
                    <a:pt x="2960433" y="299834"/>
                  </a:lnTo>
                  <a:lnTo>
                    <a:pt x="2960751" y="299834"/>
                  </a:lnTo>
                  <a:lnTo>
                    <a:pt x="2959430" y="300964"/>
                  </a:lnTo>
                  <a:lnTo>
                    <a:pt x="2958503" y="301713"/>
                  </a:lnTo>
                  <a:lnTo>
                    <a:pt x="2961398" y="301713"/>
                  </a:lnTo>
                  <a:lnTo>
                    <a:pt x="2952204" y="302971"/>
                  </a:lnTo>
                  <a:lnTo>
                    <a:pt x="2954553" y="302971"/>
                  </a:lnTo>
                  <a:lnTo>
                    <a:pt x="2954591" y="305282"/>
                  </a:lnTo>
                  <a:lnTo>
                    <a:pt x="2954705" y="305777"/>
                  </a:lnTo>
                  <a:lnTo>
                    <a:pt x="2954832" y="306285"/>
                  </a:lnTo>
                  <a:lnTo>
                    <a:pt x="2954998" y="306984"/>
                  </a:lnTo>
                  <a:lnTo>
                    <a:pt x="2955302" y="306984"/>
                  </a:lnTo>
                  <a:lnTo>
                    <a:pt x="2955747" y="307365"/>
                  </a:lnTo>
                  <a:lnTo>
                    <a:pt x="2959125" y="308571"/>
                  </a:lnTo>
                  <a:lnTo>
                    <a:pt x="2959493" y="308571"/>
                  </a:lnTo>
                  <a:lnTo>
                    <a:pt x="2961309" y="306285"/>
                  </a:lnTo>
                  <a:lnTo>
                    <a:pt x="2963583" y="306285"/>
                  </a:lnTo>
                  <a:lnTo>
                    <a:pt x="2964154" y="306082"/>
                  </a:lnTo>
                  <a:lnTo>
                    <a:pt x="2964840" y="306285"/>
                  </a:lnTo>
                  <a:lnTo>
                    <a:pt x="2965323" y="306285"/>
                  </a:lnTo>
                  <a:lnTo>
                    <a:pt x="2966491" y="306984"/>
                  </a:lnTo>
                  <a:lnTo>
                    <a:pt x="2966364" y="308965"/>
                  </a:lnTo>
                  <a:lnTo>
                    <a:pt x="2966288" y="310273"/>
                  </a:lnTo>
                  <a:lnTo>
                    <a:pt x="2966161" y="312331"/>
                  </a:lnTo>
                  <a:lnTo>
                    <a:pt x="2970060" y="312813"/>
                  </a:lnTo>
                  <a:lnTo>
                    <a:pt x="2973095" y="312585"/>
                  </a:lnTo>
                  <a:lnTo>
                    <a:pt x="2972117" y="312813"/>
                  </a:lnTo>
                  <a:lnTo>
                    <a:pt x="2971139" y="313118"/>
                  </a:lnTo>
                  <a:lnTo>
                    <a:pt x="2970746" y="314096"/>
                  </a:lnTo>
                  <a:lnTo>
                    <a:pt x="2970504" y="314998"/>
                  </a:lnTo>
                  <a:lnTo>
                    <a:pt x="2970619" y="315468"/>
                  </a:lnTo>
                  <a:lnTo>
                    <a:pt x="2971038" y="316623"/>
                  </a:lnTo>
                  <a:lnTo>
                    <a:pt x="2971736" y="317309"/>
                  </a:lnTo>
                  <a:lnTo>
                    <a:pt x="2973044" y="319112"/>
                  </a:lnTo>
                  <a:lnTo>
                    <a:pt x="2974403" y="320916"/>
                  </a:lnTo>
                  <a:lnTo>
                    <a:pt x="2975826" y="320916"/>
                  </a:lnTo>
                  <a:lnTo>
                    <a:pt x="2977108" y="317906"/>
                  </a:lnTo>
                  <a:lnTo>
                    <a:pt x="2977807" y="317309"/>
                  </a:lnTo>
                  <a:lnTo>
                    <a:pt x="2978239" y="315950"/>
                  </a:lnTo>
                  <a:lnTo>
                    <a:pt x="2978086" y="315468"/>
                  </a:lnTo>
                  <a:lnTo>
                    <a:pt x="2978061" y="314998"/>
                  </a:lnTo>
                  <a:lnTo>
                    <a:pt x="2978493" y="314998"/>
                  </a:lnTo>
                  <a:lnTo>
                    <a:pt x="2979267" y="314096"/>
                  </a:lnTo>
                  <a:lnTo>
                    <a:pt x="2979623" y="313118"/>
                  </a:lnTo>
                  <a:lnTo>
                    <a:pt x="2979572" y="312813"/>
                  </a:lnTo>
                  <a:lnTo>
                    <a:pt x="2979432" y="312585"/>
                  </a:lnTo>
                  <a:lnTo>
                    <a:pt x="2978010" y="310273"/>
                  </a:lnTo>
                  <a:lnTo>
                    <a:pt x="2977286" y="308571"/>
                  </a:lnTo>
                  <a:lnTo>
                    <a:pt x="2976461" y="306082"/>
                  </a:lnTo>
                  <a:lnTo>
                    <a:pt x="2976359" y="305777"/>
                  </a:lnTo>
                  <a:lnTo>
                    <a:pt x="2976257" y="305485"/>
                  </a:lnTo>
                  <a:lnTo>
                    <a:pt x="2976194" y="305282"/>
                  </a:lnTo>
                  <a:lnTo>
                    <a:pt x="2976092" y="305003"/>
                  </a:lnTo>
                  <a:lnTo>
                    <a:pt x="2975991" y="304774"/>
                  </a:lnTo>
                  <a:lnTo>
                    <a:pt x="2975114" y="302971"/>
                  </a:lnTo>
                  <a:lnTo>
                    <a:pt x="2974886" y="302971"/>
                  </a:lnTo>
                  <a:lnTo>
                    <a:pt x="2970326" y="300964"/>
                  </a:lnTo>
                  <a:lnTo>
                    <a:pt x="2971114" y="300964"/>
                  </a:lnTo>
                  <a:lnTo>
                    <a:pt x="2971215" y="300634"/>
                  </a:lnTo>
                  <a:lnTo>
                    <a:pt x="2971381" y="300634"/>
                  </a:lnTo>
                  <a:lnTo>
                    <a:pt x="2973362" y="299605"/>
                  </a:lnTo>
                  <a:lnTo>
                    <a:pt x="2973832" y="299300"/>
                  </a:lnTo>
                  <a:lnTo>
                    <a:pt x="2973997" y="299008"/>
                  </a:lnTo>
                  <a:lnTo>
                    <a:pt x="2974238" y="298704"/>
                  </a:lnTo>
                  <a:lnTo>
                    <a:pt x="2974505" y="299300"/>
                  </a:lnTo>
                  <a:lnTo>
                    <a:pt x="2974949" y="299834"/>
                  </a:lnTo>
                  <a:lnTo>
                    <a:pt x="2974416" y="299834"/>
                  </a:lnTo>
                  <a:lnTo>
                    <a:pt x="2977261" y="300634"/>
                  </a:lnTo>
                  <a:lnTo>
                    <a:pt x="2977553" y="300634"/>
                  </a:lnTo>
                  <a:lnTo>
                    <a:pt x="2979521" y="299834"/>
                  </a:lnTo>
                  <a:lnTo>
                    <a:pt x="2979255" y="299834"/>
                  </a:lnTo>
                  <a:lnTo>
                    <a:pt x="2979305" y="299605"/>
                  </a:lnTo>
                  <a:lnTo>
                    <a:pt x="2979382" y="299300"/>
                  </a:lnTo>
                  <a:lnTo>
                    <a:pt x="2979458" y="299008"/>
                  </a:lnTo>
                  <a:lnTo>
                    <a:pt x="2979585" y="298500"/>
                  </a:lnTo>
                  <a:lnTo>
                    <a:pt x="2979674" y="298005"/>
                  </a:lnTo>
                  <a:lnTo>
                    <a:pt x="2980042" y="298348"/>
                  </a:lnTo>
                  <a:lnTo>
                    <a:pt x="2980258" y="298500"/>
                  </a:lnTo>
                  <a:lnTo>
                    <a:pt x="2979928" y="298500"/>
                  </a:lnTo>
                  <a:lnTo>
                    <a:pt x="2981744" y="299008"/>
                  </a:lnTo>
                  <a:lnTo>
                    <a:pt x="2981756" y="299834"/>
                  </a:lnTo>
                  <a:lnTo>
                    <a:pt x="2982239" y="300634"/>
                  </a:lnTo>
                  <a:lnTo>
                    <a:pt x="2982061" y="300634"/>
                  </a:lnTo>
                  <a:lnTo>
                    <a:pt x="2981985" y="301713"/>
                  </a:lnTo>
                  <a:lnTo>
                    <a:pt x="2981896" y="302717"/>
                  </a:lnTo>
                  <a:lnTo>
                    <a:pt x="2982925" y="302272"/>
                  </a:lnTo>
                  <a:lnTo>
                    <a:pt x="2983001" y="301713"/>
                  </a:lnTo>
                  <a:lnTo>
                    <a:pt x="2984182" y="301713"/>
                  </a:lnTo>
                  <a:lnTo>
                    <a:pt x="2984385" y="301713"/>
                  </a:lnTo>
                  <a:lnTo>
                    <a:pt x="2985414" y="301713"/>
                  </a:lnTo>
                  <a:lnTo>
                    <a:pt x="2984589" y="302069"/>
                  </a:lnTo>
                  <a:lnTo>
                    <a:pt x="2985135" y="302971"/>
                  </a:lnTo>
                  <a:lnTo>
                    <a:pt x="2984614" y="303403"/>
                  </a:lnTo>
                  <a:lnTo>
                    <a:pt x="2984017" y="303618"/>
                  </a:lnTo>
                  <a:lnTo>
                    <a:pt x="2983649" y="303403"/>
                  </a:lnTo>
                  <a:lnTo>
                    <a:pt x="2983192" y="303161"/>
                  </a:lnTo>
                  <a:lnTo>
                    <a:pt x="2982925" y="303022"/>
                  </a:lnTo>
                  <a:lnTo>
                    <a:pt x="2982874" y="303618"/>
                  </a:lnTo>
                  <a:lnTo>
                    <a:pt x="2982658" y="304431"/>
                  </a:lnTo>
                  <a:lnTo>
                    <a:pt x="2982544" y="305003"/>
                  </a:lnTo>
                  <a:lnTo>
                    <a:pt x="2982455" y="305485"/>
                  </a:lnTo>
                  <a:lnTo>
                    <a:pt x="2980448" y="304774"/>
                  </a:lnTo>
                  <a:lnTo>
                    <a:pt x="2979877" y="305282"/>
                  </a:lnTo>
                  <a:lnTo>
                    <a:pt x="2979953" y="306285"/>
                  </a:lnTo>
                  <a:lnTo>
                    <a:pt x="2979102" y="307365"/>
                  </a:lnTo>
                  <a:lnTo>
                    <a:pt x="2979382" y="307809"/>
                  </a:lnTo>
                  <a:lnTo>
                    <a:pt x="2980271" y="308965"/>
                  </a:lnTo>
                  <a:lnTo>
                    <a:pt x="2983153" y="308965"/>
                  </a:lnTo>
                  <a:lnTo>
                    <a:pt x="2983649" y="308571"/>
                  </a:lnTo>
                  <a:lnTo>
                    <a:pt x="2984766" y="306984"/>
                  </a:lnTo>
                  <a:lnTo>
                    <a:pt x="2985452" y="306984"/>
                  </a:lnTo>
                  <a:lnTo>
                    <a:pt x="2986900" y="307809"/>
                  </a:lnTo>
                  <a:lnTo>
                    <a:pt x="2987764" y="306984"/>
                  </a:lnTo>
                  <a:lnTo>
                    <a:pt x="2989034" y="305777"/>
                  </a:lnTo>
                  <a:lnTo>
                    <a:pt x="2989465" y="305485"/>
                  </a:lnTo>
                  <a:lnTo>
                    <a:pt x="2990138" y="305003"/>
                  </a:lnTo>
                  <a:lnTo>
                    <a:pt x="2990964" y="305282"/>
                  </a:lnTo>
                  <a:lnTo>
                    <a:pt x="2991650" y="305485"/>
                  </a:lnTo>
                  <a:lnTo>
                    <a:pt x="2991688" y="305003"/>
                  </a:lnTo>
                  <a:lnTo>
                    <a:pt x="2991713" y="304774"/>
                  </a:lnTo>
                  <a:lnTo>
                    <a:pt x="2991828" y="303618"/>
                  </a:lnTo>
                  <a:lnTo>
                    <a:pt x="2991878" y="302971"/>
                  </a:lnTo>
                  <a:lnTo>
                    <a:pt x="2992272" y="302971"/>
                  </a:lnTo>
                  <a:lnTo>
                    <a:pt x="2993834" y="304774"/>
                  </a:lnTo>
                  <a:lnTo>
                    <a:pt x="2994012" y="304774"/>
                  </a:lnTo>
                  <a:lnTo>
                    <a:pt x="2997060" y="303618"/>
                  </a:lnTo>
                  <a:lnTo>
                    <a:pt x="2996793" y="303618"/>
                  </a:lnTo>
                  <a:lnTo>
                    <a:pt x="2997187" y="303403"/>
                  </a:lnTo>
                  <a:lnTo>
                    <a:pt x="2997454" y="303403"/>
                  </a:lnTo>
                  <a:lnTo>
                    <a:pt x="2997428" y="302971"/>
                  </a:lnTo>
                  <a:lnTo>
                    <a:pt x="2997365" y="301320"/>
                  </a:lnTo>
                  <a:lnTo>
                    <a:pt x="2998978" y="301586"/>
                  </a:lnTo>
                  <a:lnTo>
                    <a:pt x="2999511" y="300964"/>
                  </a:lnTo>
                  <a:lnTo>
                    <a:pt x="2999778" y="300634"/>
                  </a:lnTo>
                  <a:lnTo>
                    <a:pt x="3000273" y="300964"/>
                  </a:lnTo>
                  <a:lnTo>
                    <a:pt x="3001403" y="300964"/>
                  </a:lnTo>
                  <a:lnTo>
                    <a:pt x="3001467" y="300634"/>
                  </a:lnTo>
                  <a:lnTo>
                    <a:pt x="3001594" y="299834"/>
                  </a:lnTo>
                  <a:lnTo>
                    <a:pt x="3001632" y="299605"/>
                  </a:lnTo>
                  <a:lnTo>
                    <a:pt x="3001734" y="299008"/>
                  </a:lnTo>
                  <a:lnTo>
                    <a:pt x="3001810" y="298500"/>
                  </a:lnTo>
                  <a:lnTo>
                    <a:pt x="3001924" y="297827"/>
                  </a:lnTo>
                  <a:lnTo>
                    <a:pt x="3002038" y="297091"/>
                  </a:lnTo>
                  <a:lnTo>
                    <a:pt x="3002165" y="296341"/>
                  </a:lnTo>
                  <a:close/>
                </a:path>
                <a:path w="3480435" h="419100">
                  <a:moveTo>
                    <a:pt x="3163874" y="268097"/>
                  </a:moveTo>
                  <a:lnTo>
                    <a:pt x="3161792" y="265823"/>
                  </a:lnTo>
                  <a:lnTo>
                    <a:pt x="3160318" y="265772"/>
                  </a:lnTo>
                  <a:lnTo>
                    <a:pt x="3158883" y="266623"/>
                  </a:lnTo>
                  <a:lnTo>
                    <a:pt x="3157143" y="267627"/>
                  </a:lnTo>
                  <a:lnTo>
                    <a:pt x="3156902" y="269201"/>
                  </a:lnTo>
                  <a:lnTo>
                    <a:pt x="3156877" y="270941"/>
                  </a:lnTo>
                  <a:lnTo>
                    <a:pt x="3156826" y="272719"/>
                  </a:lnTo>
                  <a:lnTo>
                    <a:pt x="3158579" y="273951"/>
                  </a:lnTo>
                  <a:lnTo>
                    <a:pt x="3160141" y="273100"/>
                  </a:lnTo>
                  <a:lnTo>
                    <a:pt x="3160788" y="272745"/>
                  </a:lnTo>
                  <a:lnTo>
                    <a:pt x="3161322" y="272148"/>
                  </a:lnTo>
                  <a:lnTo>
                    <a:pt x="3162173" y="271386"/>
                  </a:lnTo>
                  <a:lnTo>
                    <a:pt x="3162490" y="271170"/>
                  </a:lnTo>
                  <a:lnTo>
                    <a:pt x="3163849" y="269659"/>
                  </a:lnTo>
                  <a:lnTo>
                    <a:pt x="3163874" y="268097"/>
                  </a:lnTo>
                  <a:close/>
                </a:path>
                <a:path w="3480435" h="419100">
                  <a:moveTo>
                    <a:pt x="3165614" y="263029"/>
                  </a:moveTo>
                  <a:lnTo>
                    <a:pt x="3164878" y="262204"/>
                  </a:lnTo>
                  <a:lnTo>
                    <a:pt x="3164103" y="261353"/>
                  </a:lnTo>
                  <a:lnTo>
                    <a:pt x="3161969" y="261124"/>
                  </a:lnTo>
                  <a:lnTo>
                    <a:pt x="3161296" y="261848"/>
                  </a:lnTo>
                  <a:lnTo>
                    <a:pt x="3160585" y="262610"/>
                  </a:lnTo>
                  <a:lnTo>
                    <a:pt x="3161169" y="263207"/>
                  </a:lnTo>
                  <a:lnTo>
                    <a:pt x="3161639" y="263753"/>
                  </a:lnTo>
                  <a:lnTo>
                    <a:pt x="3162427" y="265417"/>
                  </a:lnTo>
                  <a:lnTo>
                    <a:pt x="3163379" y="264807"/>
                  </a:lnTo>
                  <a:lnTo>
                    <a:pt x="3164954" y="263512"/>
                  </a:lnTo>
                  <a:lnTo>
                    <a:pt x="3165614" y="263029"/>
                  </a:lnTo>
                  <a:close/>
                </a:path>
                <a:path w="3480435" h="419100">
                  <a:moveTo>
                    <a:pt x="3184207" y="232803"/>
                  </a:moveTo>
                  <a:lnTo>
                    <a:pt x="3182861" y="232308"/>
                  </a:lnTo>
                  <a:lnTo>
                    <a:pt x="3182505" y="231622"/>
                  </a:lnTo>
                  <a:lnTo>
                    <a:pt x="3181578" y="230517"/>
                  </a:lnTo>
                  <a:lnTo>
                    <a:pt x="3178886" y="230174"/>
                  </a:lnTo>
                  <a:lnTo>
                    <a:pt x="3177730" y="230949"/>
                  </a:lnTo>
                  <a:lnTo>
                    <a:pt x="3176676" y="231648"/>
                  </a:lnTo>
                  <a:lnTo>
                    <a:pt x="3176676" y="233832"/>
                  </a:lnTo>
                  <a:lnTo>
                    <a:pt x="3178340" y="235496"/>
                  </a:lnTo>
                  <a:lnTo>
                    <a:pt x="3182074" y="236372"/>
                  </a:lnTo>
                  <a:lnTo>
                    <a:pt x="3182759" y="235318"/>
                  </a:lnTo>
                  <a:lnTo>
                    <a:pt x="3182455" y="234492"/>
                  </a:lnTo>
                  <a:lnTo>
                    <a:pt x="3183128" y="233857"/>
                  </a:lnTo>
                  <a:lnTo>
                    <a:pt x="3184207" y="232803"/>
                  </a:lnTo>
                  <a:close/>
                </a:path>
                <a:path w="3480435" h="419100">
                  <a:moveTo>
                    <a:pt x="3192119" y="261251"/>
                  </a:moveTo>
                  <a:lnTo>
                    <a:pt x="3191116" y="260299"/>
                  </a:lnTo>
                  <a:lnTo>
                    <a:pt x="3190684" y="259892"/>
                  </a:lnTo>
                  <a:lnTo>
                    <a:pt x="3190138" y="259791"/>
                  </a:lnTo>
                  <a:lnTo>
                    <a:pt x="3189401" y="260591"/>
                  </a:lnTo>
                  <a:lnTo>
                    <a:pt x="3189313" y="260718"/>
                  </a:lnTo>
                  <a:lnTo>
                    <a:pt x="3189262" y="260921"/>
                  </a:lnTo>
                  <a:lnTo>
                    <a:pt x="3189186" y="261073"/>
                  </a:lnTo>
                  <a:lnTo>
                    <a:pt x="3188855" y="260921"/>
                  </a:lnTo>
                  <a:lnTo>
                    <a:pt x="3188258" y="261048"/>
                  </a:lnTo>
                  <a:lnTo>
                    <a:pt x="3187979" y="261454"/>
                  </a:lnTo>
                  <a:lnTo>
                    <a:pt x="3187077" y="262877"/>
                  </a:lnTo>
                  <a:lnTo>
                    <a:pt x="3188627" y="263359"/>
                  </a:lnTo>
                  <a:lnTo>
                    <a:pt x="3189478" y="264515"/>
                  </a:lnTo>
                  <a:lnTo>
                    <a:pt x="3190240" y="264134"/>
                  </a:lnTo>
                  <a:lnTo>
                    <a:pt x="3190659" y="263664"/>
                  </a:lnTo>
                  <a:lnTo>
                    <a:pt x="3190760" y="263512"/>
                  </a:lnTo>
                  <a:lnTo>
                    <a:pt x="3190608" y="263486"/>
                  </a:lnTo>
                  <a:lnTo>
                    <a:pt x="3190633" y="263359"/>
                  </a:lnTo>
                  <a:lnTo>
                    <a:pt x="3190887" y="263359"/>
                  </a:lnTo>
                  <a:lnTo>
                    <a:pt x="3191040" y="263436"/>
                  </a:lnTo>
                  <a:lnTo>
                    <a:pt x="3191268" y="263461"/>
                  </a:lnTo>
                  <a:lnTo>
                    <a:pt x="3191294" y="262382"/>
                  </a:lnTo>
                  <a:lnTo>
                    <a:pt x="3192119" y="261251"/>
                  </a:lnTo>
                  <a:close/>
                </a:path>
                <a:path w="3480435" h="419100">
                  <a:moveTo>
                    <a:pt x="3193224" y="269100"/>
                  </a:moveTo>
                  <a:lnTo>
                    <a:pt x="3191192" y="266319"/>
                  </a:lnTo>
                  <a:lnTo>
                    <a:pt x="3189351" y="266141"/>
                  </a:lnTo>
                  <a:lnTo>
                    <a:pt x="3187979" y="267500"/>
                  </a:lnTo>
                  <a:lnTo>
                    <a:pt x="3186849" y="268554"/>
                  </a:lnTo>
                  <a:lnTo>
                    <a:pt x="3186798" y="270256"/>
                  </a:lnTo>
                  <a:lnTo>
                    <a:pt x="3187827" y="271437"/>
                  </a:lnTo>
                  <a:lnTo>
                    <a:pt x="3188881" y="272618"/>
                  </a:lnTo>
                  <a:lnTo>
                    <a:pt x="3190532" y="272770"/>
                  </a:lnTo>
                  <a:lnTo>
                    <a:pt x="3192996" y="270814"/>
                  </a:lnTo>
                  <a:lnTo>
                    <a:pt x="3193224" y="269100"/>
                  </a:lnTo>
                  <a:close/>
                </a:path>
                <a:path w="3480435" h="419100">
                  <a:moveTo>
                    <a:pt x="3198622" y="220408"/>
                  </a:moveTo>
                  <a:lnTo>
                    <a:pt x="3198291" y="219798"/>
                  </a:lnTo>
                  <a:lnTo>
                    <a:pt x="3197872" y="219151"/>
                  </a:lnTo>
                  <a:lnTo>
                    <a:pt x="3197364" y="218744"/>
                  </a:lnTo>
                  <a:lnTo>
                    <a:pt x="3196933" y="218617"/>
                  </a:lnTo>
                  <a:lnTo>
                    <a:pt x="3195485" y="219697"/>
                  </a:lnTo>
                  <a:lnTo>
                    <a:pt x="3195739" y="220332"/>
                  </a:lnTo>
                  <a:lnTo>
                    <a:pt x="3196666" y="221386"/>
                  </a:lnTo>
                  <a:lnTo>
                    <a:pt x="3197136" y="221462"/>
                  </a:lnTo>
                  <a:lnTo>
                    <a:pt x="3198622" y="220408"/>
                  </a:lnTo>
                  <a:close/>
                </a:path>
                <a:path w="3480435" h="419100">
                  <a:moveTo>
                    <a:pt x="3198647" y="235750"/>
                  </a:moveTo>
                  <a:lnTo>
                    <a:pt x="3198342" y="235191"/>
                  </a:lnTo>
                  <a:lnTo>
                    <a:pt x="3197441" y="235064"/>
                  </a:lnTo>
                  <a:lnTo>
                    <a:pt x="3197288" y="235788"/>
                  </a:lnTo>
                  <a:lnTo>
                    <a:pt x="3197034" y="236245"/>
                  </a:lnTo>
                  <a:lnTo>
                    <a:pt x="3196958" y="236372"/>
                  </a:lnTo>
                  <a:lnTo>
                    <a:pt x="3197263" y="236753"/>
                  </a:lnTo>
                  <a:lnTo>
                    <a:pt x="3197390" y="236994"/>
                  </a:lnTo>
                  <a:lnTo>
                    <a:pt x="3198190" y="237020"/>
                  </a:lnTo>
                  <a:lnTo>
                    <a:pt x="3198317" y="236347"/>
                  </a:lnTo>
                  <a:lnTo>
                    <a:pt x="3198571" y="235889"/>
                  </a:lnTo>
                  <a:lnTo>
                    <a:pt x="3198647" y="235750"/>
                  </a:lnTo>
                  <a:close/>
                </a:path>
                <a:path w="3480435" h="419100">
                  <a:moveTo>
                    <a:pt x="3214789" y="233108"/>
                  </a:moveTo>
                  <a:lnTo>
                    <a:pt x="3214687" y="232410"/>
                  </a:lnTo>
                  <a:lnTo>
                    <a:pt x="3214484" y="232181"/>
                  </a:lnTo>
                  <a:lnTo>
                    <a:pt x="3213684" y="231381"/>
                  </a:lnTo>
                  <a:lnTo>
                    <a:pt x="3212706" y="231305"/>
                  </a:lnTo>
                  <a:lnTo>
                    <a:pt x="3211830" y="231508"/>
                  </a:lnTo>
                  <a:lnTo>
                    <a:pt x="3211703" y="229666"/>
                  </a:lnTo>
                  <a:lnTo>
                    <a:pt x="3210166" y="228142"/>
                  </a:lnTo>
                  <a:lnTo>
                    <a:pt x="3209518" y="228168"/>
                  </a:lnTo>
                  <a:lnTo>
                    <a:pt x="3209061" y="228041"/>
                  </a:lnTo>
                  <a:lnTo>
                    <a:pt x="3209112" y="227787"/>
                  </a:lnTo>
                  <a:lnTo>
                    <a:pt x="3209290" y="227685"/>
                  </a:lnTo>
                  <a:lnTo>
                    <a:pt x="3209391" y="225602"/>
                  </a:lnTo>
                  <a:lnTo>
                    <a:pt x="3207804" y="224878"/>
                  </a:lnTo>
                  <a:lnTo>
                    <a:pt x="3207804" y="221957"/>
                  </a:lnTo>
                  <a:lnTo>
                    <a:pt x="3209137" y="220738"/>
                  </a:lnTo>
                  <a:lnTo>
                    <a:pt x="3208286" y="219252"/>
                  </a:lnTo>
                  <a:lnTo>
                    <a:pt x="3208566" y="219100"/>
                  </a:lnTo>
                  <a:lnTo>
                    <a:pt x="3208642" y="218744"/>
                  </a:lnTo>
                  <a:lnTo>
                    <a:pt x="3209061" y="218744"/>
                  </a:lnTo>
                  <a:lnTo>
                    <a:pt x="3209112" y="218147"/>
                  </a:lnTo>
                  <a:lnTo>
                    <a:pt x="3208642" y="215315"/>
                  </a:lnTo>
                  <a:lnTo>
                    <a:pt x="3206724" y="213601"/>
                  </a:lnTo>
                  <a:lnTo>
                    <a:pt x="3203117" y="214058"/>
                  </a:lnTo>
                  <a:lnTo>
                    <a:pt x="3200908" y="214007"/>
                  </a:lnTo>
                  <a:lnTo>
                    <a:pt x="3200679" y="216941"/>
                  </a:lnTo>
                  <a:lnTo>
                    <a:pt x="3199676" y="218821"/>
                  </a:lnTo>
                  <a:lnTo>
                    <a:pt x="3200349" y="220776"/>
                  </a:lnTo>
                  <a:lnTo>
                    <a:pt x="3199422" y="223037"/>
                  </a:lnTo>
                  <a:lnTo>
                    <a:pt x="3198596" y="223824"/>
                  </a:lnTo>
                  <a:lnTo>
                    <a:pt x="3198723" y="225653"/>
                  </a:lnTo>
                  <a:lnTo>
                    <a:pt x="3195955" y="226326"/>
                  </a:lnTo>
                  <a:lnTo>
                    <a:pt x="3200120" y="226987"/>
                  </a:lnTo>
                  <a:lnTo>
                    <a:pt x="3202063" y="227990"/>
                  </a:lnTo>
                  <a:lnTo>
                    <a:pt x="3200171" y="229946"/>
                  </a:lnTo>
                  <a:lnTo>
                    <a:pt x="3199828" y="230327"/>
                  </a:lnTo>
                  <a:lnTo>
                    <a:pt x="3199879" y="230720"/>
                  </a:lnTo>
                  <a:lnTo>
                    <a:pt x="3201733" y="231228"/>
                  </a:lnTo>
                  <a:lnTo>
                    <a:pt x="3202736" y="231152"/>
                  </a:lnTo>
                  <a:lnTo>
                    <a:pt x="3203714" y="230974"/>
                  </a:lnTo>
                  <a:lnTo>
                    <a:pt x="3203664" y="232384"/>
                  </a:lnTo>
                  <a:lnTo>
                    <a:pt x="3203968" y="233832"/>
                  </a:lnTo>
                  <a:lnTo>
                    <a:pt x="3206458" y="236474"/>
                  </a:lnTo>
                  <a:lnTo>
                    <a:pt x="3209010" y="236245"/>
                  </a:lnTo>
                  <a:lnTo>
                    <a:pt x="3211944" y="233083"/>
                  </a:lnTo>
                  <a:lnTo>
                    <a:pt x="3211906" y="232562"/>
                  </a:lnTo>
                  <a:lnTo>
                    <a:pt x="3212731" y="233438"/>
                  </a:lnTo>
                  <a:lnTo>
                    <a:pt x="3213735" y="233540"/>
                  </a:lnTo>
                  <a:lnTo>
                    <a:pt x="3214763" y="233133"/>
                  </a:lnTo>
                  <a:close/>
                </a:path>
                <a:path w="3480435" h="419100">
                  <a:moveTo>
                    <a:pt x="3215652" y="222211"/>
                  </a:moveTo>
                  <a:lnTo>
                    <a:pt x="3214357" y="221767"/>
                  </a:lnTo>
                  <a:lnTo>
                    <a:pt x="3214814" y="222211"/>
                  </a:lnTo>
                  <a:lnTo>
                    <a:pt x="3215652" y="222211"/>
                  </a:lnTo>
                  <a:close/>
                </a:path>
                <a:path w="3480435" h="419100">
                  <a:moveTo>
                    <a:pt x="3217926" y="225272"/>
                  </a:moveTo>
                  <a:lnTo>
                    <a:pt x="3214814" y="222211"/>
                  </a:lnTo>
                  <a:lnTo>
                    <a:pt x="3213646" y="222211"/>
                  </a:lnTo>
                  <a:lnTo>
                    <a:pt x="3212579" y="223596"/>
                  </a:lnTo>
                  <a:lnTo>
                    <a:pt x="3214205" y="225806"/>
                  </a:lnTo>
                  <a:lnTo>
                    <a:pt x="3215563" y="226225"/>
                  </a:lnTo>
                  <a:lnTo>
                    <a:pt x="3216592" y="225806"/>
                  </a:lnTo>
                  <a:lnTo>
                    <a:pt x="3217926" y="225272"/>
                  </a:lnTo>
                  <a:close/>
                </a:path>
                <a:path w="3480435" h="419100">
                  <a:moveTo>
                    <a:pt x="3220491" y="220980"/>
                  </a:moveTo>
                  <a:lnTo>
                    <a:pt x="3219983" y="220256"/>
                  </a:lnTo>
                  <a:lnTo>
                    <a:pt x="3219475" y="218198"/>
                  </a:lnTo>
                  <a:lnTo>
                    <a:pt x="3218599" y="219278"/>
                  </a:lnTo>
                  <a:lnTo>
                    <a:pt x="3216440" y="219278"/>
                  </a:lnTo>
                  <a:lnTo>
                    <a:pt x="3216465" y="221767"/>
                  </a:lnTo>
                  <a:lnTo>
                    <a:pt x="3215652" y="222211"/>
                  </a:lnTo>
                  <a:lnTo>
                    <a:pt x="3218523" y="223215"/>
                  </a:lnTo>
                  <a:lnTo>
                    <a:pt x="3219513" y="222211"/>
                  </a:lnTo>
                  <a:lnTo>
                    <a:pt x="3220008" y="221767"/>
                  </a:lnTo>
                  <a:lnTo>
                    <a:pt x="3220491" y="220980"/>
                  </a:lnTo>
                  <a:close/>
                </a:path>
                <a:path w="3480435" h="419100">
                  <a:moveTo>
                    <a:pt x="3252711" y="207073"/>
                  </a:moveTo>
                  <a:lnTo>
                    <a:pt x="3251860" y="206870"/>
                  </a:lnTo>
                  <a:lnTo>
                    <a:pt x="3251289" y="206400"/>
                  </a:lnTo>
                  <a:lnTo>
                    <a:pt x="3249955" y="205270"/>
                  </a:lnTo>
                  <a:lnTo>
                    <a:pt x="3249282" y="206044"/>
                  </a:lnTo>
                  <a:lnTo>
                    <a:pt x="3248672" y="207200"/>
                  </a:lnTo>
                  <a:lnTo>
                    <a:pt x="3248304" y="207899"/>
                  </a:lnTo>
                  <a:lnTo>
                    <a:pt x="3247847" y="208559"/>
                  </a:lnTo>
                  <a:lnTo>
                    <a:pt x="3248850" y="209080"/>
                  </a:lnTo>
                  <a:lnTo>
                    <a:pt x="3249879" y="209613"/>
                  </a:lnTo>
                  <a:lnTo>
                    <a:pt x="3251860" y="209003"/>
                  </a:lnTo>
                  <a:lnTo>
                    <a:pt x="3252266" y="208229"/>
                  </a:lnTo>
                  <a:lnTo>
                    <a:pt x="3252711" y="207073"/>
                  </a:lnTo>
                  <a:close/>
                </a:path>
                <a:path w="3480435" h="419100">
                  <a:moveTo>
                    <a:pt x="3357092" y="43027"/>
                  </a:moveTo>
                  <a:lnTo>
                    <a:pt x="3356597" y="42672"/>
                  </a:lnTo>
                  <a:lnTo>
                    <a:pt x="3356318" y="42494"/>
                  </a:lnTo>
                  <a:lnTo>
                    <a:pt x="3356267" y="42672"/>
                  </a:lnTo>
                  <a:lnTo>
                    <a:pt x="3356089" y="42976"/>
                  </a:lnTo>
                  <a:lnTo>
                    <a:pt x="3356343" y="43281"/>
                  </a:lnTo>
                  <a:lnTo>
                    <a:pt x="3356648" y="43459"/>
                  </a:lnTo>
                  <a:lnTo>
                    <a:pt x="3356889" y="43624"/>
                  </a:lnTo>
                  <a:lnTo>
                    <a:pt x="3356940" y="43434"/>
                  </a:lnTo>
                  <a:lnTo>
                    <a:pt x="3357016" y="43256"/>
                  </a:lnTo>
                  <a:lnTo>
                    <a:pt x="3357092" y="43027"/>
                  </a:lnTo>
                  <a:close/>
                </a:path>
                <a:path w="3480435" h="419100">
                  <a:moveTo>
                    <a:pt x="3385210" y="33528"/>
                  </a:moveTo>
                  <a:lnTo>
                    <a:pt x="3384512" y="33020"/>
                  </a:lnTo>
                  <a:lnTo>
                    <a:pt x="3384207" y="33020"/>
                  </a:lnTo>
                  <a:lnTo>
                    <a:pt x="3383686" y="33528"/>
                  </a:lnTo>
                  <a:lnTo>
                    <a:pt x="3385210" y="33528"/>
                  </a:lnTo>
                  <a:close/>
                </a:path>
                <a:path w="3480435" h="419100">
                  <a:moveTo>
                    <a:pt x="3390277" y="35560"/>
                  </a:moveTo>
                  <a:lnTo>
                    <a:pt x="3389198" y="35179"/>
                  </a:lnTo>
                  <a:lnTo>
                    <a:pt x="3385845" y="34163"/>
                  </a:lnTo>
                  <a:lnTo>
                    <a:pt x="3386086" y="34163"/>
                  </a:lnTo>
                  <a:lnTo>
                    <a:pt x="3385566" y="33782"/>
                  </a:lnTo>
                  <a:lnTo>
                    <a:pt x="3383419" y="33782"/>
                  </a:lnTo>
                  <a:lnTo>
                    <a:pt x="3382505" y="34671"/>
                  </a:lnTo>
                  <a:lnTo>
                    <a:pt x="3382797" y="34671"/>
                  </a:lnTo>
                  <a:lnTo>
                    <a:pt x="3381095" y="35179"/>
                  </a:lnTo>
                  <a:lnTo>
                    <a:pt x="3380803" y="35179"/>
                  </a:lnTo>
                  <a:lnTo>
                    <a:pt x="3380397" y="35560"/>
                  </a:lnTo>
                  <a:lnTo>
                    <a:pt x="3390277" y="35560"/>
                  </a:lnTo>
                  <a:close/>
                </a:path>
                <a:path w="3480435" h="419100">
                  <a:moveTo>
                    <a:pt x="3399866" y="63715"/>
                  </a:moveTo>
                  <a:lnTo>
                    <a:pt x="3399726" y="63563"/>
                  </a:lnTo>
                  <a:lnTo>
                    <a:pt x="3399244" y="63004"/>
                  </a:lnTo>
                  <a:lnTo>
                    <a:pt x="3398786" y="63309"/>
                  </a:lnTo>
                  <a:lnTo>
                    <a:pt x="3398443" y="63817"/>
                  </a:lnTo>
                  <a:lnTo>
                    <a:pt x="3398342" y="64135"/>
                  </a:lnTo>
                  <a:lnTo>
                    <a:pt x="3398012" y="64668"/>
                  </a:lnTo>
                  <a:lnTo>
                    <a:pt x="3398164" y="64820"/>
                  </a:lnTo>
                  <a:lnTo>
                    <a:pt x="3398647" y="65366"/>
                  </a:lnTo>
                  <a:lnTo>
                    <a:pt x="3399117" y="65062"/>
                  </a:lnTo>
                  <a:lnTo>
                    <a:pt x="3399421" y="64566"/>
                  </a:lnTo>
                  <a:lnTo>
                    <a:pt x="3399599" y="64262"/>
                  </a:lnTo>
                  <a:lnTo>
                    <a:pt x="3399866" y="63715"/>
                  </a:lnTo>
                  <a:close/>
                </a:path>
                <a:path w="3480435" h="419100">
                  <a:moveTo>
                    <a:pt x="3400094" y="27940"/>
                  </a:moveTo>
                  <a:lnTo>
                    <a:pt x="3399802" y="27432"/>
                  </a:lnTo>
                  <a:lnTo>
                    <a:pt x="3393033" y="27432"/>
                  </a:lnTo>
                  <a:lnTo>
                    <a:pt x="3393186" y="27940"/>
                  </a:lnTo>
                  <a:lnTo>
                    <a:pt x="3400094" y="27940"/>
                  </a:lnTo>
                  <a:close/>
                </a:path>
                <a:path w="3480435" h="419100">
                  <a:moveTo>
                    <a:pt x="3400374" y="60553"/>
                  </a:moveTo>
                  <a:lnTo>
                    <a:pt x="3400171" y="60579"/>
                  </a:lnTo>
                  <a:lnTo>
                    <a:pt x="3399866" y="60528"/>
                  </a:lnTo>
                  <a:lnTo>
                    <a:pt x="3399701" y="60845"/>
                  </a:lnTo>
                  <a:lnTo>
                    <a:pt x="3399650" y="61175"/>
                  </a:lnTo>
                  <a:lnTo>
                    <a:pt x="3399574" y="61480"/>
                  </a:lnTo>
                  <a:lnTo>
                    <a:pt x="3399777" y="61455"/>
                  </a:lnTo>
                  <a:lnTo>
                    <a:pt x="3399942" y="61455"/>
                  </a:lnTo>
                  <a:lnTo>
                    <a:pt x="3400196" y="61429"/>
                  </a:lnTo>
                  <a:lnTo>
                    <a:pt x="3400272" y="61150"/>
                  </a:lnTo>
                  <a:lnTo>
                    <a:pt x="3400374" y="60553"/>
                  </a:lnTo>
                  <a:close/>
                </a:path>
                <a:path w="3480435" h="419100">
                  <a:moveTo>
                    <a:pt x="3400882" y="35560"/>
                  </a:moveTo>
                  <a:lnTo>
                    <a:pt x="3399371" y="35560"/>
                  </a:lnTo>
                  <a:lnTo>
                    <a:pt x="3399028" y="36068"/>
                  </a:lnTo>
                  <a:lnTo>
                    <a:pt x="3400806" y="36068"/>
                  </a:lnTo>
                  <a:lnTo>
                    <a:pt x="3400882" y="35560"/>
                  </a:lnTo>
                  <a:close/>
                </a:path>
                <a:path w="3480435" h="419100">
                  <a:moveTo>
                    <a:pt x="3402050" y="35560"/>
                  </a:moveTo>
                  <a:lnTo>
                    <a:pt x="3400996" y="34671"/>
                  </a:lnTo>
                  <a:lnTo>
                    <a:pt x="3400882" y="35560"/>
                  </a:lnTo>
                  <a:lnTo>
                    <a:pt x="3402050" y="35560"/>
                  </a:lnTo>
                  <a:close/>
                </a:path>
                <a:path w="3480435" h="419100">
                  <a:moveTo>
                    <a:pt x="3403689" y="36957"/>
                  </a:moveTo>
                  <a:lnTo>
                    <a:pt x="3402647" y="36068"/>
                  </a:lnTo>
                  <a:lnTo>
                    <a:pt x="3400806" y="36068"/>
                  </a:lnTo>
                  <a:lnTo>
                    <a:pt x="3400679" y="36957"/>
                  </a:lnTo>
                  <a:lnTo>
                    <a:pt x="3403689" y="36957"/>
                  </a:lnTo>
                  <a:close/>
                </a:path>
                <a:path w="3480435" h="419100">
                  <a:moveTo>
                    <a:pt x="3403892" y="31115"/>
                  </a:moveTo>
                  <a:lnTo>
                    <a:pt x="3403320" y="30607"/>
                  </a:lnTo>
                  <a:lnTo>
                    <a:pt x="3395599" y="30607"/>
                  </a:lnTo>
                  <a:lnTo>
                    <a:pt x="3396361" y="29845"/>
                  </a:lnTo>
                  <a:lnTo>
                    <a:pt x="3397046" y="29845"/>
                  </a:lnTo>
                  <a:lnTo>
                    <a:pt x="3393643" y="29083"/>
                  </a:lnTo>
                  <a:lnTo>
                    <a:pt x="3394151" y="29083"/>
                  </a:lnTo>
                  <a:lnTo>
                    <a:pt x="3393617" y="28194"/>
                  </a:lnTo>
                  <a:lnTo>
                    <a:pt x="3393275" y="28194"/>
                  </a:lnTo>
                  <a:lnTo>
                    <a:pt x="3393186" y="27940"/>
                  </a:lnTo>
                  <a:lnTo>
                    <a:pt x="3386747" y="27940"/>
                  </a:lnTo>
                  <a:lnTo>
                    <a:pt x="3385185" y="29845"/>
                  </a:lnTo>
                  <a:lnTo>
                    <a:pt x="3386505" y="32258"/>
                  </a:lnTo>
                  <a:lnTo>
                    <a:pt x="3386925" y="32258"/>
                  </a:lnTo>
                  <a:lnTo>
                    <a:pt x="3387902" y="32512"/>
                  </a:lnTo>
                  <a:lnTo>
                    <a:pt x="3387725" y="32512"/>
                  </a:lnTo>
                  <a:lnTo>
                    <a:pt x="3390036" y="33020"/>
                  </a:lnTo>
                  <a:lnTo>
                    <a:pt x="3390900" y="33528"/>
                  </a:lnTo>
                  <a:lnTo>
                    <a:pt x="3385210" y="33528"/>
                  </a:lnTo>
                  <a:lnTo>
                    <a:pt x="3385566" y="33782"/>
                  </a:lnTo>
                  <a:lnTo>
                    <a:pt x="3391052" y="33782"/>
                  </a:lnTo>
                  <a:lnTo>
                    <a:pt x="3391103" y="33655"/>
                  </a:lnTo>
                  <a:lnTo>
                    <a:pt x="3391331" y="33782"/>
                  </a:lnTo>
                  <a:lnTo>
                    <a:pt x="3391052" y="33782"/>
                  </a:lnTo>
                  <a:lnTo>
                    <a:pt x="3390277" y="35560"/>
                  </a:lnTo>
                  <a:lnTo>
                    <a:pt x="3399371" y="35560"/>
                  </a:lnTo>
                  <a:lnTo>
                    <a:pt x="3399625" y="35179"/>
                  </a:lnTo>
                  <a:lnTo>
                    <a:pt x="3399523" y="34671"/>
                  </a:lnTo>
                  <a:lnTo>
                    <a:pt x="3399421" y="34163"/>
                  </a:lnTo>
                  <a:lnTo>
                    <a:pt x="3399294" y="33528"/>
                  </a:lnTo>
                  <a:lnTo>
                    <a:pt x="3399193" y="33020"/>
                  </a:lnTo>
                  <a:lnTo>
                    <a:pt x="3397593" y="32258"/>
                  </a:lnTo>
                  <a:lnTo>
                    <a:pt x="3396831" y="32258"/>
                  </a:lnTo>
                  <a:lnTo>
                    <a:pt x="3395776" y="32512"/>
                  </a:lnTo>
                  <a:lnTo>
                    <a:pt x="3395776" y="32258"/>
                  </a:lnTo>
                  <a:lnTo>
                    <a:pt x="3395942" y="32258"/>
                  </a:lnTo>
                  <a:lnTo>
                    <a:pt x="3395459" y="31115"/>
                  </a:lnTo>
                  <a:lnTo>
                    <a:pt x="3395103" y="31115"/>
                  </a:lnTo>
                  <a:lnTo>
                    <a:pt x="3395345" y="30873"/>
                  </a:lnTo>
                  <a:lnTo>
                    <a:pt x="3395459" y="31115"/>
                  </a:lnTo>
                  <a:lnTo>
                    <a:pt x="3403892" y="31115"/>
                  </a:lnTo>
                  <a:close/>
                </a:path>
                <a:path w="3480435" h="419100">
                  <a:moveTo>
                    <a:pt x="3404971" y="31115"/>
                  </a:moveTo>
                  <a:lnTo>
                    <a:pt x="3403892" y="31115"/>
                  </a:lnTo>
                  <a:lnTo>
                    <a:pt x="3404184" y="31369"/>
                  </a:lnTo>
                  <a:lnTo>
                    <a:pt x="3404717" y="31369"/>
                  </a:lnTo>
                  <a:lnTo>
                    <a:pt x="3404971" y="31115"/>
                  </a:lnTo>
                  <a:close/>
                </a:path>
                <a:path w="3480435" h="419100">
                  <a:moveTo>
                    <a:pt x="3405428" y="36957"/>
                  </a:moveTo>
                  <a:lnTo>
                    <a:pt x="3403689" y="36957"/>
                  </a:lnTo>
                  <a:lnTo>
                    <a:pt x="3404298" y="37465"/>
                  </a:lnTo>
                  <a:lnTo>
                    <a:pt x="3404870" y="37465"/>
                  </a:lnTo>
                  <a:lnTo>
                    <a:pt x="3405428" y="36957"/>
                  </a:lnTo>
                  <a:close/>
                </a:path>
                <a:path w="3480435" h="419100">
                  <a:moveTo>
                    <a:pt x="3405428" y="31115"/>
                  </a:moveTo>
                  <a:lnTo>
                    <a:pt x="3405365" y="30607"/>
                  </a:lnTo>
                  <a:lnTo>
                    <a:pt x="3404971" y="31115"/>
                  </a:lnTo>
                  <a:lnTo>
                    <a:pt x="3405428" y="31115"/>
                  </a:lnTo>
                  <a:close/>
                </a:path>
                <a:path w="3480435" h="419100">
                  <a:moveTo>
                    <a:pt x="3407956" y="36957"/>
                  </a:moveTo>
                  <a:lnTo>
                    <a:pt x="3407575" y="36322"/>
                  </a:lnTo>
                  <a:lnTo>
                    <a:pt x="3406140" y="36322"/>
                  </a:lnTo>
                  <a:lnTo>
                    <a:pt x="3405428" y="36957"/>
                  </a:lnTo>
                  <a:lnTo>
                    <a:pt x="3407956" y="36957"/>
                  </a:lnTo>
                  <a:close/>
                </a:path>
                <a:path w="3480435" h="419100">
                  <a:moveTo>
                    <a:pt x="3408934" y="35560"/>
                  </a:moveTo>
                  <a:lnTo>
                    <a:pt x="3402050" y="35560"/>
                  </a:lnTo>
                  <a:lnTo>
                    <a:pt x="3402647" y="36068"/>
                  </a:lnTo>
                  <a:lnTo>
                    <a:pt x="3408578" y="36068"/>
                  </a:lnTo>
                  <a:lnTo>
                    <a:pt x="3408934" y="35560"/>
                  </a:lnTo>
                  <a:close/>
                </a:path>
                <a:path w="3480435" h="419100">
                  <a:moveTo>
                    <a:pt x="3411651" y="31115"/>
                  </a:moveTo>
                  <a:lnTo>
                    <a:pt x="3405428" y="31115"/>
                  </a:lnTo>
                  <a:lnTo>
                    <a:pt x="3405416" y="31369"/>
                  </a:lnTo>
                  <a:lnTo>
                    <a:pt x="3405848" y="32258"/>
                  </a:lnTo>
                  <a:lnTo>
                    <a:pt x="3406305" y="32258"/>
                  </a:lnTo>
                  <a:lnTo>
                    <a:pt x="3408045" y="33020"/>
                  </a:lnTo>
                  <a:lnTo>
                    <a:pt x="3408464" y="33020"/>
                  </a:lnTo>
                  <a:lnTo>
                    <a:pt x="3409238" y="32258"/>
                  </a:lnTo>
                  <a:lnTo>
                    <a:pt x="3411651" y="31115"/>
                  </a:lnTo>
                  <a:close/>
                </a:path>
                <a:path w="3480435" h="419100">
                  <a:moveTo>
                    <a:pt x="3411817" y="35560"/>
                  </a:moveTo>
                  <a:lnTo>
                    <a:pt x="3411347" y="34417"/>
                  </a:lnTo>
                  <a:lnTo>
                    <a:pt x="3410089" y="34671"/>
                  </a:lnTo>
                  <a:lnTo>
                    <a:pt x="3409543" y="34671"/>
                  </a:lnTo>
                  <a:lnTo>
                    <a:pt x="3408934" y="35560"/>
                  </a:lnTo>
                  <a:lnTo>
                    <a:pt x="3411817" y="35560"/>
                  </a:lnTo>
                  <a:close/>
                </a:path>
                <a:path w="3480435" h="419100">
                  <a:moveTo>
                    <a:pt x="3411956" y="27940"/>
                  </a:moveTo>
                  <a:lnTo>
                    <a:pt x="3402533" y="27940"/>
                  </a:lnTo>
                  <a:lnTo>
                    <a:pt x="3402965" y="27432"/>
                  </a:lnTo>
                  <a:lnTo>
                    <a:pt x="3401606" y="27432"/>
                  </a:lnTo>
                  <a:lnTo>
                    <a:pt x="3400094" y="27940"/>
                  </a:lnTo>
                  <a:lnTo>
                    <a:pt x="3402482" y="27940"/>
                  </a:lnTo>
                  <a:lnTo>
                    <a:pt x="3402393" y="28194"/>
                  </a:lnTo>
                  <a:lnTo>
                    <a:pt x="3401822" y="29845"/>
                  </a:lnTo>
                  <a:lnTo>
                    <a:pt x="3401364" y="29845"/>
                  </a:lnTo>
                  <a:lnTo>
                    <a:pt x="3403866" y="30607"/>
                  </a:lnTo>
                  <a:lnTo>
                    <a:pt x="3405365" y="30607"/>
                  </a:lnTo>
                  <a:lnTo>
                    <a:pt x="3411740" y="30607"/>
                  </a:lnTo>
                  <a:lnTo>
                    <a:pt x="3411842" y="29845"/>
                  </a:lnTo>
                  <a:lnTo>
                    <a:pt x="3411143" y="29845"/>
                  </a:lnTo>
                  <a:lnTo>
                    <a:pt x="3411956" y="27940"/>
                  </a:lnTo>
                  <a:close/>
                </a:path>
                <a:path w="3480435" h="419100">
                  <a:moveTo>
                    <a:pt x="3412159" y="27940"/>
                  </a:moveTo>
                  <a:lnTo>
                    <a:pt x="3412058" y="27698"/>
                  </a:lnTo>
                  <a:lnTo>
                    <a:pt x="3411956" y="27940"/>
                  </a:lnTo>
                  <a:lnTo>
                    <a:pt x="3412159" y="27940"/>
                  </a:lnTo>
                  <a:close/>
                </a:path>
                <a:path w="3480435" h="419100">
                  <a:moveTo>
                    <a:pt x="3412388" y="36957"/>
                  </a:moveTo>
                  <a:lnTo>
                    <a:pt x="3412020" y="36068"/>
                  </a:lnTo>
                  <a:lnTo>
                    <a:pt x="3408578" y="36068"/>
                  </a:lnTo>
                  <a:lnTo>
                    <a:pt x="3408032" y="36957"/>
                  </a:lnTo>
                  <a:lnTo>
                    <a:pt x="3412388" y="36957"/>
                  </a:lnTo>
                  <a:close/>
                </a:path>
                <a:path w="3480435" h="419100">
                  <a:moveTo>
                    <a:pt x="3413633" y="71424"/>
                  </a:moveTo>
                  <a:lnTo>
                    <a:pt x="3413379" y="71272"/>
                  </a:lnTo>
                  <a:lnTo>
                    <a:pt x="3413252" y="71145"/>
                  </a:lnTo>
                  <a:lnTo>
                    <a:pt x="3412998" y="71640"/>
                  </a:lnTo>
                  <a:lnTo>
                    <a:pt x="3412845" y="71894"/>
                  </a:lnTo>
                  <a:lnTo>
                    <a:pt x="3413252" y="72301"/>
                  </a:lnTo>
                  <a:lnTo>
                    <a:pt x="3413379" y="72047"/>
                  </a:lnTo>
                  <a:lnTo>
                    <a:pt x="3413531" y="71793"/>
                  </a:lnTo>
                  <a:lnTo>
                    <a:pt x="3413607" y="71513"/>
                  </a:lnTo>
                  <a:close/>
                </a:path>
                <a:path w="3480435" h="419100">
                  <a:moveTo>
                    <a:pt x="3413633" y="35560"/>
                  </a:moveTo>
                  <a:lnTo>
                    <a:pt x="3411817" y="35560"/>
                  </a:lnTo>
                  <a:lnTo>
                    <a:pt x="3412020" y="36068"/>
                  </a:lnTo>
                  <a:lnTo>
                    <a:pt x="3413620" y="36068"/>
                  </a:lnTo>
                  <a:lnTo>
                    <a:pt x="3413633" y="35560"/>
                  </a:lnTo>
                  <a:close/>
                </a:path>
                <a:path w="3480435" h="419100">
                  <a:moveTo>
                    <a:pt x="3418421" y="37465"/>
                  </a:moveTo>
                  <a:lnTo>
                    <a:pt x="3415309" y="37465"/>
                  </a:lnTo>
                  <a:lnTo>
                    <a:pt x="3416376" y="38100"/>
                  </a:lnTo>
                  <a:lnTo>
                    <a:pt x="3416897" y="38100"/>
                  </a:lnTo>
                  <a:lnTo>
                    <a:pt x="3418421" y="37465"/>
                  </a:lnTo>
                  <a:close/>
                </a:path>
                <a:path w="3480435" h="419100">
                  <a:moveTo>
                    <a:pt x="3435083" y="50165"/>
                  </a:moveTo>
                  <a:lnTo>
                    <a:pt x="3431222" y="50165"/>
                  </a:lnTo>
                  <a:lnTo>
                    <a:pt x="3433788" y="51435"/>
                  </a:lnTo>
                  <a:lnTo>
                    <a:pt x="3435083" y="50165"/>
                  </a:lnTo>
                  <a:close/>
                </a:path>
                <a:path w="3480435" h="419100">
                  <a:moveTo>
                    <a:pt x="3448748" y="50165"/>
                  </a:moveTo>
                  <a:lnTo>
                    <a:pt x="3443427" y="50165"/>
                  </a:lnTo>
                  <a:lnTo>
                    <a:pt x="3441090" y="51435"/>
                  </a:lnTo>
                  <a:lnTo>
                    <a:pt x="3433788" y="51435"/>
                  </a:lnTo>
                  <a:lnTo>
                    <a:pt x="3432276" y="51435"/>
                  </a:lnTo>
                  <a:lnTo>
                    <a:pt x="3432378" y="51689"/>
                  </a:lnTo>
                  <a:lnTo>
                    <a:pt x="3432492" y="51943"/>
                  </a:lnTo>
                  <a:lnTo>
                    <a:pt x="3435045" y="51943"/>
                  </a:lnTo>
                  <a:lnTo>
                    <a:pt x="3438499" y="51943"/>
                  </a:lnTo>
                  <a:lnTo>
                    <a:pt x="3437864" y="52070"/>
                  </a:lnTo>
                  <a:lnTo>
                    <a:pt x="3437204" y="52070"/>
                  </a:lnTo>
                  <a:lnTo>
                    <a:pt x="3437305" y="52832"/>
                  </a:lnTo>
                  <a:lnTo>
                    <a:pt x="3437394" y="53594"/>
                  </a:lnTo>
                  <a:lnTo>
                    <a:pt x="3437521" y="55245"/>
                  </a:lnTo>
                  <a:lnTo>
                    <a:pt x="3437534" y="55753"/>
                  </a:lnTo>
                  <a:lnTo>
                    <a:pt x="3443744" y="55753"/>
                  </a:lnTo>
                  <a:lnTo>
                    <a:pt x="3444735" y="55245"/>
                  </a:lnTo>
                  <a:lnTo>
                    <a:pt x="3445205" y="55245"/>
                  </a:lnTo>
                  <a:lnTo>
                    <a:pt x="3445294" y="54483"/>
                  </a:lnTo>
                  <a:lnTo>
                    <a:pt x="3445395" y="51181"/>
                  </a:lnTo>
                  <a:lnTo>
                    <a:pt x="3446145" y="51435"/>
                  </a:lnTo>
                  <a:lnTo>
                    <a:pt x="3446907" y="51435"/>
                  </a:lnTo>
                  <a:lnTo>
                    <a:pt x="3448075" y="51054"/>
                  </a:lnTo>
                  <a:lnTo>
                    <a:pt x="3448748" y="50165"/>
                  </a:lnTo>
                  <a:close/>
                </a:path>
                <a:path w="3480435" h="419100">
                  <a:moveTo>
                    <a:pt x="3454362" y="37465"/>
                  </a:moveTo>
                  <a:lnTo>
                    <a:pt x="3426015" y="37465"/>
                  </a:lnTo>
                  <a:lnTo>
                    <a:pt x="3426015" y="40728"/>
                  </a:lnTo>
                  <a:lnTo>
                    <a:pt x="3424377" y="42672"/>
                  </a:lnTo>
                  <a:lnTo>
                    <a:pt x="3422916" y="44196"/>
                  </a:lnTo>
                  <a:lnTo>
                    <a:pt x="3421596" y="44196"/>
                  </a:lnTo>
                  <a:lnTo>
                    <a:pt x="3421964" y="43434"/>
                  </a:lnTo>
                  <a:lnTo>
                    <a:pt x="3422472" y="42672"/>
                  </a:lnTo>
                  <a:lnTo>
                    <a:pt x="3422180" y="42672"/>
                  </a:lnTo>
                  <a:lnTo>
                    <a:pt x="3419017" y="40728"/>
                  </a:lnTo>
                  <a:lnTo>
                    <a:pt x="3418509" y="40728"/>
                  </a:lnTo>
                  <a:lnTo>
                    <a:pt x="3417468" y="42037"/>
                  </a:lnTo>
                  <a:lnTo>
                    <a:pt x="3416655" y="42037"/>
                  </a:lnTo>
                  <a:lnTo>
                    <a:pt x="3414915" y="40728"/>
                  </a:lnTo>
                  <a:lnTo>
                    <a:pt x="3414636" y="40513"/>
                  </a:lnTo>
                  <a:lnTo>
                    <a:pt x="3412223" y="40271"/>
                  </a:lnTo>
                  <a:lnTo>
                    <a:pt x="3411296" y="40728"/>
                  </a:lnTo>
                  <a:lnTo>
                    <a:pt x="3410216" y="40728"/>
                  </a:lnTo>
                  <a:lnTo>
                    <a:pt x="3410216" y="40132"/>
                  </a:lnTo>
                  <a:lnTo>
                    <a:pt x="3409899" y="39624"/>
                  </a:lnTo>
                  <a:lnTo>
                    <a:pt x="3410166" y="39751"/>
                  </a:lnTo>
                  <a:lnTo>
                    <a:pt x="3410369" y="40132"/>
                  </a:lnTo>
                  <a:lnTo>
                    <a:pt x="3410712" y="40030"/>
                  </a:lnTo>
                  <a:lnTo>
                    <a:pt x="3410915" y="40132"/>
                  </a:lnTo>
                  <a:lnTo>
                    <a:pt x="3412477" y="40132"/>
                  </a:lnTo>
                  <a:lnTo>
                    <a:pt x="3424720" y="40132"/>
                  </a:lnTo>
                  <a:lnTo>
                    <a:pt x="3424720" y="40513"/>
                  </a:lnTo>
                  <a:lnTo>
                    <a:pt x="3425037" y="40728"/>
                  </a:lnTo>
                  <a:lnTo>
                    <a:pt x="3426015" y="40728"/>
                  </a:lnTo>
                  <a:lnTo>
                    <a:pt x="3426015" y="37465"/>
                  </a:lnTo>
                  <a:lnTo>
                    <a:pt x="3424771" y="37465"/>
                  </a:lnTo>
                  <a:lnTo>
                    <a:pt x="3424732" y="39370"/>
                  </a:lnTo>
                  <a:lnTo>
                    <a:pt x="3412960" y="39370"/>
                  </a:lnTo>
                  <a:lnTo>
                    <a:pt x="3412172" y="39370"/>
                  </a:lnTo>
                  <a:lnTo>
                    <a:pt x="3412515" y="38100"/>
                  </a:lnTo>
                  <a:lnTo>
                    <a:pt x="3412617" y="37719"/>
                  </a:lnTo>
                  <a:lnTo>
                    <a:pt x="3412680" y="37465"/>
                  </a:lnTo>
                  <a:lnTo>
                    <a:pt x="3415309" y="37465"/>
                  </a:lnTo>
                  <a:lnTo>
                    <a:pt x="3414458" y="36957"/>
                  </a:lnTo>
                  <a:lnTo>
                    <a:pt x="3412388" y="36957"/>
                  </a:lnTo>
                  <a:lnTo>
                    <a:pt x="3412591" y="37465"/>
                  </a:lnTo>
                  <a:lnTo>
                    <a:pt x="3404870" y="37465"/>
                  </a:lnTo>
                  <a:lnTo>
                    <a:pt x="3404590" y="37719"/>
                  </a:lnTo>
                  <a:lnTo>
                    <a:pt x="3404539" y="46609"/>
                  </a:lnTo>
                  <a:lnTo>
                    <a:pt x="3396272" y="46609"/>
                  </a:lnTo>
                  <a:lnTo>
                    <a:pt x="3397046" y="45847"/>
                  </a:lnTo>
                  <a:lnTo>
                    <a:pt x="3396894" y="45847"/>
                  </a:lnTo>
                  <a:lnTo>
                    <a:pt x="3397402" y="44958"/>
                  </a:lnTo>
                  <a:lnTo>
                    <a:pt x="3399066" y="42037"/>
                  </a:lnTo>
                  <a:lnTo>
                    <a:pt x="3399675" y="42037"/>
                  </a:lnTo>
                  <a:lnTo>
                    <a:pt x="3402825" y="44958"/>
                  </a:lnTo>
                  <a:lnTo>
                    <a:pt x="3403739" y="45847"/>
                  </a:lnTo>
                  <a:lnTo>
                    <a:pt x="3404146" y="46240"/>
                  </a:lnTo>
                  <a:lnTo>
                    <a:pt x="3404539" y="46609"/>
                  </a:lnTo>
                  <a:lnTo>
                    <a:pt x="3404539" y="37680"/>
                  </a:lnTo>
                  <a:lnTo>
                    <a:pt x="3404298" y="37465"/>
                  </a:lnTo>
                  <a:lnTo>
                    <a:pt x="3400602" y="37465"/>
                  </a:lnTo>
                  <a:lnTo>
                    <a:pt x="3400514" y="38100"/>
                  </a:lnTo>
                  <a:lnTo>
                    <a:pt x="3399929" y="38100"/>
                  </a:lnTo>
                  <a:lnTo>
                    <a:pt x="3397059" y="37465"/>
                  </a:lnTo>
                  <a:lnTo>
                    <a:pt x="3397135" y="39370"/>
                  </a:lnTo>
                  <a:lnTo>
                    <a:pt x="3397008" y="38100"/>
                  </a:lnTo>
                  <a:lnTo>
                    <a:pt x="3396754" y="37465"/>
                  </a:lnTo>
                  <a:lnTo>
                    <a:pt x="3397059" y="37465"/>
                  </a:lnTo>
                  <a:lnTo>
                    <a:pt x="3397516" y="37465"/>
                  </a:lnTo>
                  <a:lnTo>
                    <a:pt x="3398266" y="37211"/>
                  </a:lnTo>
                  <a:lnTo>
                    <a:pt x="3398101" y="37465"/>
                  </a:lnTo>
                  <a:lnTo>
                    <a:pt x="3400602" y="37465"/>
                  </a:lnTo>
                  <a:lnTo>
                    <a:pt x="3400679" y="36957"/>
                  </a:lnTo>
                  <a:lnTo>
                    <a:pt x="3399015" y="36957"/>
                  </a:lnTo>
                  <a:lnTo>
                    <a:pt x="3398431" y="36957"/>
                  </a:lnTo>
                  <a:lnTo>
                    <a:pt x="3399028" y="36068"/>
                  </a:lnTo>
                  <a:lnTo>
                    <a:pt x="3379863" y="36068"/>
                  </a:lnTo>
                  <a:lnTo>
                    <a:pt x="3379584" y="36322"/>
                  </a:lnTo>
                  <a:lnTo>
                    <a:pt x="3379457" y="36957"/>
                  </a:lnTo>
                  <a:lnTo>
                    <a:pt x="3379368" y="37465"/>
                  </a:lnTo>
                  <a:lnTo>
                    <a:pt x="3379241" y="38100"/>
                  </a:lnTo>
                  <a:lnTo>
                    <a:pt x="3379114" y="38735"/>
                  </a:lnTo>
                  <a:lnTo>
                    <a:pt x="3378847" y="39370"/>
                  </a:lnTo>
                  <a:lnTo>
                    <a:pt x="3378631" y="40132"/>
                  </a:lnTo>
                  <a:lnTo>
                    <a:pt x="3378352" y="39370"/>
                  </a:lnTo>
                  <a:lnTo>
                    <a:pt x="3378085" y="38735"/>
                  </a:lnTo>
                  <a:lnTo>
                    <a:pt x="3376980" y="38582"/>
                  </a:lnTo>
                  <a:lnTo>
                    <a:pt x="3376980" y="45974"/>
                  </a:lnTo>
                  <a:lnTo>
                    <a:pt x="3376790" y="46609"/>
                  </a:lnTo>
                  <a:lnTo>
                    <a:pt x="3375456" y="46609"/>
                  </a:lnTo>
                  <a:lnTo>
                    <a:pt x="3374847" y="46609"/>
                  </a:lnTo>
                  <a:lnTo>
                    <a:pt x="3376980" y="45974"/>
                  </a:lnTo>
                  <a:lnTo>
                    <a:pt x="3376980" y="38582"/>
                  </a:lnTo>
                  <a:lnTo>
                    <a:pt x="3373780" y="38138"/>
                  </a:lnTo>
                  <a:lnTo>
                    <a:pt x="3373780" y="46609"/>
                  </a:lnTo>
                  <a:lnTo>
                    <a:pt x="3371913" y="46609"/>
                  </a:lnTo>
                  <a:lnTo>
                    <a:pt x="3371913" y="44958"/>
                  </a:lnTo>
                  <a:lnTo>
                    <a:pt x="3372612" y="44958"/>
                  </a:lnTo>
                  <a:lnTo>
                    <a:pt x="3373780" y="46609"/>
                  </a:lnTo>
                  <a:lnTo>
                    <a:pt x="3373780" y="38138"/>
                  </a:lnTo>
                  <a:lnTo>
                    <a:pt x="3373526" y="38100"/>
                  </a:lnTo>
                  <a:lnTo>
                    <a:pt x="3370986" y="38100"/>
                  </a:lnTo>
                  <a:lnTo>
                    <a:pt x="3369119" y="36957"/>
                  </a:lnTo>
                  <a:lnTo>
                    <a:pt x="3368167" y="36957"/>
                  </a:lnTo>
                  <a:lnTo>
                    <a:pt x="3368090" y="36322"/>
                  </a:lnTo>
                  <a:lnTo>
                    <a:pt x="3368040" y="35814"/>
                  </a:lnTo>
                  <a:lnTo>
                    <a:pt x="3368192" y="36068"/>
                  </a:lnTo>
                  <a:lnTo>
                    <a:pt x="3379863" y="36068"/>
                  </a:lnTo>
                  <a:lnTo>
                    <a:pt x="3380397" y="35560"/>
                  </a:lnTo>
                  <a:lnTo>
                    <a:pt x="3368014" y="35560"/>
                  </a:lnTo>
                  <a:lnTo>
                    <a:pt x="3367887" y="35560"/>
                  </a:lnTo>
                  <a:lnTo>
                    <a:pt x="3366706" y="33655"/>
                  </a:lnTo>
                  <a:lnTo>
                    <a:pt x="3366973" y="33782"/>
                  </a:lnTo>
                  <a:lnTo>
                    <a:pt x="3383419" y="33782"/>
                  </a:lnTo>
                  <a:lnTo>
                    <a:pt x="3383686" y="33528"/>
                  </a:lnTo>
                  <a:lnTo>
                    <a:pt x="3366630" y="33528"/>
                  </a:lnTo>
                  <a:lnTo>
                    <a:pt x="3366452" y="33528"/>
                  </a:lnTo>
                  <a:lnTo>
                    <a:pt x="3365296" y="33020"/>
                  </a:lnTo>
                  <a:lnTo>
                    <a:pt x="3364433" y="32258"/>
                  </a:lnTo>
                  <a:lnTo>
                    <a:pt x="3363849" y="31750"/>
                  </a:lnTo>
                  <a:lnTo>
                    <a:pt x="3364446" y="31369"/>
                  </a:lnTo>
                  <a:lnTo>
                    <a:pt x="3365042" y="31369"/>
                  </a:lnTo>
                  <a:lnTo>
                    <a:pt x="3365563" y="31115"/>
                  </a:lnTo>
                  <a:lnTo>
                    <a:pt x="3365385" y="31115"/>
                  </a:lnTo>
                  <a:lnTo>
                    <a:pt x="3365728" y="30607"/>
                  </a:lnTo>
                  <a:lnTo>
                    <a:pt x="3366160" y="29845"/>
                  </a:lnTo>
                  <a:lnTo>
                    <a:pt x="3366681" y="29083"/>
                  </a:lnTo>
                  <a:lnTo>
                    <a:pt x="3367455" y="28194"/>
                  </a:lnTo>
                  <a:lnTo>
                    <a:pt x="3367176" y="28194"/>
                  </a:lnTo>
                  <a:lnTo>
                    <a:pt x="3366859" y="27940"/>
                  </a:lnTo>
                  <a:lnTo>
                    <a:pt x="3386747" y="27940"/>
                  </a:lnTo>
                  <a:lnTo>
                    <a:pt x="3387166" y="27432"/>
                  </a:lnTo>
                  <a:lnTo>
                    <a:pt x="3366236" y="27432"/>
                  </a:lnTo>
                  <a:lnTo>
                    <a:pt x="3366528" y="27686"/>
                  </a:lnTo>
                  <a:lnTo>
                    <a:pt x="3366211" y="27432"/>
                  </a:lnTo>
                  <a:lnTo>
                    <a:pt x="3366033" y="27432"/>
                  </a:lnTo>
                  <a:lnTo>
                    <a:pt x="3365982" y="27305"/>
                  </a:lnTo>
                  <a:lnTo>
                    <a:pt x="3365855" y="26670"/>
                  </a:lnTo>
                  <a:lnTo>
                    <a:pt x="3364928" y="25273"/>
                  </a:lnTo>
                  <a:lnTo>
                    <a:pt x="3363849" y="25717"/>
                  </a:lnTo>
                  <a:lnTo>
                    <a:pt x="3363849" y="31369"/>
                  </a:lnTo>
                  <a:lnTo>
                    <a:pt x="3363734" y="31661"/>
                  </a:lnTo>
                  <a:lnTo>
                    <a:pt x="3363633" y="31889"/>
                  </a:lnTo>
                  <a:lnTo>
                    <a:pt x="3363493" y="32258"/>
                  </a:lnTo>
                  <a:lnTo>
                    <a:pt x="3363049" y="32258"/>
                  </a:lnTo>
                  <a:lnTo>
                    <a:pt x="3363633" y="31889"/>
                  </a:lnTo>
                  <a:lnTo>
                    <a:pt x="3363633" y="31572"/>
                  </a:lnTo>
                  <a:lnTo>
                    <a:pt x="3363417" y="31369"/>
                  </a:lnTo>
                  <a:lnTo>
                    <a:pt x="3363849" y="31369"/>
                  </a:lnTo>
                  <a:lnTo>
                    <a:pt x="3363849" y="25717"/>
                  </a:lnTo>
                  <a:lnTo>
                    <a:pt x="3363353" y="25908"/>
                  </a:lnTo>
                  <a:lnTo>
                    <a:pt x="3360724" y="26670"/>
                  </a:lnTo>
                  <a:lnTo>
                    <a:pt x="3361080" y="26670"/>
                  </a:lnTo>
                  <a:lnTo>
                    <a:pt x="3359632" y="27432"/>
                  </a:lnTo>
                  <a:lnTo>
                    <a:pt x="3359315" y="27432"/>
                  </a:lnTo>
                  <a:lnTo>
                    <a:pt x="3359391" y="27305"/>
                  </a:lnTo>
                  <a:lnTo>
                    <a:pt x="3360229" y="25908"/>
                  </a:lnTo>
                  <a:lnTo>
                    <a:pt x="3360763" y="25273"/>
                  </a:lnTo>
                  <a:lnTo>
                    <a:pt x="3362515" y="24003"/>
                  </a:lnTo>
                  <a:lnTo>
                    <a:pt x="3361601" y="20447"/>
                  </a:lnTo>
                  <a:lnTo>
                    <a:pt x="3361486" y="19685"/>
                  </a:lnTo>
                  <a:lnTo>
                    <a:pt x="3361804" y="18923"/>
                  </a:lnTo>
                  <a:lnTo>
                    <a:pt x="3362121" y="18161"/>
                  </a:lnTo>
                  <a:lnTo>
                    <a:pt x="3362617" y="17145"/>
                  </a:lnTo>
                  <a:lnTo>
                    <a:pt x="3363391" y="16383"/>
                  </a:lnTo>
                  <a:lnTo>
                    <a:pt x="3362071" y="15240"/>
                  </a:lnTo>
                  <a:lnTo>
                    <a:pt x="3361982" y="14224"/>
                  </a:lnTo>
                  <a:lnTo>
                    <a:pt x="3361906" y="13335"/>
                  </a:lnTo>
                  <a:lnTo>
                    <a:pt x="3361779" y="13335"/>
                  </a:lnTo>
                  <a:lnTo>
                    <a:pt x="3359810" y="11557"/>
                  </a:lnTo>
                  <a:lnTo>
                    <a:pt x="3358972" y="10795"/>
                  </a:lnTo>
                  <a:lnTo>
                    <a:pt x="3358350" y="10795"/>
                  </a:lnTo>
                  <a:lnTo>
                    <a:pt x="3357448" y="10541"/>
                  </a:lnTo>
                  <a:lnTo>
                    <a:pt x="3355213" y="8128"/>
                  </a:lnTo>
                  <a:lnTo>
                    <a:pt x="3354133" y="7874"/>
                  </a:lnTo>
                  <a:lnTo>
                    <a:pt x="3350018" y="7874"/>
                  </a:lnTo>
                  <a:lnTo>
                    <a:pt x="3348037" y="9144"/>
                  </a:lnTo>
                  <a:lnTo>
                    <a:pt x="3346361" y="10795"/>
                  </a:lnTo>
                  <a:lnTo>
                    <a:pt x="3345269" y="11557"/>
                  </a:lnTo>
                  <a:lnTo>
                    <a:pt x="3344138" y="11430"/>
                  </a:lnTo>
                  <a:lnTo>
                    <a:pt x="3344024" y="11557"/>
                  </a:lnTo>
                  <a:lnTo>
                    <a:pt x="3342335" y="13335"/>
                  </a:lnTo>
                  <a:lnTo>
                    <a:pt x="3342195" y="13335"/>
                  </a:lnTo>
                  <a:lnTo>
                    <a:pt x="3342297" y="14224"/>
                  </a:lnTo>
                  <a:lnTo>
                    <a:pt x="3342424" y="15240"/>
                  </a:lnTo>
                  <a:lnTo>
                    <a:pt x="3342525" y="16129"/>
                  </a:lnTo>
                  <a:lnTo>
                    <a:pt x="3342640" y="17145"/>
                  </a:lnTo>
                  <a:lnTo>
                    <a:pt x="3342767" y="18161"/>
                  </a:lnTo>
                  <a:lnTo>
                    <a:pt x="3345421" y="20701"/>
                  </a:lnTo>
                  <a:lnTo>
                    <a:pt x="3346056" y="20701"/>
                  </a:lnTo>
                  <a:lnTo>
                    <a:pt x="3347059" y="20447"/>
                  </a:lnTo>
                  <a:lnTo>
                    <a:pt x="3348621" y="19062"/>
                  </a:lnTo>
                  <a:lnTo>
                    <a:pt x="3348520" y="20193"/>
                  </a:lnTo>
                  <a:lnTo>
                    <a:pt x="3348405" y="20447"/>
                  </a:lnTo>
                  <a:lnTo>
                    <a:pt x="3343605" y="21082"/>
                  </a:lnTo>
                  <a:lnTo>
                    <a:pt x="3344532" y="21082"/>
                  </a:lnTo>
                  <a:lnTo>
                    <a:pt x="3344405" y="21463"/>
                  </a:lnTo>
                  <a:lnTo>
                    <a:pt x="3342932" y="25908"/>
                  </a:lnTo>
                  <a:lnTo>
                    <a:pt x="3346361" y="28194"/>
                  </a:lnTo>
                  <a:lnTo>
                    <a:pt x="3346704" y="28194"/>
                  </a:lnTo>
                  <a:lnTo>
                    <a:pt x="3348431" y="31115"/>
                  </a:lnTo>
                  <a:lnTo>
                    <a:pt x="3352419" y="30607"/>
                  </a:lnTo>
                  <a:lnTo>
                    <a:pt x="3354120" y="30607"/>
                  </a:lnTo>
                  <a:lnTo>
                    <a:pt x="3355530" y="29845"/>
                  </a:lnTo>
                  <a:lnTo>
                    <a:pt x="3355251" y="29845"/>
                  </a:lnTo>
                  <a:lnTo>
                    <a:pt x="3355797" y="29083"/>
                  </a:lnTo>
                  <a:lnTo>
                    <a:pt x="3357283" y="29083"/>
                  </a:lnTo>
                  <a:lnTo>
                    <a:pt x="3355733" y="29845"/>
                  </a:lnTo>
                  <a:lnTo>
                    <a:pt x="3355975" y="29845"/>
                  </a:lnTo>
                  <a:lnTo>
                    <a:pt x="3355695" y="31369"/>
                  </a:lnTo>
                  <a:lnTo>
                    <a:pt x="3357499" y="32512"/>
                  </a:lnTo>
                  <a:lnTo>
                    <a:pt x="3356978" y="32512"/>
                  </a:lnTo>
                  <a:lnTo>
                    <a:pt x="3359848" y="33020"/>
                  </a:lnTo>
                  <a:lnTo>
                    <a:pt x="3358959" y="33020"/>
                  </a:lnTo>
                  <a:lnTo>
                    <a:pt x="3356699" y="34671"/>
                  </a:lnTo>
                  <a:lnTo>
                    <a:pt x="3356368" y="35179"/>
                  </a:lnTo>
                  <a:lnTo>
                    <a:pt x="3355670" y="36957"/>
                  </a:lnTo>
                  <a:lnTo>
                    <a:pt x="3355810" y="37465"/>
                  </a:lnTo>
                  <a:lnTo>
                    <a:pt x="3358197" y="42037"/>
                  </a:lnTo>
                  <a:lnTo>
                    <a:pt x="3357930" y="42037"/>
                  </a:lnTo>
                  <a:lnTo>
                    <a:pt x="3360102" y="43434"/>
                  </a:lnTo>
                  <a:lnTo>
                    <a:pt x="3361740" y="44196"/>
                  </a:lnTo>
                  <a:lnTo>
                    <a:pt x="3362795" y="44958"/>
                  </a:lnTo>
                  <a:lnTo>
                    <a:pt x="3363887" y="45847"/>
                  </a:lnTo>
                  <a:lnTo>
                    <a:pt x="3364103" y="45847"/>
                  </a:lnTo>
                  <a:lnTo>
                    <a:pt x="3364014" y="46609"/>
                  </a:lnTo>
                  <a:lnTo>
                    <a:pt x="3363976" y="46863"/>
                  </a:lnTo>
                  <a:lnTo>
                    <a:pt x="3363938" y="47117"/>
                  </a:lnTo>
                  <a:lnTo>
                    <a:pt x="3364534" y="47117"/>
                  </a:lnTo>
                  <a:lnTo>
                    <a:pt x="3365373" y="47498"/>
                  </a:lnTo>
                  <a:lnTo>
                    <a:pt x="3366922" y="48133"/>
                  </a:lnTo>
                  <a:lnTo>
                    <a:pt x="3368700" y="48895"/>
                  </a:lnTo>
                  <a:lnTo>
                    <a:pt x="3370567" y="48895"/>
                  </a:lnTo>
                  <a:lnTo>
                    <a:pt x="3370745" y="48768"/>
                  </a:lnTo>
                  <a:lnTo>
                    <a:pt x="3370948" y="48768"/>
                  </a:lnTo>
                  <a:lnTo>
                    <a:pt x="3371913" y="47244"/>
                  </a:lnTo>
                  <a:lnTo>
                    <a:pt x="3371913" y="47117"/>
                  </a:lnTo>
                  <a:lnTo>
                    <a:pt x="3374148" y="47117"/>
                  </a:lnTo>
                  <a:lnTo>
                    <a:pt x="3374428" y="47498"/>
                  </a:lnTo>
                  <a:lnTo>
                    <a:pt x="3374631" y="47498"/>
                  </a:lnTo>
                  <a:lnTo>
                    <a:pt x="3374987" y="47117"/>
                  </a:lnTo>
                  <a:lnTo>
                    <a:pt x="3376638" y="47117"/>
                  </a:lnTo>
                  <a:lnTo>
                    <a:pt x="3376130" y="48895"/>
                  </a:lnTo>
                  <a:lnTo>
                    <a:pt x="3375990" y="48895"/>
                  </a:lnTo>
                  <a:lnTo>
                    <a:pt x="3376472" y="51054"/>
                  </a:lnTo>
                  <a:lnTo>
                    <a:pt x="3380397" y="53213"/>
                  </a:lnTo>
                  <a:lnTo>
                    <a:pt x="3381667" y="53594"/>
                  </a:lnTo>
                  <a:lnTo>
                    <a:pt x="3384804" y="53594"/>
                  </a:lnTo>
                  <a:lnTo>
                    <a:pt x="3384854" y="57785"/>
                  </a:lnTo>
                  <a:lnTo>
                    <a:pt x="3386163" y="58547"/>
                  </a:lnTo>
                  <a:lnTo>
                    <a:pt x="3387623" y="59563"/>
                  </a:lnTo>
                  <a:lnTo>
                    <a:pt x="3388982" y="60325"/>
                  </a:lnTo>
                  <a:lnTo>
                    <a:pt x="3389096" y="57785"/>
                  </a:lnTo>
                  <a:lnTo>
                    <a:pt x="3388817" y="57785"/>
                  </a:lnTo>
                  <a:lnTo>
                    <a:pt x="3390823" y="56007"/>
                  </a:lnTo>
                  <a:lnTo>
                    <a:pt x="3403295" y="56007"/>
                  </a:lnTo>
                  <a:lnTo>
                    <a:pt x="3402533" y="59448"/>
                  </a:lnTo>
                  <a:lnTo>
                    <a:pt x="3403562" y="60794"/>
                  </a:lnTo>
                  <a:lnTo>
                    <a:pt x="3407372" y="61798"/>
                  </a:lnTo>
                  <a:lnTo>
                    <a:pt x="3408134" y="61404"/>
                  </a:lnTo>
                  <a:lnTo>
                    <a:pt x="3409416" y="60744"/>
                  </a:lnTo>
                  <a:lnTo>
                    <a:pt x="3409467" y="58585"/>
                  </a:lnTo>
                  <a:lnTo>
                    <a:pt x="3408007" y="56007"/>
                  </a:lnTo>
                  <a:lnTo>
                    <a:pt x="3410813" y="56007"/>
                  </a:lnTo>
                  <a:lnTo>
                    <a:pt x="3411410" y="57150"/>
                  </a:lnTo>
                  <a:lnTo>
                    <a:pt x="3411601" y="57785"/>
                  </a:lnTo>
                  <a:lnTo>
                    <a:pt x="3411664" y="58293"/>
                  </a:lnTo>
                  <a:lnTo>
                    <a:pt x="3412401" y="58928"/>
                  </a:lnTo>
                  <a:lnTo>
                    <a:pt x="3413976" y="59055"/>
                  </a:lnTo>
                  <a:lnTo>
                    <a:pt x="3414509" y="60071"/>
                  </a:lnTo>
                  <a:lnTo>
                    <a:pt x="3414611" y="59817"/>
                  </a:lnTo>
                  <a:lnTo>
                    <a:pt x="3414699" y="59563"/>
                  </a:lnTo>
                  <a:lnTo>
                    <a:pt x="3414865" y="59131"/>
                  </a:lnTo>
                  <a:lnTo>
                    <a:pt x="3415563" y="59182"/>
                  </a:lnTo>
                  <a:lnTo>
                    <a:pt x="3424059" y="59182"/>
                  </a:lnTo>
                  <a:lnTo>
                    <a:pt x="3424593" y="60325"/>
                  </a:lnTo>
                  <a:lnTo>
                    <a:pt x="3425164" y="60325"/>
                  </a:lnTo>
                  <a:lnTo>
                    <a:pt x="3427234" y="59817"/>
                  </a:lnTo>
                  <a:lnTo>
                    <a:pt x="3430117" y="59817"/>
                  </a:lnTo>
                  <a:lnTo>
                    <a:pt x="3430244" y="59563"/>
                  </a:lnTo>
                  <a:lnTo>
                    <a:pt x="3430498" y="59563"/>
                  </a:lnTo>
                  <a:lnTo>
                    <a:pt x="3430422" y="59817"/>
                  </a:lnTo>
                  <a:lnTo>
                    <a:pt x="3430346" y="60071"/>
                  </a:lnTo>
                  <a:lnTo>
                    <a:pt x="3430270" y="60325"/>
                  </a:lnTo>
                  <a:lnTo>
                    <a:pt x="3430041" y="61087"/>
                  </a:lnTo>
                  <a:lnTo>
                    <a:pt x="3430968" y="62357"/>
                  </a:lnTo>
                  <a:lnTo>
                    <a:pt x="3433661" y="62357"/>
                  </a:lnTo>
                  <a:lnTo>
                    <a:pt x="3434067" y="62230"/>
                  </a:lnTo>
                  <a:lnTo>
                    <a:pt x="3434613" y="62230"/>
                  </a:lnTo>
                  <a:lnTo>
                    <a:pt x="3435997" y="63500"/>
                  </a:lnTo>
                  <a:lnTo>
                    <a:pt x="3438550" y="64516"/>
                  </a:lnTo>
                  <a:lnTo>
                    <a:pt x="3440442" y="62992"/>
                  </a:lnTo>
                  <a:lnTo>
                    <a:pt x="3440569" y="62230"/>
                  </a:lnTo>
                  <a:lnTo>
                    <a:pt x="3441001" y="59563"/>
                  </a:lnTo>
                  <a:lnTo>
                    <a:pt x="3441065" y="59182"/>
                  </a:lnTo>
                  <a:lnTo>
                    <a:pt x="3440265" y="57785"/>
                  </a:lnTo>
                  <a:lnTo>
                    <a:pt x="3440646" y="57785"/>
                  </a:lnTo>
                  <a:lnTo>
                    <a:pt x="3439325" y="57150"/>
                  </a:lnTo>
                  <a:lnTo>
                    <a:pt x="3441941" y="57150"/>
                  </a:lnTo>
                  <a:lnTo>
                    <a:pt x="3443135" y="56007"/>
                  </a:lnTo>
                  <a:lnTo>
                    <a:pt x="3437534" y="56007"/>
                  </a:lnTo>
                  <a:lnTo>
                    <a:pt x="3437559" y="56769"/>
                  </a:lnTo>
                  <a:lnTo>
                    <a:pt x="3437305" y="56769"/>
                  </a:lnTo>
                  <a:lnTo>
                    <a:pt x="3437191" y="56007"/>
                  </a:lnTo>
                  <a:lnTo>
                    <a:pt x="3437534" y="56007"/>
                  </a:lnTo>
                  <a:lnTo>
                    <a:pt x="3437534" y="55753"/>
                  </a:lnTo>
                  <a:lnTo>
                    <a:pt x="3437090" y="55753"/>
                  </a:lnTo>
                  <a:lnTo>
                    <a:pt x="3437153" y="56007"/>
                  </a:lnTo>
                  <a:lnTo>
                    <a:pt x="3420732" y="56007"/>
                  </a:lnTo>
                  <a:lnTo>
                    <a:pt x="3420795" y="56769"/>
                  </a:lnTo>
                  <a:lnTo>
                    <a:pt x="3422954" y="56769"/>
                  </a:lnTo>
                  <a:lnTo>
                    <a:pt x="3423945" y="58928"/>
                  </a:lnTo>
                  <a:lnTo>
                    <a:pt x="3414941" y="58928"/>
                  </a:lnTo>
                  <a:lnTo>
                    <a:pt x="3415284" y="58039"/>
                  </a:lnTo>
                  <a:lnTo>
                    <a:pt x="3416249" y="56769"/>
                  </a:lnTo>
                  <a:lnTo>
                    <a:pt x="3416706" y="56769"/>
                  </a:lnTo>
                  <a:lnTo>
                    <a:pt x="3417417" y="56007"/>
                  </a:lnTo>
                  <a:lnTo>
                    <a:pt x="3410940" y="56007"/>
                  </a:lnTo>
                  <a:lnTo>
                    <a:pt x="3410928" y="55753"/>
                  </a:lnTo>
                  <a:lnTo>
                    <a:pt x="3407867" y="55753"/>
                  </a:lnTo>
                  <a:lnTo>
                    <a:pt x="3407575" y="54724"/>
                  </a:lnTo>
                  <a:lnTo>
                    <a:pt x="3406571" y="55156"/>
                  </a:lnTo>
                  <a:lnTo>
                    <a:pt x="3405695" y="55524"/>
                  </a:lnTo>
                  <a:lnTo>
                    <a:pt x="3404971" y="55079"/>
                  </a:lnTo>
                  <a:lnTo>
                    <a:pt x="3403460" y="55283"/>
                  </a:lnTo>
                  <a:lnTo>
                    <a:pt x="3403346" y="55753"/>
                  </a:lnTo>
                  <a:lnTo>
                    <a:pt x="3391230" y="55753"/>
                  </a:lnTo>
                  <a:lnTo>
                    <a:pt x="3395738" y="53594"/>
                  </a:lnTo>
                  <a:lnTo>
                    <a:pt x="3395510" y="53594"/>
                  </a:lnTo>
                  <a:lnTo>
                    <a:pt x="3395624" y="53213"/>
                  </a:lnTo>
                  <a:lnTo>
                    <a:pt x="3395738" y="52832"/>
                  </a:lnTo>
                  <a:lnTo>
                    <a:pt x="3395776" y="52705"/>
                  </a:lnTo>
                  <a:lnTo>
                    <a:pt x="3395954" y="52070"/>
                  </a:lnTo>
                  <a:lnTo>
                    <a:pt x="3395802" y="52070"/>
                  </a:lnTo>
                  <a:lnTo>
                    <a:pt x="3395751" y="51943"/>
                  </a:lnTo>
                  <a:lnTo>
                    <a:pt x="3395002" y="49657"/>
                  </a:lnTo>
                  <a:lnTo>
                    <a:pt x="3394976" y="48768"/>
                  </a:lnTo>
                  <a:lnTo>
                    <a:pt x="3395751" y="48768"/>
                  </a:lnTo>
                  <a:lnTo>
                    <a:pt x="3397313" y="48133"/>
                  </a:lnTo>
                  <a:lnTo>
                    <a:pt x="3395751" y="47117"/>
                  </a:lnTo>
                  <a:lnTo>
                    <a:pt x="3406368" y="47117"/>
                  </a:lnTo>
                  <a:lnTo>
                    <a:pt x="3406368" y="47498"/>
                  </a:lnTo>
                  <a:lnTo>
                    <a:pt x="3406762" y="48133"/>
                  </a:lnTo>
                  <a:lnTo>
                    <a:pt x="3406406" y="48133"/>
                  </a:lnTo>
                  <a:lnTo>
                    <a:pt x="3409289" y="49530"/>
                  </a:lnTo>
                  <a:lnTo>
                    <a:pt x="3410521" y="48895"/>
                  </a:lnTo>
                  <a:lnTo>
                    <a:pt x="3409010" y="51943"/>
                  </a:lnTo>
                  <a:lnTo>
                    <a:pt x="3408921" y="53213"/>
                  </a:lnTo>
                  <a:lnTo>
                    <a:pt x="3408756" y="53213"/>
                  </a:lnTo>
                  <a:lnTo>
                    <a:pt x="3410331" y="54483"/>
                  </a:lnTo>
                  <a:lnTo>
                    <a:pt x="3410915" y="54483"/>
                  </a:lnTo>
                  <a:lnTo>
                    <a:pt x="3410928" y="55753"/>
                  </a:lnTo>
                  <a:lnTo>
                    <a:pt x="3417951" y="55753"/>
                  </a:lnTo>
                  <a:lnTo>
                    <a:pt x="3417417" y="56007"/>
                  </a:lnTo>
                  <a:lnTo>
                    <a:pt x="3419132" y="56007"/>
                  </a:lnTo>
                  <a:lnTo>
                    <a:pt x="3420656" y="56007"/>
                  </a:lnTo>
                  <a:lnTo>
                    <a:pt x="3419297" y="55892"/>
                  </a:lnTo>
                  <a:lnTo>
                    <a:pt x="3420656" y="56007"/>
                  </a:lnTo>
                  <a:lnTo>
                    <a:pt x="3420719" y="55753"/>
                  </a:lnTo>
                  <a:lnTo>
                    <a:pt x="3419475" y="55753"/>
                  </a:lnTo>
                  <a:lnTo>
                    <a:pt x="3420186" y="55245"/>
                  </a:lnTo>
                  <a:lnTo>
                    <a:pt x="3419983" y="55245"/>
                  </a:lnTo>
                  <a:lnTo>
                    <a:pt x="3420326" y="54737"/>
                  </a:lnTo>
                  <a:lnTo>
                    <a:pt x="3420986" y="55245"/>
                  </a:lnTo>
                  <a:lnTo>
                    <a:pt x="3420681" y="55245"/>
                  </a:lnTo>
                  <a:lnTo>
                    <a:pt x="3420719" y="55753"/>
                  </a:lnTo>
                  <a:lnTo>
                    <a:pt x="3437090" y="55753"/>
                  </a:lnTo>
                  <a:lnTo>
                    <a:pt x="3436950" y="55245"/>
                  </a:lnTo>
                  <a:lnTo>
                    <a:pt x="3436670" y="54483"/>
                  </a:lnTo>
                  <a:lnTo>
                    <a:pt x="3436150" y="53594"/>
                  </a:lnTo>
                  <a:lnTo>
                    <a:pt x="3433178" y="53594"/>
                  </a:lnTo>
                  <a:lnTo>
                    <a:pt x="3432810" y="52705"/>
                  </a:lnTo>
                  <a:lnTo>
                    <a:pt x="3432492" y="51943"/>
                  </a:lnTo>
                  <a:lnTo>
                    <a:pt x="3429419" y="51943"/>
                  </a:lnTo>
                  <a:lnTo>
                    <a:pt x="3429444" y="52705"/>
                  </a:lnTo>
                  <a:lnTo>
                    <a:pt x="3428428" y="51689"/>
                  </a:lnTo>
                  <a:lnTo>
                    <a:pt x="3429000" y="51943"/>
                  </a:lnTo>
                  <a:lnTo>
                    <a:pt x="3429419" y="51943"/>
                  </a:lnTo>
                  <a:lnTo>
                    <a:pt x="3429724" y="51435"/>
                  </a:lnTo>
                  <a:lnTo>
                    <a:pt x="3428187" y="51435"/>
                  </a:lnTo>
                  <a:lnTo>
                    <a:pt x="3427882" y="51435"/>
                  </a:lnTo>
                  <a:lnTo>
                    <a:pt x="3425647" y="50419"/>
                  </a:lnTo>
                  <a:lnTo>
                    <a:pt x="3428568" y="50419"/>
                  </a:lnTo>
                  <a:lnTo>
                    <a:pt x="3431222" y="50165"/>
                  </a:lnTo>
                  <a:lnTo>
                    <a:pt x="3430422" y="50165"/>
                  </a:lnTo>
                  <a:lnTo>
                    <a:pt x="3435337" y="49911"/>
                  </a:lnTo>
                  <a:lnTo>
                    <a:pt x="3435083" y="50165"/>
                  </a:lnTo>
                  <a:lnTo>
                    <a:pt x="3443427" y="50165"/>
                  </a:lnTo>
                  <a:lnTo>
                    <a:pt x="3444354" y="49657"/>
                  </a:lnTo>
                  <a:lnTo>
                    <a:pt x="3440265" y="49657"/>
                  </a:lnTo>
                  <a:lnTo>
                    <a:pt x="3437915" y="49657"/>
                  </a:lnTo>
                  <a:lnTo>
                    <a:pt x="3438017" y="49530"/>
                  </a:lnTo>
                  <a:lnTo>
                    <a:pt x="3438563" y="48895"/>
                  </a:lnTo>
                  <a:lnTo>
                    <a:pt x="3438677" y="48768"/>
                  </a:lnTo>
                  <a:lnTo>
                    <a:pt x="3439223" y="48133"/>
                  </a:lnTo>
                  <a:lnTo>
                    <a:pt x="3439655" y="47498"/>
                  </a:lnTo>
                  <a:lnTo>
                    <a:pt x="3439655" y="47117"/>
                  </a:lnTo>
                  <a:lnTo>
                    <a:pt x="3440760" y="47117"/>
                  </a:lnTo>
                  <a:lnTo>
                    <a:pt x="3443859" y="47117"/>
                  </a:lnTo>
                  <a:lnTo>
                    <a:pt x="3443909" y="47498"/>
                  </a:lnTo>
                  <a:lnTo>
                    <a:pt x="3443998" y="48133"/>
                  </a:lnTo>
                  <a:lnTo>
                    <a:pt x="3444163" y="48895"/>
                  </a:lnTo>
                  <a:lnTo>
                    <a:pt x="3444354" y="49657"/>
                  </a:lnTo>
                  <a:lnTo>
                    <a:pt x="3449142" y="49657"/>
                  </a:lnTo>
                  <a:lnTo>
                    <a:pt x="3449243" y="49530"/>
                  </a:lnTo>
                  <a:lnTo>
                    <a:pt x="3449828" y="48768"/>
                  </a:lnTo>
                  <a:lnTo>
                    <a:pt x="3450653" y="48133"/>
                  </a:lnTo>
                  <a:lnTo>
                    <a:pt x="3449040" y="46609"/>
                  </a:lnTo>
                  <a:lnTo>
                    <a:pt x="3449193" y="46609"/>
                  </a:lnTo>
                  <a:lnTo>
                    <a:pt x="3449320" y="45847"/>
                  </a:lnTo>
                  <a:lnTo>
                    <a:pt x="3448558" y="44589"/>
                  </a:lnTo>
                  <a:lnTo>
                    <a:pt x="3448342" y="44196"/>
                  </a:lnTo>
                  <a:lnTo>
                    <a:pt x="3444722" y="44196"/>
                  </a:lnTo>
                  <a:lnTo>
                    <a:pt x="3444722" y="44958"/>
                  </a:lnTo>
                  <a:lnTo>
                    <a:pt x="3444227" y="45847"/>
                  </a:lnTo>
                  <a:lnTo>
                    <a:pt x="3441801" y="45847"/>
                  </a:lnTo>
                  <a:lnTo>
                    <a:pt x="3441585" y="44958"/>
                  </a:lnTo>
                  <a:lnTo>
                    <a:pt x="3444722" y="44958"/>
                  </a:lnTo>
                  <a:lnTo>
                    <a:pt x="3444722" y="44196"/>
                  </a:lnTo>
                  <a:lnTo>
                    <a:pt x="3440531" y="44196"/>
                  </a:lnTo>
                  <a:lnTo>
                    <a:pt x="3439757" y="44196"/>
                  </a:lnTo>
                  <a:lnTo>
                    <a:pt x="3439871" y="42037"/>
                  </a:lnTo>
                  <a:lnTo>
                    <a:pt x="3440061" y="40728"/>
                  </a:lnTo>
                  <a:lnTo>
                    <a:pt x="3439884" y="40589"/>
                  </a:lnTo>
                  <a:lnTo>
                    <a:pt x="3440099" y="40728"/>
                  </a:lnTo>
                  <a:lnTo>
                    <a:pt x="3442449" y="42672"/>
                  </a:lnTo>
                  <a:lnTo>
                    <a:pt x="3444354" y="43180"/>
                  </a:lnTo>
                  <a:lnTo>
                    <a:pt x="3447618" y="40132"/>
                  </a:lnTo>
                  <a:lnTo>
                    <a:pt x="3448202" y="40132"/>
                  </a:lnTo>
                  <a:lnTo>
                    <a:pt x="3449231" y="42037"/>
                  </a:lnTo>
                  <a:lnTo>
                    <a:pt x="3450526" y="40728"/>
                  </a:lnTo>
                  <a:lnTo>
                    <a:pt x="3450983" y="40728"/>
                  </a:lnTo>
                  <a:lnTo>
                    <a:pt x="3453803" y="39370"/>
                  </a:lnTo>
                  <a:lnTo>
                    <a:pt x="3453600" y="39370"/>
                  </a:lnTo>
                  <a:lnTo>
                    <a:pt x="3453854" y="38735"/>
                  </a:lnTo>
                  <a:lnTo>
                    <a:pt x="3454362" y="37465"/>
                  </a:lnTo>
                  <a:close/>
                </a:path>
                <a:path w="3480435" h="419100">
                  <a:moveTo>
                    <a:pt x="3454768" y="36957"/>
                  </a:moveTo>
                  <a:lnTo>
                    <a:pt x="3454425" y="36068"/>
                  </a:lnTo>
                  <a:lnTo>
                    <a:pt x="3422091" y="36068"/>
                  </a:lnTo>
                  <a:lnTo>
                    <a:pt x="3422065" y="36322"/>
                  </a:lnTo>
                  <a:lnTo>
                    <a:pt x="3420732" y="36322"/>
                  </a:lnTo>
                  <a:lnTo>
                    <a:pt x="3420795" y="36068"/>
                  </a:lnTo>
                  <a:lnTo>
                    <a:pt x="3413620" y="36068"/>
                  </a:lnTo>
                  <a:lnTo>
                    <a:pt x="3413607" y="36322"/>
                  </a:lnTo>
                  <a:lnTo>
                    <a:pt x="3413391" y="36322"/>
                  </a:lnTo>
                  <a:lnTo>
                    <a:pt x="3414458" y="36957"/>
                  </a:lnTo>
                  <a:lnTo>
                    <a:pt x="3418700" y="36957"/>
                  </a:lnTo>
                  <a:lnTo>
                    <a:pt x="3419779" y="36880"/>
                  </a:lnTo>
                  <a:lnTo>
                    <a:pt x="3419640" y="36957"/>
                  </a:lnTo>
                  <a:lnTo>
                    <a:pt x="3418421" y="37465"/>
                  </a:lnTo>
                  <a:lnTo>
                    <a:pt x="3424745" y="37465"/>
                  </a:lnTo>
                  <a:lnTo>
                    <a:pt x="3424631" y="36957"/>
                  </a:lnTo>
                  <a:lnTo>
                    <a:pt x="3421977" y="36957"/>
                  </a:lnTo>
                  <a:lnTo>
                    <a:pt x="3422002" y="36703"/>
                  </a:lnTo>
                  <a:lnTo>
                    <a:pt x="3424529" y="36512"/>
                  </a:lnTo>
                  <a:lnTo>
                    <a:pt x="3424631" y="36957"/>
                  </a:lnTo>
                  <a:lnTo>
                    <a:pt x="3454768" y="36957"/>
                  </a:lnTo>
                  <a:close/>
                </a:path>
                <a:path w="3480435" h="419100">
                  <a:moveTo>
                    <a:pt x="3460013" y="33782"/>
                  </a:moveTo>
                  <a:lnTo>
                    <a:pt x="3455873" y="33782"/>
                  </a:lnTo>
                  <a:lnTo>
                    <a:pt x="3457511" y="34163"/>
                  </a:lnTo>
                  <a:lnTo>
                    <a:pt x="3458553" y="34163"/>
                  </a:lnTo>
                  <a:lnTo>
                    <a:pt x="3460013" y="33782"/>
                  </a:lnTo>
                  <a:close/>
                </a:path>
                <a:path w="3480435" h="419100">
                  <a:moveTo>
                    <a:pt x="3462655" y="38582"/>
                  </a:moveTo>
                  <a:lnTo>
                    <a:pt x="3462197" y="37553"/>
                  </a:lnTo>
                  <a:lnTo>
                    <a:pt x="3462109" y="37299"/>
                  </a:lnTo>
                  <a:lnTo>
                    <a:pt x="3461093" y="36880"/>
                  </a:lnTo>
                  <a:lnTo>
                    <a:pt x="3460089" y="36499"/>
                  </a:lnTo>
                  <a:lnTo>
                    <a:pt x="3460419" y="36118"/>
                  </a:lnTo>
                  <a:lnTo>
                    <a:pt x="3460699" y="35699"/>
                  </a:lnTo>
                  <a:lnTo>
                    <a:pt x="3459988" y="35293"/>
                  </a:lnTo>
                  <a:lnTo>
                    <a:pt x="3459492" y="35648"/>
                  </a:lnTo>
                  <a:lnTo>
                    <a:pt x="3459086" y="35979"/>
                  </a:lnTo>
                  <a:lnTo>
                    <a:pt x="3459289" y="36093"/>
                  </a:lnTo>
                  <a:lnTo>
                    <a:pt x="3458591" y="36004"/>
                  </a:lnTo>
                  <a:lnTo>
                    <a:pt x="3458057" y="35852"/>
                  </a:lnTo>
                  <a:lnTo>
                    <a:pt x="3458489" y="37655"/>
                  </a:lnTo>
                  <a:lnTo>
                    <a:pt x="3457359" y="39560"/>
                  </a:lnTo>
                  <a:lnTo>
                    <a:pt x="3458692" y="41148"/>
                  </a:lnTo>
                  <a:lnTo>
                    <a:pt x="3459162" y="42278"/>
                  </a:lnTo>
                  <a:lnTo>
                    <a:pt x="3460724" y="41516"/>
                  </a:lnTo>
                  <a:lnTo>
                    <a:pt x="3461753" y="41021"/>
                  </a:lnTo>
                  <a:lnTo>
                    <a:pt x="3462655" y="38582"/>
                  </a:lnTo>
                  <a:close/>
                </a:path>
                <a:path w="3480435" h="419100">
                  <a:moveTo>
                    <a:pt x="3462845" y="31115"/>
                  </a:moveTo>
                  <a:lnTo>
                    <a:pt x="3414293" y="31115"/>
                  </a:lnTo>
                  <a:lnTo>
                    <a:pt x="3413658" y="32258"/>
                  </a:lnTo>
                  <a:lnTo>
                    <a:pt x="3413633" y="35560"/>
                  </a:lnTo>
                  <a:lnTo>
                    <a:pt x="3420910" y="35560"/>
                  </a:lnTo>
                  <a:lnTo>
                    <a:pt x="3420999" y="35179"/>
                  </a:lnTo>
                  <a:lnTo>
                    <a:pt x="3421113" y="34671"/>
                  </a:lnTo>
                  <a:lnTo>
                    <a:pt x="3422015" y="35560"/>
                  </a:lnTo>
                  <a:lnTo>
                    <a:pt x="3420910" y="35560"/>
                  </a:lnTo>
                  <a:lnTo>
                    <a:pt x="3420795" y="36068"/>
                  </a:lnTo>
                  <a:lnTo>
                    <a:pt x="3422091" y="36068"/>
                  </a:lnTo>
                  <a:lnTo>
                    <a:pt x="3422154" y="35560"/>
                  </a:lnTo>
                  <a:lnTo>
                    <a:pt x="3454235" y="35560"/>
                  </a:lnTo>
                  <a:lnTo>
                    <a:pt x="3453892" y="34671"/>
                  </a:lnTo>
                  <a:lnTo>
                    <a:pt x="3453688" y="34163"/>
                  </a:lnTo>
                  <a:lnTo>
                    <a:pt x="3453523" y="33782"/>
                  </a:lnTo>
                  <a:lnTo>
                    <a:pt x="3455873" y="33782"/>
                  </a:lnTo>
                  <a:lnTo>
                    <a:pt x="3454819" y="33528"/>
                  </a:lnTo>
                  <a:lnTo>
                    <a:pt x="3454146" y="33655"/>
                  </a:lnTo>
                  <a:lnTo>
                    <a:pt x="3454768" y="33528"/>
                  </a:lnTo>
                  <a:lnTo>
                    <a:pt x="3461004" y="33528"/>
                  </a:lnTo>
                  <a:lnTo>
                    <a:pt x="3462845" y="31115"/>
                  </a:lnTo>
                  <a:close/>
                </a:path>
                <a:path w="3480435" h="419100">
                  <a:moveTo>
                    <a:pt x="3468509" y="31407"/>
                  </a:moveTo>
                  <a:lnTo>
                    <a:pt x="3467544" y="30797"/>
                  </a:lnTo>
                  <a:lnTo>
                    <a:pt x="3466769" y="31534"/>
                  </a:lnTo>
                  <a:lnTo>
                    <a:pt x="3465919" y="31610"/>
                  </a:lnTo>
                  <a:lnTo>
                    <a:pt x="3466071" y="31927"/>
                  </a:lnTo>
                  <a:lnTo>
                    <a:pt x="3466147" y="32359"/>
                  </a:lnTo>
                  <a:lnTo>
                    <a:pt x="3467023" y="33058"/>
                  </a:lnTo>
                  <a:lnTo>
                    <a:pt x="3467722" y="33286"/>
                  </a:lnTo>
                  <a:lnTo>
                    <a:pt x="3468230" y="32359"/>
                  </a:lnTo>
                  <a:lnTo>
                    <a:pt x="3468306" y="31978"/>
                  </a:lnTo>
                  <a:lnTo>
                    <a:pt x="3468509" y="31407"/>
                  </a:lnTo>
                  <a:close/>
                </a:path>
                <a:path w="3480435" h="419100">
                  <a:moveTo>
                    <a:pt x="3475304" y="20701"/>
                  </a:moveTo>
                  <a:lnTo>
                    <a:pt x="3475177" y="20447"/>
                  </a:lnTo>
                  <a:lnTo>
                    <a:pt x="3475050" y="20193"/>
                  </a:lnTo>
                  <a:lnTo>
                    <a:pt x="3474809" y="19685"/>
                  </a:lnTo>
                  <a:lnTo>
                    <a:pt x="3436493" y="19685"/>
                  </a:lnTo>
                  <a:lnTo>
                    <a:pt x="3435934" y="19685"/>
                  </a:lnTo>
                  <a:lnTo>
                    <a:pt x="3433432" y="19685"/>
                  </a:lnTo>
                  <a:lnTo>
                    <a:pt x="3432733" y="18923"/>
                  </a:lnTo>
                  <a:lnTo>
                    <a:pt x="3429190" y="18923"/>
                  </a:lnTo>
                  <a:lnTo>
                    <a:pt x="3428542" y="18161"/>
                  </a:lnTo>
                  <a:lnTo>
                    <a:pt x="3427882" y="17145"/>
                  </a:lnTo>
                  <a:lnTo>
                    <a:pt x="3426828" y="15367"/>
                  </a:lnTo>
                  <a:lnTo>
                    <a:pt x="3425152" y="17145"/>
                  </a:lnTo>
                  <a:lnTo>
                    <a:pt x="3424885" y="17145"/>
                  </a:lnTo>
                  <a:lnTo>
                    <a:pt x="3423869" y="16268"/>
                  </a:lnTo>
                  <a:lnTo>
                    <a:pt x="3423767" y="18923"/>
                  </a:lnTo>
                  <a:lnTo>
                    <a:pt x="3422929" y="18923"/>
                  </a:lnTo>
                  <a:lnTo>
                    <a:pt x="3420478" y="17411"/>
                  </a:lnTo>
                  <a:lnTo>
                    <a:pt x="3419652" y="18923"/>
                  </a:lnTo>
                  <a:lnTo>
                    <a:pt x="3419437" y="19316"/>
                  </a:lnTo>
                  <a:lnTo>
                    <a:pt x="3419246" y="19685"/>
                  </a:lnTo>
                  <a:lnTo>
                    <a:pt x="3423729" y="19685"/>
                  </a:lnTo>
                  <a:lnTo>
                    <a:pt x="3423742" y="19431"/>
                  </a:lnTo>
                  <a:lnTo>
                    <a:pt x="3424148" y="19685"/>
                  </a:lnTo>
                  <a:lnTo>
                    <a:pt x="3429520" y="19685"/>
                  </a:lnTo>
                  <a:lnTo>
                    <a:pt x="3429330" y="20193"/>
                  </a:lnTo>
                  <a:lnTo>
                    <a:pt x="3434892" y="20193"/>
                  </a:lnTo>
                  <a:lnTo>
                    <a:pt x="3435693" y="19939"/>
                  </a:lnTo>
                  <a:lnTo>
                    <a:pt x="3433280" y="22479"/>
                  </a:lnTo>
                  <a:lnTo>
                    <a:pt x="3433267" y="27940"/>
                  </a:lnTo>
                  <a:lnTo>
                    <a:pt x="3433203" y="28194"/>
                  </a:lnTo>
                  <a:lnTo>
                    <a:pt x="3432873" y="29083"/>
                  </a:lnTo>
                  <a:lnTo>
                    <a:pt x="3432556" y="29845"/>
                  </a:lnTo>
                  <a:lnTo>
                    <a:pt x="3431933" y="29845"/>
                  </a:lnTo>
                  <a:lnTo>
                    <a:pt x="3429241" y="27940"/>
                  </a:lnTo>
                  <a:lnTo>
                    <a:pt x="3433140" y="27940"/>
                  </a:lnTo>
                  <a:lnTo>
                    <a:pt x="3433267" y="27940"/>
                  </a:lnTo>
                  <a:lnTo>
                    <a:pt x="3433267" y="22491"/>
                  </a:lnTo>
                  <a:lnTo>
                    <a:pt x="3430625" y="24384"/>
                  </a:lnTo>
                  <a:lnTo>
                    <a:pt x="3430346" y="24384"/>
                  </a:lnTo>
                  <a:lnTo>
                    <a:pt x="3432733" y="27432"/>
                  </a:lnTo>
                  <a:lnTo>
                    <a:pt x="3428530" y="27432"/>
                  </a:lnTo>
                  <a:lnTo>
                    <a:pt x="3428936" y="27736"/>
                  </a:lnTo>
                  <a:lnTo>
                    <a:pt x="3427450" y="26670"/>
                  </a:lnTo>
                  <a:lnTo>
                    <a:pt x="3427717" y="26670"/>
                  </a:lnTo>
                  <a:lnTo>
                    <a:pt x="3427158" y="25273"/>
                  </a:lnTo>
                  <a:lnTo>
                    <a:pt x="3427361" y="25273"/>
                  </a:lnTo>
                  <a:lnTo>
                    <a:pt x="3429330" y="20193"/>
                  </a:lnTo>
                  <a:lnTo>
                    <a:pt x="3418167" y="20193"/>
                  </a:lnTo>
                  <a:lnTo>
                    <a:pt x="3418827" y="19685"/>
                  </a:lnTo>
                  <a:lnTo>
                    <a:pt x="3401872" y="19685"/>
                  </a:lnTo>
                  <a:lnTo>
                    <a:pt x="3399777" y="15494"/>
                  </a:lnTo>
                  <a:lnTo>
                    <a:pt x="3399002" y="15494"/>
                  </a:lnTo>
                  <a:lnTo>
                    <a:pt x="3394773" y="14859"/>
                  </a:lnTo>
                  <a:lnTo>
                    <a:pt x="3391789" y="18161"/>
                  </a:lnTo>
                  <a:lnTo>
                    <a:pt x="3390138" y="18161"/>
                  </a:lnTo>
                  <a:lnTo>
                    <a:pt x="3387242" y="21082"/>
                  </a:lnTo>
                  <a:lnTo>
                    <a:pt x="3387496" y="21082"/>
                  </a:lnTo>
                  <a:lnTo>
                    <a:pt x="3389058" y="22733"/>
                  </a:lnTo>
                  <a:lnTo>
                    <a:pt x="3387407" y="25908"/>
                  </a:lnTo>
                  <a:lnTo>
                    <a:pt x="3387306" y="26670"/>
                  </a:lnTo>
                  <a:lnTo>
                    <a:pt x="3387191" y="27305"/>
                  </a:lnTo>
                  <a:lnTo>
                    <a:pt x="3387166" y="27432"/>
                  </a:lnTo>
                  <a:lnTo>
                    <a:pt x="3393033" y="27432"/>
                  </a:lnTo>
                  <a:lnTo>
                    <a:pt x="3392995" y="27305"/>
                  </a:lnTo>
                  <a:lnTo>
                    <a:pt x="3392132" y="25908"/>
                  </a:lnTo>
                  <a:lnTo>
                    <a:pt x="3395091" y="25908"/>
                  </a:lnTo>
                  <a:lnTo>
                    <a:pt x="3396119" y="24638"/>
                  </a:lnTo>
                  <a:lnTo>
                    <a:pt x="3398583" y="25908"/>
                  </a:lnTo>
                  <a:lnTo>
                    <a:pt x="3398926" y="25908"/>
                  </a:lnTo>
                  <a:lnTo>
                    <a:pt x="3399802" y="27432"/>
                  </a:lnTo>
                  <a:lnTo>
                    <a:pt x="3401606" y="27432"/>
                  </a:lnTo>
                  <a:lnTo>
                    <a:pt x="3403473" y="26809"/>
                  </a:lnTo>
                  <a:lnTo>
                    <a:pt x="3402965" y="27432"/>
                  </a:lnTo>
                  <a:lnTo>
                    <a:pt x="3411969" y="27432"/>
                  </a:lnTo>
                  <a:lnTo>
                    <a:pt x="3411702" y="26670"/>
                  </a:lnTo>
                  <a:lnTo>
                    <a:pt x="3410851" y="24384"/>
                  </a:lnTo>
                  <a:lnTo>
                    <a:pt x="3410394" y="23114"/>
                  </a:lnTo>
                  <a:lnTo>
                    <a:pt x="3407448" y="22098"/>
                  </a:lnTo>
                  <a:lnTo>
                    <a:pt x="3406178" y="22098"/>
                  </a:lnTo>
                  <a:lnTo>
                    <a:pt x="3404717" y="22479"/>
                  </a:lnTo>
                  <a:lnTo>
                    <a:pt x="3404666" y="23114"/>
                  </a:lnTo>
                  <a:lnTo>
                    <a:pt x="3404260" y="22098"/>
                  </a:lnTo>
                  <a:lnTo>
                    <a:pt x="3403968" y="21082"/>
                  </a:lnTo>
                  <a:lnTo>
                    <a:pt x="3402444" y="20193"/>
                  </a:lnTo>
                  <a:lnTo>
                    <a:pt x="3402126" y="20193"/>
                  </a:lnTo>
                  <a:lnTo>
                    <a:pt x="3401987" y="19939"/>
                  </a:lnTo>
                  <a:lnTo>
                    <a:pt x="3402444" y="20193"/>
                  </a:lnTo>
                  <a:lnTo>
                    <a:pt x="3417036" y="20193"/>
                  </a:lnTo>
                  <a:lnTo>
                    <a:pt x="3415690" y="20447"/>
                  </a:lnTo>
                  <a:lnTo>
                    <a:pt x="3413290" y="22733"/>
                  </a:lnTo>
                  <a:lnTo>
                    <a:pt x="3413074" y="22733"/>
                  </a:lnTo>
                  <a:lnTo>
                    <a:pt x="3414128" y="24384"/>
                  </a:lnTo>
                  <a:lnTo>
                    <a:pt x="3414039" y="26670"/>
                  </a:lnTo>
                  <a:lnTo>
                    <a:pt x="3413988" y="27305"/>
                  </a:lnTo>
                  <a:lnTo>
                    <a:pt x="3414560" y="27305"/>
                  </a:lnTo>
                  <a:lnTo>
                    <a:pt x="3414839" y="27432"/>
                  </a:lnTo>
                  <a:lnTo>
                    <a:pt x="3412185" y="27432"/>
                  </a:lnTo>
                  <a:lnTo>
                    <a:pt x="3412071" y="27686"/>
                  </a:lnTo>
                  <a:lnTo>
                    <a:pt x="3412159" y="27940"/>
                  </a:lnTo>
                  <a:lnTo>
                    <a:pt x="3415398" y="27940"/>
                  </a:lnTo>
                  <a:lnTo>
                    <a:pt x="3416681" y="29083"/>
                  </a:lnTo>
                  <a:lnTo>
                    <a:pt x="3415080" y="29083"/>
                  </a:lnTo>
                  <a:lnTo>
                    <a:pt x="3414547" y="30607"/>
                  </a:lnTo>
                  <a:lnTo>
                    <a:pt x="3411740" y="30607"/>
                  </a:lnTo>
                  <a:lnTo>
                    <a:pt x="3411651" y="31115"/>
                  </a:lnTo>
                  <a:lnTo>
                    <a:pt x="3414293" y="31115"/>
                  </a:lnTo>
                  <a:lnTo>
                    <a:pt x="3414572" y="30607"/>
                  </a:lnTo>
                  <a:lnTo>
                    <a:pt x="3432162" y="30607"/>
                  </a:lnTo>
                  <a:lnTo>
                    <a:pt x="3432810" y="30607"/>
                  </a:lnTo>
                  <a:lnTo>
                    <a:pt x="3463226" y="30607"/>
                  </a:lnTo>
                  <a:lnTo>
                    <a:pt x="3463810" y="29845"/>
                  </a:lnTo>
                  <a:lnTo>
                    <a:pt x="3465830" y="29845"/>
                  </a:lnTo>
                  <a:lnTo>
                    <a:pt x="3467443" y="28079"/>
                  </a:lnTo>
                  <a:lnTo>
                    <a:pt x="3467735" y="28194"/>
                  </a:lnTo>
                  <a:lnTo>
                    <a:pt x="3468903" y="28702"/>
                  </a:lnTo>
                  <a:lnTo>
                    <a:pt x="3468801" y="28194"/>
                  </a:lnTo>
                  <a:lnTo>
                    <a:pt x="3468751" y="27940"/>
                  </a:lnTo>
                  <a:lnTo>
                    <a:pt x="3468624" y="27305"/>
                  </a:lnTo>
                  <a:lnTo>
                    <a:pt x="3468509" y="26670"/>
                  </a:lnTo>
                  <a:lnTo>
                    <a:pt x="3468205" y="26670"/>
                  </a:lnTo>
                  <a:lnTo>
                    <a:pt x="3469551" y="25273"/>
                  </a:lnTo>
                  <a:lnTo>
                    <a:pt x="3469246" y="25273"/>
                  </a:lnTo>
                  <a:lnTo>
                    <a:pt x="3469157" y="24892"/>
                  </a:lnTo>
                  <a:lnTo>
                    <a:pt x="3469030" y="24384"/>
                  </a:lnTo>
                  <a:lnTo>
                    <a:pt x="3467570" y="23495"/>
                  </a:lnTo>
                  <a:lnTo>
                    <a:pt x="3468459" y="23495"/>
                  </a:lnTo>
                  <a:lnTo>
                    <a:pt x="3469627" y="23114"/>
                  </a:lnTo>
                  <a:lnTo>
                    <a:pt x="3469297" y="23114"/>
                  </a:lnTo>
                  <a:lnTo>
                    <a:pt x="3470325" y="21082"/>
                  </a:lnTo>
                  <a:lnTo>
                    <a:pt x="3470567" y="21082"/>
                  </a:lnTo>
                  <a:lnTo>
                    <a:pt x="3471087" y="21463"/>
                  </a:lnTo>
                  <a:lnTo>
                    <a:pt x="3472713" y="21082"/>
                  </a:lnTo>
                  <a:lnTo>
                    <a:pt x="3472218" y="21082"/>
                  </a:lnTo>
                  <a:lnTo>
                    <a:pt x="3475304" y="20701"/>
                  </a:lnTo>
                  <a:close/>
                </a:path>
                <a:path w="3480435" h="419100">
                  <a:moveTo>
                    <a:pt x="3477488" y="25107"/>
                  </a:moveTo>
                  <a:lnTo>
                    <a:pt x="3477183" y="25107"/>
                  </a:lnTo>
                  <a:lnTo>
                    <a:pt x="3476866" y="25082"/>
                  </a:lnTo>
                  <a:lnTo>
                    <a:pt x="3476561" y="25082"/>
                  </a:lnTo>
                  <a:lnTo>
                    <a:pt x="3476460" y="25298"/>
                  </a:lnTo>
                  <a:lnTo>
                    <a:pt x="3476409" y="25476"/>
                  </a:lnTo>
                  <a:lnTo>
                    <a:pt x="3476358" y="25679"/>
                  </a:lnTo>
                  <a:lnTo>
                    <a:pt x="3476663" y="25679"/>
                  </a:lnTo>
                  <a:lnTo>
                    <a:pt x="3476993" y="25730"/>
                  </a:lnTo>
                  <a:lnTo>
                    <a:pt x="3477387" y="25628"/>
                  </a:lnTo>
                  <a:lnTo>
                    <a:pt x="3477412" y="25298"/>
                  </a:lnTo>
                  <a:lnTo>
                    <a:pt x="3477488" y="25107"/>
                  </a:lnTo>
                  <a:close/>
                </a:path>
                <a:path w="3480435" h="419100">
                  <a:moveTo>
                    <a:pt x="3479279" y="17792"/>
                  </a:moveTo>
                  <a:lnTo>
                    <a:pt x="3479127" y="17068"/>
                  </a:lnTo>
                  <a:lnTo>
                    <a:pt x="3478644" y="16370"/>
                  </a:lnTo>
                  <a:lnTo>
                    <a:pt x="3478288" y="15836"/>
                  </a:lnTo>
                  <a:lnTo>
                    <a:pt x="3477793" y="15659"/>
                  </a:lnTo>
                  <a:lnTo>
                    <a:pt x="3477095" y="16040"/>
                  </a:lnTo>
                  <a:lnTo>
                    <a:pt x="3476040" y="16598"/>
                  </a:lnTo>
                  <a:lnTo>
                    <a:pt x="3476282" y="17272"/>
                  </a:lnTo>
                  <a:lnTo>
                    <a:pt x="3476637" y="17970"/>
                  </a:lnTo>
                  <a:lnTo>
                    <a:pt x="3477120" y="18529"/>
                  </a:lnTo>
                  <a:lnTo>
                    <a:pt x="3477564" y="18732"/>
                  </a:lnTo>
                  <a:lnTo>
                    <a:pt x="3478238" y="18351"/>
                  </a:lnTo>
                  <a:lnTo>
                    <a:pt x="3479279" y="17792"/>
                  </a:lnTo>
                  <a:close/>
                </a:path>
                <a:path w="3480435" h="419100">
                  <a:moveTo>
                    <a:pt x="3479825" y="11468"/>
                  </a:moveTo>
                  <a:lnTo>
                    <a:pt x="3479393" y="10947"/>
                  </a:lnTo>
                  <a:lnTo>
                    <a:pt x="3478974" y="10541"/>
                  </a:lnTo>
                  <a:lnTo>
                    <a:pt x="3478149" y="9791"/>
                  </a:lnTo>
                  <a:lnTo>
                    <a:pt x="3477539" y="10248"/>
                  </a:lnTo>
                  <a:lnTo>
                    <a:pt x="3477095" y="10922"/>
                  </a:lnTo>
                  <a:lnTo>
                    <a:pt x="3476891" y="11201"/>
                  </a:lnTo>
                  <a:lnTo>
                    <a:pt x="3476968" y="11645"/>
                  </a:lnTo>
                  <a:lnTo>
                    <a:pt x="3476891" y="12153"/>
                  </a:lnTo>
                  <a:lnTo>
                    <a:pt x="3477691" y="12052"/>
                  </a:lnTo>
                  <a:lnTo>
                    <a:pt x="3478568" y="12128"/>
                  </a:lnTo>
                  <a:lnTo>
                    <a:pt x="3479228" y="11798"/>
                  </a:lnTo>
                  <a:lnTo>
                    <a:pt x="3479825" y="11468"/>
                  </a:lnTo>
                  <a:close/>
                </a:path>
                <a:path w="3480435" h="419100">
                  <a:moveTo>
                    <a:pt x="3480079" y="5105"/>
                  </a:moveTo>
                  <a:lnTo>
                    <a:pt x="3475228" y="1651"/>
                  </a:lnTo>
                  <a:lnTo>
                    <a:pt x="3469055" y="889"/>
                  </a:lnTo>
                  <a:lnTo>
                    <a:pt x="3467874" y="0"/>
                  </a:lnTo>
                  <a:lnTo>
                    <a:pt x="3468598" y="3683"/>
                  </a:lnTo>
                  <a:lnTo>
                    <a:pt x="3466642" y="5969"/>
                  </a:lnTo>
                  <a:lnTo>
                    <a:pt x="3463607" y="5219"/>
                  </a:lnTo>
                  <a:lnTo>
                    <a:pt x="3463683" y="6858"/>
                  </a:lnTo>
                  <a:lnTo>
                    <a:pt x="3462477" y="9398"/>
                  </a:lnTo>
                  <a:lnTo>
                    <a:pt x="3461448" y="10795"/>
                  </a:lnTo>
                  <a:lnTo>
                    <a:pt x="3458172" y="10795"/>
                  </a:lnTo>
                  <a:lnTo>
                    <a:pt x="3458070" y="11557"/>
                  </a:lnTo>
                  <a:lnTo>
                    <a:pt x="3457752" y="14224"/>
                  </a:lnTo>
                  <a:lnTo>
                    <a:pt x="3453003" y="14224"/>
                  </a:lnTo>
                  <a:lnTo>
                    <a:pt x="3451161" y="15240"/>
                  </a:lnTo>
                  <a:lnTo>
                    <a:pt x="3450996" y="15240"/>
                  </a:lnTo>
                  <a:lnTo>
                    <a:pt x="3450221" y="16637"/>
                  </a:lnTo>
                  <a:lnTo>
                    <a:pt x="3448189" y="16637"/>
                  </a:lnTo>
                  <a:lnTo>
                    <a:pt x="3447897" y="17145"/>
                  </a:lnTo>
                  <a:lnTo>
                    <a:pt x="3447440" y="17145"/>
                  </a:lnTo>
                  <a:lnTo>
                    <a:pt x="3447313" y="16637"/>
                  </a:lnTo>
                  <a:lnTo>
                    <a:pt x="3446970" y="16129"/>
                  </a:lnTo>
                  <a:lnTo>
                    <a:pt x="3444951" y="13716"/>
                  </a:lnTo>
                  <a:lnTo>
                    <a:pt x="3444176" y="13462"/>
                  </a:lnTo>
                  <a:lnTo>
                    <a:pt x="3442919" y="13716"/>
                  </a:lnTo>
                  <a:lnTo>
                    <a:pt x="3442195" y="13716"/>
                  </a:lnTo>
                  <a:lnTo>
                    <a:pt x="3441890" y="13335"/>
                  </a:lnTo>
                  <a:lnTo>
                    <a:pt x="3441369" y="13081"/>
                  </a:lnTo>
                  <a:lnTo>
                    <a:pt x="3439388" y="14224"/>
                  </a:lnTo>
                  <a:lnTo>
                    <a:pt x="3435172" y="14224"/>
                  </a:lnTo>
                  <a:lnTo>
                    <a:pt x="3435934" y="16637"/>
                  </a:lnTo>
                  <a:lnTo>
                    <a:pt x="3435680" y="16637"/>
                  </a:lnTo>
                  <a:lnTo>
                    <a:pt x="3433089" y="15494"/>
                  </a:lnTo>
                  <a:lnTo>
                    <a:pt x="3432962" y="16383"/>
                  </a:lnTo>
                  <a:lnTo>
                    <a:pt x="3432860" y="17145"/>
                  </a:lnTo>
                  <a:lnTo>
                    <a:pt x="3432784" y="18161"/>
                  </a:lnTo>
                  <a:lnTo>
                    <a:pt x="3432733" y="18923"/>
                  </a:lnTo>
                  <a:lnTo>
                    <a:pt x="3435362" y="18923"/>
                  </a:lnTo>
                  <a:lnTo>
                    <a:pt x="3435540" y="18923"/>
                  </a:lnTo>
                  <a:lnTo>
                    <a:pt x="3474428" y="18923"/>
                  </a:lnTo>
                  <a:lnTo>
                    <a:pt x="3473551" y="17145"/>
                  </a:lnTo>
                  <a:lnTo>
                    <a:pt x="3473170" y="16383"/>
                  </a:lnTo>
                  <a:lnTo>
                    <a:pt x="3478022" y="15494"/>
                  </a:lnTo>
                  <a:lnTo>
                    <a:pt x="3476548" y="15494"/>
                  </a:lnTo>
                  <a:lnTo>
                    <a:pt x="3476460" y="15240"/>
                  </a:lnTo>
                  <a:lnTo>
                    <a:pt x="3475126" y="11430"/>
                  </a:lnTo>
                  <a:lnTo>
                    <a:pt x="3474529" y="11430"/>
                  </a:lnTo>
                  <a:lnTo>
                    <a:pt x="3477310" y="10033"/>
                  </a:lnTo>
                  <a:lnTo>
                    <a:pt x="3479584" y="5969"/>
                  </a:lnTo>
                  <a:lnTo>
                    <a:pt x="3480079" y="5105"/>
                  </a:lnTo>
                  <a:close/>
                </a:path>
                <a:path w="3480435" h="419100">
                  <a:moveTo>
                    <a:pt x="3480231" y="4826"/>
                  </a:moveTo>
                  <a:lnTo>
                    <a:pt x="3480079" y="5105"/>
                  </a:lnTo>
                  <a:lnTo>
                    <a:pt x="3480231" y="5105"/>
                  </a:lnTo>
                  <a:lnTo>
                    <a:pt x="3480231" y="4826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266238" y="9226524"/>
              <a:ext cx="2513965" cy="476250"/>
            </a:xfrm>
            <a:custGeom>
              <a:avLst/>
              <a:gdLst/>
              <a:ahLst/>
              <a:cxnLst/>
              <a:rect l="l" t="t" r="r" b="b"/>
              <a:pathLst>
                <a:path w="2513964" h="476250">
                  <a:moveTo>
                    <a:pt x="927" y="283781"/>
                  </a:moveTo>
                  <a:lnTo>
                    <a:pt x="850" y="283489"/>
                  </a:lnTo>
                  <a:lnTo>
                    <a:pt x="723" y="283210"/>
                  </a:lnTo>
                  <a:lnTo>
                    <a:pt x="622" y="282930"/>
                  </a:lnTo>
                  <a:lnTo>
                    <a:pt x="393" y="282956"/>
                  </a:lnTo>
                  <a:lnTo>
                    <a:pt x="203" y="282956"/>
                  </a:lnTo>
                  <a:lnTo>
                    <a:pt x="0" y="282981"/>
                  </a:lnTo>
                  <a:lnTo>
                    <a:pt x="127" y="283260"/>
                  </a:lnTo>
                  <a:lnTo>
                    <a:pt x="203" y="283591"/>
                  </a:lnTo>
                  <a:lnTo>
                    <a:pt x="368" y="283806"/>
                  </a:lnTo>
                  <a:lnTo>
                    <a:pt x="749" y="283781"/>
                  </a:lnTo>
                  <a:lnTo>
                    <a:pt x="927" y="283781"/>
                  </a:lnTo>
                  <a:close/>
                </a:path>
                <a:path w="2513964" h="476250">
                  <a:moveTo>
                    <a:pt x="35318" y="261772"/>
                  </a:moveTo>
                  <a:lnTo>
                    <a:pt x="34734" y="261594"/>
                  </a:lnTo>
                  <a:lnTo>
                    <a:pt x="34086" y="261670"/>
                  </a:lnTo>
                  <a:lnTo>
                    <a:pt x="33731" y="261721"/>
                  </a:lnTo>
                  <a:lnTo>
                    <a:pt x="33286" y="261696"/>
                  </a:lnTo>
                  <a:lnTo>
                    <a:pt x="32524" y="261137"/>
                  </a:lnTo>
                  <a:lnTo>
                    <a:pt x="32080" y="260896"/>
                  </a:lnTo>
                  <a:lnTo>
                    <a:pt x="31470" y="261099"/>
                  </a:lnTo>
                  <a:lnTo>
                    <a:pt x="31927" y="262102"/>
                  </a:lnTo>
                  <a:lnTo>
                    <a:pt x="32029" y="262293"/>
                  </a:lnTo>
                  <a:lnTo>
                    <a:pt x="32600" y="262775"/>
                  </a:lnTo>
                  <a:lnTo>
                    <a:pt x="32880" y="263105"/>
                  </a:lnTo>
                  <a:lnTo>
                    <a:pt x="33210" y="263271"/>
                  </a:lnTo>
                  <a:lnTo>
                    <a:pt x="34163" y="263829"/>
                  </a:lnTo>
                  <a:lnTo>
                    <a:pt x="34759" y="263182"/>
                  </a:lnTo>
                  <a:lnTo>
                    <a:pt x="35039" y="262470"/>
                  </a:lnTo>
                  <a:lnTo>
                    <a:pt x="35318" y="261772"/>
                  </a:lnTo>
                  <a:close/>
                </a:path>
                <a:path w="2513964" h="476250">
                  <a:moveTo>
                    <a:pt x="45529" y="275882"/>
                  </a:moveTo>
                  <a:lnTo>
                    <a:pt x="45288" y="275729"/>
                  </a:lnTo>
                  <a:lnTo>
                    <a:pt x="45161" y="275602"/>
                  </a:lnTo>
                  <a:lnTo>
                    <a:pt x="45034" y="275856"/>
                  </a:lnTo>
                  <a:lnTo>
                    <a:pt x="44881" y="276110"/>
                  </a:lnTo>
                  <a:lnTo>
                    <a:pt x="44754" y="276326"/>
                  </a:lnTo>
                  <a:lnTo>
                    <a:pt x="44907" y="276504"/>
                  </a:lnTo>
                  <a:lnTo>
                    <a:pt x="45161" y="276758"/>
                  </a:lnTo>
                  <a:lnTo>
                    <a:pt x="45288" y="276504"/>
                  </a:lnTo>
                  <a:lnTo>
                    <a:pt x="45427" y="276250"/>
                  </a:lnTo>
                  <a:lnTo>
                    <a:pt x="45504" y="275983"/>
                  </a:lnTo>
                  <a:close/>
                </a:path>
                <a:path w="2513964" h="476250">
                  <a:moveTo>
                    <a:pt x="50050" y="273519"/>
                  </a:moveTo>
                  <a:lnTo>
                    <a:pt x="49923" y="273240"/>
                  </a:lnTo>
                  <a:lnTo>
                    <a:pt x="49847" y="272923"/>
                  </a:lnTo>
                  <a:lnTo>
                    <a:pt x="49669" y="272694"/>
                  </a:lnTo>
                  <a:lnTo>
                    <a:pt x="49276" y="272694"/>
                  </a:lnTo>
                  <a:lnTo>
                    <a:pt x="49098" y="272719"/>
                  </a:lnTo>
                  <a:lnTo>
                    <a:pt x="49199" y="272986"/>
                  </a:lnTo>
                  <a:lnTo>
                    <a:pt x="49326" y="273291"/>
                  </a:lnTo>
                  <a:lnTo>
                    <a:pt x="49428" y="273570"/>
                  </a:lnTo>
                  <a:lnTo>
                    <a:pt x="49644" y="273545"/>
                  </a:lnTo>
                  <a:lnTo>
                    <a:pt x="49847" y="273545"/>
                  </a:lnTo>
                  <a:lnTo>
                    <a:pt x="50050" y="273519"/>
                  </a:lnTo>
                  <a:close/>
                </a:path>
                <a:path w="2513964" h="476250">
                  <a:moveTo>
                    <a:pt x="54419" y="265061"/>
                  </a:moveTo>
                  <a:lnTo>
                    <a:pt x="53619" y="264807"/>
                  </a:lnTo>
                  <a:lnTo>
                    <a:pt x="52819" y="264312"/>
                  </a:lnTo>
                  <a:lnTo>
                    <a:pt x="52031" y="264350"/>
                  </a:lnTo>
                  <a:lnTo>
                    <a:pt x="51257" y="264375"/>
                  </a:lnTo>
                  <a:lnTo>
                    <a:pt x="50558" y="265036"/>
                  </a:lnTo>
                  <a:lnTo>
                    <a:pt x="48221" y="265861"/>
                  </a:lnTo>
                  <a:lnTo>
                    <a:pt x="48044" y="266712"/>
                  </a:lnTo>
                  <a:lnTo>
                    <a:pt x="48844" y="268147"/>
                  </a:lnTo>
                  <a:lnTo>
                    <a:pt x="49530" y="269328"/>
                  </a:lnTo>
                  <a:lnTo>
                    <a:pt x="50177" y="269608"/>
                  </a:lnTo>
                  <a:lnTo>
                    <a:pt x="51181" y="268871"/>
                  </a:lnTo>
                  <a:lnTo>
                    <a:pt x="51981" y="268427"/>
                  </a:lnTo>
                  <a:lnTo>
                    <a:pt x="52933" y="268224"/>
                  </a:lnTo>
                  <a:lnTo>
                    <a:pt x="53441" y="267614"/>
                  </a:lnTo>
                  <a:lnTo>
                    <a:pt x="53987" y="266941"/>
                  </a:lnTo>
                  <a:lnTo>
                    <a:pt x="54089" y="265938"/>
                  </a:lnTo>
                  <a:lnTo>
                    <a:pt x="54419" y="265061"/>
                  </a:lnTo>
                  <a:close/>
                </a:path>
                <a:path w="2513964" h="476250">
                  <a:moveTo>
                    <a:pt x="66014" y="278892"/>
                  </a:moveTo>
                  <a:lnTo>
                    <a:pt x="64808" y="278269"/>
                  </a:lnTo>
                  <a:lnTo>
                    <a:pt x="64541" y="278117"/>
                  </a:lnTo>
                  <a:lnTo>
                    <a:pt x="64135" y="278168"/>
                  </a:lnTo>
                  <a:lnTo>
                    <a:pt x="63804" y="278142"/>
                  </a:lnTo>
                  <a:lnTo>
                    <a:pt x="64008" y="279819"/>
                  </a:lnTo>
                  <a:lnTo>
                    <a:pt x="64109" y="280543"/>
                  </a:lnTo>
                  <a:lnTo>
                    <a:pt x="64592" y="281127"/>
                  </a:lnTo>
                  <a:lnTo>
                    <a:pt x="64731" y="281000"/>
                  </a:lnTo>
                  <a:lnTo>
                    <a:pt x="64985" y="280492"/>
                  </a:lnTo>
                  <a:lnTo>
                    <a:pt x="65417" y="279666"/>
                  </a:lnTo>
                  <a:lnTo>
                    <a:pt x="66014" y="278892"/>
                  </a:lnTo>
                  <a:close/>
                </a:path>
                <a:path w="2513964" h="476250">
                  <a:moveTo>
                    <a:pt x="141046" y="217017"/>
                  </a:moveTo>
                  <a:lnTo>
                    <a:pt x="140881" y="217208"/>
                  </a:lnTo>
                  <a:lnTo>
                    <a:pt x="140970" y="217462"/>
                  </a:lnTo>
                  <a:lnTo>
                    <a:pt x="141046" y="217017"/>
                  </a:lnTo>
                  <a:close/>
                </a:path>
                <a:path w="2513964" h="476250">
                  <a:moveTo>
                    <a:pt x="145643" y="185432"/>
                  </a:moveTo>
                  <a:lnTo>
                    <a:pt x="144411" y="185102"/>
                  </a:lnTo>
                  <a:lnTo>
                    <a:pt x="143789" y="185839"/>
                  </a:lnTo>
                  <a:lnTo>
                    <a:pt x="143281" y="186740"/>
                  </a:lnTo>
                  <a:lnTo>
                    <a:pt x="142405" y="187134"/>
                  </a:lnTo>
                  <a:lnTo>
                    <a:pt x="141706" y="187744"/>
                  </a:lnTo>
                  <a:lnTo>
                    <a:pt x="141605" y="188544"/>
                  </a:lnTo>
                  <a:lnTo>
                    <a:pt x="141630" y="188874"/>
                  </a:lnTo>
                  <a:lnTo>
                    <a:pt x="141973" y="188925"/>
                  </a:lnTo>
                  <a:lnTo>
                    <a:pt x="142100" y="189166"/>
                  </a:lnTo>
                  <a:lnTo>
                    <a:pt x="142176" y="189928"/>
                  </a:lnTo>
                  <a:lnTo>
                    <a:pt x="142557" y="190588"/>
                  </a:lnTo>
                  <a:lnTo>
                    <a:pt x="141478" y="190881"/>
                  </a:lnTo>
                  <a:lnTo>
                    <a:pt x="137617" y="189128"/>
                  </a:lnTo>
                  <a:lnTo>
                    <a:pt x="136906" y="189420"/>
                  </a:lnTo>
                  <a:lnTo>
                    <a:pt x="135750" y="193370"/>
                  </a:lnTo>
                  <a:lnTo>
                    <a:pt x="136029" y="194348"/>
                  </a:lnTo>
                  <a:lnTo>
                    <a:pt x="134327" y="194322"/>
                  </a:lnTo>
                  <a:lnTo>
                    <a:pt x="134023" y="194640"/>
                  </a:lnTo>
                  <a:lnTo>
                    <a:pt x="133718" y="194843"/>
                  </a:lnTo>
                  <a:lnTo>
                    <a:pt x="135597" y="196748"/>
                  </a:lnTo>
                  <a:lnTo>
                    <a:pt x="136588" y="197662"/>
                  </a:lnTo>
                  <a:lnTo>
                    <a:pt x="136702" y="198361"/>
                  </a:lnTo>
                  <a:lnTo>
                    <a:pt x="137185" y="199009"/>
                  </a:lnTo>
                  <a:lnTo>
                    <a:pt x="137668" y="200139"/>
                  </a:lnTo>
                  <a:lnTo>
                    <a:pt x="138544" y="199910"/>
                  </a:lnTo>
                  <a:lnTo>
                    <a:pt x="139141" y="199517"/>
                  </a:lnTo>
                  <a:lnTo>
                    <a:pt x="139839" y="198831"/>
                  </a:lnTo>
                  <a:lnTo>
                    <a:pt x="139750" y="198310"/>
                  </a:lnTo>
                  <a:lnTo>
                    <a:pt x="139420" y="197802"/>
                  </a:lnTo>
                  <a:lnTo>
                    <a:pt x="139776" y="197510"/>
                  </a:lnTo>
                  <a:lnTo>
                    <a:pt x="141046" y="197205"/>
                  </a:lnTo>
                  <a:lnTo>
                    <a:pt x="141681" y="195922"/>
                  </a:lnTo>
                  <a:lnTo>
                    <a:pt x="141706" y="198882"/>
                  </a:lnTo>
                  <a:lnTo>
                    <a:pt x="141681" y="199263"/>
                  </a:lnTo>
                  <a:lnTo>
                    <a:pt x="140144" y="200088"/>
                  </a:lnTo>
                  <a:lnTo>
                    <a:pt x="138785" y="201117"/>
                  </a:lnTo>
                  <a:lnTo>
                    <a:pt x="137680" y="202069"/>
                  </a:lnTo>
                  <a:lnTo>
                    <a:pt x="137337" y="202628"/>
                  </a:lnTo>
                  <a:lnTo>
                    <a:pt x="136779" y="202577"/>
                  </a:lnTo>
                  <a:lnTo>
                    <a:pt x="136207" y="202603"/>
                  </a:lnTo>
                  <a:lnTo>
                    <a:pt x="135597" y="202882"/>
                  </a:lnTo>
                  <a:lnTo>
                    <a:pt x="135483" y="202679"/>
                  </a:lnTo>
                  <a:lnTo>
                    <a:pt x="134823" y="202247"/>
                  </a:lnTo>
                  <a:lnTo>
                    <a:pt x="134327" y="202298"/>
                  </a:lnTo>
                  <a:lnTo>
                    <a:pt x="133223" y="203606"/>
                  </a:lnTo>
                  <a:lnTo>
                    <a:pt x="133464" y="204139"/>
                  </a:lnTo>
                  <a:lnTo>
                    <a:pt x="133972" y="204558"/>
                  </a:lnTo>
                  <a:lnTo>
                    <a:pt x="133667" y="205359"/>
                  </a:lnTo>
                  <a:lnTo>
                    <a:pt x="133616" y="206273"/>
                  </a:lnTo>
                  <a:lnTo>
                    <a:pt x="134543" y="208000"/>
                  </a:lnTo>
                  <a:lnTo>
                    <a:pt x="135356" y="208457"/>
                  </a:lnTo>
                  <a:lnTo>
                    <a:pt x="136232" y="208622"/>
                  </a:lnTo>
                  <a:lnTo>
                    <a:pt x="135724" y="209575"/>
                  </a:lnTo>
                  <a:lnTo>
                    <a:pt x="135623" y="210807"/>
                  </a:lnTo>
                  <a:lnTo>
                    <a:pt x="136486" y="211645"/>
                  </a:lnTo>
                  <a:lnTo>
                    <a:pt x="138341" y="210934"/>
                  </a:lnTo>
                  <a:lnTo>
                    <a:pt x="139623" y="212788"/>
                  </a:lnTo>
                  <a:lnTo>
                    <a:pt x="141579" y="212991"/>
                  </a:lnTo>
                  <a:lnTo>
                    <a:pt x="144538" y="192684"/>
                  </a:lnTo>
                  <a:lnTo>
                    <a:pt x="144259" y="192862"/>
                  </a:lnTo>
                  <a:lnTo>
                    <a:pt x="144018" y="193141"/>
                  </a:lnTo>
                  <a:lnTo>
                    <a:pt x="143611" y="193065"/>
                  </a:lnTo>
                  <a:lnTo>
                    <a:pt x="143383" y="192887"/>
                  </a:lnTo>
                  <a:lnTo>
                    <a:pt x="142811" y="192608"/>
                  </a:lnTo>
                  <a:lnTo>
                    <a:pt x="143281" y="191198"/>
                  </a:lnTo>
                  <a:lnTo>
                    <a:pt x="143433" y="191287"/>
                  </a:lnTo>
                  <a:lnTo>
                    <a:pt x="143611" y="191503"/>
                  </a:lnTo>
                  <a:lnTo>
                    <a:pt x="143840" y="191655"/>
                  </a:lnTo>
                  <a:lnTo>
                    <a:pt x="143992" y="191833"/>
                  </a:lnTo>
                  <a:lnTo>
                    <a:pt x="143941" y="192036"/>
                  </a:lnTo>
                  <a:lnTo>
                    <a:pt x="144259" y="192316"/>
                  </a:lnTo>
                  <a:lnTo>
                    <a:pt x="144335" y="192112"/>
                  </a:lnTo>
                  <a:lnTo>
                    <a:pt x="144462" y="192189"/>
                  </a:lnTo>
                  <a:lnTo>
                    <a:pt x="144614" y="192316"/>
                  </a:lnTo>
                  <a:lnTo>
                    <a:pt x="145643" y="185432"/>
                  </a:lnTo>
                  <a:close/>
                </a:path>
                <a:path w="2513964" h="476250">
                  <a:moveTo>
                    <a:pt x="147574" y="172351"/>
                  </a:moveTo>
                  <a:lnTo>
                    <a:pt x="146519" y="170294"/>
                  </a:lnTo>
                  <a:lnTo>
                    <a:pt x="145948" y="170548"/>
                  </a:lnTo>
                  <a:lnTo>
                    <a:pt x="144538" y="171145"/>
                  </a:lnTo>
                  <a:lnTo>
                    <a:pt x="142481" y="170294"/>
                  </a:lnTo>
                  <a:lnTo>
                    <a:pt x="141224" y="174155"/>
                  </a:lnTo>
                  <a:lnTo>
                    <a:pt x="139141" y="175768"/>
                  </a:lnTo>
                  <a:lnTo>
                    <a:pt x="143738" y="177342"/>
                  </a:lnTo>
                  <a:lnTo>
                    <a:pt x="143332" y="179730"/>
                  </a:lnTo>
                  <a:lnTo>
                    <a:pt x="145694" y="179705"/>
                  </a:lnTo>
                  <a:lnTo>
                    <a:pt x="145770" y="180111"/>
                  </a:lnTo>
                  <a:lnTo>
                    <a:pt x="145440" y="180606"/>
                  </a:lnTo>
                  <a:lnTo>
                    <a:pt x="145618" y="181038"/>
                  </a:lnTo>
                  <a:lnTo>
                    <a:pt x="145973" y="181292"/>
                  </a:lnTo>
                  <a:lnTo>
                    <a:pt x="146227" y="181648"/>
                  </a:lnTo>
                  <a:lnTo>
                    <a:pt x="147574" y="172351"/>
                  </a:lnTo>
                  <a:close/>
                </a:path>
                <a:path w="2513964" h="476250">
                  <a:moveTo>
                    <a:pt x="148628" y="165023"/>
                  </a:moveTo>
                  <a:lnTo>
                    <a:pt x="148424" y="164617"/>
                  </a:lnTo>
                  <a:lnTo>
                    <a:pt x="148285" y="164299"/>
                  </a:lnTo>
                  <a:lnTo>
                    <a:pt x="147980" y="163664"/>
                  </a:lnTo>
                  <a:lnTo>
                    <a:pt x="147396" y="165150"/>
                  </a:lnTo>
                  <a:lnTo>
                    <a:pt x="147180" y="165455"/>
                  </a:lnTo>
                  <a:lnTo>
                    <a:pt x="147154" y="165773"/>
                  </a:lnTo>
                  <a:lnTo>
                    <a:pt x="147053" y="166674"/>
                  </a:lnTo>
                  <a:lnTo>
                    <a:pt x="147675" y="166827"/>
                  </a:lnTo>
                  <a:lnTo>
                    <a:pt x="148386" y="166776"/>
                  </a:lnTo>
                  <a:lnTo>
                    <a:pt x="148628" y="165023"/>
                  </a:lnTo>
                  <a:close/>
                </a:path>
                <a:path w="2513964" h="476250">
                  <a:moveTo>
                    <a:pt x="154051" y="127622"/>
                  </a:moveTo>
                  <a:lnTo>
                    <a:pt x="152476" y="126885"/>
                  </a:lnTo>
                  <a:lnTo>
                    <a:pt x="150787" y="126390"/>
                  </a:lnTo>
                  <a:lnTo>
                    <a:pt x="148882" y="125006"/>
                  </a:lnTo>
                  <a:lnTo>
                    <a:pt x="148501" y="125056"/>
                  </a:lnTo>
                  <a:lnTo>
                    <a:pt x="148056" y="124904"/>
                  </a:lnTo>
                  <a:lnTo>
                    <a:pt x="146748" y="123698"/>
                  </a:lnTo>
                  <a:lnTo>
                    <a:pt x="145567" y="122326"/>
                  </a:lnTo>
                  <a:lnTo>
                    <a:pt x="142989" y="121043"/>
                  </a:lnTo>
                  <a:lnTo>
                    <a:pt x="142430" y="121869"/>
                  </a:lnTo>
                  <a:lnTo>
                    <a:pt x="141935" y="123977"/>
                  </a:lnTo>
                  <a:lnTo>
                    <a:pt x="142455" y="124612"/>
                  </a:lnTo>
                  <a:lnTo>
                    <a:pt x="142938" y="125285"/>
                  </a:lnTo>
                  <a:lnTo>
                    <a:pt x="142201" y="125933"/>
                  </a:lnTo>
                  <a:lnTo>
                    <a:pt x="141833" y="126911"/>
                  </a:lnTo>
                  <a:lnTo>
                    <a:pt x="141909" y="128397"/>
                  </a:lnTo>
                  <a:lnTo>
                    <a:pt x="142532" y="129400"/>
                  </a:lnTo>
                  <a:lnTo>
                    <a:pt x="142430" y="129781"/>
                  </a:lnTo>
                  <a:lnTo>
                    <a:pt x="142151" y="130086"/>
                  </a:lnTo>
                  <a:lnTo>
                    <a:pt x="142354" y="130708"/>
                  </a:lnTo>
                  <a:lnTo>
                    <a:pt x="142303" y="131089"/>
                  </a:lnTo>
                  <a:lnTo>
                    <a:pt x="142252" y="132308"/>
                  </a:lnTo>
                  <a:lnTo>
                    <a:pt x="142354" y="132842"/>
                  </a:lnTo>
                  <a:lnTo>
                    <a:pt x="141859" y="132638"/>
                  </a:lnTo>
                  <a:lnTo>
                    <a:pt x="141376" y="132613"/>
                  </a:lnTo>
                  <a:lnTo>
                    <a:pt x="141122" y="133299"/>
                  </a:lnTo>
                  <a:lnTo>
                    <a:pt x="137706" y="134797"/>
                  </a:lnTo>
                  <a:lnTo>
                    <a:pt x="140423" y="138087"/>
                  </a:lnTo>
                  <a:lnTo>
                    <a:pt x="138366" y="140246"/>
                  </a:lnTo>
                  <a:lnTo>
                    <a:pt x="138747" y="140804"/>
                  </a:lnTo>
                  <a:lnTo>
                    <a:pt x="140550" y="140144"/>
                  </a:lnTo>
                  <a:lnTo>
                    <a:pt x="141579" y="141655"/>
                  </a:lnTo>
                  <a:lnTo>
                    <a:pt x="143814" y="141173"/>
                  </a:lnTo>
                  <a:lnTo>
                    <a:pt x="143814" y="140474"/>
                  </a:lnTo>
                  <a:lnTo>
                    <a:pt x="144310" y="142151"/>
                  </a:lnTo>
                  <a:lnTo>
                    <a:pt x="144640" y="143891"/>
                  </a:lnTo>
                  <a:lnTo>
                    <a:pt x="145872" y="148132"/>
                  </a:lnTo>
                  <a:lnTo>
                    <a:pt x="147929" y="150583"/>
                  </a:lnTo>
                  <a:lnTo>
                    <a:pt x="150139" y="149656"/>
                  </a:lnTo>
                  <a:lnTo>
                    <a:pt x="150495" y="149682"/>
                  </a:lnTo>
                  <a:lnTo>
                    <a:pt x="150863" y="149606"/>
                  </a:lnTo>
                  <a:lnTo>
                    <a:pt x="154051" y="127622"/>
                  </a:lnTo>
                  <a:close/>
                </a:path>
                <a:path w="2513964" h="476250">
                  <a:moveTo>
                    <a:pt x="156514" y="110871"/>
                  </a:moveTo>
                  <a:lnTo>
                    <a:pt x="155206" y="110502"/>
                  </a:lnTo>
                  <a:lnTo>
                    <a:pt x="153733" y="110401"/>
                  </a:lnTo>
                  <a:lnTo>
                    <a:pt x="149440" y="109893"/>
                  </a:lnTo>
                  <a:lnTo>
                    <a:pt x="148386" y="111125"/>
                  </a:lnTo>
                  <a:lnTo>
                    <a:pt x="146926" y="112953"/>
                  </a:lnTo>
                  <a:lnTo>
                    <a:pt x="145719" y="114490"/>
                  </a:lnTo>
                  <a:lnTo>
                    <a:pt x="146545" y="115951"/>
                  </a:lnTo>
                  <a:lnTo>
                    <a:pt x="146469" y="118135"/>
                  </a:lnTo>
                  <a:lnTo>
                    <a:pt x="145567" y="119608"/>
                  </a:lnTo>
                  <a:lnTo>
                    <a:pt x="149415" y="121424"/>
                  </a:lnTo>
                  <a:lnTo>
                    <a:pt x="150863" y="122555"/>
                  </a:lnTo>
                  <a:lnTo>
                    <a:pt x="152869" y="122453"/>
                  </a:lnTo>
                  <a:lnTo>
                    <a:pt x="152946" y="120535"/>
                  </a:lnTo>
                  <a:lnTo>
                    <a:pt x="154101" y="121513"/>
                  </a:lnTo>
                  <a:lnTo>
                    <a:pt x="154952" y="121589"/>
                  </a:lnTo>
                  <a:lnTo>
                    <a:pt x="156514" y="110871"/>
                  </a:lnTo>
                  <a:close/>
                </a:path>
                <a:path w="2513964" h="476250">
                  <a:moveTo>
                    <a:pt x="163537" y="61849"/>
                  </a:moveTo>
                  <a:lnTo>
                    <a:pt x="161734" y="60794"/>
                  </a:lnTo>
                  <a:lnTo>
                    <a:pt x="159245" y="60464"/>
                  </a:lnTo>
                  <a:lnTo>
                    <a:pt x="157137" y="62331"/>
                  </a:lnTo>
                  <a:lnTo>
                    <a:pt x="157060" y="62928"/>
                  </a:lnTo>
                  <a:lnTo>
                    <a:pt x="156768" y="63487"/>
                  </a:lnTo>
                  <a:lnTo>
                    <a:pt x="154736" y="63487"/>
                  </a:lnTo>
                  <a:lnTo>
                    <a:pt x="153428" y="64338"/>
                  </a:lnTo>
                  <a:lnTo>
                    <a:pt x="152425" y="68859"/>
                  </a:lnTo>
                  <a:lnTo>
                    <a:pt x="154736" y="70434"/>
                  </a:lnTo>
                  <a:lnTo>
                    <a:pt x="156133" y="71564"/>
                  </a:lnTo>
                  <a:lnTo>
                    <a:pt x="157111" y="71183"/>
                  </a:lnTo>
                  <a:lnTo>
                    <a:pt x="157924" y="71183"/>
                  </a:lnTo>
                  <a:lnTo>
                    <a:pt x="159448" y="74676"/>
                  </a:lnTo>
                  <a:lnTo>
                    <a:pt x="159499" y="75285"/>
                  </a:lnTo>
                  <a:lnTo>
                    <a:pt x="159677" y="76581"/>
                  </a:lnTo>
                  <a:lnTo>
                    <a:pt x="161531" y="76581"/>
                  </a:lnTo>
                  <a:lnTo>
                    <a:pt x="162318" y="71183"/>
                  </a:lnTo>
                  <a:lnTo>
                    <a:pt x="162433" y="70434"/>
                  </a:lnTo>
                  <a:lnTo>
                    <a:pt x="163436" y="63487"/>
                  </a:lnTo>
                  <a:lnTo>
                    <a:pt x="163537" y="61849"/>
                  </a:lnTo>
                  <a:close/>
                </a:path>
                <a:path w="2513964" h="476250">
                  <a:moveTo>
                    <a:pt x="165874" y="46685"/>
                  </a:moveTo>
                  <a:lnTo>
                    <a:pt x="165023" y="47091"/>
                  </a:lnTo>
                  <a:lnTo>
                    <a:pt x="164325" y="47663"/>
                  </a:lnTo>
                  <a:lnTo>
                    <a:pt x="164452" y="49072"/>
                  </a:lnTo>
                  <a:lnTo>
                    <a:pt x="164172" y="50076"/>
                  </a:lnTo>
                  <a:lnTo>
                    <a:pt x="164642" y="50647"/>
                  </a:lnTo>
                  <a:lnTo>
                    <a:pt x="165227" y="51130"/>
                  </a:lnTo>
                  <a:lnTo>
                    <a:pt x="165874" y="46685"/>
                  </a:lnTo>
                  <a:close/>
                </a:path>
                <a:path w="2513964" h="476250">
                  <a:moveTo>
                    <a:pt x="168363" y="29540"/>
                  </a:moveTo>
                  <a:lnTo>
                    <a:pt x="168059" y="27813"/>
                  </a:lnTo>
                  <a:lnTo>
                    <a:pt x="166979" y="26581"/>
                  </a:lnTo>
                  <a:lnTo>
                    <a:pt x="165900" y="26327"/>
                  </a:lnTo>
                  <a:lnTo>
                    <a:pt x="163220" y="25679"/>
                  </a:lnTo>
                  <a:lnTo>
                    <a:pt x="160528" y="26174"/>
                  </a:lnTo>
                  <a:lnTo>
                    <a:pt x="155917" y="28460"/>
                  </a:lnTo>
                  <a:lnTo>
                    <a:pt x="156083" y="30492"/>
                  </a:lnTo>
                  <a:lnTo>
                    <a:pt x="154927" y="32804"/>
                  </a:lnTo>
                  <a:lnTo>
                    <a:pt x="155155" y="33731"/>
                  </a:lnTo>
                  <a:lnTo>
                    <a:pt x="154178" y="37769"/>
                  </a:lnTo>
                  <a:lnTo>
                    <a:pt x="156641" y="42113"/>
                  </a:lnTo>
                  <a:lnTo>
                    <a:pt x="160959" y="42875"/>
                  </a:lnTo>
                  <a:lnTo>
                    <a:pt x="162458" y="43027"/>
                  </a:lnTo>
                  <a:lnTo>
                    <a:pt x="165696" y="41694"/>
                  </a:lnTo>
                  <a:lnTo>
                    <a:pt x="166636" y="41516"/>
                  </a:lnTo>
                  <a:lnTo>
                    <a:pt x="168363" y="29540"/>
                  </a:lnTo>
                  <a:close/>
                </a:path>
                <a:path w="2513964" h="476250">
                  <a:moveTo>
                    <a:pt x="168821" y="11569"/>
                  </a:moveTo>
                  <a:lnTo>
                    <a:pt x="168617" y="11518"/>
                  </a:lnTo>
                  <a:lnTo>
                    <a:pt x="168338" y="11341"/>
                  </a:lnTo>
                  <a:lnTo>
                    <a:pt x="168008" y="11595"/>
                  </a:lnTo>
                  <a:lnTo>
                    <a:pt x="167855" y="11899"/>
                  </a:lnTo>
                  <a:lnTo>
                    <a:pt x="167690" y="12141"/>
                  </a:lnTo>
                  <a:lnTo>
                    <a:pt x="167881" y="12192"/>
                  </a:lnTo>
                  <a:lnTo>
                    <a:pt x="168059" y="12268"/>
                  </a:lnTo>
                  <a:lnTo>
                    <a:pt x="168287" y="12344"/>
                  </a:lnTo>
                  <a:lnTo>
                    <a:pt x="168643" y="11849"/>
                  </a:lnTo>
                  <a:lnTo>
                    <a:pt x="168821" y="11569"/>
                  </a:lnTo>
                  <a:close/>
                </a:path>
                <a:path w="2513964" h="476250">
                  <a:moveTo>
                    <a:pt x="172707" y="0"/>
                  </a:moveTo>
                  <a:lnTo>
                    <a:pt x="170649" y="1955"/>
                  </a:lnTo>
                  <a:lnTo>
                    <a:pt x="169189" y="3314"/>
                  </a:lnTo>
                  <a:lnTo>
                    <a:pt x="168795" y="3733"/>
                  </a:lnTo>
                  <a:lnTo>
                    <a:pt x="171043" y="5143"/>
                  </a:lnTo>
                  <a:lnTo>
                    <a:pt x="171399" y="4838"/>
                  </a:lnTo>
                  <a:lnTo>
                    <a:pt x="172008" y="4762"/>
                  </a:lnTo>
                  <a:lnTo>
                    <a:pt x="172707" y="0"/>
                  </a:lnTo>
                  <a:close/>
                </a:path>
                <a:path w="2513964" h="476250">
                  <a:moveTo>
                    <a:pt x="2381135" y="405079"/>
                  </a:moveTo>
                  <a:lnTo>
                    <a:pt x="2381034" y="404304"/>
                  </a:lnTo>
                  <a:lnTo>
                    <a:pt x="2379319" y="404025"/>
                  </a:lnTo>
                  <a:lnTo>
                    <a:pt x="2379599" y="401802"/>
                  </a:lnTo>
                  <a:lnTo>
                    <a:pt x="2377986" y="401091"/>
                  </a:lnTo>
                  <a:lnTo>
                    <a:pt x="2376741" y="400545"/>
                  </a:lnTo>
                  <a:lnTo>
                    <a:pt x="2375827" y="399338"/>
                  </a:lnTo>
                  <a:lnTo>
                    <a:pt x="2373198" y="400215"/>
                  </a:lnTo>
                  <a:lnTo>
                    <a:pt x="2372576" y="400735"/>
                  </a:lnTo>
                  <a:lnTo>
                    <a:pt x="2373071" y="401548"/>
                  </a:lnTo>
                  <a:lnTo>
                    <a:pt x="2374404" y="403758"/>
                  </a:lnTo>
                  <a:lnTo>
                    <a:pt x="2376030" y="405714"/>
                  </a:lnTo>
                  <a:lnTo>
                    <a:pt x="2378976" y="407022"/>
                  </a:lnTo>
                  <a:lnTo>
                    <a:pt x="2381135" y="405079"/>
                  </a:lnTo>
                  <a:close/>
                </a:path>
                <a:path w="2513964" h="476250">
                  <a:moveTo>
                    <a:pt x="2399754" y="402221"/>
                  </a:moveTo>
                  <a:lnTo>
                    <a:pt x="2399525" y="402145"/>
                  </a:lnTo>
                  <a:lnTo>
                    <a:pt x="2398979" y="401993"/>
                  </a:lnTo>
                  <a:lnTo>
                    <a:pt x="2398052" y="401726"/>
                  </a:lnTo>
                  <a:lnTo>
                    <a:pt x="2397048" y="402399"/>
                  </a:lnTo>
                  <a:lnTo>
                    <a:pt x="2396439" y="402196"/>
                  </a:lnTo>
                  <a:lnTo>
                    <a:pt x="2394229" y="401523"/>
                  </a:lnTo>
                  <a:lnTo>
                    <a:pt x="2394381" y="403453"/>
                  </a:lnTo>
                  <a:lnTo>
                    <a:pt x="2391727" y="405917"/>
                  </a:lnTo>
                  <a:lnTo>
                    <a:pt x="2393937" y="407238"/>
                  </a:lnTo>
                  <a:lnTo>
                    <a:pt x="2393404" y="408724"/>
                  </a:lnTo>
                  <a:lnTo>
                    <a:pt x="2394077" y="409206"/>
                  </a:lnTo>
                  <a:lnTo>
                    <a:pt x="2394280" y="409105"/>
                  </a:lnTo>
                  <a:lnTo>
                    <a:pt x="2394966" y="408825"/>
                  </a:lnTo>
                  <a:lnTo>
                    <a:pt x="2395563" y="408368"/>
                  </a:lnTo>
                  <a:lnTo>
                    <a:pt x="2396794" y="407619"/>
                  </a:lnTo>
                  <a:lnTo>
                    <a:pt x="2398357" y="407022"/>
                  </a:lnTo>
                  <a:lnTo>
                    <a:pt x="2399601" y="405434"/>
                  </a:lnTo>
                  <a:lnTo>
                    <a:pt x="2399728" y="402945"/>
                  </a:lnTo>
                  <a:lnTo>
                    <a:pt x="2399754" y="402221"/>
                  </a:lnTo>
                  <a:close/>
                </a:path>
                <a:path w="2513964" h="476250">
                  <a:moveTo>
                    <a:pt x="2400516" y="427329"/>
                  </a:moveTo>
                  <a:lnTo>
                    <a:pt x="2400135" y="427405"/>
                  </a:lnTo>
                  <a:lnTo>
                    <a:pt x="2399703" y="427456"/>
                  </a:lnTo>
                  <a:lnTo>
                    <a:pt x="2399360" y="427583"/>
                  </a:lnTo>
                  <a:lnTo>
                    <a:pt x="2399677" y="427774"/>
                  </a:lnTo>
                  <a:lnTo>
                    <a:pt x="2400033" y="427926"/>
                  </a:lnTo>
                  <a:lnTo>
                    <a:pt x="2400363" y="428104"/>
                  </a:lnTo>
                  <a:lnTo>
                    <a:pt x="2400414" y="427850"/>
                  </a:lnTo>
                  <a:lnTo>
                    <a:pt x="2400465" y="427583"/>
                  </a:lnTo>
                  <a:lnTo>
                    <a:pt x="2400516" y="427329"/>
                  </a:lnTo>
                  <a:close/>
                </a:path>
                <a:path w="2513964" h="476250">
                  <a:moveTo>
                    <a:pt x="2401417" y="418668"/>
                  </a:moveTo>
                  <a:lnTo>
                    <a:pt x="2400858" y="418287"/>
                  </a:lnTo>
                  <a:lnTo>
                    <a:pt x="2400262" y="418338"/>
                  </a:lnTo>
                  <a:lnTo>
                    <a:pt x="2398572" y="418541"/>
                  </a:lnTo>
                  <a:lnTo>
                    <a:pt x="2398103" y="419823"/>
                  </a:lnTo>
                  <a:lnTo>
                    <a:pt x="2397874" y="420979"/>
                  </a:lnTo>
                  <a:lnTo>
                    <a:pt x="2397849" y="422008"/>
                  </a:lnTo>
                  <a:lnTo>
                    <a:pt x="2398369" y="422402"/>
                  </a:lnTo>
                  <a:lnTo>
                    <a:pt x="2398953" y="422300"/>
                  </a:lnTo>
                  <a:lnTo>
                    <a:pt x="2400528" y="422084"/>
                  </a:lnTo>
                  <a:lnTo>
                    <a:pt x="2401189" y="420903"/>
                  </a:lnTo>
                  <a:lnTo>
                    <a:pt x="2401417" y="418668"/>
                  </a:lnTo>
                  <a:close/>
                </a:path>
                <a:path w="2513964" h="476250">
                  <a:moveTo>
                    <a:pt x="2408669" y="408343"/>
                  </a:moveTo>
                  <a:lnTo>
                    <a:pt x="2408212" y="406565"/>
                  </a:lnTo>
                  <a:lnTo>
                    <a:pt x="2407335" y="407047"/>
                  </a:lnTo>
                  <a:lnTo>
                    <a:pt x="2405430" y="406361"/>
                  </a:lnTo>
                  <a:lnTo>
                    <a:pt x="2403398" y="406844"/>
                  </a:lnTo>
                  <a:lnTo>
                    <a:pt x="2403894" y="404279"/>
                  </a:lnTo>
                  <a:lnTo>
                    <a:pt x="2403919" y="404126"/>
                  </a:lnTo>
                  <a:lnTo>
                    <a:pt x="2403424" y="403809"/>
                  </a:lnTo>
                  <a:lnTo>
                    <a:pt x="2402814" y="403555"/>
                  </a:lnTo>
                  <a:lnTo>
                    <a:pt x="2402789" y="403910"/>
                  </a:lnTo>
                  <a:lnTo>
                    <a:pt x="2401887" y="406069"/>
                  </a:lnTo>
                  <a:lnTo>
                    <a:pt x="2403170" y="407073"/>
                  </a:lnTo>
                  <a:lnTo>
                    <a:pt x="2403894" y="408266"/>
                  </a:lnTo>
                  <a:lnTo>
                    <a:pt x="2404199" y="408724"/>
                  </a:lnTo>
                  <a:lnTo>
                    <a:pt x="2404529" y="409181"/>
                  </a:lnTo>
                  <a:lnTo>
                    <a:pt x="2405202" y="410260"/>
                  </a:lnTo>
                  <a:lnTo>
                    <a:pt x="2405532" y="410959"/>
                  </a:lnTo>
                  <a:lnTo>
                    <a:pt x="2406485" y="410552"/>
                  </a:lnTo>
                  <a:lnTo>
                    <a:pt x="2407462" y="410184"/>
                  </a:lnTo>
                  <a:lnTo>
                    <a:pt x="2408669" y="408343"/>
                  </a:lnTo>
                  <a:close/>
                </a:path>
                <a:path w="2513964" h="476250">
                  <a:moveTo>
                    <a:pt x="2425966" y="435089"/>
                  </a:moveTo>
                  <a:lnTo>
                    <a:pt x="2425357" y="434276"/>
                  </a:lnTo>
                  <a:lnTo>
                    <a:pt x="2425065" y="434073"/>
                  </a:lnTo>
                  <a:lnTo>
                    <a:pt x="2424633" y="433679"/>
                  </a:lnTo>
                  <a:lnTo>
                    <a:pt x="2423731" y="434276"/>
                  </a:lnTo>
                  <a:lnTo>
                    <a:pt x="2424061" y="435229"/>
                  </a:lnTo>
                  <a:lnTo>
                    <a:pt x="2423807" y="435991"/>
                  </a:lnTo>
                  <a:lnTo>
                    <a:pt x="2424138" y="435991"/>
                  </a:lnTo>
                  <a:lnTo>
                    <a:pt x="2424531" y="436092"/>
                  </a:lnTo>
                  <a:lnTo>
                    <a:pt x="2424811" y="435940"/>
                  </a:lnTo>
                  <a:lnTo>
                    <a:pt x="2425484" y="435584"/>
                  </a:lnTo>
                  <a:lnTo>
                    <a:pt x="2425966" y="435089"/>
                  </a:lnTo>
                  <a:close/>
                </a:path>
                <a:path w="2513964" h="476250">
                  <a:moveTo>
                    <a:pt x="2426512" y="393115"/>
                  </a:moveTo>
                  <a:lnTo>
                    <a:pt x="2424607" y="391985"/>
                  </a:lnTo>
                  <a:lnTo>
                    <a:pt x="2421344" y="389293"/>
                  </a:lnTo>
                  <a:lnTo>
                    <a:pt x="2420594" y="389750"/>
                  </a:lnTo>
                  <a:lnTo>
                    <a:pt x="2418537" y="392760"/>
                  </a:lnTo>
                  <a:lnTo>
                    <a:pt x="2417876" y="393687"/>
                  </a:lnTo>
                  <a:lnTo>
                    <a:pt x="2417876" y="394919"/>
                  </a:lnTo>
                  <a:lnTo>
                    <a:pt x="2416149" y="396227"/>
                  </a:lnTo>
                  <a:lnTo>
                    <a:pt x="2416251" y="396798"/>
                  </a:lnTo>
                  <a:lnTo>
                    <a:pt x="2417026" y="397802"/>
                  </a:lnTo>
                  <a:lnTo>
                    <a:pt x="2417203" y="398157"/>
                  </a:lnTo>
                  <a:lnTo>
                    <a:pt x="2417483" y="398437"/>
                  </a:lnTo>
                  <a:lnTo>
                    <a:pt x="2419210" y="400037"/>
                  </a:lnTo>
                  <a:lnTo>
                    <a:pt x="2421039" y="398310"/>
                  </a:lnTo>
                  <a:lnTo>
                    <a:pt x="2423909" y="398653"/>
                  </a:lnTo>
                  <a:lnTo>
                    <a:pt x="2423833" y="397103"/>
                  </a:lnTo>
                  <a:lnTo>
                    <a:pt x="2424036" y="396201"/>
                  </a:lnTo>
                  <a:lnTo>
                    <a:pt x="2424138" y="395643"/>
                  </a:lnTo>
                  <a:lnTo>
                    <a:pt x="2424138" y="394868"/>
                  </a:lnTo>
                  <a:lnTo>
                    <a:pt x="2424480" y="394614"/>
                  </a:lnTo>
                  <a:lnTo>
                    <a:pt x="2426512" y="393115"/>
                  </a:lnTo>
                  <a:close/>
                </a:path>
                <a:path w="2513964" h="476250">
                  <a:moveTo>
                    <a:pt x="2436076" y="425221"/>
                  </a:moveTo>
                  <a:lnTo>
                    <a:pt x="2435047" y="424865"/>
                  </a:lnTo>
                  <a:lnTo>
                    <a:pt x="2433701" y="424357"/>
                  </a:lnTo>
                  <a:lnTo>
                    <a:pt x="2431986" y="424319"/>
                  </a:lnTo>
                  <a:lnTo>
                    <a:pt x="2430678" y="425348"/>
                  </a:lnTo>
                  <a:lnTo>
                    <a:pt x="2429700" y="426097"/>
                  </a:lnTo>
                  <a:lnTo>
                    <a:pt x="2428494" y="426478"/>
                  </a:lnTo>
                  <a:lnTo>
                    <a:pt x="2427795" y="427723"/>
                  </a:lnTo>
                  <a:lnTo>
                    <a:pt x="2426436" y="430085"/>
                  </a:lnTo>
                  <a:lnTo>
                    <a:pt x="2425890" y="432015"/>
                  </a:lnTo>
                  <a:lnTo>
                    <a:pt x="2428570" y="433400"/>
                  </a:lnTo>
                  <a:lnTo>
                    <a:pt x="2430056" y="432701"/>
                  </a:lnTo>
                  <a:lnTo>
                    <a:pt x="2431389" y="431596"/>
                  </a:lnTo>
                  <a:lnTo>
                    <a:pt x="2431516" y="431469"/>
                  </a:lnTo>
                  <a:lnTo>
                    <a:pt x="2431681" y="431393"/>
                  </a:lnTo>
                  <a:lnTo>
                    <a:pt x="2432469" y="430885"/>
                  </a:lnTo>
                  <a:lnTo>
                    <a:pt x="2433091" y="430517"/>
                  </a:lnTo>
                  <a:lnTo>
                    <a:pt x="2435047" y="428980"/>
                  </a:lnTo>
                  <a:lnTo>
                    <a:pt x="2436076" y="425221"/>
                  </a:lnTo>
                  <a:close/>
                </a:path>
                <a:path w="2513964" h="476250">
                  <a:moveTo>
                    <a:pt x="2436482" y="420751"/>
                  </a:moveTo>
                  <a:lnTo>
                    <a:pt x="2436304" y="420725"/>
                  </a:lnTo>
                  <a:lnTo>
                    <a:pt x="2436050" y="420598"/>
                  </a:lnTo>
                  <a:lnTo>
                    <a:pt x="2435809" y="420878"/>
                  </a:lnTo>
                  <a:lnTo>
                    <a:pt x="2435682" y="421144"/>
                  </a:lnTo>
                  <a:lnTo>
                    <a:pt x="2435555" y="421373"/>
                  </a:lnTo>
                  <a:lnTo>
                    <a:pt x="2435733" y="421398"/>
                  </a:lnTo>
                  <a:lnTo>
                    <a:pt x="2435910" y="421449"/>
                  </a:lnTo>
                  <a:lnTo>
                    <a:pt x="2436101" y="421474"/>
                  </a:lnTo>
                  <a:lnTo>
                    <a:pt x="2436228" y="421220"/>
                  </a:lnTo>
                  <a:lnTo>
                    <a:pt x="2436355" y="421005"/>
                  </a:lnTo>
                  <a:lnTo>
                    <a:pt x="2436482" y="420751"/>
                  </a:lnTo>
                  <a:close/>
                </a:path>
                <a:path w="2513964" h="476250">
                  <a:moveTo>
                    <a:pt x="2445143" y="398487"/>
                  </a:moveTo>
                  <a:lnTo>
                    <a:pt x="2443480" y="397306"/>
                  </a:lnTo>
                  <a:lnTo>
                    <a:pt x="2443683" y="396252"/>
                  </a:lnTo>
                  <a:lnTo>
                    <a:pt x="2443962" y="394817"/>
                  </a:lnTo>
                  <a:lnTo>
                    <a:pt x="2442426" y="395592"/>
                  </a:lnTo>
                  <a:lnTo>
                    <a:pt x="2441448" y="395122"/>
                  </a:lnTo>
                  <a:lnTo>
                    <a:pt x="2440825" y="395668"/>
                  </a:lnTo>
                  <a:lnTo>
                    <a:pt x="2440673" y="395744"/>
                  </a:lnTo>
                  <a:lnTo>
                    <a:pt x="2439466" y="396570"/>
                  </a:lnTo>
                  <a:lnTo>
                    <a:pt x="2438362" y="397027"/>
                  </a:lnTo>
                  <a:lnTo>
                    <a:pt x="2438514" y="398729"/>
                  </a:lnTo>
                  <a:lnTo>
                    <a:pt x="2438463" y="399059"/>
                  </a:lnTo>
                  <a:lnTo>
                    <a:pt x="2438463" y="399389"/>
                  </a:lnTo>
                  <a:lnTo>
                    <a:pt x="2440051" y="399364"/>
                  </a:lnTo>
                  <a:lnTo>
                    <a:pt x="2441422" y="400545"/>
                  </a:lnTo>
                  <a:lnTo>
                    <a:pt x="2445143" y="398487"/>
                  </a:lnTo>
                  <a:close/>
                </a:path>
                <a:path w="2513964" h="476250">
                  <a:moveTo>
                    <a:pt x="2448052" y="412610"/>
                  </a:moveTo>
                  <a:lnTo>
                    <a:pt x="2446020" y="409752"/>
                  </a:lnTo>
                  <a:lnTo>
                    <a:pt x="2445816" y="409676"/>
                  </a:lnTo>
                  <a:lnTo>
                    <a:pt x="2444712" y="410502"/>
                  </a:lnTo>
                  <a:lnTo>
                    <a:pt x="2443111" y="411734"/>
                  </a:lnTo>
                  <a:lnTo>
                    <a:pt x="2442756" y="413296"/>
                  </a:lnTo>
                  <a:lnTo>
                    <a:pt x="2443810" y="414794"/>
                  </a:lnTo>
                  <a:lnTo>
                    <a:pt x="2444470" y="415759"/>
                  </a:lnTo>
                  <a:lnTo>
                    <a:pt x="2446426" y="416382"/>
                  </a:lnTo>
                  <a:lnTo>
                    <a:pt x="2447899" y="415023"/>
                  </a:lnTo>
                  <a:lnTo>
                    <a:pt x="2448052" y="412610"/>
                  </a:lnTo>
                  <a:close/>
                </a:path>
                <a:path w="2513964" h="476250">
                  <a:moveTo>
                    <a:pt x="2465832" y="453656"/>
                  </a:moveTo>
                  <a:lnTo>
                    <a:pt x="2465755" y="452374"/>
                  </a:lnTo>
                  <a:lnTo>
                    <a:pt x="2465603" y="451078"/>
                  </a:lnTo>
                  <a:lnTo>
                    <a:pt x="2465298" y="450418"/>
                  </a:lnTo>
                  <a:lnTo>
                    <a:pt x="2464778" y="450240"/>
                  </a:lnTo>
                  <a:lnTo>
                    <a:pt x="2463469" y="450240"/>
                  </a:lnTo>
                  <a:lnTo>
                    <a:pt x="2462746" y="449999"/>
                  </a:lnTo>
                  <a:lnTo>
                    <a:pt x="2462034" y="449872"/>
                  </a:lnTo>
                  <a:lnTo>
                    <a:pt x="2462111" y="448868"/>
                  </a:lnTo>
                  <a:lnTo>
                    <a:pt x="2462034" y="447738"/>
                  </a:lnTo>
                  <a:lnTo>
                    <a:pt x="2460853" y="445325"/>
                  </a:lnTo>
                  <a:lnTo>
                    <a:pt x="2459456" y="446684"/>
                  </a:lnTo>
                  <a:lnTo>
                    <a:pt x="2458428" y="446532"/>
                  </a:lnTo>
                  <a:lnTo>
                    <a:pt x="2454135" y="447255"/>
                  </a:lnTo>
                  <a:lnTo>
                    <a:pt x="2453500" y="448462"/>
                  </a:lnTo>
                  <a:lnTo>
                    <a:pt x="2453297" y="450773"/>
                  </a:lnTo>
                  <a:lnTo>
                    <a:pt x="2453729" y="452399"/>
                  </a:lnTo>
                  <a:lnTo>
                    <a:pt x="2454084" y="454291"/>
                  </a:lnTo>
                  <a:lnTo>
                    <a:pt x="2454529" y="454634"/>
                  </a:lnTo>
                  <a:lnTo>
                    <a:pt x="2455913" y="454964"/>
                  </a:lnTo>
                  <a:lnTo>
                    <a:pt x="2457462" y="454507"/>
                  </a:lnTo>
                  <a:lnTo>
                    <a:pt x="2458872" y="453732"/>
                  </a:lnTo>
                  <a:lnTo>
                    <a:pt x="2459431" y="454266"/>
                  </a:lnTo>
                  <a:lnTo>
                    <a:pt x="2460358" y="454634"/>
                  </a:lnTo>
                  <a:lnTo>
                    <a:pt x="2461336" y="454812"/>
                  </a:lnTo>
                  <a:lnTo>
                    <a:pt x="2461056" y="455218"/>
                  </a:lnTo>
                  <a:lnTo>
                    <a:pt x="2461806" y="455447"/>
                  </a:lnTo>
                  <a:lnTo>
                    <a:pt x="2462593" y="455637"/>
                  </a:lnTo>
                  <a:lnTo>
                    <a:pt x="2463342" y="455866"/>
                  </a:lnTo>
                  <a:lnTo>
                    <a:pt x="2463292" y="454863"/>
                  </a:lnTo>
                  <a:lnTo>
                    <a:pt x="2463165" y="454761"/>
                  </a:lnTo>
                  <a:lnTo>
                    <a:pt x="2463571" y="454609"/>
                  </a:lnTo>
                  <a:lnTo>
                    <a:pt x="2464117" y="454710"/>
                  </a:lnTo>
                  <a:lnTo>
                    <a:pt x="2464422" y="454507"/>
                  </a:lnTo>
                  <a:lnTo>
                    <a:pt x="2465832" y="453656"/>
                  </a:lnTo>
                  <a:close/>
                </a:path>
                <a:path w="2513964" h="476250">
                  <a:moveTo>
                    <a:pt x="2467533" y="457873"/>
                  </a:moveTo>
                  <a:lnTo>
                    <a:pt x="2466784" y="456819"/>
                  </a:lnTo>
                  <a:lnTo>
                    <a:pt x="2466479" y="456374"/>
                  </a:lnTo>
                  <a:lnTo>
                    <a:pt x="2465882" y="456222"/>
                  </a:lnTo>
                  <a:lnTo>
                    <a:pt x="2465146" y="456971"/>
                  </a:lnTo>
                  <a:lnTo>
                    <a:pt x="2464727" y="457555"/>
                  </a:lnTo>
                  <a:lnTo>
                    <a:pt x="2464549" y="458279"/>
                  </a:lnTo>
                  <a:lnTo>
                    <a:pt x="2464625" y="459028"/>
                  </a:lnTo>
                  <a:lnTo>
                    <a:pt x="2465298" y="459308"/>
                  </a:lnTo>
                  <a:lnTo>
                    <a:pt x="2465984" y="459562"/>
                  </a:lnTo>
                  <a:lnTo>
                    <a:pt x="2466683" y="459828"/>
                  </a:lnTo>
                  <a:lnTo>
                    <a:pt x="2467305" y="458876"/>
                  </a:lnTo>
                  <a:lnTo>
                    <a:pt x="2467533" y="457873"/>
                  </a:lnTo>
                  <a:close/>
                </a:path>
                <a:path w="2513964" h="476250">
                  <a:moveTo>
                    <a:pt x="2472258" y="415302"/>
                  </a:moveTo>
                  <a:lnTo>
                    <a:pt x="2470823" y="414451"/>
                  </a:lnTo>
                  <a:lnTo>
                    <a:pt x="2470747" y="412864"/>
                  </a:lnTo>
                  <a:lnTo>
                    <a:pt x="2469540" y="412991"/>
                  </a:lnTo>
                  <a:lnTo>
                    <a:pt x="2468410" y="412470"/>
                  </a:lnTo>
                  <a:lnTo>
                    <a:pt x="2468092" y="411937"/>
                  </a:lnTo>
                  <a:lnTo>
                    <a:pt x="2468994" y="408292"/>
                  </a:lnTo>
                  <a:lnTo>
                    <a:pt x="2465171" y="408825"/>
                  </a:lnTo>
                  <a:lnTo>
                    <a:pt x="2463825" y="406463"/>
                  </a:lnTo>
                  <a:lnTo>
                    <a:pt x="2461984" y="406336"/>
                  </a:lnTo>
                  <a:lnTo>
                    <a:pt x="2461780" y="407339"/>
                  </a:lnTo>
                  <a:lnTo>
                    <a:pt x="2461336" y="409905"/>
                  </a:lnTo>
                  <a:lnTo>
                    <a:pt x="2459507" y="412661"/>
                  </a:lnTo>
                  <a:lnTo>
                    <a:pt x="2462187" y="414997"/>
                  </a:lnTo>
                  <a:lnTo>
                    <a:pt x="2461641" y="416001"/>
                  </a:lnTo>
                  <a:lnTo>
                    <a:pt x="2461133" y="416839"/>
                  </a:lnTo>
                  <a:lnTo>
                    <a:pt x="2464143" y="421449"/>
                  </a:lnTo>
                  <a:lnTo>
                    <a:pt x="2464498" y="421411"/>
                  </a:lnTo>
                  <a:lnTo>
                    <a:pt x="2464066" y="421754"/>
                  </a:lnTo>
                  <a:lnTo>
                    <a:pt x="2462987" y="421271"/>
                  </a:lnTo>
                  <a:lnTo>
                    <a:pt x="2462669" y="422135"/>
                  </a:lnTo>
                  <a:lnTo>
                    <a:pt x="2463292" y="422656"/>
                  </a:lnTo>
                  <a:lnTo>
                    <a:pt x="2463723" y="423214"/>
                  </a:lnTo>
                  <a:lnTo>
                    <a:pt x="2464092" y="423735"/>
                  </a:lnTo>
                  <a:lnTo>
                    <a:pt x="2463939" y="424218"/>
                  </a:lnTo>
                  <a:lnTo>
                    <a:pt x="2463939" y="426046"/>
                  </a:lnTo>
                  <a:lnTo>
                    <a:pt x="2465679" y="425373"/>
                  </a:lnTo>
                  <a:lnTo>
                    <a:pt x="2466251" y="427126"/>
                  </a:lnTo>
                  <a:lnTo>
                    <a:pt x="2467330" y="426351"/>
                  </a:lnTo>
                  <a:lnTo>
                    <a:pt x="2467965" y="425945"/>
                  </a:lnTo>
                  <a:lnTo>
                    <a:pt x="2468461" y="425691"/>
                  </a:lnTo>
                  <a:lnTo>
                    <a:pt x="2468740" y="425297"/>
                  </a:lnTo>
                  <a:lnTo>
                    <a:pt x="2468715" y="424688"/>
                  </a:lnTo>
                  <a:lnTo>
                    <a:pt x="2468613" y="422884"/>
                  </a:lnTo>
                  <a:lnTo>
                    <a:pt x="2465654" y="423138"/>
                  </a:lnTo>
                  <a:lnTo>
                    <a:pt x="2465997" y="421233"/>
                  </a:lnTo>
                  <a:lnTo>
                    <a:pt x="2467089" y="421106"/>
                  </a:lnTo>
                  <a:lnTo>
                    <a:pt x="2471394" y="421652"/>
                  </a:lnTo>
                  <a:lnTo>
                    <a:pt x="2470327" y="418846"/>
                  </a:lnTo>
                  <a:lnTo>
                    <a:pt x="2471978" y="418490"/>
                  </a:lnTo>
                  <a:lnTo>
                    <a:pt x="2470848" y="417360"/>
                  </a:lnTo>
                  <a:lnTo>
                    <a:pt x="2472258" y="415302"/>
                  </a:lnTo>
                  <a:close/>
                </a:path>
                <a:path w="2513964" h="476250">
                  <a:moveTo>
                    <a:pt x="2478760" y="418007"/>
                  </a:moveTo>
                  <a:lnTo>
                    <a:pt x="2477871" y="417715"/>
                  </a:lnTo>
                  <a:lnTo>
                    <a:pt x="2476843" y="417614"/>
                  </a:lnTo>
                  <a:lnTo>
                    <a:pt x="2475915" y="417537"/>
                  </a:lnTo>
                  <a:lnTo>
                    <a:pt x="2475788" y="416636"/>
                  </a:lnTo>
                  <a:lnTo>
                    <a:pt x="2475319" y="416077"/>
                  </a:lnTo>
                  <a:lnTo>
                    <a:pt x="2474633" y="415302"/>
                  </a:lnTo>
                  <a:lnTo>
                    <a:pt x="2474112" y="415759"/>
                  </a:lnTo>
                  <a:lnTo>
                    <a:pt x="2473515" y="416458"/>
                  </a:lnTo>
                  <a:lnTo>
                    <a:pt x="2474239" y="419290"/>
                  </a:lnTo>
                  <a:lnTo>
                    <a:pt x="2475115" y="419874"/>
                  </a:lnTo>
                  <a:lnTo>
                    <a:pt x="2476220" y="420573"/>
                  </a:lnTo>
                  <a:lnTo>
                    <a:pt x="2478430" y="420217"/>
                  </a:lnTo>
                  <a:lnTo>
                    <a:pt x="2478582" y="419265"/>
                  </a:lnTo>
                  <a:lnTo>
                    <a:pt x="2478760" y="418007"/>
                  </a:lnTo>
                  <a:close/>
                </a:path>
                <a:path w="2513964" h="476250">
                  <a:moveTo>
                    <a:pt x="2482024" y="462724"/>
                  </a:moveTo>
                  <a:lnTo>
                    <a:pt x="2481719" y="462064"/>
                  </a:lnTo>
                  <a:lnTo>
                    <a:pt x="2480056" y="461645"/>
                  </a:lnTo>
                  <a:lnTo>
                    <a:pt x="2478684" y="461568"/>
                  </a:lnTo>
                  <a:lnTo>
                    <a:pt x="2477947" y="460908"/>
                  </a:lnTo>
                  <a:lnTo>
                    <a:pt x="2476944" y="461086"/>
                  </a:lnTo>
                  <a:lnTo>
                    <a:pt x="2476068" y="460959"/>
                  </a:lnTo>
                  <a:lnTo>
                    <a:pt x="2476246" y="461441"/>
                  </a:lnTo>
                  <a:lnTo>
                    <a:pt x="2476322" y="462013"/>
                  </a:lnTo>
                  <a:lnTo>
                    <a:pt x="2476703" y="462470"/>
                  </a:lnTo>
                  <a:lnTo>
                    <a:pt x="2476525" y="462851"/>
                  </a:lnTo>
                  <a:lnTo>
                    <a:pt x="2476423" y="463194"/>
                  </a:lnTo>
                  <a:lnTo>
                    <a:pt x="2476423" y="463600"/>
                  </a:lnTo>
                  <a:lnTo>
                    <a:pt x="2477973" y="464197"/>
                  </a:lnTo>
                  <a:lnTo>
                    <a:pt x="2479535" y="464832"/>
                  </a:lnTo>
                  <a:lnTo>
                    <a:pt x="2481084" y="465404"/>
                  </a:lnTo>
                  <a:lnTo>
                    <a:pt x="2481846" y="464680"/>
                  </a:lnTo>
                  <a:lnTo>
                    <a:pt x="2481973" y="463727"/>
                  </a:lnTo>
                  <a:lnTo>
                    <a:pt x="2482024" y="462724"/>
                  </a:lnTo>
                  <a:close/>
                </a:path>
                <a:path w="2513964" h="476250">
                  <a:moveTo>
                    <a:pt x="2484082" y="465353"/>
                  </a:moveTo>
                  <a:lnTo>
                    <a:pt x="2483421" y="464731"/>
                  </a:lnTo>
                  <a:lnTo>
                    <a:pt x="2482545" y="464705"/>
                  </a:lnTo>
                  <a:lnTo>
                    <a:pt x="2482240" y="464705"/>
                  </a:lnTo>
                  <a:lnTo>
                    <a:pt x="2481694" y="465010"/>
                  </a:lnTo>
                  <a:lnTo>
                    <a:pt x="2481669" y="465201"/>
                  </a:lnTo>
                  <a:lnTo>
                    <a:pt x="2481669" y="465378"/>
                  </a:lnTo>
                  <a:lnTo>
                    <a:pt x="2481796" y="465531"/>
                  </a:lnTo>
                  <a:lnTo>
                    <a:pt x="2481796" y="465709"/>
                  </a:lnTo>
                  <a:lnTo>
                    <a:pt x="2482443" y="465963"/>
                  </a:lnTo>
                  <a:lnTo>
                    <a:pt x="2483104" y="466242"/>
                  </a:lnTo>
                  <a:lnTo>
                    <a:pt x="2483751" y="466458"/>
                  </a:lnTo>
                  <a:lnTo>
                    <a:pt x="2483751" y="466331"/>
                  </a:lnTo>
                  <a:lnTo>
                    <a:pt x="2483751" y="466115"/>
                  </a:lnTo>
                  <a:lnTo>
                    <a:pt x="2484082" y="465353"/>
                  </a:lnTo>
                  <a:close/>
                </a:path>
                <a:path w="2513964" h="476250">
                  <a:moveTo>
                    <a:pt x="2493391" y="438899"/>
                  </a:moveTo>
                  <a:lnTo>
                    <a:pt x="2492413" y="436562"/>
                  </a:lnTo>
                  <a:lnTo>
                    <a:pt x="2491130" y="435889"/>
                  </a:lnTo>
                  <a:lnTo>
                    <a:pt x="2489301" y="436333"/>
                  </a:lnTo>
                  <a:lnTo>
                    <a:pt x="2489047" y="436359"/>
                  </a:lnTo>
                  <a:lnTo>
                    <a:pt x="2489047" y="436511"/>
                  </a:lnTo>
                  <a:lnTo>
                    <a:pt x="2488869" y="436587"/>
                  </a:lnTo>
                  <a:lnTo>
                    <a:pt x="2489123" y="435711"/>
                  </a:lnTo>
                  <a:lnTo>
                    <a:pt x="2488996" y="434835"/>
                  </a:lnTo>
                  <a:lnTo>
                    <a:pt x="2488323" y="433933"/>
                  </a:lnTo>
                  <a:lnTo>
                    <a:pt x="2487688" y="433120"/>
                  </a:lnTo>
                  <a:lnTo>
                    <a:pt x="2487168" y="433324"/>
                  </a:lnTo>
                  <a:lnTo>
                    <a:pt x="2486533" y="433781"/>
                  </a:lnTo>
                  <a:lnTo>
                    <a:pt x="2484780" y="434987"/>
                  </a:lnTo>
                  <a:lnTo>
                    <a:pt x="2484551" y="436689"/>
                  </a:lnTo>
                  <a:lnTo>
                    <a:pt x="2485783" y="438302"/>
                  </a:lnTo>
                  <a:lnTo>
                    <a:pt x="2486431" y="439051"/>
                  </a:lnTo>
                  <a:lnTo>
                    <a:pt x="2486964" y="438823"/>
                  </a:lnTo>
                  <a:lnTo>
                    <a:pt x="2487422" y="438518"/>
                  </a:lnTo>
                  <a:lnTo>
                    <a:pt x="2487815" y="438251"/>
                  </a:lnTo>
                  <a:lnTo>
                    <a:pt x="2487841" y="437896"/>
                  </a:lnTo>
                  <a:lnTo>
                    <a:pt x="2488095" y="437591"/>
                  </a:lnTo>
                  <a:lnTo>
                    <a:pt x="2488095" y="437845"/>
                  </a:lnTo>
                  <a:lnTo>
                    <a:pt x="2488044" y="438073"/>
                  </a:lnTo>
                  <a:lnTo>
                    <a:pt x="2488019" y="438365"/>
                  </a:lnTo>
                  <a:lnTo>
                    <a:pt x="2487942" y="441083"/>
                  </a:lnTo>
                  <a:lnTo>
                    <a:pt x="2490635" y="439420"/>
                  </a:lnTo>
                  <a:lnTo>
                    <a:pt x="2491689" y="441032"/>
                  </a:lnTo>
                  <a:lnTo>
                    <a:pt x="2493391" y="438899"/>
                  </a:lnTo>
                  <a:close/>
                </a:path>
                <a:path w="2513964" h="476250">
                  <a:moveTo>
                    <a:pt x="2497086" y="469773"/>
                  </a:moveTo>
                  <a:lnTo>
                    <a:pt x="2496858" y="468274"/>
                  </a:lnTo>
                  <a:lnTo>
                    <a:pt x="2495575" y="467664"/>
                  </a:lnTo>
                  <a:lnTo>
                    <a:pt x="2494800" y="467042"/>
                  </a:lnTo>
                  <a:lnTo>
                    <a:pt x="2494318" y="466636"/>
                  </a:lnTo>
                  <a:lnTo>
                    <a:pt x="2493746" y="466356"/>
                  </a:lnTo>
                  <a:lnTo>
                    <a:pt x="2492133" y="464858"/>
                  </a:lnTo>
                  <a:lnTo>
                    <a:pt x="2491956" y="463956"/>
                  </a:lnTo>
                  <a:lnTo>
                    <a:pt x="2495346" y="462927"/>
                  </a:lnTo>
                  <a:lnTo>
                    <a:pt x="2494394" y="461746"/>
                  </a:lnTo>
                  <a:lnTo>
                    <a:pt x="2494445" y="460057"/>
                  </a:lnTo>
                  <a:lnTo>
                    <a:pt x="2493924" y="459689"/>
                  </a:lnTo>
                  <a:lnTo>
                    <a:pt x="2490609" y="459955"/>
                  </a:lnTo>
                  <a:lnTo>
                    <a:pt x="2488323" y="460959"/>
                  </a:lnTo>
                  <a:lnTo>
                    <a:pt x="2485110" y="465455"/>
                  </a:lnTo>
                  <a:lnTo>
                    <a:pt x="2486939" y="466661"/>
                  </a:lnTo>
                  <a:lnTo>
                    <a:pt x="2487892" y="468071"/>
                  </a:lnTo>
                  <a:lnTo>
                    <a:pt x="2490825" y="469150"/>
                  </a:lnTo>
                  <a:lnTo>
                    <a:pt x="2496680" y="471233"/>
                  </a:lnTo>
                  <a:lnTo>
                    <a:pt x="2497086" y="469773"/>
                  </a:lnTo>
                  <a:close/>
                </a:path>
                <a:path w="2513964" h="476250">
                  <a:moveTo>
                    <a:pt x="2503309" y="464121"/>
                  </a:moveTo>
                  <a:lnTo>
                    <a:pt x="2502700" y="463423"/>
                  </a:lnTo>
                  <a:lnTo>
                    <a:pt x="2501900" y="462292"/>
                  </a:lnTo>
                  <a:lnTo>
                    <a:pt x="2501379" y="461721"/>
                  </a:lnTo>
                  <a:lnTo>
                    <a:pt x="2501125" y="461035"/>
                  </a:lnTo>
                  <a:lnTo>
                    <a:pt x="2500223" y="458711"/>
                  </a:lnTo>
                  <a:lnTo>
                    <a:pt x="2498064" y="458774"/>
                  </a:lnTo>
                  <a:lnTo>
                    <a:pt x="2495270" y="458279"/>
                  </a:lnTo>
                  <a:lnTo>
                    <a:pt x="2494699" y="459409"/>
                  </a:lnTo>
                  <a:lnTo>
                    <a:pt x="2495575" y="460883"/>
                  </a:lnTo>
                  <a:lnTo>
                    <a:pt x="2496007" y="461492"/>
                  </a:lnTo>
                  <a:lnTo>
                    <a:pt x="2496502" y="462241"/>
                  </a:lnTo>
                  <a:lnTo>
                    <a:pt x="2497163" y="463524"/>
                  </a:lnTo>
                  <a:lnTo>
                    <a:pt x="2498433" y="464324"/>
                  </a:lnTo>
                  <a:lnTo>
                    <a:pt x="2499741" y="465251"/>
                  </a:lnTo>
                  <a:lnTo>
                    <a:pt x="2501176" y="466305"/>
                  </a:lnTo>
                  <a:lnTo>
                    <a:pt x="2501722" y="465137"/>
                  </a:lnTo>
                  <a:lnTo>
                    <a:pt x="2503309" y="464121"/>
                  </a:lnTo>
                  <a:close/>
                </a:path>
                <a:path w="2513964" h="476250">
                  <a:moveTo>
                    <a:pt x="2506395" y="474522"/>
                  </a:moveTo>
                  <a:lnTo>
                    <a:pt x="2506268" y="474319"/>
                  </a:lnTo>
                  <a:lnTo>
                    <a:pt x="2506294" y="474167"/>
                  </a:lnTo>
                  <a:lnTo>
                    <a:pt x="2504986" y="472490"/>
                  </a:lnTo>
                  <a:lnTo>
                    <a:pt x="2504287" y="472960"/>
                  </a:lnTo>
                  <a:lnTo>
                    <a:pt x="2503627" y="473595"/>
                  </a:lnTo>
                  <a:lnTo>
                    <a:pt x="2504567" y="473913"/>
                  </a:lnTo>
                  <a:lnTo>
                    <a:pt x="2505468" y="474218"/>
                  </a:lnTo>
                  <a:lnTo>
                    <a:pt x="2506395" y="474522"/>
                  </a:lnTo>
                  <a:close/>
                </a:path>
                <a:path w="2513964" h="476250">
                  <a:moveTo>
                    <a:pt x="2509304" y="413321"/>
                  </a:moveTo>
                  <a:lnTo>
                    <a:pt x="2509101" y="412610"/>
                  </a:lnTo>
                  <a:lnTo>
                    <a:pt x="2508681" y="411060"/>
                  </a:lnTo>
                  <a:lnTo>
                    <a:pt x="2507551" y="411886"/>
                  </a:lnTo>
                  <a:lnTo>
                    <a:pt x="2506700" y="411861"/>
                  </a:lnTo>
                  <a:lnTo>
                    <a:pt x="2505760" y="412318"/>
                  </a:lnTo>
                  <a:lnTo>
                    <a:pt x="2504008" y="411556"/>
                  </a:lnTo>
                  <a:lnTo>
                    <a:pt x="2504338" y="415201"/>
                  </a:lnTo>
                  <a:lnTo>
                    <a:pt x="2505837" y="414147"/>
                  </a:lnTo>
                  <a:lnTo>
                    <a:pt x="2506446" y="414680"/>
                  </a:lnTo>
                  <a:lnTo>
                    <a:pt x="2507500" y="415556"/>
                  </a:lnTo>
                  <a:lnTo>
                    <a:pt x="2508046" y="415277"/>
                  </a:lnTo>
                  <a:lnTo>
                    <a:pt x="2508605" y="414223"/>
                  </a:lnTo>
                  <a:lnTo>
                    <a:pt x="2508885" y="413689"/>
                  </a:lnTo>
                  <a:lnTo>
                    <a:pt x="2509304" y="413321"/>
                  </a:lnTo>
                  <a:close/>
                </a:path>
                <a:path w="2513964" h="476250">
                  <a:moveTo>
                    <a:pt x="2509558" y="473748"/>
                  </a:moveTo>
                  <a:lnTo>
                    <a:pt x="2509507" y="473570"/>
                  </a:lnTo>
                  <a:lnTo>
                    <a:pt x="2509177" y="473138"/>
                  </a:lnTo>
                  <a:lnTo>
                    <a:pt x="2508656" y="472414"/>
                  </a:lnTo>
                  <a:lnTo>
                    <a:pt x="2508224" y="471589"/>
                  </a:lnTo>
                  <a:lnTo>
                    <a:pt x="2507196" y="472414"/>
                  </a:lnTo>
                  <a:lnTo>
                    <a:pt x="2506942" y="472592"/>
                  </a:lnTo>
                  <a:lnTo>
                    <a:pt x="2506865" y="472960"/>
                  </a:lnTo>
                  <a:lnTo>
                    <a:pt x="2506700" y="473240"/>
                  </a:lnTo>
                  <a:lnTo>
                    <a:pt x="2507475" y="473494"/>
                  </a:lnTo>
                  <a:lnTo>
                    <a:pt x="2508885" y="473913"/>
                  </a:lnTo>
                  <a:lnTo>
                    <a:pt x="2509558" y="473748"/>
                  </a:lnTo>
                  <a:close/>
                </a:path>
                <a:path w="2513964" h="476250">
                  <a:moveTo>
                    <a:pt x="2513342" y="473786"/>
                  </a:moveTo>
                  <a:lnTo>
                    <a:pt x="2512898" y="472643"/>
                  </a:lnTo>
                  <a:lnTo>
                    <a:pt x="2512491" y="472084"/>
                  </a:lnTo>
                  <a:lnTo>
                    <a:pt x="2511869" y="471728"/>
                  </a:lnTo>
                  <a:lnTo>
                    <a:pt x="2511260" y="472414"/>
                  </a:lnTo>
                  <a:lnTo>
                    <a:pt x="2510790" y="472960"/>
                  </a:lnTo>
                  <a:lnTo>
                    <a:pt x="2509228" y="472808"/>
                  </a:lnTo>
                  <a:lnTo>
                    <a:pt x="2509812" y="473989"/>
                  </a:lnTo>
                  <a:lnTo>
                    <a:pt x="2510205" y="474802"/>
                  </a:lnTo>
                  <a:lnTo>
                    <a:pt x="2510485" y="476173"/>
                  </a:lnTo>
                  <a:lnTo>
                    <a:pt x="2512745" y="475830"/>
                  </a:lnTo>
                  <a:lnTo>
                    <a:pt x="2513342" y="473786"/>
                  </a:lnTo>
                  <a:close/>
                </a:path>
              </a:pathLst>
            </a:custGeom>
            <a:solidFill>
              <a:srgbClr val="281A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03954" y="9445011"/>
              <a:ext cx="280176" cy="306434"/>
            </a:xfrm>
            <a:prstGeom prst="rect">
              <a:avLst/>
            </a:prstGeom>
          </p:spPr>
        </p:pic>
      </p:grpSp>
      <p:sp>
        <p:nvSpPr>
          <p:cNvPr id="59" name="object 59" descr=""/>
          <p:cNvSpPr/>
          <p:nvPr/>
        </p:nvSpPr>
        <p:spPr>
          <a:xfrm>
            <a:off x="4470379" y="1669255"/>
            <a:ext cx="9344025" cy="1226185"/>
          </a:xfrm>
          <a:custGeom>
            <a:avLst/>
            <a:gdLst/>
            <a:ahLst/>
            <a:cxnLst/>
            <a:rect l="l" t="t" r="r" b="b"/>
            <a:pathLst>
              <a:path w="9344025" h="1226185">
                <a:moveTo>
                  <a:pt x="9343599" y="679066"/>
                </a:moveTo>
                <a:lnTo>
                  <a:pt x="9331078" y="756274"/>
                </a:lnTo>
                <a:lnTo>
                  <a:pt x="9318917" y="800496"/>
                </a:lnTo>
                <a:lnTo>
                  <a:pt x="9303585" y="843308"/>
                </a:lnTo>
                <a:lnTo>
                  <a:pt x="9285217" y="884575"/>
                </a:lnTo>
                <a:lnTo>
                  <a:pt x="9263950" y="924161"/>
                </a:lnTo>
                <a:lnTo>
                  <a:pt x="9239918" y="961932"/>
                </a:lnTo>
                <a:lnTo>
                  <a:pt x="9213257" y="997751"/>
                </a:lnTo>
                <a:lnTo>
                  <a:pt x="9184103" y="1031483"/>
                </a:lnTo>
                <a:lnTo>
                  <a:pt x="9152592" y="1062992"/>
                </a:lnTo>
                <a:lnTo>
                  <a:pt x="9118858" y="1092144"/>
                </a:lnTo>
                <a:lnTo>
                  <a:pt x="9083038" y="1118802"/>
                </a:lnTo>
                <a:lnTo>
                  <a:pt x="9045266" y="1142832"/>
                </a:lnTo>
                <a:lnTo>
                  <a:pt x="9005679" y="1164097"/>
                </a:lnTo>
                <a:lnTo>
                  <a:pt x="8964412" y="1182462"/>
                </a:lnTo>
                <a:lnTo>
                  <a:pt x="8921600" y="1197792"/>
                </a:lnTo>
                <a:lnTo>
                  <a:pt x="8877379" y="1209950"/>
                </a:lnTo>
                <a:lnTo>
                  <a:pt x="8831884" y="1218802"/>
                </a:lnTo>
                <a:lnTo>
                  <a:pt x="8785251" y="1224212"/>
                </a:lnTo>
                <a:lnTo>
                  <a:pt x="8737616" y="1226045"/>
                </a:lnTo>
                <a:lnTo>
                  <a:pt x="609538" y="1226045"/>
                </a:lnTo>
                <a:lnTo>
                  <a:pt x="561903" y="1224211"/>
                </a:lnTo>
                <a:lnTo>
                  <a:pt x="515271" y="1218799"/>
                </a:lnTo>
                <a:lnTo>
                  <a:pt x="469778" y="1209946"/>
                </a:lnTo>
                <a:lnTo>
                  <a:pt x="425558" y="1197785"/>
                </a:lnTo>
                <a:lnTo>
                  <a:pt x="382747" y="1182454"/>
                </a:lnTo>
                <a:lnTo>
                  <a:pt x="341481" y="1164088"/>
                </a:lnTo>
                <a:lnTo>
                  <a:pt x="301896" y="1142822"/>
                </a:lnTo>
                <a:lnTo>
                  <a:pt x="264126" y="1118792"/>
                </a:lnTo>
                <a:lnTo>
                  <a:pt x="228307" y="1092134"/>
                </a:lnTo>
                <a:lnTo>
                  <a:pt x="194575" y="1062982"/>
                </a:lnTo>
                <a:lnTo>
                  <a:pt x="163065" y="1031472"/>
                </a:lnTo>
                <a:lnTo>
                  <a:pt x="133913" y="997740"/>
                </a:lnTo>
                <a:lnTo>
                  <a:pt x="107254" y="961922"/>
                </a:lnTo>
                <a:lnTo>
                  <a:pt x="83223" y="924152"/>
                </a:lnTo>
                <a:lnTo>
                  <a:pt x="61957" y="884566"/>
                </a:lnTo>
                <a:lnTo>
                  <a:pt x="43591" y="843300"/>
                </a:lnTo>
                <a:lnTo>
                  <a:pt x="28259" y="800489"/>
                </a:lnTo>
                <a:lnTo>
                  <a:pt x="16099" y="756269"/>
                </a:lnTo>
                <a:lnTo>
                  <a:pt x="7245" y="710775"/>
                </a:lnTo>
                <a:lnTo>
                  <a:pt x="1834" y="664142"/>
                </a:lnTo>
                <a:lnTo>
                  <a:pt x="0" y="616507"/>
                </a:lnTo>
                <a:lnTo>
                  <a:pt x="0" y="609538"/>
                </a:lnTo>
                <a:lnTo>
                  <a:pt x="1833" y="561903"/>
                </a:lnTo>
                <a:lnTo>
                  <a:pt x="7245" y="515270"/>
                </a:lnTo>
                <a:lnTo>
                  <a:pt x="16098" y="469776"/>
                </a:lnTo>
                <a:lnTo>
                  <a:pt x="28259" y="425556"/>
                </a:lnTo>
                <a:lnTo>
                  <a:pt x="43590" y="382745"/>
                </a:lnTo>
                <a:lnTo>
                  <a:pt x="61956" y="341479"/>
                </a:lnTo>
                <a:lnTo>
                  <a:pt x="83222" y="301894"/>
                </a:lnTo>
                <a:lnTo>
                  <a:pt x="107252" y="264124"/>
                </a:lnTo>
                <a:lnTo>
                  <a:pt x="133911" y="228305"/>
                </a:lnTo>
                <a:lnTo>
                  <a:pt x="163064" y="194574"/>
                </a:lnTo>
                <a:lnTo>
                  <a:pt x="194574" y="163064"/>
                </a:lnTo>
                <a:lnTo>
                  <a:pt x="228306" y="133912"/>
                </a:lnTo>
                <a:lnTo>
                  <a:pt x="264124" y="107253"/>
                </a:lnTo>
                <a:lnTo>
                  <a:pt x="301894" y="83223"/>
                </a:lnTo>
                <a:lnTo>
                  <a:pt x="341480" y="61957"/>
                </a:lnTo>
                <a:lnTo>
                  <a:pt x="382746" y="43590"/>
                </a:lnTo>
                <a:lnTo>
                  <a:pt x="425557" y="28259"/>
                </a:lnTo>
                <a:lnTo>
                  <a:pt x="469777" y="16099"/>
                </a:lnTo>
                <a:lnTo>
                  <a:pt x="515271" y="7245"/>
                </a:lnTo>
                <a:lnTo>
                  <a:pt x="561903" y="1833"/>
                </a:lnTo>
                <a:lnTo>
                  <a:pt x="609538" y="0"/>
                </a:lnTo>
                <a:lnTo>
                  <a:pt x="8737616" y="0"/>
                </a:lnTo>
                <a:lnTo>
                  <a:pt x="8785252" y="1831"/>
                </a:lnTo>
                <a:lnTo>
                  <a:pt x="8831885" y="7241"/>
                </a:lnTo>
                <a:lnTo>
                  <a:pt x="8877380" y="16093"/>
                </a:lnTo>
                <a:lnTo>
                  <a:pt x="8921601" y="28252"/>
                </a:lnTo>
                <a:lnTo>
                  <a:pt x="8964414" y="43582"/>
                </a:lnTo>
                <a:lnTo>
                  <a:pt x="9005681" y="61948"/>
                </a:lnTo>
                <a:lnTo>
                  <a:pt x="9045268" y="83213"/>
                </a:lnTo>
                <a:lnTo>
                  <a:pt x="9083040" y="107243"/>
                </a:lnTo>
                <a:lnTo>
                  <a:pt x="9118860" y="133901"/>
                </a:lnTo>
                <a:lnTo>
                  <a:pt x="9152594" y="163053"/>
                </a:lnTo>
                <a:lnTo>
                  <a:pt x="9184106" y="194563"/>
                </a:lnTo>
                <a:lnTo>
                  <a:pt x="9213259" y="228295"/>
                </a:lnTo>
                <a:lnTo>
                  <a:pt x="9239920" y="264114"/>
                </a:lnTo>
                <a:lnTo>
                  <a:pt x="9263952" y="301885"/>
                </a:lnTo>
                <a:lnTo>
                  <a:pt x="9285219" y="341472"/>
                </a:lnTo>
                <a:lnTo>
                  <a:pt x="9303587" y="382739"/>
                </a:lnTo>
                <a:lnTo>
                  <a:pt x="9318919" y="425551"/>
                </a:lnTo>
                <a:lnTo>
                  <a:pt x="9331080" y="469772"/>
                </a:lnTo>
                <a:lnTo>
                  <a:pt x="9339934" y="515268"/>
                </a:lnTo>
                <a:lnTo>
                  <a:pt x="9343593" y="546977"/>
                </a:lnTo>
              </a:path>
            </a:pathLst>
          </a:custGeom>
          <a:ln w="114300">
            <a:solidFill>
              <a:srgbClr val="83A1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0" name="object 6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40355" y="3371666"/>
            <a:ext cx="6771726" cy="2078888"/>
          </a:xfrm>
          <a:prstGeom prst="rect">
            <a:avLst/>
          </a:prstGeom>
        </p:spPr>
      </p:pic>
      <p:grpSp>
        <p:nvGrpSpPr>
          <p:cNvPr id="61" name="object 61" descr=""/>
          <p:cNvGrpSpPr/>
          <p:nvPr/>
        </p:nvGrpSpPr>
        <p:grpSpPr>
          <a:xfrm>
            <a:off x="15726001" y="7674023"/>
            <a:ext cx="2023745" cy="2613025"/>
            <a:chOff x="15726001" y="7674023"/>
            <a:chExt cx="2023745" cy="2613025"/>
          </a:xfrm>
        </p:grpSpPr>
        <p:sp>
          <p:nvSpPr>
            <p:cNvPr id="62" name="object 62" descr=""/>
            <p:cNvSpPr/>
            <p:nvPr/>
          </p:nvSpPr>
          <p:spPr>
            <a:xfrm>
              <a:off x="15726001" y="7676081"/>
              <a:ext cx="2023745" cy="2611120"/>
            </a:xfrm>
            <a:custGeom>
              <a:avLst/>
              <a:gdLst/>
              <a:ahLst/>
              <a:cxnLst/>
              <a:rect l="l" t="t" r="r" b="b"/>
              <a:pathLst>
                <a:path w="2023744" h="2611120">
                  <a:moveTo>
                    <a:pt x="1607355" y="2285785"/>
                  </a:moveTo>
                  <a:lnTo>
                    <a:pt x="1530398" y="2610918"/>
                  </a:lnTo>
                  <a:lnTo>
                    <a:pt x="163" y="2610918"/>
                  </a:lnTo>
                  <a:lnTo>
                    <a:pt x="0" y="2610918"/>
                  </a:lnTo>
                  <a:lnTo>
                    <a:pt x="48491" y="2404094"/>
                  </a:lnTo>
                  <a:lnTo>
                    <a:pt x="48304" y="2404885"/>
                  </a:lnTo>
                  <a:lnTo>
                    <a:pt x="106004" y="2163754"/>
                  </a:lnTo>
                  <a:lnTo>
                    <a:pt x="249497" y="1588943"/>
                  </a:lnTo>
                  <a:lnTo>
                    <a:pt x="624266" y="5597"/>
                  </a:lnTo>
                  <a:lnTo>
                    <a:pt x="640161" y="0"/>
                  </a:lnTo>
                  <a:lnTo>
                    <a:pt x="695686" y="62796"/>
                  </a:lnTo>
                  <a:lnTo>
                    <a:pt x="805884" y="165288"/>
                  </a:lnTo>
                  <a:lnTo>
                    <a:pt x="838993" y="174885"/>
                  </a:lnTo>
                  <a:lnTo>
                    <a:pt x="871832" y="177097"/>
                  </a:lnTo>
                  <a:lnTo>
                    <a:pt x="904457" y="172214"/>
                  </a:lnTo>
                  <a:lnTo>
                    <a:pt x="936920" y="160525"/>
                  </a:lnTo>
                  <a:lnTo>
                    <a:pt x="947333" y="156284"/>
                  </a:lnTo>
                  <a:lnTo>
                    <a:pt x="968704" y="148990"/>
                  </a:lnTo>
                  <a:lnTo>
                    <a:pt x="979159" y="144824"/>
                  </a:lnTo>
                  <a:lnTo>
                    <a:pt x="1015439" y="130980"/>
                  </a:lnTo>
                  <a:lnTo>
                    <a:pt x="1048881" y="127378"/>
                  </a:lnTo>
                  <a:lnTo>
                    <a:pt x="1079585" y="139904"/>
                  </a:lnTo>
                  <a:lnTo>
                    <a:pt x="1107649" y="174443"/>
                  </a:lnTo>
                  <a:lnTo>
                    <a:pt x="1122610" y="188729"/>
                  </a:lnTo>
                  <a:lnTo>
                    <a:pt x="1145142" y="198714"/>
                  </a:lnTo>
                  <a:lnTo>
                    <a:pt x="1170910" y="206860"/>
                  </a:lnTo>
                  <a:lnTo>
                    <a:pt x="1195580" y="215629"/>
                  </a:lnTo>
                  <a:lnTo>
                    <a:pt x="1216710" y="208509"/>
                  </a:lnTo>
                  <a:lnTo>
                    <a:pt x="1227254" y="204895"/>
                  </a:lnTo>
                  <a:lnTo>
                    <a:pt x="1237736" y="201118"/>
                  </a:lnTo>
                  <a:lnTo>
                    <a:pt x="1284240" y="185128"/>
                  </a:lnTo>
                  <a:lnTo>
                    <a:pt x="1312862" y="184182"/>
                  </a:lnTo>
                  <a:lnTo>
                    <a:pt x="1334767" y="202633"/>
                  </a:lnTo>
                  <a:lnTo>
                    <a:pt x="1361119" y="244837"/>
                  </a:lnTo>
                  <a:lnTo>
                    <a:pt x="1391561" y="289960"/>
                  </a:lnTo>
                  <a:lnTo>
                    <a:pt x="1427757" y="324526"/>
                  </a:lnTo>
                  <a:lnTo>
                    <a:pt x="1472530" y="344374"/>
                  </a:lnTo>
                  <a:lnTo>
                    <a:pt x="1528704" y="345342"/>
                  </a:lnTo>
                  <a:lnTo>
                    <a:pt x="1553242" y="335324"/>
                  </a:lnTo>
                  <a:lnTo>
                    <a:pt x="1577752" y="325210"/>
                  </a:lnTo>
                  <a:lnTo>
                    <a:pt x="1602450" y="315795"/>
                  </a:lnTo>
                  <a:lnTo>
                    <a:pt x="1627548" y="307870"/>
                  </a:lnTo>
                  <a:lnTo>
                    <a:pt x="1637101" y="307737"/>
                  </a:lnTo>
                  <a:lnTo>
                    <a:pt x="1647958" y="311115"/>
                  </a:lnTo>
                  <a:lnTo>
                    <a:pt x="1678364" y="339128"/>
                  </a:lnTo>
                  <a:lnTo>
                    <a:pt x="1699186" y="371975"/>
                  </a:lnTo>
                  <a:lnTo>
                    <a:pt x="1709859" y="388239"/>
                  </a:lnTo>
                  <a:lnTo>
                    <a:pt x="1736344" y="417189"/>
                  </a:lnTo>
                  <a:lnTo>
                    <a:pt x="1767225" y="435535"/>
                  </a:lnTo>
                  <a:lnTo>
                    <a:pt x="1778090" y="438048"/>
                  </a:lnTo>
                  <a:lnTo>
                    <a:pt x="1795101" y="441983"/>
                  </a:lnTo>
                  <a:lnTo>
                    <a:pt x="1802368" y="443664"/>
                  </a:lnTo>
                  <a:lnTo>
                    <a:pt x="1841642" y="441964"/>
                  </a:lnTo>
                  <a:lnTo>
                    <a:pt x="1854662" y="440518"/>
                  </a:lnTo>
                  <a:lnTo>
                    <a:pt x="1867814" y="439916"/>
                  </a:lnTo>
                  <a:lnTo>
                    <a:pt x="1881022" y="439673"/>
                  </a:lnTo>
                  <a:lnTo>
                    <a:pt x="1893647" y="439317"/>
                  </a:lnTo>
                  <a:lnTo>
                    <a:pt x="1892508" y="444128"/>
                  </a:lnTo>
                  <a:lnTo>
                    <a:pt x="1893640" y="441597"/>
                  </a:lnTo>
                  <a:lnTo>
                    <a:pt x="1894185" y="439294"/>
                  </a:lnTo>
                  <a:lnTo>
                    <a:pt x="2023422" y="394018"/>
                  </a:lnTo>
                  <a:lnTo>
                    <a:pt x="1916574" y="845433"/>
                  </a:lnTo>
                  <a:lnTo>
                    <a:pt x="1778205" y="1462714"/>
                  </a:lnTo>
                  <a:lnTo>
                    <a:pt x="1777612" y="1473880"/>
                  </a:lnTo>
                  <a:lnTo>
                    <a:pt x="1777162" y="1485071"/>
                  </a:lnTo>
                  <a:lnTo>
                    <a:pt x="1776315" y="1496172"/>
                  </a:lnTo>
                  <a:lnTo>
                    <a:pt x="1774534" y="1507065"/>
                  </a:lnTo>
                  <a:lnTo>
                    <a:pt x="1704095" y="1809280"/>
                  </a:lnTo>
                  <a:lnTo>
                    <a:pt x="1607355" y="2285785"/>
                  </a:lnTo>
                  <a:close/>
                </a:path>
                <a:path w="2023744" h="2611120">
                  <a:moveTo>
                    <a:pt x="1894183" y="439302"/>
                  </a:moveTo>
                  <a:lnTo>
                    <a:pt x="1893640" y="441597"/>
                  </a:lnTo>
                  <a:lnTo>
                    <a:pt x="1892508" y="444128"/>
                  </a:lnTo>
                  <a:lnTo>
                    <a:pt x="1893647" y="439317"/>
                  </a:lnTo>
                  <a:lnTo>
                    <a:pt x="1894183" y="439302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5728835" y="7674023"/>
              <a:ext cx="1903730" cy="2613025"/>
            </a:xfrm>
            <a:custGeom>
              <a:avLst/>
              <a:gdLst/>
              <a:ahLst/>
              <a:cxnLst/>
              <a:rect l="l" t="t" r="r" b="b"/>
              <a:pathLst>
                <a:path w="1903730" h="2613025">
                  <a:moveTo>
                    <a:pt x="578932" y="1974411"/>
                  </a:moveTo>
                  <a:lnTo>
                    <a:pt x="531992" y="2062450"/>
                  </a:lnTo>
                  <a:lnTo>
                    <a:pt x="508997" y="2104465"/>
                  </a:lnTo>
                  <a:lnTo>
                    <a:pt x="474335" y="2140629"/>
                  </a:lnTo>
                  <a:lnTo>
                    <a:pt x="428290" y="2169748"/>
                  </a:lnTo>
                  <a:lnTo>
                    <a:pt x="395861" y="2196481"/>
                  </a:lnTo>
                  <a:lnTo>
                    <a:pt x="340254" y="2210859"/>
                  </a:lnTo>
                  <a:lnTo>
                    <a:pt x="298827" y="2220465"/>
                  </a:lnTo>
                  <a:lnTo>
                    <a:pt x="246228" y="2222139"/>
                  </a:lnTo>
                  <a:lnTo>
                    <a:pt x="195122" y="2217499"/>
                  </a:lnTo>
                  <a:lnTo>
                    <a:pt x="145887" y="2204959"/>
                  </a:lnTo>
                  <a:lnTo>
                    <a:pt x="98897" y="2182932"/>
                  </a:lnTo>
                  <a:lnTo>
                    <a:pt x="239410" y="1589283"/>
                  </a:lnTo>
                  <a:lnTo>
                    <a:pt x="290127" y="1595564"/>
                  </a:lnTo>
                  <a:lnTo>
                    <a:pt x="339212" y="1608739"/>
                  </a:lnTo>
                  <a:lnTo>
                    <a:pt x="386776" y="1628339"/>
                  </a:lnTo>
                  <a:lnTo>
                    <a:pt x="420573" y="1650967"/>
                  </a:lnTo>
                  <a:lnTo>
                    <a:pt x="465430" y="1682005"/>
                  </a:lnTo>
                  <a:lnTo>
                    <a:pt x="496742" y="1715132"/>
                  </a:lnTo>
                  <a:lnTo>
                    <a:pt x="526978" y="1752805"/>
                  </a:lnTo>
                  <a:lnTo>
                    <a:pt x="543891" y="1791627"/>
                  </a:lnTo>
                  <a:lnTo>
                    <a:pt x="559950" y="1834055"/>
                  </a:lnTo>
                  <a:lnTo>
                    <a:pt x="575267" y="1879618"/>
                  </a:lnTo>
                  <a:lnTo>
                    <a:pt x="577595" y="1924922"/>
                  </a:lnTo>
                  <a:lnTo>
                    <a:pt x="578932" y="1974411"/>
                  </a:lnTo>
                  <a:close/>
                </a:path>
                <a:path w="1903730" h="2613025">
                  <a:moveTo>
                    <a:pt x="366018" y="1109517"/>
                  </a:moveTo>
                  <a:lnTo>
                    <a:pt x="347592" y="1187363"/>
                  </a:lnTo>
                  <a:lnTo>
                    <a:pt x="337328" y="1175592"/>
                  </a:lnTo>
                  <a:lnTo>
                    <a:pt x="351260" y="1116732"/>
                  </a:lnTo>
                  <a:lnTo>
                    <a:pt x="366018" y="1109517"/>
                  </a:lnTo>
                  <a:close/>
                </a:path>
                <a:path w="1903730" h="2613025">
                  <a:moveTo>
                    <a:pt x="642766" y="491679"/>
                  </a:moveTo>
                  <a:lnTo>
                    <a:pt x="631584" y="538918"/>
                  </a:lnTo>
                  <a:lnTo>
                    <a:pt x="609725" y="576135"/>
                  </a:lnTo>
                  <a:lnTo>
                    <a:pt x="577578" y="601674"/>
                  </a:lnTo>
                  <a:lnTo>
                    <a:pt x="523178" y="610952"/>
                  </a:lnTo>
                  <a:lnTo>
                    <a:pt x="471634" y="608164"/>
                  </a:lnTo>
                  <a:lnTo>
                    <a:pt x="531025" y="357246"/>
                  </a:lnTo>
                  <a:lnTo>
                    <a:pt x="590423" y="381991"/>
                  </a:lnTo>
                  <a:lnTo>
                    <a:pt x="622642" y="411285"/>
                  </a:lnTo>
                  <a:lnTo>
                    <a:pt x="640077" y="447899"/>
                  </a:lnTo>
                  <a:lnTo>
                    <a:pt x="642766" y="491679"/>
                  </a:lnTo>
                  <a:close/>
                </a:path>
                <a:path w="1903730" h="2613025">
                  <a:moveTo>
                    <a:pt x="691654" y="64580"/>
                  </a:moveTo>
                  <a:lnTo>
                    <a:pt x="596971" y="78635"/>
                  </a:lnTo>
                  <a:lnTo>
                    <a:pt x="614337" y="5263"/>
                  </a:lnTo>
                  <a:lnTo>
                    <a:pt x="628634" y="0"/>
                  </a:lnTo>
                  <a:lnTo>
                    <a:pt x="691654" y="64580"/>
                  </a:lnTo>
                  <a:close/>
                </a:path>
                <a:path w="1903730" h="2613025">
                  <a:moveTo>
                    <a:pt x="700776" y="1239083"/>
                  </a:moveTo>
                  <a:lnTo>
                    <a:pt x="678218" y="1279248"/>
                  </a:lnTo>
                  <a:lnTo>
                    <a:pt x="656625" y="1315339"/>
                  </a:lnTo>
                  <a:lnTo>
                    <a:pt x="624006" y="1342873"/>
                  </a:lnTo>
                  <a:lnTo>
                    <a:pt x="580730" y="1360293"/>
                  </a:lnTo>
                  <a:lnTo>
                    <a:pt x="539525" y="1368965"/>
                  </a:lnTo>
                  <a:lnTo>
                    <a:pt x="488530" y="1363858"/>
                  </a:lnTo>
                  <a:lnTo>
                    <a:pt x="452581" y="1350321"/>
                  </a:lnTo>
                  <a:lnTo>
                    <a:pt x="406729" y="1323488"/>
                  </a:lnTo>
                  <a:lnTo>
                    <a:pt x="387815" y="1293119"/>
                  </a:lnTo>
                  <a:lnTo>
                    <a:pt x="358532" y="1251423"/>
                  </a:lnTo>
                  <a:lnTo>
                    <a:pt x="343363" y="1205235"/>
                  </a:lnTo>
                  <a:lnTo>
                    <a:pt x="368415" y="1099392"/>
                  </a:lnTo>
                  <a:lnTo>
                    <a:pt x="383179" y="1092156"/>
                  </a:lnTo>
                  <a:lnTo>
                    <a:pt x="385604" y="1081907"/>
                  </a:lnTo>
                  <a:lnTo>
                    <a:pt x="419172" y="1050363"/>
                  </a:lnTo>
                  <a:lnTo>
                    <a:pt x="463073" y="1030305"/>
                  </a:lnTo>
                  <a:lnTo>
                    <a:pt x="504653" y="1020047"/>
                  </a:lnTo>
                  <a:lnTo>
                    <a:pt x="555980" y="1023754"/>
                  </a:lnTo>
                  <a:lnTo>
                    <a:pt x="604399" y="1039740"/>
                  </a:lnTo>
                  <a:lnTo>
                    <a:pt x="637514" y="1065252"/>
                  </a:lnTo>
                  <a:lnTo>
                    <a:pt x="668335" y="1100449"/>
                  </a:lnTo>
                  <a:lnTo>
                    <a:pt x="697181" y="1143994"/>
                  </a:lnTo>
                  <a:lnTo>
                    <a:pt x="699650" y="1188701"/>
                  </a:lnTo>
                  <a:lnTo>
                    <a:pt x="700776" y="1239083"/>
                  </a:lnTo>
                  <a:close/>
                </a:path>
                <a:path w="1903730" h="2613025">
                  <a:moveTo>
                    <a:pt x="1241242" y="389283"/>
                  </a:moveTo>
                  <a:lnTo>
                    <a:pt x="1230602" y="434236"/>
                  </a:lnTo>
                  <a:lnTo>
                    <a:pt x="1182948" y="525290"/>
                  </a:lnTo>
                  <a:lnTo>
                    <a:pt x="1136103" y="557788"/>
                  </a:lnTo>
                  <a:lnTo>
                    <a:pt x="1103462" y="585416"/>
                  </a:lnTo>
                  <a:lnTo>
                    <a:pt x="1047979" y="599273"/>
                  </a:lnTo>
                  <a:lnTo>
                    <a:pt x="1006758" y="608010"/>
                  </a:lnTo>
                  <a:lnTo>
                    <a:pt x="955113" y="605649"/>
                  </a:lnTo>
                  <a:lnTo>
                    <a:pt x="942737" y="602796"/>
                  </a:lnTo>
                  <a:lnTo>
                    <a:pt x="930362" y="599944"/>
                  </a:lnTo>
                  <a:lnTo>
                    <a:pt x="917986" y="597091"/>
                  </a:lnTo>
                  <a:lnTo>
                    <a:pt x="905610" y="594238"/>
                  </a:lnTo>
                  <a:lnTo>
                    <a:pt x="893235" y="591385"/>
                  </a:lnTo>
                  <a:lnTo>
                    <a:pt x="845939" y="570652"/>
                  </a:lnTo>
                  <a:lnTo>
                    <a:pt x="813116" y="543908"/>
                  </a:lnTo>
                  <a:lnTo>
                    <a:pt x="782300" y="508686"/>
                  </a:lnTo>
                  <a:lnTo>
                    <a:pt x="753382" y="465447"/>
                  </a:lnTo>
                  <a:lnTo>
                    <a:pt x="726253" y="414648"/>
                  </a:lnTo>
                  <a:lnTo>
                    <a:pt x="718971" y="279996"/>
                  </a:lnTo>
                  <a:lnTo>
                    <a:pt x="763591" y="201761"/>
                  </a:lnTo>
                  <a:lnTo>
                    <a:pt x="798115" y="166178"/>
                  </a:lnTo>
                  <a:lnTo>
                    <a:pt x="834796" y="176622"/>
                  </a:lnTo>
                  <a:lnTo>
                    <a:pt x="860759" y="177210"/>
                  </a:lnTo>
                  <a:lnTo>
                    <a:pt x="900659" y="174052"/>
                  </a:lnTo>
                  <a:lnTo>
                    <a:pt x="929718" y="161558"/>
                  </a:lnTo>
                  <a:lnTo>
                    <a:pt x="943580" y="158128"/>
                  </a:lnTo>
                  <a:lnTo>
                    <a:pt x="944968" y="152267"/>
                  </a:lnTo>
                  <a:lnTo>
                    <a:pt x="958708" y="149353"/>
                  </a:lnTo>
                  <a:lnTo>
                    <a:pt x="972555" y="145989"/>
                  </a:lnTo>
                  <a:lnTo>
                    <a:pt x="1002300" y="130599"/>
                  </a:lnTo>
                  <a:lnTo>
                    <a:pt x="1041957" y="128468"/>
                  </a:lnTo>
                  <a:lnTo>
                    <a:pt x="1065496" y="139297"/>
                  </a:lnTo>
                  <a:lnTo>
                    <a:pt x="1096319" y="174489"/>
                  </a:lnTo>
                  <a:lnTo>
                    <a:pt x="1118627" y="190518"/>
                  </a:lnTo>
                  <a:lnTo>
                    <a:pt x="1142301" y="200774"/>
                  </a:lnTo>
                  <a:lnTo>
                    <a:pt x="1166560" y="208561"/>
                  </a:lnTo>
                  <a:lnTo>
                    <a:pt x="1190621" y="217183"/>
                  </a:lnTo>
                  <a:lnTo>
                    <a:pt x="1207322" y="256900"/>
                  </a:lnTo>
                  <a:lnTo>
                    <a:pt x="1235759" y="302172"/>
                  </a:lnTo>
                  <a:lnTo>
                    <a:pt x="1238834" y="344318"/>
                  </a:lnTo>
                  <a:lnTo>
                    <a:pt x="1241242" y="389283"/>
                  </a:lnTo>
                  <a:close/>
                </a:path>
                <a:path w="1903730" h="2613025">
                  <a:moveTo>
                    <a:pt x="1002827" y="845172"/>
                  </a:moveTo>
                  <a:lnTo>
                    <a:pt x="980902" y="882663"/>
                  </a:lnTo>
                  <a:lnTo>
                    <a:pt x="959852" y="916458"/>
                  </a:lnTo>
                  <a:lnTo>
                    <a:pt x="915344" y="939085"/>
                  </a:lnTo>
                  <a:lnTo>
                    <a:pt x="884835" y="957702"/>
                  </a:lnTo>
                  <a:lnTo>
                    <a:pt x="831636" y="961911"/>
                  </a:lnTo>
                  <a:lnTo>
                    <a:pt x="793203" y="958869"/>
                  </a:lnTo>
                  <a:lnTo>
                    <a:pt x="745630" y="939304"/>
                  </a:lnTo>
                  <a:lnTo>
                    <a:pt x="713780" y="908452"/>
                  </a:lnTo>
                  <a:lnTo>
                    <a:pt x="684672" y="866013"/>
                  </a:lnTo>
                  <a:lnTo>
                    <a:pt x="670045" y="817535"/>
                  </a:lnTo>
                  <a:lnTo>
                    <a:pt x="691108" y="728547"/>
                  </a:lnTo>
                  <a:lnTo>
                    <a:pt x="711890" y="695883"/>
                  </a:lnTo>
                  <a:lnTo>
                    <a:pt x="756034" y="674795"/>
                  </a:lnTo>
                  <a:lnTo>
                    <a:pt x="786158" y="657804"/>
                  </a:lnTo>
                  <a:lnTo>
                    <a:pt x="826671" y="652057"/>
                  </a:lnTo>
                  <a:lnTo>
                    <a:pt x="877267" y="658849"/>
                  </a:lnTo>
                  <a:lnTo>
                    <a:pt x="924880" y="678243"/>
                  </a:lnTo>
                  <a:lnTo>
                    <a:pt x="957017" y="707883"/>
                  </a:lnTo>
                  <a:lnTo>
                    <a:pt x="986554" y="748506"/>
                  </a:lnTo>
                  <a:lnTo>
                    <a:pt x="1001652" y="794998"/>
                  </a:lnTo>
                  <a:lnTo>
                    <a:pt x="1002827" y="845172"/>
                  </a:lnTo>
                  <a:close/>
                </a:path>
                <a:path w="1903730" h="2613025">
                  <a:moveTo>
                    <a:pt x="849347" y="1603879"/>
                  </a:moveTo>
                  <a:lnTo>
                    <a:pt x="827644" y="1640436"/>
                  </a:lnTo>
                  <a:lnTo>
                    <a:pt x="795133" y="1667514"/>
                  </a:lnTo>
                  <a:lnTo>
                    <a:pt x="752721" y="1681282"/>
                  </a:lnTo>
                  <a:lnTo>
                    <a:pt x="713674" y="1680836"/>
                  </a:lnTo>
                  <a:lnTo>
                    <a:pt x="678627" y="1663490"/>
                  </a:lnTo>
                  <a:lnTo>
                    <a:pt x="659287" y="1634920"/>
                  </a:lnTo>
                  <a:lnTo>
                    <a:pt x="642269" y="1596546"/>
                  </a:lnTo>
                  <a:lnTo>
                    <a:pt x="638901" y="1555636"/>
                  </a:lnTo>
                  <a:lnTo>
                    <a:pt x="659996" y="1521648"/>
                  </a:lnTo>
                  <a:lnTo>
                    <a:pt x="692039" y="1496551"/>
                  </a:lnTo>
                  <a:lnTo>
                    <a:pt x="734147" y="1484063"/>
                  </a:lnTo>
                  <a:lnTo>
                    <a:pt x="773083" y="1484979"/>
                  </a:lnTo>
                  <a:lnTo>
                    <a:pt x="808394" y="1501212"/>
                  </a:lnTo>
                  <a:lnTo>
                    <a:pt x="828303" y="1527373"/>
                  </a:lnTo>
                  <a:lnTo>
                    <a:pt x="845848" y="1563525"/>
                  </a:lnTo>
                  <a:lnTo>
                    <a:pt x="849347" y="1603879"/>
                  </a:lnTo>
                  <a:close/>
                </a:path>
                <a:path w="1903730" h="2613025">
                  <a:moveTo>
                    <a:pt x="990178" y="1174306"/>
                  </a:moveTo>
                  <a:lnTo>
                    <a:pt x="971460" y="1198247"/>
                  </a:lnTo>
                  <a:lnTo>
                    <a:pt x="953749" y="1217935"/>
                  </a:lnTo>
                  <a:lnTo>
                    <a:pt x="925311" y="1227804"/>
                  </a:lnTo>
                  <a:lnTo>
                    <a:pt x="899130" y="1228138"/>
                  </a:lnTo>
                  <a:lnTo>
                    <a:pt x="863665" y="1212561"/>
                  </a:lnTo>
                  <a:lnTo>
                    <a:pt x="843401" y="1187894"/>
                  </a:lnTo>
                  <a:lnTo>
                    <a:pt x="824993" y="1155389"/>
                  </a:lnTo>
                  <a:lnTo>
                    <a:pt x="838973" y="1096326"/>
                  </a:lnTo>
                  <a:lnTo>
                    <a:pt x="869208" y="1078862"/>
                  </a:lnTo>
                  <a:lnTo>
                    <a:pt x="897586" y="1069249"/>
                  </a:lnTo>
                  <a:lnTo>
                    <a:pt x="923533" y="1069902"/>
                  </a:lnTo>
                  <a:lnTo>
                    <a:pt x="958823" y="1086221"/>
                  </a:lnTo>
                  <a:lnTo>
                    <a:pt x="979081" y="1110908"/>
                  </a:lnTo>
                  <a:lnTo>
                    <a:pt x="985137" y="1140462"/>
                  </a:lnTo>
                  <a:lnTo>
                    <a:pt x="990178" y="1174306"/>
                  </a:lnTo>
                  <a:close/>
                </a:path>
                <a:path w="1903730" h="2613025">
                  <a:moveTo>
                    <a:pt x="720082" y="2260284"/>
                  </a:moveTo>
                  <a:lnTo>
                    <a:pt x="709794" y="2303753"/>
                  </a:lnTo>
                  <a:lnTo>
                    <a:pt x="680752" y="2316174"/>
                  </a:lnTo>
                  <a:lnTo>
                    <a:pt x="665506" y="2325447"/>
                  </a:lnTo>
                  <a:lnTo>
                    <a:pt x="639866" y="2323497"/>
                  </a:lnTo>
                  <a:lnTo>
                    <a:pt x="616362" y="2312521"/>
                  </a:lnTo>
                  <a:lnTo>
                    <a:pt x="606917" y="2297284"/>
                  </a:lnTo>
                  <a:lnTo>
                    <a:pt x="598788" y="2276490"/>
                  </a:lnTo>
                  <a:lnTo>
                    <a:pt x="609189" y="2232549"/>
                  </a:lnTo>
                  <a:lnTo>
                    <a:pt x="625888" y="2217138"/>
                  </a:lnTo>
                  <a:lnTo>
                    <a:pt x="653532" y="2210622"/>
                  </a:lnTo>
                  <a:lnTo>
                    <a:pt x="679249" y="2212245"/>
                  </a:lnTo>
                  <a:lnTo>
                    <a:pt x="690385" y="2220337"/>
                  </a:lnTo>
                  <a:lnTo>
                    <a:pt x="712051" y="2239076"/>
                  </a:lnTo>
                  <a:lnTo>
                    <a:pt x="720082" y="2260284"/>
                  </a:lnTo>
                  <a:close/>
                </a:path>
                <a:path w="1903730" h="2613025">
                  <a:moveTo>
                    <a:pt x="1381371" y="2057929"/>
                  </a:moveTo>
                  <a:lnTo>
                    <a:pt x="1360187" y="2147430"/>
                  </a:lnTo>
                  <a:lnTo>
                    <a:pt x="1337635" y="2187569"/>
                  </a:lnTo>
                  <a:lnTo>
                    <a:pt x="1315576" y="2225626"/>
                  </a:lnTo>
                  <a:lnTo>
                    <a:pt x="1281822" y="2257958"/>
                  </a:lnTo>
                  <a:lnTo>
                    <a:pt x="1248900" y="2286772"/>
                  </a:lnTo>
                  <a:lnTo>
                    <a:pt x="1204972" y="2306946"/>
                  </a:lnTo>
                  <a:lnTo>
                    <a:pt x="1162726" y="2320014"/>
                  </a:lnTo>
                  <a:lnTo>
                    <a:pt x="1122114" y="2326182"/>
                  </a:lnTo>
                  <a:lnTo>
                    <a:pt x="1070727" y="2322729"/>
                  </a:lnTo>
                  <a:lnTo>
                    <a:pt x="1033236" y="2315711"/>
                  </a:lnTo>
                  <a:lnTo>
                    <a:pt x="997231" y="2302411"/>
                  </a:lnTo>
                  <a:lnTo>
                    <a:pt x="950307" y="2280107"/>
                  </a:lnTo>
                  <a:lnTo>
                    <a:pt x="917131" y="2254856"/>
                  </a:lnTo>
                  <a:lnTo>
                    <a:pt x="885296" y="2223938"/>
                  </a:lnTo>
                  <a:lnTo>
                    <a:pt x="854754" y="2187560"/>
                  </a:lnTo>
                  <a:lnTo>
                    <a:pt x="837814" y="2148852"/>
                  </a:lnTo>
                  <a:lnTo>
                    <a:pt x="822069" y="2105094"/>
                  </a:lnTo>
                  <a:lnTo>
                    <a:pt x="808184" y="2053483"/>
                  </a:lnTo>
                  <a:lnTo>
                    <a:pt x="806470" y="2005583"/>
                  </a:lnTo>
                  <a:lnTo>
                    <a:pt x="837716" y="1873575"/>
                  </a:lnTo>
                  <a:lnTo>
                    <a:pt x="860401" y="1832871"/>
                  </a:lnTo>
                  <a:lnTo>
                    <a:pt x="895472" y="1794978"/>
                  </a:lnTo>
                  <a:lnTo>
                    <a:pt x="941137" y="1767463"/>
                  </a:lnTo>
                  <a:lnTo>
                    <a:pt x="972976" y="1743224"/>
                  </a:lnTo>
                  <a:lnTo>
                    <a:pt x="1015684" y="1728204"/>
                  </a:lnTo>
                  <a:lnTo>
                    <a:pt x="1056880" y="1719572"/>
                  </a:lnTo>
                  <a:lnTo>
                    <a:pt x="1108900" y="1720347"/>
                  </a:lnTo>
                  <a:lnTo>
                    <a:pt x="1159364" y="1727697"/>
                  </a:lnTo>
                  <a:lnTo>
                    <a:pt x="1207314" y="1745670"/>
                  </a:lnTo>
                  <a:lnTo>
                    <a:pt x="1241606" y="1766202"/>
                  </a:lnTo>
                  <a:lnTo>
                    <a:pt x="1274502" y="1792638"/>
                  </a:lnTo>
                  <a:lnTo>
                    <a:pt x="1305901" y="1825395"/>
                  </a:lnTo>
                  <a:lnTo>
                    <a:pt x="1335705" y="1864894"/>
                  </a:lnTo>
                  <a:lnTo>
                    <a:pt x="1363814" y="1911553"/>
                  </a:lnTo>
                  <a:lnTo>
                    <a:pt x="1377770" y="1962866"/>
                  </a:lnTo>
                  <a:lnTo>
                    <a:pt x="1381371" y="2057929"/>
                  </a:lnTo>
                  <a:close/>
                </a:path>
                <a:path w="1903730" h="2613025">
                  <a:moveTo>
                    <a:pt x="1397128" y="1439975"/>
                  </a:moveTo>
                  <a:lnTo>
                    <a:pt x="1373509" y="1484623"/>
                  </a:lnTo>
                  <a:lnTo>
                    <a:pt x="1351152" y="1523942"/>
                  </a:lnTo>
                  <a:lnTo>
                    <a:pt x="1318065" y="1553452"/>
                  </a:lnTo>
                  <a:lnTo>
                    <a:pt x="1274616" y="1571601"/>
                  </a:lnTo>
                  <a:lnTo>
                    <a:pt x="1233533" y="1579760"/>
                  </a:lnTo>
                  <a:lnTo>
                    <a:pt x="1182822" y="1573450"/>
                  </a:lnTo>
                  <a:lnTo>
                    <a:pt x="1135038" y="1554780"/>
                  </a:lnTo>
                  <a:lnTo>
                    <a:pt x="1102239" y="1527936"/>
                  </a:lnTo>
                  <a:lnTo>
                    <a:pt x="1071688" y="1491593"/>
                  </a:lnTo>
                  <a:lnTo>
                    <a:pt x="1055365" y="1450280"/>
                  </a:lnTo>
                  <a:lnTo>
                    <a:pt x="1052890" y="1405598"/>
                  </a:lnTo>
                  <a:lnTo>
                    <a:pt x="1074127" y="1315876"/>
                  </a:lnTo>
                  <a:lnTo>
                    <a:pt x="1108077" y="1282719"/>
                  </a:lnTo>
                  <a:lnTo>
                    <a:pt x="1140627" y="1255475"/>
                  </a:lnTo>
                  <a:lnTo>
                    <a:pt x="1183747" y="1238714"/>
                  </a:lnTo>
                  <a:lnTo>
                    <a:pt x="1224688" y="1231158"/>
                  </a:lnTo>
                  <a:lnTo>
                    <a:pt x="1275420" y="1237376"/>
                  </a:lnTo>
                  <a:lnTo>
                    <a:pt x="1311028" y="1252350"/>
                  </a:lnTo>
                  <a:lnTo>
                    <a:pt x="1344160" y="1277790"/>
                  </a:lnTo>
                  <a:lnTo>
                    <a:pt x="1375164" y="1312215"/>
                  </a:lnTo>
                  <a:lnTo>
                    <a:pt x="1392034" y="1351221"/>
                  </a:lnTo>
                  <a:lnTo>
                    <a:pt x="1395119" y="1393325"/>
                  </a:lnTo>
                  <a:lnTo>
                    <a:pt x="1397128" y="1439975"/>
                  </a:lnTo>
                  <a:close/>
                </a:path>
                <a:path w="1903730" h="2613025">
                  <a:moveTo>
                    <a:pt x="1350781" y="1029260"/>
                  </a:moveTo>
                  <a:lnTo>
                    <a:pt x="1330189" y="1061121"/>
                  </a:lnTo>
                  <a:lnTo>
                    <a:pt x="1310976" y="1087157"/>
                  </a:lnTo>
                  <a:lnTo>
                    <a:pt x="1269204" y="1098221"/>
                  </a:lnTo>
                  <a:lnTo>
                    <a:pt x="1230373" y="1096864"/>
                  </a:lnTo>
                  <a:lnTo>
                    <a:pt x="1195191" y="1080088"/>
                  </a:lnTo>
                  <a:lnTo>
                    <a:pt x="1175646" y="1052388"/>
                  </a:lnTo>
                  <a:lnTo>
                    <a:pt x="1158530" y="1014420"/>
                  </a:lnTo>
                  <a:lnTo>
                    <a:pt x="1155356" y="972692"/>
                  </a:lnTo>
                  <a:lnTo>
                    <a:pt x="1175810" y="941415"/>
                  </a:lnTo>
                  <a:lnTo>
                    <a:pt x="1194737" y="916590"/>
                  </a:lnTo>
                  <a:lnTo>
                    <a:pt x="1236289" y="906452"/>
                  </a:lnTo>
                  <a:lnTo>
                    <a:pt x="1275186" y="907536"/>
                  </a:lnTo>
                  <a:lnTo>
                    <a:pt x="1310548" y="923550"/>
                  </a:lnTo>
                  <a:lnTo>
                    <a:pt x="1330169" y="950930"/>
                  </a:lnTo>
                  <a:lnTo>
                    <a:pt x="1347377" y="988506"/>
                  </a:lnTo>
                  <a:lnTo>
                    <a:pt x="1350781" y="1029260"/>
                  </a:lnTo>
                  <a:close/>
                </a:path>
                <a:path w="1903730" h="2613025">
                  <a:moveTo>
                    <a:pt x="1487859" y="670679"/>
                  </a:moveTo>
                  <a:lnTo>
                    <a:pt x="1473067" y="733175"/>
                  </a:lnTo>
                  <a:lnTo>
                    <a:pt x="1454820" y="755124"/>
                  </a:lnTo>
                  <a:lnTo>
                    <a:pt x="1426127" y="766073"/>
                  </a:lnTo>
                  <a:lnTo>
                    <a:pt x="1387537" y="763698"/>
                  </a:lnTo>
                  <a:lnTo>
                    <a:pt x="1351854" y="749036"/>
                  </a:lnTo>
                  <a:lnTo>
                    <a:pt x="1331199" y="726027"/>
                  </a:lnTo>
                  <a:lnTo>
                    <a:pt x="1325070" y="696779"/>
                  </a:lnTo>
                  <a:lnTo>
                    <a:pt x="1320612" y="660477"/>
                  </a:lnTo>
                  <a:lnTo>
                    <a:pt x="1340528" y="631473"/>
                  </a:lnTo>
                  <a:lnTo>
                    <a:pt x="1358927" y="608880"/>
                  </a:lnTo>
                  <a:lnTo>
                    <a:pt x="1387614" y="597956"/>
                  </a:lnTo>
                  <a:lnTo>
                    <a:pt x="1426038" y="601034"/>
                  </a:lnTo>
                  <a:lnTo>
                    <a:pt x="1449061" y="614042"/>
                  </a:lnTo>
                  <a:lnTo>
                    <a:pt x="1469435" y="638242"/>
                  </a:lnTo>
                  <a:lnTo>
                    <a:pt x="1487859" y="670679"/>
                  </a:lnTo>
                  <a:close/>
                </a:path>
                <a:path w="1903730" h="2613025">
                  <a:moveTo>
                    <a:pt x="1881987" y="439136"/>
                  </a:moveTo>
                  <a:lnTo>
                    <a:pt x="1870971" y="485678"/>
                  </a:lnTo>
                  <a:lnTo>
                    <a:pt x="1837170" y="518205"/>
                  </a:lnTo>
                  <a:lnTo>
                    <a:pt x="1805165" y="543145"/>
                  </a:lnTo>
                  <a:lnTo>
                    <a:pt x="1762462" y="558144"/>
                  </a:lnTo>
                  <a:lnTo>
                    <a:pt x="1709582" y="561002"/>
                  </a:lnTo>
                  <a:lnTo>
                    <a:pt x="1659355" y="552652"/>
                  </a:lnTo>
                  <a:lnTo>
                    <a:pt x="1623925" y="536926"/>
                  </a:lnTo>
                  <a:lnTo>
                    <a:pt x="1590718" y="511807"/>
                  </a:lnTo>
                  <a:lnTo>
                    <a:pt x="1559519" y="478202"/>
                  </a:lnTo>
                  <a:lnTo>
                    <a:pt x="1530114" y="437020"/>
                  </a:lnTo>
                  <a:lnTo>
                    <a:pt x="1527004" y="395018"/>
                  </a:lnTo>
                  <a:lnTo>
                    <a:pt x="1525259" y="347255"/>
                  </a:lnTo>
                  <a:lnTo>
                    <a:pt x="1541163" y="335199"/>
                  </a:lnTo>
                  <a:lnTo>
                    <a:pt x="1569447" y="325981"/>
                  </a:lnTo>
                  <a:lnTo>
                    <a:pt x="1597584" y="317381"/>
                  </a:lnTo>
                  <a:lnTo>
                    <a:pt x="1613050" y="307177"/>
                  </a:lnTo>
                  <a:lnTo>
                    <a:pt x="1649740" y="317583"/>
                  </a:lnTo>
                  <a:lnTo>
                    <a:pt x="1679816" y="355931"/>
                  </a:lnTo>
                  <a:lnTo>
                    <a:pt x="1688994" y="372292"/>
                  </a:lnTo>
                  <a:lnTo>
                    <a:pt x="1698274" y="388226"/>
                  </a:lnTo>
                  <a:lnTo>
                    <a:pt x="1730266" y="418479"/>
                  </a:lnTo>
                  <a:lnTo>
                    <a:pt x="1752509" y="434780"/>
                  </a:lnTo>
                  <a:lnTo>
                    <a:pt x="1777254" y="440512"/>
                  </a:lnTo>
                  <a:lnTo>
                    <a:pt x="1789627" y="443377"/>
                  </a:lnTo>
                  <a:lnTo>
                    <a:pt x="1829167" y="441740"/>
                  </a:lnTo>
                  <a:lnTo>
                    <a:pt x="1842541" y="440377"/>
                  </a:lnTo>
                  <a:lnTo>
                    <a:pt x="1855732" y="439785"/>
                  </a:lnTo>
                  <a:lnTo>
                    <a:pt x="1868846" y="439519"/>
                  </a:lnTo>
                  <a:lnTo>
                    <a:pt x="1881987" y="439136"/>
                  </a:lnTo>
                  <a:close/>
                </a:path>
                <a:path w="1903730" h="2613025">
                  <a:moveTo>
                    <a:pt x="1770032" y="1463517"/>
                  </a:moveTo>
                  <a:lnTo>
                    <a:pt x="1720774" y="1451069"/>
                  </a:lnTo>
                  <a:lnTo>
                    <a:pt x="1673036" y="1432206"/>
                  </a:lnTo>
                  <a:lnTo>
                    <a:pt x="1639085" y="1410228"/>
                  </a:lnTo>
                  <a:lnTo>
                    <a:pt x="1594116" y="1379662"/>
                  </a:lnTo>
                  <a:lnTo>
                    <a:pt x="1562757" y="1346734"/>
                  </a:lnTo>
                  <a:lnTo>
                    <a:pt x="1544919" y="1311821"/>
                  </a:lnTo>
                  <a:lnTo>
                    <a:pt x="1515796" y="1269446"/>
                  </a:lnTo>
                  <a:lnTo>
                    <a:pt x="1500016" y="1225838"/>
                  </a:lnTo>
                  <a:lnTo>
                    <a:pt x="1485132" y="1178447"/>
                  </a:lnTo>
                  <a:lnTo>
                    <a:pt x="1483258" y="1131226"/>
                  </a:lnTo>
                  <a:lnTo>
                    <a:pt x="1493656" y="1087294"/>
                  </a:lnTo>
                  <a:lnTo>
                    <a:pt x="1491527" y="1041152"/>
                  </a:lnTo>
                  <a:lnTo>
                    <a:pt x="1513862" y="1001928"/>
                  </a:lnTo>
                  <a:lnTo>
                    <a:pt x="1535861" y="964121"/>
                  </a:lnTo>
                  <a:lnTo>
                    <a:pt x="1557442" y="928084"/>
                  </a:lnTo>
                  <a:lnTo>
                    <a:pt x="1590879" y="897093"/>
                  </a:lnTo>
                  <a:lnTo>
                    <a:pt x="1623731" y="868574"/>
                  </a:lnTo>
                  <a:lnTo>
                    <a:pt x="1668273" y="845804"/>
                  </a:lnTo>
                  <a:lnTo>
                    <a:pt x="1712258" y="825388"/>
                  </a:lnTo>
                  <a:lnTo>
                    <a:pt x="1766410" y="817157"/>
                  </a:lnTo>
                  <a:lnTo>
                    <a:pt x="1806013" y="815256"/>
                  </a:lnTo>
                  <a:lnTo>
                    <a:pt x="1855786" y="825526"/>
                  </a:lnTo>
                  <a:lnTo>
                    <a:pt x="1903371" y="845037"/>
                  </a:lnTo>
                  <a:lnTo>
                    <a:pt x="1770032" y="1463517"/>
                  </a:lnTo>
                  <a:close/>
                </a:path>
                <a:path w="1903730" h="2613025">
                  <a:moveTo>
                    <a:pt x="1405679" y="2451474"/>
                  </a:moveTo>
                  <a:lnTo>
                    <a:pt x="1386608" y="2476909"/>
                  </a:lnTo>
                  <a:lnTo>
                    <a:pt x="1368890" y="2496629"/>
                  </a:lnTo>
                  <a:lnTo>
                    <a:pt x="1340635" y="2505724"/>
                  </a:lnTo>
                  <a:lnTo>
                    <a:pt x="1314674" y="2505132"/>
                  </a:lnTo>
                  <a:lnTo>
                    <a:pt x="1279039" y="2490269"/>
                  </a:lnTo>
                  <a:lnTo>
                    <a:pt x="1258158" y="2468210"/>
                  </a:lnTo>
                  <a:lnTo>
                    <a:pt x="1251479" y="2441289"/>
                  </a:lnTo>
                  <a:lnTo>
                    <a:pt x="1246091" y="2408917"/>
                  </a:lnTo>
                  <a:lnTo>
                    <a:pt x="1265261" y="2383065"/>
                  </a:lnTo>
                  <a:lnTo>
                    <a:pt x="1283146" y="2362640"/>
                  </a:lnTo>
                  <a:lnTo>
                    <a:pt x="1311559" y="2352876"/>
                  </a:lnTo>
                  <a:lnTo>
                    <a:pt x="1349952" y="2356085"/>
                  </a:lnTo>
                  <a:lnTo>
                    <a:pt x="1373152" y="2368346"/>
                  </a:lnTo>
                  <a:lnTo>
                    <a:pt x="1393855" y="2391156"/>
                  </a:lnTo>
                  <a:lnTo>
                    <a:pt x="1400359" y="2418814"/>
                  </a:lnTo>
                  <a:lnTo>
                    <a:pt x="1405679" y="2451474"/>
                  </a:lnTo>
                  <a:close/>
                </a:path>
                <a:path w="1903730" h="2613025">
                  <a:moveTo>
                    <a:pt x="1714576" y="1752947"/>
                  </a:moveTo>
                  <a:lnTo>
                    <a:pt x="1699375" y="1817169"/>
                  </a:lnTo>
                  <a:lnTo>
                    <a:pt x="1670558" y="1828641"/>
                  </a:lnTo>
                  <a:lnTo>
                    <a:pt x="1653942" y="1843703"/>
                  </a:lnTo>
                  <a:lnTo>
                    <a:pt x="1625462" y="1853752"/>
                  </a:lnTo>
                  <a:lnTo>
                    <a:pt x="1598127" y="1858962"/>
                  </a:lnTo>
                  <a:lnTo>
                    <a:pt x="1560377" y="1853035"/>
                  </a:lnTo>
                  <a:lnTo>
                    <a:pt x="1526744" y="1829715"/>
                  </a:lnTo>
                  <a:lnTo>
                    <a:pt x="1508517" y="1796447"/>
                  </a:lnTo>
                  <a:lnTo>
                    <a:pt x="1492267" y="1754824"/>
                  </a:lnTo>
                  <a:lnTo>
                    <a:pt x="1507344" y="1691125"/>
                  </a:lnTo>
                  <a:lnTo>
                    <a:pt x="1538482" y="1669849"/>
                  </a:lnTo>
                  <a:lnTo>
                    <a:pt x="1568085" y="1655053"/>
                  </a:lnTo>
                  <a:lnTo>
                    <a:pt x="1607984" y="1651902"/>
                  </a:lnTo>
                  <a:lnTo>
                    <a:pt x="1644490" y="1663086"/>
                  </a:lnTo>
                  <a:lnTo>
                    <a:pt x="1677805" y="1687746"/>
                  </a:lnTo>
                  <a:lnTo>
                    <a:pt x="1695776" y="1722101"/>
                  </a:lnTo>
                  <a:lnTo>
                    <a:pt x="1694294" y="1728360"/>
                  </a:lnTo>
                  <a:lnTo>
                    <a:pt x="1714576" y="1752947"/>
                  </a:lnTo>
                  <a:close/>
                </a:path>
                <a:path w="1903730" h="2613025">
                  <a:moveTo>
                    <a:pt x="1597903" y="2301017"/>
                  </a:moveTo>
                  <a:lnTo>
                    <a:pt x="1551563" y="2276244"/>
                  </a:lnTo>
                  <a:lnTo>
                    <a:pt x="1520701" y="2241213"/>
                  </a:lnTo>
                  <a:lnTo>
                    <a:pt x="1504639" y="2198799"/>
                  </a:lnTo>
                  <a:lnTo>
                    <a:pt x="1502694" y="2151876"/>
                  </a:lnTo>
                  <a:lnTo>
                    <a:pt x="1524953" y="2112973"/>
                  </a:lnTo>
                  <a:lnTo>
                    <a:pt x="1558124" y="2083110"/>
                  </a:lnTo>
                  <a:lnTo>
                    <a:pt x="1589339" y="2061504"/>
                  </a:lnTo>
                  <a:lnTo>
                    <a:pt x="1642810" y="2056150"/>
                  </a:lnTo>
                  <a:lnTo>
                    <a:pt x="1597903" y="2301017"/>
                  </a:lnTo>
                  <a:close/>
                </a:path>
                <a:path w="1903730" h="2613025">
                  <a:moveTo>
                    <a:pt x="618709" y="2588258"/>
                  </a:moveTo>
                  <a:lnTo>
                    <a:pt x="608728" y="2612976"/>
                  </a:lnTo>
                  <a:lnTo>
                    <a:pt x="328182" y="2612976"/>
                  </a:lnTo>
                  <a:lnTo>
                    <a:pt x="327305" y="2611575"/>
                  </a:lnTo>
                  <a:lnTo>
                    <a:pt x="315549" y="2565879"/>
                  </a:lnTo>
                  <a:lnTo>
                    <a:pt x="319046" y="2517630"/>
                  </a:lnTo>
                  <a:lnTo>
                    <a:pt x="337322" y="2474470"/>
                  </a:lnTo>
                  <a:lnTo>
                    <a:pt x="367320" y="2440558"/>
                  </a:lnTo>
                  <a:lnTo>
                    <a:pt x="406235" y="2417553"/>
                  </a:lnTo>
                  <a:lnTo>
                    <a:pt x="451259" y="2407115"/>
                  </a:lnTo>
                  <a:lnTo>
                    <a:pt x="499584" y="2410905"/>
                  </a:lnTo>
                  <a:lnTo>
                    <a:pt x="545843" y="2429297"/>
                  </a:lnTo>
                  <a:lnTo>
                    <a:pt x="582799" y="2459080"/>
                  </a:lnTo>
                  <a:lnTo>
                    <a:pt x="608539" y="2497401"/>
                  </a:lnTo>
                  <a:lnTo>
                    <a:pt x="621147" y="2541411"/>
                  </a:lnTo>
                  <a:lnTo>
                    <a:pt x="618709" y="2588258"/>
                  </a:lnTo>
                  <a:close/>
                </a:path>
                <a:path w="1903730" h="2613025">
                  <a:moveTo>
                    <a:pt x="1030246" y="2597706"/>
                  </a:moveTo>
                  <a:lnTo>
                    <a:pt x="1022967" y="2612976"/>
                  </a:lnTo>
                  <a:lnTo>
                    <a:pt x="791468" y="2612976"/>
                  </a:lnTo>
                  <a:lnTo>
                    <a:pt x="790871" y="2612044"/>
                  </a:lnTo>
                  <a:lnTo>
                    <a:pt x="779580" y="2572783"/>
                  </a:lnTo>
                  <a:lnTo>
                    <a:pt x="781908" y="2533126"/>
                  </a:lnTo>
                  <a:lnTo>
                    <a:pt x="799019" y="2495964"/>
                  </a:lnTo>
                  <a:lnTo>
                    <a:pt x="827558" y="2466143"/>
                  </a:lnTo>
                  <a:lnTo>
                    <a:pt x="864050" y="2445615"/>
                  </a:lnTo>
                  <a:lnTo>
                    <a:pt x="905023" y="2436333"/>
                  </a:lnTo>
                  <a:lnTo>
                    <a:pt x="947005" y="2440252"/>
                  </a:lnTo>
                  <a:lnTo>
                    <a:pt x="989025" y="2462484"/>
                  </a:lnTo>
                  <a:lnTo>
                    <a:pt x="1018909" y="2499930"/>
                  </a:lnTo>
                  <a:lnTo>
                    <a:pt x="1033652" y="2546901"/>
                  </a:lnTo>
                  <a:lnTo>
                    <a:pt x="1030246" y="2597706"/>
                  </a:lnTo>
                  <a:close/>
                </a:path>
                <a:path w="1903730" h="2613025">
                  <a:moveTo>
                    <a:pt x="133310" y="2540396"/>
                  </a:moveTo>
                  <a:lnTo>
                    <a:pt x="112753" y="2574560"/>
                  </a:lnTo>
                  <a:lnTo>
                    <a:pt x="87639" y="2594089"/>
                  </a:lnTo>
                  <a:lnTo>
                    <a:pt x="60299" y="2604066"/>
                  </a:lnTo>
                  <a:lnTo>
                    <a:pt x="31051" y="2605651"/>
                  </a:lnTo>
                  <a:lnTo>
                    <a:pt x="0" y="2599968"/>
                  </a:lnTo>
                  <a:lnTo>
                    <a:pt x="34192" y="2454587"/>
                  </a:lnTo>
                  <a:lnTo>
                    <a:pt x="45657" y="2406151"/>
                  </a:lnTo>
                  <a:lnTo>
                    <a:pt x="95847" y="2426213"/>
                  </a:lnTo>
                  <a:lnTo>
                    <a:pt x="126253" y="2459653"/>
                  </a:lnTo>
                  <a:lnTo>
                    <a:pt x="138276" y="2499904"/>
                  </a:lnTo>
                  <a:lnTo>
                    <a:pt x="133310" y="2540396"/>
                  </a:lnTo>
                  <a:close/>
                </a:path>
              </a:pathLst>
            </a:custGeom>
            <a:solidFill>
              <a:srgbClr val="FBCC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1838953" y="3247920"/>
            <a:ext cx="7244080" cy="2692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500" spc="195" i="1">
                <a:latin typeface="Calibri"/>
                <a:cs typeface="Calibri"/>
              </a:rPr>
              <a:t>Стресс </a:t>
            </a:r>
            <a:r>
              <a:rPr dirty="0" sz="3500" spc="160" i="1">
                <a:latin typeface="Calibri"/>
                <a:cs typeface="Calibri"/>
              </a:rPr>
              <a:t>может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85" i="1">
                <a:latin typeface="Calibri"/>
                <a:cs typeface="Calibri"/>
              </a:rPr>
              <a:t>быть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85" i="1">
                <a:latin typeface="Calibri"/>
                <a:cs typeface="Calibri"/>
              </a:rPr>
              <a:t>вызван </a:t>
            </a:r>
            <a:r>
              <a:rPr dirty="0" sz="3500" spc="135" i="1">
                <a:latin typeface="Calibri"/>
                <a:cs typeface="Calibri"/>
              </a:rPr>
              <a:t>целым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165" i="1">
                <a:latin typeface="Calibri"/>
                <a:cs typeface="Calibri"/>
              </a:rPr>
              <a:t>рядом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45" i="1">
                <a:latin typeface="Calibri"/>
                <a:cs typeface="Calibri"/>
              </a:rPr>
              <a:t>факторов,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80" i="1">
                <a:latin typeface="Calibri"/>
                <a:cs typeface="Calibri"/>
              </a:rPr>
              <a:t>включая </a:t>
            </a:r>
            <a:r>
              <a:rPr dirty="0" sz="3500" spc="170" i="1">
                <a:latin typeface="Calibri"/>
                <a:cs typeface="Calibri"/>
              </a:rPr>
              <a:t>давление</a:t>
            </a:r>
            <a:r>
              <a:rPr dirty="0" sz="3500" spc="185" i="1">
                <a:latin typeface="Calibri"/>
                <a:cs typeface="Calibri"/>
              </a:rPr>
              <a:t> </a:t>
            </a:r>
            <a:r>
              <a:rPr dirty="0" sz="3500" spc="204" i="1">
                <a:latin typeface="Calibri"/>
                <a:cs typeface="Calibri"/>
              </a:rPr>
              <a:t>на</a:t>
            </a:r>
            <a:r>
              <a:rPr dirty="0" sz="3500" spc="190" i="1">
                <a:latin typeface="Calibri"/>
                <a:cs typeface="Calibri"/>
              </a:rPr>
              <a:t> </a:t>
            </a:r>
            <a:r>
              <a:rPr dirty="0" sz="3500" spc="155" i="1">
                <a:latin typeface="Calibri"/>
                <a:cs typeface="Calibri"/>
              </a:rPr>
              <a:t>работе,</a:t>
            </a:r>
            <a:r>
              <a:rPr dirty="0" sz="3500" spc="190" i="1">
                <a:latin typeface="Calibri"/>
                <a:cs typeface="Calibri"/>
              </a:rPr>
              <a:t> </a:t>
            </a:r>
            <a:r>
              <a:rPr dirty="0" sz="3500" spc="155" i="1">
                <a:latin typeface="Calibri"/>
                <a:cs typeface="Calibri"/>
              </a:rPr>
              <a:t>финансовые </a:t>
            </a:r>
            <a:r>
              <a:rPr dirty="0" sz="3500" spc="135" i="1">
                <a:latin typeface="Calibri"/>
                <a:cs typeface="Calibri"/>
              </a:rPr>
              <a:t>проблемы,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204" i="1">
                <a:latin typeface="Calibri"/>
                <a:cs typeface="Calibri"/>
              </a:rPr>
              <a:t>личные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225" i="1">
                <a:latin typeface="Calibri"/>
                <a:cs typeface="Calibri"/>
              </a:rPr>
              <a:t>отношения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65" i="1">
                <a:latin typeface="Calibri"/>
                <a:cs typeface="Calibri"/>
              </a:rPr>
              <a:t>и </a:t>
            </a:r>
            <a:r>
              <a:rPr dirty="0" sz="3500" spc="155" i="1">
                <a:latin typeface="Calibri"/>
                <a:cs typeface="Calibri"/>
              </a:rPr>
              <a:t>серьезные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55" i="1">
                <a:latin typeface="Calibri"/>
                <a:cs typeface="Calibri"/>
              </a:rPr>
              <a:t>перемены</a:t>
            </a:r>
            <a:r>
              <a:rPr dirty="0" sz="3500" spc="200" i="1">
                <a:latin typeface="Calibri"/>
                <a:cs typeface="Calibri"/>
              </a:rPr>
              <a:t> в </a:t>
            </a:r>
            <a:r>
              <a:rPr dirty="0" sz="3500" spc="150" i="1">
                <a:latin typeface="Calibri"/>
                <a:cs typeface="Calibri"/>
              </a:rPr>
              <a:t>жизни.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65" name="object 6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204" y="-8779"/>
            <a:ext cx="3348806" cy="3120578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6956" y="7403706"/>
            <a:ext cx="1770792" cy="2883293"/>
          </a:xfrm>
          <a:prstGeom prst="rect">
            <a:avLst/>
          </a:prstGeom>
        </p:spPr>
      </p:pic>
      <p:grpSp>
        <p:nvGrpSpPr>
          <p:cNvPr id="67" name="object 67" descr=""/>
          <p:cNvGrpSpPr/>
          <p:nvPr/>
        </p:nvGrpSpPr>
        <p:grpSpPr>
          <a:xfrm>
            <a:off x="16044081" y="537848"/>
            <a:ext cx="2244090" cy="1288415"/>
            <a:chOff x="16044081" y="537848"/>
            <a:chExt cx="2244090" cy="1288415"/>
          </a:xfrm>
        </p:grpSpPr>
        <p:sp>
          <p:nvSpPr>
            <p:cNvPr id="68" name="object 68" descr=""/>
            <p:cNvSpPr/>
            <p:nvPr/>
          </p:nvSpPr>
          <p:spPr>
            <a:xfrm>
              <a:off x="16044081" y="537848"/>
              <a:ext cx="2244090" cy="683895"/>
            </a:xfrm>
            <a:custGeom>
              <a:avLst/>
              <a:gdLst/>
              <a:ahLst/>
              <a:cxnLst/>
              <a:rect l="l" t="t" r="r" b="b"/>
              <a:pathLst>
                <a:path w="2244090" h="683894">
                  <a:moveTo>
                    <a:pt x="721196" y="683830"/>
                  </a:moveTo>
                  <a:lnTo>
                    <a:pt x="686144" y="678465"/>
                  </a:lnTo>
                  <a:lnTo>
                    <a:pt x="654304" y="653858"/>
                  </a:lnTo>
                  <a:lnTo>
                    <a:pt x="626449" y="610323"/>
                  </a:lnTo>
                  <a:lnTo>
                    <a:pt x="605224" y="567011"/>
                  </a:lnTo>
                  <a:lnTo>
                    <a:pt x="583443" y="524050"/>
                  </a:lnTo>
                  <a:lnTo>
                    <a:pt x="560859" y="481585"/>
                  </a:lnTo>
                  <a:lnTo>
                    <a:pt x="537229" y="439763"/>
                  </a:lnTo>
                  <a:lnTo>
                    <a:pt x="512307" y="398727"/>
                  </a:lnTo>
                  <a:lnTo>
                    <a:pt x="485848" y="358622"/>
                  </a:lnTo>
                  <a:lnTo>
                    <a:pt x="457607" y="319594"/>
                  </a:lnTo>
                  <a:lnTo>
                    <a:pt x="427340" y="281788"/>
                  </a:lnTo>
                  <a:lnTo>
                    <a:pt x="406978" y="259705"/>
                  </a:lnTo>
                  <a:lnTo>
                    <a:pt x="363271" y="297366"/>
                  </a:lnTo>
                  <a:lnTo>
                    <a:pt x="341847" y="316047"/>
                  </a:lnTo>
                  <a:lnTo>
                    <a:pt x="320837" y="335000"/>
                  </a:lnTo>
                  <a:lnTo>
                    <a:pt x="282598" y="370418"/>
                  </a:lnTo>
                  <a:lnTo>
                    <a:pt x="130057" y="512536"/>
                  </a:lnTo>
                  <a:lnTo>
                    <a:pt x="84616" y="554654"/>
                  </a:lnTo>
                  <a:lnTo>
                    <a:pt x="76895" y="561103"/>
                  </a:lnTo>
                  <a:lnTo>
                    <a:pt x="68823" y="566182"/>
                  </a:lnTo>
                  <a:lnTo>
                    <a:pt x="60545" y="568744"/>
                  </a:lnTo>
                  <a:lnTo>
                    <a:pt x="46798" y="569730"/>
                  </a:lnTo>
                  <a:lnTo>
                    <a:pt x="32466" y="569304"/>
                  </a:lnTo>
                  <a:lnTo>
                    <a:pt x="239" y="537392"/>
                  </a:lnTo>
                  <a:lnTo>
                    <a:pt x="0" y="523169"/>
                  </a:lnTo>
                  <a:lnTo>
                    <a:pt x="3150" y="511298"/>
                  </a:lnTo>
                  <a:lnTo>
                    <a:pt x="27775" y="473283"/>
                  </a:lnTo>
                  <a:lnTo>
                    <a:pt x="57716" y="438643"/>
                  </a:lnTo>
                  <a:lnTo>
                    <a:pt x="129445" y="362088"/>
                  </a:lnTo>
                  <a:lnTo>
                    <a:pt x="201399" y="285742"/>
                  </a:lnTo>
                  <a:lnTo>
                    <a:pt x="237489" y="247676"/>
                  </a:lnTo>
                  <a:lnTo>
                    <a:pt x="273669" y="209697"/>
                  </a:lnTo>
                  <a:lnTo>
                    <a:pt x="309950" y="171815"/>
                  </a:lnTo>
                  <a:lnTo>
                    <a:pt x="346344" y="134043"/>
                  </a:lnTo>
                  <a:lnTo>
                    <a:pt x="387622" y="102127"/>
                  </a:lnTo>
                  <a:lnTo>
                    <a:pt x="427359" y="93330"/>
                  </a:lnTo>
                  <a:lnTo>
                    <a:pt x="465733" y="107395"/>
                  </a:lnTo>
                  <a:lnTo>
                    <a:pt x="502923" y="144066"/>
                  </a:lnTo>
                  <a:lnTo>
                    <a:pt x="565356" y="225601"/>
                  </a:lnTo>
                  <a:lnTo>
                    <a:pt x="596495" y="266428"/>
                  </a:lnTo>
                  <a:lnTo>
                    <a:pt x="627507" y="307349"/>
                  </a:lnTo>
                  <a:lnTo>
                    <a:pt x="658332" y="348407"/>
                  </a:lnTo>
                  <a:lnTo>
                    <a:pt x="688913" y="389644"/>
                  </a:lnTo>
                  <a:lnTo>
                    <a:pt x="711547" y="427694"/>
                  </a:lnTo>
                  <a:lnTo>
                    <a:pt x="722414" y="449279"/>
                  </a:lnTo>
                  <a:lnTo>
                    <a:pt x="734527" y="472623"/>
                  </a:lnTo>
                  <a:lnTo>
                    <a:pt x="821451" y="370228"/>
                  </a:lnTo>
                  <a:lnTo>
                    <a:pt x="884642" y="296266"/>
                  </a:lnTo>
                  <a:lnTo>
                    <a:pt x="954603" y="214047"/>
                  </a:lnTo>
                  <a:lnTo>
                    <a:pt x="989803" y="173137"/>
                  </a:lnTo>
                  <a:lnTo>
                    <a:pt x="1025343" y="132536"/>
                  </a:lnTo>
                  <a:lnTo>
                    <a:pt x="1061367" y="92377"/>
                  </a:lnTo>
                  <a:lnTo>
                    <a:pt x="1095813" y="63578"/>
                  </a:lnTo>
                  <a:lnTo>
                    <a:pt x="1130012" y="51998"/>
                  </a:lnTo>
                  <a:lnTo>
                    <a:pt x="1162815" y="57201"/>
                  </a:lnTo>
                  <a:lnTo>
                    <a:pt x="1193072" y="78752"/>
                  </a:lnTo>
                  <a:lnTo>
                    <a:pt x="1219635" y="116215"/>
                  </a:lnTo>
                  <a:lnTo>
                    <a:pt x="1398326" y="448212"/>
                  </a:lnTo>
                  <a:lnTo>
                    <a:pt x="1425067" y="411136"/>
                  </a:lnTo>
                  <a:lnTo>
                    <a:pt x="1450914" y="374912"/>
                  </a:lnTo>
                  <a:lnTo>
                    <a:pt x="1476783" y="339771"/>
                  </a:lnTo>
                  <a:lnTo>
                    <a:pt x="1503592" y="305945"/>
                  </a:lnTo>
                  <a:lnTo>
                    <a:pt x="1536403" y="266724"/>
                  </a:lnTo>
                  <a:lnTo>
                    <a:pt x="1569377" y="227632"/>
                  </a:lnTo>
                  <a:lnTo>
                    <a:pt x="1602536" y="188694"/>
                  </a:lnTo>
                  <a:lnTo>
                    <a:pt x="1635903" y="149935"/>
                  </a:lnTo>
                  <a:lnTo>
                    <a:pt x="1669500" y="111380"/>
                  </a:lnTo>
                  <a:lnTo>
                    <a:pt x="1703350" y="73053"/>
                  </a:lnTo>
                  <a:lnTo>
                    <a:pt x="1737476" y="34980"/>
                  </a:lnTo>
                  <a:lnTo>
                    <a:pt x="1774926" y="6482"/>
                  </a:lnTo>
                  <a:lnTo>
                    <a:pt x="1813610" y="0"/>
                  </a:lnTo>
                  <a:lnTo>
                    <a:pt x="1850496" y="15089"/>
                  </a:lnTo>
                  <a:lnTo>
                    <a:pt x="1882552" y="51305"/>
                  </a:lnTo>
                  <a:lnTo>
                    <a:pt x="1907597" y="92394"/>
                  </a:lnTo>
                  <a:lnTo>
                    <a:pt x="1932408" y="133625"/>
                  </a:lnTo>
                  <a:lnTo>
                    <a:pt x="1957036" y="174969"/>
                  </a:lnTo>
                  <a:lnTo>
                    <a:pt x="2086436" y="394484"/>
                  </a:lnTo>
                  <a:lnTo>
                    <a:pt x="2111940" y="437267"/>
                  </a:lnTo>
                  <a:lnTo>
                    <a:pt x="2190471" y="341537"/>
                  </a:lnTo>
                  <a:lnTo>
                    <a:pt x="2215397" y="310955"/>
                  </a:lnTo>
                  <a:lnTo>
                    <a:pt x="2243911" y="275670"/>
                  </a:lnTo>
                  <a:lnTo>
                    <a:pt x="2243911" y="530845"/>
                  </a:lnTo>
                  <a:lnTo>
                    <a:pt x="2202365" y="584106"/>
                  </a:lnTo>
                  <a:lnTo>
                    <a:pt x="2172463" y="621959"/>
                  </a:lnTo>
                  <a:lnTo>
                    <a:pt x="2135824" y="655388"/>
                  </a:lnTo>
                  <a:lnTo>
                    <a:pt x="2097583" y="668241"/>
                  </a:lnTo>
                  <a:lnTo>
                    <a:pt x="2060095" y="661509"/>
                  </a:lnTo>
                  <a:lnTo>
                    <a:pt x="2025718" y="636182"/>
                  </a:lnTo>
                  <a:lnTo>
                    <a:pt x="1996808" y="593253"/>
                  </a:lnTo>
                  <a:lnTo>
                    <a:pt x="1973486" y="546977"/>
                  </a:lnTo>
                  <a:lnTo>
                    <a:pt x="1949516" y="501020"/>
                  </a:lnTo>
                  <a:lnTo>
                    <a:pt x="1925039" y="455315"/>
                  </a:lnTo>
                  <a:lnTo>
                    <a:pt x="1900191" y="409792"/>
                  </a:lnTo>
                  <a:lnTo>
                    <a:pt x="1824810" y="273641"/>
                  </a:lnTo>
                  <a:lnTo>
                    <a:pt x="1797600" y="224008"/>
                  </a:lnTo>
                  <a:lnTo>
                    <a:pt x="1793808" y="220681"/>
                  </a:lnTo>
                  <a:lnTo>
                    <a:pt x="1784000" y="208857"/>
                  </a:lnTo>
                  <a:lnTo>
                    <a:pt x="1749977" y="251637"/>
                  </a:lnTo>
                  <a:lnTo>
                    <a:pt x="1716576" y="293413"/>
                  </a:lnTo>
                  <a:lnTo>
                    <a:pt x="1683820" y="334571"/>
                  </a:lnTo>
                  <a:lnTo>
                    <a:pt x="1651733" y="375495"/>
                  </a:lnTo>
                  <a:lnTo>
                    <a:pt x="1620338" y="416573"/>
                  </a:lnTo>
                  <a:lnTo>
                    <a:pt x="1589082" y="458851"/>
                  </a:lnTo>
                  <a:lnTo>
                    <a:pt x="1558348" y="501520"/>
                  </a:lnTo>
                  <a:lnTo>
                    <a:pt x="1497473" y="587306"/>
                  </a:lnTo>
                  <a:lnTo>
                    <a:pt x="1466848" y="630061"/>
                  </a:lnTo>
                  <a:lnTo>
                    <a:pt x="1447947" y="652585"/>
                  </a:lnTo>
                  <a:lnTo>
                    <a:pt x="1426051" y="670027"/>
                  </a:lnTo>
                  <a:lnTo>
                    <a:pt x="1400566" y="680245"/>
                  </a:lnTo>
                  <a:lnTo>
                    <a:pt x="1370900" y="681098"/>
                  </a:lnTo>
                  <a:lnTo>
                    <a:pt x="1343197" y="672087"/>
                  </a:lnTo>
                  <a:lnTo>
                    <a:pt x="1321954" y="655380"/>
                  </a:lnTo>
                  <a:lnTo>
                    <a:pt x="1305297" y="633005"/>
                  </a:lnTo>
                  <a:lnTo>
                    <a:pt x="1291354" y="606992"/>
                  </a:lnTo>
                  <a:lnTo>
                    <a:pt x="1270613" y="564642"/>
                  </a:lnTo>
                  <a:lnTo>
                    <a:pt x="1249622" y="522289"/>
                  </a:lnTo>
                  <a:lnTo>
                    <a:pt x="1228372" y="479812"/>
                  </a:lnTo>
                  <a:lnTo>
                    <a:pt x="1117947" y="261362"/>
                  </a:lnTo>
                  <a:lnTo>
                    <a:pt x="1052666" y="336769"/>
                  </a:lnTo>
                  <a:lnTo>
                    <a:pt x="1032575" y="360244"/>
                  </a:lnTo>
                  <a:lnTo>
                    <a:pt x="999207" y="399726"/>
                  </a:lnTo>
                  <a:lnTo>
                    <a:pt x="932796" y="478980"/>
                  </a:lnTo>
                  <a:lnTo>
                    <a:pt x="899508" y="518533"/>
                  </a:lnTo>
                  <a:lnTo>
                    <a:pt x="866002" y="557889"/>
                  </a:lnTo>
                  <a:lnTo>
                    <a:pt x="832155" y="596938"/>
                  </a:lnTo>
                  <a:lnTo>
                    <a:pt x="797845" y="635571"/>
                  </a:lnTo>
                  <a:lnTo>
                    <a:pt x="758687" y="669637"/>
                  </a:lnTo>
                  <a:lnTo>
                    <a:pt x="721196" y="683830"/>
                  </a:lnTo>
                  <a:close/>
                </a:path>
              </a:pathLst>
            </a:custGeom>
            <a:solidFill>
              <a:srgbClr val="F5D5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6089311" y="1214037"/>
              <a:ext cx="2199005" cy="612140"/>
            </a:xfrm>
            <a:custGeom>
              <a:avLst/>
              <a:gdLst/>
              <a:ahLst/>
              <a:cxnLst/>
              <a:rect l="l" t="t" r="r" b="b"/>
              <a:pathLst>
                <a:path w="2199005" h="612139">
                  <a:moveTo>
                    <a:pt x="1963346" y="611614"/>
                  </a:moveTo>
                  <a:lnTo>
                    <a:pt x="1925157" y="609821"/>
                  </a:lnTo>
                  <a:lnTo>
                    <a:pt x="1889956" y="593993"/>
                  </a:lnTo>
                  <a:lnTo>
                    <a:pt x="1856718" y="566271"/>
                  </a:lnTo>
                  <a:lnTo>
                    <a:pt x="1824419" y="528796"/>
                  </a:lnTo>
                  <a:lnTo>
                    <a:pt x="1794054" y="488211"/>
                  </a:lnTo>
                  <a:lnTo>
                    <a:pt x="1764715" y="446833"/>
                  </a:lnTo>
                  <a:lnTo>
                    <a:pt x="1736075" y="404915"/>
                  </a:lnTo>
                  <a:lnTo>
                    <a:pt x="1679577" y="320472"/>
                  </a:lnTo>
                  <a:lnTo>
                    <a:pt x="1651064" y="278453"/>
                  </a:lnTo>
                  <a:lnTo>
                    <a:pt x="1647675" y="273864"/>
                  </a:lnTo>
                  <a:lnTo>
                    <a:pt x="1632715" y="255730"/>
                  </a:lnTo>
                  <a:lnTo>
                    <a:pt x="1535672" y="363791"/>
                  </a:lnTo>
                  <a:lnTo>
                    <a:pt x="1502101" y="401511"/>
                  </a:lnTo>
                  <a:lnTo>
                    <a:pt x="1468628" y="439326"/>
                  </a:lnTo>
                  <a:lnTo>
                    <a:pt x="1434768" y="476761"/>
                  </a:lnTo>
                  <a:lnTo>
                    <a:pt x="1400036" y="513340"/>
                  </a:lnTo>
                  <a:lnTo>
                    <a:pt x="1362618" y="542964"/>
                  </a:lnTo>
                  <a:lnTo>
                    <a:pt x="1325205" y="556167"/>
                  </a:lnTo>
                  <a:lnTo>
                    <a:pt x="1288462" y="553143"/>
                  </a:lnTo>
                  <a:lnTo>
                    <a:pt x="1253053" y="534086"/>
                  </a:lnTo>
                  <a:lnTo>
                    <a:pt x="1219644" y="499192"/>
                  </a:lnTo>
                  <a:lnTo>
                    <a:pt x="1157189" y="415896"/>
                  </a:lnTo>
                  <a:lnTo>
                    <a:pt x="1032538" y="249103"/>
                  </a:lnTo>
                  <a:lnTo>
                    <a:pt x="1026755" y="241860"/>
                  </a:lnTo>
                  <a:lnTo>
                    <a:pt x="1020500" y="234677"/>
                  </a:lnTo>
                  <a:lnTo>
                    <a:pt x="1006697" y="219245"/>
                  </a:lnTo>
                  <a:lnTo>
                    <a:pt x="865844" y="360092"/>
                  </a:lnTo>
                  <a:lnTo>
                    <a:pt x="831025" y="394676"/>
                  </a:lnTo>
                  <a:lnTo>
                    <a:pt x="796160" y="429074"/>
                  </a:lnTo>
                  <a:lnTo>
                    <a:pt x="762567" y="460116"/>
                  </a:lnTo>
                  <a:lnTo>
                    <a:pt x="727073" y="488945"/>
                  </a:lnTo>
                  <a:lnTo>
                    <a:pt x="684661" y="511794"/>
                  </a:lnTo>
                  <a:lnTo>
                    <a:pt x="644516" y="514872"/>
                  </a:lnTo>
                  <a:lnTo>
                    <a:pt x="607419" y="498403"/>
                  </a:lnTo>
                  <a:lnTo>
                    <a:pt x="574148" y="462614"/>
                  </a:lnTo>
                  <a:lnTo>
                    <a:pt x="551712" y="429489"/>
                  </a:lnTo>
                  <a:lnTo>
                    <a:pt x="507262" y="362948"/>
                  </a:lnTo>
                  <a:lnTo>
                    <a:pt x="484804" y="329836"/>
                  </a:lnTo>
                  <a:lnTo>
                    <a:pt x="459627" y="293950"/>
                  </a:lnTo>
                  <a:lnTo>
                    <a:pt x="434155" y="258261"/>
                  </a:lnTo>
                  <a:lnTo>
                    <a:pt x="409053" y="222343"/>
                  </a:lnTo>
                  <a:lnTo>
                    <a:pt x="384984" y="185774"/>
                  </a:lnTo>
                  <a:lnTo>
                    <a:pt x="370601" y="168092"/>
                  </a:lnTo>
                  <a:lnTo>
                    <a:pt x="356172" y="161344"/>
                  </a:lnTo>
                  <a:lnTo>
                    <a:pt x="340448" y="164610"/>
                  </a:lnTo>
                  <a:lnTo>
                    <a:pt x="322182" y="176968"/>
                  </a:lnTo>
                  <a:lnTo>
                    <a:pt x="283967" y="208430"/>
                  </a:lnTo>
                  <a:lnTo>
                    <a:pt x="245469" y="239552"/>
                  </a:lnTo>
                  <a:lnTo>
                    <a:pt x="206739" y="270393"/>
                  </a:lnTo>
                  <a:lnTo>
                    <a:pt x="167831" y="301011"/>
                  </a:lnTo>
                  <a:lnTo>
                    <a:pt x="128798" y="331467"/>
                  </a:lnTo>
                  <a:lnTo>
                    <a:pt x="67477" y="369813"/>
                  </a:lnTo>
                  <a:lnTo>
                    <a:pt x="37016" y="378995"/>
                  </a:lnTo>
                  <a:lnTo>
                    <a:pt x="23052" y="374374"/>
                  </a:lnTo>
                  <a:lnTo>
                    <a:pt x="10320" y="362108"/>
                  </a:lnTo>
                  <a:lnTo>
                    <a:pt x="1830" y="345931"/>
                  </a:lnTo>
                  <a:lnTo>
                    <a:pt x="0" y="330104"/>
                  </a:lnTo>
                  <a:lnTo>
                    <a:pt x="4645" y="314843"/>
                  </a:lnTo>
                  <a:lnTo>
                    <a:pt x="89867" y="226048"/>
                  </a:lnTo>
                  <a:lnTo>
                    <a:pt x="127286" y="189175"/>
                  </a:lnTo>
                  <a:lnTo>
                    <a:pt x="165146" y="152769"/>
                  </a:lnTo>
                  <a:lnTo>
                    <a:pt x="197338" y="123071"/>
                  </a:lnTo>
                  <a:lnTo>
                    <a:pt x="230066" y="93941"/>
                  </a:lnTo>
                  <a:lnTo>
                    <a:pt x="262987" y="65012"/>
                  </a:lnTo>
                  <a:lnTo>
                    <a:pt x="295756" y="35920"/>
                  </a:lnTo>
                  <a:lnTo>
                    <a:pt x="334014" y="9119"/>
                  </a:lnTo>
                  <a:lnTo>
                    <a:pt x="370722" y="0"/>
                  </a:lnTo>
                  <a:lnTo>
                    <a:pt x="406423" y="9690"/>
                  </a:lnTo>
                  <a:lnTo>
                    <a:pt x="441658" y="39320"/>
                  </a:lnTo>
                  <a:lnTo>
                    <a:pt x="472546" y="75109"/>
                  </a:lnTo>
                  <a:lnTo>
                    <a:pt x="502847" y="111414"/>
                  </a:lnTo>
                  <a:lnTo>
                    <a:pt x="532711" y="148102"/>
                  </a:lnTo>
                  <a:lnTo>
                    <a:pt x="562290" y="185043"/>
                  </a:lnTo>
                  <a:lnTo>
                    <a:pt x="621193" y="259148"/>
                  </a:lnTo>
                  <a:lnTo>
                    <a:pt x="650818" y="296048"/>
                  </a:lnTo>
                  <a:lnTo>
                    <a:pt x="678895" y="329888"/>
                  </a:lnTo>
                  <a:lnTo>
                    <a:pt x="873556" y="137780"/>
                  </a:lnTo>
                  <a:lnTo>
                    <a:pt x="935853" y="75805"/>
                  </a:lnTo>
                  <a:lnTo>
                    <a:pt x="976554" y="44835"/>
                  </a:lnTo>
                  <a:lnTo>
                    <a:pt x="1015836" y="34417"/>
                  </a:lnTo>
                  <a:lnTo>
                    <a:pt x="1054364" y="45407"/>
                  </a:lnTo>
                  <a:lnTo>
                    <a:pt x="1092801" y="78664"/>
                  </a:lnTo>
                  <a:lnTo>
                    <a:pt x="1124691" y="116468"/>
                  </a:lnTo>
                  <a:lnTo>
                    <a:pt x="1155831" y="154920"/>
                  </a:lnTo>
                  <a:lnTo>
                    <a:pt x="1186454" y="193818"/>
                  </a:lnTo>
                  <a:lnTo>
                    <a:pt x="1247079" y="272150"/>
                  </a:lnTo>
                  <a:lnTo>
                    <a:pt x="1298898" y="338610"/>
                  </a:lnTo>
                  <a:lnTo>
                    <a:pt x="1323118" y="369963"/>
                  </a:lnTo>
                  <a:lnTo>
                    <a:pt x="1382401" y="307712"/>
                  </a:lnTo>
                  <a:lnTo>
                    <a:pt x="1416189" y="271612"/>
                  </a:lnTo>
                  <a:lnTo>
                    <a:pt x="1483466" y="199109"/>
                  </a:lnTo>
                  <a:lnTo>
                    <a:pt x="1517355" y="163115"/>
                  </a:lnTo>
                  <a:lnTo>
                    <a:pt x="1551680" y="127567"/>
                  </a:lnTo>
                  <a:lnTo>
                    <a:pt x="1586640" y="92668"/>
                  </a:lnTo>
                  <a:lnTo>
                    <a:pt x="1626406" y="65448"/>
                  </a:lnTo>
                  <a:lnTo>
                    <a:pt x="1665307" y="60818"/>
                  </a:lnTo>
                  <a:lnTo>
                    <a:pt x="1702095" y="77802"/>
                  </a:lnTo>
                  <a:lnTo>
                    <a:pt x="1735520" y="115426"/>
                  </a:lnTo>
                  <a:lnTo>
                    <a:pt x="1877841" y="331249"/>
                  </a:lnTo>
                  <a:lnTo>
                    <a:pt x="1906180" y="374497"/>
                  </a:lnTo>
                  <a:lnTo>
                    <a:pt x="1934405" y="417819"/>
                  </a:lnTo>
                  <a:lnTo>
                    <a:pt x="1946787" y="432909"/>
                  </a:lnTo>
                  <a:lnTo>
                    <a:pt x="1959271" y="439136"/>
                  </a:lnTo>
                  <a:lnTo>
                    <a:pt x="1972631" y="436113"/>
                  </a:lnTo>
                  <a:lnTo>
                    <a:pt x="1987643" y="423455"/>
                  </a:lnTo>
                  <a:lnTo>
                    <a:pt x="2059035" y="345608"/>
                  </a:lnTo>
                  <a:lnTo>
                    <a:pt x="2198681" y="194243"/>
                  </a:lnTo>
                  <a:lnTo>
                    <a:pt x="2198681" y="423166"/>
                  </a:lnTo>
                  <a:lnTo>
                    <a:pt x="2162272" y="460772"/>
                  </a:lnTo>
                  <a:lnTo>
                    <a:pt x="2126719" y="496457"/>
                  </a:lnTo>
                  <a:lnTo>
                    <a:pt x="2090337" y="531187"/>
                  </a:lnTo>
                  <a:lnTo>
                    <a:pt x="2052787" y="564526"/>
                  </a:lnTo>
                  <a:lnTo>
                    <a:pt x="2005547" y="597229"/>
                  </a:lnTo>
                  <a:lnTo>
                    <a:pt x="1963346" y="611614"/>
                  </a:lnTo>
                  <a:close/>
                </a:path>
              </a:pathLst>
            </a:custGeom>
            <a:solidFill>
              <a:srgbClr val="EDAA9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5840193" y="1859429"/>
            <a:ext cx="6607809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70"/>
              <a:t>ПРИЧИНЫ</a:t>
            </a:r>
            <a:r>
              <a:rPr dirty="0" spc="-560"/>
              <a:t> </a:t>
            </a:r>
            <a:r>
              <a:rPr dirty="0" spc="484"/>
              <a:t>СТРЕССА</a:t>
            </a:r>
          </a:p>
        </p:txBody>
      </p:sp>
      <p:sp>
        <p:nvSpPr>
          <p:cNvPr id="71" name="object 71" descr=""/>
          <p:cNvSpPr txBox="1"/>
          <p:nvPr/>
        </p:nvSpPr>
        <p:spPr>
          <a:xfrm>
            <a:off x="10180787" y="3247920"/>
            <a:ext cx="4886960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500" spc="195" i="1">
                <a:solidFill>
                  <a:srgbClr val="C1FF72"/>
                </a:solidFill>
                <a:latin typeface="Calibri"/>
                <a:cs typeface="Calibri"/>
              </a:rPr>
              <a:t>Стресс</a:t>
            </a:r>
            <a:r>
              <a:rPr dirty="0" sz="3500" spc="200" i="1">
                <a:solidFill>
                  <a:srgbClr val="C1FF72"/>
                </a:solidFill>
                <a:latin typeface="Calibri"/>
                <a:cs typeface="Calibri"/>
              </a:rPr>
              <a:t> </a:t>
            </a:r>
            <a:r>
              <a:rPr dirty="0" sz="3500" spc="145" i="1">
                <a:solidFill>
                  <a:srgbClr val="C1FF72"/>
                </a:solidFill>
                <a:latin typeface="Calibri"/>
                <a:cs typeface="Calibri"/>
              </a:rPr>
              <a:t>могут </a:t>
            </a:r>
            <a:r>
              <a:rPr dirty="0" sz="3500" spc="215" i="1">
                <a:solidFill>
                  <a:srgbClr val="C1FF72"/>
                </a:solidFill>
                <a:latin typeface="Calibri"/>
                <a:cs typeface="Calibri"/>
              </a:rPr>
              <a:t>спровоцировать</a:t>
            </a:r>
            <a:r>
              <a:rPr dirty="0" sz="3500" spc="200" i="1">
                <a:solidFill>
                  <a:srgbClr val="C1FF72"/>
                </a:solidFill>
                <a:latin typeface="Calibri"/>
                <a:cs typeface="Calibri"/>
              </a:rPr>
              <a:t> </a:t>
            </a:r>
            <a:r>
              <a:rPr dirty="0" sz="3500" spc="80" i="1">
                <a:solidFill>
                  <a:srgbClr val="C1FF72"/>
                </a:solidFill>
                <a:latin typeface="Calibri"/>
                <a:cs typeface="Calibri"/>
              </a:rPr>
              <a:t>как </a:t>
            </a:r>
            <a:r>
              <a:rPr dirty="0" sz="3500" spc="190" i="1">
                <a:solidFill>
                  <a:srgbClr val="C1FF72"/>
                </a:solidFill>
                <a:latin typeface="Calibri"/>
                <a:cs typeface="Calibri"/>
              </a:rPr>
              <a:t>внешние,</a:t>
            </a:r>
            <a:r>
              <a:rPr dirty="0" sz="3500" spc="185" i="1">
                <a:solidFill>
                  <a:srgbClr val="C1FF72"/>
                </a:solidFill>
                <a:latin typeface="Calibri"/>
                <a:cs typeface="Calibri"/>
              </a:rPr>
              <a:t> </a:t>
            </a:r>
            <a:r>
              <a:rPr dirty="0" sz="3500" spc="180" i="1">
                <a:solidFill>
                  <a:srgbClr val="C1FF72"/>
                </a:solidFill>
                <a:latin typeface="Calibri"/>
                <a:cs typeface="Calibri"/>
              </a:rPr>
              <a:t>так</a:t>
            </a:r>
            <a:r>
              <a:rPr dirty="0" sz="3500" spc="190" i="1">
                <a:solidFill>
                  <a:srgbClr val="C1FF72"/>
                </a:solidFill>
                <a:latin typeface="Calibri"/>
                <a:cs typeface="Calibri"/>
              </a:rPr>
              <a:t> </a:t>
            </a:r>
            <a:r>
              <a:rPr dirty="0" sz="3500" spc="165" i="1">
                <a:solidFill>
                  <a:srgbClr val="C1FF72"/>
                </a:solidFill>
                <a:latin typeface="Calibri"/>
                <a:cs typeface="Calibri"/>
              </a:rPr>
              <a:t>и </a:t>
            </a:r>
            <a:r>
              <a:rPr dirty="0" sz="3500" spc="200" i="1">
                <a:solidFill>
                  <a:srgbClr val="C1FF72"/>
                </a:solidFill>
                <a:latin typeface="Calibri"/>
                <a:cs typeface="Calibri"/>
              </a:rPr>
              <a:t>внутренние</a:t>
            </a:r>
            <a:r>
              <a:rPr dirty="0" sz="3500" spc="210" i="1">
                <a:solidFill>
                  <a:srgbClr val="C1FF72"/>
                </a:solidFill>
                <a:latin typeface="Calibri"/>
                <a:cs typeface="Calibri"/>
              </a:rPr>
              <a:t> </a:t>
            </a:r>
            <a:r>
              <a:rPr dirty="0" sz="3500" spc="125" i="1">
                <a:solidFill>
                  <a:srgbClr val="C1FF72"/>
                </a:solidFill>
                <a:latin typeface="Calibri"/>
                <a:cs typeface="Calibri"/>
              </a:rPr>
              <a:t>факторы.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0828"/>
            <a:ext cx="18288000" cy="10298430"/>
            <a:chOff x="0" y="-10828"/>
            <a:chExt cx="18288000" cy="102984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0828"/>
              <a:ext cx="18288000" cy="1029783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025351" y="257463"/>
              <a:ext cx="2045970" cy="1207135"/>
            </a:xfrm>
            <a:custGeom>
              <a:avLst/>
              <a:gdLst/>
              <a:ahLst/>
              <a:cxnLst/>
              <a:rect l="l" t="t" r="r" b="b"/>
              <a:pathLst>
                <a:path w="2045970" h="1207135">
                  <a:moveTo>
                    <a:pt x="233714" y="1001039"/>
                  </a:moveTo>
                  <a:lnTo>
                    <a:pt x="231781" y="1000763"/>
                  </a:lnTo>
                  <a:lnTo>
                    <a:pt x="231003" y="1000283"/>
                  </a:lnTo>
                  <a:lnTo>
                    <a:pt x="229889" y="998797"/>
                  </a:lnTo>
                  <a:lnTo>
                    <a:pt x="229670" y="997947"/>
                  </a:lnTo>
                  <a:lnTo>
                    <a:pt x="372154" y="2110"/>
                  </a:lnTo>
                  <a:lnTo>
                    <a:pt x="372602" y="1356"/>
                  </a:lnTo>
                  <a:lnTo>
                    <a:pt x="374119" y="217"/>
                  </a:lnTo>
                  <a:lnTo>
                    <a:pt x="374970" y="0"/>
                  </a:lnTo>
                  <a:lnTo>
                    <a:pt x="376849" y="268"/>
                  </a:lnTo>
                  <a:lnTo>
                    <a:pt x="377604" y="715"/>
                  </a:lnTo>
                  <a:lnTo>
                    <a:pt x="378741" y="2234"/>
                  </a:lnTo>
                  <a:lnTo>
                    <a:pt x="378960" y="3084"/>
                  </a:lnTo>
                  <a:lnTo>
                    <a:pt x="236482" y="998921"/>
                  </a:lnTo>
                  <a:lnTo>
                    <a:pt x="236167" y="999529"/>
                  </a:lnTo>
                  <a:lnTo>
                    <a:pt x="234603" y="1000799"/>
                  </a:lnTo>
                  <a:lnTo>
                    <a:pt x="233714" y="1001039"/>
                  </a:lnTo>
                  <a:close/>
                </a:path>
                <a:path w="2045970" h="1207135">
                  <a:moveTo>
                    <a:pt x="3990" y="722304"/>
                  </a:moveTo>
                  <a:lnTo>
                    <a:pt x="2110" y="722035"/>
                  </a:lnTo>
                  <a:lnTo>
                    <a:pt x="1356" y="721587"/>
                  </a:lnTo>
                  <a:lnTo>
                    <a:pt x="217" y="720069"/>
                  </a:lnTo>
                  <a:lnTo>
                    <a:pt x="0" y="719218"/>
                  </a:lnTo>
                  <a:lnTo>
                    <a:pt x="72204" y="214576"/>
                  </a:lnTo>
                  <a:lnTo>
                    <a:pt x="72650" y="213821"/>
                  </a:lnTo>
                  <a:lnTo>
                    <a:pt x="74170" y="212682"/>
                  </a:lnTo>
                  <a:lnTo>
                    <a:pt x="75019" y="212465"/>
                  </a:lnTo>
                  <a:lnTo>
                    <a:pt x="76899" y="212734"/>
                  </a:lnTo>
                  <a:lnTo>
                    <a:pt x="77653" y="213181"/>
                  </a:lnTo>
                  <a:lnTo>
                    <a:pt x="78792" y="214700"/>
                  </a:lnTo>
                  <a:lnTo>
                    <a:pt x="79010" y="215549"/>
                  </a:lnTo>
                  <a:lnTo>
                    <a:pt x="6806" y="720192"/>
                  </a:lnTo>
                  <a:lnTo>
                    <a:pt x="6359" y="720948"/>
                  </a:lnTo>
                  <a:lnTo>
                    <a:pt x="4839" y="722085"/>
                  </a:lnTo>
                  <a:lnTo>
                    <a:pt x="3990" y="722304"/>
                  </a:lnTo>
                  <a:close/>
                </a:path>
                <a:path w="2045970" h="1207135">
                  <a:moveTo>
                    <a:pt x="1347588" y="552759"/>
                  </a:moveTo>
                  <a:lnTo>
                    <a:pt x="738683" y="465638"/>
                  </a:lnTo>
                  <a:lnTo>
                    <a:pt x="737928" y="465191"/>
                  </a:lnTo>
                  <a:lnTo>
                    <a:pt x="736791" y="463672"/>
                  </a:lnTo>
                  <a:lnTo>
                    <a:pt x="736572" y="462822"/>
                  </a:lnTo>
                  <a:lnTo>
                    <a:pt x="736841" y="460942"/>
                  </a:lnTo>
                  <a:lnTo>
                    <a:pt x="737289" y="460188"/>
                  </a:lnTo>
                  <a:lnTo>
                    <a:pt x="738807" y="459049"/>
                  </a:lnTo>
                  <a:lnTo>
                    <a:pt x="739657" y="458832"/>
                  </a:lnTo>
                  <a:lnTo>
                    <a:pt x="1348841" y="545993"/>
                  </a:lnTo>
                  <a:lnTo>
                    <a:pt x="1349596" y="546440"/>
                  </a:lnTo>
                  <a:lnTo>
                    <a:pt x="1350733" y="547959"/>
                  </a:lnTo>
                  <a:lnTo>
                    <a:pt x="1350952" y="548809"/>
                  </a:lnTo>
                  <a:lnTo>
                    <a:pt x="1350818" y="549749"/>
                  </a:lnTo>
                  <a:lnTo>
                    <a:pt x="1350545" y="549710"/>
                  </a:lnTo>
                  <a:lnTo>
                    <a:pt x="1350411" y="550650"/>
                  </a:lnTo>
                  <a:lnTo>
                    <a:pt x="1349967" y="551405"/>
                  </a:lnTo>
                  <a:lnTo>
                    <a:pt x="1348421" y="552540"/>
                  </a:lnTo>
                  <a:lnTo>
                    <a:pt x="1347588" y="552759"/>
                  </a:lnTo>
                  <a:close/>
                </a:path>
                <a:path w="2045970" h="1207135">
                  <a:moveTo>
                    <a:pt x="1672269" y="1206867"/>
                  </a:moveTo>
                  <a:lnTo>
                    <a:pt x="1670147" y="1206564"/>
                  </a:lnTo>
                  <a:lnTo>
                    <a:pt x="1669545" y="1206207"/>
                  </a:lnTo>
                  <a:lnTo>
                    <a:pt x="1668408" y="1204690"/>
                  </a:lnTo>
                  <a:lnTo>
                    <a:pt x="1668190" y="1203839"/>
                  </a:lnTo>
                  <a:lnTo>
                    <a:pt x="1810683" y="207934"/>
                  </a:lnTo>
                  <a:lnTo>
                    <a:pt x="1811131" y="207180"/>
                  </a:lnTo>
                  <a:lnTo>
                    <a:pt x="1812649" y="206041"/>
                  </a:lnTo>
                  <a:lnTo>
                    <a:pt x="1813499" y="205824"/>
                  </a:lnTo>
                  <a:lnTo>
                    <a:pt x="1815378" y="206092"/>
                  </a:lnTo>
                  <a:lnTo>
                    <a:pt x="1816133" y="206539"/>
                  </a:lnTo>
                  <a:lnTo>
                    <a:pt x="1817270" y="208059"/>
                  </a:lnTo>
                  <a:lnTo>
                    <a:pt x="1817489" y="208908"/>
                  </a:lnTo>
                  <a:lnTo>
                    <a:pt x="1675000" y="1204813"/>
                  </a:lnTo>
                  <a:lnTo>
                    <a:pt x="1674662" y="1205446"/>
                  </a:lnTo>
                  <a:lnTo>
                    <a:pt x="1672989" y="1206699"/>
                  </a:lnTo>
                  <a:lnTo>
                    <a:pt x="1672269" y="1206867"/>
                  </a:lnTo>
                  <a:close/>
                </a:path>
                <a:path w="2045970" h="1207135">
                  <a:moveTo>
                    <a:pt x="1970805" y="1003715"/>
                  </a:moveTo>
                  <a:lnTo>
                    <a:pt x="1968927" y="1003446"/>
                  </a:lnTo>
                  <a:lnTo>
                    <a:pt x="1968171" y="1002998"/>
                  </a:lnTo>
                  <a:lnTo>
                    <a:pt x="1967034" y="1001481"/>
                  </a:lnTo>
                  <a:lnTo>
                    <a:pt x="1966815" y="1000630"/>
                  </a:lnTo>
                  <a:lnTo>
                    <a:pt x="2039020" y="495987"/>
                  </a:lnTo>
                  <a:lnTo>
                    <a:pt x="2039468" y="495233"/>
                  </a:lnTo>
                  <a:lnTo>
                    <a:pt x="2040985" y="494093"/>
                  </a:lnTo>
                  <a:lnTo>
                    <a:pt x="2041836" y="493876"/>
                  </a:lnTo>
                  <a:lnTo>
                    <a:pt x="2043714" y="494145"/>
                  </a:lnTo>
                  <a:lnTo>
                    <a:pt x="2044470" y="494592"/>
                  </a:lnTo>
                  <a:lnTo>
                    <a:pt x="2045607" y="496111"/>
                  </a:lnTo>
                  <a:lnTo>
                    <a:pt x="2045826" y="496960"/>
                  </a:lnTo>
                  <a:lnTo>
                    <a:pt x="1973622" y="1001603"/>
                  </a:lnTo>
                  <a:lnTo>
                    <a:pt x="1973173" y="1002359"/>
                  </a:lnTo>
                  <a:lnTo>
                    <a:pt x="1971656" y="1003496"/>
                  </a:lnTo>
                  <a:lnTo>
                    <a:pt x="1970805" y="100371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674136" y="4369135"/>
            <a:ext cx="7099934" cy="383159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ts val="4270"/>
              </a:lnSpc>
              <a:spcBef>
                <a:spcPts val="280"/>
              </a:spcBef>
            </a:pPr>
            <a:r>
              <a:rPr dirty="0" sz="3600" spc="190" i="1">
                <a:latin typeface="Calibri"/>
                <a:cs typeface="Calibri"/>
              </a:rPr>
              <a:t>Существует</a:t>
            </a:r>
            <a:r>
              <a:rPr dirty="0" sz="3600" spc="210" i="1">
                <a:latin typeface="Calibri"/>
                <a:cs typeface="Calibri"/>
              </a:rPr>
              <a:t> </a:t>
            </a:r>
            <a:r>
              <a:rPr dirty="0" sz="3600" spc="180" i="1">
                <a:latin typeface="Calibri"/>
                <a:cs typeface="Calibri"/>
              </a:rPr>
              <a:t>множество </a:t>
            </a:r>
            <a:r>
              <a:rPr dirty="0" sz="3600" spc="175" i="1">
                <a:latin typeface="Calibri"/>
                <a:cs typeface="Calibri"/>
              </a:rPr>
              <a:t>способов</a:t>
            </a:r>
            <a:r>
              <a:rPr dirty="0" sz="3600" spc="204" i="1">
                <a:latin typeface="Calibri"/>
                <a:cs typeface="Calibri"/>
              </a:rPr>
              <a:t> </a:t>
            </a:r>
            <a:r>
              <a:rPr dirty="0" sz="3600" spc="220" i="1">
                <a:latin typeface="Calibri"/>
                <a:cs typeface="Calibri"/>
              </a:rPr>
              <a:t>справиться</a:t>
            </a:r>
            <a:r>
              <a:rPr dirty="0" sz="3600" spc="210" i="1">
                <a:latin typeface="Calibri"/>
                <a:cs typeface="Calibri"/>
              </a:rPr>
              <a:t> </a:t>
            </a:r>
            <a:r>
              <a:rPr dirty="0" sz="3600" spc="135" i="1">
                <a:latin typeface="Calibri"/>
                <a:cs typeface="Calibri"/>
              </a:rPr>
              <a:t>со </a:t>
            </a:r>
            <a:r>
              <a:rPr dirty="0" sz="3600" spc="155" i="1">
                <a:latin typeface="Calibri"/>
                <a:cs typeface="Calibri"/>
              </a:rPr>
              <a:t>стрессом,</a:t>
            </a:r>
            <a:r>
              <a:rPr dirty="0" sz="3600" spc="204" i="1">
                <a:latin typeface="Calibri"/>
                <a:cs typeface="Calibri"/>
              </a:rPr>
              <a:t> </a:t>
            </a:r>
            <a:r>
              <a:rPr dirty="0" sz="3600" spc="200" i="1">
                <a:latin typeface="Calibri"/>
                <a:cs typeface="Calibri"/>
              </a:rPr>
              <a:t>таких</a:t>
            </a:r>
            <a:r>
              <a:rPr dirty="0" sz="3600" spc="204" i="1">
                <a:latin typeface="Calibri"/>
                <a:cs typeface="Calibri"/>
              </a:rPr>
              <a:t> </a:t>
            </a:r>
            <a:r>
              <a:rPr dirty="0" sz="3600" spc="80" i="1">
                <a:latin typeface="Calibri"/>
                <a:cs typeface="Calibri"/>
              </a:rPr>
              <a:t>как </a:t>
            </a:r>
            <a:r>
              <a:rPr dirty="0" sz="3600" spc="170" i="1">
                <a:latin typeface="Calibri"/>
                <a:cs typeface="Calibri"/>
              </a:rPr>
              <a:t>регулярные</a:t>
            </a:r>
            <a:r>
              <a:rPr dirty="0" sz="3600" spc="210" i="1">
                <a:latin typeface="Calibri"/>
                <a:cs typeface="Calibri"/>
              </a:rPr>
              <a:t> </a:t>
            </a:r>
            <a:r>
              <a:rPr dirty="0" sz="3600" spc="135" i="1">
                <a:latin typeface="Calibri"/>
                <a:cs typeface="Calibri"/>
              </a:rPr>
              <a:t>физические </a:t>
            </a:r>
            <a:r>
              <a:rPr dirty="0" sz="3600" spc="185" i="1">
                <a:latin typeface="Calibri"/>
                <a:cs typeface="Calibri"/>
              </a:rPr>
              <a:t>упражнения,</a:t>
            </a:r>
            <a:r>
              <a:rPr dirty="0" sz="3600" spc="210" i="1">
                <a:latin typeface="Calibri"/>
                <a:cs typeface="Calibri"/>
              </a:rPr>
              <a:t> </a:t>
            </a:r>
            <a:r>
              <a:rPr dirty="0" sz="3600" spc="180" i="1">
                <a:latin typeface="Calibri"/>
                <a:cs typeface="Calibri"/>
              </a:rPr>
              <a:t>медитация,</a:t>
            </a:r>
            <a:r>
              <a:rPr dirty="0" sz="3600" spc="215" i="1">
                <a:latin typeface="Calibri"/>
                <a:cs typeface="Calibri"/>
              </a:rPr>
              <a:t> </a:t>
            </a:r>
            <a:r>
              <a:rPr dirty="0" sz="3600" spc="150" i="1">
                <a:latin typeface="Calibri"/>
                <a:cs typeface="Calibri"/>
              </a:rPr>
              <a:t>йога, </a:t>
            </a:r>
            <a:r>
              <a:rPr dirty="0" sz="3600" spc="215" i="1">
                <a:latin typeface="Calibri"/>
                <a:cs typeface="Calibri"/>
              </a:rPr>
              <a:t>грамотный</a:t>
            </a:r>
            <a:r>
              <a:rPr dirty="0" sz="3600" spc="235" i="1">
                <a:latin typeface="Calibri"/>
                <a:cs typeface="Calibri"/>
              </a:rPr>
              <a:t> </a:t>
            </a:r>
            <a:r>
              <a:rPr dirty="0" sz="3600" spc="185" i="1">
                <a:latin typeface="Calibri"/>
                <a:cs typeface="Calibri"/>
              </a:rPr>
              <a:t>тайм-</a:t>
            </a:r>
            <a:r>
              <a:rPr dirty="0" sz="3600" spc="150" i="1">
                <a:latin typeface="Calibri"/>
                <a:cs typeface="Calibri"/>
              </a:rPr>
              <a:t>менеджмент </a:t>
            </a:r>
            <a:r>
              <a:rPr dirty="0" sz="3600" spc="220" i="1">
                <a:latin typeface="Calibri"/>
                <a:cs typeface="Calibri"/>
              </a:rPr>
              <a:t>и</a:t>
            </a:r>
            <a:r>
              <a:rPr dirty="0" sz="3600" spc="200" i="1">
                <a:latin typeface="Calibri"/>
                <a:cs typeface="Calibri"/>
              </a:rPr>
              <a:t> </a:t>
            </a:r>
            <a:r>
              <a:rPr dirty="0" sz="3600" spc="210" i="1">
                <a:latin typeface="Calibri"/>
                <a:cs typeface="Calibri"/>
              </a:rPr>
              <a:t>развитие</a:t>
            </a:r>
            <a:r>
              <a:rPr dirty="0" sz="3600" spc="200" i="1">
                <a:latin typeface="Calibri"/>
                <a:cs typeface="Calibri"/>
              </a:rPr>
              <a:t> </a:t>
            </a:r>
            <a:r>
              <a:rPr dirty="0" sz="3600" spc="120" i="1">
                <a:latin typeface="Calibri"/>
                <a:cs typeface="Calibri"/>
              </a:rPr>
              <a:t>хобби.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4550" rIns="0" bIns="0" rtlCol="0" vert="horz">
            <a:spAutoFit/>
          </a:bodyPr>
          <a:lstStyle/>
          <a:p>
            <a:pPr marL="4091940" marR="5080" indent="-2084070">
              <a:lnSpc>
                <a:spcPts val="4500"/>
              </a:lnSpc>
              <a:spcBef>
                <a:spcPts val="1000"/>
              </a:spcBef>
            </a:pPr>
            <a:r>
              <a:rPr dirty="0" spc="1085"/>
              <a:t>МЕТОДЫ</a:t>
            </a:r>
            <a:r>
              <a:rPr dirty="0" spc="-565"/>
              <a:t> </a:t>
            </a:r>
            <a:r>
              <a:rPr dirty="0" spc="825"/>
              <a:t>УПРАВЛЕНИЯ </a:t>
            </a:r>
            <a:r>
              <a:rPr dirty="0" spc="735"/>
              <a:t>СТРЕССОМ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841313" y="8203052"/>
            <a:ext cx="10255885" cy="2084705"/>
            <a:chOff x="3841313" y="8203052"/>
            <a:chExt cx="10255885" cy="2084705"/>
          </a:xfrm>
        </p:grpSpPr>
        <p:sp>
          <p:nvSpPr>
            <p:cNvPr id="8" name="object 8" descr=""/>
            <p:cNvSpPr/>
            <p:nvPr/>
          </p:nvSpPr>
          <p:spPr>
            <a:xfrm>
              <a:off x="3841305" y="8203056"/>
              <a:ext cx="1842135" cy="1802764"/>
            </a:xfrm>
            <a:custGeom>
              <a:avLst/>
              <a:gdLst/>
              <a:ahLst/>
              <a:cxnLst/>
              <a:rect l="l" t="t" r="r" b="b"/>
              <a:pathLst>
                <a:path w="1842135" h="1802765">
                  <a:moveTo>
                    <a:pt x="954938" y="1014603"/>
                  </a:moveTo>
                  <a:lnTo>
                    <a:pt x="939406" y="978001"/>
                  </a:lnTo>
                  <a:lnTo>
                    <a:pt x="759002" y="930440"/>
                  </a:lnTo>
                  <a:lnTo>
                    <a:pt x="759002" y="1005674"/>
                  </a:lnTo>
                  <a:lnTo>
                    <a:pt x="758342" y="1009332"/>
                  </a:lnTo>
                  <a:lnTo>
                    <a:pt x="647585" y="1029411"/>
                  </a:lnTo>
                  <a:lnTo>
                    <a:pt x="647484" y="1028687"/>
                  </a:lnTo>
                  <a:lnTo>
                    <a:pt x="640168" y="976579"/>
                  </a:lnTo>
                  <a:lnTo>
                    <a:pt x="759002" y="1005674"/>
                  </a:lnTo>
                  <a:lnTo>
                    <a:pt x="759002" y="930440"/>
                  </a:lnTo>
                  <a:lnTo>
                    <a:pt x="699795" y="917016"/>
                  </a:lnTo>
                  <a:lnTo>
                    <a:pt x="655269" y="907338"/>
                  </a:lnTo>
                  <a:lnTo>
                    <a:pt x="643394" y="903427"/>
                  </a:lnTo>
                  <a:lnTo>
                    <a:pt x="613651" y="778954"/>
                  </a:lnTo>
                  <a:lnTo>
                    <a:pt x="609015" y="744689"/>
                  </a:lnTo>
                  <a:lnTo>
                    <a:pt x="609015" y="1265745"/>
                  </a:lnTo>
                  <a:lnTo>
                    <a:pt x="603072" y="1269098"/>
                  </a:lnTo>
                  <a:lnTo>
                    <a:pt x="499491" y="1172502"/>
                  </a:lnTo>
                  <a:lnTo>
                    <a:pt x="467563" y="1142720"/>
                  </a:lnTo>
                  <a:lnTo>
                    <a:pt x="521995" y="1128661"/>
                  </a:lnTo>
                  <a:lnTo>
                    <a:pt x="583272" y="1112824"/>
                  </a:lnTo>
                  <a:lnTo>
                    <a:pt x="609015" y="1265745"/>
                  </a:lnTo>
                  <a:lnTo>
                    <a:pt x="609015" y="744689"/>
                  </a:lnTo>
                  <a:lnTo>
                    <a:pt x="607009" y="729856"/>
                  </a:lnTo>
                  <a:lnTo>
                    <a:pt x="600113" y="680796"/>
                  </a:lnTo>
                  <a:lnTo>
                    <a:pt x="592848" y="631786"/>
                  </a:lnTo>
                  <a:lnTo>
                    <a:pt x="591908" y="626770"/>
                  </a:lnTo>
                  <a:lnTo>
                    <a:pt x="588670" y="609434"/>
                  </a:lnTo>
                  <a:lnTo>
                    <a:pt x="583285" y="587260"/>
                  </a:lnTo>
                  <a:lnTo>
                    <a:pt x="576961" y="564946"/>
                  </a:lnTo>
                  <a:lnTo>
                    <a:pt x="573582" y="553935"/>
                  </a:lnTo>
                  <a:lnTo>
                    <a:pt x="573582" y="1036726"/>
                  </a:lnTo>
                  <a:lnTo>
                    <a:pt x="571830" y="1038199"/>
                  </a:lnTo>
                  <a:lnTo>
                    <a:pt x="570623" y="1039837"/>
                  </a:lnTo>
                  <a:lnTo>
                    <a:pt x="566547" y="1045895"/>
                  </a:lnTo>
                  <a:lnTo>
                    <a:pt x="489661" y="1065504"/>
                  </a:lnTo>
                  <a:lnTo>
                    <a:pt x="454380" y="1073962"/>
                  </a:lnTo>
                  <a:lnTo>
                    <a:pt x="419023" y="1082040"/>
                  </a:lnTo>
                  <a:lnTo>
                    <a:pt x="412851" y="1082509"/>
                  </a:lnTo>
                  <a:lnTo>
                    <a:pt x="406247" y="1081570"/>
                  </a:lnTo>
                  <a:lnTo>
                    <a:pt x="377113" y="1061351"/>
                  </a:lnTo>
                  <a:lnTo>
                    <a:pt x="371614" y="1055966"/>
                  </a:lnTo>
                  <a:lnTo>
                    <a:pt x="352640" y="1038199"/>
                  </a:lnTo>
                  <a:lnTo>
                    <a:pt x="344843" y="1025131"/>
                  </a:lnTo>
                  <a:lnTo>
                    <a:pt x="346951" y="1010272"/>
                  </a:lnTo>
                  <a:lnTo>
                    <a:pt x="357670" y="987171"/>
                  </a:lnTo>
                  <a:lnTo>
                    <a:pt x="363118" y="976388"/>
                  </a:lnTo>
                  <a:lnTo>
                    <a:pt x="372046" y="958850"/>
                  </a:lnTo>
                  <a:lnTo>
                    <a:pt x="379120" y="944638"/>
                  </a:lnTo>
                  <a:lnTo>
                    <a:pt x="385838" y="930275"/>
                  </a:lnTo>
                  <a:lnTo>
                    <a:pt x="390512" y="922629"/>
                  </a:lnTo>
                  <a:lnTo>
                    <a:pt x="396354" y="918273"/>
                  </a:lnTo>
                  <a:lnTo>
                    <a:pt x="396557" y="918273"/>
                  </a:lnTo>
                  <a:lnTo>
                    <a:pt x="403364" y="917016"/>
                  </a:lnTo>
                  <a:lnTo>
                    <a:pt x="411594" y="918273"/>
                  </a:lnTo>
                  <a:lnTo>
                    <a:pt x="411759" y="918273"/>
                  </a:lnTo>
                  <a:lnTo>
                    <a:pt x="517359" y="945718"/>
                  </a:lnTo>
                  <a:lnTo>
                    <a:pt x="559066" y="957148"/>
                  </a:lnTo>
                  <a:lnTo>
                    <a:pt x="571728" y="1001712"/>
                  </a:lnTo>
                  <a:lnTo>
                    <a:pt x="572566" y="1018286"/>
                  </a:lnTo>
                  <a:lnTo>
                    <a:pt x="573582" y="1036726"/>
                  </a:lnTo>
                  <a:lnTo>
                    <a:pt x="573582" y="553935"/>
                  </a:lnTo>
                  <a:lnTo>
                    <a:pt x="570369" y="543458"/>
                  </a:lnTo>
                  <a:lnTo>
                    <a:pt x="567410" y="538327"/>
                  </a:lnTo>
                  <a:lnTo>
                    <a:pt x="562457" y="533768"/>
                  </a:lnTo>
                  <a:lnTo>
                    <a:pt x="560755" y="532663"/>
                  </a:lnTo>
                  <a:lnTo>
                    <a:pt x="560755" y="883767"/>
                  </a:lnTo>
                  <a:lnTo>
                    <a:pt x="429539" y="850315"/>
                  </a:lnTo>
                  <a:lnTo>
                    <a:pt x="434276" y="840727"/>
                  </a:lnTo>
                  <a:lnTo>
                    <a:pt x="441350" y="826452"/>
                  </a:lnTo>
                  <a:lnTo>
                    <a:pt x="540194" y="626770"/>
                  </a:lnTo>
                  <a:lnTo>
                    <a:pt x="560755" y="883767"/>
                  </a:lnTo>
                  <a:lnTo>
                    <a:pt x="560755" y="532663"/>
                  </a:lnTo>
                  <a:lnTo>
                    <a:pt x="556475" y="529882"/>
                  </a:lnTo>
                  <a:lnTo>
                    <a:pt x="550367" y="526846"/>
                  </a:lnTo>
                  <a:lnTo>
                    <a:pt x="547141" y="525424"/>
                  </a:lnTo>
                  <a:lnTo>
                    <a:pt x="538505" y="530936"/>
                  </a:lnTo>
                  <a:lnTo>
                    <a:pt x="535457" y="535419"/>
                  </a:lnTo>
                  <a:lnTo>
                    <a:pt x="529323" y="545045"/>
                  </a:lnTo>
                  <a:lnTo>
                    <a:pt x="523608" y="554939"/>
                  </a:lnTo>
                  <a:lnTo>
                    <a:pt x="518045" y="564946"/>
                  </a:lnTo>
                  <a:lnTo>
                    <a:pt x="512368" y="574890"/>
                  </a:lnTo>
                  <a:lnTo>
                    <a:pt x="429742" y="714438"/>
                  </a:lnTo>
                  <a:lnTo>
                    <a:pt x="402374" y="761060"/>
                  </a:lnTo>
                  <a:lnTo>
                    <a:pt x="375285" y="807834"/>
                  </a:lnTo>
                  <a:lnTo>
                    <a:pt x="366953" y="819150"/>
                  </a:lnTo>
                  <a:lnTo>
                    <a:pt x="357682" y="825182"/>
                  </a:lnTo>
                  <a:lnTo>
                    <a:pt x="346710" y="826452"/>
                  </a:lnTo>
                  <a:lnTo>
                    <a:pt x="333235" y="823518"/>
                  </a:lnTo>
                  <a:lnTo>
                    <a:pt x="333121" y="1111732"/>
                  </a:lnTo>
                  <a:lnTo>
                    <a:pt x="287108" y="1128661"/>
                  </a:lnTo>
                  <a:lnTo>
                    <a:pt x="291007" y="1125778"/>
                  </a:lnTo>
                  <a:lnTo>
                    <a:pt x="289839" y="1125778"/>
                  </a:lnTo>
                  <a:lnTo>
                    <a:pt x="289839" y="1125220"/>
                  </a:lnTo>
                  <a:lnTo>
                    <a:pt x="290525" y="1124597"/>
                  </a:lnTo>
                  <a:lnTo>
                    <a:pt x="291160" y="1124432"/>
                  </a:lnTo>
                  <a:lnTo>
                    <a:pt x="291769" y="1124140"/>
                  </a:lnTo>
                  <a:lnTo>
                    <a:pt x="294728" y="1116050"/>
                  </a:lnTo>
                  <a:lnTo>
                    <a:pt x="298500" y="1107287"/>
                  </a:lnTo>
                  <a:lnTo>
                    <a:pt x="302539" y="1098956"/>
                  </a:lnTo>
                  <a:lnTo>
                    <a:pt x="306933" y="1090383"/>
                  </a:lnTo>
                  <a:lnTo>
                    <a:pt x="333121" y="1111732"/>
                  </a:lnTo>
                  <a:lnTo>
                    <a:pt x="333121" y="823493"/>
                  </a:lnTo>
                  <a:lnTo>
                    <a:pt x="322681" y="820140"/>
                  </a:lnTo>
                  <a:lnTo>
                    <a:pt x="322681" y="895477"/>
                  </a:lnTo>
                  <a:lnTo>
                    <a:pt x="279615" y="976388"/>
                  </a:lnTo>
                  <a:lnTo>
                    <a:pt x="137223" y="846023"/>
                  </a:lnTo>
                  <a:lnTo>
                    <a:pt x="140208" y="840727"/>
                  </a:lnTo>
                  <a:lnTo>
                    <a:pt x="322681" y="895477"/>
                  </a:lnTo>
                  <a:lnTo>
                    <a:pt x="322681" y="820140"/>
                  </a:lnTo>
                  <a:lnTo>
                    <a:pt x="279019" y="806145"/>
                  </a:lnTo>
                  <a:lnTo>
                    <a:pt x="89192" y="747788"/>
                  </a:lnTo>
                  <a:lnTo>
                    <a:pt x="62801" y="743178"/>
                  </a:lnTo>
                  <a:lnTo>
                    <a:pt x="36804" y="746950"/>
                  </a:lnTo>
                  <a:lnTo>
                    <a:pt x="11353" y="764133"/>
                  </a:lnTo>
                  <a:lnTo>
                    <a:pt x="3403" y="773468"/>
                  </a:lnTo>
                  <a:lnTo>
                    <a:pt x="0" y="781824"/>
                  </a:lnTo>
                  <a:lnTo>
                    <a:pt x="1905" y="790155"/>
                  </a:lnTo>
                  <a:lnTo>
                    <a:pt x="9855" y="799376"/>
                  </a:lnTo>
                  <a:lnTo>
                    <a:pt x="44996" y="830630"/>
                  </a:lnTo>
                  <a:lnTo>
                    <a:pt x="62293" y="846543"/>
                  </a:lnTo>
                  <a:lnTo>
                    <a:pt x="79159" y="862888"/>
                  </a:lnTo>
                  <a:lnTo>
                    <a:pt x="115824" y="900277"/>
                  </a:lnTo>
                  <a:lnTo>
                    <a:pt x="152209" y="937958"/>
                  </a:lnTo>
                  <a:lnTo>
                    <a:pt x="188798" y="975423"/>
                  </a:lnTo>
                  <a:lnTo>
                    <a:pt x="226098" y="1012151"/>
                  </a:lnTo>
                  <a:lnTo>
                    <a:pt x="237223" y="1025486"/>
                  </a:lnTo>
                  <a:lnTo>
                    <a:pt x="241795" y="1038199"/>
                  </a:lnTo>
                  <a:lnTo>
                    <a:pt x="241655" y="1039837"/>
                  </a:lnTo>
                  <a:lnTo>
                    <a:pt x="240423" y="1051648"/>
                  </a:lnTo>
                  <a:lnTo>
                    <a:pt x="233553" y="1066660"/>
                  </a:lnTo>
                  <a:lnTo>
                    <a:pt x="214045" y="1100874"/>
                  </a:lnTo>
                  <a:lnTo>
                    <a:pt x="195033" y="1135354"/>
                  </a:lnTo>
                  <a:lnTo>
                    <a:pt x="157645" y="1204696"/>
                  </a:lnTo>
                  <a:lnTo>
                    <a:pt x="152222" y="1219390"/>
                  </a:lnTo>
                  <a:lnTo>
                    <a:pt x="151892" y="1233576"/>
                  </a:lnTo>
                  <a:lnTo>
                    <a:pt x="156629" y="1246632"/>
                  </a:lnTo>
                  <a:lnTo>
                    <a:pt x="166458" y="1257909"/>
                  </a:lnTo>
                  <a:lnTo>
                    <a:pt x="179654" y="1265237"/>
                  </a:lnTo>
                  <a:lnTo>
                    <a:pt x="192595" y="1266532"/>
                  </a:lnTo>
                  <a:lnTo>
                    <a:pt x="193573" y="1266532"/>
                  </a:lnTo>
                  <a:lnTo>
                    <a:pt x="207048" y="1262761"/>
                  </a:lnTo>
                  <a:lnTo>
                    <a:pt x="220421" y="1254442"/>
                  </a:lnTo>
                  <a:lnTo>
                    <a:pt x="255638" y="1229690"/>
                  </a:lnTo>
                  <a:lnTo>
                    <a:pt x="292862" y="1208735"/>
                  </a:lnTo>
                  <a:lnTo>
                    <a:pt x="331673" y="1190764"/>
                  </a:lnTo>
                  <a:lnTo>
                    <a:pt x="371652" y="1174953"/>
                  </a:lnTo>
                  <a:lnTo>
                    <a:pt x="381279" y="1172502"/>
                  </a:lnTo>
                  <a:lnTo>
                    <a:pt x="389661" y="1172895"/>
                  </a:lnTo>
                  <a:lnTo>
                    <a:pt x="397395" y="1176121"/>
                  </a:lnTo>
                  <a:lnTo>
                    <a:pt x="405091" y="1182204"/>
                  </a:lnTo>
                  <a:lnTo>
                    <a:pt x="434936" y="1210513"/>
                  </a:lnTo>
                  <a:lnTo>
                    <a:pt x="464972" y="1238643"/>
                  </a:lnTo>
                  <a:lnTo>
                    <a:pt x="495211" y="1266532"/>
                  </a:lnTo>
                  <a:lnTo>
                    <a:pt x="549719" y="1315707"/>
                  </a:lnTo>
                  <a:lnTo>
                    <a:pt x="598754" y="1357655"/>
                  </a:lnTo>
                  <a:lnTo>
                    <a:pt x="649389" y="1385595"/>
                  </a:lnTo>
                  <a:lnTo>
                    <a:pt x="671449" y="1380058"/>
                  </a:lnTo>
                  <a:lnTo>
                    <a:pt x="686854" y="1362621"/>
                  </a:lnTo>
                  <a:lnTo>
                    <a:pt x="691680" y="1335811"/>
                  </a:lnTo>
                  <a:lnTo>
                    <a:pt x="689038" y="1303248"/>
                  </a:lnTo>
                  <a:lnTo>
                    <a:pt x="680631" y="1238313"/>
                  </a:lnTo>
                  <a:lnTo>
                    <a:pt x="671741" y="1179461"/>
                  </a:lnTo>
                  <a:lnTo>
                    <a:pt x="662012" y="1124140"/>
                  </a:lnTo>
                  <a:lnTo>
                    <a:pt x="660006" y="1112824"/>
                  </a:lnTo>
                  <a:lnTo>
                    <a:pt x="657377" y="1098016"/>
                  </a:lnTo>
                  <a:lnTo>
                    <a:pt x="703173" y="1090383"/>
                  </a:lnTo>
                  <a:lnTo>
                    <a:pt x="749604" y="1082509"/>
                  </a:lnTo>
                  <a:lnTo>
                    <a:pt x="917956" y="1052499"/>
                  </a:lnTo>
                  <a:lnTo>
                    <a:pt x="931887" y="1047851"/>
                  </a:lnTo>
                  <a:lnTo>
                    <a:pt x="943114" y="1039837"/>
                  </a:lnTo>
                  <a:lnTo>
                    <a:pt x="950493" y="1029411"/>
                  </a:lnTo>
                  <a:lnTo>
                    <a:pt x="951014" y="1028687"/>
                  </a:lnTo>
                  <a:lnTo>
                    <a:pt x="954938" y="1014603"/>
                  </a:lnTo>
                  <a:close/>
                </a:path>
                <a:path w="1842135" h="1802765">
                  <a:moveTo>
                    <a:pt x="1830616" y="333832"/>
                  </a:moveTo>
                  <a:lnTo>
                    <a:pt x="1827530" y="314553"/>
                  </a:lnTo>
                  <a:lnTo>
                    <a:pt x="1812569" y="296278"/>
                  </a:lnTo>
                  <a:lnTo>
                    <a:pt x="1810270" y="294665"/>
                  </a:lnTo>
                  <a:lnTo>
                    <a:pt x="1807387" y="292633"/>
                  </a:lnTo>
                  <a:lnTo>
                    <a:pt x="1801736" y="289496"/>
                  </a:lnTo>
                  <a:lnTo>
                    <a:pt x="1795792" y="286905"/>
                  </a:lnTo>
                  <a:lnTo>
                    <a:pt x="1789734" y="284873"/>
                  </a:lnTo>
                  <a:lnTo>
                    <a:pt x="1694332" y="257619"/>
                  </a:lnTo>
                  <a:lnTo>
                    <a:pt x="1694332" y="324993"/>
                  </a:lnTo>
                  <a:lnTo>
                    <a:pt x="1599285" y="356031"/>
                  </a:lnTo>
                  <a:lnTo>
                    <a:pt x="1586204" y="294716"/>
                  </a:lnTo>
                  <a:lnTo>
                    <a:pt x="1694154" y="320141"/>
                  </a:lnTo>
                  <a:lnTo>
                    <a:pt x="1694218" y="321754"/>
                  </a:lnTo>
                  <a:lnTo>
                    <a:pt x="1694332" y="324993"/>
                  </a:lnTo>
                  <a:lnTo>
                    <a:pt x="1694332" y="257619"/>
                  </a:lnTo>
                  <a:lnTo>
                    <a:pt x="1660347" y="247904"/>
                  </a:lnTo>
                  <a:lnTo>
                    <a:pt x="1593507" y="229476"/>
                  </a:lnTo>
                  <a:lnTo>
                    <a:pt x="1583410" y="225818"/>
                  </a:lnTo>
                  <a:lnTo>
                    <a:pt x="1576197" y="220599"/>
                  </a:lnTo>
                  <a:lnTo>
                    <a:pt x="1571282" y="212940"/>
                  </a:lnTo>
                  <a:lnTo>
                    <a:pt x="1569885" y="208076"/>
                  </a:lnTo>
                  <a:lnTo>
                    <a:pt x="1568107" y="201968"/>
                  </a:lnTo>
                  <a:lnTo>
                    <a:pt x="1565478" y="189166"/>
                  </a:lnTo>
                  <a:lnTo>
                    <a:pt x="1565478" y="558863"/>
                  </a:lnTo>
                  <a:lnTo>
                    <a:pt x="1559204" y="561213"/>
                  </a:lnTo>
                  <a:lnTo>
                    <a:pt x="1502486" y="500316"/>
                  </a:lnTo>
                  <a:lnTo>
                    <a:pt x="1482026" y="478358"/>
                  </a:lnTo>
                  <a:lnTo>
                    <a:pt x="1475867" y="471754"/>
                  </a:lnTo>
                  <a:lnTo>
                    <a:pt x="1547253" y="445782"/>
                  </a:lnTo>
                  <a:lnTo>
                    <a:pt x="1565478" y="558863"/>
                  </a:lnTo>
                  <a:lnTo>
                    <a:pt x="1565478" y="189166"/>
                  </a:lnTo>
                  <a:lnTo>
                    <a:pt x="1558963" y="157416"/>
                  </a:lnTo>
                  <a:lnTo>
                    <a:pt x="1548980" y="113017"/>
                  </a:lnTo>
                  <a:lnTo>
                    <a:pt x="1542897" y="87350"/>
                  </a:lnTo>
                  <a:lnTo>
                    <a:pt x="1538490" y="68732"/>
                  </a:lnTo>
                  <a:lnTo>
                    <a:pt x="1534210" y="51092"/>
                  </a:lnTo>
                  <a:lnTo>
                    <a:pt x="1534210" y="377215"/>
                  </a:lnTo>
                  <a:lnTo>
                    <a:pt x="1458214" y="405345"/>
                  </a:lnTo>
                  <a:lnTo>
                    <a:pt x="1427645" y="416052"/>
                  </a:lnTo>
                  <a:lnTo>
                    <a:pt x="1417294" y="414261"/>
                  </a:lnTo>
                  <a:lnTo>
                    <a:pt x="1417853" y="414261"/>
                  </a:lnTo>
                  <a:lnTo>
                    <a:pt x="1414602" y="410552"/>
                  </a:lnTo>
                  <a:lnTo>
                    <a:pt x="1405648" y="400113"/>
                  </a:lnTo>
                  <a:lnTo>
                    <a:pt x="1399971" y="393509"/>
                  </a:lnTo>
                  <a:lnTo>
                    <a:pt x="1385328" y="375780"/>
                  </a:lnTo>
                  <a:lnTo>
                    <a:pt x="1353985" y="337146"/>
                  </a:lnTo>
                  <a:lnTo>
                    <a:pt x="1374584" y="302844"/>
                  </a:lnTo>
                  <a:lnTo>
                    <a:pt x="1407566" y="247904"/>
                  </a:lnTo>
                  <a:lnTo>
                    <a:pt x="1483067" y="268757"/>
                  </a:lnTo>
                  <a:lnTo>
                    <a:pt x="1520164" y="285686"/>
                  </a:lnTo>
                  <a:lnTo>
                    <a:pt x="1528140" y="334137"/>
                  </a:lnTo>
                  <a:lnTo>
                    <a:pt x="1534210" y="377215"/>
                  </a:lnTo>
                  <a:lnTo>
                    <a:pt x="1534210" y="51092"/>
                  </a:lnTo>
                  <a:lnTo>
                    <a:pt x="1527759" y="24498"/>
                  </a:lnTo>
                  <a:lnTo>
                    <a:pt x="1525333" y="18110"/>
                  </a:lnTo>
                  <a:lnTo>
                    <a:pt x="1521688" y="12001"/>
                  </a:lnTo>
                  <a:lnTo>
                    <a:pt x="1517535" y="6019"/>
                  </a:lnTo>
                  <a:lnTo>
                    <a:pt x="1513573" y="0"/>
                  </a:lnTo>
                  <a:lnTo>
                    <a:pt x="1509014" y="3048"/>
                  </a:lnTo>
                  <a:lnTo>
                    <a:pt x="1509014" y="208076"/>
                  </a:lnTo>
                  <a:lnTo>
                    <a:pt x="1439976" y="191338"/>
                  </a:lnTo>
                  <a:lnTo>
                    <a:pt x="1442478" y="186715"/>
                  </a:lnTo>
                  <a:lnTo>
                    <a:pt x="1442593" y="186512"/>
                  </a:lnTo>
                  <a:lnTo>
                    <a:pt x="1443075" y="185623"/>
                  </a:lnTo>
                  <a:lnTo>
                    <a:pt x="1450403" y="172046"/>
                  </a:lnTo>
                  <a:lnTo>
                    <a:pt x="1496148" y="87350"/>
                  </a:lnTo>
                  <a:lnTo>
                    <a:pt x="1496237" y="88188"/>
                  </a:lnTo>
                  <a:lnTo>
                    <a:pt x="1509014" y="208076"/>
                  </a:lnTo>
                  <a:lnTo>
                    <a:pt x="1509014" y="3048"/>
                  </a:lnTo>
                  <a:lnTo>
                    <a:pt x="1506918" y="4432"/>
                  </a:lnTo>
                  <a:lnTo>
                    <a:pt x="1500085" y="8724"/>
                  </a:lnTo>
                  <a:lnTo>
                    <a:pt x="1465402" y="53454"/>
                  </a:lnTo>
                  <a:lnTo>
                    <a:pt x="1442377" y="88188"/>
                  </a:lnTo>
                  <a:lnTo>
                    <a:pt x="1419567" y="123088"/>
                  </a:lnTo>
                  <a:lnTo>
                    <a:pt x="1396911" y="158076"/>
                  </a:lnTo>
                  <a:lnTo>
                    <a:pt x="1390904" y="165722"/>
                  </a:lnTo>
                  <a:lnTo>
                    <a:pt x="1384236" y="170383"/>
                  </a:lnTo>
                  <a:lnTo>
                    <a:pt x="1384427" y="170383"/>
                  </a:lnTo>
                  <a:lnTo>
                    <a:pt x="1376057" y="172046"/>
                  </a:lnTo>
                  <a:lnTo>
                    <a:pt x="1365935" y="170383"/>
                  </a:lnTo>
                  <a:lnTo>
                    <a:pt x="1350187" y="165938"/>
                  </a:lnTo>
                  <a:lnTo>
                    <a:pt x="1350187" y="229298"/>
                  </a:lnTo>
                  <a:lnTo>
                    <a:pt x="1350060" y="229476"/>
                  </a:lnTo>
                  <a:lnTo>
                    <a:pt x="1347546" y="233248"/>
                  </a:lnTo>
                  <a:lnTo>
                    <a:pt x="1347546" y="447294"/>
                  </a:lnTo>
                  <a:lnTo>
                    <a:pt x="1272006" y="478358"/>
                  </a:lnTo>
                  <a:lnTo>
                    <a:pt x="1268730" y="474751"/>
                  </a:lnTo>
                  <a:lnTo>
                    <a:pt x="1315618" y="400113"/>
                  </a:lnTo>
                  <a:lnTo>
                    <a:pt x="1347546" y="447294"/>
                  </a:lnTo>
                  <a:lnTo>
                    <a:pt x="1347546" y="233248"/>
                  </a:lnTo>
                  <a:lnTo>
                    <a:pt x="1301026" y="302844"/>
                  </a:lnTo>
                  <a:lnTo>
                    <a:pt x="1237767" y="235775"/>
                  </a:lnTo>
                  <a:lnTo>
                    <a:pt x="1217510" y="213944"/>
                  </a:lnTo>
                  <a:lnTo>
                    <a:pt x="1211986" y="207403"/>
                  </a:lnTo>
                  <a:lnTo>
                    <a:pt x="1206830" y="200520"/>
                  </a:lnTo>
                  <a:lnTo>
                    <a:pt x="1201851" y="193497"/>
                  </a:lnTo>
                  <a:lnTo>
                    <a:pt x="1197038" y="186842"/>
                  </a:lnTo>
                  <a:lnTo>
                    <a:pt x="1350187" y="229298"/>
                  </a:lnTo>
                  <a:lnTo>
                    <a:pt x="1350187" y="165938"/>
                  </a:lnTo>
                  <a:lnTo>
                    <a:pt x="1294587" y="151688"/>
                  </a:lnTo>
                  <a:lnTo>
                    <a:pt x="1126515" y="114515"/>
                  </a:lnTo>
                  <a:lnTo>
                    <a:pt x="1121181" y="118211"/>
                  </a:lnTo>
                  <a:lnTo>
                    <a:pt x="1110703" y="122097"/>
                  </a:lnTo>
                  <a:lnTo>
                    <a:pt x="1103896" y="134340"/>
                  </a:lnTo>
                  <a:lnTo>
                    <a:pt x="1108964" y="145288"/>
                  </a:lnTo>
                  <a:lnTo>
                    <a:pt x="1113155" y="151688"/>
                  </a:lnTo>
                  <a:lnTo>
                    <a:pt x="1120165" y="161848"/>
                  </a:lnTo>
                  <a:lnTo>
                    <a:pt x="1127544" y="171678"/>
                  </a:lnTo>
                  <a:lnTo>
                    <a:pt x="1135151" y="181343"/>
                  </a:lnTo>
                  <a:lnTo>
                    <a:pt x="1142796" y="190982"/>
                  </a:lnTo>
                  <a:lnTo>
                    <a:pt x="1197076" y="260273"/>
                  </a:lnTo>
                  <a:lnTo>
                    <a:pt x="1224521" y="294665"/>
                  </a:lnTo>
                  <a:lnTo>
                    <a:pt x="1252613" y="328498"/>
                  </a:lnTo>
                  <a:lnTo>
                    <a:pt x="1260335" y="339039"/>
                  </a:lnTo>
                  <a:lnTo>
                    <a:pt x="1263713" y="348602"/>
                  </a:lnTo>
                  <a:lnTo>
                    <a:pt x="1262418" y="358508"/>
                  </a:lnTo>
                  <a:lnTo>
                    <a:pt x="1256131" y="370027"/>
                  </a:lnTo>
                  <a:lnTo>
                    <a:pt x="1229233" y="409270"/>
                  </a:lnTo>
                  <a:lnTo>
                    <a:pt x="1202817" y="448856"/>
                  </a:lnTo>
                  <a:lnTo>
                    <a:pt x="1176731" y="488657"/>
                  </a:lnTo>
                  <a:lnTo>
                    <a:pt x="1150797" y="528561"/>
                  </a:lnTo>
                  <a:lnTo>
                    <a:pt x="1143965" y="542251"/>
                  </a:lnTo>
                  <a:lnTo>
                    <a:pt x="1141526" y="556094"/>
                  </a:lnTo>
                  <a:lnTo>
                    <a:pt x="1144409" y="569582"/>
                  </a:lnTo>
                  <a:lnTo>
                    <a:pt x="1153541" y="582168"/>
                  </a:lnTo>
                  <a:lnTo>
                    <a:pt x="1165745" y="590194"/>
                  </a:lnTo>
                  <a:lnTo>
                    <a:pt x="1178928" y="592950"/>
                  </a:lnTo>
                  <a:lnTo>
                    <a:pt x="1192631" y="591439"/>
                  </a:lnTo>
                  <a:lnTo>
                    <a:pt x="1206411" y="586676"/>
                  </a:lnTo>
                  <a:lnTo>
                    <a:pt x="1344663" y="524929"/>
                  </a:lnTo>
                  <a:lnTo>
                    <a:pt x="1390484" y="503770"/>
                  </a:lnTo>
                  <a:lnTo>
                    <a:pt x="1400784" y="500316"/>
                  </a:lnTo>
                  <a:lnTo>
                    <a:pt x="1409357" y="500557"/>
                  </a:lnTo>
                  <a:lnTo>
                    <a:pt x="1417015" y="504291"/>
                  </a:lnTo>
                  <a:lnTo>
                    <a:pt x="1424559" y="511340"/>
                  </a:lnTo>
                  <a:lnTo>
                    <a:pt x="1494764" y="588759"/>
                  </a:lnTo>
                  <a:lnTo>
                    <a:pt x="1565402" y="665784"/>
                  </a:lnTo>
                  <a:lnTo>
                    <a:pt x="1574215" y="674547"/>
                  </a:lnTo>
                  <a:lnTo>
                    <a:pt x="1583918" y="681075"/>
                  </a:lnTo>
                  <a:lnTo>
                    <a:pt x="1595031" y="683729"/>
                  </a:lnTo>
                  <a:lnTo>
                    <a:pt x="1608124" y="680834"/>
                  </a:lnTo>
                  <a:lnTo>
                    <a:pt x="1623237" y="673227"/>
                  </a:lnTo>
                  <a:lnTo>
                    <a:pt x="1635506" y="663473"/>
                  </a:lnTo>
                  <a:lnTo>
                    <a:pt x="1643176" y="650341"/>
                  </a:lnTo>
                  <a:lnTo>
                    <a:pt x="1644484" y="632587"/>
                  </a:lnTo>
                  <a:lnTo>
                    <a:pt x="1636229" y="561213"/>
                  </a:lnTo>
                  <a:lnTo>
                    <a:pt x="1635226" y="552488"/>
                  </a:lnTo>
                  <a:lnTo>
                    <a:pt x="1630095" y="512521"/>
                  </a:lnTo>
                  <a:lnTo>
                    <a:pt x="1619808" y="445782"/>
                  </a:lnTo>
                  <a:lnTo>
                    <a:pt x="1619275" y="442353"/>
                  </a:lnTo>
                  <a:lnTo>
                    <a:pt x="1621599" y="425716"/>
                  </a:lnTo>
                  <a:lnTo>
                    <a:pt x="1635086" y="416318"/>
                  </a:lnTo>
                  <a:lnTo>
                    <a:pt x="1635963" y="416052"/>
                  </a:lnTo>
                  <a:lnTo>
                    <a:pt x="1663928" y="407593"/>
                  </a:lnTo>
                  <a:lnTo>
                    <a:pt x="1698764" y="397548"/>
                  </a:lnTo>
                  <a:lnTo>
                    <a:pt x="1733435" y="386880"/>
                  </a:lnTo>
                  <a:lnTo>
                    <a:pt x="1767916" y="375589"/>
                  </a:lnTo>
                  <a:lnTo>
                    <a:pt x="1802168" y="363702"/>
                  </a:lnTo>
                  <a:lnTo>
                    <a:pt x="1814372" y="356031"/>
                  </a:lnTo>
                  <a:lnTo>
                    <a:pt x="1822081" y="351193"/>
                  </a:lnTo>
                  <a:lnTo>
                    <a:pt x="1830616" y="333832"/>
                  </a:lnTo>
                  <a:close/>
                </a:path>
                <a:path w="1842135" h="1802765">
                  <a:moveTo>
                    <a:pt x="1841614" y="1226959"/>
                  </a:moveTo>
                  <a:lnTo>
                    <a:pt x="1841601" y="1226807"/>
                  </a:lnTo>
                  <a:lnTo>
                    <a:pt x="1841271" y="1213319"/>
                  </a:lnTo>
                  <a:lnTo>
                    <a:pt x="1841182" y="1209865"/>
                  </a:lnTo>
                  <a:lnTo>
                    <a:pt x="1835073" y="1196949"/>
                  </a:lnTo>
                  <a:lnTo>
                    <a:pt x="1822856" y="1187056"/>
                  </a:lnTo>
                  <a:lnTo>
                    <a:pt x="1805876" y="1181404"/>
                  </a:lnTo>
                  <a:lnTo>
                    <a:pt x="1785480" y="1181227"/>
                  </a:lnTo>
                  <a:lnTo>
                    <a:pt x="1740408" y="1187945"/>
                  </a:lnTo>
                  <a:lnTo>
                    <a:pt x="1695462" y="1195514"/>
                  </a:lnTo>
                  <a:lnTo>
                    <a:pt x="1656448" y="1202778"/>
                  </a:lnTo>
                  <a:lnTo>
                    <a:pt x="1656448" y="1283589"/>
                  </a:lnTo>
                  <a:lnTo>
                    <a:pt x="1614893" y="1311668"/>
                  </a:lnTo>
                  <a:lnTo>
                    <a:pt x="1614792" y="1311427"/>
                  </a:lnTo>
                  <a:lnTo>
                    <a:pt x="1610563" y="1300619"/>
                  </a:lnTo>
                  <a:lnTo>
                    <a:pt x="1606245" y="1289583"/>
                  </a:lnTo>
                  <a:lnTo>
                    <a:pt x="1654378" y="1279842"/>
                  </a:lnTo>
                  <a:lnTo>
                    <a:pt x="1656448" y="1283589"/>
                  </a:lnTo>
                  <a:lnTo>
                    <a:pt x="1656448" y="1202778"/>
                  </a:lnTo>
                  <a:lnTo>
                    <a:pt x="1605826" y="1212202"/>
                  </a:lnTo>
                  <a:lnTo>
                    <a:pt x="1593977" y="1213319"/>
                  </a:lnTo>
                  <a:lnTo>
                    <a:pt x="1585099" y="1211033"/>
                  </a:lnTo>
                  <a:lnTo>
                    <a:pt x="1578533" y="1204671"/>
                  </a:lnTo>
                  <a:lnTo>
                    <a:pt x="1573555" y="1193596"/>
                  </a:lnTo>
                  <a:lnTo>
                    <a:pt x="1558963" y="1149045"/>
                  </a:lnTo>
                  <a:lnTo>
                    <a:pt x="1549260" y="1120330"/>
                  </a:lnTo>
                  <a:lnTo>
                    <a:pt x="1549260" y="1349273"/>
                  </a:lnTo>
                  <a:lnTo>
                    <a:pt x="1545107" y="1358404"/>
                  </a:lnTo>
                  <a:lnTo>
                    <a:pt x="1453045" y="1433677"/>
                  </a:lnTo>
                  <a:lnTo>
                    <a:pt x="1409153" y="1468970"/>
                  </a:lnTo>
                  <a:lnTo>
                    <a:pt x="1365021" y="1503984"/>
                  </a:lnTo>
                  <a:lnTo>
                    <a:pt x="1353921" y="1507655"/>
                  </a:lnTo>
                  <a:lnTo>
                    <a:pt x="1346161" y="1507655"/>
                  </a:lnTo>
                  <a:lnTo>
                    <a:pt x="1340078" y="1506169"/>
                  </a:lnTo>
                  <a:lnTo>
                    <a:pt x="1316355" y="1495412"/>
                  </a:lnTo>
                  <a:lnTo>
                    <a:pt x="1305179" y="1484807"/>
                  </a:lnTo>
                  <a:lnTo>
                    <a:pt x="1303985" y="1469580"/>
                  </a:lnTo>
                  <a:lnTo>
                    <a:pt x="1308912" y="1449971"/>
                  </a:lnTo>
                  <a:lnTo>
                    <a:pt x="1310182" y="1444917"/>
                  </a:lnTo>
                  <a:lnTo>
                    <a:pt x="1316951" y="1420634"/>
                  </a:lnTo>
                  <a:lnTo>
                    <a:pt x="1323428" y="1396263"/>
                  </a:lnTo>
                  <a:lnTo>
                    <a:pt x="1330109" y="1371968"/>
                  </a:lnTo>
                  <a:lnTo>
                    <a:pt x="1337449" y="1347889"/>
                  </a:lnTo>
                  <a:lnTo>
                    <a:pt x="1339430" y="1344002"/>
                  </a:lnTo>
                  <a:lnTo>
                    <a:pt x="1340688" y="1341513"/>
                  </a:lnTo>
                  <a:lnTo>
                    <a:pt x="1401927" y="1320723"/>
                  </a:lnTo>
                  <a:lnTo>
                    <a:pt x="1535201" y="1300619"/>
                  </a:lnTo>
                  <a:lnTo>
                    <a:pt x="1538935" y="1311668"/>
                  </a:lnTo>
                  <a:lnTo>
                    <a:pt x="1542821" y="1322946"/>
                  </a:lnTo>
                  <a:lnTo>
                    <a:pt x="1545996" y="1333258"/>
                  </a:lnTo>
                  <a:lnTo>
                    <a:pt x="1548282" y="1343444"/>
                  </a:lnTo>
                  <a:lnTo>
                    <a:pt x="1548371" y="1344002"/>
                  </a:lnTo>
                  <a:lnTo>
                    <a:pt x="1549260" y="1349273"/>
                  </a:lnTo>
                  <a:lnTo>
                    <a:pt x="1549260" y="1120330"/>
                  </a:lnTo>
                  <a:lnTo>
                    <a:pt x="1543951" y="1104607"/>
                  </a:lnTo>
                  <a:lnTo>
                    <a:pt x="1528546" y="1060323"/>
                  </a:lnTo>
                  <a:lnTo>
                    <a:pt x="1513776" y="1019060"/>
                  </a:lnTo>
                  <a:lnTo>
                    <a:pt x="1513776" y="1226807"/>
                  </a:lnTo>
                  <a:lnTo>
                    <a:pt x="1364119" y="1250950"/>
                  </a:lnTo>
                  <a:lnTo>
                    <a:pt x="1435455" y="961123"/>
                  </a:lnTo>
                  <a:lnTo>
                    <a:pt x="1439176" y="961123"/>
                  </a:lnTo>
                  <a:lnTo>
                    <a:pt x="1513776" y="1226807"/>
                  </a:lnTo>
                  <a:lnTo>
                    <a:pt x="1513776" y="1019060"/>
                  </a:lnTo>
                  <a:lnTo>
                    <a:pt x="1491640" y="961123"/>
                  </a:lnTo>
                  <a:lnTo>
                    <a:pt x="1466126" y="901014"/>
                  </a:lnTo>
                  <a:lnTo>
                    <a:pt x="1450657" y="884123"/>
                  </a:lnTo>
                  <a:lnTo>
                    <a:pt x="1440205" y="884770"/>
                  </a:lnTo>
                  <a:lnTo>
                    <a:pt x="1400594" y="909447"/>
                  </a:lnTo>
                  <a:lnTo>
                    <a:pt x="1390345" y="938644"/>
                  </a:lnTo>
                  <a:lnTo>
                    <a:pt x="1326883" y="1143508"/>
                  </a:lnTo>
                  <a:lnTo>
                    <a:pt x="1310906" y="1194676"/>
                  </a:lnTo>
                  <a:lnTo>
                    <a:pt x="1301813" y="1223556"/>
                  </a:lnTo>
                  <a:lnTo>
                    <a:pt x="1301813" y="1566062"/>
                  </a:lnTo>
                  <a:lnTo>
                    <a:pt x="1278204" y="1593519"/>
                  </a:lnTo>
                  <a:lnTo>
                    <a:pt x="1272501" y="1592503"/>
                  </a:lnTo>
                  <a:lnTo>
                    <a:pt x="1279918" y="1551381"/>
                  </a:lnTo>
                  <a:lnTo>
                    <a:pt x="1301813" y="1566062"/>
                  </a:lnTo>
                  <a:lnTo>
                    <a:pt x="1301813" y="1223556"/>
                  </a:lnTo>
                  <a:lnTo>
                    <a:pt x="1282700" y="1262278"/>
                  </a:lnTo>
                  <a:lnTo>
                    <a:pt x="1264424" y="1266494"/>
                  </a:lnTo>
                  <a:lnTo>
                    <a:pt x="1264424" y="1344002"/>
                  </a:lnTo>
                  <a:lnTo>
                    <a:pt x="1233703" y="1449971"/>
                  </a:lnTo>
                  <a:lnTo>
                    <a:pt x="1081455" y="1367243"/>
                  </a:lnTo>
                  <a:lnTo>
                    <a:pt x="1264424" y="1344002"/>
                  </a:lnTo>
                  <a:lnTo>
                    <a:pt x="1264424" y="1266494"/>
                  </a:lnTo>
                  <a:lnTo>
                    <a:pt x="1239913" y="1270038"/>
                  </a:lnTo>
                  <a:lnTo>
                    <a:pt x="1094422" y="1289050"/>
                  </a:lnTo>
                  <a:lnTo>
                    <a:pt x="997178" y="1302600"/>
                  </a:lnTo>
                  <a:lnTo>
                    <a:pt x="985164" y="1305674"/>
                  </a:lnTo>
                  <a:lnTo>
                    <a:pt x="975702" y="1311427"/>
                  </a:lnTo>
                  <a:lnTo>
                    <a:pt x="969492" y="1319644"/>
                  </a:lnTo>
                  <a:lnTo>
                    <a:pt x="967244" y="1330121"/>
                  </a:lnTo>
                  <a:lnTo>
                    <a:pt x="967308" y="1330579"/>
                  </a:lnTo>
                  <a:lnTo>
                    <a:pt x="984402" y="1364970"/>
                  </a:lnTo>
                  <a:lnTo>
                    <a:pt x="1025740" y="1392720"/>
                  </a:lnTo>
                  <a:lnTo>
                    <a:pt x="1067295" y="1420152"/>
                  </a:lnTo>
                  <a:lnTo>
                    <a:pt x="1150988" y="1474114"/>
                  </a:lnTo>
                  <a:lnTo>
                    <a:pt x="1193101" y="1500682"/>
                  </a:lnTo>
                  <a:lnTo>
                    <a:pt x="1202499" y="1507655"/>
                  </a:lnTo>
                  <a:lnTo>
                    <a:pt x="1205687" y="1511769"/>
                  </a:lnTo>
                  <a:lnTo>
                    <a:pt x="1208392" y="1515364"/>
                  </a:lnTo>
                  <a:lnTo>
                    <a:pt x="1210297" y="1524508"/>
                  </a:lnTo>
                  <a:lnTo>
                    <a:pt x="1208405" y="1536280"/>
                  </a:lnTo>
                  <a:lnTo>
                    <a:pt x="1194130" y="1588287"/>
                  </a:lnTo>
                  <a:lnTo>
                    <a:pt x="1180249" y="1640395"/>
                  </a:lnTo>
                  <a:lnTo>
                    <a:pt x="1166431" y="1692529"/>
                  </a:lnTo>
                  <a:lnTo>
                    <a:pt x="1152321" y="1744573"/>
                  </a:lnTo>
                  <a:lnTo>
                    <a:pt x="1150366" y="1759851"/>
                  </a:lnTo>
                  <a:lnTo>
                    <a:pt x="1153325" y="1772704"/>
                  </a:lnTo>
                  <a:lnTo>
                    <a:pt x="1160703" y="1783435"/>
                  </a:lnTo>
                  <a:lnTo>
                    <a:pt x="1172032" y="1792325"/>
                  </a:lnTo>
                  <a:lnTo>
                    <a:pt x="1185341" y="1797748"/>
                  </a:lnTo>
                  <a:lnTo>
                    <a:pt x="1203337" y="1797418"/>
                  </a:lnTo>
                  <a:lnTo>
                    <a:pt x="1198016" y="1797418"/>
                  </a:lnTo>
                  <a:lnTo>
                    <a:pt x="1209294" y="1792185"/>
                  </a:lnTo>
                  <a:lnTo>
                    <a:pt x="1219784" y="1782279"/>
                  </a:lnTo>
                  <a:lnTo>
                    <a:pt x="1224762" y="1776260"/>
                  </a:lnTo>
                  <a:lnTo>
                    <a:pt x="1229791" y="1770265"/>
                  </a:lnTo>
                  <a:lnTo>
                    <a:pt x="1350962" y="1622767"/>
                  </a:lnTo>
                  <a:lnTo>
                    <a:pt x="1359217" y="1614690"/>
                  </a:lnTo>
                  <a:lnTo>
                    <a:pt x="1367777" y="1610969"/>
                  </a:lnTo>
                  <a:lnTo>
                    <a:pt x="1377378" y="1611782"/>
                  </a:lnTo>
                  <a:lnTo>
                    <a:pt x="1388745" y="1617294"/>
                  </a:lnTo>
                  <a:lnTo>
                    <a:pt x="1508442" y="1691805"/>
                  </a:lnTo>
                  <a:lnTo>
                    <a:pt x="1628863" y="1765173"/>
                  </a:lnTo>
                  <a:lnTo>
                    <a:pt x="1645881" y="1775002"/>
                  </a:lnTo>
                  <a:lnTo>
                    <a:pt x="1663217" y="1784311"/>
                  </a:lnTo>
                  <a:lnTo>
                    <a:pt x="1698091" y="1802561"/>
                  </a:lnTo>
                  <a:lnTo>
                    <a:pt x="1714563" y="1797418"/>
                  </a:lnTo>
                  <a:lnTo>
                    <a:pt x="1727250" y="1788947"/>
                  </a:lnTo>
                  <a:lnTo>
                    <a:pt x="1735391" y="1777161"/>
                  </a:lnTo>
                  <a:lnTo>
                    <a:pt x="1738172" y="1762125"/>
                  </a:lnTo>
                  <a:lnTo>
                    <a:pt x="1738083" y="1759851"/>
                  </a:lnTo>
                  <a:lnTo>
                    <a:pt x="1733765" y="1720367"/>
                  </a:lnTo>
                  <a:lnTo>
                    <a:pt x="1726298" y="1692097"/>
                  </a:lnTo>
                  <a:lnTo>
                    <a:pt x="1726222" y="1691805"/>
                  </a:lnTo>
                  <a:lnTo>
                    <a:pt x="1702739" y="1609217"/>
                  </a:lnTo>
                  <a:lnTo>
                    <a:pt x="1688693" y="1560461"/>
                  </a:lnTo>
                  <a:lnTo>
                    <a:pt x="1674469" y="1511769"/>
                  </a:lnTo>
                  <a:lnTo>
                    <a:pt x="1660004" y="1463154"/>
                  </a:lnTo>
                  <a:lnTo>
                    <a:pt x="1648828" y="1426362"/>
                  </a:lnTo>
                  <a:lnTo>
                    <a:pt x="1646758" y="1419555"/>
                  </a:lnTo>
                  <a:lnTo>
                    <a:pt x="1646758" y="1692097"/>
                  </a:lnTo>
                  <a:lnTo>
                    <a:pt x="1514563" y="1610969"/>
                  </a:lnTo>
                  <a:lnTo>
                    <a:pt x="1486128" y="1593519"/>
                  </a:lnTo>
                  <a:lnTo>
                    <a:pt x="1419098" y="1552371"/>
                  </a:lnTo>
                  <a:lnTo>
                    <a:pt x="1420291" y="1551381"/>
                  </a:lnTo>
                  <a:lnTo>
                    <a:pt x="1473441" y="1507655"/>
                  </a:lnTo>
                  <a:lnTo>
                    <a:pt x="1572221" y="1426362"/>
                  </a:lnTo>
                  <a:lnTo>
                    <a:pt x="1646758" y="1692097"/>
                  </a:lnTo>
                  <a:lnTo>
                    <a:pt x="1646758" y="1419555"/>
                  </a:lnTo>
                  <a:lnTo>
                    <a:pt x="1645259" y="1414614"/>
                  </a:lnTo>
                  <a:lnTo>
                    <a:pt x="1641970" y="1398778"/>
                  </a:lnTo>
                  <a:lnTo>
                    <a:pt x="1642046" y="1398130"/>
                  </a:lnTo>
                  <a:lnTo>
                    <a:pt x="1643430" y="1386078"/>
                  </a:lnTo>
                  <a:lnTo>
                    <a:pt x="1650276" y="1375346"/>
                  </a:lnTo>
                  <a:lnTo>
                    <a:pt x="1663128" y="1365415"/>
                  </a:lnTo>
                  <a:lnTo>
                    <a:pt x="1701279" y="1341170"/>
                  </a:lnTo>
                  <a:lnTo>
                    <a:pt x="1738972" y="1316177"/>
                  </a:lnTo>
                  <a:lnTo>
                    <a:pt x="1792859" y="1279715"/>
                  </a:lnTo>
                  <a:lnTo>
                    <a:pt x="1827098" y="1254620"/>
                  </a:lnTo>
                  <a:lnTo>
                    <a:pt x="1829828" y="1250950"/>
                  </a:lnTo>
                  <a:lnTo>
                    <a:pt x="1836623" y="1241831"/>
                  </a:lnTo>
                  <a:lnTo>
                    <a:pt x="1841614" y="1226959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009229" y="9060362"/>
              <a:ext cx="4088129" cy="1226820"/>
            </a:xfrm>
            <a:custGeom>
              <a:avLst/>
              <a:gdLst/>
              <a:ahLst/>
              <a:cxnLst/>
              <a:rect l="l" t="t" r="r" b="b"/>
              <a:pathLst>
                <a:path w="4088130" h="1226820">
                  <a:moveTo>
                    <a:pt x="4006575" y="1226637"/>
                  </a:moveTo>
                  <a:lnTo>
                    <a:pt x="132409" y="1226637"/>
                  </a:lnTo>
                  <a:lnTo>
                    <a:pt x="125830" y="1218793"/>
                  </a:lnTo>
                  <a:lnTo>
                    <a:pt x="104785" y="1199447"/>
                  </a:lnTo>
                  <a:lnTo>
                    <a:pt x="97546" y="1193001"/>
                  </a:lnTo>
                  <a:lnTo>
                    <a:pt x="90511" y="1186316"/>
                  </a:lnTo>
                  <a:lnTo>
                    <a:pt x="83563" y="1179529"/>
                  </a:lnTo>
                  <a:lnTo>
                    <a:pt x="76585" y="1172777"/>
                  </a:lnTo>
                  <a:lnTo>
                    <a:pt x="61963" y="1162498"/>
                  </a:lnTo>
                  <a:lnTo>
                    <a:pt x="47244" y="1152312"/>
                  </a:lnTo>
                  <a:lnTo>
                    <a:pt x="33052" y="1141615"/>
                  </a:lnTo>
                  <a:lnTo>
                    <a:pt x="20009" y="1129803"/>
                  </a:lnTo>
                  <a:lnTo>
                    <a:pt x="15609" y="1122531"/>
                  </a:lnTo>
                  <a:lnTo>
                    <a:pt x="13146" y="1112861"/>
                  </a:lnTo>
                  <a:lnTo>
                    <a:pt x="12753" y="1102634"/>
                  </a:lnTo>
                  <a:lnTo>
                    <a:pt x="14560" y="1093692"/>
                  </a:lnTo>
                  <a:lnTo>
                    <a:pt x="31026" y="1052130"/>
                  </a:lnTo>
                  <a:lnTo>
                    <a:pt x="48145" y="1010818"/>
                  </a:lnTo>
                  <a:lnTo>
                    <a:pt x="83019" y="928436"/>
                  </a:lnTo>
                  <a:lnTo>
                    <a:pt x="91665" y="901217"/>
                  </a:lnTo>
                  <a:lnTo>
                    <a:pt x="96186" y="873891"/>
                  </a:lnTo>
                  <a:lnTo>
                    <a:pt x="94873" y="846416"/>
                  </a:lnTo>
                  <a:lnTo>
                    <a:pt x="86017" y="818747"/>
                  </a:lnTo>
                  <a:lnTo>
                    <a:pt x="0" y="718829"/>
                  </a:lnTo>
                  <a:lnTo>
                    <a:pt x="63294" y="704991"/>
                  </a:lnTo>
                  <a:lnTo>
                    <a:pt x="71065" y="705286"/>
                  </a:lnTo>
                  <a:lnTo>
                    <a:pt x="78861" y="705717"/>
                  </a:lnTo>
                  <a:lnTo>
                    <a:pt x="86593" y="705791"/>
                  </a:lnTo>
                  <a:lnTo>
                    <a:pt x="94173" y="705026"/>
                  </a:lnTo>
                  <a:lnTo>
                    <a:pt x="370968" y="653193"/>
                  </a:lnTo>
                  <a:lnTo>
                    <a:pt x="560304" y="615733"/>
                  </a:lnTo>
                  <a:lnTo>
                    <a:pt x="607730" y="606922"/>
                  </a:lnTo>
                  <a:lnTo>
                    <a:pt x="707384" y="590012"/>
                  </a:lnTo>
                  <a:lnTo>
                    <a:pt x="1140537" y="524329"/>
                  </a:lnTo>
                  <a:lnTo>
                    <a:pt x="1207723" y="513095"/>
                  </a:lnTo>
                  <a:lnTo>
                    <a:pt x="2319056" y="300380"/>
                  </a:lnTo>
                  <a:lnTo>
                    <a:pt x="3312505" y="98502"/>
                  </a:lnTo>
                  <a:lnTo>
                    <a:pt x="3711622" y="25866"/>
                  </a:lnTo>
                  <a:lnTo>
                    <a:pt x="3754816" y="18886"/>
                  </a:lnTo>
                  <a:lnTo>
                    <a:pt x="3891041" y="0"/>
                  </a:lnTo>
                  <a:lnTo>
                    <a:pt x="3891393" y="1611"/>
                  </a:lnTo>
                  <a:lnTo>
                    <a:pt x="3848055" y="156421"/>
                  </a:lnTo>
                  <a:lnTo>
                    <a:pt x="3841524" y="200200"/>
                  </a:lnTo>
                  <a:lnTo>
                    <a:pt x="3850757" y="238944"/>
                  </a:lnTo>
                  <a:lnTo>
                    <a:pt x="3870746" y="274251"/>
                  </a:lnTo>
                  <a:lnTo>
                    <a:pt x="3896482" y="307722"/>
                  </a:lnTo>
                  <a:lnTo>
                    <a:pt x="3936939" y="352050"/>
                  </a:lnTo>
                  <a:lnTo>
                    <a:pt x="3956765" y="374525"/>
                  </a:lnTo>
                  <a:lnTo>
                    <a:pt x="3975716" y="397677"/>
                  </a:lnTo>
                  <a:lnTo>
                    <a:pt x="3978747" y="405109"/>
                  </a:lnTo>
                  <a:lnTo>
                    <a:pt x="3979246" y="414748"/>
                  </a:lnTo>
                  <a:lnTo>
                    <a:pt x="3977870" y="425045"/>
                  </a:lnTo>
                  <a:lnTo>
                    <a:pt x="3975281" y="434454"/>
                  </a:lnTo>
                  <a:lnTo>
                    <a:pt x="3970148" y="446400"/>
                  </a:lnTo>
                  <a:lnTo>
                    <a:pt x="3963829" y="457930"/>
                  </a:lnTo>
                  <a:lnTo>
                    <a:pt x="3956980" y="469273"/>
                  </a:lnTo>
                  <a:lnTo>
                    <a:pt x="3950256" y="480660"/>
                  </a:lnTo>
                  <a:lnTo>
                    <a:pt x="3941549" y="501028"/>
                  </a:lnTo>
                  <a:lnTo>
                    <a:pt x="3932702" y="521353"/>
                  </a:lnTo>
                  <a:lnTo>
                    <a:pt x="3924320" y="541821"/>
                  </a:lnTo>
                  <a:lnTo>
                    <a:pt x="3917007" y="562620"/>
                  </a:lnTo>
                  <a:lnTo>
                    <a:pt x="3910101" y="586980"/>
                  </a:lnTo>
                  <a:lnTo>
                    <a:pt x="3904142" y="611634"/>
                  </a:lnTo>
                  <a:lnTo>
                    <a:pt x="3898601" y="636419"/>
                  </a:lnTo>
                  <a:lnTo>
                    <a:pt x="3892948" y="661168"/>
                  </a:lnTo>
                  <a:lnTo>
                    <a:pt x="3999898" y="818451"/>
                  </a:lnTo>
                  <a:lnTo>
                    <a:pt x="4024392" y="852919"/>
                  </a:lnTo>
                  <a:lnTo>
                    <a:pt x="4053494" y="886386"/>
                  </a:lnTo>
                  <a:lnTo>
                    <a:pt x="4067739" y="903340"/>
                  </a:lnTo>
                  <a:lnTo>
                    <a:pt x="4081284" y="920803"/>
                  </a:lnTo>
                  <a:lnTo>
                    <a:pt x="4084999" y="927806"/>
                  </a:lnTo>
                  <a:lnTo>
                    <a:pt x="4087289" y="936194"/>
                  </a:lnTo>
                  <a:lnTo>
                    <a:pt x="4087892" y="944794"/>
                  </a:lnTo>
                  <a:lnTo>
                    <a:pt x="4086547" y="952435"/>
                  </a:lnTo>
                  <a:lnTo>
                    <a:pt x="4079432" y="970440"/>
                  </a:lnTo>
                  <a:lnTo>
                    <a:pt x="4071351" y="988107"/>
                  </a:lnTo>
                  <a:lnTo>
                    <a:pt x="4054360" y="1023152"/>
                  </a:lnTo>
                  <a:lnTo>
                    <a:pt x="4033097" y="1072206"/>
                  </a:lnTo>
                  <a:lnTo>
                    <a:pt x="4012477" y="1121514"/>
                  </a:lnTo>
                  <a:lnTo>
                    <a:pt x="3994019" y="1174466"/>
                  </a:lnTo>
                  <a:lnTo>
                    <a:pt x="3988111" y="1192215"/>
                  </a:lnTo>
                  <a:lnTo>
                    <a:pt x="3998985" y="1212340"/>
                  </a:lnTo>
                  <a:lnTo>
                    <a:pt x="4006575" y="1226637"/>
                  </a:lnTo>
                  <a:close/>
                </a:path>
              </a:pathLst>
            </a:custGeom>
            <a:solidFill>
              <a:srgbClr val="F5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085815" y="9216784"/>
              <a:ext cx="4011929" cy="1070610"/>
            </a:xfrm>
            <a:custGeom>
              <a:avLst/>
              <a:gdLst/>
              <a:ahLst/>
              <a:cxnLst/>
              <a:rect l="l" t="t" r="r" b="b"/>
              <a:pathLst>
                <a:path w="4011930" h="1070609">
                  <a:moveTo>
                    <a:pt x="3977774" y="866730"/>
                  </a:moveTo>
                  <a:lnTo>
                    <a:pt x="3900742" y="877615"/>
                  </a:lnTo>
                  <a:lnTo>
                    <a:pt x="3875127" y="881597"/>
                  </a:lnTo>
                  <a:lnTo>
                    <a:pt x="2754323" y="1070535"/>
                  </a:lnTo>
                  <a:lnTo>
                    <a:pt x="2755783" y="1070215"/>
                  </a:lnTo>
                  <a:lnTo>
                    <a:pt x="1765041" y="1070215"/>
                  </a:lnTo>
                  <a:lnTo>
                    <a:pt x="3862936" y="709564"/>
                  </a:lnTo>
                  <a:lnTo>
                    <a:pt x="3947806" y="696497"/>
                  </a:lnTo>
                  <a:lnTo>
                    <a:pt x="3962335" y="713247"/>
                  </a:lnTo>
                  <a:lnTo>
                    <a:pt x="3976908" y="729964"/>
                  </a:lnTo>
                  <a:lnTo>
                    <a:pt x="4004697" y="764381"/>
                  </a:lnTo>
                  <a:lnTo>
                    <a:pt x="4011311" y="788375"/>
                  </a:lnTo>
                  <a:lnTo>
                    <a:pt x="4009971" y="796019"/>
                  </a:lnTo>
                  <a:lnTo>
                    <a:pt x="4002850" y="814022"/>
                  </a:lnTo>
                  <a:lnTo>
                    <a:pt x="3994767" y="831689"/>
                  </a:lnTo>
                  <a:lnTo>
                    <a:pt x="3977774" y="866730"/>
                  </a:lnTo>
                  <a:close/>
                </a:path>
                <a:path w="4011930" h="1070609">
                  <a:moveTo>
                    <a:pt x="3816362" y="504748"/>
                  </a:moveTo>
                  <a:lnTo>
                    <a:pt x="3462883" y="558224"/>
                  </a:lnTo>
                  <a:lnTo>
                    <a:pt x="2943636" y="647930"/>
                  </a:lnTo>
                  <a:lnTo>
                    <a:pt x="2729120" y="679910"/>
                  </a:lnTo>
                  <a:lnTo>
                    <a:pt x="2335570" y="742930"/>
                  </a:lnTo>
                  <a:lnTo>
                    <a:pt x="1950702" y="811256"/>
                  </a:lnTo>
                  <a:lnTo>
                    <a:pt x="952563" y="1014129"/>
                  </a:lnTo>
                  <a:lnTo>
                    <a:pt x="801968" y="1040714"/>
                  </a:lnTo>
                  <a:lnTo>
                    <a:pt x="704245" y="1056331"/>
                  </a:lnTo>
                  <a:lnTo>
                    <a:pt x="606570" y="1070215"/>
                  </a:lnTo>
                  <a:lnTo>
                    <a:pt x="55822" y="1070215"/>
                  </a:lnTo>
                  <a:lnTo>
                    <a:pt x="49243" y="1062372"/>
                  </a:lnTo>
                  <a:lnTo>
                    <a:pt x="28200" y="1043026"/>
                  </a:lnTo>
                  <a:lnTo>
                    <a:pt x="20959" y="1036581"/>
                  </a:lnTo>
                  <a:lnTo>
                    <a:pt x="13924" y="1029896"/>
                  </a:lnTo>
                  <a:lnTo>
                    <a:pt x="6976" y="1023109"/>
                  </a:lnTo>
                  <a:lnTo>
                    <a:pt x="0" y="1016357"/>
                  </a:lnTo>
                  <a:lnTo>
                    <a:pt x="769429" y="889741"/>
                  </a:lnTo>
                  <a:lnTo>
                    <a:pt x="921738" y="861834"/>
                  </a:lnTo>
                  <a:lnTo>
                    <a:pt x="1123646" y="821295"/>
                  </a:lnTo>
                  <a:lnTo>
                    <a:pt x="1123453" y="821338"/>
                  </a:lnTo>
                  <a:lnTo>
                    <a:pt x="1530215" y="732827"/>
                  </a:lnTo>
                  <a:lnTo>
                    <a:pt x="1930940" y="645843"/>
                  </a:lnTo>
                  <a:lnTo>
                    <a:pt x="2025858" y="627108"/>
                  </a:lnTo>
                  <a:lnTo>
                    <a:pt x="2418782" y="559325"/>
                  </a:lnTo>
                  <a:lnTo>
                    <a:pt x="3082356" y="454963"/>
                  </a:lnTo>
                  <a:lnTo>
                    <a:pt x="3873670" y="324240"/>
                  </a:lnTo>
                  <a:lnTo>
                    <a:pt x="3864963" y="344608"/>
                  </a:lnTo>
                  <a:lnTo>
                    <a:pt x="3856116" y="364932"/>
                  </a:lnTo>
                  <a:lnTo>
                    <a:pt x="3847770" y="385312"/>
                  </a:lnTo>
                  <a:lnTo>
                    <a:pt x="3840421" y="406199"/>
                  </a:lnTo>
                  <a:lnTo>
                    <a:pt x="3833514" y="430559"/>
                  </a:lnTo>
                  <a:lnTo>
                    <a:pt x="3827556" y="455214"/>
                  </a:lnTo>
                  <a:lnTo>
                    <a:pt x="3822015" y="479999"/>
                  </a:lnTo>
                  <a:lnTo>
                    <a:pt x="3816362" y="504748"/>
                  </a:lnTo>
                  <a:close/>
                </a:path>
                <a:path w="4011930" h="1070609">
                  <a:moveTo>
                    <a:pt x="1862389" y="660205"/>
                  </a:moveTo>
                  <a:lnTo>
                    <a:pt x="1500514" y="739320"/>
                  </a:lnTo>
                  <a:lnTo>
                    <a:pt x="1636429" y="709188"/>
                  </a:lnTo>
                  <a:lnTo>
                    <a:pt x="1779491" y="677911"/>
                  </a:lnTo>
                  <a:lnTo>
                    <a:pt x="1824429" y="668249"/>
                  </a:lnTo>
                  <a:lnTo>
                    <a:pt x="1862389" y="660205"/>
                  </a:lnTo>
                  <a:close/>
                </a:path>
                <a:path w="4011930" h="1070609">
                  <a:moveTo>
                    <a:pt x="1363403" y="769920"/>
                  </a:moveTo>
                  <a:lnTo>
                    <a:pt x="1265121" y="791407"/>
                  </a:lnTo>
                  <a:lnTo>
                    <a:pt x="1530215" y="732827"/>
                  </a:lnTo>
                  <a:lnTo>
                    <a:pt x="1125660" y="821272"/>
                  </a:lnTo>
                  <a:lnTo>
                    <a:pt x="1363403" y="769920"/>
                  </a:lnTo>
                  <a:close/>
                </a:path>
                <a:path w="4011930" h="1070609">
                  <a:moveTo>
                    <a:pt x="1930940" y="645843"/>
                  </a:moveTo>
                  <a:lnTo>
                    <a:pt x="1363403" y="769920"/>
                  </a:lnTo>
                  <a:lnTo>
                    <a:pt x="1125660" y="821272"/>
                  </a:lnTo>
                  <a:lnTo>
                    <a:pt x="1868232" y="658928"/>
                  </a:lnTo>
                  <a:lnTo>
                    <a:pt x="1930940" y="645843"/>
                  </a:lnTo>
                  <a:close/>
                </a:path>
                <a:path w="4011930" h="1070609">
                  <a:moveTo>
                    <a:pt x="3929989" y="1070215"/>
                  </a:moveTo>
                  <a:lnTo>
                    <a:pt x="3712362" y="1070215"/>
                  </a:lnTo>
                  <a:lnTo>
                    <a:pt x="3911524" y="1035793"/>
                  </a:lnTo>
                  <a:lnTo>
                    <a:pt x="3922398" y="1055915"/>
                  </a:lnTo>
                  <a:lnTo>
                    <a:pt x="3929989" y="1070215"/>
                  </a:lnTo>
                  <a:close/>
                </a:path>
                <a:path w="4011930" h="1070609">
                  <a:moveTo>
                    <a:pt x="3819895" y="151301"/>
                  </a:moveTo>
                  <a:lnTo>
                    <a:pt x="3505541" y="207298"/>
                  </a:lnTo>
                  <a:lnTo>
                    <a:pt x="2496406" y="374647"/>
                  </a:lnTo>
                  <a:lnTo>
                    <a:pt x="1175941" y="606722"/>
                  </a:lnTo>
                  <a:lnTo>
                    <a:pt x="1075588" y="622492"/>
                  </a:lnTo>
                  <a:lnTo>
                    <a:pt x="1025310" y="629615"/>
                  </a:lnTo>
                  <a:lnTo>
                    <a:pt x="543637" y="691066"/>
                  </a:lnTo>
                  <a:lnTo>
                    <a:pt x="6431" y="772017"/>
                  </a:lnTo>
                  <a:lnTo>
                    <a:pt x="15079" y="744795"/>
                  </a:lnTo>
                  <a:lnTo>
                    <a:pt x="19601" y="717467"/>
                  </a:lnTo>
                  <a:lnTo>
                    <a:pt x="18320" y="690677"/>
                  </a:lnTo>
                  <a:lnTo>
                    <a:pt x="18287" y="689990"/>
                  </a:lnTo>
                  <a:lnTo>
                    <a:pt x="9429" y="662319"/>
                  </a:lnTo>
                  <a:lnTo>
                    <a:pt x="260640" y="600380"/>
                  </a:lnTo>
                  <a:lnTo>
                    <a:pt x="262468" y="599980"/>
                  </a:lnTo>
                  <a:lnTo>
                    <a:pt x="313262" y="588138"/>
                  </a:lnTo>
                  <a:lnTo>
                    <a:pt x="357508" y="578465"/>
                  </a:lnTo>
                  <a:lnTo>
                    <a:pt x="407580" y="568255"/>
                  </a:lnTo>
                  <a:lnTo>
                    <a:pt x="457227" y="559284"/>
                  </a:lnTo>
                  <a:lnTo>
                    <a:pt x="507092" y="551445"/>
                  </a:lnTo>
                  <a:lnTo>
                    <a:pt x="557121" y="544442"/>
                  </a:lnTo>
                  <a:lnTo>
                    <a:pt x="809113" y="512052"/>
                  </a:lnTo>
                  <a:lnTo>
                    <a:pt x="834777" y="508410"/>
                  </a:lnTo>
                  <a:lnTo>
                    <a:pt x="860356" y="504283"/>
                  </a:lnTo>
                  <a:lnTo>
                    <a:pt x="2197476" y="261133"/>
                  </a:lnTo>
                  <a:lnTo>
                    <a:pt x="3622935" y="21425"/>
                  </a:lnTo>
                  <a:lnTo>
                    <a:pt x="3771469" y="0"/>
                  </a:lnTo>
                  <a:lnTo>
                    <a:pt x="3764938" y="43779"/>
                  </a:lnTo>
                  <a:lnTo>
                    <a:pt x="3766243" y="49257"/>
                  </a:lnTo>
                  <a:lnTo>
                    <a:pt x="3767081" y="52773"/>
                  </a:lnTo>
                  <a:lnTo>
                    <a:pt x="3768303" y="57898"/>
                  </a:lnTo>
                  <a:lnTo>
                    <a:pt x="3769630" y="63469"/>
                  </a:lnTo>
                  <a:lnTo>
                    <a:pt x="3771035" y="69362"/>
                  </a:lnTo>
                  <a:lnTo>
                    <a:pt x="3772575" y="75827"/>
                  </a:lnTo>
                  <a:lnTo>
                    <a:pt x="3773649" y="80331"/>
                  </a:lnTo>
                  <a:lnTo>
                    <a:pt x="3774171" y="82522"/>
                  </a:lnTo>
                  <a:lnTo>
                    <a:pt x="3794159" y="117830"/>
                  </a:lnTo>
                  <a:lnTo>
                    <a:pt x="3819895" y="151301"/>
                  </a:lnTo>
                  <a:close/>
                </a:path>
              </a:pathLst>
            </a:custGeom>
            <a:solidFill>
              <a:srgbClr val="FBCC5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29408" y="45011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29408" y="806164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29408" y="1567316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29408" y="2328468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29408" y="3089621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29408" y="3850773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29408" y="4611925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29408" y="5373078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29408" y="6134230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29408" y="6895382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29408" y="7656535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29408" y="8417687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29408" y="9178840"/>
            <a:ext cx="8562975" cy="381000"/>
          </a:xfrm>
          <a:custGeom>
            <a:avLst/>
            <a:gdLst/>
            <a:ahLst/>
            <a:cxnLst/>
            <a:rect l="l" t="t" r="r" b="b"/>
            <a:pathLst>
              <a:path w="8562975" h="381000">
                <a:moveTo>
                  <a:pt x="0" y="380576"/>
                </a:moveTo>
                <a:lnTo>
                  <a:pt x="0" y="0"/>
                </a:lnTo>
                <a:lnTo>
                  <a:pt x="8562964" y="0"/>
                </a:lnTo>
                <a:lnTo>
                  <a:pt x="8562964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629408" y="0"/>
            <a:ext cx="8894445" cy="10287000"/>
            <a:chOff x="629408" y="0"/>
            <a:chExt cx="8894445" cy="10287000"/>
          </a:xfrm>
        </p:grpSpPr>
        <p:sp>
          <p:nvSpPr>
            <p:cNvPr id="16" name="object 16" descr=""/>
            <p:cNvSpPr/>
            <p:nvPr/>
          </p:nvSpPr>
          <p:spPr>
            <a:xfrm>
              <a:off x="629408" y="9939992"/>
              <a:ext cx="8562975" cy="347345"/>
            </a:xfrm>
            <a:custGeom>
              <a:avLst/>
              <a:gdLst/>
              <a:ahLst/>
              <a:cxnLst/>
              <a:rect l="l" t="t" r="r" b="b"/>
              <a:pathLst>
                <a:path w="8562975" h="347345">
                  <a:moveTo>
                    <a:pt x="0" y="347006"/>
                  </a:moveTo>
                  <a:lnTo>
                    <a:pt x="0" y="0"/>
                  </a:lnTo>
                  <a:lnTo>
                    <a:pt x="8562964" y="0"/>
                  </a:lnTo>
                  <a:lnTo>
                    <a:pt x="8562964" y="347006"/>
                  </a:lnTo>
                  <a:lnTo>
                    <a:pt x="0" y="347006"/>
                  </a:lnTo>
                  <a:close/>
                </a:path>
              </a:pathLst>
            </a:custGeom>
            <a:solidFill>
              <a:srgbClr val="FBEBC7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14831" y="0"/>
              <a:ext cx="7992109" cy="10287635"/>
            </a:xfrm>
            <a:custGeom>
              <a:avLst/>
              <a:gdLst/>
              <a:ahLst/>
              <a:cxnLst/>
              <a:rect l="l" t="t" r="r" b="b"/>
              <a:pathLst>
                <a:path w="7992109" h="10287635">
                  <a:moveTo>
                    <a:pt x="380580" y="0"/>
                  </a:moveTo>
                  <a:lnTo>
                    <a:pt x="0" y="0"/>
                  </a:lnTo>
                  <a:lnTo>
                    <a:pt x="0" y="10287013"/>
                  </a:lnTo>
                  <a:lnTo>
                    <a:pt x="380580" y="10287013"/>
                  </a:lnTo>
                  <a:lnTo>
                    <a:pt x="380580" y="0"/>
                  </a:lnTo>
                  <a:close/>
                </a:path>
                <a:path w="7992109" h="10287635">
                  <a:moveTo>
                    <a:pt x="1141730" y="0"/>
                  </a:moveTo>
                  <a:lnTo>
                    <a:pt x="761149" y="0"/>
                  </a:lnTo>
                  <a:lnTo>
                    <a:pt x="761149" y="10287013"/>
                  </a:lnTo>
                  <a:lnTo>
                    <a:pt x="1141730" y="10287013"/>
                  </a:lnTo>
                  <a:lnTo>
                    <a:pt x="1141730" y="0"/>
                  </a:lnTo>
                  <a:close/>
                </a:path>
                <a:path w="7992109" h="10287635">
                  <a:moveTo>
                    <a:pt x="1902879" y="0"/>
                  </a:moveTo>
                  <a:lnTo>
                    <a:pt x="1522310" y="0"/>
                  </a:lnTo>
                  <a:lnTo>
                    <a:pt x="1522310" y="10287013"/>
                  </a:lnTo>
                  <a:lnTo>
                    <a:pt x="1902879" y="10287013"/>
                  </a:lnTo>
                  <a:lnTo>
                    <a:pt x="1902879" y="0"/>
                  </a:lnTo>
                  <a:close/>
                </a:path>
                <a:path w="7992109" h="10287635">
                  <a:moveTo>
                    <a:pt x="2664041" y="0"/>
                  </a:moveTo>
                  <a:lnTo>
                    <a:pt x="2283460" y="0"/>
                  </a:lnTo>
                  <a:lnTo>
                    <a:pt x="2283460" y="10287013"/>
                  </a:lnTo>
                  <a:lnTo>
                    <a:pt x="2664041" y="10287013"/>
                  </a:lnTo>
                  <a:lnTo>
                    <a:pt x="2664041" y="0"/>
                  </a:lnTo>
                  <a:close/>
                </a:path>
                <a:path w="7992109" h="10287635">
                  <a:moveTo>
                    <a:pt x="3425190" y="0"/>
                  </a:moveTo>
                  <a:lnTo>
                    <a:pt x="3044609" y="0"/>
                  </a:lnTo>
                  <a:lnTo>
                    <a:pt x="3044609" y="10287013"/>
                  </a:lnTo>
                  <a:lnTo>
                    <a:pt x="3425190" y="10287013"/>
                  </a:lnTo>
                  <a:lnTo>
                    <a:pt x="3425190" y="0"/>
                  </a:lnTo>
                  <a:close/>
                </a:path>
                <a:path w="7992109" h="10287635">
                  <a:moveTo>
                    <a:pt x="4186339" y="0"/>
                  </a:moveTo>
                  <a:lnTo>
                    <a:pt x="3805758" y="0"/>
                  </a:lnTo>
                  <a:lnTo>
                    <a:pt x="3805758" y="10287013"/>
                  </a:lnTo>
                  <a:lnTo>
                    <a:pt x="4186339" y="10287013"/>
                  </a:lnTo>
                  <a:lnTo>
                    <a:pt x="4186339" y="0"/>
                  </a:lnTo>
                  <a:close/>
                </a:path>
                <a:path w="7992109" h="10287635">
                  <a:moveTo>
                    <a:pt x="4947488" y="0"/>
                  </a:moveTo>
                  <a:lnTo>
                    <a:pt x="4566920" y="0"/>
                  </a:lnTo>
                  <a:lnTo>
                    <a:pt x="4566920" y="10287013"/>
                  </a:lnTo>
                  <a:lnTo>
                    <a:pt x="4947488" y="10287013"/>
                  </a:lnTo>
                  <a:lnTo>
                    <a:pt x="4947488" y="0"/>
                  </a:lnTo>
                  <a:close/>
                </a:path>
                <a:path w="7992109" h="10287635">
                  <a:moveTo>
                    <a:pt x="5708650" y="0"/>
                  </a:moveTo>
                  <a:lnTo>
                    <a:pt x="5328069" y="0"/>
                  </a:lnTo>
                  <a:lnTo>
                    <a:pt x="5328069" y="10287013"/>
                  </a:lnTo>
                  <a:lnTo>
                    <a:pt x="5708650" y="10287013"/>
                  </a:lnTo>
                  <a:lnTo>
                    <a:pt x="5708650" y="0"/>
                  </a:lnTo>
                  <a:close/>
                </a:path>
                <a:path w="7992109" h="10287635">
                  <a:moveTo>
                    <a:pt x="6469799" y="0"/>
                  </a:moveTo>
                  <a:lnTo>
                    <a:pt x="6089218" y="0"/>
                  </a:lnTo>
                  <a:lnTo>
                    <a:pt x="6089218" y="10287013"/>
                  </a:lnTo>
                  <a:lnTo>
                    <a:pt x="6469799" y="10287013"/>
                  </a:lnTo>
                  <a:lnTo>
                    <a:pt x="6469799" y="0"/>
                  </a:lnTo>
                  <a:close/>
                </a:path>
                <a:path w="7992109" h="10287635">
                  <a:moveTo>
                    <a:pt x="7230948" y="0"/>
                  </a:moveTo>
                  <a:lnTo>
                    <a:pt x="6850380" y="0"/>
                  </a:lnTo>
                  <a:lnTo>
                    <a:pt x="6850380" y="10287013"/>
                  </a:lnTo>
                  <a:lnTo>
                    <a:pt x="7230948" y="10287013"/>
                  </a:lnTo>
                  <a:lnTo>
                    <a:pt x="7230948" y="0"/>
                  </a:lnTo>
                  <a:close/>
                </a:path>
                <a:path w="7992109" h="10287635">
                  <a:moveTo>
                    <a:pt x="7992097" y="0"/>
                  </a:moveTo>
                  <a:lnTo>
                    <a:pt x="7611529" y="0"/>
                  </a:lnTo>
                  <a:lnTo>
                    <a:pt x="7611529" y="10287013"/>
                  </a:lnTo>
                  <a:lnTo>
                    <a:pt x="7992097" y="10287013"/>
                  </a:lnTo>
                  <a:lnTo>
                    <a:pt x="7992097" y="0"/>
                  </a:lnTo>
                  <a:close/>
                </a:path>
              </a:pathLst>
            </a:custGeom>
            <a:solidFill>
              <a:srgbClr val="FBEBC7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68105" y="775254"/>
              <a:ext cx="7610475" cy="1738630"/>
            </a:xfrm>
            <a:custGeom>
              <a:avLst/>
              <a:gdLst/>
              <a:ahLst/>
              <a:cxnLst/>
              <a:rect l="l" t="t" r="r" b="b"/>
              <a:pathLst>
                <a:path w="7610475" h="1738630">
                  <a:moveTo>
                    <a:pt x="7610203" y="954161"/>
                  </a:moveTo>
                  <a:lnTo>
                    <a:pt x="7603121" y="1010309"/>
                  </a:lnTo>
                  <a:lnTo>
                    <a:pt x="7594448" y="1055789"/>
                  </a:lnTo>
                  <a:lnTo>
                    <a:pt x="7583447" y="1100398"/>
                  </a:lnTo>
                  <a:lnTo>
                    <a:pt x="7570182" y="1144069"/>
                  </a:lnTo>
                  <a:lnTo>
                    <a:pt x="7554720" y="1186737"/>
                  </a:lnTo>
                  <a:lnTo>
                    <a:pt x="7537127" y="1228335"/>
                  </a:lnTo>
                  <a:lnTo>
                    <a:pt x="7517471" y="1268797"/>
                  </a:lnTo>
                  <a:lnTo>
                    <a:pt x="7495816" y="1308056"/>
                  </a:lnTo>
                  <a:lnTo>
                    <a:pt x="7472229" y="1346046"/>
                  </a:lnTo>
                  <a:lnTo>
                    <a:pt x="7446777" y="1382702"/>
                  </a:lnTo>
                  <a:lnTo>
                    <a:pt x="7419526" y="1417955"/>
                  </a:lnTo>
                  <a:lnTo>
                    <a:pt x="7390541" y="1451741"/>
                  </a:lnTo>
                  <a:lnTo>
                    <a:pt x="7359890" y="1483993"/>
                  </a:lnTo>
                  <a:lnTo>
                    <a:pt x="7327639" y="1514645"/>
                  </a:lnTo>
                  <a:lnTo>
                    <a:pt x="7293854" y="1543630"/>
                  </a:lnTo>
                  <a:lnTo>
                    <a:pt x="7258600" y="1570882"/>
                  </a:lnTo>
                  <a:lnTo>
                    <a:pt x="7221946" y="1596335"/>
                  </a:lnTo>
                  <a:lnTo>
                    <a:pt x="7183956" y="1619923"/>
                  </a:lnTo>
                  <a:lnTo>
                    <a:pt x="7144697" y="1641578"/>
                  </a:lnTo>
                  <a:lnTo>
                    <a:pt x="7104236" y="1661236"/>
                  </a:lnTo>
                  <a:lnTo>
                    <a:pt x="7062638" y="1678829"/>
                  </a:lnTo>
                  <a:lnTo>
                    <a:pt x="7019970" y="1694291"/>
                  </a:lnTo>
                  <a:lnTo>
                    <a:pt x="6976298" y="1707557"/>
                  </a:lnTo>
                  <a:lnTo>
                    <a:pt x="6931689" y="1718559"/>
                  </a:lnTo>
                  <a:lnTo>
                    <a:pt x="6886209" y="1727232"/>
                  </a:lnTo>
                  <a:lnTo>
                    <a:pt x="6839924" y="1733508"/>
                  </a:lnTo>
                  <a:lnTo>
                    <a:pt x="6792901" y="1737323"/>
                  </a:lnTo>
                  <a:lnTo>
                    <a:pt x="6745205" y="1738609"/>
                  </a:lnTo>
                  <a:lnTo>
                    <a:pt x="869304" y="1738609"/>
                  </a:lnTo>
                  <a:lnTo>
                    <a:pt x="821608" y="1737323"/>
                  </a:lnTo>
                  <a:lnTo>
                    <a:pt x="774584" y="1733508"/>
                  </a:lnTo>
                  <a:lnTo>
                    <a:pt x="728298" y="1727232"/>
                  </a:lnTo>
                  <a:lnTo>
                    <a:pt x="682818" y="1718559"/>
                  </a:lnTo>
                  <a:lnTo>
                    <a:pt x="638208" y="1707557"/>
                  </a:lnTo>
                  <a:lnTo>
                    <a:pt x="594536" y="1694292"/>
                  </a:lnTo>
                  <a:lnTo>
                    <a:pt x="551868" y="1678829"/>
                  </a:lnTo>
                  <a:lnTo>
                    <a:pt x="510270" y="1661236"/>
                  </a:lnTo>
                  <a:lnTo>
                    <a:pt x="469808" y="1641579"/>
                  </a:lnTo>
                  <a:lnTo>
                    <a:pt x="430548" y="1619924"/>
                  </a:lnTo>
                  <a:lnTo>
                    <a:pt x="392558" y="1596337"/>
                  </a:lnTo>
                  <a:lnTo>
                    <a:pt x="355903" y="1570884"/>
                  </a:lnTo>
                  <a:lnTo>
                    <a:pt x="320649" y="1543632"/>
                  </a:lnTo>
                  <a:lnTo>
                    <a:pt x="286863" y="1514647"/>
                  </a:lnTo>
                  <a:lnTo>
                    <a:pt x="254611" y="1483996"/>
                  </a:lnTo>
                  <a:lnTo>
                    <a:pt x="223960" y="1451744"/>
                  </a:lnTo>
                  <a:lnTo>
                    <a:pt x="194975" y="1417958"/>
                  </a:lnTo>
                  <a:lnTo>
                    <a:pt x="167723" y="1382704"/>
                  </a:lnTo>
                  <a:lnTo>
                    <a:pt x="142271" y="1346049"/>
                  </a:lnTo>
                  <a:lnTo>
                    <a:pt x="118684" y="1308059"/>
                  </a:lnTo>
                  <a:lnTo>
                    <a:pt x="97029" y="1268799"/>
                  </a:lnTo>
                  <a:lnTo>
                    <a:pt x="77371" y="1228337"/>
                  </a:lnTo>
                  <a:lnTo>
                    <a:pt x="59779" y="1186739"/>
                  </a:lnTo>
                  <a:lnTo>
                    <a:pt x="44317" y="1144071"/>
                  </a:lnTo>
                  <a:lnTo>
                    <a:pt x="31051" y="1100399"/>
                  </a:lnTo>
                  <a:lnTo>
                    <a:pt x="20050" y="1055790"/>
                  </a:lnTo>
                  <a:lnTo>
                    <a:pt x="11377" y="1010310"/>
                  </a:lnTo>
                  <a:lnTo>
                    <a:pt x="5100" y="964024"/>
                  </a:lnTo>
                  <a:lnTo>
                    <a:pt x="1286" y="917001"/>
                  </a:lnTo>
                  <a:lnTo>
                    <a:pt x="0" y="869304"/>
                  </a:lnTo>
                  <a:lnTo>
                    <a:pt x="1286" y="821608"/>
                  </a:lnTo>
                  <a:lnTo>
                    <a:pt x="5100" y="774584"/>
                  </a:lnTo>
                  <a:lnTo>
                    <a:pt x="11377" y="728299"/>
                  </a:lnTo>
                  <a:lnTo>
                    <a:pt x="20050" y="682818"/>
                  </a:lnTo>
                  <a:lnTo>
                    <a:pt x="31052" y="638209"/>
                  </a:lnTo>
                  <a:lnTo>
                    <a:pt x="44317" y="594537"/>
                  </a:lnTo>
                  <a:lnTo>
                    <a:pt x="59779" y="551869"/>
                  </a:lnTo>
                  <a:lnTo>
                    <a:pt x="77372" y="510270"/>
                  </a:lnTo>
                  <a:lnTo>
                    <a:pt x="97030" y="469809"/>
                  </a:lnTo>
                  <a:lnTo>
                    <a:pt x="118685" y="430549"/>
                  </a:lnTo>
                  <a:lnTo>
                    <a:pt x="142272" y="392559"/>
                  </a:lnTo>
                  <a:lnTo>
                    <a:pt x="167725" y="355904"/>
                  </a:lnTo>
                  <a:lnTo>
                    <a:pt x="194977" y="320650"/>
                  </a:lnTo>
                  <a:lnTo>
                    <a:pt x="223961" y="286865"/>
                  </a:lnTo>
                  <a:lnTo>
                    <a:pt x="254613" y="254613"/>
                  </a:lnTo>
                  <a:lnTo>
                    <a:pt x="286865" y="223961"/>
                  </a:lnTo>
                  <a:lnTo>
                    <a:pt x="320650" y="194977"/>
                  </a:lnTo>
                  <a:lnTo>
                    <a:pt x="355904" y="167725"/>
                  </a:lnTo>
                  <a:lnTo>
                    <a:pt x="392559" y="142272"/>
                  </a:lnTo>
                  <a:lnTo>
                    <a:pt x="430549" y="118685"/>
                  </a:lnTo>
                  <a:lnTo>
                    <a:pt x="469809" y="97030"/>
                  </a:lnTo>
                  <a:lnTo>
                    <a:pt x="510270" y="77372"/>
                  </a:lnTo>
                  <a:lnTo>
                    <a:pt x="551869" y="59779"/>
                  </a:lnTo>
                  <a:lnTo>
                    <a:pt x="594537" y="44317"/>
                  </a:lnTo>
                  <a:lnTo>
                    <a:pt x="638209" y="31052"/>
                  </a:lnTo>
                  <a:lnTo>
                    <a:pt x="682818" y="20050"/>
                  </a:lnTo>
                  <a:lnTo>
                    <a:pt x="728299" y="11377"/>
                  </a:lnTo>
                  <a:lnTo>
                    <a:pt x="774584" y="5100"/>
                  </a:lnTo>
                  <a:lnTo>
                    <a:pt x="821608" y="1286"/>
                  </a:lnTo>
                  <a:lnTo>
                    <a:pt x="869304" y="0"/>
                  </a:lnTo>
                  <a:lnTo>
                    <a:pt x="6745205" y="0"/>
                  </a:lnTo>
                  <a:lnTo>
                    <a:pt x="6792900" y="1286"/>
                  </a:lnTo>
                  <a:lnTo>
                    <a:pt x="6839924" y="5100"/>
                  </a:lnTo>
                  <a:lnTo>
                    <a:pt x="6886209" y="11377"/>
                  </a:lnTo>
                  <a:lnTo>
                    <a:pt x="6931689" y="20050"/>
                  </a:lnTo>
                  <a:lnTo>
                    <a:pt x="6976298" y="31052"/>
                  </a:lnTo>
                  <a:lnTo>
                    <a:pt x="7019969" y="44317"/>
                  </a:lnTo>
                  <a:lnTo>
                    <a:pt x="7062637" y="59780"/>
                  </a:lnTo>
                  <a:lnTo>
                    <a:pt x="7104235" y="77373"/>
                  </a:lnTo>
                  <a:lnTo>
                    <a:pt x="7144696" y="97031"/>
                  </a:lnTo>
                  <a:lnTo>
                    <a:pt x="7183955" y="118686"/>
                  </a:lnTo>
                  <a:lnTo>
                    <a:pt x="7221945" y="142274"/>
                  </a:lnTo>
                  <a:lnTo>
                    <a:pt x="7258599" y="167727"/>
                  </a:lnTo>
                  <a:lnTo>
                    <a:pt x="7293852" y="194979"/>
                  </a:lnTo>
                  <a:lnTo>
                    <a:pt x="7327637" y="223964"/>
                  </a:lnTo>
                  <a:lnTo>
                    <a:pt x="7359889" y="254615"/>
                  </a:lnTo>
                  <a:lnTo>
                    <a:pt x="7390540" y="286867"/>
                  </a:lnTo>
                  <a:lnTo>
                    <a:pt x="7419524" y="320653"/>
                  </a:lnTo>
                  <a:lnTo>
                    <a:pt x="7446775" y="355907"/>
                  </a:lnTo>
                  <a:lnTo>
                    <a:pt x="7472228" y="392562"/>
                  </a:lnTo>
                  <a:lnTo>
                    <a:pt x="7495814" y="430552"/>
                  </a:lnTo>
                  <a:lnTo>
                    <a:pt x="7517469" y="469811"/>
                  </a:lnTo>
                  <a:lnTo>
                    <a:pt x="7537126" y="510273"/>
                  </a:lnTo>
                  <a:lnTo>
                    <a:pt x="7554719" y="551870"/>
                  </a:lnTo>
                  <a:lnTo>
                    <a:pt x="7570181" y="594538"/>
                  </a:lnTo>
                  <a:lnTo>
                    <a:pt x="7583446" y="638210"/>
                  </a:lnTo>
                  <a:lnTo>
                    <a:pt x="7594448" y="682819"/>
                  </a:lnTo>
                  <a:lnTo>
                    <a:pt x="7603120" y="728299"/>
                  </a:lnTo>
                  <a:lnTo>
                    <a:pt x="7609397" y="774585"/>
                  </a:lnTo>
                  <a:lnTo>
                    <a:pt x="7610198" y="784448"/>
                  </a:lnTo>
                </a:path>
              </a:pathLst>
            </a:custGeom>
            <a:ln w="114300">
              <a:solidFill>
                <a:srgbClr val="83A1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3852" y="4031375"/>
              <a:ext cx="8199543" cy="5834145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9109" y="0"/>
            <a:ext cx="8038890" cy="10286999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8133049" y="4653952"/>
            <a:ext cx="90881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8965" algn="l"/>
                <a:tab pos="5708015" algn="l"/>
                <a:tab pos="8542655" algn="l"/>
              </a:tabLst>
            </a:pPr>
            <a:r>
              <a:rPr dirty="0" sz="3600" spc="170" i="1">
                <a:latin typeface="Calibri"/>
                <a:cs typeface="Calibri"/>
              </a:rPr>
              <a:t>медитация,</a:t>
            </a:r>
            <a:r>
              <a:rPr dirty="0" sz="3600" i="1">
                <a:latin typeface="Calibri"/>
                <a:cs typeface="Calibri"/>
              </a:rPr>
              <a:t>	</a:t>
            </a:r>
            <a:r>
              <a:rPr dirty="0" sz="3600" spc="170" i="1">
                <a:latin typeface="Calibri"/>
                <a:cs typeface="Calibri"/>
              </a:rPr>
              <a:t>способны</a:t>
            </a:r>
            <a:r>
              <a:rPr dirty="0" sz="3600" i="1">
                <a:latin typeface="Calibri"/>
                <a:cs typeface="Calibri"/>
              </a:rPr>
              <a:t>	</a:t>
            </a:r>
            <a:r>
              <a:rPr dirty="0" sz="3600" spc="175" i="1">
                <a:latin typeface="Calibri"/>
                <a:cs typeface="Calibri"/>
              </a:rPr>
              <a:t>успокоить</a:t>
            </a:r>
            <a:r>
              <a:rPr dirty="0" sz="3600" i="1">
                <a:latin typeface="Calibri"/>
                <a:cs typeface="Calibri"/>
              </a:rPr>
              <a:t>	</a:t>
            </a:r>
            <a:r>
              <a:rPr dirty="0" sz="3600" spc="30" i="1">
                <a:latin typeface="Calibri"/>
                <a:cs typeface="Calibri"/>
              </a:rPr>
              <a:t>ум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133049" y="4111027"/>
            <a:ext cx="9835515" cy="1116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4300"/>
              </a:lnSpc>
              <a:spcBef>
                <a:spcPts val="100"/>
              </a:spcBef>
              <a:tabLst>
                <a:tab pos="1812925" algn="l"/>
                <a:tab pos="2946400" algn="l"/>
                <a:tab pos="6423660" algn="l"/>
                <a:tab pos="9545955" algn="l"/>
              </a:tabLst>
            </a:pPr>
            <a:r>
              <a:rPr dirty="0" sz="3600" spc="170" i="1">
                <a:latin typeface="Calibri"/>
                <a:cs typeface="Calibri"/>
              </a:rPr>
              <a:t>такие</a:t>
            </a:r>
            <a:r>
              <a:rPr dirty="0" sz="3600" i="1">
                <a:latin typeface="Calibri"/>
                <a:cs typeface="Calibri"/>
              </a:rPr>
              <a:t>	</a:t>
            </a:r>
            <a:r>
              <a:rPr dirty="0" sz="3600" spc="80" i="1">
                <a:latin typeface="Calibri"/>
                <a:cs typeface="Calibri"/>
              </a:rPr>
              <a:t>как</a:t>
            </a:r>
            <a:r>
              <a:rPr dirty="0" sz="3600" i="1">
                <a:latin typeface="Calibri"/>
                <a:cs typeface="Calibri"/>
              </a:rPr>
              <a:t>	</a:t>
            </a:r>
            <a:r>
              <a:rPr dirty="0" sz="3600" spc="175" i="1">
                <a:latin typeface="Calibri"/>
                <a:cs typeface="Calibri"/>
              </a:rPr>
              <a:t>дыхательные</a:t>
            </a:r>
            <a:r>
              <a:rPr dirty="0" sz="3600" i="1">
                <a:latin typeface="Calibri"/>
                <a:cs typeface="Calibri"/>
              </a:rPr>
              <a:t>	</a:t>
            </a:r>
            <a:r>
              <a:rPr dirty="0" sz="3600" spc="190" i="1">
                <a:latin typeface="Calibri"/>
                <a:cs typeface="Calibri"/>
              </a:rPr>
              <a:t>упражнения</a:t>
            </a:r>
            <a:r>
              <a:rPr dirty="0" sz="3600" i="1">
                <a:latin typeface="Calibri"/>
                <a:cs typeface="Calibri"/>
              </a:rPr>
              <a:t>	</a:t>
            </a:r>
            <a:r>
              <a:rPr dirty="0" sz="3600" spc="170" i="1">
                <a:latin typeface="Calibri"/>
                <a:cs typeface="Calibri"/>
              </a:rPr>
              <a:t>и</a:t>
            </a:r>
            <a:endParaRPr sz="3600">
              <a:latin typeface="Calibri"/>
              <a:cs typeface="Calibri"/>
            </a:endParaRPr>
          </a:p>
          <a:p>
            <a:pPr algn="r" marR="5080">
              <a:lnSpc>
                <a:spcPts val="4295"/>
              </a:lnSpc>
            </a:pPr>
            <a:r>
              <a:rPr dirty="0" sz="3600" spc="170" i="1">
                <a:latin typeface="Calibri"/>
                <a:cs typeface="Calibri"/>
              </a:rPr>
              <a:t>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133049" y="5196877"/>
            <a:ext cx="43599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25" i="1">
                <a:latin typeface="Calibri"/>
                <a:cs typeface="Calibri"/>
              </a:rPr>
              <a:t>снять</a:t>
            </a:r>
            <a:r>
              <a:rPr dirty="0" sz="3600" spc="210" i="1">
                <a:latin typeface="Calibri"/>
                <a:cs typeface="Calibri"/>
              </a:rPr>
              <a:t> </a:t>
            </a:r>
            <a:r>
              <a:rPr dirty="0" sz="3600" spc="175" i="1">
                <a:latin typeface="Calibri"/>
                <a:cs typeface="Calibri"/>
              </a:rPr>
              <a:t>напряжение.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976098" y="1021346"/>
            <a:ext cx="628967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5"/>
              <a:t>ОСОЗНАННОСТЬ</a:t>
            </a:r>
            <a:r>
              <a:rPr dirty="0" spc="-560"/>
              <a:t> </a:t>
            </a:r>
            <a:r>
              <a:rPr dirty="0" spc="944"/>
              <a:t>И</a:t>
            </a:r>
          </a:p>
        </p:txBody>
      </p:sp>
      <p:sp>
        <p:nvSpPr>
          <p:cNvPr id="25" name="object 25" descr=""/>
          <p:cNvSpPr txBox="1"/>
          <p:nvPr/>
        </p:nvSpPr>
        <p:spPr>
          <a:xfrm>
            <a:off x="2458004" y="1338338"/>
            <a:ext cx="15510510" cy="2804160"/>
          </a:xfrm>
          <a:prstGeom prst="rect">
            <a:avLst/>
          </a:prstGeom>
        </p:spPr>
        <p:txBody>
          <a:bodyPr wrap="square" lIns="0" tIns="266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dirty="0" sz="4500" spc="750" b="1">
                <a:solidFill>
                  <a:srgbClr val="20941D"/>
                </a:solidFill>
                <a:latin typeface="Courier New"/>
                <a:cs typeface="Courier New"/>
              </a:rPr>
              <a:t>РАССЛАБЛЕНИЕ</a:t>
            </a:r>
            <a:endParaRPr sz="4500">
              <a:latin typeface="Courier New"/>
              <a:cs typeface="Courier New"/>
            </a:endParaRPr>
          </a:p>
          <a:p>
            <a:pPr algn="just" marL="5687695" marR="5080">
              <a:lnSpc>
                <a:spcPts val="4280"/>
              </a:lnSpc>
              <a:spcBef>
                <a:spcPts val="1735"/>
              </a:spcBef>
            </a:pPr>
            <a:r>
              <a:rPr dirty="0" sz="3600" spc="220" i="1">
                <a:latin typeface="Calibri"/>
                <a:cs typeface="Calibri"/>
              </a:rPr>
              <a:t>Осознанность</a:t>
            </a:r>
            <a:r>
              <a:rPr dirty="0" sz="3600" spc="400" i="1">
                <a:latin typeface="Calibri"/>
                <a:cs typeface="Calibri"/>
              </a:rPr>
              <a:t>  </a:t>
            </a:r>
            <a:r>
              <a:rPr dirty="0" sz="3600" spc="160" i="1">
                <a:latin typeface="Calibri"/>
                <a:cs typeface="Calibri"/>
              </a:rPr>
              <a:t>—</a:t>
            </a:r>
            <a:r>
              <a:rPr dirty="0" sz="3600" spc="400" i="1">
                <a:latin typeface="Calibri"/>
                <a:cs typeface="Calibri"/>
              </a:rPr>
              <a:t>  </a:t>
            </a:r>
            <a:r>
              <a:rPr dirty="0" sz="3600" spc="180" i="1">
                <a:latin typeface="Calibri"/>
                <a:cs typeface="Calibri"/>
              </a:rPr>
              <a:t>это</a:t>
            </a:r>
            <a:r>
              <a:rPr dirty="0" sz="3600" spc="400" i="1">
                <a:latin typeface="Calibri"/>
                <a:cs typeface="Calibri"/>
              </a:rPr>
              <a:t>  </a:t>
            </a:r>
            <a:r>
              <a:rPr dirty="0" sz="3600" spc="175" i="1">
                <a:latin typeface="Calibri"/>
                <a:cs typeface="Calibri"/>
              </a:rPr>
              <a:t>искусство</a:t>
            </a:r>
            <a:r>
              <a:rPr dirty="0" sz="3600" spc="400" i="1">
                <a:latin typeface="Calibri"/>
                <a:cs typeface="Calibri"/>
              </a:rPr>
              <a:t>  </a:t>
            </a:r>
            <a:r>
              <a:rPr dirty="0" sz="3600" spc="185" i="1">
                <a:latin typeface="Calibri"/>
                <a:cs typeface="Calibri"/>
              </a:rPr>
              <a:t>полного </a:t>
            </a:r>
            <a:r>
              <a:rPr dirty="0" sz="3600" spc="190" i="1">
                <a:latin typeface="Calibri"/>
                <a:cs typeface="Calibri"/>
              </a:rPr>
              <a:t>погружения</a:t>
            </a:r>
            <a:r>
              <a:rPr dirty="0" sz="3600" spc="490" i="1">
                <a:latin typeface="Calibri"/>
                <a:cs typeface="Calibri"/>
              </a:rPr>
              <a:t> </a:t>
            </a:r>
            <a:r>
              <a:rPr dirty="0" sz="3600" spc="204" i="1">
                <a:latin typeface="Calibri"/>
                <a:cs typeface="Calibri"/>
              </a:rPr>
              <a:t>в</a:t>
            </a:r>
            <a:r>
              <a:rPr dirty="0" sz="3600" spc="490" i="1">
                <a:latin typeface="Calibri"/>
                <a:cs typeface="Calibri"/>
              </a:rPr>
              <a:t> </a:t>
            </a:r>
            <a:r>
              <a:rPr dirty="0" sz="3600" spc="195" i="1">
                <a:latin typeface="Calibri"/>
                <a:cs typeface="Calibri"/>
              </a:rPr>
              <a:t>текущий</a:t>
            </a:r>
            <a:r>
              <a:rPr dirty="0" sz="3600" spc="490" i="1">
                <a:latin typeface="Calibri"/>
                <a:cs typeface="Calibri"/>
              </a:rPr>
              <a:t> </a:t>
            </a:r>
            <a:r>
              <a:rPr dirty="0" sz="3600" spc="170" i="1">
                <a:latin typeface="Calibri"/>
                <a:cs typeface="Calibri"/>
              </a:rPr>
              <a:t>момент</a:t>
            </a:r>
            <a:r>
              <a:rPr dirty="0" sz="3600" spc="490" i="1">
                <a:latin typeface="Calibri"/>
                <a:cs typeface="Calibri"/>
              </a:rPr>
              <a:t> </a:t>
            </a:r>
            <a:r>
              <a:rPr dirty="0" sz="3600" spc="70" i="1">
                <a:latin typeface="Calibri"/>
                <a:cs typeface="Calibri"/>
              </a:rPr>
              <a:t>без</a:t>
            </a:r>
            <a:r>
              <a:rPr dirty="0" sz="3600" spc="490" i="1">
                <a:latin typeface="Calibri"/>
                <a:cs typeface="Calibri"/>
              </a:rPr>
              <a:t> </a:t>
            </a:r>
            <a:r>
              <a:rPr dirty="0" sz="3600" spc="125" i="1">
                <a:latin typeface="Calibri"/>
                <a:cs typeface="Calibri"/>
              </a:rPr>
              <a:t>какого- </a:t>
            </a:r>
            <a:r>
              <a:rPr dirty="0" sz="3600" spc="155" i="1">
                <a:latin typeface="Calibri"/>
                <a:cs typeface="Calibri"/>
              </a:rPr>
              <a:t>либо</a:t>
            </a:r>
            <a:r>
              <a:rPr dirty="0" sz="3600" spc="220" i="1">
                <a:latin typeface="Calibri"/>
                <a:cs typeface="Calibri"/>
              </a:rPr>
              <a:t>  </a:t>
            </a:r>
            <a:r>
              <a:rPr dirty="0" sz="3600" spc="155" i="1">
                <a:latin typeface="Calibri"/>
                <a:cs typeface="Calibri"/>
              </a:rPr>
              <a:t>осуждения.</a:t>
            </a:r>
            <a:r>
              <a:rPr dirty="0" sz="3600" spc="225" i="1">
                <a:latin typeface="Calibri"/>
                <a:cs typeface="Calibri"/>
              </a:rPr>
              <a:t>  </a:t>
            </a:r>
            <a:r>
              <a:rPr dirty="0" sz="3600" spc="204" i="1">
                <a:latin typeface="Calibri"/>
                <a:cs typeface="Calibri"/>
              </a:rPr>
              <a:t>Практики</a:t>
            </a:r>
            <a:r>
              <a:rPr dirty="0" sz="3600" spc="220" i="1">
                <a:latin typeface="Calibri"/>
                <a:cs typeface="Calibri"/>
              </a:rPr>
              <a:t>  </a:t>
            </a:r>
            <a:r>
              <a:rPr dirty="0" sz="3600" spc="190" i="1">
                <a:latin typeface="Calibri"/>
                <a:cs typeface="Calibri"/>
              </a:rPr>
              <a:t>осознанности,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67648" y="194652"/>
            <a:ext cx="1346200" cy="1662430"/>
            <a:chOff x="67648" y="194652"/>
            <a:chExt cx="1346200" cy="1662430"/>
          </a:xfrm>
        </p:grpSpPr>
        <p:sp>
          <p:nvSpPr>
            <p:cNvPr id="27" name="object 27" descr=""/>
            <p:cNvSpPr/>
            <p:nvPr/>
          </p:nvSpPr>
          <p:spPr>
            <a:xfrm>
              <a:off x="67648" y="194652"/>
              <a:ext cx="1346200" cy="1662430"/>
            </a:xfrm>
            <a:custGeom>
              <a:avLst/>
              <a:gdLst/>
              <a:ahLst/>
              <a:cxnLst/>
              <a:rect l="l" t="t" r="r" b="b"/>
              <a:pathLst>
                <a:path w="1346200" h="1662430">
                  <a:moveTo>
                    <a:pt x="615697" y="1662422"/>
                  </a:moveTo>
                  <a:lnTo>
                    <a:pt x="544061" y="1633618"/>
                  </a:lnTo>
                  <a:lnTo>
                    <a:pt x="513023" y="1604434"/>
                  </a:lnTo>
                  <a:lnTo>
                    <a:pt x="486372" y="1573860"/>
                  </a:lnTo>
                  <a:lnTo>
                    <a:pt x="460399" y="1542676"/>
                  </a:lnTo>
                  <a:lnTo>
                    <a:pt x="434828" y="1511141"/>
                  </a:lnTo>
                  <a:lnTo>
                    <a:pt x="409379" y="1479516"/>
                  </a:lnTo>
                  <a:lnTo>
                    <a:pt x="344133" y="1399507"/>
                  </a:lnTo>
                  <a:lnTo>
                    <a:pt x="312158" y="1359025"/>
                  </a:lnTo>
                  <a:lnTo>
                    <a:pt x="281507" y="1317609"/>
                  </a:lnTo>
                  <a:lnTo>
                    <a:pt x="251417" y="1274167"/>
                  </a:lnTo>
                  <a:lnTo>
                    <a:pt x="222444" y="1230079"/>
                  </a:lnTo>
                  <a:lnTo>
                    <a:pt x="194855" y="1185229"/>
                  </a:lnTo>
                  <a:lnTo>
                    <a:pt x="168919" y="1139501"/>
                  </a:lnTo>
                  <a:lnTo>
                    <a:pt x="144905" y="1092780"/>
                  </a:lnTo>
                  <a:lnTo>
                    <a:pt x="123082" y="1044950"/>
                  </a:lnTo>
                  <a:lnTo>
                    <a:pt x="103718" y="995895"/>
                  </a:lnTo>
                  <a:lnTo>
                    <a:pt x="87081" y="945500"/>
                  </a:lnTo>
                  <a:lnTo>
                    <a:pt x="72204" y="895012"/>
                  </a:lnTo>
                  <a:lnTo>
                    <a:pt x="57672" y="844393"/>
                  </a:lnTo>
                  <a:lnTo>
                    <a:pt x="43692" y="793619"/>
                  </a:lnTo>
                  <a:lnTo>
                    <a:pt x="30475" y="742669"/>
                  </a:lnTo>
                  <a:lnTo>
                    <a:pt x="18229" y="691521"/>
                  </a:lnTo>
                  <a:lnTo>
                    <a:pt x="7163" y="640151"/>
                  </a:lnTo>
                  <a:lnTo>
                    <a:pt x="1457" y="597240"/>
                  </a:lnTo>
                  <a:lnTo>
                    <a:pt x="0" y="553460"/>
                  </a:lnTo>
                  <a:lnTo>
                    <a:pt x="1128" y="465264"/>
                  </a:lnTo>
                  <a:lnTo>
                    <a:pt x="3262" y="417673"/>
                  </a:lnTo>
                  <a:lnTo>
                    <a:pt x="9987" y="370832"/>
                  </a:lnTo>
                  <a:lnTo>
                    <a:pt x="20930" y="324782"/>
                  </a:lnTo>
                  <a:lnTo>
                    <a:pt x="35716" y="279562"/>
                  </a:lnTo>
                  <a:lnTo>
                    <a:pt x="56318" y="231375"/>
                  </a:lnTo>
                  <a:lnTo>
                    <a:pt x="80813" y="187526"/>
                  </a:lnTo>
                  <a:lnTo>
                    <a:pt x="109150" y="148047"/>
                  </a:lnTo>
                  <a:lnTo>
                    <a:pt x="141282" y="112971"/>
                  </a:lnTo>
                  <a:lnTo>
                    <a:pt x="177160" y="82328"/>
                  </a:lnTo>
                  <a:lnTo>
                    <a:pt x="216734" y="56151"/>
                  </a:lnTo>
                  <a:lnTo>
                    <a:pt x="259956" y="34472"/>
                  </a:lnTo>
                  <a:lnTo>
                    <a:pt x="306776" y="17322"/>
                  </a:lnTo>
                  <a:lnTo>
                    <a:pt x="357146" y="4734"/>
                  </a:lnTo>
                  <a:lnTo>
                    <a:pt x="403723" y="0"/>
                  </a:lnTo>
                  <a:lnTo>
                    <a:pt x="448826" y="4322"/>
                  </a:lnTo>
                  <a:lnTo>
                    <a:pt x="491987" y="17540"/>
                  </a:lnTo>
                  <a:lnTo>
                    <a:pt x="532740" y="39494"/>
                  </a:lnTo>
                  <a:lnTo>
                    <a:pt x="570616" y="70023"/>
                  </a:lnTo>
                  <a:lnTo>
                    <a:pt x="606000" y="107574"/>
                  </a:lnTo>
                  <a:lnTo>
                    <a:pt x="636674" y="147558"/>
                  </a:lnTo>
                  <a:lnTo>
                    <a:pt x="663005" y="189791"/>
                  </a:lnTo>
                  <a:lnTo>
                    <a:pt x="685363" y="234092"/>
                  </a:lnTo>
                  <a:lnTo>
                    <a:pt x="704114" y="280278"/>
                  </a:lnTo>
                  <a:lnTo>
                    <a:pt x="719629" y="328168"/>
                  </a:lnTo>
                  <a:lnTo>
                    <a:pt x="732275" y="377579"/>
                  </a:lnTo>
                  <a:lnTo>
                    <a:pt x="734178" y="385537"/>
                  </a:lnTo>
                  <a:lnTo>
                    <a:pt x="741874" y="415031"/>
                  </a:lnTo>
                  <a:lnTo>
                    <a:pt x="761818" y="385449"/>
                  </a:lnTo>
                  <a:lnTo>
                    <a:pt x="780576" y="357092"/>
                  </a:lnTo>
                  <a:lnTo>
                    <a:pt x="799364" y="330272"/>
                  </a:lnTo>
                  <a:lnTo>
                    <a:pt x="847965" y="272625"/>
                  </a:lnTo>
                  <a:lnTo>
                    <a:pt x="877369" y="240445"/>
                  </a:lnTo>
                  <a:lnTo>
                    <a:pt x="908487" y="210512"/>
                  </a:lnTo>
                  <a:lnTo>
                    <a:pt x="942198" y="184578"/>
                  </a:lnTo>
                  <a:lnTo>
                    <a:pt x="986243" y="161869"/>
                  </a:lnTo>
                  <a:lnTo>
                    <a:pt x="1030557" y="150903"/>
                  </a:lnTo>
                  <a:lnTo>
                    <a:pt x="1074787" y="150510"/>
                  </a:lnTo>
                  <a:lnTo>
                    <a:pt x="1118581" y="159522"/>
                  </a:lnTo>
                  <a:lnTo>
                    <a:pt x="1161588" y="176769"/>
                  </a:lnTo>
                  <a:lnTo>
                    <a:pt x="1203455" y="201083"/>
                  </a:lnTo>
                  <a:lnTo>
                    <a:pt x="1245805" y="234674"/>
                  </a:lnTo>
                  <a:lnTo>
                    <a:pt x="1280297" y="273632"/>
                  </a:lnTo>
                  <a:lnTo>
                    <a:pt x="1306794" y="317717"/>
                  </a:lnTo>
                  <a:lnTo>
                    <a:pt x="1325158" y="366688"/>
                  </a:lnTo>
                  <a:lnTo>
                    <a:pt x="1335251" y="420305"/>
                  </a:lnTo>
                  <a:lnTo>
                    <a:pt x="1339069" y="458572"/>
                  </a:lnTo>
                  <a:lnTo>
                    <a:pt x="1342299" y="496913"/>
                  </a:lnTo>
                  <a:lnTo>
                    <a:pt x="1344738" y="535299"/>
                  </a:lnTo>
                  <a:lnTo>
                    <a:pt x="1346180" y="573700"/>
                  </a:lnTo>
                  <a:lnTo>
                    <a:pt x="1345156" y="625834"/>
                  </a:lnTo>
                  <a:lnTo>
                    <a:pt x="1339957" y="677047"/>
                  </a:lnTo>
                  <a:lnTo>
                    <a:pt x="1330980" y="727417"/>
                  </a:lnTo>
                  <a:lnTo>
                    <a:pt x="1318620" y="777027"/>
                  </a:lnTo>
                  <a:lnTo>
                    <a:pt x="1303275" y="825958"/>
                  </a:lnTo>
                  <a:lnTo>
                    <a:pt x="1285341" y="874290"/>
                  </a:lnTo>
                  <a:lnTo>
                    <a:pt x="1265216" y="922104"/>
                  </a:lnTo>
                  <a:lnTo>
                    <a:pt x="1243271" y="967941"/>
                  </a:lnTo>
                  <a:lnTo>
                    <a:pt x="1219055" y="1012290"/>
                  </a:lnTo>
                  <a:lnTo>
                    <a:pt x="1192942" y="1055398"/>
                  </a:lnTo>
                  <a:lnTo>
                    <a:pt x="1165309" y="1097513"/>
                  </a:lnTo>
                  <a:lnTo>
                    <a:pt x="1136532" y="1138881"/>
                  </a:lnTo>
                  <a:lnTo>
                    <a:pt x="1106985" y="1179749"/>
                  </a:lnTo>
                  <a:lnTo>
                    <a:pt x="1047087" y="1260973"/>
                  </a:lnTo>
                  <a:lnTo>
                    <a:pt x="1017486" y="1301822"/>
                  </a:lnTo>
                  <a:lnTo>
                    <a:pt x="987425" y="1341199"/>
                  </a:lnTo>
                  <a:lnTo>
                    <a:pt x="955338" y="1378597"/>
                  </a:lnTo>
                  <a:lnTo>
                    <a:pt x="921658" y="1414438"/>
                  </a:lnTo>
                  <a:lnTo>
                    <a:pt x="886817" y="1449144"/>
                  </a:lnTo>
                  <a:lnTo>
                    <a:pt x="851246" y="1483138"/>
                  </a:lnTo>
                  <a:lnTo>
                    <a:pt x="815378" y="1516841"/>
                  </a:lnTo>
                  <a:lnTo>
                    <a:pt x="779645" y="1550675"/>
                  </a:lnTo>
                  <a:lnTo>
                    <a:pt x="744478" y="1585064"/>
                  </a:lnTo>
                  <a:lnTo>
                    <a:pt x="732512" y="1596415"/>
                  </a:lnTo>
                  <a:lnTo>
                    <a:pt x="720102" y="1607322"/>
                  </a:lnTo>
                  <a:lnTo>
                    <a:pt x="707543" y="1618083"/>
                  </a:lnTo>
                  <a:lnTo>
                    <a:pt x="695128" y="1628998"/>
                  </a:lnTo>
                  <a:lnTo>
                    <a:pt x="654809" y="1655199"/>
                  </a:lnTo>
                  <a:lnTo>
                    <a:pt x="615697" y="1662422"/>
                  </a:lnTo>
                  <a:close/>
                </a:path>
              </a:pathLst>
            </a:custGeom>
            <a:solidFill>
              <a:srgbClr val="F18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89433" y="388985"/>
              <a:ext cx="1090930" cy="1317625"/>
            </a:xfrm>
            <a:custGeom>
              <a:avLst/>
              <a:gdLst/>
              <a:ahLst/>
              <a:cxnLst/>
              <a:rect l="l" t="t" r="r" b="b"/>
              <a:pathLst>
                <a:path w="1090930" h="1317625">
                  <a:moveTo>
                    <a:pt x="522287" y="1317273"/>
                  </a:moveTo>
                  <a:lnTo>
                    <a:pt x="478958" y="1304132"/>
                  </a:lnTo>
                  <a:lnTo>
                    <a:pt x="440008" y="1272120"/>
                  </a:lnTo>
                  <a:lnTo>
                    <a:pt x="405760" y="1234143"/>
                  </a:lnTo>
                  <a:lnTo>
                    <a:pt x="374884" y="1195829"/>
                  </a:lnTo>
                  <a:lnTo>
                    <a:pt x="345741" y="1156469"/>
                  </a:lnTo>
                  <a:lnTo>
                    <a:pt x="318188" y="1116154"/>
                  </a:lnTo>
                  <a:lnTo>
                    <a:pt x="292078" y="1074975"/>
                  </a:lnTo>
                  <a:lnTo>
                    <a:pt x="267266" y="1033024"/>
                  </a:lnTo>
                  <a:lnTo>
                    <a:pt x="243606" y="990391"/>
                  </a:lnTo>
                  <a:lnTo>
                    <a:pt x="220952" y="947168"/>
                  </a:lnTo>
                  <a:lnTo>
                    <a:pt x="199161" y="903446"/>
                  </a:lnTo>
                  <a:lnTo>
                    <a:pt x="178085" y="859317"/>
                  </a:lnTo>
                  <a:lnTo>
                    <a:pt x="157579" y="814871"/>
                  </a:lnTo>
                  <a:lnTo>
                    <a:pt x="137294" y="769628"/>
                  </a:lnTo>
                  <a:lnTo>
                    <a:pt x="117606" y="724146"/>
                  </a:lnTo>
                  <a:lnTo>
                    <a:pt x="98679" y="678372"/>
                  </a:lnTo>
                  <a:lnTo>
                    <a:pt x="80673" y="632249"/>
                  </a:lnTo>
                  <a:lnTo>
                    <a:pt x="63753" y="585725"/>
                  </a:lnTo>
                  <a:lnTo>
                    <a:pt x="48081" y="538744"/>
                  </a:lnTo>
                  <a:lnTo>
                    <a:pt x="33818" y="491252"/>
                  </a:lnTo>
                  <a:lnTo>
                    <a:pt x="21128" y="443194"/>
                  </a:lnTo>
                  <a:lnTo>
                    <a:pt x="9967" y="391067"/>
                  </a:lnTo>
                  <a:lnTo>
                    <a:pt x="2625" y="339008"/>
                  </a:lnTo>
                  <a:lnTo>
                    <a:pt x="0" y="287068"/>
                  </a:lnTo>
                  <a:lnTo>
                    <a:pt x="2989" y="235302"/>
                  </a:lnTo>
                  <a:lnTo>
                    <a:pt x="12490" y="183761"/>
                  </a:lnTo>
                  <a:lnTo>
                    <a:pt x="29402" y="132500"/>
                  </a:lnTo>
                  <a:lnTo>
                    <a:pt x="46095" y="95769"/>
                  </a:lnTo>
                  <a:lnTo>
                    <a:pt x="66871" y="62015"/>
                  </a:lnTo>
                  <a:lnTo>
                    <a:pt x="93806" y="33441"/>
                  </a:lnTo>
                  <a:lnTo>
                    <a:pt x="128975" y="12254"/>
                  </a:lnTo>
                  <a:lnTo>
                    <a:pt x="178900" y="0"/>
                  </a:lnTo>
                  <a:lnTo>
                    <a:pt x="226957" y="3245"/>
                  </a:lnTo>
                  <a:lnTo>
                    <a:pt x="273368" y="17962"/>
                  </a:lnTo>
                  <a:lnTo>
                    <a:pt x="318350" y="40119"/>
                  </a:lnTo>
                  <a:lnTo>
                    <a:pt x="357560" y="66669"/>
                  </a:lnTo>
                  <a:lnTo>
                    <a:pt x="185841" y="68329"/>
                  </a:lnTo>
                  <a:lnTo>
                    <a:pt x="151362" y="78051"/>
                  </a:lnTo>
                  <a:lnTo>
                    <a:pt x="121843" y="107597"/>
                  </a:lnTo>
                  <a:lnTo>
                    <a:pt x="94483" y="158272"/>
                  </a:lnTo>
                  <a:lnTo>
                    <a:pt x="78525" y="202052"/>
                  </a:lnTo>
                  <a:lnTo>
                    <a:pt x="68845" y="246540"/>
                  </a:lnTo>
                  <a:lnTo>
                    <a:pt x="65440" y="290811"/>
                  </a:lnTo>
                  <a:lnTo>
                    <a:pt x="65367" y="291769"/>
                  </a:lnTo>
                  <a:lnTo>
                    <a:pt x="68015" y="334434"/>
                  </a:lnTo>
                  <a:lnTo>
                    <a:pt x="68079" y="335453"/>
                  </a:lnTo>
                  <a:lnTo>
                    <a:pt x="77255" y="382143"/>
                  </a:lnTo>
                  <a:lnTo>
                    <a:pt x="91407" y="433087"/>
                  </a:lnTo>
                  <a:lnTo>
                    <a:pt x="106287" y="484184"/>
                  </a:lnTo>
                  <a:lnTo>
                    <a:pt x="121879" y="534927"/>
                  </a:lnTo>
                  <a:lnTo>
                    <a:pt x="138330" y="585383"/>
                  </a:lnTo>
                  <a:lnTo>
                    <a:pt x="155745" y="635475"/>
                  </a:lnTo>
                  <a:lnTo>
                    <a:pt x="174229" y="685126"/>
                  </a:lnTo>
                  <a:lnTo>
                    <a:pt x="193071" y="732930"/>
                  </a:lnTo>
                  <a:lnTo>
                    <a:pt x="212635" y="780384"/>
                  </a:lnTo>
                  <a:lnTo>
                    <a:pt x="232980" y="827452"/>
                  </a:lnTo>
                  <a:lnTo>
                    <a:pt x="254162" y="874099"/>
                  </a:lnTo>
                  <a:lnTo>
                    <a:pt x="276239" y="920292"/>
                  </a:lnTo>
                  <a:lnTo>
                    <a:pt x="299270" y="965995"/>
                  </a:lnTo>
                  <a:lnTo>
                    <a:pt x="323310" y="1011174"/>
                  </a:lnTo>
                  <a:lnTo>
                    <a:pt x="348419" y="1055794"/>
                  </a:lnTo>
                  <a:lnTo>
                    <a:pt x="374653" y="1099819"/>
                  </a:lnTo>
                  <a:lnTo>
                    <a:pt x="402070" y="1143216"/>
                  </a:lnTo>
                  <a:lnTo>
                    <a:pt x="430728" y="1185950"/>
                  </a:lnTo>
                  <a:lnTo>
                    <a:pt x="460684" y="1227985"/>
                  </a:lnTo>
                  <a:lnTo>
                    <a:pt x="478849" y="1250687"/>
                  </a:lnTo>
                  <a:lnTo>
                    <a:pt x="485237" y="1258473"/>
                  </a:lnTo>
                  <a:lnTo>
                    <a:pt x="584448" y="1258473"/>
                  </a:lnTo>
                  <a:lnTo>
                    <a:pt x="551785" y="1296081"/>
                  </a:lnTo>
                  <a:lnTo>
                    <a:pt x="537721" y="1309987"/>
                  </a:lnTo>
                  <a:lnTo>
                    <a:pt x="522287" y="1317273"/>
                  </a:lnTo>
                  <a:close/>
                </a:path>
                <a:path w="1090930" h="1317625">
                  <a:moveTo>
                    <a:pt x="587663" y="503189"/>
                  </a:moveTo>
                  <a:lnTo>
                    <a:pt x="564154" y="494382"/>
                  </a:lnTo>
                  <a:lnTo>
                    <a:pt x="543343" y="470452"/>
                  </a:lnTo>
                  <a:lnTo>
                    <a:pt x="521148" y="433231"/>
                  </a:lnTo>
                  <a:lnTo>
                    <a:pt x="489535" y="380351"/>
                  </a:lnTo>
                  <a:lnTo>
                    <a:pt x="462370" y="335453"/>
                  </a:lnTo>
                  <a:lnTo>
                    <a:pt x="434814" y="290811"/>
                  </a:lnTo>
                  <a:lnTo>
                    <a:pt x="406702" y="246540"/>
                  </a:lnTo>
                  <a:lnTo>
                    <a:pt x="377872" y="202754"/>
                  </a:lnTo>
                  <a:lnTo>
                    <a:pt x="334318" y="147088"/>
                  </a:lnTo>
                  <a:lnTo>
                    <a:pt x="280873" y="103137"/>
                  </a:lnTo>
                  <a:lnTo>
                    <a:pt x="228078" y="77126"/>
                  </a:lnTo>
                  <a:lnTo>
                    <a:pt x="185841" y="68329"/>
                  </a:lnTo>
                  <a:lnTo>
                    <a:pt x="359328" y="68329"/>
                  </a:lnTo>
                  <a:lnTo>
                    <a:pt x="391602" y="98651"/>
                  </a:lnTo>
                  <a:lnTo>
                    <a:pt x="421659" y="134600"/>
                  </a:lnTo>
                  <a:lnTo>
                    <a:pt x="448917" y="173053"/>
                  </a:lnTo>
                  <a:lnTo>
                    <a:pt x="475410" y="213132"/>
                  </a:lnTo>
                  <a:lnTo>
                    <a:pt x="501537" y="253454"/>
                  </a:lnTo>
                  <a:lnTo>
                    <a:pt x="528523" y="295606"/>
                  </a:lnTo>
                  <a:lnTo>
                    <a:pt x="579221" y="374890"/>
                  </a:lnTo>
                  <a:lnTo>
                    <a:pt x="583373" y="381238"/>
                  </a:lnTo>
                  <a:lnTo>
                    <a:pt x="597886" y="402869"/>
                  </a:lnTo>
                  <a:lnTo>
                    <a:pt x="682297" y="402869"/>
                  </a:lnTo>
                  <a:lnTo>
                    <a:pt x="661740" y="433087"/>
                  </a:lnTo>
                  <a:lnTo>
                    <a:pt x="634007" y="473940"/>
                  </a:lnTo>
                  <a:lnTo>
                    <a:pt x="611678" y="496500"/>
                  </a:lnTo>
                  <a:lnTo>
                    <a:pt x="587663" y="503189"/>
                  </a:lnTo>
                  <a:close/>
                </a:path>
                <a:path w="1090930" h="1317625">
                  <a:moveTo>
                    <a:pt x="682297" y="402869"/>
                  </a:moveTo>
                  <a:lnTo>
                    <a:pt x="597886" y="402869"/>
                  </a:lnTo>
                  <a:lnTo>
                    <a:pt x="615330" y="374609"/>
                  </a:lnTo>
                  <a:lnTo>
                    <a:pt x="631997" y="347203"/>
                  </a:lnTo>
                  <a:lnTo>
                    <a:pt x="666323" y="295756"/>
                  </a:lnTo>
                  <a:lnTo>
                    <a:pt x="696933" y="257925"/>
                  </a:lnTo>
                  <a:lnTo>
                    <a:pt x="729966" y="223213"/>
                  </a:lnTo>
                  <a:lnTo>
                    <a:pt x="765884" y="191598"/>
                  </a:lnTo>
                  <a:lnTo>
                    <a:pt x="805045" y="163211"/>
                  </a:lnTo>
                  <a:lnTo>
                    <a:pt x="847808" y="138180"/>
                  </a:lnTo>
                  <a:lnTo>
                    <a:pt x="895604" y="121629"/>
                  </a:lnTo>
                  <a:lnTo>
                    <a:pt x="941937" y="120475"/>
                  </a:lnTo>
                  <a:lnTo>
                    <a:pt x="984934" y="132500"/>
                  </a:lnTo>
                  <a:lnTo>
                    <a:pt x="1022750" y="155495"/>
                  </a:lnTo>
                  <a:lnTo>
                    <a:pt x="1053499" y="187236"/>
                  </a:lnTo>
                  <a:lnTo>
                    <a:pt x="1062810" y="203565"/>
                  </a:lnTo>
                  <a:lnTo>
                    <a:pt x="889394" y="203565"/>
                  </a:lnTo>
                  <a:lnTo>
                    <a:pt x="846052" y="211588"/>
                  </a:lnTo>
                  <a:lnTo>
                    <a:pt x="806191" y="233876"/>
                  </a:lnTo>
                  <a:lnTo>
                    <a:pt x="772900" y="269829"/>
                  </a:lnTo>
                  <a:lnTo>
                    <a:pt x="682297" y="402869"/>
                  </a:lnTo>
                  <a:close/>
                </a:path>
                <a:path w="1090930" h="1317625">
                  <a:moveTo>
                    <a:pt x="584448" y="1258473"/>
                  </a:moveTo>
                  <a:lnTo>
                    <a:pt x="485237" y="1258473"/>
                  </a:lnTo>
                  <a:lnTo>
                    <a:pt x="490526" y="1255066"/>
                  </a:lnTo>
                  <a:lnTo>
                    <a:pt x="494988" y="1253275"/>
                  </a:lnTo>
                  <a:lnTo>
                    <a:pt x="497963" y="1250092"/>
                  </a:lnTo>
                  <a:lnTo>
                    <a:pt x="544434" y="1199087"/>
                  </a:lnTo>
                  <a:lnTo>
                    <a:pt x="578373" y="1160985"/>
                  </a:lnTo>
                  <a:lnTo>
                    <a:pt x="611246" y="1122205"/>
                  </a:lnTo>
                  <a:lnTo>
                    <a:pt x="643082" y="1082766"/>
                  </a:lnTo>
                  <a:lnTo>
                    <a:pt x="673913" y="1042688"/>
                  </a:lnTo>
                  <a:lnTo>
                    <a:pt x="703768" y="1001991"/>
                  </a:lnTo>
                  <a:lnTo>
                    <a:pt x="732678" y="960695"/>
                  </a:lnTo>
                  <a:lnTo>
                    <a:pt x="760673" y="918818"/>
                  </a:lnTo>
                  <a:lnTo>
                    <a:pt x="787782" y="876380"/>
                  </a:lnTo>
                  <a:lnTo>
                    <a:pt x="814036" y="833401"/>
                  </a:lnTo>
                  <a:lnTo>
                    <a:pt x="839465" y="789900"/>
                  </a:lnTo>
                  <a:lnTo>
                    <a:pt x="864100" y="745897"/>
                  </a:lnTo>
                  <a:lnTo>
                    <a:pt x="887970" y="701412"/>
                  </a:lnTo>
                  <a:lnTo>
                    <a:pt x="911105" y="656464"/>
                  </a:lnTo>
                  <a:lnTo>
                    <a:pt x="933536" y="611072"/>
                  </a:lnTo>
                  <a:lnTo>
                    <a:pt x="955293" y="565256"/>
                  </a:lnTo>
                  <a:lnTo>
                    <a:pt x="976406" y="519036"/>
                  </a:lnTo>
                  <a:lnTo>
                    <a:pt x="995153" y="471323"/>
                  </a:lnTo>
                  <a:lnTo>
                    <a:pt x="1008434" y="422350"/>
                  </a:lnTo>
                  <a:lnTo>
                    <a:pt x="1015128" y="372075"/>
                  </a:lnTo>
                  <a:lnTo>
                    <a:pt x="1014124" y="320814"/>
                  </a:lnTo>
                  <a:lnTo>
                    <a:pt x="1014117" y="320453"/>
                  </a:lnTo>
                  <a:lnTo>
                    <a:pt x="1003476" y="272350"/>
                  </a:lnTo>
                  <a:lnTo>
                    <a:pt x="974157" y="232728"/>
                  </a:lnTo>
                  <a:lnTo>
                    <a:pt x="933125" y="210411"/>
                  </a:lnTo>
                  <a:lnTo>
                    <a:pt x="889394" y="203565"/>
                  </a:lnTo>
                  <a:lnTo>
                    <a:pt x="1062810" y="203565"/>
                  </a:lnTo>
                  <a:lnTo>
                    <a:pt x="1075323" y="225511"/>
                  </a:lnTo>
                  <a:lnTo>
                    <a:pt x="1086355" y="268103"/>
                  </a:lnTo>
                  <a:lnTo>
                    <a:pt x="1090344" y="319623"/>
                  </a:lnTo>
                  <a:lnTo>
                    <a:pt x="1090341" y="372075"/>
                  </a:lnTo>
                  <a:lnTo>
                    <a:pt x="1086659" y="420576"/>
                  </a:lnTo>
                  <a:lnTo>
                    <a:pt x="1078883" y="469859"/>
                  </a:lnTo>
                  <a:lnTo>
                    <a:pt x="1067081" y="518246"/>
                  </a:lnTo>
                  <a:lnTo>
                    <a:pt x="1051203" y="565660"/>
                  </a:lnTo>
                  <a:lnTo>
                    <a:pt x="1031196" y="612028"/>
                  </a:lnTo>
                  <a:lnTo>
                    <a:pt x="1007010" y="657273"/>
                  </a:lnTo>
                  <a:lnTo>
                    <a:pt x="979963" y="702873"/>
                  </a:lnTo>
                  <a:lnTo>
                    <a:pt x="952597" y="748306"/>
                  </a:lnTo>
                  <a:lnTo>
                    <a:pt x="924892" y="793550"/>
                  </a:lnTo>
                  <a:lnTo>
                    <a:pt x="896830" y="838580"/>
                  </a:lnTo>
                  <a:lnTo>
                    <a:pt x="868394" y="883372"/>
                  </a:lnTo>
                  <a:lnTo>
                    <a:pt x="839563" y="927903"/>
                  </a:lnTo>
                  <a:lnTo>
                    <a:pt x="810320" y="972149"/>
                  </a:lnTo>
                  <a:lnTo>
                    <a:pt x="780647" y="1016087"/>
                  </a:lnTo>
                  <a:lnTo>
                    <a:pt x="750524" y="1059692"/>
                  </a:lnTo>
                  <a:lnTo>
                    <a:pt x="720041" y="1100933"/>
                  </a:lnTo>
                  <a:lnTo>
                    <a:pt x="687719" y="1140889"/>
                  </a:lnTo>
                  <a:lnTo>
                    <a:pt x="654145" y="1179971"/>
                  </a:lnTo>
                  <a:lnTo>
                    <a:pt x="585590" y="1257157"/>
                  </a:lnTo>
                  <a:lnTo>
                    <a:pt x="584448" y="1258473"/>
                  </a:lnTo>
                  <a:close/>
                </a:path>
              </a:pathLst>
            </a:custGeom>
            <a:solidFill>
              <a:srgbClr val="F6CFB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0" rIns="0" bIns="0" rtlCol="0" vert="horz">
            <a:spAutoFit/>
          </a:bodyPr>
          <a:lstStyle/>
          <a:p>
            <a:pPr marL="7877809" marR="5080" indent="-408940">
              <a:lnSpc>
                <a:spcPts val="4500"/>
              </a:lnSpc>
              <a:spcBef>
                <a:spcPts val="1000"/>
              </a:spcBef>
            </a:pPr>
            <a:r>
              <a:rPr dirty="0" spc="780"/>
              <a:t>УПРАВЛЕНИЕ </a:t>
            </a:r>
            <a:r>
              <a:rPr dirty="0" spc="855"/>
              <a:t>ВРЕМЕНЕМ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694521" y="4141380"/>
            <a:ext cx="8009255" cy="482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3340">
              <a:lnSpc>
                <a:spcPct val="100000"/>
              </a:lnSpc>
              <a:spcBef>
                <a:spcPts val="100"/>
              </a:spcBef>
            </a:pPr>
            <a:r>
              <a:rPr dirty="0" sz="3500" spc="215" i="1">
                <a:latin typeface="Calibri"/>
                <a:cs typeface="Calibri"/>
              </a:rPr>
              <a:t>Одной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150" i="1">
                <a:latin typeface="Calibri"/>
                <a:cs typeface="Calibri"/>
              </a:rPr>
              <a:t>из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210" i="1">
                <a:latin typeface="Calibri"/>
                <a:cs typeface="Calibri"/>
              </a:rPr>
              <a:t>распространенных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240" i="1">
                <a:latin typeface="Calibri"/>
                <a:cs typeface="Calibri"/>
              </a:rPr>
              <a:t>причин </a:t>
            </a:r>
            <a:r>
              <a:rPr dirty="0" sz="3500" spc="180" i="1">
                <a:latin typeface="Calibri"/>
                <a:cs typeface="Calibri"/>
              </a:rPr>
              <a:t>стресса</a:t>
            </a:r>
            <a:r>
              <a:rPr dirty="0" sz="3500" spc="215" i="1">
                <a:latin typeface="Calibri"/>
                <a:cs typeface="Calibri"/>
              </a:rPr>
              <a:t> </a:t>
            </a:r>
            <a:r>
              <a:rPr dirty="0" sz="3500" spc="180" i="1">
                <a:latin typeface="Calibri"/>
                <a:cs typeface="Calibri"/>
              </a:rPr>
              <a:t>является</a:t>
            </a:r>
            <a:r>
              <a:rPr dirty="0" sz="3500" spc="220" i="1">
                <a:latin typeface="Calibri"/>
                <a:cs typeface="Calibri"/>
              </a:rPr>
              <a:t> </a:t>
            </a:r>
            <a:r>
              <a:rPr dirty="0" sz="3500" spc="195" i="1">
                <a:latin typeface="Calibri"/>
                <a:cs typeface="Calibri"/>
              </a:rPr>
              <a:t>отсутствие </a:t>
            </a:r>
            <a:r>
              <a:rPr dirty="0" sz="3500" spc="130" i="1">
                <a:latin typeface="Calibri"/>
                <a:cs typeface="Calibri"/>
              </a:rPr>
              <a:t>эффективного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70" i="1">
                <a:latin typeface="Calibri"/>
                <a:cs typeface="Calibri"/>
              </a:rPr>
              <a:t>управления</a:t>
            </a:r>
            <a:r>
              <a:rPr dirty="0" sz="3500" spc="875" i="1">
                <a:latin typeface="Calibri"/>
                <a:cs typeface="Calibri"/>
              </a:rPr>
              <a:t> </a:t>
            </a:r>
            <a:r>
              <a:rPr dirty="0" sz="3500" spc="114" i="1">
                <a:latin typeface="Calibri"/>
                <a:cs typeface="Calibri"/>
              </a:rPr>
              <a:t>временем.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3500" spc="190" i="1">
                <a:latin typeface="Calibri"/>
                <a:cs typeface="Calibri"/>
              </a:rPr>
              <a:t>Расставляя</a:t>
            </a:r>
            <a:r>
              <a:rPr dirty="0" sz="3500" spc="215" i="1">
                <a:latin typeface="Calibri"/>
                <a:cs typeface="Calibri"/>
              </a:rPr>
              <a:t> </a:t>
            </a:r>
            <a:r>
              <a:rPr dirty="0" sz="3500" spc="204" i="1">
                <a:latin typeface="Calibri"/>
                <a:cs typeface="Calibri"/>
              </a:rPr>
              <a:t>приоритеты,</a:t>
            </a:r>
            <a:r>
              <a:rPr dirty="0" sz="3500" spc="220" i="1">
                <a:latin typeface="Calibri"/>
                <a:cs typeface="Calibri"/>
              </a:rPr>
              <a:t> </a:t>
            </a:r>
            <a:r>
              <a:rPr dirty="0" sz="3500" spc="190" i="1">
                <a:latin typeface="Calibri"/>
                <a:cs typeface="Calibri"/>
              </a:rPr>
              <a:t>грамотно </a:t>
            </a:r>
            <a:r>
              <a:rPr dirty="0" sz="3500" spc="170" i="1">
                <a:latin typeface="Calibri"/>
                <a:cs typeface="Calibri"/>
              </a:rPr>
              <a:t>распределяя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160" i="1">
                <a:latin typeface="Calibri"/>
                <a:cs typeface="Calibri"/>
              </a:rPr>
              <a:t>свое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60" i="1">
                <a:latin typeface="Calibri"/>
                <a:cs typeface="Calibri"/>
              </a:rPr>
              <a:t>время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215" i="1">
                <a:latin typeface="Calibri"/>
                <a:cs typeface="Calibri"/>
              </a:rPr>
              <a:t>и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65" i="1">
                <a:latin typeface="Calibri"/>
                <a:cs typeface="Calibri"/>
              </a:rPr>
              <a:t>разбивая </a:t>
            </a:r>
            <a:r>
              <a:rPr dirty="0" sz="3500" spc="160" i="1">
                <a:latin typeface="Calibri"/>
                <a:cs typeface="Calibri"/>
              </a:rPr>
              <a:t>крупные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95" i="1">
                <a:latin typeface="Calibri"/>
                <a:cs typeface="Calibri"/>
              </a:rPr>
              <a:t>задачи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204" i="1">
                <a:latin typeface="Calibri"/>
                <a:cs typeface="Calibri"/>
              </a:rPr>
              <a:t>на </a:t>
            </a:r>
            <a:r>
              <a:rPr dirty="0" sz="3500" spc="105" i="1">
                <a:latin typeface="Calibri"/>
                <a:cs typeface="Calibri"/>
              </a:rPr>
              <a:t>более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100" i="1">
                <a:latin typeface="Calibri"/>
                <a:cs typeface="Calibri"/>
              </a:rPr>
              <a:t>мелкие </a:t>
            </a:r>
            <a:r>
              <a:rPr dirty="0" sz="3500" spc="204" i="1">
                <a:latin typeface="Calibri"/>
                <a:cs typeface="Calibri"/>
              </a:rPr>
              <a:t>части,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204" i="1">
                <a:latin typeface="Calibri"/>
                <a:cs typeface="Calibri"/>
              </a:rPr>
              <a:t>вы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150" i="1">
                <a:latin typeface="Calibri"/>
                <a:cs typeface="Calibri"/>
              </a:rPr>
              <a:t>можете</a:t>
            </a:r>
            <a:r>
              <a:rPr dirty="0" sz="3500" spc="200" i="1">
                <a:latin typeface="Calibri"/>
                <a:cs typeface="Calibri"/>
              </a:rPr>
              <a:t> </a:t>
            </a:r>
            <a:r>
              <a:rPr dirty="0" sz="3500" spc="204" i="1">
                <a:latin typeface="Calibri"/>
                <a:cs typeface="Calibri"/>
              </a:rPr>
              <a:t>снизить</a:t>
            </a:r>
            <a:r>
              <a:rPr dirty="0" sz="3500" spc="195" i="1">
                <a:latin typeface="Calibri"/>
                <a:cs typeface="Calibri"/>
              </a:rPr>
              <a:t> </a:t>
            </a:r>
            <a:r>
              <a:rPr dirty="0" sz="3500" spc="165" i="1">
                <a:latin typeface="Calibri"/>
                <a:cs typeface="Calibri"/>
              </a:rPr>
              <a:t>уровень </a:t>
            </a:r>
            <a:r>
              <a:rPr dirty="0" sz="3500" spc="150" i="1">
                <a:latin typeface="Calibri"/>
                <a:cs typeface="Calibri"/>
              </a:rPr>
              <a:t>стресса.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623701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4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6662524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4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701347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4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4740171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4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3778994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4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2817818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4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856642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5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895465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5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9934289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5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973113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5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8011937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5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050761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5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089584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5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128408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5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167232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5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206055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5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244879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4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283703" y="6140074"/>
            <a:ext cx="480695" cy="4147185"/>
          </a:xfrm>
          <a:custGeom>
            <a:avLst/>
            <a:gdLst/>
            <a:ahLst/>
            <a:cxnLst/>
            <a:rect l="l" t="t" r="r" b="b"/>
            <a:pathLst>
              <a:path w="480694" h="4147184">
                <a:moveTo>
                  <a:pt x="0" y="0"/>
                </a:moveTo>
                <a:lnTo>
                  <a:pt x="480588" y="0"/>
                </a:lnTo>
                <a:lnTo>
                  <a:pt x="480588" y="4146925"/>
                </a:lnTo>
                <a:lnTo>
                  <a:pt x="0" y="4146925"/>
                </a:lnTo>
                <a:lnTo>
                  <a:pt x="0" y="0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0" y="5996517"/>
            <a:ext cx="18288000" cy="4290695"/>
            <a:chOff x="0" y="5996517"/>
            <a:chExt cx="18288000" cy="4290695"/>
          </a:xfrm>
        </p:grpSpPr>
        <p:sp>
          <p:nvSpPr>
            <p:cNvPr id="21" name="object 21" descr=""/>
            <p:cNvSpPr/>
            <p:nvPr/>
          </p:nvSpPr>
          <p:spPr>
            <a:xfrm>
              <a:off x="322526" y="6140074"/>
              <a:ext cx="480695" cy="4147185"/>
            </a:xfrm>
            <a:custGeom>
              <a:avLst/>
              <a:gdLst/>
              <a:ahLst/>
              <a:cxnLst/>
              <a:rect l="l" t="t" r="r" b="b"/>
              <a:pathLst>
                <a:path w="480695" h="4147184">
                  <a:moveTo>
                    <a:pt x="0" y="0"/>
                  </a:moveTo>
                  <a:lnTo>
                    <a:pt x="480588" y="0"/>
                  </a:lnTo>
                  <a:lnTo>
                    <a:pt x="480588" y="4146925"/>
                  </a:lnTo>
                  <a:lnTo>
                    <a:pt x="0" y="4146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BC7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0" y="6498145"/>
              <a:ext cx="18288000" cy="3364229"/>
            </a:xfrm>
            <a:custGeom>
              <a:avLst/>
              <a:gdLst/>
              <a:ahLst/>
              <a:cxnLst/>
              <a:rect l="l" t="t" r="r" b="b"/>
              <a:pathLst>
                <a:path w="18288000" h="3364229">
                  <a:moveTo>
                    <a:pt x="18288000" y="2883535"/>
                  </a:moveTo>
                  <a:lnTo>
                    <a:pt x="0" y="2883535"/>
                  </a:lnTo>
                  <a:lnTo>
                    <a:pt x="0" y="3364115"/>
                  </a:lnTo>
                  <a:lnTo>
                    <a:pt x="18288000" y="3364115"/>
                  </a:lnTo>
                  <a:lnTo>
                    <a:pt x="18288000" y="2883535"/>
                  </a:lnTo>
                  <a:close/>
                </a:path>
                <a:path w="18288000" h="3364229">
                  <a:moveTo>
                    <a:pt x="18288000" y="1922360"/>
                  </a:moveTo>
                  <a:lnTo>
                    <a:pt x="0" y="1922360"/>
                  </a:lnTo>
                  <a:lnTo>
                    <a:pt x="0" y="2402941"/>
                  </a:lnTo>
                  <a:lnTo>
                    <a:pt x="18288000" y="2402941"/>
                  </a:lnTo>
                  <a:lnTo>
                    <a:pt x="18288000" y="1922360"/>
                  </a:lnTo>
                  <a:close/>
                </a:path>
                <a:path w="18288000" h="3364229">
                  <a:moveTo>
                    <a:pt x="18288000" y="961174"/>
                  </a:moveTo>
                  <a:lnTo>
                    <a:pt x="0" y="961174"/>
                  </a:lnTo>
                  <a:lnTo>
                    <a:pt x="0" y="1441767"/>
                  </a:lnTo>
                  <a:lnTo>
                    <a:pt x="18288000" y="1441767"/>
                  </a:lnTo>
                  <a:lnTo>
                    <a:pt x="18288000" y="961174"/>
                  </a:lnTo>
                  <a:close/>
                </a:path>
                <a:path w="18288000" h="3364229">
                  <a:moveTo>
                    <a:pt x="18288000" y="0"/>
                  </a:moveTo>
                  <a:lnTo>
                    <a:pt x="0" y="0"/>
                  </a:lnTo>
                  <a:lnTo>
                    <a:pt x="0" y="480593"/>
                  </a:lnTo>
                  <a:lnTo>
                    <a:pt x="18288000" y="480593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BEBC7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6849" y="5996517"/>
              <a:ext cx="9148762" cy="4290482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2692770" y="-8908"/>
            <a:ext cx="15598775" cy="5417185"/>
            <a:chOff x="2692770" y="-8908"/>
            <a:chExt cx="15598775" cy="5417185"/>
          </a:xfrm>
        </p:grpSpPr>
        <p:sp>
          <p:nvSpPr>
            <p:cNvPr id="25" name="object 25" descr=""/>
            <p:cNvSpPr/>
            <p:nvPr/>
          </p:nvSpPr>
          <p:spPr>
            <a:xfrm>
              <a:off x="6803493" y="-8908"/>
              <a:ext cx="11487785" cy="4357370"/>
            </a:xfrm>
            <a:custGeom>
              <a:avLst/>
              <a:gdLst/>
              <a:ahLst/>
              <a:cxnLst/>
              <a:rect l="l" t="t" r="r" b="b"/>
              <a:pathLst>
                <a:path w="11487785" h="4357370">
                  <a:moveTo>
                    <a:pt x="10141254" y="4101851"/>
                  </a:moveTo>
                  <a:lnTo>
                    <a:pt x="10781324" y="4335989"/>
                  </a:lnTo>
                  <a:lnTo>
                    <a:pt x="11024497" y="4357327"/>
                  </a:lnTo>
                  <a:lnTo>
                    <a:pt x="11076574" y="4349331"/>
                  </a:lnTo>
                  <a:lnTo>
                    <a:pt x="11123927" y="4353130"/>
                  </a:lnTo>
                  <a:lnTo>
                    <a:pt x="11175259" y="4344861"/>
                  </a:lnTo>
                  <a:lnTo>
                    <a:pt x="11221822" y="4348370"/>
                  </a:lnTo>
                  <a:lnTo>
                    <a:pt x="11322358" y="4331054"/>
                  </a:lnTo>
                  <a:lnTo>
                    <a:pt x="11373292" y="4322640"/>
                  </a:lnTo>
                  <a:lnTo>
                    <a:pt x="11423330" y="4313898"/>
                  </a:lnTo>
                  <a:lnTo>
                    <a:pt x="11472482" y="4304832"/>
                  </a:lnTo>
                  <a:lnTo>
                    <a:pt x="11487774" y="4296903"/>
                  </a:lnTo>
                  <a:lnTo>
                    <a:pt x="11484507" y="8908"/>
                  </a:lnTo>
                  <a:lnTo>
                    <a:pt x="5334738" y="4137"/>
                  </a:lnTo>
                  <a:lnTo>
                    <a:pt x="7041557" y="628494"/>
                  </a:lnTo>
                  <a:lnTo>
                    <a:pt x="7082291" y="656918"/>
                  </a:lnTo>
                  <a:lnTo>
                    <a:pt x="7218321" y="706677"/>
                  </a:lnTo>
                  <a:lnTo>
                    <a:pt x="7300858" y="763915"/>
                  </a:lnTo>
                  <a:lnTo>
                    <a:pt x="7346651" y="780667"/>
                  </a:lnTo>
                  <a:lnTo>
                    <a:pt x="7555266" y="924593"/>
                  </a:lnTo>
                  <a:lnTo>
                    <a:pt x="7592893" y="965404"/>
                  </a:lnTo>
                  <a:lnTo>
                    <a:pt x="7672359" y="1021518"/>
                  </a:lnTo>
                  <a:lnTo>
                    <a:pt x="7707106" y="1061275"/>
                  </a:lnTo>
                  <a:lnTo>
                    <a:pt x="7745816" y="1088958"/>
                  </a:lnTo>
                  <a:lnTo>
                    <a:pt x="7813357" y="1167757"/>
                  </a:lnTo>
                  <a:lnTo>
                    <a:pt x="7850937" y="1195027"/>
                  </a:lnTo>
                  <a:lnTo>
                    <a:pt x="7980391" y="1350565"/>
                  </a:lnTo>
                  <a:lnTo>
                    <a:pt x="8016322" y="1377232"/>
                  </a:lnTo>
                  <a:lnTo>
                    <a:pt x="8109304" y="1492383"/>
                  </a:lnTo>
                  <a:lnTo>
                    <a:pt x="8135401" y="1542498"/>
                  </a:lnTo>
                  <a:lnTo>
                    <a:pt x="8284210" y="1732163"/>
                  </a:lnTo>
                  <a:lnTo>
                    <a:pt x="8308993" y="1781798"/>
                  </a:lnTo>
                  <a:lnTo>
                    <a:pt x="8395411" y="1894548"/>
                  </a:lnTo>
                  <a:lnTo>
                    <a:pt x="8419552" y="1943948"/>
                  </a:lnTo>
                  <a:lnTo>
                    <a:pt x="8476180" y="2018754"/>
                  </a:lnTo>
                  <a:lnTo>
                    <a:pt x="8499963" y="2068023"/>
                  </a:lnTo>
                  <a:lnTo>
                    <a:pt x="8528013" y="2105330"/>
                  </a:lnTo>
                  <a:lnTo>
                    <a:pt x="8551616" y="2154533"/>
                  </a:lnTo>
                  <a:lnTo>
                    <a:pt x="8607340" y="2229009"/>
                  </a:lnTo>
                  <a:lnTo>
                    <a:pt x="8630760" y="2278145"/>
                  </a:lnTo>
                  <a:lnTo>
                    <a:pt x="8658504" y="2315340"/>
                  </a:lnTo>
                  <a:lnTo>
                    <a:pt x="8681860" y="2364453"/>
                  </a:lnTo>
                  <a:lnTo>
                    <a:pt x="8760613" y="2487922"/>
                  </a:lnTo>
                  <a:lnTo>
                    <a:pt x="8783982" y="2537040"/>
                  </a:lnTo>
                  <a:lnTo>
                    <a:pt x="8839553" y="2611460"/>
                  </a:lnTo>
                  <a:lnTo>
                    <a:pt x="8863054" y="2660626"/>
                  </a:lnTo>
                  <a:lnTo>
                    <a:pt x="8890985" y="2697889"/>
                  </a:lnTo>
                  <a:lnTo>
                    <a:pt x="8914632" y="2747108"/>
                  </a:lnTo>
                  <a:lnTo>
                    <a:pt x="8970937" y="2821796"/>
                  </a:lnTo>
                  <a:lnTo>
                    <a:pt x="8994892" y="2871128"/>
                  </a:lnTo>
                  <a:lnTo>
                    <a:pt x="9051916" y="2946080"/>
                  </a:lnTo>
                  <a:lnTo>
                    <a:pt x="9076284" y="2995563"/>
                  </a:lnTo>
                  <a:lnTo>
                    <a:pt x="9134239" y="3070855"/>
                  </a:lnTo>
                  <a:lnTo>
                    <a:pt x="9159124" y="3120527"/>
                  </a:lnTo>
                  <a:lnTo>
                    <a:pt x="9308539" y="3310413"/>
                  </a:lnTo>
                  <a:lnTo>
                    <a:pt x="9432580" y="3463972"/>
                  </a:lnTo>
                  <a:lnTo>
                    <a:pt x="9464313" y="3502626"/>
                  </a:lnTo>
                  <a:lnTo>
                    <a:pt x="9597061" y="3659370"/>
                  </a:lnTo>
                  <a:lnTo>
                    <a:pt x="9635338" y="3686895"/>
                  </a:lnTo>
                  <a:lnTo>
                    <a:pt x="9704051" y="3766122"/>
                  </a:lnTo>
                  <a:lnTo>
                    <a:pt x="9743216" y="3793971"/>
                  </a:lnTo>
                  <a:lnTo>
                    <a:pt x="9778316" y="3833857"/>
                  </a:lnTo>
                  <a:lnTo>
                    <a:pt x="9818080" y="3861926"/>
                  </a:lnTo>
                  <a:lnTo>
                    <a:pt x="9853783" y="3902032"/>
                  </a:lnTo>
                  <a:lnTo>
                    <a:pt x="10141254" y="4101851"/>
                  </a:lnTo>
                  <a:close/>
                </a:path>
                <a:path w="11487785" h="4357370">
                  <a:moveTo>
                    <a:pt x="1287706" y="1377087"/>
                  </a:moveTo>
                  <a:lnTo>
                    <a:pt x="1827256" y="1574455"/>
                  </a:lnTo>
                  <a:lnTo>
                    <a:pt x="1919581" y="1581182"/>
                  </a:lnTo>
                  <a:lnTo>
                    <a:pt x="1961432" y="1596491"/>
                  </a:lnTo>
                  <a:lnTo>
                    <a:pt x="2285795" y="1620482"/>
                  </a:lnTo>
                  <a:lnTo>
                    <a:pt x="2336607" y="1612023"/>
                  </a:lnTo>
                  <a:lnTo>
                    <a:pt x="2429579" y="1618986"/>
                  </a:lnTo>
                  <a:lnTo>
                    <a:pt x="2531369" y="1602129"/>
                  </a:lnTo>
                  <a:lnTo>
                    <a:pt x="2577933" y="1605639"/>
                  </a:lnTo>
                  <a:lnTo>
                    <a:pt x="2883879" y="1555278"/>
                  </a:lnTo>
                  <a:lnTo>
                    <a:pt x="2936411" y="1533925"/>
                  </a:lnTo>
                  <a:lnTo>
                    <a:pt x="2984245" y="1524377"/>
                  </a:lnTo>
                  <a:lnTo>
                    <a:pt x="3125852" y="1495039"/>
                  </a:lnTo>
                  <a:lnTo>
                    <a:pt x="3176824" y="1473116"/>
                  </a:lnTo>
                  <a:lnTo>
                    <a:pt x="3269223" y="1452823"/>
                  </a:lnTo>
                  <a:lnTo>
                    <a:pt x="3319398" y="1430608"/>
                  </a:lnTo>
                  <a:lnTo>
                    <a:pt x="3364968" y="1420232"/>
                  </a:lnTo>
                  <a:lnTo>
                    <a:pt x="3414670" y="1397843"/>
                  </a:lnTo>
                  <a:lnTo>
                    <a:pt x="3459789" y="1387302"/>
                  </a:lnTo>
                  <a:lnTo>
                    <a:pt x="3509064" y="1364758"/>
                  </a:lnTo>
                  <a:lnTo>
                    <a:pt x="3553779" y="1354069"/>
                  </a:lnTo>
                  <a:lnTo>
                    <a:pt x="3602673" y="1331385"/>
                  </a:lnTo>
                  <a:lnTo>
                    <a:pt x="3647030" y="1320565"/>
                  </a:lnTo>
                  <a:lnTo>
                    <a:pt x="3695589" y="1297759"/>
                  </a:lnTo>
                  <a:lnTo>
                    <a:pt x="3739635" y="1286824"/>
                  </a:lnTo>
                  <a:lnTo>
                    <a:pt x="3836048" y="1240954"/>
                  </a:lnTo>
                  <a:lnTo>
                    <a:pt x="3879713" y="1229881"/>
                  </a:lnTo>
                  <a:lnTo>
                    <a:pt x="3927637" y="1206843"/>
                  </a:lnTo>
                  <a:lnTo>
                    <a:pt x="3971106" y="1195698"/>
                  </a:lnTo>
                  <a:lnTo>
                    <a:pt x="4066540" y="1149469"/>
                  </a:lnTo>
                  <a:lnTo>
                    <a:pt x="4109801" y="1138248"/>
                  </a:lnTo>
                  <a:lnTo>
                    <a:pt x="4204924" y="1091906"/>
                  </a:lnTo>
                  <a:lnTo>
                    <a:pt x="4386262" y="1023009"/>
                  </a:lnTo>
                  <a:lnTo>
                    <a:pt x="4481388" y="976668"/>
                  </a:lnTo>
                  <a:lnTo>
                    <a:pt x="4524651" y="965448"/>
                  </a:lnTo>
                  <a:lnTo>
                    <a:pt x="4620091" y="919222"/>
                  </a:lnTo>
                  <a:lnTo>
                    <a:pt x="4663564" y="908078"/>
                  </a:lnTo>
                  <a:lnTo>
                    <a:pt x="4759525" y="862043"/>
                  </a:lnTo>
                  <a:lnTo>
                    <a:pt x="4803311" y="851014"/>
                  </a:lnTo>
                  <a:lnTo>
                    <a:pt x="4851587" y="828104"/>
                  </a:lnTo>
                  <a:lnTo>
                    <a:pt x="4895639" y="817172"/>
                  </a:lnTo>
                  <a:lnTo>
                    <a:pt x="4992932" y="771624"/>
                  </a:lnTo>
                  <a:lnTo>
                    <a:pt x="5037471" y="760870"/>
                  </a:lnTo>
                  <a:lnTo>
                    <a:pt x="5086557" y="738257"/>
                  </a:lnTo>
                  <a:lnTo>
                    <a:pt x="5131478" y="727643"/>
                  </a:lnTo>
                  <a:lnTo>
                    <a:pt x="5180970" y="705178"/>
                  </a:lnTo>
                  <a:lnTo>
                    <a:pt x="5271899" y="684348"/>
                  </a:lnTo>
                  <a:lnTo>
                    <a:pt x="5322085" y="662137"/>
                  </a:lnTo>
                  <a:lnTo>
                    <a:pt x="5414507" y="641853"/>
                  </a:lnTo>
                  <a:lnTo>
                    <a:pt x="5465492" y="619934"/>
                  </a:lnTo>
                  <a:lnTo>
                    <a:pt x="5512403" y="610048"/>
                  </a:lnTo>
                  <a:lnTo>
                    <a:pt x="5560244" y="600503"/>
                  </a:lnTo>
                  <a:lnTo>
                    <a:pt x="5612694" y="579120"/>
                  </a:lnTo>
                  <a:lnTo>
                    <a:pt x="5709587" y="560471"/>
                  </a:lnTo>
                  <a:lnTo>
                    <a:pt x="5955844" y="515322"/>
                  </a:lnTo>
                  <a:lnTo>
                    <a:pt x="6001393" y="518461"/>
                  </a:lnTo>
                  <a:lnTo>
                    <a:pt x="6101846" y="501115"/>
                  </a:lnTo>
                  <a:lnTo>
                    <a:pt x="6148017" y="504481"/>
                  </a:lnTo>
                  <a:lnTo>
                    <a:pt x="6198751" y="495994"/>
                  </a:lnTo>
                  <a:lnTo>
                    <a:pt x="6292078" y="503087"/>
                  </a:lnTo>
                  <a:lnTo>
                    <a:pt x="6343390" y="494811"/>
                  </a:lnTo>
                  <a:lnTo>
                    <a:pt x="6580835" y="514053"/>
                  </a:lnTo>
                  <a:lnTo>
                    <a:pt x="6624475" y="530017"/>
                  </a:lnTo>
                  <a:lnTo>
                    <a:pt x="6720965" y="538267"/>
                  </a:lnTo>
                  <a:lnTo>
                    <a:pt x="6765082" y="554405"/>
                  </a:lnTo>
                  <a:lnTo>
                    <a:pt x="6813713" y="558671"/>
                  </a:lnTo>
                  <a:lnTo>
                    <a:pt x="6902689" y="591219"/>
                  </a:lnTo>
                  <a:lnTo>
                    <a:pt x="6951751" y="595643"/>
                  </a:lnTo>
                  <a:lnTo>
                    <a:pt x="5334738" y="4137"/>
                  </a:lnTo>
                  <a:lnTo>
                    <a:pt x="0" y="0"/>
                  </a:lnTo>
                  <a:lnTo>
                    <a:pt x="20679" y="48133"/>
                  </a:lnTo>
                  <a:lnTo>
                    <a:pt x="75013" y="122101"/>
                  </a:lnTo>
                  <a:lnTo>
                    <a:pt x="97827" y="171015"/>
                  </a:lnTo>
                  <a:lnTo>
                    <a:pt x="125026" y="208011"/>
                  </a:lnTo>
                  <a:lnTo>
                    <a:pt x="147894" y="256945"/>
                  </a:lnTo>
                  <a:lnTo>
                    <a:pt x="208580" y="333236"/>
                  </a:lnTo>
                  <a:lnTo>
                    <a:pt x="234682" y="383353"/>
                  </a:lnTo>
                  <a:lnTo>
                    <a:pt x="295847" y="459820"/>
                  </a:lnTo>
                  <a:lnTo>
                    <a:pt x="322184" y="510023"/>
                  </a:lnTo>
                  <a:lnTo>
                    <a:pt x="539164" y="778717"/>
                  </a:lnTo>
                  <a:lnTo>
                    <a:pt x="574810" y="805279"/>
                  </a:lnTo>
                  <a:lnTo>
                    <a:pt x="637580" y="882333"/>
                  </a:lnTo>
                  <a:lnTo>
                    <a:pt x="673429" y="908969"/>
                  </a:lnTo>
                  <a:lnTo>
                    <a:pt x="704980" y="947557"/>
                  </a:lnTo>
                  <a:lnTo>
                    <a:pt x="740958" y="974241"/>
                  </a:lnTo>
                  <a:lnTo>
                    <a:pt x="772637" y="1012875"/>
                  </a:lnTo>
                  <a:lnTo>
                    <a:pt x="844908" y="1066358"/>
                  </a:lnTo>
                  <a:lnTo>
                    <a:pt x="876772" y="1105060"/>
                  </a:lnTo>
                  <a:lnTo>
                    <a:pt x="1058779" y="1239253"/>
                  </a:lnTo>
                  <a:lnTo>
                    <a:pt x="1099712" y="1254226"/>
                  </a:lnTo>
                  <a:lnTo>
                    <a:pt x="1209738" y="1335043"/>
                  </a:lnTo>
                  <a:lnTo>
                    <a:pt x="1250879" y="1350093"/>
                  </a:lnTo>
                  <a:lnTo>
                    <a:pt x="1287706" y="1377087"/>
                  </a:lnTo>
                  <a:close/>
                </a:path>
                <a:path w="11487785" h="4357370">
                  <a:moveTo>
                    <a:pt x="10228583" y="4147319"/>
                  </a:moveTo>
                  <a:lnTo>
                    <a:pt x="10686702" y="4314899"/>
                  </a:lnTo>
                  <a:lnTo>
                    <a:pt x="10736294" y="4319517"/>
                  </a:lnTo>
                  <a:lnTo>
                    <a:pt x="10187060" y="4118607"/>
                  </a:lnTo>
                  <a:lnTo>
                    <a:pt x="10228583" y="4147319"/>
                  </a:lnTo>
                  <a:close/>
                </a:path>
                <a:path w="11487785" h="4357370">
                  <a:moveTo>
                    <a:pt x="10316136" y="4192869"/>
                  </a:moveTo>
                  <a:lnTo>
                    <a:pt x="10591378" y="4293553"/>
                  </a:lnTo>
                  <a:lnTo>
                    <a:pt x="10641298" y="4298290"/>
                  </a:lnTo>
                  <a:lnTo>
                    <a:pt x="10274525" y="4164124"/>
                  </a:lnTo>
                  <a:lnTo>
                    <a:pt x="10316136" y="4192869"/>
                  </a:lnTo>
                  <a:close/>
                </a:path>
                <a:path w="11487785" h="4357370">
                  <a:moveTo>
                    <a:pt x="1407204" y="1434322"/>
                  </a:moveTo>
                  <a:lnTo>
                    <a:pt x="1697765" y="1540610"/>
                  </a:lnTo>
                  <a:lnTo>
                    <a:pt x="1743800" y="1543927"/>
                  </a:lnTo>
                  <a:lnTo>
                    <a:pt x="1370233" y="1407275"/>
                  </a:lnTo>
                  <a:lnTo>
                    <a:pt x="1407204" y="1434322"/>
                  </a:lnTo>
                  <a:close/>
                </a:path>
              </a:pathLst>
            </a:custGeom>
            <a:solidFill>
              <a:srgbClr val="F9F6E1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749920" y="1525308"/>
              <a:ext cx="12788265" cy="1226185"/>
            </a:xfrm>
            <a:custGeom>
              <a:avLst/>
              <a:gdLst/>
              <a:ahLst/>
              <a:cxnLst/>
              <a:rect l="l" t="t" r="r" b="b"/>
              <a:pathLst>
                <a:path w="12788265" h="1226185">
                  <a:moveTo>
                    <a:pt x="609538" y="0"/>
                  </a:moveTo>
                  <a:lnTo>
                    <a:pt x="12178475" y="0"/>
                  </a:lnTo>
                  <a:lnTo>
                    <a:pt x="12226119" y="1830"/>
                  </a:lnTo>
                  <a:lnTo>
                    <a:pt x="12272761" y="7241"/>
                  </a:lnTo>
                  <a:lnTo>
                    <a:pt x="12318263" y="16094"/>
                  </a:lnTo>
                  <a:lnTo>
                    <a:pt x="12362490" y="28255"/>
                  </a:lnTo>
                  <a:lnTo>
                    <a:pt x="12405306" y="43586"/>
                  </a:lnTo>
                  <a:lnTo>
                    <a:pt x="12446577" y="61954"/>
                  </a:lnTo>
                  <a:lnTo>
                    <a:pt x="12486166" y="83221"/>
                  </a:lnTo>
                  <a:lnTo>
                    <a:pt x="12523939" y="107253"/>
                  </a:lnTo>
                  <a:lnTo>
                    <a:pt x="12559759" y="133914"/>
                  </a:lnTo>
                  <a:lnTo>
                    <a:pt x="12593492" y="163067"/>
                  </a:lnTo>
                  <a:lnTo>
                    <a:pt x="12625001" y="194578"/>
                  </a:lnTo>
                  <a:lnTo>
                    <a:pt x="12654153" y="228311"/>
                  </a:lnTo>
                  <a:lnTo>
                    <a:pt x="12680810" y="264131"/>
                  </a:lnTo>
                  <a:lnTo>
                    <a:pt x="12704839" y="301901"/>
                  </a:lnTo>
                  <a:lnTo>
                    <a:pt x="12726103" y="341487"/>
                  </a:lnTo>
                  <a:lnTo>
                    <a:pt x="12744467" y="382752"/>
                  </a:lnTo>
                  <a:lnTo>
                    <a:pt x="12759796" y="425562"/>
                  </a:lnTo>
                  <a:lnTo>
                    <a:pt x="12771955" y="469781"/>
                  </a:lnTo>
                  <a:lnTo>
                    <a:pt x="12780807" y="515274"/>
                  </a:lnTo>
                  <a:lnTo>
                    <a:pt x="12786218" y="561904"/>
                  </a:lnTo>
                  <a:lnTo>
                    <a:pt x="12788051" y="609538"/>
                  </a:lnTo>
                  <a:lnTo>
                    <a:pt x="12788051" y="616507"/>
                  </a:lnTo>
                  <a:lnTo>
                    <a:pt x="12786218" y="664140"/>
                  </a:lnTo>
                  <a:lnTo>
                    <a:pt x="12780807" y="710771"/>
                  </a:lnTo>
                  <a:lnTo>
                    <a:pt x="12771955" y="756264"/>
                  </a:lnTo>
                  <a:lnTo>
                    <a:pt x="12759797" y="800483"/>
                  </a:lnTo>
                  <a:lnTo>
                    <a:pt x="12744468" y="843293"/>
                  </a:lnTo>
                  <a:lnTo>
                    <a:pt x="12726103" y="884559"/>
                  </a:lnTo>
                  <a:lnTo>
                    <a:pt x="12704839" y="924145"/>
                  </a:lnTo>
                  <a:lnTo>
                    <a:pt x="12680811" y="961916"/>
                  </a:lnTo>
                  <a:lnTo>
                    <a:pt x="12654153" y="997735"/>
                  </a:lnTo>
                  <a:lnTo>
                    <a:pt x="12625001" y="1031468"/>
                  </a:lnTo>
                  <a:lnTo>
                    <a:pt x="12593491" y="1062979"/>
                  </a:lnTo>
                  <a:lnTo>
                    <a:pt x="12559759" y="1092133"/>
                  </a:lnTo>
                  <a:lnTo>
                    <a:pt x="12523938" y="1118793"/>
                  </a:lnTo>
                  <a:lnTo>
                    <a:pt x="12486166" y="1142825"/>
                  </a:lnTo>
                  <a:lnTo>
                    <a:pt x="12446576" y="1164092"/>
                  </a:lnTo>
                  <a:lnTo>
                    <a:pt x="12405305" y="1182459"/>
                  </a:lnTo>
                  <a:lnTo>
                    <a:pt x="12362489" y="1197791"/>
                  </a:lnTo>
                  <a:lnTo>
                    <a:pt x="12318262" y="1209951"/>
                  </a:lnTo>
                  <a:lnTo>
                    <a:pt x="12272760" y="1218803"/>
                  </a:lnTo>
                  <a:lnTo>
                    <a:pt x="12226119" y="1224213"/>
                  </a:lnTo>
                  <a:lnTo>
                    <a:pt x="12178475" y="1226046"/>
                  </a:lnTo>
                  <a:lnTo>
                    <a:pt x="609538" y="1226046"/>
                  </a:lnTo>
                  <a:lnTo>
                    <a:pt x="561903" y="1224213"/>
                  </a:lnTo>
                  <a:lnTo>
                    <a:pt x="515271" y="1218803"/>
                  </a:lnTo>
                  <a:lnTo>
                    <a:pt x="469776" y="1209950"/>
                  </a:lnTo>
                  <a:lnTo>
                    <a:pt x="425556" y="1197791"/>
                  </a:lnTo>
                  <a:lnTo>
                    <a:pt x="382745" y="1182460"/>
                  </a:lnTo>
                  <a:lnTo>
                    <a:pt x="341478" y="1164094"/>
                  </a:lnTo>
                  <a:lnTo>
                    <a:pt x="301892" y="1142829"/>
                  </a:lnTo>
                  <a:lnTo>
                    <a:pt x="264122" y="1118798"/>
                  </a:lnTo>
                  <a:lnTo>
                    <a:pt x="228303" y="1092139"/>
                  </a:lnTo>
                  <a:lnTo>
                    <a:pt x="194571" y="1062987"/>
                  </a:lnTo>
                  <a:lnTo>
                    <a:pt x="163061" y="1031477"/>
                  </a:lnTo>
                  <a:lnTo>
                    <a:pt x="133909" y="997744"/>
                  </a:lnTo>
                  <a:lnTo>
                    <a:pt x="107250" y="961925"/>
                  </a:lnTo>
                  <a:lnTo>
                    <a:pt x="83220" y="924155"/>
                  </a:lnTo>
                  <a:lnTo>
                    <a:pt x="61954" y="884568"/>
                  </a:lnTo>
                  <a:lnTo>
                    <a:pt x="43588" y="843302"/>
                  </a:lnTo>
                  <a:lnTo>
                    <a:pt x="28258" y="800490"/>
                  </a:lnTo>
                  <a:lnTo>
                    <a:pt x="16098" y="756270"/>
                  </a:lnTo>
                  <a:lnTo>
                    <a:pt x="7245" y="710775"/>
                  </a:lnTo>
                  <a:lnTo>
                    <a:pt x="1833" y="664143"/>
                  </a:lnTo>
                  <a:lnTo>
                    <a:pt x="0" y="616508"/>
                  </a:lnTo>
                  <a:lnTo>
                    <a:pt x="0" y="609538"/>
                  </a:lnTo>
                  <a:lnTo>
                    <a:pt x="1833" y="561903"/>
                  </a:lnTo>
                  <a:lnTo>
                    <a:pt x="7244" y="515271"/>
                  </a:lnTo>
                  <a:lnTo>
                    <a:pt x="16098" y="469777"/>
                  </a:lnTo>
                  <a:lnTo>
                    <a:pt x="28257" y="425556"/>
                  </a:lnTo>
                  <a:lnTo>
                    <a:pt x="43587" y="382745"/>
                  </a:lnTo>
                  <a:lnTo>
                    <a:pt x="61953" y="341479"/>
                  </a:lnTo>
                  <a:lnTo>
                    <a:pt x="83219" y="301892"/>
                  </a:lnTo>
                  <a:lnTo>
                    <a:pt x="107249" y="264122"/>
                  </a:lnTo>
                  <a:lnTo>
                    <a:pt x="133907" y="228302"/>
                  </a:lnTo>
                  <a:lnTo>
                    <a:pt x="163060" y="194570"/>
                  </a:lnTo>
                  <a:lnTo>
                    <a:pt x="194569" y="163060"/>
                  </a:lnTo>
                  <a:lnTo>
                    <a:pt x="228302" y="133907"/>
                  </a:lnTo>
                  <a:lnTo>
                    <a:pt x="264121" y="107248"/>
                  </a:lnTo>
                  <a:lnTo>
                    <a:pt x="301891" y="83218"/>
                  </a:lnTo>
                  <a:lnTo>
                    <a:pt x="341478" y="61952"/>
                  </a:lnTo>
                  <a:lnTo>
                    <a:pt x="382744" y="43586"/>
                  </a:lnTo>
                  <a:lnTo>
                    <a:pt x="425555" y="28256"/>
                  </a:lnTo>
                  <a:lnTo>
                    <a:pt x="469776" y="16097"/>
                  </a:lnTo>
                  <a:lnTo>
                    <a:pt x="515270" y="7244"/>
                  </a:lnTo>
                  <a:lnTo>
                    <a:pt x="561903" y="1833"/>
                  </a:lnTo>
                  <a:lnTo>
                    <a:pt x="609538" y="0"/>
                  </a:lnTo>
                </a:path>
              </a:pathLst>
            </a:custGeom>
            <a:ln w="114300">
              <a:solidFill>
                <a:srgbClr val="83A1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992897" y="3328934"/>
              <a:ext cx="6965950" cy="2078989"/>
            </a:xfrm>
            <a:custGeom>
              <a:avLst/>
              <a:gdLst/>
              <a:ahLst/>
              <a:cxnLst/>
              <a:rect l="l" t="t" r="r" b="b"/>
              <a:pathLst>
                <a:path w="6965950" h="2078989">
                  <a:moveTo>
                    <a:pt x="6727453" y="2078888"/>
                  </a:moveTo>
                  <a:lnTo>
                    <a:pt x="238140" y="2078888"/>
                  </a:lnTo>
                  <a:lnTo>
                    <a:pt x="191463" y="2074271"/>
                  </a:lnTo>
                  <a:lnTo>
                    <a:pt x="147001" y="2060764"/>
                  </a:lnTo>
                  <a:lnTo>
                    <a:pt x="106008" y="2038884"/>
                  </a:lnTo>
                  <a:lnTo>
                    <a:pt x="69738" y="2009150"/>
                  </a:lnTo>
                  <a:lnTo>
                    <a:pt x="40003" y="1972885"/>
                  </a:lnTo>
                  <a:lnTo>
                    <a:pt x="18124" y="1931902"/>
                  </a:lnTo>
                  <a:lnTo>
                    <a:pt x="4617" y="1887450"/>
                  </a:lnTo>
                  <a:lnTo>
                    <a:pt x="0" y="1840778"/>
                  </a:lnTo>
                  <a:lnTo>
                    <a:pt x="0" y="238140"/>
                  </a:lnTo>
                  <a:lnTo>
                    <a:pt x="4617" y="191467"/>
                  </a:lnTo>
                  <a:lnTo>
                    <a:pt x="18124" y="147012"/>
                  </a:lnTo>
                  <a:lnTo>
                    <a:pt x="40003" y="106020"/>
                  </a:lnTo>
                  <a:lnTo>
                    <a:pt x="69738" y="69738"/>
                  </a:lnTo>
                  <a:lnTo>
                    <a:pt x="106008" y="40003"/>
                  </a:lnTo>
                  <a:lnTo>
                    <a:pt x="147001" y="18124"/>
                  </a:lnTo>
                  <a:lnTo>
                    <a:pt x="191463" y="4617"/>
                  </a:lnTo>
                  <a:lnTo>
                    <a:pt x="238140" y="0"/>
                  </a:lnTo>
                  <a:lnTo>
                    <a:pt x="6727453" y="0"/>
                  </a:lnTo>
                  <a:lnTo>
                    <a:pt x="6774130" y="4617"/>
                  </a:lnTo>
                  <a:lnTo>
                    <a:pt x="6818592" y="18124"/>
                  </a:lnTo>
                  <a:lnTo>
                    <a:pt x="6859585" y="40003"/>
                  </a:lnTo>
                  <a:lnTo>
                    <a:pt x="6895855" y="69738"/>
                  </a:lnTo>
                  <a:lnTo>
                    <a:pt x="6925590" y="106020"/>
                  </a:lnTo>
                  <a:lnTo>
                    <a:pt x="6947469" y="147012"/>
                  </a:lnTo>
                  <a:lnTo>
                    <a:pt x="6960976" y="191467"/>
                  </a:lnTo>
                  <a:lnTo>
                    <a:pt x="6965593" y="238140"/>
                  </a:lnTo>
                  <a:lnTo>
                    <a:pt x="6965593" y="1840778"/>
                  </a:lnTo>
                  <a:lnTo>
                    <a:pt x="6960976" y="1887450"/>
                  </a:lnTo>
                  <a:lnTo>
                    <a:pt x="6947469" y="1931902"/>
                  </a:lnTo>
                  <a:lnTo>
                    <a:pt x="6925590" y="1972885"/>
                  </a:lnTo>
                  <a:lnTo>
                    <a:pt x="6895855" y="2009150"/>
                  </a:lnTo>
                  <a:lnTo>
                    <a:pt x="6859585" y="2038884"/>
                  </a:lnTo>
                  <a:lnTo>
                    <a:pt x="6818592" y="2060764"/>
                  </a:lnTo>
                  <a:lnTo>
                    <a:pt x="6774130" y="2074271"/>
                  </a:lnTo>
                  <a:lnTo>
                    <a:pt x="6727453" y="2078888"/>
                  </a:lnTo>
                  <a:close/>
                </a:path>
              </a:pathLst>
            </a:custGeom>
            <a:solidFill>
              <a:srgbClr val="F18B8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096" y="6171719"/>
            <a:ext cx="2658879" cy="411528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77878" y="5958726"/>
            <a:ext cx="2526518" cy="4328272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638" y="-11587"/>
            <a:ext cx="1956234" cy="1807426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16963124" y="567527"/>
            <a:ext cx="1325245" cy="890905"/>
            <a:chOff x="16963124" y="567527"/>
            <a:chExt cx="1325245" cy="890905"/>
          </a:xfrm>
        </p:grpSpPr>
        <p:sp>
          <p:nvSpPr>
            <p:cNvPr id="32" name="object 32" descr=""/>
            <p:cNvSpPr/>
            <p:nvPr/>
          </p:nvSpPr>
          <p:spPr>
            <a:xfrm>
              <a:off x="16963124" y="567527"/>
              <a:ext cx="1325245" cy="494030"/>
            </a:xfrm>
            <a:custGeom>
              <a:avLst/>
              <a:gdLst/>
              <a:ahLst/>
              <a:cxnLst/>
              <a:rect l="l" t="t" r="r" b="b"/>
              <a:pathLst>
                <a:path w="1325244" h="494030">
                  <a:moveTo>
                    <a:pt x="507900" y="493641"/>
                  </a:moveTo>
                  <a:lnTo>
                    <a:pt x="478005" y="477916"/>
                  </a:lnTo>
                  <a:lnTo>
                    <a:pt x="452390" y="440745"/>
                  </a:lnTo>
                  <a:lnTo>
                    <a:pt x="427684" y="390815"/>
                  </a:lnTo>
                  <a:lnTo>
                    <a:pt x="401677" y="341696"/>
                  </a:lnTo>
                  <a:lnTo>
                    <a:pt x="373645" y="293816"/>
                  </a:lnTo>
                  <a:lnTo>
                    <a:pt x="342861" y="247606"/>
                  </a:lnTo>
                  <a:lnTo>
                    <a:pt x="308603" y="203493"/>
                  </a:lnTo>
                  <a:lnTo>
                    <a:pt x="300042" y="194185"/>
                  </a:lnTo>
                  <a:lnTo>
                    <a:pt x="293899" y="187546"/>
                  </a:lnTo>
                  <a:lnTo>
                    <a:pt x="262336" y="214743"/>
                  </a:lnTo>
                  <a:lnTo>
                    <a:pt x="231692" y="241920"/>
                  </a:lnTo>
                  <a:lnTo>
                    <a:pt x="190294" y="280310"/>
                  </a:lnTo>
                  <a:lnTo>
                    <a:pt x="107699" y="357308"/>
                  </a:lnTo>
                  <a:lnTo>
                    <a:pt x="61105" y="400543"/>
                  </a:lnTo>
                  <a:lnTo>
                    <a:pt x="55530" y="405200"/>
                  </a:lnTo>
                  <a:lnTo>
                    <a:pt x="49701" y="408868"/>
                  </a:lnTo>
                  <a:lnTo>
                    <a:pt x="43722" y="410718"/>
                  </a:lnTo>
                  <a:lnTo>
                    <a:pt x="33795" y="411430"/>
                  </a:lnTo>
                  <a:lnTo>
                    <a:pt x="23445" y="411123"/>
                  </a:lnTo>
                  <a:lnTo>
                    <a:pt x="0" y="377806"/>
                  </a:lnTo>
                  <a:lnTo>
                    <a:pt x="2274" y="369234"/>
                  </a:lnTo>
                  <a:lnTo>
                    <a:pt x="30604" y="328997"/>
                  </a:lnTo>
                  <a:lnTo>
                    <a:pt x="76197" y="279896"/>
                  </a:lnTo>
                  <a:lnTo>
                    <a:pt x="110778" y="243084"/>
                  </a:lnTo>
                  <a:lnTo>
                    <a:pt x="145440" y="206349"/>
                  </a:lnTo>
                  <a:lnTo>
                    <a:pt x="180204" y="169710"/>
                  </a:lnTo>
                  <a:lnTo>
                    <a:pt x="215088" y="133187"/>
                  </a:lnTo>
                  <a:lnTo>
                    <a:pt x="250112" y="96799"/>
                  </a:lnTo>
                  <a:lnTo>
                    <a:pt x="308617" y="67398"/>
                  </a:lnTo>
                  <a:lnTo>
                    <a:pt x="336329" y="77555"/>
                  </a:lnTo>
                  <a:lnTo>
                    <a:pt x="397006" y="148193"/>
                  </a:lnTo>
                  <a:lnTo>
                    <a:pt x="430759" y="192401"/>
                  </a:lnTo>
                  <a:lnTo>
                    <a:pt x="464303" y="236763"/>
                  </a:lnTo>
                  <a:lnTo>
                    <a:pt x="497498" y="281381"/>
                  </a:lnTo>
                  <a:lnTo>
                    <a:pt x="521691" y="324447"/>
                  </a:lnTo>
                  <a:lnTo>
                    <a:pt x="530438" y="341304"/>
                  </a:lnTo>
                  <a:lnTo>
                    <a:pt x="593210" y="267360"/>
                  </a:lnTo>
                  <a:lnTo>
                    <a:pt x="643895" y="208010"/>
                  </a:lnTo>
                  <a:lnTo>
                    <a:pt x="674189" y="172368"/>
                  </a:lnTo>
                  <a:lnTo>
                    <a:pt x="704594" y="136827"/>
                  </a:lnTo>
                  <a:lnTo>
                    <a:pt x="735293" y="101552"/>
                  </a:lnTo>
                  <a:lnTo>
                    <a:pt x="766466" y="66710"/>
                  </a:lnTo>
                  <a:lnTo>
                    <a:pt x="797564" y="42669"/>
                  </a:lnTo>
                  <a:lnTo>
                    <a:pt x="828060" y="37934"/>
                  </a:lnTo>
                  <a:lnTo>
                    <a:pt x="856332" y="51890"/>
                  </a:lnTo>
                  <a:lnTo>
                    <a:pt x="880759" y="83925"/>
                  </a:lnTo>
                  <a:lnTo>
                    <a:pt x="1009801" y="323676"/>
                  </a:lnTo>
                  <a:lnTo>
                    <a:pt x="1029112" y="296901"/>
                  </a:lnTo>
                  <a:lnTo>
                    <a:pt x="1066458" y="245365"/>
                  </a:lnTo>
                  <a:lnTo>
                    <a:pt x="1119023" y="181310"/>
                  </a:lnTo>
                  <a:lnTo>
                    <a:pt x="1152470" y="141879"/>
                  </a:lnTo>
                  <a:lnTo>
                    <a:pt x="1186205" y="102694"/>
                  </a:lnTo>
                  <a:lnTo>
                    <a:pt x="1220272" y="63805"/>
                  </a:lnTo>
                  <a:lnTo>
                    <a:pt x="1254717" y="25261"/>
                  </a:lnTo>
                  <a:lnTo>
                    <a:pt x="1309698" y="0"/>
                  </a:lnTo>
                  <a:lnTo>
                    <a:pt x="1324877" y="6209"/>
                  </a:lnTo>
                  <a:lnTo>
                    <a:pt x="1324877" y="210436"/>
                  </a:lnTo>
                  <a:lnTo>
                    <a:pt x="1298136" y="161767"/>
                  </a:lnTo>
                  <a:lnTo>
                    <a:pt x="1295398" y="159365"/>
                  </a:lnTo>
                  <a:lnTo>
                    <a:pt x="1288315" y="150826"/>
                  </a:lnTo>
                  <a:lnTo>
                    <a:pt x="1257672" y="189319"/>
                  </a:lnTo>
                  <a:lnTo>
                    <a:pt x="1227738" y="226787"/>
                  </a:lnTo>
                  <a:lnTo>
                    <a:pt x="1198545" y="263776"/>
                  </a:lnTo>
                  <a:lnTo>
                    <a:pt x="1170126" y="300828"/>
                  </a:lnTo>
                  <a:lnTo>
                    <a:pt x="1141978" y="339041"/>
                  </a:lnTo>
                  <a:lnTo>
                    <a:pt x="1114349" y="377644"/>
                  </a:lnTo>
                  <a:lnTo>
                    <a:pt x="1086898" y="416382"/>
                  </a:lnTo>
                  <a:lnTo>
                    <a:pt x="1059283" y="454998"/>
                  </a:lnTo>
                  <a:lnTo>
                    <a:pt x="1045634" y="471264"/>
                  </a:lnTo>
                  <a:lnTo>
                    <a:pt x="1029822" y="483859"/>
                  </a:lnTo>
                  <a:lnTo>
                    <a:pt x="1011418" y="491238"/>
                  </a:lnTo>
                  <a:lnTo>
                    <a:pt x="989995" y="491854"/>
                  </a:lnTo>
                  <a:lnTo>
                    <a:pt x="969989" y="485347"/>
                  </a:lnTo>
                  <a:lnTo>
                    <a:pt x="954648" y="473282"/>
                  </a:lnTo>
                  <a:lnTo>
                    <a:pt x="942619" y="457125"/>
                  </a:lnTo>
                  <a:lnTo>
                    <a:pt x="932551" y="438339"/>
                  </a:lnTo>
                  <a:lnTo>
                    <a:pt x="908499" y="389411"/>
                  </a:lnTo>
                  <a:lnTo>
                    <a:pt x="883976" y="340343"/>
                  </a:lnTo>
                  <a:lnTo>
                    <a:pt x="807325" y="188742"/>
                  </a:lnTo>
                  <a:lnTo>
                    <a:pt x="760182" y="243197"/>
                  </a:lnTo>
                  <a:lnTo>
                    <a:pt x="745674" y="260150"/>
                  </a:lnTo>
                  <a:lnTo>
                    <a:pt x="711973" y="300098"/>
                  </a:lnTo>
                  <a:lnTo>
                    <a:pt x="678415" y="340173"/>
                  </a:lnTo>
                  <a:lnTo>
                    <a:pt x="644755" y="380156"/>
                  </a:lnTo>
                  <a:lnTo>
                    <a:pt x="610752" y="419830"/>
                  </a:lnTo>
                  <a:lnTo>
                    <a:pt x="576163" y="458977"/>
                  </a:lnTo>
                  <a:lnTo>
                    <a:pt x="540982" y="487477"/>
                  </a:lnTo>
                  <a:lnTo>
                    <a:pt x="507900" y="493641"/>
                  </a:lnTo>
                  <a:close/>
                </a:path>
              </a:pathLst>
            </a:custGeom>
            <a:solidFill>
              <a:srgbClr val="F5D5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6995786" y="1055836"/>
              <a:ext cx="1292225" cy="402590"/>
            </a:xfrm>
            <a:custGeom>
              <a:avLst/>
              <a:gdLst/>
              <a:ahLst/>
              <a:cxnLst/>
              <a:rect l="l" t="t" r="r" b="b"/>
              <a:pathLst>
                <a:path w="1292225" h="402590">
                  <a:moveTo>
                    <a:pt x="943639" y="402000"/>
                  </a:moveTo>
                  <a:lnTo>
                    <a:pt x="911168" y="390208"/>
                  </a:lnTo>
                  <a:lnTo>
                    <a:pt x="880765" y="360491"/>
                  </a:lnTo>
                  <a:lnTo>
                    <a:pt x="846921" y="315391"/>
                  </a:lnTo>
                  <a:lnTo>
                    <a:pt x="745647" y="179889"/>
                  </a:lnTo>
                  <a:lnTo>
                    <a:pt x="741471" y="174659"/>
                  </a:lnTo>
                  <a:lnTo>
                    <a:pt x="736953" y="169472"/>
                  </a:lnTo>
                  <a:lnTo>
                    <a:pt x="726986" y="158328"/>
                  </a:lnTo>
                  <a:lnTo>
                    <a:pt x="650453" y="234908"/>
                  </a:lnTo>
                  <a:lnTo>
                    <a:pt x="612696" y="272546"/>
                  </a:lnTo>
                  <a:lnTo>
                    <a:pt x="574946" y="309855"/>
                  </a:lnTo>
                  <a:lnTo>
                    <a:pt x="538032" y="342903"/>
                  </a:lnTo>
                  <a:lnTo>
                    <a:pt x="494427" y="369592"/>
                  </a:lnTo>
                  <a:lnTo>
                    <a:pt x="465437" y="371814"/>
                  </a:lnTo>
                  <a:lnTo>
                    <a:pt x="438647" y="359922"/>
                  </a:lnTo>
                  <a:lnTo>
                    <a:pt x="414621" y="334077"/>
                  </a:lnTo>
                  <a:lnTo>
                    <a:pt x="398418" y="310155"/>
                  </a:lnTo>
                  <a:lnTo>
                    <a:pt x="366319" y="262102"/>
                  </a:lnTo>
                  <a:lnTo>
                    <a:pt x="350101" y="238191"/>
                  </a:lnTo>
                  <a:lnTo>
                    <a:pt x="331920" y="212276"/>
                  </a:lnTo>
                  <a:lnTo>
                    <a:pt x="313525" y="186503"/>
                  </a:lnTo>
                  <a:lnTo>
                    <a:pt x="295397" y="160565"/>
                  </a:lnTo>
                  <a:lnTo>
                    <a:pt x="278016" y="134156"/>
                  </a:lnTo>
                  <a:lnTo>
                    <a:pt x="267629" y="121387"/>
                  </a:lnTo>
                  <a:lnTo>
                    <a:pt x="257209" y="116514"/>
                  </a:lnTo>
                  <a:lnTo>
                    <a:pt x="245854" y="118873"/>
                  </a:lnTo>
                  <a:lnTo>
                    <a:pt x="232663" y="127797"/>
                  </a:lnTo>
                  <a:lnTo>
                    <a:pt x="198134" y="156158"/>
                  </a:lnTo>
                  <a:lnTo>
                    <a:pt x="163299" y="184151"/>
                  </a:lnTo>
                  <a:lnTo>
                    <a:pt x="128233" y="211860"/>
                  </a:lnTo>
                  <a:lnTo>
                    <a:pt x="93012" y="239369"/>
                  </a:lnTo>
                  <a:lnTo>
                    <a:pt x="48728" y="267061"/>
                  </a:lnTo>
                  <a:lnTo>
                    <a:pt x="26731" y="273691"/>
                  </a:lnTo>
                  <a:lnTo>
                    <a:pt x="16647" y="270354"/>
                  </a:lnTo>
                  <a:lnTo>
                    <a:pt x="7453" y="261496"/>
                  </a:lnTo>
                  <a:lnTo>
                    <a:pt x="1321" y="249813"/>
                  </a:lnTo>
                  <a:lnTo>
                    <a:pt x="0" y="238384"/>
                  </a:lnTo>
                  <a:lnTo>
                    <a:pt x="3354" y="227364"/>
                  </a:lnTo>
                  <a:lnTo>
                    <a:pt x="64898" y="163240"/>
                  </a:lnTo>
                  <a:lnTo>
                    <a:pt x="119260" y="110322"/>
                  </a:lnTo>
                  <a:lnTo>
                    <a:pt x="166142" y="67839"/>
                  </a:lnTo>
                  <a:lnTo>
                    <a:pt x="189916" y="46948"/>
                  </a:lnTo>
                  <a:lnTo>
                    <a:pt x="213580" y="25939"/>
                  </a:lnTo>
                  <a:lnTo>
                    <a:pt x="241208" y="6585"/>
                  </a:lnTo>
                  <a:lnTo>
                    <a:pt x="267717" y="0"/>
                  </a:lnTo>
                  <a:lnTo>
                    <a:pt x="293498" y="6998"/>
                  </a:lnTo>
                  <a:lnTo>
                    <a:pt x="350047" y="64687"/>
                  </a:lnTo>
                  <a:lnTo>
                    <a:pt x="380404" y="101635"/>
                  </a:lnTo>
                  <a:lnTo>
                    <a:pt x="410314" y="138977"/>
                  </a:lnTo>
                  <a:lnTo>
                    <a:pt x="440076" y="176449"/>
                  </a:lnTo>
                  <a:lnTo>
                    <a:pt x="469988" y="213791"/>
                  </a:lnTo>
                  <a:lnTo>
                    <a:pt x="490264" y="238228"/>
                  </a:lnTo>
                  <a:lnTo>
                    <a:pt x="630838" y="99498"/>
                  </a:lnTo>
                  <a:lnTo>
                    <a:pt x="675826" y="54743"/>
                  </a:lnTo>
                  <a:lnTo>
                    <a:pt x="705218" y="32377"/>
                  </a:lnTo>
                  <a:lnTo>
                    <a:pt x="761408" y="32791"/>
                  </a:lnTo>
                  <a:lnTo>
                    <a:pt x="823496" y="97942"/>
                  </a:lnTo>
                  <a:lnTo>
                    <a:pt x="856797" y="139966"/>
                  </a:lnTo>
                  <a:lnTo>
                    <a:pt x="889636" y="182388"/>
                  </a:lnTo>
                  <a:lnTo>
                    <a:pt x="937999" y="244527"/>
                  </a:lnTo>
                  <a:lnTo>
                    <a:pt x="955489" y="267169"/>
                  </a:lnTo>
                  <a:lnTo>
                    <a:pt x="998300" y="222214"/>
                  </a:lnTo>
                  <a:lnTo>
                    <a:pt x="1034846" y="183055"/>
                  </a:lnTo>
                  <a:lnTo>
                    <a:pt x="1071284" y="143787"/>
                  </a:lnTo>
                  <a:lnTo>
                    <a:pt x="1108103" y="104908"/>
                  </a:lnTo>
                  <a:lnTo>
                    <a:pt x="1145791" y="66920"/>
                  </a:lnTo>
                  <a:lnTo>
                    <a:pt x="1174508" y="47263"/>
                  </a:lnTo>
                  <a:lnTo>
                    <a:pt x="1202601" y="43920"/>
                  </a:lnTo>
                  <a:lnTo>
                    <a:pt x="1229167" y="56185"/>
                  </a:lnTo>
                  <a:lnTo>
                    <a:pt x="1253305" y="83354"/>
                  </a:lnTo>
                  <a:lnTo>
                    <a:pt x="1292215" y="142354"/>
                  </a:lnTo>
                  <a:lnTo>
                    <a:pt x="1292215" y="347590"/>
                  </a:lnTo>
                  <a:lnTo>
                    <a:pt x="1284904" y="337681"/>
                  </a:lnTo>
                  <a:lnTo>
                    <a:pt x="1253706" y="292409"/>
                  </a:lnTo>
                  <a:lnTo>
                    <a:pt x="1223109" y="246671"/>
                  </a:lnTo>
                  <a:lnTo>
                    <a:pt x="1189260" y="196644"/>
                  </a:lnTo>
                  <a:lnTo>
                    <a:pt x="1185548" y="192662"/>
                  </a:lnTo>
                  <a:lnTo>
                    <a:pt x="1179064" y="184675"/>
                  </a:lnTo>
                  <a:lnTo>
                    <a:pt x="1108985" y="262712"/>
                  </a:lnTo>
                  <a:lnTo>
                    <a:pt x="1084741" y="289951"/>
                  </a:lnTo>
                  <a:lnTo>
                    <a:pt x="1060569" y="317259"/>
                  </a:lnTo>
                  <a:lnTo>
                    <a:pt x="1036117" y="344293"/>
                  </a:lnTo>
                  <a:lnTo>
                    <a:pt x="1011035" y="370708"/>
                  </a:lnTo>
                  <a:lnTo>
                    <a:pt x="977240" y="395591"/>
                  </a:lnTo>
                  <a:lnTo>
                    <a:pt x="943639" y="402000"/>
                  </a:lnTo>
                  <a:close/>
                </a:path>
              </a:pathLst>
            </a:custGeom>
            <a:solidFill>
              <a:srgbClr val="EDAA9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1311668" y="3323206"/>
            <a:ext cx="8440420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500" spc="175" i="1">
                <a:latin typeface="Calibri"/>
                <a:cs typeface="Calibri"/>
              </a:rPr>
              <a:t>Получение</a:t>
            </a:r>
            <a:r>
              <a:rPr dirty="0" sz="3500" spc="805" i="1">
                <a:latin typeface="Calibri"/>
                <a:cs typeface="Calibri"/>
              </a:rPr>
              <a:t>   </a:t>
            </a:r>
            <a:r>
              <a:rPr dirty="0" sz="3500" spc="165" i="1">
                <a:latin typeface="Calibri"/>
                <a:cs typeface="Calibri"/>
              </a:rPr>
              <a:t>поддержки</a:t>
            </a:r>
            <a:r>
              <a:rPr dirty="0" sz="3500" spc="805" i="1">
                <a:latin typeface="Calibri"/>
                <a:cs typeface="Calibri"/>
              </a:rPr>
              <a:t>   </a:t>
            </a:r>
            <a:r>
              <a:rPr dirty="0" sz="3500" spc="229" i="1">
                <a:latin typeface="Calibri"/>
                <a:cs typeface="Calibri"/>
              </a:rPr>
              <a:t>от</a:t>
            </a:r>
            <a:r>
              <a:rPr dirty="0" sz="3500" spc="810" i="1">
                <a:latin typeface="Calibri"/>
                <a:cs typeface="Calibri"/>
              </a:rPr>
              <a:t>   </a:t>
            </a:r>
            <a:r>
              <a:rPr dirty="0" sz="3500" spc="114" i="1">
                <a:latin typeface="Calibri"/>
                <a:cs typeface="Calibri"/>
              </a:rPr>
              <a:t>семьи, </a:t>
            </a:r>
            <a:r>
              <a:rPr dirty="0" sz="3500" spc="145" i="1">
                <a:latin typeface="Calibri"/>
                <a:cs typeface="Calibri"/>
              </a:rPr>
              <a:t>друзей</a:t>
            </a:r>
            <a:r>
              <a:rPr dirty="0" sz="3500" spc="125" i="1">
                <a:latin typeface="Calibri"/>
                <a:cs typeface="Calibri"/>
              </a:rPr>
              <a:t>  </a:t>
            </a:r>
            <a:r>
              <a:rPr dirty="0" sz="3500" spc="190" i="1">
                <a:latin typeface="Calibri"/>
                <a:cs typeface="Calibri"/>
              </a:rPr>
              <a:t>или</a:t>
            </a:r>
            <a:r>
              <a:rPr dirty="0" sz="3500" spc="130" i="1">
                <a:latin typeface="Calibri"/>
                <a:cs typeface="Calibri"/>
              </a:rPr>
              <a:t>  </a:t>
            </a:r>
            <a:r>
              <a:rPr dirty="0" sz="3500" spc="125" i="1">
                <a:latin typeface="Calibri"/>
                <a:cs typeface="Calibri"/>
              </a:rPr>
              <a:t>коллег</a:t>
            </a:r>
            <a:r>
              <a:rPr dirty="0" sz="3500" spc="130" i="1">
                <a:latin typeface="Calibri"/>
                <a:cs typeface="Calibri"/>
              </a:rPr>
              <a:t>  </a:t>
            </a:r>
            <a:r>
              <a:rPr dirty="0" sz="3500" spc="185" i="1">
                <a:latin typeface="Calibri"/>
                <a:cs typeface="Calibri"/>
              </a:rPr>
              <a:t>по</a:t>
            </a:r>
            <a:r>
              <a:rPr dirty="0" sz="3500" spc="130" i="1">
                <a:latin typeface="Calibri"/>
                <a:cs typeface="Calibri"/>
              </a:rPr>
              <a:t>  </a:t>
            </a:r>
            <a:r>
              <a:rPr dirty="0" sz="3500" spc="175" i="1">
                <a:latin typeface="Calibri"/>
                <a:cs typeface="Calibri"/>
              </a:rPr>
              <a:t>работе</a:t>
            </a:r>
            <a:r>
              <a:rPr dirty="0" sz="3500" spc="125" i="1">
                <a:latin typeface="Calibri"/>
                <a:cs typeface="Calibri"/>
              </a:rPr>
              <a:t>  </a:t>
            </a:r>
            <a:r>
              <a:rPr dirty="0" sz="3500" spc="150" i="1">
                <a:latin typeface="Calibri"/>
                <a:cs typeface="Calibri"/>
              </a:rPr>
              <a:t>может </a:t>
            </a:r>
            <a:r>
              <a:rPr dirty="0" sz="3500" spc="195" i="1">
                <a:latin typeface="Calibri"/>
                <a:cs typeface="Calibri"/>
              </a:rPr>
              <a:t>помочь</a:t>
            </a:r>
            <a:r>
              <a:rPr dirty="0" sz="3500" spc="270" i="1">
                <a:latin typeface="Calibri"/>
                <a:cs typeface="Calibri"/>
              </a:rPr>
              <a:t>  </a:t>
            </a:r>
            <a:r>
              <a:rPr dirty="0" sz="3500" spc="204" i="1">
                <a:latin typeface="Calibri"/>
                <a:cs typeface="Calibri"/>
              </a:rPr>
              <a:t>снизить</a:t>
            </a:r>
            <a:r>
              <a:rPr dirty="0" sz="3500" spc="275" i="1">
                <a:latin typeface="Calibri"/>
                <a:cs typeface="Calibri"/>
              </a:rPr>
              <a:t>  </a:t>
            </a:r>
            <a:r>
              <a:rPr dirty="0" sz="3500" spc="155" i="1">
                <a:latin typeface="Calibri"/>
                <a:cs typeface="Calibri"/>
              </a:rPr>
              <a:t>стресс.</a:t>
            </a:r>
            <a:r>
              <a:rPr dirty="0" sz="3500" spc="275" i="1">
                <a:latin typeface="Calibri"/>
                <a:cs typeface="Calibri"/>
              </a:rPr>
              <a:t>  </a:t>
            </a:r>
            <a:r>
              <a:rPr dirty="0" sz="3500" spc="145" i="1">
                <a:latin typeface="Calibri"/>
                <a:cs typeface="Calibri"/>
              </a:rPr>
              <a:t>Не</a:t>
            </a:r>
            <a:r>
              <a:rPr dirty="0" sz="3500" spc="275" i="1">
                <a:latin typeface="Calibri"/>
                <a:cs typeface="Calibri"/>
              </a:rPr>
              <a:t>  </a:t>
            </a:r>
            <a:r>
              <a:rPr dirty="0" sz="3500" spc="165" i="1">
                <a:latin typeface="Calibri"/>
                <a:cs typeface="Calibri"/>
              </a:rPr>
              <a:t>бойтесь </a:t>
            </a:r>
            <a:r>
              <a:rPr dirty="0" sz="3500" spc="180" i="1">
                <a:latin typeface="Calibri"/>
                <a:cs typeface="Calibri"/>
              </a:rPr>
              <a:t>делиться</a:t>
            </a:r>
            <a:r>
              <a:rPr dirty="0" sz="3500" spc="655" i="1">
                <a:latin typeface="Calibri"/>
                <a:cs typeface="Calibri"/>
              </a:rPr>
              <a:t>    </a:t>
            </a:r>
            <a:r>
              <a:rPr dirty="0" sz="3500" spc="185" i="1">
                <a:latin typeface="Calibri"/>
                <a:cs typeface="Calibri"/>
              </a:rPr>
              <a:t>своими</a:t>
            </a:r>
            <a:r>
              <a:rPr dirty="0" sz="3500" spc="655" i="1">
                <a:latin typeface="Calibri"/>
                <a:cs typeface="Calibri"/>
              </a:rPr>
              <a:t>    </a:t>
            </a:r>
            <a:r>
              <a:rPr dirty="0" sz="3500" spc="200" i="1">
                <a:latin typeface="Calibri"/>
                <a:cs typeface="Calibri"/>
              </a:rPr>
              <a:t>чувствами</a:t>
            </a:r>
            <a:r>
              <a:rPr dirty="0" sz="3500" spc="655" i="1">
                <a:latin typeface="Calibri"/>
                <a:cs typeface="Calibri"/>
              </a:rPr>
              <a:t>    </a:t>
            </a:r>
            <a:r>
              <a:rPr dirty="0" sz="3500" spc="165" i="1">
                <a:latin typeface="Calibri"/>
                <a:cs typeface="Calibri"/>
              </a:rPr>
              <a:t>и </a:t>
            </a:r>
            <a:r>
              <a:rPr dirty="0" sz="3500" spc="200" i="1">
                <a:latin typeface="Calibri"/>
                <a:cs typeface="Calibri"/>
              </a:rPr>
              <a:t>просите</a:t>
            </a:r>
            <a:r>
              <a:rPr dirty="0" sz="3500" spc="540" i="1">
                <a:latin typeface="Calibri"/>
                <a:cs typeface="Calibri"/>
              </a:rPr>
              <a:t>  </a:t>
            </a:r>
            <a:r>
              <a:rPr dirty="0" sz="3500" spc="160" i="1">
                <a:latin typeface="Calibri"/>
                <a:cs typeface="Calibri"/>
              </a:rPr>
              <a:t>о</a:t>
            </a:r>
            <a:r>
              <a:rPr dirty="0" sz="3500" spc="545" i="1">
                <a:latin typeface="Calibri"/>
                <a:cs typeface="Calibri"/>
              </a:rPr>
              <a:t>  </a:t>
            </a:r>
            <a:r>
              <a:rPr dirty="0" sz="3500" spc="175" i="1">
                <a:latin typeface="Calibri"/>
                <a:cs typeface="Calibri"/>
              </a:rPr>
              <a:t>помощи,</a:t>
            </a:r>
            <a:r>
              <a:rPr dirty="0" sz="3500" spc="545" i="1">
                <a:latin typeface="Calibri"/>
                <a:cs typeface="Calibri"/>
              </a:rPr>
              <a:t>  </a:t>
            </a:r>
            <a:r>
              <a:rPr dirty="0" sz="3500" spc="150" i="1">
                <a:latin typeface="Calibri"/>
                <a:cs typeface="Calibri"/>
              </a:rPr>
              <a:t>когда</a:t>
            </a:r>
            <a:r>
              <a:rPr dirty="0" sz="3500" spc="545" i="1">
                <a:latin typeface="Calibri"/>
                <a:cs typeface="Calibri"/>
              </a:rPr>
              <a:t>  </a:t>
            </a:r>
            <a:r>
              <a:rPr dirty="0" sz="3500" spc="200" i="1">
                <a:latin typeface="Calibri"/>
                <a:cs typeface="Calibri"/>
              </a:rPr>
              <a:t>она</a:t>
            </a:r>
            <a:r>
              <a:rPr dirty="0" sz="3500" spc="540" i="1">
                <a:latin typeface="Calibri"/>
                <a:cs typeface="Calibri"/>
              </a:rPr>
              <a:t>  </a:t>
            </a:r>
            <a:r>
              <a:rPr dirty="0" sz="3500" spc="130" i="1">
                <a:latin typeface="Calibri"/>
                <a:cs typeface="Calibri"/>
              </a:rPr>
              <a:t>вам </a:t>
            </a:r>
            <a:r>
              <a:rPr dirty="0" sz="3500" spc="140" i="1">
                <a:latin typeface="Calibri"/>
                <a:cs typeface="Calibri"/>
              </a:rPr>
              <a:t>нужна.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242400" y="1715485"/>
            <a:ext cx="1180401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90"/>
              <a:t>СОЗДАНИЕ</a:t>
            </a:r>
            <a:r>
              <a:rPr dirty="0" spc="-570"/>
              <a:t> </a:t>
            </a:r>
            <a:r>
              <a:rPr dirty="0" spc="960"/>
              <a:t>СИСТЕМЫ</a:t>
            </a:r>
            <a:r>
              <a:rPr dirty="0" spc="-565"/>
              <a:t> </a:t>
            </a:r>
            <a:r>
              <a:rPr dirty="0" spc="1040"/>
              <a:t>ПОДДЕРЖКИ</a:t>
            </a:r>
          </a:p>
        </p:txBody>
      </p:sp>
      <p:sp>
        <p:nvSpPr>
          <p:cNvPr id="36" name="object 36" descr=""/>
          <p:cNvSpPr txBox="1"/>
          <p:nvPr/>
        </p:nvSpPr>
        <p:spPr>
          <a:xfrm>
            <a:off x="10507684" y="3524313"/>
            <a:ext cx="5847715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500" spc="200" i="1">
                <a:solidFill>
                  <a:srgbClr val="C1FF72"/>
                </a:solidFill>
                <a:latin typeface="Calibri"/>
                <a:cs typeface="Calibri"/>
              </a:rPr>
              <a:t>Социальная </a:t>
            </a:r>
            <a:r>
              <a:rPr dirty="0" sz="3500" spc="150" i="1">
                <a:solidFill>
                  <a:srgbClr val="C1FF72"/>
                </a:solidFill>
                <a:latin typeface="Calibri"/>
                <a:cs typeface="Calibri"/>
              </a:rPr>
              <a:t>поддержка </a:t>
            </a:r>
            <a:r>
              <a:rPr dirty="0" sz="3500" spc="204" i="1">
                <a:solidFill>
                  <a:srgbClr val="C1FF72"/>
                </a:solidFill>
                <a:latin typeface="Calibri"/>
                <a:cs typeface="Calibri"/>
              </a:rPr>
              <a:t>играет</a:t>
            </a:r>
            <a:r>
              <a:rPr dirty="0" sz="3500" spc="200" i="1">
                <a:solidFill>
                  <a:srgbClr val="C1FF72"/>
                </a:solidFill>
                <a:latin typeface="Calibri"/>
                <a:cs typeface="Calibri"/>
              </a:rPr>
              <a:t> </a:t>
            </a:r>
            <a:r>
              <a:rPr dirty="0" sz="3500" spc="185" i="1">
                <a:solidFill>
                  <a:srgbClr val="C1FF72"/>
                </a:solidFill>
                <a:latin typeface="Calibri"/>
                <a:cs typeface="Calibri"/>
              </a:rPr>
              <a:t>жизненно</a:t>
            </a:r>
            <a:r>
              <a:rPr dirty="0" sz="3500" spc="204" i="1">
                <a:solidFill>
                  <a:srgbClr val="C1FF72"/>
                </a:solidFill>
                <a:latin typeface="Calibri"/>
                <a:cs typeface="Calibri"/>
              </a:rPr>
              <a:t> </a:t>
            </a:r>
            <a:r>
              <a:rPr dirty="0" sz="3500" spc="175" i="1">
                <a:solidFill>
                  <a:srgbClr val="C1FF72"/>
                </a:solidFill>
                <a:latin typeface="Calibri"/>
                <a:cs typeface="Calibri"/>
              </a:rPr>
              <a:t>важную </a:t>
            </a:r>
            <a:r>
              <a:rPr dirty="0" sz="3500" spc="180" i="1">
                <a:solidFill>
                  <a:srgbClr val="C1FF72"/>
                </a:solidFill>
                <a:latin typeface="Calibri"/>
                <a:cs typeface="Calibri"/>
              </a:rPr>
              <a:t>роль</a:t>
            </a:r>
            <a:r>
              <a:rPr dirty="0" sz="3500" spc="190" i="1">
                <a:solidFill>
                  <a:srgbClr val="C1FF72"/>
                </a:solidFill>
                <a:latin typeface="Calibri"/>
                <a:cs typeface="Calibri"/>
              </a:rPr>
              <a:t> </a:t>
            </a:r>
            <a:r>
              <a:rPr dirty="0" sz="3500" spc="200" i="1">
                <a:solidFill>
                  <a:srgbClr val="C1FF72"/>
                </a:solidFill>
                <a:latin typeface="Calibri"/>
                <a:cs typeface="Calibri"/>
              </a:rPr>
              <a:t>в</a:t>
            </a:r>
            <a:r>
              <a:rPr dirty="0" sz="3500" spc="190" i="1">
                <a:solidFill>
                  <a:srgbClr val="C1FF72"/>
                </a:solidFill>
                <a:latin typeface="Calibri"/>
                <a:cs typeface="Calibri"/>
              </a:rPr>
              <a:t> </a:t>
            </a:r>
            <a:r>
              <a:rPr dirty="0" sz="3500" spc="135" i="1">
                <a:solidFill>
                  <a:srgbClr val="C1FF72"/>
                </a:solidFill>
                <a:latin typeface="Calibri"/>
                <a:cs typeface="Calibri"/>
              </a:rPr>
              <a:t>борьбе</a:t>
            </a:r>
            <a:r>
              <a:rPr dirty="0" sz="3500" spc="195" i="1">
                <a:solidFill>
                  <a:srgbClr val="C1FF72"/>
                </a:solidFill>
                <a:latin typeface="Calibri"/>
                <a:cs typeface="Calibri"/>
              </a:rPr>
              <a:t> </a:t>
            </a:r>
            <a:r>
              <a:rPr dirty="0" sz="3500" spc="160" i="1">
                <a:solidFill>
                  <a:srgbClr val="C1FF72"/>
                </a:solidFill>
                <a:latin typeface="Calibri"/>
                <a:cs typeface="Calibri"/>
              </a:rPr>
              <a:t>со</a:t>
            </a:r>
            <a:r>
              <a:rPr dirty="0" sz="3500" spc="190" i="1">
                <a:solidFill>
                  <a:srgbClr val="C1FF72"/>
                </a:solidFill>
                <a:latin typeface="Calibri"/>
                <a:cs typeface="Calibri"/>
              </a:rPr>
              <a:t> </a:t>
            </a:r>
            <a:r>
              <a:rPr dirty="0" sz="3500" spc="140" i="1">
                <a:solidFill>
                  <a:srgbClr val="C1FF72"/>
                </a:solidFill>
                <a:latin typeface="Calibri"/>
                <a:cs typeface="Calibri"/>
              </a:rPr>
              <a:t>стрессом.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346315" cy="137795"/>
          </a:xfrm>
          <a:custGeom>
            <a:avLst/>
            <a:gdLst/>
            <a:ahLst/>
            <a:cxnLst/>
            <a:rect l="l" t="t" r="r" b="b"/>
            <a:pathLst>
              <a:path w="7346315" h="137795">
                <a:moveTo>
                  <a:pt x="0" y="137302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137302"/>
                </a:lnTo>
                <a:lnTo>
                  <a:pt x="0" y="137302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517877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279030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2040182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2801335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3562487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4323639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5084792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0" y="5845944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0" y="6607096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0" y="7368249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0" y="8129401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8890554"/>
            <a:ext cx="7346315" cy="381000"/>
          </a:xfrm>
          <a:custGeom>
            <a:avLst/>
            <a:gdLst/>
            <a:ahLst/>
            <a:cxnLst/>
            <a:rect l="l" t="t" r="r" b="b"/>
            <a:pathLst>
              <a:path w="7346315" h="381000">
                <a:moveTo>
                  <a:pt x="0" y="380576"/>
                </a:moveTo>
                <a:lnTo>
                  <a:pt x="0" y="0"/>
                </a:lnTo>
                <a:lnTo>
                  <a:pt x="7346015" y="0"/>
                </a:lnTo>
                <a:lnTo>
                  <a:pt x="7346015" y="380576"/>
                </a:lnTo>
                <a:lnTo>
                  <a:pt x="0" y="380576"/>
                </a:lnTo>
                <a:close/>
              </a:path>
            </a:pathLst>
          </a:custGeom>
          <a:solidFill>
            <a:srgbClr val="FBEBC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0" y="0"/>
            <a:ext cx="8203565" cy="10287000"/>
            <a:chOff x="0" y="0"/>
            <a:chExt cx="8203565" cy="10287000"/>
          </a:xfrm>
        </p:grpSpPr>
        <p:sp>
          <p:nvSpPr>
            <p:cNvPr id="16" name="object 16" descr=""/>
            <p:cNvSpPr/>
            <p:nvPr/>
          </p:nvSpPr>
          <p:spPr>
            <a:xfrm>
              <a:off x="0" y="9651706"/>
              <a:ext cx="7346315" cy="381000"/>
            </a:xfrm>
            <a:custGeom>
              <a:avLst/>
              <a:gdLst/>
              <a:ahLst/>
              <a:cxnLst/>
              <a:rect l="l" t="t" r="r" b="b"/>
              <a:pathLst>
                <a:path w="7346315" h="381000">
                  <a:moveTo>
                    <a:pt x="0" y="380576"/>
                  </a:moveTo>
                  <a:lnTo>
                    <a:pt x="0" y="0"/>
                  </a:lnTo>
                  <a:lnTo>
                    <a:pt x="7346015" y="0"/>
                  </a:lnTo>
                  <a:lnTo>
                    <a:pt x="7346015" y="380576"/>
                  </a:lnTo>
                  <a:lnTo>
                    <a:pt x="0" y="380576"/>
                  </a:lnTo>
                  <a:close/>
                </a:path>
              </a:pathLst>
            </a:custGeom>
            <a:solidFill>
              <a:srgbClr val="FBEBC7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0" y="0"/>
              <a:ext cx="7061200" cy="10287635"/>
            </a:xfrm>
            <a:custGeom>
              <a:avLst/>
              <a:gdLst/>
              <a:ahLst/>
              <a:cxnLst/>
              <a:rect l="l" t="t" r="r" b="b"/>
              <a:pathLst>
                <a:path w="7061200" h="10287635">
                  <a:moveTo>
                    <a:pt x="210210" y="0"/>
                  </a:moveTo>
                  <a:lnTo>
                    <a:pt x="0" y="0"/>
                  </a:lnTo>
                  <a:lnTo>
                    <a:pt x="0" y="10287013"/>
                  </a:lnTo>
                  <a:lnTo>
                    <a:pt x="210210" y="10287013"/>
                  </a:lnTo>
                  <a:lnTo>
                    <a:pt x="210210" y="0"/>
                  </a:lnTo>
                  <a:close/>
                </a:path>
                <a:path w="7061200" h="10287635">
                  <a:moveTo>
                    <a:pt x="971359" y="0"/>
                  </a:moveTo>
                  <a:lnTo>
                    <a:pt x="590778" y="0"/>
                  </a:lnTo>
                  <a:lnTo>
                    <a:pt x="590778" y="10287013"/>
                  </a:lnTo>
                  <a:lnTo>
                    <a:pt x="971359" y="10287013"/>
                  </a:lnTo>
                  <a:lnTo>
                    <a:pt x="971359" y="0"/>
                  </a:lnTo>
                  <a:close/>
                </a:path>
                <a:path w="7061200" h="10287635">
                  <a:moveTo>
                    <a:pt x="1732508" y="0"/>
                  </a:moveTo>
                  <a:lnTo>
                    <a:pt x="1351927" y="0"/>
                  </a:lnTo>
                  <a:lnTo>
                    <a:pt x="1351927" y="10287013"/>
                  </a:lnTo>
                  <a:lnTo>
                    <a:pt x="1732508" y="10287013"/>
                  </a:lnTo>
                  <a:lnTo>
                    <a:pt x="1732508" y="0"/>
                  </a:lnTo>
                  <a:close/>
                </a:path>
                <a:path w="7061200" h="10287635">
                  <a:moveTo>
                    <a:pt x="2493657" y="0"/>
                  </a:moveTo>
                  <a:lnTo>
                    <a:pt x="2113089" y="0"/>
                  </a:lnTo>
                  <a:lnTo>
                    <a:pt x="2113089" y="10287013"/>
                  </a:lnTo>
                  <a:lnTo>
                    <a:pt x="2493657" y="10287013"/>
                  </a:lnTo>
                  <a:lnTo>
                    <a:pt x="2493657" y="0"/>
                  </a:lnTo>
                  <a:close/>
                </a:path>
                <a:path w="7061200" h="10287635">
                  <a:moveTo>
                    <a:pt x="3254819" y="0"/>
                  </a:moveTo>
                  <a:lnTo>
                    <a:pt x="2874238" y="0"/>
                  </a:lnTo>
                  <a:lnTo>
                    <a:pt x="2874238" y="10287013"/>
                  </a:lnTo>
                  <a:lnTo>
                    <a:pt x="3254819" y="10287013"/>
                  </a:lnTo>
                  <a:lnTo>
                    <a:pt x="3254819" y="0"/>
                  </a:lnTo>
                  <a:close/>
                </a:path>
                <a:path w="7061200" h="10287635">
                  <a:moveTo>
                    <a:pt x="4015968" y="0"/>
                  </a:moveTo>
                  <a:lnTo>
                    <a:pt x="3635387" y="0"/>
                  </a:lnTo>
                  <a:lnTo>
                    <a:pt x="3635387" y="10287013"/>
                  </a:lnTo>
                  <a:lnTo>
                    <a:pt x="4015968" y="10287013"/>
                  </a:lnTo>
                  <a:lnTo>
                    <a:pt x="4015968" y="0"/>
                  </a:lnTo>
                  <a:close/>
                </a:path>
                <a:path w="7061200" h="10287635">
                  <a:moveTo>
                    <a:pt x="4777117" y="0"/>
                  </a:moveTo>
                  <a:lnTo>
                    <a:pt x="4396549" y="0"/>
                  </a:lnTo>
                  <a:lnTo>
                    <a:pt x="4396549" y="10287013"/>
                  </a:lnTo>
                  <a:lnTo>
                    <a:pt x="4777117" y="10287013"/>
                  </a:lnTo>
                  <a:lnTo>
                    <a:pt x="4777117" y="0"/>
                  </a:lnTo>
                  <a:close/>
                </a:path>
                <a:path w="7061200" h="10287635">
                  <a:moveTo>
                    <a:pt x="5538267" y="0"/>
                  </a:moveTo>
                  <a:lnTo>
                    <a:pt x="5157698" y="0"/>
                  </a:lnTo>
                  <a:lnTo>
                    <a:pt x="5157698" y="10287013"/>
                  </a:lnTo>
                  <a:lnTo>
                    <a:pt x="5538267" y="10287013"/>
                  </a:lnTo>
                  <a:lnTo>
                    <a:pt x="5538267" y="0"/>
                  </a:lnTo>
                  <a:close/>
                </a:path>
                <a:path w="7061200" h="10287635">
                  <a:moveTo>
                    <a:pt x="6299428" y="0"/>
                  </a:moveTo>
                  <a:lnTo>
                    <a:pt x="5918847" y="0"/>
                  </a:lnTo>
                  <a:lnTo>
                    <a:pt x="5918847" y="10287013"/>
                  </a:lnTo>
                  <a:lnTo>
                    <a:pt x="6299428" y="10287013"/>
                  </a:lnTo>
                  <a:lnTo>
                    <a:pt x="6299428" y="0"/>
                  </a:lnTo>
                  <a:close/>
                </a:path>
                <a:path w="7061200" h="10287635">
                  <a:moveTo>
                    <a:pt x="7060578" y="0"/>
                  </a:moveTo>
                  <a:lnTo>
                    <a:pt x="6679997" y="0"/>
                  </a:lnTo>
                  <a:lnTo>
                    <a:pt x="6679997" y="10287013"/>
                  </a:lnTo>
                  <a:lnTo>
                    <a:pt x="7060578" y="10287013"/>
                  </a:lnTo>
                  <a:lnTo>
                    <a:pt x="7060578" y="0"/>
                  </a:lnTo>
                  <a:close/>
                </a:path>
              </a:pathLst>
            </a:custGeom>
            <a:solidFill>
              <a:srgbClr val="FBEBC7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382936" y="0"/>
              <a:ext cx="2820670" cy="1207770"/>
            </a:xfrm>
            <a:custGeom>
              <a:avLst/>
              <a:gdLst/>
              <a:ahLst/>
              <a:cxnLst/>
              <a:rect l="l" t="t" r="r" b="b"/>
              <a:pathLst>
                <a:path w="2820670" h="1207770">
                  <a:moveTo>
                    <a:pt x="9548" y="600122"/>
                  </a:moveTo>
                  <a:lnTo>
                    <a:pt x="0" y="556928"/>
                  </a:lnTo>
                  <a:lnTo>
                    <a:pt x="11223" y="553778"/>
                  </a:lnTo>
                  <a:lnTo>
                    <a:pt x="41048" y="543719"/>
                  </a:lnTo>
                  <a:lnTo>
                    <a:pt x="85738" y="524860"/>
                  </a:lnTo>
                  <a:lnTo>
                    <a:pt x="141557" y="495305"/>
                  </a:lnTo>
                  <a:lnTo>
                    <a:pt x="204770" y="453162"/>
                  </a:lnTo>
                  <a:lnTo>
                    <a:pt x="257620" y="409587"/>
                  </a:lnTo>
                  <a:lnTo>
                    <a:pt x="285309" y="383158"/>
                  </a:lnTo>
                  <a:lnTo>
                    <a:pt x="313383" y="353433"/>
                  </a:lnTo>
                  <a:lnTo>
                    <a:pt x="341498" y="320259"/>
                  </a:lnTo>
                  <a:lnTo>
                    <a:pt x="369311" y="283485"/>
                  </a:lnTo>
                  <a:lnTo>
                    <a:pt x="396478" y="242957"/>
                  </a:lnTo>
                  <a:lnTo>
                    <a:pt x="422657" y="198525"/>
                  </a:lnTo>
                  <a:lnTo>
                    <a:pt x="447504" y="150035"/>
                  </a:lnTo>
                  <a:lnTo>
                    <a:pt x="470707" y="97253"/>
                  </a:lnTo>
                  <a:lnTo>
                    <a:pt x="491828" y="40278"/>
                  </a:lnTo>
                  <a:lnTo>
                    <a:pt x="504120" y="0"/>
                  </a:lnTo>
                  <a:lnTo>
                    <a:pt x="550332" y="0"/>
                  </a:lnTo>
                  <a:lnTo>
                    <a:pt x="533492" y="55160"/>
                  </a:lnTo>
                  <a:lnTo>
                    <a:pt x="511176" y="115209"/>
                  </a:lnTo>
                  <a:lnTo>
                    <a:pt x="486691" y="170675"/>
                  </a:lnTo>
                  <a:lnTo>
                    <a:pt x="460404" y="221719"/>
                  </a:lnTo>
                  <a:lnTo>
                    <a:pt x="432682" y="268501"/>
                  </a:lnTo>
                  <a:lnTo>
                    <a:pt x="403894" y="311179"/>
                  </a:lnTo>
                  <a:lnTo>
                    <a:pt x="374405" y="349914"/>
                  </a:lnTo>
                  <a:lnTo>
                    <a:pt x="344583" y="384865"/>
                  </a:lnTo>
                  <a:lnTo>
                    <a:pt x="314795" y="416192"/>
                  </a:lnTo>
                  <a:lnTo>
                    <a:pt x="285408" y="444053"/>
                  </a:lnTo>
                  <a:lnTo>
                    <a:pt x="229309" y="490021"/>
                  </a:lnTo>
                  <a:lnTo>
                    <a:pt x="161996" y="534692"/>
                  </a:lnTo>
                  <a:lnTo>
                    <a:pt x="102680" y="565985"/>
                  </a:lnTo>
                  <a:lnTo>
                    <a:pt x="55043" y="585952"/>
                  </a:lnTo>
                  <a:lnTo>
                    <a:pt x="22771" y="596647"/>
                  </a:lnTo>
                  <a:lnTo>
                    <a:pt x="9548" y="600122"/>
                  </a:lnTo>
                  <a:close/>
                </a:path>
                <a:path w="2820670" h="1207770">
                  <a:moveTo>
                    <a:pt x="1307460" y="1207453"/>
                  </a:moveTo>
                  <a:lnTo>
                    <a:pt x="1292218" y="1168568"/>
                  </a:lnTo>
                  <a:lnTo>
                    <a:pt x="1279359" y="1129725"/>
                  </a:lnTo>
                  <a:lnTo>
                    <a:pt x="1266418" y="1081895"/>
                  </a:lnTo>
                  <a:lnTo>
                    <a:pt x="1255954" y="1028041"/>
                  </a:lnTo>
                  <a:lnTo>
                    <a:pt x="1250523" y="971123"/>
                  </a:lnTo>
                  <a:lnTo>
                    <a:pt x="1252684" y="914102"/>
                  </a:lnTo>
                  <a:lnTo>
                    <a:pt x="1264994" y="859939"/>
                  </a:lnTo>
                  <a:lnTo>
                    <a:pt x="1290010" y="811595"/>
                  </a:lnTo>
                  <a:lnTo>
                    <a:pt x="1320823" y="779064"/>
                  </a:lnTo>
                  <a:lnTo>
                    <a:pt x="1359864" y="755202"/>
                  </a:lnTo>
                  <a:lnTo>
                    <a:pt x="1407021" y="740039"/>
                  </a:lnTo>
                  <a:lnTo>
                    <a:pt x="1462177" y="733606"/>
                  </a:lnTo>
                  <a:lnTo>
                    <a:pt x="1525220" y="735933"/>
                  </a:lnTo>
                  <a:lnTo>
                    <a:pt x="1561344" y="738954"/>
                  </a:lnTo>
                  <a:lnTo>
                    <a:pt x="1600155" y="741073"/>
                  </a:lnTo>
                  <a:lnTo>
                    <a:pt x="1641402" y="742247"/>
                  </a:lnTo>
                  <a:lnTo>
                    <a:pt x="1684835" y="742434"/>
                  </a:lnTo>
                  <a:lnTo>
                    <a:pt x="1730207" y="741590"/>
                  </a:lnTo>
                  <a:lnTo>
                    <a:pt x="1777265" y="739673"/>
                  </a:lnTo>
                  <a:lnTo>
                    <a:pt x="1825762" y="736640"/>
                  </a:lnTo>
                  <a:lnTo>
                    <a:pt x="1875447" y="732448"/>
                  </a:lnTo>
                  <a:lnTo>
                    <a:pt x="1926071" y="727055"/>
                  </a:lnTo>
                  <a:lnTo>
                    <a:pt x="1977385" y="720418"/>
                  </a:lnTo>
                  <a:lnTo>
                    <a:pt x="2029137" y="712494"/>
                  </a:lnTo>
                  <a:lnTo>
                    <a:pt x="2081080" y="703241"/>
                  </a:lnTo>
                  <a:lnTo>
                    <a:pt x="2132963" y="692616"/>
                  </a:lnTo>
                  <a:lnTo>
                    <a:pt x="2184537" y="680575"/>
                  </a:lnTo>
                  <a:lnTo>
                    <a:pt x="2235551" y="667077"/>
                  </a:lnTo>
                  <a:lnTo>
                    <a:pt x="2285757" y="652079"/>
                  </a:lnTo>
                  <a:lnTo>
                    <a:pt x="2334905" y="635537"/>
                  </a:lnTo>
                  <a:lnTo>
                    <a:pt x="2382745" y="617410"/>
                  </a:lnTo>
                  <a:lnTo>
                    <a:pt x="2429028" y="597654"/>
                  </a:lnTo>
                  <a:lnTo>
                    <a:pt x="2473503" y="576226"/>
                  </a:lnTo>
                  <a:lnTo>
                    <a:pt x="2515922" y="553085"/>
                  </a:lnTo>
                  <a:lnTo>
                    <a:pt x="2556035" y="528187"/>
                  </a:lnTo>
                  <a:lnTo>
                    <a:pt x="2593591" y="501489"/>
                  </a:lnTo>
                  <a:lnTo>
                    <a:pt x="2628342" y="472949"/>
                  </a:lnTo>
                  <a:lnTo>
                    <a:pt x="2660038" y="442524"/>
                  </a:lnTo>
                  <a:lnTo>
                    <a:pt x="2688429" y="410172"/>
                  </a:lnTo>
                  <a:lnTo>
                    <a:pt x="2713266" y="375849"/>
                  </a:lnTo>
                  <a:lnTo>
                    <a:pt x="2735202" y="337728"/>
                  </a:lnTo>
                  <a:lnTo>
                    <a:pt x="2739435" y="327982"/>
                  </a:lnTo>
                  <a:lnTo>
                    <a:pt x="2744520" y="316275"/>
                  </a:lnTo>
                  <a:lnTo>
                    <a:pt x="2750038" y="303569"/>
                  </a:lnTo>
                  <a:lnTo>
                    <a:pt x="2752466" y="297978"/>
                  </a:lnTo>
                  <a:lnTo>
                    <a:pt x="2765060" y="256619"/>
                  </a:lnTo>
                  <a:lnTo>
                    <a:pt x="2772983" y="213668"/>
                  </a:lnTo>
                  <a:lnTo>
                    <a:pt x="2776237" y="169143"/>
                  </a:lnTo>
                  <a:lnTo>
                    <a:pt x="2774823" y="123065"/>
                  </a:lnTo>
                  <a:lnTo>
                    <a:pt x="2768742" y="75450"/>
                  </a:lnTo>
                  <a:lnTo>
                    <a:pt x="2757996" y="26317"/>
                  </a:lnTo>
                  <a:lnTo>
                    <a:pt x="2749986" y="0"/>
                  </a:lnTo>
                  <a:lnTo>
                    <a:pt x="2796478" y="0"/>
                  </a:lnTo>
                  <a:lnTo>
                    <a:pt x="2797670" y="3719"/>
                  </a:lnTo>
                  <a:lnTo>
                    <a:pt x="2809617" y="53135"/>
                  </a:lnTo>
                  <a:lnTo>
                    <a:pt x="2817254" y="101249"/>
                  </a:lnTo>
                  <a:lnTo>
                    <a:pt x="2820582" y="148042"/>
                  </a:lnTo>
                  <a:lnTo>
                    <a:pt x="2819598" y="193496"/>
                  </a:lnTo>
                  <a:lnTo>
                    <a:pt x="2814301" y="237593"/>
                  </a:lnTo>
                  <a:lnTo>
                    <a:pt x="2804690" y="280313"/>
                  </a:lnTo>
                  <a:lnTo>
                    <a:pt x="2790764" y="321639"/>
                  </a:lnTo>
                  <a:lnTo>
                    <a:pt x="2779699" y="345847"/>
                  </a:lnTo>
                  <a:lnTo>
                    <a:pt x="2775282" y="355511"/>
                  </a:lnTo>
                  <a:lnTo>
                    <a:pt x="2749960" y="400034"/>
                  </a:lnTo>
                  <a:lnTo>
                    <a:pt x="2721109" y="439677"/>
                  </a:lnTo>
                  <a:lnTo>
                    <a:pt x="2688381" y="476444"/>
                  </a:lnTo>
                  <a:lnTo>
                    <a:pt x="2652229" y="510441"/>
                  </a:lnTo>
                  <a:lnTo>
                    <a:pt x="2613102" y="541774"/>
                  </a:lnTo>
                  <a:lnTo>
                    <a:pt x="2571451" y="570548"/>
                  </a:lnTo>
                  <a:lnTo>
                    <a:pt x="2527727" y="596868"/>
                  </a:lnTo>
                  <a:lnTo>
                    <a:pt x="2482381" y="620841"/>
                  </a:lnTo>
                  <a:lnTo>
                    <a:pt x="2435863" y="642572"/>
                  </a:lnTo>
                  <a:lnTo>
                    <a:pt x="2388624" y="662166"/>
                  </a:lnTo>
                  <a:lnTo>
                    <a:pt x="2341114" y="679729"/>
                  </a:lnTo>
                  <a:lnTo>
                    <a:pt x="2293785" y="695367"/>
                  </a:lnTo>
                  <a:lnTo>
                    <a:pt x="2247086" y="709186"/>
                  </a:lnTo>
                  <a:lnTo>
                    <a:pt x="2201469" y="721290"/>
                  </a:lnTo>
                  <a:lnTo>
                    <a:pt x="2157384" y="731786"/>
                  </a:lnTo>
                  <a:lnTo>
                    <a:pt x="2099070" y="744024"/>
                  </a:lnTo>
                  <a:lnTo>
                    <a:pt x="2041233" y="754498"/>
                  </a:lnTo>
                  <a:lnTo>
                    <a:pt x="1984167" y="763300"/>
                  </a:lnTo>
                  <a:lnTo>
                    <a:pt x="1928164" y="770525"/>
                  </a:lnTo>
                  <a:lnTo>
                    <a:pt x="1873519" y="776264"/>
                  </a:lnTo>
                  <a:lnTo>
                    <a:pt x="1820525" y="780611"/>
                  </a:lnTo>
                  <a:lnTo>
                    <a:pt x="1769476" y="783659"/>
                  </a:lnTo>
                  <a:lnTo>
                    <a:pt x="1720666" y="785501"/>
                  </a:lnTo>
                  <a:lnTo>
                    <a:pt x="1674389" y="786231"/>
                  </a:lnTo>
                  <a:lnTo>
                    <a:pt x="1630938" y="785941"/>
                  </a:lnTo>
                  <a:lnTo>
                    <a:pt x="1590607" y="784724"/>
                  </a:lnTo>
                  <a:lnTo>
                    <a:pt x="1553689" y="782674"/>
                  </a:lnTo>
                  <a:lnTo>
                    <a:pt x="1520479" y="779884"/>
                  </a:lnTo>
                  <a:lnTo>
                    <a:pt x="1454984" y="778175"/>
                  </a:lnTo>
                  <a:lnTo>
                    <a:pt x="1400533" y="787227"/>
                  </a:lnTo>
                  <a:lnTo>
                    <a:pt x="1357325" y="806998"/>
                  </a:lnTo>
                  <a:lnTo>
                    <a:pt x="1325561" y="837451"/>
                  </a:lnTo>
                  <a:lnTo>
                    <a:pt x="1302982" y="884852"/>
                  </a:lnTo>
                  <a:lnTo>
                    <a:pt x="1294361" y="939689"/>
                  </a:lnTo>
                  <a:lnTo>
                    <a:pt x="1296340" y="997757"/>
                  </a:lnTo>
                  <a:lnTo>
                    <a:pt x="1305561" y="1054856"/>
                  </a:lnTo>
                  <a:lnTo>
                    <a:pt x="1318665" y="1106782"/>
                  </a:lnTo>
                  <a:lnTo>
                    <a:pt x="1332293" y="1149331"/>
                  </a:lnTo>
                  <a:lnTo>
                    <a:pt x="1347692" y="1189492"/>
                  </a:lnTo>
                  <a:lnTo>
                    <a:pt x="1307460" y="1207453"/>
                  </a:lnTo>
                  <a:close/>
                </a:path>
                <a:path w="2820670" h="1207770">
                  <a:moveTo>
                    <a:pt x="1249756" y="371424"/>
                  </a:moveTo>
                  <a:lnTo>
                    <a:pt x="1064085" y="289043"/>
                  </a:lnTo>
                  <a:lnTo>
                    <a:pt x="1101653" y="303921"/>
                  </a:lnTo>
                  <a:lnTo>
                    <a:pt x="1143535" y="315328"/>
                  </a:lnTo>
                  <a:lnTo>
                    <a:pt x="1189444" y="323239"/>
                  </a:lnTo>
                  <a:lnTo>
                    <a:pt x="1239094" y="327631"/>
                  </a:lnTo>
                  <a:lnTo>
                    <a:pt x="1292196" y="328479"/>
                  </a:lnTo>
                  <a:lnTo>
                    <a:pt x="1348465" y="325760"/>
                  </a:lnTo>
                  <a:lnTo>
                    <a:pt x="1407836" y="319412"/>
                  </a:lnTo>
                  <a:lnTo>
                    <a:pt x="1469351" y="309521"/>
                  </a:lnTo>
                  <a:lnTo>
                    <a:pt x="1533395" y="295954"/>
                  </a:lnTo>
                  <a:lnTo>
                    <a:pt x="1587251" y="282091"/>
                  </a:lnTo>
                  <a:lnTo>
                    <a:pt x="1640404" y="266183"/>
                  </a:lnTo>
                  <a:lnTo>
                    <a:pt x="1692617" y="248355"/>
                  </a:lnTo>
                  <a:lnTo>
                    <a:pt x="1743654" y="228731"/>
                  </a:lnTo>
                  <a:lnTo>
                    <a:pt x="1793279" y="207435"/>
                  </a:lnTo>
                  <a:lnTo>
                    <a:pt x="1841255" y="184592"/>
                  </a:lnTo>
                  <a:lnTo>
                    <a:pt x="1887346" y="160325"/>
                  </a:lnTo>
                  <a:lnTo>
                    <a:pt x="1931316" y="134759"/>
                  </a:lnTo>
                  <a:lnTo>
                    <a:pt x="1972928" y="108019"/>
                  </a:lnTo>
                  <a:lnTo>
                    <a:pt x="2011946" y="80227"/>
                  </a:lnTo>
                  <a:lnTo>
                    <a:pt x="2048133" y="51508"/>
                  </a:lnTo>
                  <a:lnTo>
                    <a:pt x="2081253" y="21988"/>
                  </a:lnTo>
                  <a:lnTo>
                    <a:pt x="2102963" y="0"/>
                  </a:lnTo>
                  <a:lnTo>
                    <a:pt x="2161670" y="0"/>
                  </a:lnTo>
                  <a:lnTo>
                    <a:pt x="2114738" y="50808"/>
                  </a:lnTo>
                  <a:lnTo>
                    <a:pt x="2082971" y="79552"/>
                  </a:lnTo>
                  <a:lnTo>
                    <a:pt x="2048455" y="107576"/>
                  </a:lnTo>
                  <a:lnTo>
                    <a:pt x="2011388" y="134777"/>
                  </a:lnTo>
                  <a:lnTo>
                    <a:pt x="1971965" y="161052"/>
                  </a:lnTo>
                  <a:lnTo>
                    <a:pt x="1930383" y="186295"/>
                  </a:lnTo>
                  <a:lnTo>
                    <a:pt x="1886838" y="210404"/>
                  </a:lnTo>
                  <a:lnTo>
                    <a:pt x="1841526" y="233275"/>
                  </a:lnTo>
                  <a:lnTo>
                    <a:pt x="1794644" y="254804"/>
                  </a:lnTo>
                  <a:lnTo>
                    <a:pt x="1746389" y="274888"/>
                  </a:lnTo>
                  <a:lnTo>
                    <a:pt x="1696955" y="293422"/>
                  </a:lnTo>
                  <a:lnTo>
                    <a:pt x="1646540" y="310303"/>
                  </a:lnTo>
                  <a:lnTo>
                    <a:pt x="1595339" y="325427"/>
                  </a:lnTo>
                  <a:lnTo>
                    <a:pt x="1543550" y="338691"/>
                  </a:lnTo>
                  <a:lnTo>
                    <a:pt x="1481181" y="351955"/>
                  </a:lnTo>
                  <a:lnTo>
                    <a:pt x="1420702" y="361858"/>
                  </a:lnTo>
                  <a:lnTo>
                    <a:pt x="1362357" y="368424"/>
                  </a:lnTo>
                  <a:lnTo>
                    <a:pt x="1306386" y="371676"/>
                  </a:lnTo>
                  <a:lnTo>
                    <a:pt x="1253030" y="371638"/>
                  </a:lnTo>
                  <a:lnTo>
                    <a:pt x="1249756" y="371424"/>
                  </a:lnTo>
                  <a:close/>
                </a:path>
                <a:path w="2820670" h="1207770">
                  <a:moveTo>
                    <a:pt x="1070598" y="339061"/>
                  </a:moveTo>
                  <a:lnTo>
                    <a:pt x="1033061" y="322406"/>
                  </a:lnTo>
                  <a:lnTo>
                    <a:pt x="973074" y="281245"/>
                  </a:lnTo>
                  <a:lnTo>
                    <a:pt x="941721" y="242589"/>
                  </a:lnTo>
                  <a:lnTo>
                    <a:pt x="924622" y="197712"/>
                  </a:lnTo>
                  <a:lnTo>
                    <a:pt x="921978" y="147318"/>
                  </a:lnTo>
                  <a:lnTo>
                    <a:pt x="934017" y="92047"/>
                  </a:lnTo>
                  <a:lnTo>
                    <a:pt x="945485" y="62898"/>
                  </a:lnTo>
                  <a:lnTo>
                    <a:pt x="960524" y="32983"/>
                  </a:lnTo>
                  <a:lnTo>
                    <a:pt x="978955" y="2499"/>
                  </a:lnTo>
                  <a:lnTo>
                    <a:pt x="980706" y="0"/>
                  </a:lnTo>
                  <a:lnTo>
                    <a:pt x="1034525" y="0"/>
                  </a:lnTo>
                  <a:lnTo>
                    <a:pt x="1028133" y="8373"/>
                  </a:lnTo>
                  <a:lnTo>
                    <a:pt x="1006197" y="42024"/>
                  </a:lnTo>
                  <a:lnTo>
                    <a:pt x="988724" y="74806"/>
                  </a:lnTo>
                  <a:lnTo>
                    <a:pt x="975914" y="106514"/>
                  </a:lnTo>
                  <a:lnTo>
                    <a:pt x="966405" y="149021"/>
                  </a:lnTo>
                  <a:lnTo>
                    <a:pt x="967762" y="187011"/>
                  </a:lnTo>
                  <a:lnTo>
                    <a:pt x="1003041" y="248970"/>
                  </a:lnTo>
                  <a:lnTo>
                    <a:pt x="1064085" y="289043"/>
                  </a:lnTo>
                  <a:lnTo>
                    <a:pt x="1249756" y="371424"/>
                  </a:lnTo>
                  <a:lnTo>
                    <a:pt x="1202532" y="368334"/>
                  </a:lnTo>
                  <a:lnTo>
                    <a:pt x="1155133" y="361787"/>
                  </a:lnTo>
                  <a:lnTo>
                    <a:pt x="1111074" y="352022"/>
                  </a:lnTo>
                  <a:lnTo>
                    <a:pt x="1070598" y="339061"/>
                  </a:lnTo>
                  <a:close/>
                </a:path>
              </a:pathLst>
            </a:custGeom>
            <a:solidFill>
              <a:srgbClr val="A19C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465691" y="669855"/>
              <a:ext cx="2499995" cy="1569720"/>
            </a:xfrm>
            <a:custGeom>
              <a:avLst/>
              <a:gdLst/>
              <a:ahLst/>
              <a:cxnLst/>
              <a:rect l="l" t="t" r="r" b="b"/>
              <a:pathLst>
                <a:path w="2499995" h="1569720">
                  <a:moveTo>
                    <a:pt x="123493" y="648753"/>
                  </a:moveTo>
                  <a:lnTo>
                    <a:pt x="90465" y="623734"/>
                  </a:lnTo>
                  <a:lnTo>
                    <a:pt x="12743" y="513861"/>
                  </a:lnTo>
                  <a:lnTo>
                    <a:pt x="85" y="474732"/>
                  </a:lnTo>
                  <a:lnTo>
                    <a:pt x="0" y="462854"/>
                  </a:lnTo>
                  <a:lnTo>
                    <a:pt x="561" y="456965"/>
                  </a:lnTo>
                  <a:lnTo>
                    <a:pt x="2882" y="445316"/>
                  </a:lnTo>
                  <a:lnTo>
                    <a:pt x="4621" y="439667"/>
                  </a:lnTo>
                  <a:lnTo>
                    <a:pt x="6938" y="434195"/>
                  </a:lnTo>
                  <a:lnTo>
                    <a:pt x="9256" y="428722"/>
                  </a:lnTo>
                  <a:lnTo>
                    <a:pt x="35945" y="397438"/>
                  </a:lnTo>
                  <a:lnTo>
                    <a:pt x="668404" y="0"/>
                  </a:lnTo>
                  <a:lnTo>
                    <a:pt x="786047" y="166405"/>
                  </a:lnTo>
                  <a:lnTo>
                    <a:pt x="208825" y="639786"/>
                  </a:lnTo>
                  <a:lnTo>
                    <a:pt x="170326" y="655103"/>
                  </a:lnTo>
                  <a:lnTo>
                    <a:pt x="158382" y="655950"/>
                  </a:lnTo>
                  <a:lnTo>
                    <a:pt x="152432" y="655754"/>
                  </a:lnTo>
                  <a:lnTo>
                    <a:pt x="140566" y="654150"/>
                  </a:lnTo>
                  <a:lnTo>
                    <a:pt x="134781" y="652745"/>
                  </a:lnTo>
                  <a:lnTo>
                    <a:pt x="123493" y="648753"/>
                  </a:lnTo>
                  <a:close/>
                </a:path>
                <a:path w="2499995" h="1569720">
                  <a:moveTo>
                    <a:pt x="2256616" y="1562314"/>
                  </a:moveTo>
                  <a:lnTo>
                    <a:pt x="2220129" y="1533043"/>
                  </a:lnTo>
                  <a:lnTo>
                    <a:pt x="2204649" y="1495074"/>
                  </a:lnTo>
                  <a:lnTo>
                    <a:pt x="2143231" y="750673"/>
                  </a:lnTo>
                  <a:lnTo>
                    <a:pt x="2345137" y="722985"/>
                  </a:lnTo>
                  <a:lnTo>
                    <a:pt x="2499302" y="1453077"/>
                  </a:lnTo>
                  <a:lnTo>
                    <a:pt x="2499932" y="1459003"/>
                  </a:lnTo>
                  <a:lnTo>
                    <a:pt x="2499966" y="1470995"/>
                  </a:lnTo>
                  <a:lnTo>
                    <a:pt x="2499375" y="1476927"/>
                  </a:lnTo>
                  <a:lnTo>
                    <a:pt x="2480604" y="1520379"/>
                  </a:lnTo>
                  <a:lnTo>
                    <a:pt x="2447550" y="1545469"/>
                  </a:lnTo>
                  <a:lnTo>
                    <a:pt x="2297038" y="1569191"/>
                  </a:lnTo>
                  <a:lnTo>
                    <a:pt x="2291149" y="1569393"/>
                  </a:lnTo>
                  <a:lnTo>
                    <a:pt x="2279330" y="1568601"/>
                  </a:lnTo>
                  <a:lnTo>
                    <a:pt x="2273518" y="1567612"/>
                  </a:lnTo>
                  <a:lnTo>
                    <a:pt x="2262104" y="1564451"/>
                  </a:lnTo>
                  <a:lnTo>
                    <a:pt x="2256616" y="1562314"/>
                  </a:lnTo>
                  <a:close/>
                </a:path>
              </a:pathLst>
            </a:custGeom>
            <a:solidFill>
              <a:srgbClr val="8BAC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04365" y="453857"/>
              <a:ext cx="1779905" cy="994410"/>
            </a:xfrm>
            <a:custGeom>
              <a:avLst/>
              <a:gdLst/>
              <a:ahLst/>
              <a:cxnLst/>
              <a:rect l="l" t="t" r="r" b="b"/>
              <a:pathLst>
                <a:path w="1779904" h="994410">
                  <a:moveTo>
                    <a:pt x="151142" y="414999"/>
                  </a:moveTo>
                  <a:lnTo>
                    <a:pt x="116501" y="389741"/>
                  </a:lnTo>
                  <a:lnTo>
                    <a:pt x="16078" y="248825"/>
                  </a:lnTo>
                  <a:lnTo>
                    <a:pt x="1268" y="208701"/>
                  </a:lnTo>
                  <a:lnTo>
                    <a:pt x="0" y="187256"/>
                  </a:lnTo>
                  <a:lnTo>
                    <a:pt x="515" y="180121"/>
                  </a:lnTo>
                  <a:lnTo>
                    <a:pt x="2944" y="165971"/>
                  </a:lnTo>
                  <a:lnTo>
                    <a:pt x="4839" y="159077"/>
                  </a:lnTo>
                  <a:lnTo>
                    <a:pt x="9934" y="145804"/>
                  </a:lnTo>
                  <a:lnTo>
                    <a:pt x="9987" y="145666"/>
                  </a:lnTo>
                  <a:lnTo>
                    <a:pt x="13190" y="139279"/>
                  </a:lnTo>
                  <a:lnTo>
                    <a:pt x="20855" y="127130"/>
                  </a:lnTo>
                  <a:lnTo>
                    <a:pt x="25245" y="121488"/>
                  </a:lnTo>
                  <a:lnTo>
                    <a:pt x="34992" y="111222"/>
                  </a:lnTo>
                  <a:lnTo>
                    <a:pt x="35132" y="111074"/>
                  </a:lnTo>
                  <a:lnTo>
                    <a:pt x="168631" y="16013"/>
                  </a:lnTo>
                  <a:lnTo>
                    <a:pt x="208776" y="1248"/>
                  </a:lnTo>
                  <a:lnTo>
                    <a:pt x="230230" y="0"/>
                  </a:lnTo>
                  <a:lnTo>
                    <a:pt x="237356" y="524"/>
                  </a:lnTo>
                  <a:lnTo>
                    <a:pt x="278201" y="13219"/>
                  </a:lnTo>
                  <a:lnTo>
                    <a:pt x="311090" y="40563"/>
                  </a:lnTo>
                  <a:lnTo>
                    <a:pt x="406841" y="176011"/>
                  </a:lnTo>
                  <a:lnTo>
                    <a:pt x="421680" y="216043"/>
                  </a:lnTo>
                  <a:lnTo>
                    <a:pt x="422987" y="237456"/>
                  </a:lnTo>
                  <a:lnTo>
                    <a:pt x="422490" y="244575"/>
                  </a:lnTo>
                  <a:lnTo>
                    <a:pt x="420092" y="258706"/>
                  </a:lnTo>
                  <a:lnTo>
                    <a:pt x="418221" y="265595"/>
                  </a:lnTo>
                  <a:lnTo>
                    <a:pt x="413184" y="278813"/>
                  </a:lnTo>
                  <a:lnTo>
                    <a:pt x="413115" y="278993"/>
                  </a:lnTo>
                  <a:lnTo>
                    <a:pt x="409934" y="285381"/>
                  </a:lnTo>
                  <a:lnTo>
                    <a:pt x="402325" y="297531"/>
                  </a:lnTo>
                  <a:lnTo>
                    <a:pt x="397958" y="303175"/>
                  </a:lnTo>
                  <a:lnTo>
                    <a:pt x="388228" y="313489"/>
                  </a:lnTo>
                  <a:lnTo>
                    <a:pt x="254548" y="408978"/>
                  </a:lnTo>
                  <a:lnTo>
                    <a:pt x="214322" y="423804"/>
                  </a:lnTo>
                  <a:lnTo>
                    <a:pt x="192819" y="425055"/>
                  </a:lnTo>
                  <a:lnTo>
                    <a:pt x="185672" y="424537"/>
                  </a:lnTo>
                  <a:lnTo>
                    <a:pt x="171485" y="422082"/>
                  </a:lnTo>
                  <a:lnTo>
                    <a:pt x="164577" y="420178"/>
                  </a:lnTo>
                  <a:lnTo>
                    <a:pt x="151142" y="414999"/>
                  </a:lnTo>
                  <a:close/>
                </a:path>
                <a:path w="1779904" h="994410">
                  <a:moveTo>
                    <a:pt x="1478422" y="985910"/>
                  </a:moveTo>
                  <a:lnTo>
                    <a:pt x="1442732" y="962332"/>
                  </a:lnTo>
                  <a:lnTo>
                    <a:pt x="1418784" y="926889"/>
                  </a:lnTo>
                  <a:lnTo>
                    <a:pt x="1391014" y="750796"/>
                  </a:lnTo>
                  <a:lnTo>
                    <a:pt x="1390738" y="743657"/>
                  </a:lnTo>
                  <a:lnTo>
                    <a:pt x="1391595" y="729309"/>
                  </a:lnTo>
                  <a:lnTo>
                    <a:pt x="1404573" y="689844"/>
                  </a:lnTo>
                  <a:lnTo>
                    <a:pt x="1433155" y="656399"/>
                  </a:lnTo>
                  <a:lnTo>
                    <a:pt x="1471425" y="637261"/>
                  </a:lnTo>
                  <a:lnTo>
                    <a:pt x="1642798" y="613092"/>
                  </a:lnTo>
                  <a:lnTo>
                    <a:pt x="1649935" y="612822"/>
                  </a:lnTo>
                  <a:lnTo>
                    <a:pt x="1664273" y="613683"/>
                  </a:lnTo>
                  <a:lnTo>
                    <a:pt x="1671332" y="614807"/>
                  </a:lnTo>
                  <a:lnTo>
                    <a:pt x="1685230" y="618457"/>
                  </a:lnTo>
                  <a:lnTo>
                    <a:pt x="1691929" y="620937"/>
                  </a:lnTo>
                  <a:lnTo>
                    <a:pt x="1703352" y="626498"/>
                  </a:lnTo>
                  <a:lnTo>
                    <a:pt x="1704472" y="626995"/>
                  </a:lnTo>
                  <a:lnTo>
                    <a:pt x="1737148" y="655269"/>
                  </a:lnTo>
                  <a:lnTo>
                    <a:pt x="1756246" y="693536"/>
                  </a:lnTo>
                  <a:lnTo>
                    <a:pt x="1778194" y="848939"/>
                  </a:lnTo>
                  <a:lnTo>
                    <a:pt x="1779041" y="854622"/>
                  </a:lnTo>
                  <a:lnTo>
                    <a:pt x="1779243" y="856082"/>
                  </a:lnTo>
                  <a:lnTo>
                    <a:pt x="1779519" y="863222"/>
                  </a:lnTo>
                  <a:lnTo>
                    <a:pt x="1778668" y="877556"/>
                  </a:lnTo>
                  <a:lnTo>
                    <a:pt x="1777551" y="884618"/>
                  </a:lnTo>
                  <a:lnTo>
                    <a:pt x="1773920" y="898509"/>
                  </a:lnTo>
                  <a:lnTo>
                    <a:pt x="1771437" y="905214"/>
                  </a:lnTo>
                  <a:lnTo>
                    <a:pt x="1765695" y="917040"/>
                  </a:lnTo>
                  <a:lnTo>
                    <a:pt x="1765167" y="918128"/>
                  </a:lnTo>
                  <a:lnTo>
                    <a:pt x="1737162" y="950450"/>
                  </a:lnTo>
                  <a:lnTo>
                    <a:pt x="1698919" y="969584"/>
                  </a:lnTo>
                  <a:lnTo>
                    <a:pt x="1527552" y="993756"/>
                  </a:lnTo>
                  <a:lnTo>
                    <a:pt x="1520416" y="994025"/>
                  </a:lnTo>
                  <a:lnTo>
                    <a:pt x="1506078" y="993165"/>
                  </a:lnTo>
                  <a:lnTo>
                    <a:pt x="1499012" y="992038"/>
                  </a:lnTo>
                  <a:lnTo>
                    <a:pt x="1485477" y="988484"/>
                  </a:lnTo>
                  <a:lnTo>
                    <a:pt x="1485999" y="988716"/>
                  </a:lnTo>
                  <a:lnTo>
                    <a:pt x="1478422" y="985910"/>
                  </a:lnTo>
                  <a:close/>
                </a:path>
              </a:pathLst>
            </a:custGeom>
            <a:solidFill>
              <a:srgbClr val="86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550763" y="516177"/>
              <a:ext cx="2364105" cy="1580515"/>
            </a:xfrm>
            <a:custGeom>
              <a:avLst/>
              <a:gdLst/>
              <a:ahLst/>
              <a:cxnLst/>
              <a:rect l="l" t="t" r="r" b="b"/>
              <a:pathLst>
                <a:path w="2364104" h="1580514">
                  <a:moveTo>
                    <a:pt x="3454" y="565654"/>
                  </a:moveTo>
                  <a:lnTo>
                    <a:pt x="913" y="564527"/>
                  </a:lnTo>
                  <a:lnTo>
                    <a:pt x="195" y="563490"/>
                  </a:lnTo>
                  <a:lnTo>
                    <a:pt x="0" y="560556"/>
                  </a:lnTo>
                  <a:lnTo>
                    <a:pt x="574" y="559432"/>
                  </a:lnTo>
                  <a:lnTo>
                    <a:pt x="548950" y="217667"/>
                  </a:lnTo>
                  <a:lnTo>
                    <a:pt x="549878" y="217514"/>
                  </a:lnTo>
                  <a:lnTo>
                    <a:pt x="551865" y="217968"/>
                  </a:lnTo>
                  <a:lnTo>
                    <a:pt x="552630" y="218517"/>
                  </a:lnTo>
                  <a:lnTo>
                    <a:pt x="553710" y="220247"/>
                  </a:lnTo>
                  <a:lnTo>
                    <a:pt x="553869" y="221172"/>
                  </a:lnTo>
                  <a:lnTo>
                    <a:pt x="553413" y="223156"/>
                  </a:lnTo>
                  <a:lnTo>
                    <a:pt x="552869" y="223922"/>
                  </a:lnTo>
                  <a:lnTo>
                    <a:pt x="5739" y="564910"/>
                  </a:lnTo>
                  <a:lnTo>
                    <a:pt x="4740" y="565506"/>
                  </a:lnTo>
                  <a:lnTo>
                    <a:pt x="4870" y="565564"/>
                  </a:lnTo>
                  <a:lnTo>
                    <a:pt x="3454" y="565654"/>
                  </a:lnTo>
                  <a:close/>
                </a:path>
                <a:path w="2364104" h="1580514">
                  <a:moveTo>
                    <a:pt x="908099" y="151554"/>
                  </a:moveTo>
                  <a:lnTo>
                    <a:pt x="906151" y="150690"/>
                  </a:lnTo>
                  <a:lnTo>
                    <a:pt x="905661" y="150279"/>
                  </a:lnTo>
                  <a:lnTo>
                    <a:pt x="905189" y="149601"/>
                  </a:lnTo>
                  <a:lnTo>
                    <a:pt x="800120" y="6285"/>
                  </a:lnTo>
                  <a:lnTo>
                    <a:pt x="799393" y="5470"/>
                  </a:lnTo>
                  <a:lnTo>
                    <a:pt x="799087" y="4520"/>
                  </a:lnTo>
                  <a:lnTo>
                    <a:pt x="799321" y="2350"/>
                  </a:lnTo>
                  <a:lnTo>
                    <a:pt x="799823" y="1484"/>
                  </a:lnTo>
                  <a:lnTo>
                    <a:pt x="801593" y="204"/>
                  </a:lnTo>
                  <a:lnTo>
                    <a:pt x="802568" y="0"/>
                  </a:lnTo>
                  <a:lnTo>
                    <a:pt x="804708" y="449"/>
                  </a:lnTo>
                  <a:lnTo>
                    <a:pt x="805514" y="1040"/>
                  </a:lnTo>
                  <a:lnTo>
                    <a:pt x="806061" y="1985"/>
                  </a:lnTo>
                  <a:lnTo>
                    <a:pt x="911831" y="146249"/>
                  </a:lnTo>
                  <a:lnTo>
                    <a:pt x="912061" y="147158"/>
                  </a:lnTo>
                  <a:lnTo>
                    <a:pt x="911768" y="149166"/>
                  </a:lnTo>
                  <a:lnTo>
                    <a:pt x="911286" y="149976"/>
                  </a:lnTo>
                  <a:lnTo>
                    <a:pt x="909309" y="151430"/>
                  </a:lnTo>
                  <a:lnTo>
                    <a:pt x="908099" y="151554"/>
                  </a:lnTo>
                  <a:close/>
                </a:path>
                <a:path w="2364104" h="1580514">
                  <a:moveTo>
                    <a:pt x="2360267" y="1580433"/>
                  </a:moveTo>
                  <a:lnTo>
                    <a:pt x="2357717" y="1579302"/>
                  </a:lnTo>
                  <a:lnTo>
                    <a:pt x="2357010" y="1578423"/>
                  </a:lnTo>
                  <a:lnTo>
                    <a:pt x="2356710" y="1577209"/>
                  </a:lnTo>
                  <a:lnTo>
                    <a:pt x="2225616" y="947744"/>
                  </a:lnTo>
                  <a:lnTo>
                    <a:pt x="2225784" y="946818"/>
                  </a:lnTo>
                  <a:lnTo>
                    <a:pt x="2226887" y="945098"/>
                  </a:lnTo>
                  <a:lnTo>
                    <a:pt x="2227664" y="944563"/>
                  </a:lnTo>
                  <a:lnTo>
                    <a:pt x="2229661" y="944135"/>
                  </a:lnTo>
                  <a:lnTo>
                    <a:pt x="2230586" y="944303"/>
                  </a:lnTo>
                  <a:lnTo>
                    <a:pt x="2231780" y="945075"/>
                  </a:lnTo>
                  <a:lnTo>
                    <a:pt x="2232193" y="945258"/>
                  </a:lnTo>
                  <a:lnTo>
                    <a:pt x="2232839" y="946190"/>
                  </a:lnTo>
                  <a:lnTo>
                    <a:pt x="2364059" y="1577026"/>
                  </a:lnTo>
                  <a:lnTo>
                    <a:pt x="2363874" y="1577952"/>
                  </a:lnTo>
                  <a:lnTo>
                    <a:pt x="2362738" y="1579658"/>
                  </a:lnTo>
                  <a:lnTo>
                    <a:pt x="2361956" y="1580182"/>
                  </a:lnTo>
                  <a:lnTo>
                    <a:pt x="2360949" y="1580381"/>
                  </a:lnTo>
                  <a:lnTo>
                    <a:pt x="2360267" y="1580433"/>
                  </a:lnTo>
                  <a:close/>
                </a:path>
                <a:path w="2364104" h="1580514">
                  <a:moveTo>
                    <a:pt x="2046795" y="619515"/>
                  </a:moveTo>
                  <a:lnTo>
                    <a:pt x="2043783" y="618179"/>
                  </a:lnTo>
                  <a:lnTo>
                    <a:pt x="2043177" y="617055"/>
                  </a:lnTo>
                  <a:lnTo>
                    <a:pt x="2043753" y="613374"/>
                  </a:lnTo>
                  <a:lnTo>
                    <a:pt x="2044824" y="612341"/>
                  </a:lnTo>
                  <a:lnTo>
                    <a:pt x="2046672" y="612121"/>
                  </a:lnTo>
                  <a:lnTo>
                    <a:pt x="2186291" y="597164"/>
                  </a:lnTo>
                  <a:lnTo>
                    <a:pt x="2186961" y="597461"/>
                  </a:lnTo>
                  <a:lnTo>
                    <a:pt x="2188542" y="598751"/>
                  </a:lnTo>
                  <a:lnTo>
                    <a:pt x="2188989" y="599579"/>
                  </a:lnTo>
                  <a:lnTo>
                    <a:pt x="2189201" y="601609"/>
                  </a:lnTo>
                  <a:lnTo>
                    <a:pt x="2188932" y="602506"/>
                  </a:lnTo>
                  <a:lnTo>
                    <a:pt x="2187649" y="604090"/>
                  </a:lnTo>
                  <a:lnTo>
                    <a:pt x="2186825" y="604547"/>
                  </a:lnTo>
                  <a:lnTo>
                    <a:pt x="2047441" y="619479"/>
                  </a:lnTo>
                  <a:lnTo>
                    <a:pt x="2046795" y="61951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60" y="2234267"/>
              <a:ext cx="6331539" cy="7656150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7289200" y="-1"/>
            <a:ext cx="10998835" cy="6832600"/>
            <a:chOff x="7289200" y="-1"/>
            <a:chExt cx="10998835" cy="6832600"/>
          </a:xfrm>
        </p:grpSpPr>
        <p:sp>
          <p:nvSpPr>
            <p:cNvPr id="24" name="object 24" descr=""/>
            <p:cNvSpPr/>
            <p:nvPr/>
          </p:nvSpPr>
          <p:spPr>
            <a:xfrm>
              <a:off x="13207518" y="-1"/>
              <a:ext cx="5080635" cy="6832600"/>
            </a:xfrm>
            <a:custGeom>
              <a:avLst/>
              <a:gdLst/>
              <a:ahLst/>
              <a:cxnLst/>
              <a:rect l="l" t="t" r="r" b="b"/>
              <a:pathLst>
                <a:path w="5080634" h="6832600">
                  <a:moveTo>
                    <a:pt x="3117435" y="6819899"/>
                  </a:moveTo>
                  <a:lnTo>
                    <a:pt x="2683364" y="6819899"/>
                  </a:lnTo>
                  <a:lnTo>
                    <a:pt x="2586519" y="6794499"/>
                  </a:lnTo>
                  <a:lnTo>
                    <a:pt x="2538138" y="6794499"/>
                  </a:lnTo>
                  <a:lnTo>
                    <a:pt x="2345250" y="6743699"/>
                  </a:lnTo>
                  <a:lnTo>
                    <a:pt x="2299190" y="6718299"/>
                  </a:lnTo>
                  <a:lnTo>
                    <a:pt x="2208690" y="6692899"/>
                  </a:lnTo>
                  <a:lnTo>
                    <a:pt x="2164307" y="6667499"/>
                  </a:lnTo>
                  <a:lnTo>
                    <a:pt x="2120543" y="6654799"/>
                  </a:lnTo>
                  <a:lnTo>
                    <a:pt x="2034987" y="6603999"/>
                  </a:lnTo>
                  <a:lnTo>
                    <a:pt x="1993254" y="6578599"/>
                  </a:lnTo>
                  <a:lnTo>
                    <a:pt x="1952258" y="6565899"/>
                  </a:lnTo>
                  <a:lnTo>
                    <a:pt x="1912028" y="6540499"/>
                  </a:lnTo>
                  <a:lnTo>
                    <a:pt x="1872594" y="6502399"/>
                  </a:lnTo>
                  <a:lnTo>
                    <a:pt x="1833985" y="6476999"/>
                  </a:lnTo>
                  <a:lnTo>
                    <a:pt x="1796231" y="6451599"/>
                  </a:lnTo>
                  <a:lnTo>
                    <a:pt x="1759361" y="6426199"/>
                  </a:lnTo>
                  <a:lnTo>
                    <a:pt x="1723406" y="6388099"/>
                  </a:lnTo>
                  <a:lnTo>
                    <a:pt x="1688394" y="6362699"/>
                  </a:lnTo>
                  <a:lnTo>
                    <a:pt x="1654355" y="6324599"/>
                  </a:lnTo>
                  <a:lnTo>
                    <a:pt x="1621319" y="6299199"/>
                  </a:lnTo>
                  <a:lnTo>
                    <a:pt x="1589315" y="6261099"/>
                  </a:lnTo>
                  <a:lnTo>
                    <a:pt x="1558373" y="6222999"/>
                  </a:lnTo>
                  <a:lnTo>
                    <a:pt x="1528523" y="6184899"/>
                  </a:lnTo>
                  <a:lnTo>
                    <a:pt x="1499794" y="6146799"/>
                  </a:lnTo>
                  <a:lnTo>
                    <a:pt x="1472216" y="6108699"/>
                  </a:lnTo>
                  <a:lnTo>
                    <a:pt x="1445818" y="6070599"/>
                  </a:lnTo>
                  <a:lnTo>
                    <a:pt x="1420630" y="6032499"/>
                  </a:lnTo>
                  <a:lnTo>
                    <a:pt x="1396682" y="5994399"/>
                  </a:lnTo>
                  <a:lnTo>
                    <a:pt x="1374002" y="5956299"/>
                  </a:lnTo>
                  <a:lnTo>
                    <a:pt x="1352622" y="5918199"/>
                  </a:lnTo>
                  <a:lnTo>
                    <a:pt x="1332569" y="5867399"/>
                  </a:lnTo>
                  <a:lnTo>
                    <a:pt x="1313875" y="5829299"/>
                  </a:lnTo>
                  <a:lnTo>
                    <a:pt x="1296568" y="5778499"/>
                  </a:lnTo>
                  <a:lnTo>
                    <a:pt x="1280678" y="5740399"/>
                  </a:lnTo>
                  <a:lnTo>
                    <a:pt x="1266234" y="5689599"/>
                  </a:lnTo>
                  <a:lnTo>
                    <a:pt x="1253267" y="5638799"/>
                  </a:lnTo>
                  <a:lnTo>
                    <a:pt x="1241806" y="5600699"/>
                  </a:lnTo>
                  <a:lnTo>
                    <a:pt x="1231880" y="5549899"/>
                  </a:lnTo>
                  <a:lnTo>
                    <a:pt x="1223519" y="5499099"/>
                  </a:lnTo>
                  <a:lnTo>
                    <a:pt x="1216506" y="5448299"/>
                  </a:lnTo>
                  <a:lnTo>
                    <a:pt x="1211088" y="5397499"/>
                  </a:lnTo>
                  <a:lnTo>
                    <a:pt x="1207228" y="5346699"/>
                  </a:lnTo>
                  <a:lnTo>
                    <a:pt x="1204887" y="5295899"/>
                  </a:lnTo>
                  <a:lnTo>
                    <a:pt x="1204028" y="5245099"/>
                  </a:lnTo>
                  <a:lnTo>
                    <a:pt x="1204615" y="5194299"/>
                  </a:lnTo>
                  <a:lnTo>
                    <a:pt x="1206608" y="5143499"/>
                  </a:lnTo>
                  <a:lnTo>
                    <a:pt x="1209970" y="5105399"/>
                  </a:lnTo>
                  <a:lnTo>
                    <a:pt x="1214664" y="5054599"/>
                  </a:lnTo>
                  <a:lnTo>
                    <a:pt x="1220652" y="5003799"/>
                  </a:lnTo>
                  <a:lnTo>
                    <a:pt x="1227897" y="4952999"/>
                  </a:lnTo>
                  <a:lnTo>
                    <a:pt x="1236361" y="4902199"/>
                  </a:lnTo>
                  <a:lnTo>
                    <a:pt x="1246006" y="4851399"/>
                  </a:lnTo>
                  <a:lnTo>
                    <a:pt x="1256795" y="4813299"/>
                  </a:lnTo>
                  <a:lnTo>
                    <a:pt x="1268690" y="4762499"/>
                  </a:lnTo>
                  <a:lnTo>
                    <a:pt x="1281653" y="4711699"/>
                  </a:lnTo>
                  <a:lnTo>
                    <a:pt x="1295648" y="4660899"/>
                  </a:lnTo>
                  <a:lnTo>
                    <a:pt x="1310636" y="4622799"/>
                  </a:lnTo>
                  <a:lnTo>
                    <a:pt x="1326579" y="4571999"/>
                  </a:lnTo>
                  <a:lnTo>
                    <a:pt x="1343441" y="4521199"/>
                  </a:lnTo>
                  <a:lnTo>
                    <a:pt x="1361183" y="4483099"/>
                  </a:lnTo>
                  <a:lnTo>
                    <a:pt x="1379768" y="4432299"/>
                  </a:lnTo>
                  <a:lnTo>
                    <a:pt x="1399159" y="4394199"/>
                  </a:lnTo>
                  <a:lnTo>
                    <a:pt x="1419317" y="4343399"/>
                  </a:lnTo>
                  <a:lnTo>
                    <a:pt x="1440205" y="4292599"/>
                  </a:lnTo>
                  <a:lnTo>
                    <a:pt x="1461785" y="4254499"/>
                  </a:lnTo>
                  <a:lnTo>
                    <a:pt x="1484021" y="4203699"/>
                  </a:lnTo>
                  <a:lnTo>
                    <a:pt x="1506874" y="4165599"/>
                  </a:lnTo>
                  <a:lnTo>
                    <a:pt x="1530306" y="4114799"/>
                  </a:lnTo>
                  <a:lnTo>
                    <a:pt x="1554281" y="4076699"/>
                  </a:lnTo>
                  <a:lnTo>
                    <a:pt x="1578760" y="4025899"/>
                  </a:lnTo>
                  <a:lnTo>
                    <a:pt x="1603706" y="3987799"/>
                  </a:lnTo>
                  <a:lnTo>
                    <a:pt x="1629081" y="3949699"/>
                  </a:lnTo>
                  <a:lnTo>
                    <a:pt x="1654848" y="3898899"/>
                  </a:lnTo>
                  <a:lnTo>
                    <a:pt x="1680969" y="3860799"/>
                  </a:lnTo>
                  <a:lnTo>
                    <a:pt x="1707406" y="3822699"/>
                  </a:lnTo>
                  <a:lnTo>
                    <a:pt x="1734122" y="3771899"/>
                  </a:lnTo>
                  <a:lnTo>
                    <a:pt x="1761080" y="3733799"/>
                  </a:lnTo>
                  <a:lnTo>
                    <a:pt x="1788241" y="3695699"/>
                  </a:lnTo>
                  <a:lnTo>
                    <a:pt x="1815568" y="3644899"/>
                  </a:lnTo>
                  <a:lnTo>
                    <a:pt x="1870569" y="3568699"/>
                  </a:lnTo>
                  <a:lnTo>
                    <a:pt x="1898621" y="3530599"/>
                  </a:lnTo>
                  <a:lnTo>
                    <a:pt x="1927205" y="3492499"/>
                  </a:lnTo>
                  <a:lnTo>
                    <a:pt x="1956259" y="3454399"/>
                  </a:lnTo>
                  <a:lnTo>
                    <a:pt x="1985721" y="3403599"/>
                  </a:lnTo>
                  <a:lnTo>
                    <a:pt x="2015530" y="3365499"/>
                  </a:lnTo>
                  <a:lnTo>
                    <a:pt x="2075939" y="3289299"/>
                  </a:lnTo>
                  <a:lnTo>
                    <a:pt x="2198194" y="3136899"/>
                  </a:lnTo>
                  <a:lnTo>
                    <a:pt x="2228696" y="3086099"/>
                  </a:lnTo>
                  <a:lnTo>
                    <a:pt x="2289192" y="3009899"/>
                  </a:lnTo>
                  <a:lnTo>
                    <a:pt x="2319063" y="2971799"/>
                  </a:lnTo>
                  <a:lnTo>
                    <a:pt x="2348599" y="2933699"/>
                  </a:lnTo>
                  <a:lnTo>
                    <a:pt x="2377740" y="2895599"/>
                  </a:lnTo>
                  <a:lnTo>
                    <a:pt x="2406423" y="2844799"/>
                  </a:lnTo>
                  <a:lnTo>
                    <a:pt x="2434585" y="2806699"/>
                  </a:lnTo>
                  <a:lnTo>
                    <a:pt x="2462167" y="2768599"/>
                  </a:lnTo>
                  <a:lnTo>
                    <a:pt x="2489104" y="2717799"/>
                  </a:lnTo>
                  <a:lnTo>
                    <a:pt x="2515337" y="2679699"/>
                  </a:lnTo>
                  <a:lnTo>
                    <a:pt x="2540802" y="2641599"/>
                  </a:lnTo>
                  <a:lnTo>
                    <a:pt x="2565438" y="2590799"/>
                  </a:lnTo>
                  <a:lnTo>
                    <a:pt x="2589183" y="2552699"/>
                  </a:lnTo>
                  <a:lnTo>
                    <a:pt x="2611975" y="2501899"/>
                  </a:lnTo>
                  <a:lnTo>
                    <a:pt x="2633752" y="2463799"/>
                  </a:lnTo>
                  <a:lnTo>
                    <a:pt x="2654453" y="2412999"/>
                  </a:lnTo>
                  <a:lnTo>
                    <a:pt x="2674015" y="2374899"/>
                  </a:lnTo>
                  <a:lnTo>
                    <a:pt x="2692376" y="2324099"/>
                  </a:lnTo>
                  <a:lnTo>
                    <a:pt x="2709926" y="2273299"/>
                  </a:lnTo>
                  <a:lnTo>
                    <a:pt x="2724396" y="2222499"/>
                  </a:lnTo>
                  <a:lnTo>
                    <a:pt x="2735864" y="2184399"/>
                  </a:lnTo>
                  <a:lnTo>
                    <a:pt x="2744408" y="2133599"/>
                  </a:lnTo>
                  <a:lnTo>
                    <a:pt x="2750106" y="2082799"/>
                  </a:lnTo>
                  <a:lnTo>
                    <a:pt x="2753036" y="2044699"/>
                  </a:lnTo>
                  <a:lnTo>
                    <a:pt x="2753276" y="1993899"/>
                  </a:lnTo>
                  <a:lnTo>
                    <a:pt x="2750904" y="1955799"/>
                  </a:lnTo>
                  <a:lnTo>
                    <a:pt x="2745998" y="1904999"/>
                  </a:lnTo>
                  <a:lnTo>
                    <a:pt x="2738635" y="1866899"/>
                  </a:lnTo>
                  <a:lnTo>
                    <a:pt x="2728894" y="1828799"/>
                  </a:lnTo>
                  <a:lnTo>
                    <a:pt x="2716852" y="1777999"/>
                  </a:lnTo>
                  <a:lnTo>
                    <a:pt x="2702588" y="1739899"/>
                  </a:lnTo>
                  <a:lnTo>
                    <a:pt x="2686179" y="1701799"/>
                  </a:lnTo>
                  <a:lnTo>
                    <a:pt x="2667703" y="1663699"/>
                  </a:lnTo>
                  <a:lnTo>
                    <a:pt x="2647239" y="1625599"/>
                  </a:lnTo>
                  <a:lnTo>
                    <a:pt x="2624864" y="1587499"/>
                  </a:lnTo>
                  <a:lnTo>
                    <a:pt x="2600656" y="1562099"/>
                  </a:lnTo>
                  <a:lnTo>
                    <a:pt x="2574693" y="1523999"/>
                  </a:lnTo>
                  <a:lnTo>
                    <a:pt x="2547052" y="1485899"/>
                  </a:lnTo>
                  <a:lnTo>
                    <a:pt x="2517813" y="1460499"/>
                  </a:lnTo>
                  <a:lnTo>
                    <a:pt x="2487052" y="1422399"/>
                  </a:lnTo>
                  <a:lnTo>
                    <a:pt x="2454848" y="1396999"/>
                  </a:lnTo>
                  <a:lnTo>
                    <a:pt x="2421279" y="1358899"/>
                  </a:lnTo>
                  <a:lnTo>
                    <a:pt x="2386422" y="1333499"/>
                  </a:lnTo>
                  <a:lnTo>
                    <a:pt x="2350356" y="1308099"/>
                  </a:lnTo>
                  <a:lnTo>
                    <a:pt x="2313158" y="1282699"/>
                  </a:lnTo>
                  <a:lnTo>
                    <a:pt x="2274907" y="1257299"/>
                  </a:lnTo>
                  <a:lnTo>
                    <a:pt x="2235679" y="1231899"/>
                  </a:lnTo>
                  <a:lnTo>
                    <a:pt x="2195554" y="1206499"/>
                  </a:lnTo>
                  <a:lnTo>
                    <a:pt x="2154609" y="1181099"/>
                  </a:lnTo>
                  <a:lnTo>
                    <a:pt x="2112922" y="1155699"/>
                  </a:lnTo>
                  <a:lnTo>
                    <a:pt x="2070571" y="1142999"/>
                  </a:lnTo>
                  <a:lnTo>
                    <a:pt x="2027634" y="1117599"/>
                  </a:lnTo>
                  <a:lnTo>
                    <a:pt x="1984189" y="1104899"/>
                  </a:lnTo>
                  <a:lnTo>
                    <a:pt x="1940313" y="1079499"/>
                  </a:lnTo>
                  <a:lnTo>
                    <a:pt x="1850437" y="1054099"/>
                  </a:lnTo>
                  <a:lnTo>
                    <a:pt x="1804819" y="1028699"/>
                  </a:lnTo>
                  <a:lnTo>
                    <a:pt x="1665717" y="990599"/>
                  </a:lnTo>
                  <a:lnTo>
                    <a:pt x="1618730" y="965199"/>
                  </a:lnTo>
                  <a:lnTo>
                    <a:pt x="1285148" y="876299"/>
                  </a:lnTo>
                  <a:lnTo>
                    <a:pt x="1237294" y="850899"/>
                  </a:lnTo>
                  <a:lnTo>
                    <a:pt x="1046939" y="800099"/>
                  </a:lnTo>
                  <a:lnTo>
                    <a:pt x="999811" y="774699"/>
                  </a:lnTo>
                  <a:lnTo>
                    <a:pt x="906380" y="749299"/>
                  </a:lnTo>
                  <a:lnTo>
                    <a:pt x="860155" y="723899"/>
                  </a:lnTo>
                  <a:lnTo>
                    <a:pt x="814309" y="711199"/>
                  </a:lnTo>
                  <a:lnTo>
                    <a:pt x="768881" y="685799"/>
                  </a:lnTo>
                  <a:lnTo>
                    <a:pt x="723910" y="673099"/>
                  </a:lnTo>
                  <a:lnTo>
                    <a:pt x="635497" y="622299"/>
                  </a:lnTo>
                  <a:lnTo>
                    <a:pt x="592131" y="609599"/>
                  </a:lnTo>
                  <a:lnTo>
                    <a:pt x="507279" y="558799"/>
                  </a:lnTo>
                  <a:lnTo>
                    <a:pt x="465871" y="533399"/>
                  </a:lnTo>
                  <a:lnTo>
                    <a:pt x="425192" y="507999"/>
                  </a:lnTo>
                  <a:lnTo>
                    <a:pt x="385282" y="469899"/>
                  </a:lnTo>
                  <a:lnTo>
                    <a:pt x="346181" y="444499"/>
                  </a:lnTo>
                  <a:lnTo>
                    <a:pt x="307927" y="419099"/>
                  </a:lnTo>
                  <a:lnTo>
                    <a:pt x="270559" y="380999"/>
                  </a:lnTo>
                  <a:lnTo>
                    <a:pt x="234116" y="355599"/>
                  </a:lnTo>
                  <a:lnTo>
                    <a:pt x="197664" y="317499"/>
                  </a:lnTo>
                  <a:lnTo>
                    <a:pt x="163906" y="279399"/>
                  </a:lnTo>
                  <a:lnTo>
                    <a:pt x="132791" y="241299"/>
                  </a:lnTo>
                  <a:lnTo>
                    <a:pt x="104273" y="203199"/>
                  </a:lnTo>
                  <a:lnTo>
                    <a:pt x="78303" y="152399"/>
                  </a:lnTo>
                  <a:lnTo>
                    <a:pt x="54833" y="114299"/>
                  </a:lnTo>
                  <a:lnTo>
                    <a:pt x="33813" y="76199"/>
                  </a:lnTo>
                  <a:lnTo>
                    <a:pt x="15197" y="38099"/>
                  </a:lnTo>
                  <a:lnTo>
                    <a:pt x="0" y="0"/>
                  </a:lnTo>
                  <a:lnTo>
                    <a:pt x="5080481" y="0"/>
                  </a:lnTo>
                  <a:lnTo>
                    <a:pt x="5080481" y="5689599"/>
                  </a:lnTo>
                  <a:lnTo>
                    <a:pt x="5053158" y="5702299"/>
                  </a:lnTo>
                  <a:lnTo>
                    <a:pt x="5011519" y="5727699"/>
                  </a:lnTo>
                  <a:lnTo>
                    <a:pt x="4970378" y="5765799"/>
                  </a:lnTo>
                  <a:lnTo>
                    <a:pt x="4849523" y="5841999"/>
                  </a:lnTo>
                  <a:lnTo>
                    <a:pt x="4809957" y="5880099"/>
                  </a:lnTo>
                  <a:lnTo>
                    <a:pt x="4731660" y="5930899"/>
                  </a:lnTo>
                  <a:lnTo>
                    <a:pt x="4692845" y="5968999"/>
                  </a:lnTo>
                  <a:lnTo>
                    <a:pt x="4654199" y="5994399"/>
                  </a:lnTo>
                  <a:lnTo>
                    <a:pt x="4615680" y="6032499"/>
                  </a:lnTo>
                  <a:lnTo>
                    <a:pt x="4577246" y="6057899"/>
                  </a:lnTo>
                  <a:lnTo>
                    <a:pt x="4538858" y="6095999"/>
                  </a:lnTo>
                  <a:lnTo>
                    <a:pt x="4500473" y="6121399"/>
                  </a:lnTo>
                  <a:lnTo>
                    <a:pt x="4462051" y="6159499"/>
                  </a:lnTo>
                  <a:lnTo>
                    <a:pt x="4423551" y="6184899"/>
                  </a:lnTo>
                  <a:lnTo>
                    <a:pt x="4384931" y="6222999"/>
                  </a:lnTo>
                  <a:lnTo>
                    <a:pt x="4346150" y="6248399"/>
                  </a:lnTo>
                  <a:lnTo>
                    <a:pt x="4307168" y="6286499"/>
                  </a:lnTo>
                  <a:lnTo>
                    <a:pt x="4228434" y="6337299"/>
                  </a:lnTo>
                  <a:lnTo>
                    <a:pt x="4188600" y="6375399"/>
                  </a:lnTo>
                  <a:lnTo>
                    <a:pt x="4107793" y="6426199"/>
                  </a:lnTo>
                  <a:lnTo>
                    <a:pt x="4066738" y="6464299"/>
                  </a:lnTo>
                  <a:lnTo>
                    <a:pt x="3983050" y="6515099"/>
                  </a:lnTo>
                  <a:lnTo>
                    <a:pt x="3854071" y="6591299"/>
                  </a:lnTo>
                  <a:lnTo>
                    <a:pt x="3810280" y="6603999"/>
                  </a:lnTo>
                  <a:lnTo>
                    <a:pt x="3721597" y="6654799"/>
                  </a:lnTo>
                  <a:lnTo>
                    <a:pt x="3676736" y="6667499"/>
                  </a:lnTo>
                  <a:lnTo>
                    <a:pt x="3631548" y="6692899"/>
                  </a:lnTo>
                  <a:lnTo>
                    <a:pt x="3494186" y="6730999"/>
                  </a:lnTo>
                  <a:lnTo>
                    <a:pt x="3447851" y="6756399"/>
                  </a:lnTo>
                  <a:lnTo>
                    <a:pt x="3354453" y="6781799"/>
                  </a:lnTo>
                  <a:lnTo>
                    <a:pt x="3307420" y="6781799"/>
                  </a:lnTo>
                  <a:lnTo>
                    <a:pt x="3212768" y="6807199"/>
                  </a:lnTo>
                  <a:lnTo>
                    <a:pt x="3165179" y="6807199"/>
                  </a:lnTo>
                  <a:lnTo>
                    <a:pt x="3117435" y="6819899"/>
                  </a:lnTo>
                  <a:close/>
                </a:path>
                <a:path w="5080634" h="6832600">
                  <a:moveTo>
                    <a:pt x="2973434" y="6832599"/>
                  </a:moveTo>
                  <a:lnTo>
                    <a:pt x="2828603" y="6832599"/>
                  </a:lnTo>
                  <a:lnTo>
                    <a:pt x="2780215" y="6819899"/>
                  </a:lnTo>
                  <a:lnTo>
                    <a:pt x="3021547" y="6819899"/>
                  </a:lnTo>
                  <a:lnTo>
                    <a:pt x="2973434" y="6832599"/>
                  </a:lnTo>
                  <a:close/>
                </a:path>
              </a:pathLst>
            </a:custGeom>
            <a:solidFill>
              <a:srgbClr val="F9F6E1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346350" y="2497829"/>
              <a:ext cx="9588500" cy="1876425"/>
            </a:xfrm>
            <a:custGeom>
              <a:avLst/>
              <a:gdLst/>
              <a:ahLst/>
              <a:cxnLst/>
              <a:rect l="l" t="t" r="r" b="b"/>
              <a:pathLst>
                <a:path w="9588500" h="1876425">
                  <a:moveTo>
                    <a:pt x="872724" y="1876427"/>
                  </a:moveTo>
                  <a:lnTo>
                    <a:pt x="791686" y="1867396"/>
                  </a:lnTo>
                  <a:lnTo>
                    <a:pt x="743378" y="1858397"/>
                  </a:lnTo>
                  <a:lnTo>
                    <a:pt x="695716" y="1846914"/>
                  </a:lnTo>
                  <a:lnTo>
                    <a:pt x="648793" y="1832985"/>
                  </a:lnTo>
                  <a:lnTo>
                    <a:pt x="602702" y="1816648"/>
                  </a:lnTo>
                  <a:lnTo>
                    <a:pt x="557538" y="1797943"/>
                  </a:lnTo>
                  <a:lnTo>
                    <a:pt x="513393" y="1776907"/>
                  </a:lnTo>
                  <a:lnTo>
                    <a:pt x="470362" y="1753581"/>
                  </a:lnTo>
                  <a:lnTo>
                    <a:pt x="428537" y="1728001"/>
                  </a:lnTo>
                  <a:lnTo>
                    <a:pt x="388013" y="1700207"/>
                  </a:lnTo>
                  <a:lnTo>
                    <a:pt x="348882" y="1670238"/>
                  </a:lnTo>
                  <a:lnTo>
                    <a:pt x="311238" y="1638131"/>
                  </a:lnTo>
                  <a:lnTo>
                    <a:pt x="275175" y="1603927"/>
                  </a:lnTo>
                  <a:lnTo>
                    <a:pt x="240974" y="1567862"/>
                  </a:lnTo>
                  <a:lnTo>
                    <a:pt x="208870" y="1530217"/>
                  </a:lnTo>
                  <a:lnTo>
                    <a:pt x="178902" y="1491085"/>
                  </a:lnTo>
                  <a:lnTo>
                    <a:pt x="151109" y="1450560"/>
                  </a:lnTo>
                  <a:lnTo>
                    <a:pt x="125530" y="1408736"/>
                  </a:lnTo>
                  <a:lnTo>
                    <a:pt x="102204" y="1365705"/>
                  </a:lnTo>
                  <a:lnTo>
                    <a:pt x="81168" y="1321561"/>
                  </a:lnTo>
                  <a:lnTo>
                    <a:pt x="62461" y="1276398"/>
                  </a:lnTo>
                  <a:lnTo>
                    <a:pt x="46123" y="1230309"/>
                  </a:lnTo>
                  <a:lnTo>
                    <a:pt x="32192" y="1183387"/>
                  </a:lnTo>
                  <a:lnTo>
                    <a:pt x="20706" y="1135725"/>
                  </a:lnTo>
                  <a:lnTo>
                    <a:pt x="11705" y="1087418"/>
                  </a:lnTo>
                  <a:lnTo>
                    <a:pt x="5228" y="1038557"/>
                  </a:lnTo>
                  <a:lnTo>
                    <a:pt x="1313" y="989237"/>
                  </a:lnTo>
                  <a:lnTo>
                    <a:pt x="0" y="939551"/>
                  </a:lnTo>
                  <a:lnTo>
                    <a:pt x="1313" y="889866"/>
                  </a:lnTo>
                  <a:lnTo>
                    <a:pt x="5228" y="840547"/>
                  </a:lnTo>
                  <a:lnTo>
                    <a:pt x="11706" y="791686"/>
                  </a:lnTo>
                  <a:lnTo>
                    <a:pt x="20706" y="743379"/>
                  </a:lnTo>
                  <a:lnTo>
                    <a:pt x="32192" y="695717"/>
                  </a:lnTo>
                  <a:lnTo>
                    <a:pt x="46123" y="648795"/>
                  </a:lnTo>
                  <a:lnTo>
                    <a:pt x="62462" y="602705"/>
                  </a:lnTo>
                  <a:lnTo>
                    <a:pt x="81169" y="557542"/>
                  </a:lnTo>
                  <a:lnTo>
                    <a:pt x="102205" y="513399"/>
                  </a:lnTo>
                  <a:lnTo>
                    <a:pt x="125533" y="470368"/>
                  </a:lnTo>
                  <a:lnTo>
                    <a:pt x="151112" y="428544"/>
                  </a:lnTo>
                  <a:lnTo>
                    <a:pt x="178906" y="388020"/>
                  </a:lnTo>
                  <a:lnTo>
                    <a:pt x="208874" y="348889"/>
                  </a:lnTo>
                  <a:lnTo>
                    <a:pt x="240979" y="311244"/>
                  </a:lnTo>
                  <a:lnTo>
                    <a:pt x="275181" y="275181"/>
                  </a:lnTo>
                  <a:lnTo>
                    <a:pt x="311244" y="240977"/>
                  </a:lnTo>
                  <a:lnTo>
                    <a:pt x="348887" y="208871"/>
                  </a:lnTo>
                  <a:lnTo>
                    <a:pt x="388017" y="178902"/>
                  </a:lnTo>
                  <a:lnTo>
                    <a:pt x="428541" y="151108"/>
                  </a:lnTo>
                  <a:lnTo>
                    <a:pt x="470365" y="125528"/>
                  </a:lnTo>
                  <a:lnTo>
                    <a:pt x="513396" y="102200"/>
                  </a:lnTo>
                  <a:lnTo>
                    <a:pt x="557540" y="81164"/>
                  </a:lnTo>
                  <a:lnTo>
                    <a:pt x="602703" y="62457"/>
                  </a:lnTo>
                  <a:lnTo>
                    <a:pt x="648793" y="46119"/>
                  </a:lnTo>
                  <a:lnTo>
                    <a:pt x="695716" y="32188"/>
                  </a:lnTo>
                  <a:lnTo>
                    <a:pt x="743378" y="20704"/>
                  </a:lnTo>
                  <a:lnTo>
                    <a:pt x="791686" y="11704"/>
                  </a:lnTo>
                  <a:lnTo>
                    <a:pt x="840547" y="5227"/>
                  </a:lnTo>
                  <a:lnTo>
                    <a:pt x="889866" y="1313"/>
                  </a:lnTo>
                  <a:lnTo>
                    <a:pt x="939551" y="0"/>
                  </a:lnTo>
                  <a:lnTo>
                    <a:pt x="8648452" y="0"/>
                  </a:lnTo>
                  <a:lnTo>
                    <a:pt x="8698137" y="1313"/>
                  </a:lnTo>
                  <a:lnTo>
                    <a:pt x="8747457" y="5227"/>
                  </a:lnTo>
                  <a:lnTo>
                    <a:pt x="8796318" y="11704"/>
                  </a:lnTo>
                  <a:lnTo>
                    <a:pt x="8844626" y="20704"/>
                  </a:lnTo>
                  <a:lnTo>
                    <a:pt x="8892288" y="32189"/>
                  </a:lnTo>
                  <a:lnTo>
                    <a:pt x="8939210" y="46120"/>
                  </a:lnTo>
                  <a:lnTo>
                    <a:pt x="8985300" y="62459"/>
                  </a:lnTo>
                  <a:lnTo>
                    <a:pt x="9030463" y="81166"/>
                  </a:lnTo>
                  <a:lnTo>
                    <a:pt x="9074606" y="102204"/>
                  </a:lnTo>
                  <a:lnTo>
                    <a:pt x="9117636" y="125533"/>
                  </a:lnTo>
                  <a:lnTo>
                    <a:pt x="9159458" y="151114"/>
                  </a:lnTo>
                  <a:lnTo>
                    <a:pt x="9199980" y="178910"/>
                  </a:lnTo>
                  <a:lnTo>
                    <a:pt x="9239107" y="208881"/>
                  </a:lnTo>
                  <a:lnTo>
                    <a:pt x="9276747" y="240989"/>
                  </a:lnTo>
                  <a:lnTo>
                    <a:pt x="9312804" y="275195"/>
                  </a:lnTo>
                  <a:lnTo>
                    <a:pt x="9347008" y="311256"/>
                  </a:lnTo>
                  <a:lnTo>
                    <a:pt x="9379114" y="348897"/>
                  </a:lnTo>
                  <a:lnTo>
                    <a:pt x="9409084" y="388025"/>
                  </a:lnTo>
                  <a:lnTo>
                    <a:pt x="9436878" y="428546"/>
                  </a:lnTo>
                  <a:lnTo>
                    <a:pt x="9462459" y="470367"/>
                  </a:lnTo>
                  <a:lnTo>
                    <a:pt x="9485788" y="513395"/>
                  </a:lnTo>
                  <a:lnTo>
                    <a:pt x="9506826" y="557537"/>
                  </a:lnTo>
                  <a:lnTo>
                    <a:pt x="9525534" y="602699"/>
                  </a:lnTo>
                  <a:lnTo>
                    <a:pt x="9541874" y="648788"/>
                  </a:lnTo>
                  <a:lnTo>
                    <a:pt x="9555807" y="695710"/>
                  </a:lnTo>
                  <a:lnTo>
                    <a:pt x="9567293" y="743372"/>
                  </a:lnTo>
                  <a:lnTo>
                    <a:pt x="9576295" y="791681"/>
                  </a:lnTo>
                  <a:lnTo>
                    <a:pt x="9582773" y="840544"/>
                  </a:lnTo>
                  <a:lnTo>
                    <a:pt x="9586688" y="889865"/>
                  </a:lnTo>
                  <a:lnTo>
                    <a:pt x="9588002" y="939553"/>
                  </a:lnTo>
                  <a:lnTo>
                    <a:pt x="9586688" y="989240"/>
                  </a:lnTo>
                  <a:lnTo>
                    <a:pt x="9582772" y="1038562"/>
                  </a:lnTo>
                  <a:lnTo>
                    <a:pt x="9576294" y="1087424"/>
                  </a:lnTo>
                  <a:lnTo>
                    <a:pt x="9567293" y="1135733"/>
                  </a:lnTo>
                  <a:lnTo>
                    <a:pt x="9555806" y="1183395"/>
                  </a:lnTo>
                  <a:lnTo>
                    <a:pt x="9541874" y="1230317"/>
                  </a:lnTo>
                  <a:lnTo>
                    <a:pt x="9525534" y="1276405"/>
                  </a:lnTo>
                  <a:lnTo>
                    <a:pt x="9506826" y="1321567"/>
                  </a:lnTo>
                  <a:lnTo>
                    <a:pt x="9485789" y="1365708"/>
                  </a:lnTo>
                  <a:lnTo>
                    <a:pt x="9462461" y="1408736"/>
                  </a:lnTo>
                  <a:lnTo>
                    <a:pt x="9436881" y="1450558"/>
                  </a:lnTo>
                  <a:lnTo>
                    <a:pt x="9409088" y="1491080"/>
                  </a:lnTo>
                  <a:lnTo>
                    <a:pt x="9379119" y="1530208"/>
                  </a:lnTo>
                  <a:lnTo>
                    <a:pt x="9347014" y="1567851"/>
                  </a:lnTo>
                  <a:lnTo>
                    <a:pt x="9312810" y="1603913"/>
                  </a:lnTo>
                  <a:lnTo>
                    <a:pt x="9276752" y="1638120"/>
                  </a:lnTo>
                  <a:lnTo>
                    <a:pt x="9239112" y="1670228"/>
                  </a:lnTo>
                  <a:lnTo>
                    <a:pt x="9199984" y="1700200"/>
                  </a:lnTo>
                  <a:lnTo>
                    <a:pt x="9159462" y="1727995"/>
                  </a:lnTo>
                  <a:lnTo>
                    <a:pt x="9117638" y="1753576"/>
                  </a:lnTo>
                  <a:lnTo>
                    <a:pt x="9074608" y="1776904"/>
                  </a:lnTo>
                  <a:lnTo>
                    <a:pt x="9030464" y="1797940"/>
                  </a:lnTo>
                  <a:lnTo>
                    <a:pt x="8985301" y="1816646"/>
                  </a:lnTo>
                  <a:lnTo>
                    <a:pt x="8939211" y="1832983"/>
                  </a:lnTo>
                  <a:lnTo>
                    <a:pt x="8892288" y="1846913"/>
                  </a:lnTo>
                  <a:lnTo>
                    <a:pt x="8844625" y="1858396"/>
                  </a:lnTo>
                  <a:lnTo>
                    <a:pt x="8796317" y="1867395"/>
                  </a:lnTo>
                  <a:lnTo>
                    <a:pt x="8747457" y="1873871"/>
                  </a:lnTo>
                  <a:lnTo>
                    <a:pt x="8715277" y="1876427"/>
                  </a:lnTo>
                </a:path>
              </a:pathLst>
            </a:custGeom>
            <a:ln w="114300">
              <a:solidFill>
                <a:srgbClr val="83A1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8487" rIns="0" bIns="0" rtlCol="0" vert="horz">
            <a:spAutoFit/>
          </a:bodyPr>
          <a:lstStyle/>
          <a:p>
            <a:pPr marL="6396355" marR="5080" indent="-662940">
              <a:lnSpc>
                <a:spcPts val="4500"/>
              </a:lnSpc>
              <a:spcBef>
                <a:spcPts val="1000"/>
              </a:spcBef>
            </a:pPr>
            <a:r>
              <a:rPr dirty="0" spc="930"/>
              <a:t>ВЫБОР</a:t>
            </a:r>
            <a:r>
              <a:rPr dirty="0" spc="-580"/>
              <a:t> </a:t>
            </a:r>
            <a:r>
              <a:rPr dirty="0" spc="915"/>
              <a:t>ЗДОРОВОГО </a:t>
            </a:r>
            <a:r>
              <a:rPr dirty="0" spc="735"/>
              <a:t>ОБРАЗА</a:t>
            </a:r>
            <a:r>
              <a:rPr dirty="0" spc="-575"/>
              <a:t> </a:t>
            </a:r>
            <a:r>
              <a:rPr dirty="0" spc="1245"/>
              <a:t>ЖИЗНИ</a:t>
            </a:r>
          </a:p>
        </p:txBody>
      </p:sp>
      <p:sp>
        <p:nvSpPr>
          <p:cNvPr id="27" name="object 27" descr=""/>
          <p:cNvSpPr/>
          <p:nvPr/>
        </p:nvSpPr>
        <p:spPr>
          <a:xfrm>
            <a:off x="7933517" y="7253599"/>
            <a:ext cx="8508365" cy="2157095"/>
          </a:xfrm>
          <a:custGeom>
            <a:avLst/>
            <a:gdLst/>
            <a:ahLst/>
            <a:cxnLst/>
            <a:rect l="l" t="t" r="r" b="b"/>
            <a:pathLst>
              <a:path w="8508365" h="2157095">
                <a:moveTo>
                  <a:pt x="8269864" y="2156490"/>
                </a:moveTo>
                <a:lnTo>
                  <a:pt x="238109" y="2156490"/>
                </a:lnTo>
                <a:lnTo>
                  <a:pt x="191437" y="2151873"/>
                </a:lnTo>
                <a:lnTo>
                  <a:pt x="146985" y="2138366"/>
                </a:lnTo>
                <a:lnTo>
                  <a:pt x="106003" y="2116486"/>
                </a:lnTo>
                <a:lnTo>
                  <a:pt x="69738" y="2086752"/>
                </a:lnTo>
                <a:lnTo>
                  <a:pt x="40003" y="2050482"/>
                </a:lnTo>
                <a:lnTo>
                  <a:pt x="18124" y="2009489"/>
                </a:lnTo>
                <a:lnTo>
                  <a:pt x="4617" y="1965027"/>
                </a:lnTo>
                <a:lnTo>
                  <a:pt x="0" y="1918350"/>
                </a:lnTo>
                <a:lnTo>
                  <a:pt x="0" y="238140"/>
                </a:lnTo>
                <a:lnTo>
                  <a:pt x="4617" y="191463"/>
                </a:lnTo>
                <a:lnTo>
                  <a:pt x="18124" y="147001"/>
                </a:lnTo>
                <a:lnTo>
                  <a:pt x="40003" y="106008"/>
                </a:lnTo>
                <a:lnTo>
                  <a:pt x="69738" y="69738"/>
                </a:lnTo>
                <a:lnTo>
                  <a:pt x="106003" y="40003"/>
                </a:lnTo>
                <a:lnTo>
                  <a:pt x="146985" y="18124"/>
                </a:lnTo>
                <a:lnTo>
                  <a:pt x="191437" y="4617"/>
                </a:lnTo>
                <a:lnTo>
                  <a:pt x="238109" y="0"/>
                </a:lnTo>
                <a:lnTo>
                  <a:pt x="8269864" y="0"/>
                </a:lnTo>
                <a:lnTo>
                  <a:pt x="8316536" y="4617"/>
                </a:lnTo>
                <a:lnTo>
                  <a:pt x="8360991" y="18124"/>
                </a:lnTo>
                <a:lnTo>
                  <a:pt x="8401983" y="40003"/>
                </a:lnTo>
                <a:lnTo>
                  <a:pt x="8438266" y="69738"/>
                </a:lnTo>
                <a:lnTo>
                  <a:pt x="8468000" y="106008"/>
                </a:lnTo>
                <a:lnTo>
                  <a:pt x="8489880" y="147001"/>
                </a:lnTo>
                <a:lnTo>
                  <a:pt x="8503387" y="191463"/>
                </a:lnTo>
                <a:lnTo>
                  <a:pt x="8508004" y="238140"/>
                </a:lnTo>
                <a:lnTo>
                  <a:pt x="8508004" y="1918350"/>
                </a:lnTo>
                <a:lnTo>
                  <a:pt x="8503387" y="1965027"/>
                </a:lnTo>
                <a:lnTo>
                  <a:pt x="8489880" y="2009489"/>
                </a:lnTo>
                <a:lnTo>
                  <a:pt x="8468000" y="2050482"/>
                </a:lnTo>
                <a:lnTo>
                  <a:pt x="8438266" y="2086752"/>
                </a:lnTo>
                <a:lnTo>
                  <a:pt x="8401983" y="2116486"/>
                </a:lnTo>
                <a:lnTo>
                  <a:pt x="8360991" y="2138366"/>
                </a:lnTo>
                <a:lnTo>
                  <a:pt x="8316536" y="2151873"/>
                </a:lnTo>
                <a:lnTo>
                  <a:pt x="8269864" y="2156490"/>
                </a:lnTo>
                <a:close/>
              </a:path>
            </a:pathLst>
          </a:custGeom>
          <a:solidFill>
            <a:srgbClr val="FBCC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210"/>
              <a:t>Здоровый</a:t>
            </a:r>
            <a:r>
              <a:rPr dirty="0" spc="185"/>
              <a:t> </a:t>
            </a:r>
            <a:r>
              <a:rPr dirty="0" spc="150"/>
              <a:t>образ</a:t>
            </a:r>
            <a:r>
              <a:rPr dirty="0" spc="190"/>
              <a:t> </a:t>
            </a:r>
            <a:r>
              <a:rPr dirty="0" spc="165"/>
              <a:t>жизни,</a:t>
            </a:r>
            <a:r>
              <a:rPr dirty="0" spc="185"/>
              <a:t> </a:t>
            </a:r>
            <a:r>
              <a:rPr dirty="0" spc="210"/>
              <a:t>включающий </a:t>
            </a:r>
            <a:r>
              <a:rPr dirty="0" spc="165"/>
              <a:t>регулярные</a:t>
            </a:r>
            <a:r>
              <a:rPr dirty="0" spc="204"/>
              <a:t> </a:t>
            </a:r>
            <a:r>
              <a:rPr dirty="0" spc="145"/>
              <a:t>физические</a:t>
            </a:r>
            <a:r>
              <a:rPr dirty="0" spc="204"/>
              <a:t> </a:t>
            </a:r>
            <a:r>
              <a:rPr dirty="0" spc="165"/>
              <a:t>упражнения, </a:t>
            </a:r>
            <a:r>
              <a:rPr dirty="0" spc="210"/>
              <a:t>достаточное</a:t>
            </a:r>
            <a:r>
              <a:rPr dirty="0" spc="204"/>
              <a:t> </a:t>
            </a:r>
            <a:r>
              <a:rPr dirty="0" spc="190"/>
              <a:t>количество</a:t>
            </a:r>
            <a:r>
              <a:rPr dirty="0" spc="204"/>
              <a:t> </a:t>
            </a:r>
            <a:r>
              <a:rPr dirty="0" spc="190"/>
              <a:t>сна</a:t>
            </a:r>
            <a:r>
              <a:rPr dirty="0" spc="210"/>
              <a:t> </a:t>
            </a:r>
            <a:r>
              <a:rPr dirty="0" spc="215"/>
              <a:t>и</a:t>
            </a:r>
            <a:r>
              <a:rPr dirty="0" spc="204"/>
              <a:t> </a:t>
            </a:r>
            <a:r>
              <a:rPr dirty="0" spc="155"/>
              <a:t>отказ </a:t>
            </a:r>
            <a:r>
              <a:rPr dirty="0" spc="229"/>
              <a:t>от</a:t>
            </a:r>
            <a:r>
              <a:rPr dirty="0" spc="195"/>
              <a:t> </a:t>
            </a:r>
            <a:r>
              <a:rPr dirty="0" spc="150"/>
              <a:t>алкоголя</a:t>
            </a:r>
            <a:r>
              <a:rPr dirty="0" spc="200"/>
              <a:t> </a:t>
            </a:r>
            <a:r>
              <a:rPr dirty="0" spc="215"/>
              <a:t>и</a:t>
            </a:r>
            <a:r>
              <a:rPr dirty="0" spc="195"/>
              <a:t> </a:t>
            </a:r>
            <a:r>
              <a:rPr dirty="0" spc="175"/>
              <a:t>сигарет,</a:t>
            </a:r>
            <a:r>
              <a:rPr dirty="0" spc="200"/>
              <a:t> </a:t>
            </a:r>
            <a:r>
              <a:rPr dirty="0" spc="160"/>
              <a:t>может</a:t>
            </a:r>
            <a:r>
              <a:rPr dirty="0" spc="200"/>
              <a:t> </a:t>
            </a:r>
            <a:r>
              <a:rPr dirty="0" spc="185"/>
              <a:t>помочь </a:t>
            </a:r>
            <a:r>
              <a:rPr dirty="0" spc="195"/>
              <a:t>уменьшить </a:t>
            </a:r>
            <a:r>
              <a:rPr dirty="0" spc="145"/>
              <a:t>стресс.</a:t>
            </a:r>
          </a:p>
          <a:p>
            <a:pPr algn="ctr" marL="893444" marR="1172210">
              <a:lnSpc>
                <a:spcPct val="100000"/>
              </a:lnSpc>
              <a:spcBef>
                <a:spcPts val="3840"/>
              </a:spcBef>
            </a:pPr>
            <a:r>
              <a:rPr dirty="0" spc="165"/>
              <a:t>Хорошее</a:t>
            </a:r>
            <a:r>
              <a:rPr dirty="0" spc="195"/>
              <a:t> </a:t>
            </a:r>
            <a:r>
              <a:rPr dirty="0" spc="140"/>
              <a:t>физическое</a:t>
            </a:r>
            <a:r>
              <a:rPr dirty="0" spc="195"/>
              <a:t> </a:t>
            </a:r>
            <a:r>
              <a:rPr dirty="0" spc="160"/>
              <a:t>здоровье </a:t>
            </a:r>
            <a:r>
              <a:rPr dirty="0" spc="175"/>
              <a:t>способствует</a:t>
            </a:r>
            <a:r>
              <a:rPr dirty="0" spc="215"/>
              <a:t> </a:t>
            </a:r>
            <a:r>
              <a:rPr dirty="0" spc="160"/>
              <a:t>психическому </a:t>
            </a:r>
            <a:r>
              <a:rPr dirty="0" spc="155"/>
              <a:t>благополучию.</a:t>
            </a:r>
          </a:p>
        </p:txBody>
      </p:sp>
      <p:grpSp>
        <p:nvGrpSpPr>
          <p:cNvPr id="29" name="object 29" descr=""/>
          <p:cNvGrpSpPr/>
          <p:nvPr/>
        </p:nvGrpSpPr>
        <p:grpSpPr>
          <a:xfrm>
            <a:off x="9992500" y="0"/>
            <a:ext cx="8194040" cy="2486025"/>
            <a:chOff x="9992500" y="0"/>
            <a:chExt cx="8194040" cy="2486025"/>
          </a:xfrm>
        </p:grpSpPr>
        <p:sp>
          <p:nvSpPr>
            <p:cNvPr id="30" name="object 30" descr=""/>
            <p:cNvSpPr/>
            <p:nvPr/>
          </p:nvSpPr>
          <p:spPr>
            <a:xfrm>
              <a:off x="14276927" y="0"/>
              <a:ext cx="3786504" cy="2418715"/>
            </a:xfrm>
            <a:custGeom>
              <a:avLst/>
              <a:gdLst/>
              <a:ahLst/>
              <a:cxnLst/>
              <a:rect l="l" t="t" r="r" b="b"/>
              <a:pathLst>
                <a:path w="3786505" h="2418715">
                  <a:moveTo>
                    <a:pt x="3695607" y="2416083"/>
                  </a:moveTo>
                  <a:lnTo>
                    <a:pt x="3722562" y="2409475"/>
                  </a:lnTo>
                  <a:lnTo>
                    <a:pt x="3748526" y="2398213"/>
                  </a:lnTo>
                  <a:lnTo>
                    <a:pt x="3785901" y="2335466"/>
                  </a:lnTo>
                  <a:lnTo>
                    <a:pt x="3778650" y="2307926"/>
                  </a:lnTo>
                  <a:lnTo>
                    <a:pt x="3771677" y="2280264"/>
                  </a:lnTo>
                  <a:lnTo>
                    <a:pt x="3754021" y="2226549"/>
                  </a:lnTo>
                  <a:lnTo>
                    <a:pt x="3732144" y="2177022"/>
                  </a:lnTo>
                  <a:lnTo>
                    <a:pt x="3709337" y="2127873"/>
                  </a:lnTo>
                  <a:lnTo>
                    <a:pt x="3685271" y="2079368"/>
                  </a:lnTo>
                  <a:lnTo>
                    <a:pt x="3659616" y="2031775"/>
                  </a:lnTo>
                  <a:lnTo>
                    <a:pt x="3634676" y="1989053"/>
                  </a:lnTo>
                  <a:lnTo>
                    <a:pt x="3608098" y="1947358"/>
                  </a:lnTo>
                  <a:lnTo>
                    <a:pt x="3579321" y="1907191"/>
                  </a:lnTo>
                  <a:lnTo>
                    <a:pt x="3547783" y="1869054"/>
                  </a:lnTo>
                  <a:lnTo>
                    <a:pt x="3512921" y="1833449"/>
                  </a:lnTo>
                  <a:lnTo>
                    <a:pt x="3501930" y="1827851"/>
                  </a:lnTo>
                  <a:lnTo>
                    <a:pt x="3496355" y="1825139"/>
                  </a:lnTo>
                  <a:lnTo>
                    <a:pt x="3438462" y="1786751"/>
                  </a:lnTo>
                  <a:lnTo>
                    <a:pt x="3426246" y="1775262"/>
                  </a:lnTo>
                  <a:lnTo>
                    <a:pt x="3420021" y="1769689"/>
                  </a:lnTo>
                  <a:lnTo>
                    <a:pt x="3413454" y="1764609"/>
                  </a:lnTo>
                  <a:lnTo>
                    <a:pt x="3030489" y="1498609"/>
                  </a:lnTo>
                  <a:lnTo>
                    <a:pt x="2903087" y="1409582"/>
                  </a:lnTo>
                  <a:lnTo>
                    <a:pt x="2820899" y="1351717"/>
                  </a:lnTo>
                  <a:lnTo>
                    <a:pt x="2741459" y="1295339"/>
                  </a:lnTo>
                  <a:lnTo>
                    <a:pt x="1841914" y="650073"/>
                  </a:lnTo>
                  <a:lnTo>
                    <a:pt x="1756394" y="588401"/>
                  </a:lnTo>
                  <a:lnTo>
                    <a:pt x="1718245" y="560714"/>
                  </a:lnTo>
                  <a:lnTo>
                    <a:pt x="1680200" y="532879"/>
                  </a:lnTo>
                  <a:lnTo>
                    <a:pt x="1642259" y="504903"/>
                  </a:lnTo>
                  <a:lnTo>
                    <a:pt x="1604418" y="476790"/>
                  </a:lnTo>
                  <a:lnTo>
                    <a:pt x="1566674" y="448548"/>
                  </a:lnTo>
                  <a:lnTo>
                    <a:pt x="1529025" y="420181"/>
                  </a:lnTo>
                  <a:lnTo>
                    <a:pt x="1361004" y="299000"/>
                  </a:lnTo>
                  <a:lnTo>
                    <a:pt x="1162423" y="156568"/>
                  </a:lnTo>
                  <a:lnTo>
                    <a:pt x="988912" y="32706"/>
                  </a:lnTo>
                  <a:lnTo>
                    <a:pt x="942935" y="0"/>
                  </a:lnTo>
                  <a:lnTo>
                    <a:pt x="0" y="0"/>
                  </a:lnTo>
                  <a:lnTo>
                    <a:pt x="49310" y="46066"/>
                  </a:lnTo>
                  <a:lnTo>
                    <a:pt x="81703" y="74019"/>
                  </a:lnTo>
                  <a:lnTo>
                    <a:pt x="146907" y="129471"/>
                  </a:lnTo>
                  <a:lnTo>
                    <a:pt x="1352554" y="1000805"/>
                  </a:lnTo>
                  <a:lnTo>
                    <a:pt x="1614571" y="1185407"/>
                  </a:lnTo>
                  <a:lnTo>
                    <a:pt x="2056020" y="1500625"/>
                  </a:lnTo>
                  <a:lnTo>
                    <a:pt x="2136164" y="1558107"/>
                  </a:lnTo>
                  <a:lnTo>
                    <a:pt x="2175551" y="1586527"/>
                  </a:lnTo>
                  <a:lnTo>
                    <a:pt x="2254036" y="1643767"/>
                  </a:lnTo>
                  <a:lnTo>
                    <a:pt x="2371589" y="1729871"/>
                  </a:lnTo>
                  <a:lnTo>
                    <a:pt x="2894398" y="2108142"/>
                  </a:lnTo>
                  <a:lnTo>
                    <a:pt x="2934641" y="2137356"/>
                  </a:lnTo>
                  <a:lnTo>
                    <a:pt x="2968612" y="2162726"/>
                  </a:lnTo>
                  <a:lnTo>
                    <a:pt x="3035832" y="2214464"/>
                  </a:lnTo>
                  <a:lnTo>
                    <a:pt x="3069898" y="2239697"/>
                  </a:lnTo>
                  <a:lnTo>
                    <a:pt x="3079161" y="2244577"/>
                  </a:lnTo>
                  <a:lnTo>
                    <a:pt x="3089645" y="2247759"/>
                  </a:lnTo>
                  <a:lnTo>
                    <a:pt x="3100651" y="2250220"/>
                  </a:lnTo>
                  <a:lnTo>
                    <a:pt x="3111477" y="2252933"/>
                  </a:lnTo>
                  <a:lnTo>
                    <a:pt x="3188989" y="2296574"/>
                  </a:lnTo>
                  <a:lnTo>
                    <a:pt x="3213787" y="2309531"/>
                  </a:lnTo>
                  <a:lnTo>
                    <a:pt x="3238507" y="2322692"/>
                  </a:lnTo>
                  <a:lnTo>
                    <a:pt x="3289049" y="2346113"/>
                  </a:lnTo>
                  <a:lnTo>
                    <a:pt x="3360244" y="2371519"/>
                  </a:lnTo>
                  <a:lnTo>
                    <a:pt x="3433043" y="2390706"/>
                  </a:lnTo>
                  <a:lnTo>
                    <a:pt x="3484606" y="2399780"/>
                  </a:lnTo>
                  <a:lnTo>
                    <a:pt x="3536503" y="2407215"/>
                  </a:lnTo>
                  <a:lnTo>
                    <a:pt x="3588606" y="2413209"/>
                  </a:lnTo>
                  <a:lnTo>
                    <a:pt x="3640787" y="2417959"/>
                  </a:lnTo>
                  <a:lnTo>
                    <a:pt x="3668177" y="2418692"/>
                  </a:lnTo>
                  <a:lnTo>
                    <a:pt x="3695607" y="2416083"/>
                  </a:lnTo>
                  <a:close/>
                </a:path>
              </a:pathLst>
            </a:custGeom>
            <a:solidFill>
              <a:srgbClr val="F5D5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4276927" y="0"/>
              <a:ext cx="1503680" cy="839469"/>
            </a:xfrm>
            <a:custGeom>
              <a:avLst/>
              <a:gdLst/>
              <a:ahLst/>
              <a:cxnLst/>
              <a:rect l="l" t="t" r="r" b="b"/>
              <a:pathLst>
                <a:path w="1503680" h="839469">
                  <a:moveTo>
                    <a:pt x="1128925" y="839182"/>
                  </a:moveTo>
                  <a:lnTo>
                    <a:pt x="1155832" y="805795"/>
                  </a:lnTo>
                  <a:lnTo>
                    <a:pt x="1232290" y="712657"/>
                  </a:lnTo>
                  <a:lnTo>
                    <a:pt x="1268703" y="667822"/>
                  </a:lnTo>
                  <a:lnTo>
                    <a:pt x="1295147" y="634086"/>
                  </a:lnTo>
                  <a:lnTo>
                    <a:pt x="1325819" y="592548"/>
                  </a:lnTo>
                  <a:lnTo>
                    <a:pt x="1386417" y="508916"/>
                  </a:lnTo>
                  <a:lnTo>
                    <a:pt x="1417052" y="467352"/>
                  </a:lnTo>
                  <a:lnTo>
                    <a:pt x="1447815" y="428887"/>
                  </a:lnTo>
                  <a:lnTo>
                    <a:pt x="1483870" y="386930"/>
                  </a:lnTo>
                  <a:lnTo>
                    <a:pt x="1490974" y="385115"/>
                  </a:lnTo>
                  <a:lnTo>
                    <a:pt x="1496605" y="382034"/>
                  </a:lnTo>
                  <a:lnTo>
                    <a:pt x="1502771" y="370776"/>
                  </a:lnTo>
                  <a:lnTo>
                    <a:pt x="1503207" y="361003"/>
                  </a:lnTo>
                  <a:lnTo>
                    <a:pt x="1498206" y="352007"/>
                  </a:lnTo>
                  <a:lnTo>
                    <a:pt x="1488063" y="343081"/>
                  </a:lnTo>
                  <a:lnTo>
                    <a:pt x="1448328" y="314122"/>
                  </a:lnTo>
                  <a:lnTo>
                    <a:pt x="1408767" y="284930"/>
                  </a:lnTo>
                  <a:lnTo>
                    <a:pt x="1251259" y="167186"/>
                  </a:lnTo>
                  <a:lnTo>
                    <a:pt x="1211817" y="137839"/>
                  </a:lnTo>
                  <a:lnTo>
                    <a:pt x="1172248" y="108662"/>
                  </a:lnTo>
                  <a:lnTo>
                    <a:pt x="1132503" y="79721"/>
                  </a:lnTo>
                  <a:lnTo>
                    <a:pt x="1092531" y="51084"/>
                  </a:lnTo>
                  <a:lnTo>
                    <a:pt x="1019893" y="0"/>
                  </a:lnTo>
                  <a:lnTo>
                    <a:pt x="0" y="0"/>
                  </a:lnTo>
                  <a:lnTo>
                    <a:pt x="49310" y="46066"/>
                  </a:lnTo>
                  <a:lnTo>
                    <a:pt x="81703" y="74019"/>
                  </a:lnTo>
                  <a:lnTo>
                    <a:pt x="146907" y="129471"/>
                  </a:lnTo>
                  <a:lnTo>
                    <a:pt x="1128925" y="839182"/>
                  </a:lnTo>
                  <a:close/>
                </a:path>
              </a:pathLst>
            </a:custGeom>
            <a:solidFill>
              <a:srgbClr val="E79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4389075" y="56158"/>
              <a:ext cx="3797935" cy="2429510"/>
            </a:xfrm>
            <a:custGeom>
              <a:avLst/>
              <a:gdLst/>
              <a:ahLst/>
              <a:cxnLst/>
              <a:rect l="l" t="t" r="r" b="b"/>
              <a:pathLst>
                <a:path w="3797934" h="2429510">
                  <a:moveTo>
                    <a:pt x="1169587" y="987933"/>
                  </a:moveTo>
                  <a:lnTo>
                    <a:pt x="1199326" y="976918"/>
                  </a:lnTo>
                  <a:lnTo>
                    <a:pt x="1227002" y="953680"/>
                  </a:lnTo>
                  <a:lnTo>
                    <a:pt x="1230559" y="949829"/>
                  </a:lnTo>
                  <a:lnTo>
                    <a:pt x="1235901" y="947628"/>
                  </a:lnTo>
                  <a:lnTo>
                    <a:pt x="1240415" y="944653"/>
                  </a:lnTo>
                  <a:lnTo>
                    <a:pt x="1297316" y="856944"/>
                  </a:lnTo>
                  <a:lnTo>
                    <a:pt x="1083931" y="704388"/>
                  </a:lnTo>
                  <a:lnTo>
                    <a:pt x="813835" y="502480"/>
                  </a:lnTo>
                  <a:lnTo>
                    <a:pt x="793842" y="487698"/>
                  </a:lnTo>
                  <a:lnTo>
                    <a:pt x="753654" y="458399"/>
                  </a:lnTo>
                  <a:lnTo>
                    <a:pt x="146485" y="10164"/>
                  </a:lnTo>
                  <a:lnTo>
                    <a:pt x="131586" y="1868"/>
                  </a:lnTo>
                  <a:lnTo>
                    <a:pt x="117590" y="0"/>
                  </a:lnTo>
                  <a:lnTo>
                    <a:pt x="104274" y="4266"/>
                  </a:lnTo>
                  <a:lnTo>
                    <a:pt x="34759" y="73312"/>
                  </a:lnTo>
                  <a:lnTo>
                    <a:pt x="8521" y="110006"/>
                  </a:lnTo>
                  <a:lnTo>
                    <a:pt x="0" y="139425"/>
                  </a:lnTo>
                  <a:lnTo>
                    <a:pt x="4777" y="152847"/>
                  </a:lnTo>
                  <a:lnTo>
                    <a:pt x="15809" y="164867"/>
                  </a:lnTo>
                  <a:lnTo>
                    <a:pt x="34348" y="178861"/>
                  </a:lnTo>
                  <a:lnTo>
                    <a:pt x="53303" y="192330"/>
                  </a:lnTo>
                  <a:lnTo>
                    <a:pt x="91510" y="218899"/>
                  </a:lnTo>
                  <a:lnTo>
                    <a:pt x="718421" y="664478"/>
                  </a:lnTo>
                  <a:lnTo>
                    <a:pt x="761018" y="695568"/>
                  </a:lnTo>
                  <a:lnTo>
                    <a:pt x="803176" y="727275"/>
                  </a:lnTo>
                  <a:lnTo>
                    <a:pt x="845021" y="759417"/>
                  </a:lnTo>
                  <a:lnTo>
                    <a:pt x="928273" y="824274"/>
                  </a:lnTo>
                  <a:lnTo>
                    <a:pt x="972758" y="859275"/>
                  </a:lnTo>
                  <a:lnTo>
                    <a:pt x="1016980" y="894613"/>
                  </a:lnTo>
                  <a:lnTo>
                    <a:pt x="1104930" y="965908"/>
                  </a:lnTo>
                  <a:lnTo>
                    <a:pt x="1138038" y="984879"/>
                  </a:lnTo>
                  <a:lnTo>
                    <a:pt x="1169587" y="987933"/>
                  </a:lnTo>
                  <a:close/>
                </a:path>
                <a:path w="3797934" h="2429510">
                  <a:moveTo>
                    <a:pt x="3076842" y="2240416"/>
                  </a:moveTo>
                  <a:lnTo>
                    <a:pt x="3087026" y="2223525"/>
                  </a:lnTo>
                  <a:lnTo>
                    <a:pt x="3092178" y="2215119"/>
                  </a:lnTo>
                  <a:lnTo>
                    <a:pt x="3097505" y="2206829"/>
                  </a:lnTo>
                  <a:lnTo>
                    <a:pt x="3359187" y="1812698"/>
                  </a:lnTo>
                  <a:lnTo>
                    <a:pt x="3365832" y="1802026"/>
                  </a:lnTo>
                  <a:lnTo>
                    <a:pt x="3372055" y="1791075"/>
                  </a:lnTo>
                  <a:lnTo>
                    <a:pt x="3378100" y="1780006"/>
                  </a:lnTo>
                  <a:lnTo>
                    <a:pt x="3384208" y="1768981"/>
                  </a:lnTo>
                  <a:lnTo>
                    <a:pt x="3326315" y="1730593"/>
                  </a:lnTo>
                  <a:lnTo>
                    <a:pt x="2999329" y="2196775"/>
                  </a:lnTo>
                  <a:lnTo>
                    <a:pt x="3076842" y="2240416"/>
                  </a:lnTo>
                  <a:close/>
                </a:path>
                <a:path w="3797934" h="2429510">
                  <a:moveTo>
                    <a:pt x="3764921" y="2428452"/>
                  </a:moveTo>
                  <a:lnTo>
                    <a:pt x="3778504" y="2421338"/>
                  </a:lnTo>
                  <a:lnTo>
                    <a:pt x="3789436" y="2408328"/>
                  </a:lnTo>
                  <a:lnTo>
                    <a:pt x="3795927" y="2393147"/>
                  </a:lnTo>
                  <a:lnTo>
                    <a:pt x="3797338" y="2378151"/>
                  </a:lnTo>
                  <a:lnTo>
                    <a:pt x="3792831" y="2364478"/>
                  </a:lnTo>
                  <a:lnTo>
                    <a:pt x="3792635" y="2363883"/>
                  </a:lnTo>
                  <a:lnTo>
                    <a:pt x="3737368" y="2317525"/>
                  </a:lnTo>
                  <a:lnTo>
                    <a:pt x="3693521" y="2284732"/>
                  </a:lnTo>
                  <a:lnTo>
                    <a:pt x="3688365" y="2280963"/>
                  </a:lnTo>
                  <a:lnTo>
                    <a:pt x="3680414" y="2281017"/>
                  </a:lnTo>
                  <a:lnTo>
                    <a:pt x="3673753" y="2279308"/>
                  </a:lnTo>
                  <a:lnTo>
                    <a:pt x="3636378" y="2342055"/>
                  </a:lnTo>
                  <a:lnTo>
                    <a:pt x="3660872" y="2362892"/>
                  </a:lnTo>
                  <a:lnTo>
                    <a:pt x="3685283" y="2383852"/>
                  </a:lnTo>
                  <a:lnTo>
                    <a:pt x="3710101" y="2404225"/>
                  </a:lnTo>
                  <a:lnTo>
                    <a:pt x="3735817" y="2423300"/>
                  </a:lnTo>
                  <a:lnTo>
                    <a:pt x="3750191" y="2429248"/>
                  </a:lnTo>
                  <a:lnTo>
                    <a:pt x="3764921" y="2428452"/>
                  </a:lnTo>
                  <a:close/>
                </a:path>
              </a:pathLst>
            </a:custGeom>
            <a:solidFill>
              <a:srgbClr val="CD6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992500" y="288556"/>
              <a:ext cx="1511935" cy="1479550"/>
            </a:xfrm>
            <a:custGeom>
              <a:avLst/>
              <a:gdLst/>
              <a:ahLst/>
              <a:cxnLst/>
              <a:rect l="l" t="t" r="r" b="b"/>
              <a:pathLst>
                <a:path w="1511934" h="1479550">
                  <a:moveTo>
                    <a:pt x="783755" y="832739"/>
                  </a:moveTo>
                  <a:lnTo>
                    <a:pt x="783640" y="830719"/>
                  </a:lnTo>
                  <a:lnTo>
                    <a:pt x="783526" y="828408"/>
                  </a:lnTo>
                  <a:lnTo>
                    <a:pt x="783132" y="820864"/>
                  </a:lnTo>
                  <a:lnTo>
                    <a:pt x="778725" y="810818"/>
                  </a:lnTo>
                  <a:lnTo>
                    <a:pt x="771004" y="802690"/>
                  </a:lnTo>
                  <a:lnTo>
                    <a:pt x="768997" y="801535"/>
                  </a:lnTo>
                  <a:lnTo>
                    <a:pt x="760425" y="796569"/>
                  </a:lnTo>
                  <a:lnTo>
                    <a:pt x="755154" y="794308"/>
                  </a:lnTo>
                  <a:lnTo>
                    <a:pt x="749642" y="792378"/>
                  </a:lnTo>
                  <a:lnTo>
                    <a:pt x="622935" y="763676"/>
                  </a:lnTo>
                  <a:lnTo>
                    <a:pt x="622935" y="825411"/>
                  </a:lnTo>
                  <a:lnTo>
                    <a:pt x="622401" y="828408"/>
                  </a:lnTo>
                  <a:lnTo>
                    <a:pt x="531495" y="844880"/>
                  </a:lnTo>
                  <a:lnTo>
                    <a:pt x="531406" y="844296"/>
                  </a:lnTo>
                  <a:lnTo>
                    <a:pt x="525411" y="801535"/>
                  </a:lnTo>
                  <a:lnTo>
                    <a:pt x="622935" y="825411"/>
                  </a:lnTo>
                  <a:lnTo>
                    <a:pt x="622935" y="763676"/>
                  </a:lnTo>
                  <a:lnTo>
                    <a:pt x="574217" y="752640"/>
                  </a:lnTo>
                  <a:lnTo>
                    <a:pt x="537794" y="744702"/>
                  </a:lnTo>
                  <a:lnTo>
                    <a:pt x="528053" y="741489"/>
                  </a:lnTo>
                  <a:lnTo>
                    <a:pt x="507568" y="668896"/>
                  </a:lnTo>
                  <a:lnTo>
                    <a:pt x="500926" y="619175"/>
                  </a:lnTo>
                  <a:lnTo>
                    <a:pt x="499833" y="611276"/>
                  </a:lnTo>
                  <a:lnTo>
                    <a:pt x="499833" y="1038860"/>
                  </a:lnTo>
                  <a:lnTo>
                    <a:pt x="494957" y="1041603"/>
                  </a:lnTo>
                  <a:lnTo>
                    <a:pt x="409943" y="962329"/>
                  </a:lnTo>
                  <a:lnTo>
                    <a:pt x="383743" y="937895"/>
                  </a:lnTo>
                  <a:lnTo>
                    <a:pt x="428421" y="926350"/>
                  </a:lnTo>
                  <a:lnTo>
                    <a:pt x="478713" y="913358"/>
                  </a:lnTo>
                  <a:lnTo>
                    <a:pt x="499833" y="1038860"/>
                  </a:lnTo>
                  <a:lnTo>
                    <a:pt x="499833" y="611276"/>
                  </a:lnTo>
                  <a:lnTo>
                    <a:pt x="493966" y="568820"/>
                  </a:lnTo>
                  <a:lnTo>
                    <a:pt x="486562" y="518541"/>
                  </a:lnTo>
                  <a:lnTo>
                    <a:pt x="473532" y="463689"/>
                  </a:lnTo>
                  <a:lnTo>
                    <a:pt x="470763" y="454660"/>
                  </a:lnTo>
                  <a:lnTo>
                    <a:pt x="470763" y="850887"/>
                  </a:lnTo>
                  <a:lnTo>
                    <a:pt x="469315" y="852106"/>
                  </a:lnTo>
                  <a:lnTo>
                    <a:pt x="468325" y="853452"/>
                  </a:lnTo>
                  <a:lnTo>
                    <a:pt x="464985" y="858418"/>
                  </a:lnTo>
                  <a:lnTo>
                    <a:pt x="401878" y="874509"/>
                  </a:lnTo>
                  <a:lnTo>
                    <a:pt x="372922" y="881456"/>
                  </a:lnTo>
                  <a:lnTo>
                    <a:pt x="337578" y="889495"/>
                  </a:lnTo>
                  <a:lnTo>
                    <a:pt x="329145" y="887107"/>
                  </a:lnTo>
                  <a:lnTo>
                    <a:pt x="316306" y="879563"/>
                  </a:lnTo>
                  <a:lnTo>
                    <a:pt x="311238" y="872248"/>
                  </a:lnTo>
                  <a:lnTo>
                    <a:pt x="304990" y="866686"/>
                  </a:lnTo>
                  <a:lnTo>
                    <a:pt x="289420" y="852106"/>
                  </a:lnTo>
                  <a:lnTo>
                    <a:pt x="283019" y="841375"/>
                  </a:lnTo>
                  <a:lnTo>
                    <a:pt x="284746" y="829170"/>
                  </a:lnTo>
                  <a:lnTo>
                    <a:pt x="293547" y="810209"/>
                  </a:lnTo>
                  <a:lnTo>
                    <a:pt x="298018" y="801370"/>
                  </a:lnTo>
                  <a:lnTo>
                    <a:pt x="305346" y="786980"/>
                  </a:lnTo>
                  <a:lnTo>
                    <a:pt x="311150" y="775309"/>
                  </a:lnTo>
                  <a:lnTo>
                    <a:pt x="316661" y="763524"/>
                  </a:lnTo>
                  <a:lnTo>
                    <a:pt x="320497" y="757250"/>
                  </a:lnTo>
                  <a:lnTo>
                    <a:pt x="325234" y="753719"/>
                  </a:lnTo>
                  <a:lnTo>
                    <a:pt x="331050" y="752640"/>
                  </a:lnTo>
                  <a:lnTo>
                    <a:pt x="338086" y="753719"/>
                  </a:lnTo>
                  <a:lnTo>
                    <a:pt x="424611" y="776198"/>
                  </a:lnTo>
                  <a:lnTo>
                    <a:pt x="465797" y="792378"/>
                  </a:lnTo>
                  <a:lnTo>
                    <a:pt x="466852" y="798588"/>
                  </a:lnTo>
                  <a:lnTo>
                    <a:pt x="468299" y="809625"/>
                  </a:lnTo>
                  <a:lnTo>
                    <a:pt x="468388" y="810818"/>
                  </a:lnTo>
                  <a:lnTo>
                    <a:pt x="469239" y="822147"/>
                  </a:lnTo>
                  <a:lnTo>
                    <a:pt x="469773" y="832739"/>
                  </a:lnTo>
                  <a:lnTo>
                    <a:pt x="470763" y="850887"/>
                  </a:lnTo>
                  <a:lnTo>
                    <a:pt x="470763" y="454660"/>
                  </a:lnTo>
                  <a:lnTo>
                    <a:pt x="468122" y="446036"/>
                  </a:lnTo>
                  <a:lnTo>
                    <a:pt x="466293" y="440182"/>
                  </a:lnTo>
                  <a:lnTo>
                    <a:pt x="460235" y="436524"/>
                  </a:lnTo>
                  <a:lnTo>
                    <a:pt x="460235" y="725347"/>
                  </a:lnTo>
                  <a:lnTo>
                    <a:pt x="352526" y="697903"/>
                  </a:lnTo>
                  <a:lnTo>
                    <a:pt x="356425" y="690029"/>
                  </a:lnTo>
                  <a:lnTo>
                    <a:pt x="362229" y="678319"/>
                  </a:lnTo>
                  <a:lnTo>
                    <a:pt x="443357" y="514426"/>
                  </a:lnTo>
                  <a:lnTo>
                    <a:pt x="460235" y="725347"/>
                  </a:lnTo>
                  <a:lnTo>
                    <a:pt x="460235" y="436524"/>
                  </a:lnTo>
                  <a:lnTo>
                    <a:pt x="458101" y="435229"/>
                  </a:lnTo>
                  <a:lnTo>
                    <a:pt x="449046" y="431241"/>
                  </a:lnTo>
                  <a:lnTo>
                    <a:pt x="441972" y="435762"/>
                  </a:lnTo>
                  <a:lnTo>
                    <a:pt x="439458" y="439445"/>
                  </a:lnTo>
                  <a:lnTo>
                    <a:pt x="434441" y="447344"/>
                  </a:lnTo>
                  <a:lnTo>
                    <a:pt x="429742" y="455472"/>
                  </a:lnTo>
                  <a:lnTo>
                    <a:pt x="425170" y="463689"/>
                  </a:lnTo>
                  <a:lnTo>
                    <a:pt x="420522" y="471843"/>
                  </a:lnTo>
                  <a:lnTo>
                    <a:pt x="363982" y="567270"/>
                  </a:lnTo>
                  <a:lnTo>
                    <a:pt x="335838" y="615061"/>
                  </a:lnTo>
                  <a:lnTo>
                    <a:pt x="308000" y="663028"/>
                  </a:lnTo>
                  <a:lnTo>
                    <a:pt x="301167" y="672325"/>
                  </a:lnTo>
                  <a:lnTo>
                    <a:pt x="293560" y="677265"/>
                  </a:lnTo>
                  <a:lnTo>
                    <a:pt x="284556" y="678319"/>
                  </a:lnTo>
                  <a:lnTo>
                    <a:pt x="273494" y="675894"/>
                  </a:lnTo>
                  <a:lnTo>
                    <a:pt x="273405" y="912444"/>
                  </a:lnTo>
                  <a:lnTo>
                    <a:pt x="235635" y="926350"/>
                  </a:lnTo>
                  <a:lnTo>
                    <a:pt x="238836" y="923975"/>
                  </a:lnTo>
                  <a:lnTo>
                    <a:pt x="237871" y="923975"/>
                  </a:lnTo>
                  <a:lnTo>
                    <a:pt x="237883" y="923518"/>
                  </a:lnTo>
                  <a:lnTo>
                    <a:pt x="238442" y="923010"/>
                  </a:lnTo>
                  <a:lnTo>
                    <a:pt x="238950" y="922883"/>
                  </a:lnTo>
                  <a:lnTo>
                    <a:pt x="239458" y="922642"/>
                  </a:lnTo>
                  <a:lnTo>
                    <a:pt x="241896" y="916000"/>
                  </a:lnTo>
                  <a:lnTo>
                    <a:pt x="244983" y="908812"/>
                  </a:lnTo>
                  <a:lnTo>
                    <a:pt x="248297" y="901966"/>
                  </a:lnTo>
                  <a:lnTo>
                    <a:pt x="251904" y="894930"/>
                  </a:lnTo>
                  <a:lnTo>
                    <a:pt x="273405" y="912444"/>
                  </a:lnTo>
                  <a:lnTo>
                    <a:pt x="273405" y="675868"/>
                  </a:lnTo>
                  <a:lnTo>
                    <a:pt x="264833" y="673125"/>
                  </a:lnTo>
                  <a:lnTo>
                    <a:pt x="264833" y="734961"/>
                  </a:lnTo>
                  <a:lnTo>
                    <a:pt x="229476" y="801370"/>
                  </a:lnTo>
                  <a:lnTo>
                    <a:pt x="112610" y="694372"/>
                  </a:lnTo>
                  <a:lnTo>
                    <a:pt x="115074" y="690029"/>
                  </a:lnTo>
                  <a:lnTo>
                    <a:pt x="264833" y="734961"/>
                  </a:lnTo>
                  <a:lnTo>
                    <a:pt x="264833" y="673125"/>
                  </a:lnTo>
                  <a:lnTo>
                    <a:pt x="228993" y="661644"/>
                  </a:lnTo>
                  <a:lnTo>
                    <a:pt x="73190" y="613752"/>
                  </a:lnTo>
                  <a:lnTo>
                    <a:pt x="51536" y="609955"/>
                  </a:lnTo>
                  <a:lnTo>
                    <a:pt x="30200" y="613067"/>
                  </a:lnTo>
                  <a:lnTo>
                    <a:pt x="9309" y="627164"/>
                  </a:lnTo>
                  <a:lnTo>
                    <a:pt x="2781" y="634822"/>
                  </a:lnTo>
                  <a:lnTo>
                    <a:pt x="0" y="641680"/>
                  </a:lnTo>
                  <a:lnTo>
                    <a:pt x="1549" y="648512"/>
                  </a:lnTo>
                  <a:lnTo>
                    <a:pt x="8077" y="656094"/>
                  </a:lnTo>
                  <a:lnTo>
                    <a:pt x="36918" y="681736"/>
                  </a:lnTo>
                  <a:lnTo>
                    <a:pt x="51117" y="694791"/>
                  </a:lnTo>
                  <a:lnTo>
                    <a:pt x="64960" y="708215"/>
                  </a:lnTo>
                  <a:lnTo>
                    <a:pt x="95046" y="738911"/>
                  </a:lnTo>
                  <a:lnTo>
                    <a:pt x="124917" y="769835"/>
                  </a:lnTo>
                  <a:lnTo>
                    <a:pt x="154952" y="800569"/>
                  </a:lnTo>
                  <a:lnTo>
                    <a:pt x="185559" y="830719"/>
                  </a:lnTo>
                  <a:lnTo>
                    <a:pt x="194691" y="841667"/>
                  </a:lnTo>
                  <a:lnTo>
                    <a:pt x="198437" y="852106"/>
                  </a:lnTo>
                  <a:lnTo>
                    <a:pt x="198335" y="853452"/>
                  </a:lnTo>
                  <a:lnTo>
                    <a:pt x="197319" y="863142"/>
                  </a:lnTo>
                  <a:lnTo>
                    <a:pt x="191681" y="875461"/>
                  </a:lnTo>
                  <a:lnTo>
                    <a:pt x="175679" y="903541"/>
                  </a:lnTo>
                  <a:lnTo>
                    <a:pt x="160070" y="931837"/>
                  </a:lnTo>
                  <a:lnTo>
                    <a:pt x="129374" y="988745"/>
                  </a:lnTo>
                  <a:lnTo>
                    <a:pt x="124929" y="1000810"/>
                  </a:lnTo>
                  <a:lnTo>
                    <a:pt x="124650" y="1012456"/>
                  </a:lnTo>
                  <a:lnTo>
                    <a:pt x="128549" y="1023162"/>
                  </a:lnTo>
                  <a:lnTo>
                    <a:pt x="136613" y="1032433"/>
                  </a:lnTo>
                  <a:lnTo>
                    <a:pt x="147434" y="1038440"/>
                  </a:lnTo>
                  <a:lnTo>
                    <a:pt x="158064" y="1039507"/>
                  </a:lnTo>
                  <a:lnTo>
                    <a:pt x="158877" y="1039507"/>
                  </a:lnTo>
                  <a:lnTo>
                    <a:pt x="169926" y="1036408"/>
                  </a:lnTo>
                  <a:lnTo>
                    <a:pt x="180898" y="1029576"/>
                  </a:lnTo>
                  <a:lnTo>
                    <a:pt x="209804" y="1009269"/>
                  </a:lnTo>
                  <a:lnTo>
                    <a:pt x="240360" y="992060"/>
                  </a:lnTo>
                  <a:lnTo>
                    <a:pt x="272211" y="977315"/>
                  </a:lnTo>
                  <a:lnTo>
                    <a:pt x="305028" y="964336"/>
                  </a:lnTo>
                  <a:lnTo>
                    <a:pt x="312928" y="962329"/>
                  </a:lnTo>
                  <a:lnTo>
                    <a:pt x="319798" y="962647"/>
                  </a:lnTo>
                  <a:lnTo>
                    <a:pt x="326161" y="965301"/>
                  </a:lnTo>
                  <a:lnTo>
                    <a:pt x="332473" y="970292"/>
                  </a:lnTo>
                  <a:lnTo>
                    <a:pt x="356971" y="993533"/>
                  </a:lnTo>
                  <a:lnTo>
                    <a:pt x="381609" y="1016622"/>
                  </a:lnTo>
                  <a:lnTo>
                    <a:pt x="451180" y="1079868"/>
                  </a:lnTo>
                  <a:lnTo>
                    <a:pt x="491413" y="1114285"/>
                  </a:lnTo>
                  <a:lnTo>
                    <a:pt x="532968" y="1137221"/>
                  </a:lnTo>
                  <a:lnTo>
                    <a:pt x="551078" y="1132687"/>
                  </a:lnTo>
                  <a:lnTo>
                    <a:pt x="563727" y="1118374"/>
                  </a:lnTo>
                  <a:lnTo>
                    <a:pt x="567690" y="1096365"/>
                  </a:lnTo>
                  <a:lnTo>
                    <a:pt x="565518" y="1069632"/>
                  </a:lnTo>
                  <a:lnTo>
                    <a:pt x="558622" y="1016342"/>
                  </a:lnTo>
                  <a:lnTo>
                    <a:pt x="551319" y="968044"/>
                  </a:lnTo>
                  <a:lnTo>
                    <a:pt x="543331" y="922642"/>
                  </a:lnTo>
                  <a:lnTo>
                    <a:pt x="541693" y="913358"/>
                  </a:lnTo>
                  <a:lnTo>
                    <a:pt x="539534" y="901192"/>
                  </a:lnTo>
                  <a:lnTo>
                    <a:pt x="577113" y="894930"/>
                  </a:lnTo>
                  <a:lnTo>
                    <a:pt x="609295" y="889495"/>
                  </a:lnTo>
                  <a:lnTo>
                    <a:pt x="753402" y="863841"/>
                  </a:lnTo>
                  <a:lnTo>
                    <a:pt x="764832" y="860018"/>
                  </a:lnTo>
                  <a:lnTo>
                    <a:pt x="774052" y="853452"/>
                  </a:lnTo>
                  <a:lnTo>
                    <a:pt x="780110" y="844880"/>
                  </a:lnTo>
                  <a:lnTo>
                    <a:pt x="780529" y="844296"/>
                  </a:lnTo>
                  <a:lnTo>
                    <a:pt x="783755" y="832739"/>
                  </a:lnTo>
                  <a:close/>
                </a:path>
                <a:path w="1511934" h="1479550">
                  <a:moveTo>
                    <a:pt x="1502460" y="274002"/>
                  </a:moveTo>
                  <a:lnTo>
                    <a:pt x="1482305" y="238899"/>
                  </a:lnTo>
                  <a:lnTo>
                    <a:pt x="1390611" y="211455"/>
                  </a:lnTo>
                  <a:lnTo>
                    <a:pt x="1390611" y="266738"/>
                  </a:lnTo>
                  <a:lnTo>
                    <a:pt x="1312595" y="292214"/>
                  </a:lnTo>
                  <a:lnTo>
                    <a:pt x="1301864" y="241896"/>
                  </a:lnTo>
                  <a:lnTo>
                    <a:pt x="1390459" y="262750"/>
                  </a:lnTo>
                  <a:lnTo>
                    <a:pt x="1390510" y="264083"/>
                  </a:lnTo>
                  <a:lnTo>
                    <a:pt x="1390611" y="266738"/>
                  </a:lnTo>
                  <a:lnTo>
                    <a:pt x="1390611" y="211455"/>
                  </a:lnTo>
                  <a:lnTo>
                    <a:pt x="1362710" y="203479"/>
                  </a:lnTo>
                  <a:lnTo>
                    <a:pt x="1307846" y="188341"/>
                  </a:lnTo>
                  <a:lnTo>
                    <a:pt x="1299565" y="185343"/>
                  </a:lnTo>
                  <a:lnTo>
                    <a:pt x="1293647" y="181063"/>
                  </a:lnTo>
                  <a:lnTo>
                    <a:pt x="1289621" y="174777"/>
                  </a:lnTo>
                  <a:lnTo>
                    <a:pt x="1288465" y="170776"/>
                  </a:lnTo>
                  <a:lnTo>
                    <a:pt x="1287018" y="165773"/>
                  </a:lnTo>
                  <a:lnTo>
                    <a:pt x="1284859" y="155282"/>
                  </a:lnTo>
                  <a:lnTo>
                    <a:pt x="1284859" y="458685"/>
                  </a:lnTo>
                  <a:lnTo>
                    <a:pt x="1279702" y="460616"/>
                  </a:lnTo>
                  <a:lnTo>
                    <a:pt x="1233144" y="410641"/>
                  </a:lnTo>
                  <a:lnTo>
                    <a:pt x="1216355" y="392620"/>
                  </a:lnTo>
                  <a:lnTo>
                    <a:pt x="1211300" y="387197"/>
                  </a:lnTo>
                  <a:lnTo>
                    <a:pt x="1269885" y="365887"/>
                  </a:lnTo>
                  <a:lnTo>
                    <a:pt x="1284859" y="458685"/>
                  </a:lnTo>
                  <a:lnTo>
                    <a:pt x="1284859" y="155282"/>
                  </a:lnTo>
                  <a:lnTo>
                    <a:pt x="1279499" y="129209"/>
                  </a:lnTo>
                  <a:lnTo>
                    <a:pt x="1271320" y="92760"/>
                  </a:lnTo>
                  <a:lnTo>
                    <a:pt x="1266317" y="71704"/>
                  </a:lnTo>
                  <a:lnTo>
                    <a:pt x="1262697" y="56413"/>
                  </a:lnTo>
                  <a:lnTo>
                    <a:pt x="1259179" y="41910"/>
                  </a:lnTo>
                  <a:lnTo>
                    <a:pt x="1259179" y="309600"/>
                  </a:lnTo>
                  <a:lnTo>
                    <a:pt x="1196809" y="332689"/>
                  </a:lnTo>
                  <a:lnTo>
                    <a:pt x="1171714" y="341477"/>
                  </a:lnTo>
                  <a:lnTo>
                    <a:pt x="1163231" y="340004"/>
                  </a:lnTo>
                  <a:lnTo>
                    <a:pt x="1163688" y="340004"/>
                  </a:lnTo>
                  <a:lnTo>
                    <a:pt x="1161021" y="336956"/>
                  </a:lnTo>
                  <a:lnTo>
                    <a:pt x="1153668" y="328396"/>
                  </a:lnTo>
                  <a:lnTo>
                    <a:pt x="1149007" y="322973"/>
                  </a:lnTo>
                  <a:lnTo>
                    <a:pt x="1136992" y="308432"/>
                  </a:lnTo>
                  <a:lnTo>
                    <a:pt x="1111262" y="276720"/>
                  </a:lnTo>
                  <a:lnTo>
                    <a:pt x="1128166" y="248564"/>
                  </a:lnTo>
                  <a:lnTo>
                    <a:pt x="1155242" y="203479"/>
                  </a:lnTo>
                  <a:lnTo>
                    <a:pt x="1217218" y="220586"/>
                  </a:lnTo>
                  <a:lnTo>
                    <a:pt x="1251572" y="256768"/>
                  </a:lnTo>
                  <a:lnTo>
                    <a:pt x="1259179" y="309600"/>
                  </a:lnTo>
                  <a:lnTo>
                    <a:pt x="1259179" y="41910"/>
                  </a:lnTo>
                  <a:lnTo>
                    <a:pt x="1252143" y="12890"/>
                  </a:lnTo>
                  <a:lnTo>
                    <a:pt x="1246238" y="6680"/>
                  </a:lnTo>
                  <a:lnTo>
                    <a:pt x="1242250" y="0"/>
                  </a:lnTo>
                  <a:lnTo>
                    <a:pt x="1238504" y="2501"/>
                  </a:lnTo>
                  <a:lnTo>
                    <a:pt x="1238504" y="170776"/>
                  </a:lnTo>
                  <a:lnTo>
                    <a:pt x="1181849" y="157048"/>
                  </a:lnTo>
                  <a:lnTo>
                    <a:pt x="1183894" y="153250"/>
                  </a:lnTo>
                  <a:lnTo>
                    <a:pt x="1183995" y="153085"/>
                  </a:lnTo>
                  <a:lnTo>
                    <a:pt x="1184389" y="152349"/>
                  </a:lnTo>
                  <a:lnTo>
                    <a:pt x="1190409" y="141211"/>
                  </a:lnTo>
                  <a:lnTo>
                    <a:pt x="1227950" y="71704"/>
                  </a:lnTo>
                  <a:lnTo>
                    <a:pt x="1228026" y="72390"/>
                  </a:lnTo>
                  <a:lnTo>
                    <a:pt x="1238504" y="170776"/>
                  </a:lnTo>
                  <a:lnTo>
                    <a:pt x="1238504" y="2501"/>
                  </a:lnTo>
                  <a:lnTo>
                    <a:pt x="1236789" y="3644"/>
                  </a:lnTo>
                  <a:lnTo>
                    <a:pt x="1231176" y="7175"/>
                  </a:lnTo>
                  <a:lnTo>
                    <a:pt x="1202715" y="43865"/>
                  </a:lnTo>
                  <a:lnTo>
                    <a:pt x="1165098" y="101028"/>
                  </a:lnTo>
                  <a:lnTo>
                    <a:pt x="1146505" y="129743"/>
                  </a:lnTo>
                  <a:lnTo>
                    <a:pt x="1141564" y="136029"/>
                  </a:lnTo>
                  <a:lnTo>
                    <a:pt x="1136091" y="139852"/>
                  </a:lnTo>
                  <a:lnTo>
                    <a:pt x="1136256" y="139852"/>
                  </a:lnTo>
                  <a:lnTo>
                    <a:pt x="1129372" y="141211"/>
                  </a:lnTo>
                  <a:lnTo>
                    <a:pt x="1121079" y="139852"/>
                  </a:lnTo>
                  <a:lnTo>
                    <a:pt x="1108151" y="136207"/>
                  </a:lnTo>
                  <a:lnTo>
                    <a:pt x="1108151" y="188201"/>
                  </a:lnTo>
                  <a:lnTo>
                    <a:pt x="1108049" y="188341"/>
                  </a:lnTo>
                  <a:lnTo>
                    <a:pt x="1105992" y="191427"/>
                  </a:lnTo>
                  <a:lnTo>
                    <a:pt x="1105992" y="367118"/>
                  </a:lnTo>
                  <a:lnTo>
                    <a:pt x="1043990" y="392620"/>
                  </a:lnTo>
                  <a:lnTo>
                    <a:pt x="1041298" y="389648"/>
                  </a:lnTo>
                  <a:lnTo>
                    <a:pt x="1079779" y="328396"/>
                  </a:lnTo>
                  <a:lnTo>
                    <a:pt x="1105992" y="367118"/>
                  </a:lnTo>
                  <a:lnTo>
                    <a:pt x="1105992" y="191427"/>
                  </a:lnTo>
                  <a:lnTo>
                    <a:pt x="1067803" y="248564"/>
                  </a:lnTo>
                  <a:lnTo>
                    <a:pt x="1015885" y="193509"/>
                  </a:lnTo>
                  <a:lnTo>
                    <a:pt x="999261" y="175602"/>
                  </a:lnTo>
                  <a:lnTo>
                    <a:pt x="994727" y="170230"/>
                  </a:lnTo>
                  <a:lnTo>
                    <a:pt x="990498" y="164579"/>
                  </a:lnTo>
                  <a:lnTo>
                    <a:pt x="986396" y="158813"/>
                  </a:lnTo>
                  <a:lnTo>
                    <a:pt x="982446" y="153352"/>
                  </a:lnTo>
                  <a:lnTo>
                    <a:pt x="1108151" y="188201"/>
                  </a:lnTo>
                  <a:lnTo>
                    <a:pt x="1108151" y="136207"/>
                  </a:lnTo>
                  <a:lnTo>
                    <a:pt x="1062520" y="124510"/>
                  </a:lnTo>
                  <a:lnTo>
                    <a:pt x="924572" y="93992"/>
                  </a:lnTo>
                  <a:lnTo>
                    <a:pt x="920191" y="97028"/>
                  </a:lnTo>
                  <a:lnTo>
                    <a:pt x="911593" y="100215"/>
                  </a:lnTo>
                  <a:lnTo>
                    <a:pt x="906005" y="110261"/>
                  </a:lnTo>
                  <a:lnTo>
                    <a:pt x="910170" y="119253"/>
                  </a:lnTo>
                  <a:lnTo>
                    <a:pt x="913612" y="124510"/>
                  </a:lnTo>
                  <a:lnTo>
                    <a:pt x="919365" y="132842"/>
                  </a:lnTo>
                  <a:lnTo>
                    <a:pt x="925423" y="140906"/>
                  </a:lnTo>
                  <a:lnTo>
                    <a:pt x="931659" y="148844"/>
                  </a:lnTo>
                  <a:lnTo>
                    <a:pt x="937945" y="156743"/>
                  </a:lnTo>
                  <a:lnTo>
                    <a:pt x="982484" y="213626"/>
                  </a:lnTo>
                  <a:lnTo>
                    <a:pt x="1005014" y="241846"/>
                  </a:lnTo>
                  <a:lnTo>
                    <a:pt x="1028065" y="269621"/>
                  </a:lnTo>
                  <a:lnTo>
                    <a:pt x="1034402" y="278269"/>
                  </a:lnTo>
                  <a:lnTo>
                    <a:pt x="1037183" y="286118"/>
                  </a:lnTo>
                  <a:lnTo>
                    <a:pt x="1036116" y="294246"/>
                  </a:lnTo>
                  <a:lnTo>
                    <a:pt x="1030960" y="303707"/>
                  </a:lnTo>
                  <a:lnTo>
                    <a:pt x="1008875" y="335915"/>
                  </a:lnTo>
                  <a:lnTo>
                    <a:pt x="987196" y="368401"/>
                  </a:lnTo>
                  <a:lnTo>
                    <a:pt x="965796" y="401066"/>
                  </a:lnTo>
                  <a:lnTo>
                    <a:pt x="944499" y="433819"/>
                  </a:lnTo>
                  <a:lnTo>
                    <a:pt x="938898" y="445046"/>
                  </a:lnTo>
                  <a:lnTo>
                    <a:pt x="936891" y="456412"/>
                  </a:lnTo>
                  <a:lnTo>
                    <a:pt x="939266" y="467487"/>
                  </a:lnTo>
                  <a:lnTo>
                    <a:pt x="946759" y="477812"/>
                  </a:lnTo>
                  <a:lnTo>
                    <a:pt x="956767" y="484403"/>
                  </a:lnTo>
                  <a:lnTo>
                    <a:pt x="967587" y="486664"/>
                  </a:lnTo>
                  <a:lnTo>
                    <a:pt x="978839" y="485419"/>
                  </a:lnTo>
                  <a:lnTo>
                    <a:pt x="990142" y="481520"/>
                  </a:lnTo>
                  <a:lnTo>
                    <a:pt x="1103617" y="430834"/>
                  </a:lnTo>
                  <a:lnTo>
                    <a:pt x="1141222" y="413473"/>
                  </a:lnTo>
                  <a:lnTo>
                    <a:pt x="1149680" y="410641"/>
                  </a:lnTo>
                  <a:lnTo>
                    <a:pt x="1156716" y="410832"/>
                  </a:lnTo>
                  <a:lnTo>
                    <a:pt x="1163002" y="413893"/>
                  </a:lnTo>
                  <a:lnTo>
                    <a:pt x="1169200" y="419684"/>
                  </a:lnTo>
                  <a:lnTo>
                    <a:pt x="1226820" y="483222"/>
                  </a:lnTo>
                  <a:lnTo>
                    <a:pt x="1284795" y="546442"/>
                  </a:lnTo>
                  <a:lnTo>
                    <a:pt x="1292021" y="553631"/>
                  </a:lnTo>
                  <a:lnTo>
                    <a:pt x="1299984" y="558990"/>
                  </a:lnTo>
                  <a:lnTo>
                    <a:pt x="1309103" y="561162"/>
                  </a:lnTo>
                  <a:lnTo>
                    <a:pt x="1319847" y="558800"/>
                  </a:lnTo>
                  <a:lnTo>
                    <a:pt x="1332255" y="552551"/>
                  </a:lnTo>
                  <a:lnTo>
                    <a:pt x="1342326" y="544537"/>
                  </a:lnTo>
                  <a:lnTo>
                    <a:pt x="1348613" y="533768"/>
                  </a:lnTo>
                  <a:lnTo>
                    <a:pt x="1349692" y="519201"/>
                  </a:lnTo>
                  <a:lnTo>
                    <a:pt x="1342923" y="460616"/>
                  </a:lnTo>
                  <a:lnTo>
                    <a:pt x="1342097" y="453453"/>
                  </a:lnTo>
                  <a:lnTo>
                    <a:pt x="1337881" y="420649"/>
                  </a:lnTo>
                  <a:lnTo>
                    <a:pt x="1329436" y="365887"/>
                  </a:lnTo>
                  <a:lnTo>
                    <a:pt x="1329004" y="363054"/>
                  </a:lnTo>
                  <a:lnTo>
                    <a:pt x="1365656" y="334530"/>
                  </a:lnTo>
                  <a:lnTo>
                    <a:pt x="1394244" y="326288"/>
                  </a:lnTo>
                  <a:lnTo>
                    <a:pt x="1422704" y="317525"/>
                  </a:lnTo>
                  <a:lnTo>
                    <a:pt x="1451000" y="308267"/>
                  </a:lnTo>
                  <a:lnTo>
                    <a:pt x="1479118" y="298513"/>
                  </a:lnTo>
                  <a:lnTo>
                    <a:pt x="1489125" y="292214"/>
                  </a:lnTo>
                  <a:lnTo>
                    <a:pt x="1495450" y="288239"/>
                  </a:lnTo>
                  <a:lnTo>
                    <a:pt x="1502460" y="274002"/>
                  </a:lnTo>
                  <a:close/>
                </a:path>
                <a:path w="1511934" h="1479550">
                  <a:moveTo>
                    <a:pt x="1511477" y="1006894"/>
                  </a:moveTo>
                  <a:lnTo>
                    <a:pt x="1482153" y="969632"/>
                  </a:lnTo>
                  <a:lnTo>
                    <a:pt x="1465414" y="969492"/>
                  </a:lnTo>
                  <a:lnTo>
                    <a:pt x="1428419" y="975004"/>
                  </a:lnTo>
                  <a:lnTo>
                    <a:pt x="1391539" y="981214"/>
                  </a:lnTo>
                  <a:lnTo>
                    <a:pt x="1359509" y="987183"/>
                  </a:lnTo>
                  <a:lnTo>
                    <a:pt x="1359509" y="1053503"/>
                  </a:lnTo>
                  <a:lnTo>
                    <a:pt x="1325410" y="1076553"/>
                  </a:lnTo>
                  <a:lnTo>
                    <a:pt x="1325333" y="1076350"/>
                  </a:lnTo>
                  <a:lnTo>
                    <a:pt x="1321854" y="1067473"/>
                  </a:lnTo>
                  <a:lnTo>
                    <a:pt x="1318310" y="1058430"/>
                  </a:lnTo>
                  <a:lnTo>
                    <a:pt x="1357807" y="1050417"/>
                  </a:lnTo>
                  <a:lnTo>
                    <a:pt x="1359509" y="1053503"/>
                  </a:lnTo>
                  <a:lnTo>
                    <a:pt x="1359509" y="987183"/>
                  </a:lnTo>
                  <a:lnTo>
                    <a:pt x="1317967" y="994905"/>
                  </a:lnTo>
                  <a:lnTo>
                    <a:pt x="1308239" y="995832"/>
                  </a:lnTo>
                  <a:lnTo>
                    <a:pt x="1300962" y="993952"/>
                  </a:lnTo>
                  <a:lnTo>
                    <a:pt x="1295565" y="988733"/>
                  </a:lnTo>
                  <a:lnTo>
                    <a:pt x="1291475" y="979652"/>
                  </a:lnTo>
                  <a:lnTo>
                    <a:pt x="1279499" y="943076"/>
                  </a:lnTo>
                  <a:lnTo>
                    <a:pt x="1271549" y="919530"/>
                  </a:lnTo>
                  <a:lnTo>
                    <a:pt x="1271549" y="1107414"/>
                  </a:lnTo>
                  <a:lnTo>
                    <a:pt x="1271435" y="1107643"/>
                  </a:lnTo>
                  <a:lnTo>
                    <a:pt x="1268133" y="1114907"/>
                  </a:lnTo>
                  <a:lnTo>
                    <a:pt x="1192568" y="1176680"/>
                  </a:lnTo>
                  <a:lnTo>
                    <a:pt x="1156550" y="1205661"/>
                  </a:lnTo>
                  <a:lnTo>
                    <a:pt x="1115720" y="1238008"/>
                  </a:lnTo>
                  <a:lnTo>
                    <a:pt x="1105649" y="1238529"/>
                  </a:lnTo>
                  <a:lnTo>
                    <a:pt x="1099858" y="1236179"/>
                  </a:lnTo>
                  <a:lnTo>
                    <a:pt x="1080389" y="1227353"/>
                  </a:lnTo>
                  <a:lnTo>
                    <a:pt x="1071219" y="1218653"/>
                  </a:lnTo>
                  <a:lnTo>
                    <a:pt x="1070229" y="1206157"/>
                  </a:lnTo>
                  <a:lnTo>
                    <a:pt x="1070356" y="1205661"/>
                  </a:lnTo>
                  <a:lnTo>
                    <a:pt x="1074280" y="1190066"/>
                  </a:lnTo>
                  <a:lnTo>
                    <a:pt x="1075321" y="1185913"/>
                  </a:lnTo>
                  <a:lnTo>
                    <a:pt x="1080871" y="1165974"/>
                  </a:lnTo>
                  <a:lnTo>
                    <a:pt x="1086192" y="1145984"/>
                  </a:lnTo>
                  <a:lnTo>
                    <a:pt x="1097699" y="1106271"/>
                  </a:lnTo>
                  <a:lnTo>
                    <a:pt x="1150620" y="1083983"/>
                  </a:lnTo>
                  <a:lnTo>
                    <a:pt x="1260005" y="1067473"/>
                  </a:lnTo>
                  <a:lnTo>
                    <a:pt x="1263065" y="1076553"/>
                  </a:lnTo>
                  <a:lnTo>
                    <a:pt x="1266253" y="1085811"/>
                  </a:lnTo>
                  <a:lnTo>
                    <a:pt x="1268857" y="1094270"/>
                  </a:lnTo>
                  <a:lnTo>
                    <a:pt x="1270736" y="1102626"/>
                  </a:lnTo>
                  <a:lnTo>
                    <a:pt x="1270812" y="1103083"/>
                  </a:lnTo>
                  <a:lnTo>
                    <a:pt x="1271549" y="1107414"/>
                  </a:lnTo>
                  <a:lnTo>
                    <a:pt x="1271549" y="919530"/>
                  </a:lnTo>
                  <a:lnTo>
                    <a:pt x="1267193" y="906614"/>
                  </a:lnTo>
                  <a:lnTo>
                    <a:pt x="1254544" y="870254"/>
                  </a:lnTo>
                  <a:lnTo>
                    <a:pt x="1242415" y="836409"/>
                  </a:lnTo>
                  <a:lnTo>
                    <a:pt x="1242415" y="1006894"/>
                  </a:lnTo>
                  <a:lnTo>
                    <a:pt x="1119581" y="1026718"/>
                  </a:lnTo>
                  <a:lnTo>
                    <a:pt x="1178140" y="788835"/>
                  </a:lnTo>
                  <a:lnTo>
                    <a:pt x="1181188" y="788835"/>
                  </a:lnTo>
                  <a:lnTo>
                    <a:pt x="1242415" y="1006894"/>
                  </a:lnTo>
                  <a:lnTo>
                    <a:pt x="1242415" y="836409"/>
                  </a:lnTo>
                  <a:lnTo>
                    <a:pt x="1224241" y="788835"/>
                  </a:lnTo>
                  <a:lnTo>
                    <a:pt x="1203312" y="739508"/>
                  </a:lnTo>
                  <a:lnTo>
                    <a:pt x="1190612" y="725652"/>
                  </a:lnTo>
                  <a:lnTo>
                    <a:pt x="1182027" y="726173"/>
                  </a:lnTo>
                  <a:lnTo>
                    <a:pt x="1149527" y="746429"/>
                  </a:lnTo>
                  <a:lnTo>
                    <a:pt x="1141107" y="770394"/>
                  </a:lnTo>
                  <a:lnTo>
                    <a:pt x="1094257" y="921715"/>
                  </a:lnTo>
                  <a:lnTo>
                    <a:pt x="1079322" y="969632"/>
                  </a:lnTo>
                  <a:lnTo>
                    <a:pt x="1068451" y="1004189"/>
                  </a:lnTo>
                  <a:lnTo>
                    <a:pt x="1068451" y="1285341"/>
                  </a:lnTo>
                  <a:lnTo>
                    <a:pt x="1049070" y="1307871"/>
                  </a:lnTo>
                  <a:lnTo>
                    <a:pt x="1044384" y="1307045"/>
                  </a:lnTo>
                  <a:lnTo>
                    <a:pt x="1050480" y="1273289"/>
                  </a:lnTo>
                  <a:lnTo>
                    <a:pt x="1068451" y="1285341"/>
                  </a:lnTo>
                  <a:lnTo>
                    <a:pt x="1068451" y="1004189"/>
                  </a:lnTo>
                  <a:lnTo>
                    <a:pt x="1060729" y="1028712"/>
                  </a:lnTo>
                  <a:lnTo>
                    <a:pt x="1054011" y="1037056"/>
                  </a:lnTo>
                  <a:lnTo>
                    <a:pt x="1037755" y="1039444"/>
                  </a:lnTo>
                  <a:lnTo>
                    <a:pt x="1037755" y="1103083"/>
                  </a:lnTo>
                  <a:lnTo>
                    <a:pt x="1012545" y="1190066"/>
                  </a:lnTo>
                  <a:lnTo>
                    <a:pt x="887590" y="1122159"/>
                  </a:lnTo>
                  <a:lnTo>
                    <a:pt x="1037755" y="1103083"/>
                  </a:lnTo>
                  <a:lnTo>
                    <a:pt x="1037755" y="1039444"/>
                  </a:lnTo>
                  <a:lnTo>
                    <a:pt x="1017638" y="1042390"/>
                  </a:lnTo>
                  <a:lnTo>
                    <a:pt x="898232" y="1057986"/>
                  </a:lnTo>
                  <a:lnTo>
                    <a:pt x="818426" y="1069111"/>
                  </a:lnTo>
                  <a:lnTo>
                    <a:pt x="808558" y="1071626"/>
                  </a:lnTo>
                  <a:lnTo>
                    <a:pt x="800785" y="1076350"/>
                  </a:lnTo>
                  <a:lnTo>
                    <a:pt x="795693" y="1083094"/>
                  </a:lnTo>
                  <a:lnTo>
                    <a:pt x="793851" y="1091692"/>
                  </a:lnTo>
                  <a:lnTo>
                    <a:pt x="794943" y="1099515"/>
                  </a:lnTo>
                  <a:lnTo>
                    <a:pt x="850366" y="1148727"/>
                  </a:lnTo>
                  <a:lnTo>
                    <a:pt x="892987" y="1176680"/>
                  </a:lnTo>
                  <a:lnTo>
                    <a:pt x="936040" y="1204391"/>
                  </a:lnTo>
                  <a:lnTo>
                    <a:pt x="979220" y="1231671"/>
                  </a:lnTo>
                  <a:lnTo>
                    <a:pt x="987069" y="1237500"/>
                  </a:lnTo>
                  <a:lnTo>
                    <a:pt x="991768" y="1243723"/>
                  </a:lnTo>
                  <a:lnTo>
                    <a:pt x="993330" y="1251242"/>
                  </a:lnTo>
                  <a:lnTo>
                    <a:pt x="991781" y="1260894"/>
                  </a:lnTo>
                  <a:lnTo>
                    <a:pt x="980071" y="1303578"/>
                  </a:lnTo>
                  <a:lnTo>
                    <a:pt x="968679" y="1346352"/>
                  </a:lnTo>
                  <a:lnTo>
                    <a:pt x="957338" y="1389138"/>
                  </a:lnTo>
                  <a:lnTo>
                    <a:pt x="945756" y="1431861"/>
                  </a:lnTo>
                  <a:lnTo>
                    <a:pt x="944143" y="1444396"/>
                  </a:lnTo>
                  <a:lnTo>
                    <a:pt x="946581" y="1454950"/>
                  </a:lnTo>
                  <a:lnTo>
                    <a:pt x="952639" y="1463751"/>
                  </a:lnTo>
                  <a:lnTo>
                    <a:pt x="961783" y="1470926"/>
                  </a:lnTo>
                  <a:lnTo>
                    <a:pt x="961644" y="1470926"/>
                  </a:lnTo>
                  <a:lnTo>
                    <a:pt x="972858" y="1475498"/>
                  </a:lnTo>
                  <a:lnTo>
                    <a:pt x="987628" y="1475232"/>
                  </a:lnTo>
                  <a:lnTo>
                    <a:pt x="983259" y="1475232"/>
                  </a:lnTo>
                  <a:lnTo>
                    <a:pt x="992517" y="1470926"/>
                  </a:lnTo>
                  <a:lnTo>
                    <a:pt x="1001128" y="1462798"/>
                  </a:lnTo>
                  <a:lnTo>
                    <a:pt x="1005217" y="1457858"/>
                  </a:lnTo>
                  <a:lnTo>
                    <a:pt x="1009345" y="1452943"/>
                  </a:lnTo>
                  <a:lnTo>
                    <a:pt x="1108786" y="1331887"/>
                  </a:lnTo>
                  <a:lnTo>
                    <a:pt x="1115568" y="1325245"/>
                  </a:lnTo>
                  <a:lnTo>
                    <a:pt x="1122591" y="1322197"/>
                  </a:lnTo>
                  <a:lnTo>
                    <a:pt x="1130465" y="1322870"/>
                  </a:lnTo>
                  <a:lnTo>
                    <a:pt x="1139799" y="1327391"/>
                  </a:lnTo>
                  <a:lnTo>
                    <a:pt x="1218323" y="1376413"/>
                  </a:lnTo>
                  <a:lnTo>
                    <a:pt x="1336878" y="1448765"/>
                  </a:lnTo>
                  <a:lnTo>
                    <a:pt x="1350835" y="1456829"/>
                  </a:lnTo>
                  <a:lnTo>
                    <a:pt x="1365059" y="1464462"/>
                  </a:lnTo>
                  <a:lnTo>
                    <a:pt x="1393698" y="1479448"/>
                  </a:lnTo>
                  <a:lnTo>
                    <a:pt x="1407210" y="1475232"/>
                  </a:lnTo>
                  <a:lnTo>
                    <a:pt x="1417624" y="1468272"/>
                  </a:lnTo>
                  <a:lnTo>
                    <a:pt x="1424305" y="1458595"/>
                  </a:lnTo>
                  <a:lnTo>
                    <a:pt x="1426591" y="1446263"/>
                  </a:lnTo>
                  <a:lnTo>
                    <a:pt x="1426514" y="1444396"/>
                  </a:lnTo>
                  <a:lnTo>
                    <a:pt x="1420202" y="1400644"/>
                  </a:lnTo>
                  <a:lnTo>
                    <a:pt x="1406652" y="1352791"/>
                  </a:lnTo>
                  <a:lnTo>
                    <a:pt x="1392910" y="1304747"/>
                  </a:lnTo>
                  <a:lnTo>
                    <a:pt x="1378991" y="1256766"/>
                  </a:lnTo>
                  <a:lnTo>
                    <a:pt x="1364830" y="1208849"/>
                  </a:lnTo>
                  <a:lnTo>
                    <a:pt x="1353261" y="1170686"/>
                  </a:lnTo>
                  <a:lnTo>
                    <a:pt x="1351559" y="1165072"/>
                  </a:lnTo>
                  <a:lnTo>
                    <a:pt x="1351559" y="1388783"/>
                  </a:lnTo>
                  <a:lnTo>
                    <a:pt x="1243063" y="1322197"/>
                  </a:lnTo>
                  <a:lnTo>
                    <a:pt x="1219720" y="1307871"/>
                  </a:lnTo>
                  <a:lnTo>
                    <a:pt x="1164704" y="1274102"/>
                  </a:lnTo>
                  <a:lnTo>
                    <a:pt x="1165694" y="1273289"/>
                  </a:lnTo>
                  <a:lnTo>
                    <a:pt x="1207947" y="1238529"/>
                  </a:lnTo>
                  <a:lnTo>
                    <a:pt x="1290383" y="1170686"/>
                  </a:lnTo>
                  <a:lnTo>
                    <a:pt x="1351559" y="1388783"/>
                  </a:lnTo>
                  <a:lnTo>
                    <a:pt x="1351559" y="1165072"/>
                  </a:lnTo>
                  <a:lnTo>
                    <a:pt x="1350340" y="1161046"/>
                  </a:lnTo>
                  <a:lnTo>
                    <a:pt x="1347635" y="1148041"/>
                  </a:lnTo>
                  <a:lnTo>
                    <a:pt x="1347685" y="1147508"/>
                  </a:lnTo>
                  <a:lnTo>
                    <a:pt x="1348828" y="1137615"/>
                  </a:lnTo>
                  <a:lnTo>
                    <a:pt x="1354455" y="1128814"/>
                  </a:lnTo>
                  <a:lnTo>
                    <a:pt x="1364996" y="1120660"/>
                  </a:lnTo>
                  <a:lnTo>
                    <a:pt x="1396301" y="1100759"/>
                  </a:lnTo>
                  <a:lnTo>
                    <a:pt x="1427251" y="1080249"/>
                  </a:lnTo>
                  <a:lnTo>
                    <a:pt x="1432712" y="1076553"/>
                  </a:lnTo>
                  <a:lnTo>
                    <a:pt x="1471472" y="1050315"/>
                  </a:lnTo>
                  <a:lnTo>
                    <a:pt x="1488757" y="1038618"/>
                  </a:lnTo>
                  <a:lnTo>
                    <a:pt x="1499565" y="1029728"/>
                  </a:lnTo>
                  <a:lnTo>
                    <a:pt x="1501813" y="1026718"/>
                  </a:lnTo>
                  <a:lnTo>
                    <a:pt x="1507388" y="1019238"/>
                  </a:lnTo>
                  <a:lnTo>
                    <a:pt x="1511477" y="1006894"/>
                  </a:lnTo>
                  <a:close/>
                </a:path>
              </a:pathLst>
            </a:custGeom>
            <a:solidFill>
              <a:srgbClr val="FBEBC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6072" y="10147118"/>
            <a:ext cx="161993" cy="139886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8010007" y="7579872"/>
            <a:ext cx="9589135" cy="2707640"/>
            <a:chOff x="8010007" y="7579872"/>
            <a:chExt cx="9589135" cy="2707640"/>
          </a:xfrm>
        </p:grpSpPr>
        <p:sp>
          <p:nvSpPr>
            <p:cNvPr id="36" name="object 36" descr=""/>
            <p:cNvSpPr/>
            <p:nvPr/>
          </p:nvSpPr>
          <p:spPr>
            <a:xfrm>
              <a:off x="15465070" y="7737560"/>
              <a:ext cx="2011045" cy="2549525"/>
            </a:xfrm>
            <a:custGeom>
              <a:avLst/>
              <a:gdLst/>
              <a:ahLst/>
              <a:cxnLst/>
              <a:rect l="l" t="t" r="r" b="b"/>
              <a:pathLst>
                <a:path w="2011044" h="2549525">
                  <a:moveTo>
                    <a:pt x="0" y="2549439"/>
                  </a:moveTo>
                  <a:lnTo>
                    <a:pt x="472594" y="458892"/>
                  </a:lnTo>
                  <a:lnTo>
                    <a:pt x="2010939" y="954540"/>
                  </a:lnTo>
                  <a:lnTo>
                    <a:pt x="1334560" y="2549439"/>
                  </a:lnTo>
                  <a:lnTo>
                    <a:pt x="0" y="2549439"/>
                  </a:lnTo>
                  <a:close/>
                </a:path>
                <a:path w="2011044" h="2549525">
                  <a:moveTo>
                    <a:pt x="1880733" y="276583"/>
                  </a:moveTo>
                  <a:lnTo>
                    <a:pt x="1596558" y="185023"/>
                  </a:lnTo>
                  <a:lnTo>
                    <a:pt x="1656172" y="0"/>
                  </a:lnTo>
                  <a:lnTo>
                    <a:pt x="1940346" y="91559"/>
                  </a:lnTo>
                  <a:lnTo>
                    <a:pt x="1880733" y="276583"/>
                  </a:lnTo>
                  <a:close/>
                </a:path>
              </a:pathLst>
            </a:custGeom>
            <a:solidFill>
              <a:srgbClr val="8BAC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5963976" y="7579880"/>
              <a:ext cx="1579245" cy="986790"/>
            </a:xfrm>
            <a:custGeom>
              <a:avLst/>
              <a:gdLst/>
              <a:ahLst/>
              <a:cxnLst/>
              <a:rect l="l" t="t" r="r" b="b"/>
              <a:pathLst>
                <a:path w="1579244" h="986790">
                  <a:moveTo>
                    <a:pt x="1578622" y="211632"/>
                  </a:moveTo>
                  <a:lnTo>
                    <a:pt x="1562836" y="171399"/>
                  </a:lnTo>
                  <a:lnTo>
                    <a:pt x="1124623" y="21704"/>
                  </a:lnTo>
                  <a:lnTo>
                    <a:pt x="1084783" y="10871"/>
                  </a:lnTo>
                  <a:lnTo>
                    <a:pt x="1044117" y="3733"/>
                  </a:lnTo>
                  <a:lnTo>
                    <a:pt x="1002982" y="304"/>
                  </a:lnTo>
                  <a:lnTo>
                    <a:pt x="982357" y="0"/>
                  </a:lnTo>
                  <a:lnTo>
                    <a:pt x="961694" y="635"/>
                  </a:lnTo>
                  <a:lnTo>
                    <a:pt x="920610" y="4724"/>
                  </a:lnTo>
                  <a:lnTo>
                    <a:pt x="880071" y="12522"/>
                  </a:lnTo>
                  <a:lnTo>
                    <a:pt x="840409" y="23977"/>
                  </a:lnTo>
                  <a:lnTo>
                    <a:pt x="801954" y="39001"/>
                  </a:lnTo>
                  <a:lnTo>
                    <a:pt x="533412" y="158013"/>
                  </a:lnTo>
                  <a:lnTo>
                    <a:pt x="522224" y="154393"/>
                  </a:lnTo>
                  <a:lnTo>
                    <a:pt x="470611" y="142722"/>
                  </a:lnTo>
                  <a:lnTo>
                    <a:pt x="419100" y="140487"/>
                  </a:lnTo>
                  <a:lnTo>
                    <a:pt x="369112" y="147358"/>
                  </a:lnTo>
                  <a:lnTo>
                    <a:pt x="322059" y="163004"/>
                  </a:lnTo>
                  <a:lnTo>
                    <a:pt x="279349" y="187083"/>
                  </a:lnTo>
                  <a:lnTo>
                    <a:pt x="242417" y="219278"/>
                  </a:lnTo>
                  <a:lnTo>
                    <a:pt x="0" y="480644"/>
                  </a:lnTo>
                  <a:lnTo>
                    <a:pt x="1570024" y="986497"/>
                  </a:lnTo>
                  <a:lnTo>
                    <a:pt x="1525701" y="632752"/>
                  </a:lnTo>
                  <a:lnTo>
                    <a:pt x="1514576" y="584949"/>
                  </a:lnTo>
                  <a:lnTo>
                    <a:pt x="1494015" y="540448"/>
                  </a:lnTo>
                  <a:lnTo>
                    <a:pt x="1464957" y="500303"/>
                  </a:lnTo>
                  <a:lnTo>
                    <a:pt x="1428356" y="465594"/>
                  </a:lnTo>
                  <a:lnTo>
                    <a:pt x="1385189" y="437375"/>
                  </a:lnTo>
                  <a:lnTo>
                    <a:pt x="1336395" y="416725"/>
                  </a:lnTo>
                  <a:lnTo>
                    <a:pt x="812990" y="248094"/>
                  </a:lnTo>
                  <a:lnTo>
                    <a:pt x="869924" y="206260"/>
                  </a:lnTo>
                  <a:lnTo>
                    <a:pt x="918235" y="177190"/>
                  </a:lnTo>
                  <a:lnTo>
                    <a:pt x="970965" y="157048"/>
                  </a:lnTo>
                  <a:lnTo>
                    <a:pt x="1026426" y="146519"/>
                  </a:lnTo>
                  <a:lnTo>
                    <a:pt x="1063967" y="145008"/>
                  </a:lnTo>
                  <a:lnTo>
                    <a:pt x="1082802" y="145923"/>
                  </a:lnTo>
                  <a:lnTo>
                    <a:pt x="1138415" y="155244"/>
                  </a:lnTo>
                  <a:lnTo>
                    <a:pt x="1502435" y="271983"/>
                  </a:lnTo>
                  <a:lnTo>
                    <a:pt x="1506334" y="272834"/>
                  </a:lnTo>
                  <a:lnTo>
                    <a:pt x="1514309" y="273748"/>
                  </a:lnTo>
                  <a:lnTo>
                    <a:pt x="1518297" y="273824"/>
                  </a:lnTo>
                  <a:lnTo>
                    <a:pt x="1526298" y="273177"/>
                  </a:lnTo>
                  <a:lnTo>
                    <a:pt x="1561312" y="255219"/>
                  </a:lnTo>
                  <a:lnTo>
                    <a:pt x="1578546" y="215620"/>
                  </a:lnTo>
                  <a:lnTo>
                    <a:pt x="1578622" y="211632"/>
                  </a:lnTo>
                  <a:close/>
                </a:path>
              </a:pathLst>
            </a:custGeom>
            <a:solidFill>
              <a:srgbClr val="86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5900144" y="7920231"/>
              <a:ext cx="1699260" cy="782955"/>
            </a:xfrm>
            <a:custGeom>
              <a:avLst/>
              <a:gdLst/>
              <a:ahLst/>
              <a:cxnLst/>
              <a:rect l="l" t="t" r="r" b="b"/>
              <a:pathLst>
                <a:path w="1699259" h="782954">
                  <a:moveTo>
                    <a:pt x="1561461" y="780426"/>
                  </a:moveTo>
                  <a:lnTo>
                    <a:pt x="44138" y="291551"/>
                  </a:lnTo>
                  <a:lnTo>
                    <a:pt x="12377" y="266294"/>
                  </a:lnTo>
                  <a:lnTo>
                    <a:pt x="0" y="227648"/>
                  </a:lnTo>
                  <a:lnTo>
                    <a:pt x="76" y="223096"/>
                  </a:lnTo>
                  <a:lnTo>
                    <a:pt x="55377" y="44136"/>
                  </a:lnTo>
                  <a:lnTo>
                    <a:pt x="80644" y="12377"/>
                  </a:lnTo>
                  <a:lnTo>
                    <a:pt x="119290" y="0"/>
                  </a:lnTo>
                  <a:lnTo>
                    <a:pt x="123847" y="78"/>
                  </a:lnTo>
                  <a:lnTo>
                    <a:pt x="1654722" y="490972"/>
                  </a:lnTo>
                  <a:lnTo>
                    <a:pt x="1686488" y="516229"/>
                  </a:lnTo>
                  <a:lnTo>
                    <a:pt x="1698865" y="554874"/>
                  </a:lnTo>
                  <a:lnTo>
                    <a:pt x="1698785" y="559431"/>
                  </a:lnTo>
                  <a:lnTo>
                    <a:pt x="1641648" y="742558"/>
                  </a:lnTo>
                  <a:lnTo>
                    <a:pt x="1614388" y="772616"/>
                  </a:lnTo>
                  <a:lnTo>
                    <a:pt x="1579571" y="782524"/>
                  </a:lnTo>
                  <a:lnTo>
                    <a:pt x="1575020" y="782446"/>
                  </a:lnTo>
                  <a:lnTo>
                    <a:pt x="1565916" y="781389"/>
                  </a:lnTo>
                  <a:lnTo>
                    <a:pt x="1561461" y="780426"/>
                  </a:lnTo>
                  <a:close/>
                </a:path>
              </a:pathLst>
            </a:custGeom>
            <a:solidFill>
              <a:srgbClr val="83A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5541204" y="7924110"/>
              <a:ext cx="1763395" cy="2363470"/>
            </a:xfrm>
            <a:custGeom>
              <a:avLst/>
              <a:gdLst/>
              <a:ahLst/>
              <a:cxnLst/>
              <a:rect l="l" t="t" r="r" b="b"/>
              <a:pathLst>
                <a:path w="1763394" h="2363470">
                  <a:moveTo>
                    <a:pt x="1286623" y="2296441"/>
                  </a:moveTo>
                  <a:lnTo>
                    <a:pt x="942912" y="2185699"/>
                  </a:lnTo>
                  <a:lnTo>
                    <a:pt x="942118" y="2185024"/>
                  </a:lnTo>
                  <a:lnTo>
                    <a:pt x="941092" y="2183022"/>
                  </a:lnTo>
                  <a:lnTo>
                    <a:pt x="941007" y="2181983"/>
                  </a:lnTo>
                  <a:lnTo>
                    <a:pt x="941697" y="2179840"/>
                  </a:lnTo>
                  <a:lnTo>
                    <a:pt x="942373" y="2179046"/>
                  </a:lnTo>
                  <a:lnTo>
                    <a:pt x="944375" y="2178020"/>
                  </a:lnTo>
                  <a:lnTo>
                    <a:pt x="945413" y="2177935"/>
                  </a:lnTo>
                  <a:lnTo>
                    <a:pt x="1289823" y="2288902"/>
                  </a:lnTo>
                  <a:lnTo>
                    <a:pt x="1286780" y="2296072"/>
                  </a:lnTo>
                  <a:lnTo>
                    <a:pt x="1286623" y="2296441"/>
                  </a:lnTo>
                  <a:close/>
                </a:path>
                <a:path w="1763394" h="2363470">
                  <a:moveTo>
                    <a:pt x="0" y="2362889"/>
                  </a:moveTo>
                  <a:lnTo>
                    <a:pt x="440102" y="408531"/>
                  </a:lnTo>
                  <a:lnTo>
                    <a:pt x="440189" y="408147"/>
                  </a:lnTo>
                  <a:lnTo>
                    <a:pt x="440634" y="407519"/>
                  </a:lnTo>
                  <a:lnTo>
                    <a:pt x="440792" y="407296"/>
                  </a:lnTo>
                  <a:lnTo>
                    <a:pt x="442701" y="406094"/>
                  </a:lnTo>
                  <a:lnTo>
                    <a:pt x="444161" y="405836"/>
                  </a:lnTo>
                  <a:lnTo>
                    <a:pt x="446520" y="406596"/>
                  </a:lnTo>
                  <a:lnTo>
                    <a:pt x="447995" y="408923"/>
                  </a:lnTo>
                  <a:lnTo>
                    <a:pt x="448174" y="409949"/>
                  </a:lnTo>
                  <a:lnTo>
                    <a:pt x="8304" y="2362889"/>
                  </a:lnTo>
                  <a:lnTo>
                    <a:pt x="0" y="2362889"/>
                  </a:lnTo>
                  <a:close/>
                </a:path>
                <a:path w="1763394" h="2363470">
                  <a:moveTo>
                    <a:pt x="1627824" y="1491748"/>
                  </a:moveTo>
                  <a:lnTo>
                    <a:pt x="1416028" y="1423509"/>
                  </a:lnTo>
                  <a:lnTo>
                    <a:pt x="1415235" y="1422833"/>
                  </a:lnTo>
                  <a:lnTo>
                    <a:pt x="1414209" y="1420831"/>
                  </a:lnTo>
                  <a:lnTo>
                    <a:pt x="1414123" y="1419793"/>
                  </a:lnTo>
                  <a:lnTo>
                    <a:pt x="1414804" y="1417681"/>
                  </a:lnTo>
                  <a:lnTo>
                    <a:pt x="1415451" y="1416895"/>
                  </a:lnTo>
                  <a:lnTo>
                    <a:pt x="1417381" y="1415854"/>
                  </a:lnTo>
                  <a:lnTo>
                    <a:pt x="1418493" y="1415732"/>
                  </a:lnTo>
                  <a:lnTo>
                    <a:pt x="1631024" y="1484209"/>
                  </a:lnTo>
                  <a:lnTo>
                    <a:pt x="1627980" y="1491379"/>
                  </a:lnTo>
                  <a:lnTo>
                    <a:pt x="1627824" y="1491748"/>
                  </a:lnTo>
                  <a:close/>
                </a:path>
                <a:path w="1763394" h="2363470">
                  <a:moveTo>
                    <a:pt x="1405203" y="2015916"/>
                  </a:moveTo>
                  <a:lnTo>
                    <a:pt x="1194495" y="1948027"/>
                  </a:lnTo>
                  <a:lnTo>
                    <a:pt x="1193701" y="1947352"/>
                  </a:lnTo>
                  <a:lnTo>
                    <a:pt x="1192675" y="1945350"/>
                  </a:lnTo>
                  <a:lnTo>
                    <a:pt x="1192590" y="1944311"/>
                  </a:lnTo>
                  <a:lnTo>
                    <a:pt x="1193301" y="1942183"/>
                  </a:lnTo>
                  <a:lnTo>
                    <a:pt x="1193974" y="1941397"/>
                  </a:lnTo>
                  <a:lnTo>
                    <a:pt x="1195966" y="1940376"/>
                  </a:lnTo>
                  <a:lnTo>
                    <a:pt x="1197060" y="1940283"/>
                  </a:lnTo>
                  <a:lnTo>
                    <a:pt x="1408403" y="2008377"/>
                  </a:lnTo>
                  <a:lnTo>
                    <a:pt x="1405360" y="2015547"/>
                  </a:lnTo>
                  <a:lnTo>
                    <a:pt x="1405203" y="2015916"/>
                  </a:lnTo>
                  <a:close/>
                </a:path>
                <a:path w="1763394" h="2363470">
                  <a:moveTo>
                    <a:pt x="1760097" y="1179897"/>
                  </a:moveTo>
                  <a:lnTo>
                    <a:pt x="1313353" y="1035958"/>
                  </a:lnTo>
                  <a:lnTo>
                    <a:pt x="1312559" y="1035283"/>
                  </a:lnTo>
                  <a:lnTo>
                    <a:pt x="1311533" y="1033281"/>
                  </a:lnTo>
                  <a:lnTo>
                    <a:pt x="1311448" y="1032242"/>
                  </a:lnTo>
                  <a:lnTo>
                    <a:pt x="1312138" y="1030099"/>
                  </a:lnTo>
                  <a:lnTo>
                    <a:pt x="1312814" y="1029305"/>
                  </a:lnTo>
                  <a:lnTo>
                    <a:pt x="1314816" y="1028279"/>
                  </a:lnTo>
                  <a:lnTo>
                    <a:pt x="1315855" y="1028194"/>
                  </a:lnTo>
                  <a:lnTo>
                    <a:pt x="1763297" y="1172358"/>
                  </a:lnTo>
                  <a:lnTo>
                    <a:pt x="1760253" y="1179527"/>
                  </a:lnTo>
                  <a:lnTo>
                    <a:pt x="1760097" y="1179897"/>
                  </a:lnTo>
                  <a:close/>
                </a:path>
                <a:path w="1763394" h="2363470">
                  <a:moveTo>
                    <a:pt x="1523321" y="1738157"/>
                  </a:moveTo>
                  <a:lnTo>
                    <a:pt x="1128132" y="1610829"/>
                  </a:lnTo>
                  <a:lnTo>
                    <a:pt x="1127339" y="1610153"/>
                  </a:lnTo>
                  <a:lnTo>
                    <a:pt x="1126313" y="1608151"/>
                  </a:lnTo>
                  <a:lnTo>
                    <a:pt x="1126227" y="1607112"/>
                  </a:lnTo>
                  <a:lnTo>
                    <a:pt x="1126572" y="1606041"/>
                  </a:lnTo>
                  <a:lnTo>
                    <a:pt x="1126805" y="1606116"/>
                  </a:lnTo>
                  <a:lnTo>
                    <a:pt x="1127136" y="1605091"/>
                  </a:lnTo>
                  <a:lnTo>
                    <a:pt x="1127773" y="1604311"/>
                  </a:lnTo>
                  <a:lnTo>
                    <a:pt x="1129661" y="1603265"/>
                  </a:lnTo>
                  <a:lnTo>
                    <a:pt x="1130814" y="1603122"/>
                  </a:lnTo>
                  <a:lnTo>
                    <a:pt x="1526521" y="1730617"/>
                  </a:lnTo>
                  <a:lnTo>
                    <a:pt x="1523478" y="1737787"/>
                  </a:lnTo>
                  <a:lnTo>
                    <a:pt x="1523321" y="1738157"/>
                  </a:lnTo>
                  <a:close/>
                </a:path>
                <a:path w="1763394" h="2363470">
                  <a:moveTo>
                    <a:pt x="1284646" y="208585"/>
                  </a:moveTo>
                  <a:lnTo>
                    <a:pt x="661357" y="7764"/>
                  </a:lnTo>
                  <a:lnTo>
                    <a:pt x="660564" y="7090"/>
                  </a:lnTo>
                  <a:lnTo>
                    <a:pt x="659536" y="5085"/>
                  </a:lnTo>
                  <a:lnTo>
                    <a:pt x="659452" y="4049"/>
                  </a:lnTo>
                  <a:lnTo>
                    <a:pt x="660143" y="1904"/>
                  </a:lnTo>
                  <a:lnTo>
                    <a:pt x="660817" y="1112"/>
                  </a:lnTo>
                  <a:lnTo>
                    <a:pt x="662822" y="84"/>
                  </a:lnTo>
                  <a:lnTo>
                    <a:pt x="663858" y="0"/>
                  </a:lnTo>
                  <a:lnTo>
                    <a:pt x="1287148" y="200820"/>
                  </a:lnTo>
                  <a:lnTo>
                    <a:pt x="1287942" y="201495"/>
                  </a:lnTo>
                  <a:lnTo>
                    <a:pt x="1288967" y="203499"/>
                  </a:lnTo>
                  <a:lnTo>
                    <a:pt x="1289053" y="204536"/>
                  </a:lnTo>
                  <a:lnTo>
                    <a:pt x="1288362" y="206680"/>
                  </a:lnTo>
                  <a:lnTo>
                    <a:pt x="1287687" y="207472"/>
                  </a:lnTo>
                  <a:lnTo>
                    <a:pt x="1285685" y="208501"/>
                  </a:lnTo>
                  <a:lnTo>
                    <a:pt x="1284646" y="2085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010007" y="9723197"/>
              <a:ext cx="1128395" cy="563880"/>
            </a:xfrm>
            <a:custGeom>
              <a:avLst/>
              <a:gdLst/>
              <a:ahLst/>
              <a:cxnLst/>
              <a:rect l="l" t="t" r="r" b="b"/>
              <a:pathLst>
                <a:path w="1128395" h="563879">
                  <a:moveTo>
                    <a:pt x="606224" y="355762"/>
                  </a:moveTo>
                  <a:lnTo>
                    <a:pt x="718069" y="355762"/>
                  </a:lnTo>
                  <a:lnTo>
                    <a:pt x="705096" y="354258"/>
                  </a:lnTo>
                  <a:lnTo>
                    <a:pt x="694147" y="347133"/>
                  </a:lnTo>
                  <a:lnTo>
                    <a:pt x="684296" y="333749"/>
                  </a:lnTo>
                  <a:lnTo>
                    <a:pt x="657637" y="287671"/>
                  </a:lnTo>
                  <a:lnTo>
                    <a:pt x="630745" y="241727"/>
                  </a:lnTo>
                  <a:lnTo>
                    <a:pt x="522285" y="58460"/>
                  </a:lnTo>
                  <a:lnTo>
                    <a:pt x="515580" y="46712"/>
                  </a:lnTo>
                  <a:lnTo>
                    <a:pt x="509002" y="34885"/>
                  </a:lnTo>
                  <a:lnTo>
                    <a:pt x="502245" y="23183"/>
                  </a:lnTo>
                  <a:lnTo>
                    <a:pt x="495006" y="11808"/>
                  </a:lnTo>
                  <a:lnTo>
                    <a:pt x="491400" y="6509"/>
                  </a:lnTo>
                  <a:lnTo>
                    <a:pt x="481198" y="0"/>
                  </a:lnTo>
                  <a:lnTo>
                    <a:pt x="477375" y="1680"/>
                  </a:lnTo>
                  <a:lnTo>
                    <a:pt x="445952" y="46712"/>
                  </a:lnTo>
                  <a:lnTo>
                    <a:pt x="432108" y="99281"/>
                  </a:lnTo>
                  <a:lnTo>
                    <a:pt x="428284" y="119774"/>
                  </a:lnTo>
                  <a:lnTo>
                    <a:pt x="489406" y="119774"/>
                  </a:lnTo>
                  <a:lnTo>
                    <a:pt x="606224" y="355762"/>
                  </a:lnTo>
                  <a:close/>
                </a:path>
                <a:path w="1128395" h="563879">
                  <a:moveTo>
                    <a:pt x="385263" y="423496"/>
                  </a:moveTo>
                  <a:lnTo>
                    <a:pt x="465096" y="423496"/>
                  </a:lnTo>
                  <a:lnTo>
                    <a:pt x="489406" y="119774"/>
                  </a:lnTo>
                  <a:lnTo>
                    <a:pt x="428284" y="119774"/>
                  </a:lnTo>
                  <a:lnTo>
                    <a:pt x="427179" y="125695"/>
                  </a:lnTo>
                  <a:lnTo>
                    <a:pt x="419989" y="173955"/>
                  </a:lnTo>
                  <a:lnTo>
                    <a:pt x="413123" y="222263"/>
                  </a:lnTo>
                  <a:lnTo>
                    <a:pt x="406495" y="270606"/>
                  </a:lnTo>
                  <a:lnTo>
                    <a:pt x="400021" y="318973"/>
                  </a:lnTo>
                  <a:lnTo>
                    <a:pt x="387202" y="415723"/>
                  </a:lnTo>
                  <a:lnTo>
                    <a:pt x="385263" y="423496"/>
                  </a:lnTo>
                  <a:close/>
                </a:path>
                <a:path w="1128395" h="563879">
                  <a:moveTo>
                    <a:pt x="713522" y="563808"/>
                  </a:moveTo>
                  <a:lnTo>
                    <a:pt x="872259" y="563808"/>
                  </a:lnTo>
                  <a:lnTo>
                    <a:pt x="895956" y="540582"/>
                  </a:lnTo>
                  <a:lnTo>
                    <a:pt x="930696" y="505315"/>
                  </a:lnTo>
                  <a:lnTo>
                    <a:pt x="999555" y="434126"/>
                  </a:lnTo>
                  <a:lnTo>
                    <a:pt x="1034267" y="398815"/>
                  </a:lnTo>
                  <a:lnTo>
                    <a:pt x="1054193" y="379498"/>
                  </a:lnTo>
                  <a:lnTo>
                    <a:pt x="1074639" y="360697"/>
                  </a:lnTo>
                  <a:lnTo>
                    <a:pt x="1116169" y="323764"/>
                  </a:lnTo>
                  <a:lnTo>
                    <a:pt x="1125565" y="312859"/>
                  </a:lnTo>
                  <a:lnTo>
                    <a:pt x="1084321" y="261807"/>
                  </a:lnTo>
                  <a:lnTo>
                    <a:pt x="1053591" y="257336"/>
                  </a:lnTo>
                  <a:lnTo>
                    <a:pt x="1022407" y="262798"/>
                  </a:lnTo>
                  <a:lnTo>
                    <a:pt x="785239" y="335821"/>
                  </a:lnTo>
                  <a:lnTo>
                    <a:pt x="733994" y="352285"/>
                  </a:lnTo>
                  <a:lnTo>
                    <a:pt x="718069" y="355762"/>
                  </a:lnTo>
                  <a:lnTo>
                    <a:pt x="606224" y="355762"/>
                  </a:lnTo>
                  <a:lnTo>
                    <a:pt x="614573" y="372628"/>
                  </a:lnTo>
                  <a:lnTo>
                    <a:pt x="962110" y="372628"/>
                  </a:lnTo>
                  <a:lnTo>
                    <a:pt x="965643" y="378894"/>
                  </a:lnTo>
                  <a:lnTo>
                    <a:pt x="797363" y="532954"/>
                  </a:lnTo>
                  <a:lnTo>
                    <a:pt x="698681" y="532954"/>
                  </a:lnTo>
                  <a:lnTo>
                    <a:pt x="705117" y="545691"/>
                  </a:lnTo>
                  <a:lnTo>
                    <a:pt x="713522" y="563808"/>
                  </a:lnTo>
                  <a:close/>
                </a:path>
                <a:path w="1128395" h="563879">
                  <a:moveTo>
                    <a:pt x="698681" y="532954"/>
                  </a:moveTo>
                  <a:lnTo>
                    <a:pt x="797363" y="532954"/>
                  </a:lnTo>
                  <a:lnTo>
                    <a:pt x="746459" y="437338"/>
                  </a:lnTo>
                  <a:lnTo>
                    <a:pt x="962110" y="372628"/>
                  </a:lnTo>
                  <a:lnTo>
                    <a:pt x="614573" y="372628"/>
                  </a:lnTo>
                  <a:lnTo>
                    <a:pt x="620183" y="383963"/>
                  </a:lnTo>
                  <a:lnTo>
                    <a:pt x="465096" y="423496"/>
                  </a:lnTo>
                  <a:lnTo>
                    <a:pt x="385263" y="423496"/>
                  </a:lnTo>
                  <a:lnTo>
                    <a:pt x="383807" y="429336"/>
                  </a:lnTo>
                  <a:lnTo>
                    <a:pt x="377394" y="439535"/>
                  </a:lnTo>
                  <a:lnTo>
                    <a:pt x="367437" y="446735"/>
                  </a:lnTo>
                  <a:lnTo>
                    <a:pt x="353412" y="451354"/>
                  </a:lnTo>
                  <a:lnTo>
                    <a:pt x="300717" y="462785"/>
                  </a:lnTo>
                  <a:lnTo>
                    <a:pt x="651114" y="462785"/>
                  </a:lnTo>
                  <a:lnTo>
                    <a:pt x="659487" y="464338"/>
                  </a:lnTo>
                  <a:lnTo>
                    <a:pt x="666301" y="469423"/>
                  </a:lnTo>
                  <a:lnTo>
                    <a:pt x="671830" y="478456"/>
                  </a:lnTo>
                  <a:lnTo>
                    <a:pt x="679765" y="495437"/>
                  </a:lnTo>
                  <a:lnTo>
                    <a:pt x="688121" y="512230"/>
                  </a:lnTo>
                  <a:lnTo>
                    <a:pt x="696654" y="528944"/>
                  </a:lnTo>
                  <a:lnTo>
                    <a:pt x="698681" y="532954"/>
                  </a:lnTo>
                  <a:close/>
                </a:path>
                <a:path w="1128395" h="563879">
                  <a:moveTo>
                    <a:pt x="366954" y="563808"/>
                  </a:moveTo>
                  <a:lnTo>
                    <a:pt x="452088" y="563808"/>
                  </a:lnTo>
                  <a:lnTo>
                    <a:pt x="452135" y="562880"/>
                  </a:lnTo>
                  <a:lnTo>
                    <a:pt x="453352" y="546560"/>
                  </a:lnTo>
                  <a:lnTo>
                    <a:pt x="468848" y="510938"/>
                  </a:lnTo>
                  <a:lnTo>
                    <a:pt x="516388" y="496714"/>
                  </a:lnTo>
                  <a:lnTo>
                    <a:pt x="640974" y="464338"/>
                  </a:lnTo>
                  <a:lnTo>
                    <a:pt x="651114" y="462785"/>
                  </a:lnTo>
                  <a:lnTo>
                    <a:pt x="300717" y="462785"/>
                  </a:lnTo>
                  <a:lnTo>
                    <a:pt x="48362" y="520000"/>
                  </a:lnTo>
                  <a:lnTo>
                    <a:pt x="40429" y="522778"/>
                  </a:lnTo>
                  <a:lnTo>
                    <a:pt x="32843" y="526040"/>
                  </a:lnTo>
                  <a:lnTo>
                    <a:pt x="20501" y="533185"/>
                  </a:lnTo>
                  <a:lnTo>
                    <a:pt x="371252" y="533185"/>
                  </a:lnTo>
                  <a:lnTo>
                    <a:pt x="366954" y="563808"/>
                  </a:lnTo>
                  <a:close/>
                </a:path>
                <a:path w="1128395" h="563879">
                  <a:moveTo>
                    <a:pt x="0" y="563808"/>
                  </a:moveTo>
                  <a:lnTo>
                    <a:pt x="246181" y="563808"/>
                  </a:lnTo>
                  <a:lnTo>
                    <a:pt x="371252" y="533185"/>
                  </a:lnTo>
                  <a:lnTo>
                    <a:pt x="20501" y="533185"/>
                  </a:lnTo>
                  <a:lnTo>
                    <a:pt x="17607" y="534860"/>
                  </a:lnTo>
                  <a:lnTo>
                    <a:pt x="6485" y="546560"/>
                  </a:lnTo>
                  <a:lnTo>
                    <a:pt x="145" y="561020"/>
                  </a:lnTo>
                  <a:lnTo>
                    <a:pt x="48" y="562880"/>
                  </a:lnTo>
                  <a:lnTo>
                    <a:pt x="0" y="563808"/>
                  </a:lnTo>
                  <a:close/>
                </a:path>
              </a:pathLst>
            </a:custGeom>
            <a:solidFill>
              <a:srgbClr val="FBEBC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/>
          <p:nvPr/>
        </p:nvSpPr>
        <p:spPr>
          <a:xfrm>
            <a:off x="6974368" y="9102242"/>
            <a:ext cx="856615" cy="808355"/>
          </a:xfrm>
          <a:custGeom>
            <a:avLst/>
            <a:gdLst/>
            <a:ahLst/>
            <a:cxnLst/>
            <a:rect l="l" t="t" r="r" b="b"/>
            <a:pathLst>
              <a:path w="856615" h="808354">
                <a:moveTo>
                  <a:pt x="449343" y="203326"/>
                </a:moveTo>
                <a:lnTo>
                  <a:pt x="537213" y="203326"/>
                </a:lnTo>
                <a:lnTo>
                  <a:pt x="527315" y="201364"/>
                </a:lnTo>
                <a:lnTo>
                  <a:pt x="527540" y="201364"/>
                </a:lnTo>
                <a:lnTo>
                  <a:pt x="519663" y="195857"/>
                </a:lnTo>
                <a:lnTo>
                  <a:pt x="512559" y="186814"/>
                </a:lnTo>
                <a:lnTo>
                  <a:pt x="485779" y="145466"/>
                </a:lnTo>
                <a:lnTo>
                  <a:pt x="458832" y="104226"/>
                </a:lnTo>
                <a:lnTo>
                  <a:pt x="431618" y="63164"/>
                </a:lnTo>
                <a:lnTo>
                  <a:pt x="404037" y="22352"/>
                </a:lnTo>
                <a:lnTo>
                  <a:pt x="382546" y="5235"/>
                </a:lnTo>
                <a:lnTo>
                  <a:pt x="374693" y="0"/>
                </a:lnTo>
                <a:lnTo>
                  <a:pt x="370003" y="7119"/>
                </a:lnTo>
                <a:lnTo>
                  <a:pt x="365096" y="14186"/>
                </a:lnTo>
                <a:lnTo>
                  <a:pt x="360793" y="21399"/>
                </a:lnTo>
                <a:lnTo>
                  <a:pt x="357916" y="28957"/>
                </a:lnTo>
                <a:lnTo>
                  <a:pt x="345241" y="81230"/>
                </a:lnTo>
                <a:lnTo>
                  <a:pt x="340025" y="103236"/>
                </a:lnTo>
                <a:lnTo>
                  <a:pt x="395276" y="103236"/>
                </a:lnTo>
                <a:lnTo>
                  <a:pt x="449343" y="203326"/>
                </a:lnTo>
                <a:close/>
              </a:path>
              <a:path w="856615" h="808354">
                <a:moveTo>
                  <a:pt x="308143" y="245907"/>
                </a:moveTo>
                <a:lnTo>
                  <a:pt x="380079" y="245907"/>
                </a:lnTo>
                <a:lnTo>
                  <a:pt x="395170" y="104226"/>
                </a:lnTo>
                <a:lnTo>
                  <a:pt x="395276" y="103236"/>
                </a:lnTo>
                <a:lnTo>
                  <a:pt x="340025" y="103236"/>
                </a:lnTo>
                <a:lnTo>
                  <a:pt x="332834" y="133569"/>
                </a:lnTo>
                <a:lnTo>
                  <a:pt x="321047" y="186036"/>
                </a:lnTo>
                <a:lnTo>
                  <a:pt x="310232" y="238692"/>
                </a:lnTo>
                <a:lnTo>
                  <a:pt x="308143" y="245907"/>
                </a:lnTo>
                <a:close/>
              </a:path>
              <a:path w="856615" h="808354">
                <a:moveTo>
                  <a:pt x="770177" y="700753"/>
                </a:moveTo>
                <a:lnTo>
                  <a:pt x="785760" y="697499"/>
                </a:lnTo>
                <a:lnTo>
                  <a:pt x="800179" y="688016"/>
                </a:lnTo>
                <a:lnTo>
                  <a:pt x="810971" y="673141"/>
                </a:lnTo>
                <a:lnTo>
                  <a:pt x="814379" y="657203"/>
                </a:lnTo>
                <a:lnTo>
                  <a:pt x="811526" y="640995"/>
                </a:lnTo>
                <a:lnTo>
                  <a:pt x="772768" y="577504"/>
                </a:lnTo>
                <a:lnTo>
                  <a:pt x="741939" y="530461"/>
                </a:lnTo>
                <a:lnTo>
                  <a:pt x="710731" y="483678"/>
                </a:lnTo>
                <a:lnTo>
                  <a:pt x="678937" y="437303"/>
                </a:lnTo>
                <a:lnTo>
                  <a:pt x="671500" y="423682"/>
                </a:lnTo>
                <a:lnTo>
                  <a:pt x="669976" y="411988"/>
                </a:lnTo>
                <a:lnTo>
                  <a:pt x="673971" y="400682"/>
                </a:lnTo>
                <a:lnTo>
                  <a:pt x="683091" y="388224"/>
                </a:lnTo>
                <a:lnTo>
                  <a:pt x="716295" y="348239"/>
                </a:lnTo>
                <a:lnTo>
                  <a:pt x="748731" y="307599"/>
                </a:lnTo>
                <a:lnTo>
                  <a:pt x="812872" y="225699"/>
                </a:lnTo>
                <a:lnTo>
                  <a:pt x="821913" y="214319"/>
                </a:lnTo>
                <a:lnTo>
                  <a:pt x="830900" y="202890"/>
                </a:lnTo>
                <a:lnTo>
                  <a:pt x="854835" y="165478"/>
                </a:lnTo>
                <a:lnTo>
                  <a:pt x="856502" y="158502"/>
                </a:lnTo>
                <a:lnTo>
                  <a:pt x="855683" y="153066"/>
                </a:lnTo>
                <a:lnTo>
                  <a:pt x="850830" y="147210"/>
                </a:lnTo>
                <a:lnTo>
                  <a:pt x="844436" y="142549"/>
                </a:lnTo>
                <a:lnTo>
                  <a:pt x="837774" y="138713"/>
                </a:lnTo>
                <a:lnTo>
                  <a:pt x="832118" y="135334"/>
                </a:lnTo>
                <a:lnTo>
                  <a:pt x="661790" y="172675"/>
                </a:lnTo>
                <a:lnTo>
                  <a:pt x="605725" y="186036"/>
                </a:lnTo>
                <a:lnTo>
                  <a:pt x="549166" y="201364"/>
                </a:lnTo>
                <a:lnTo>
                  <a:pt x="537213" y="203326"/>
                </a:lnTo>
                <a:lnTo>
                  <a:pt x="449343" y="203326"/>
                </a:lnTo>
                <a:lnTo>
                  <a:pt x="458008" y="219368"/>
                </a:lnTo>
                <a:lnTo>
                  <a:pt x="751384" y="219368"/>
                </a:lnTo>
                <a:lnTo>
                  <a:pt x="749294" y="220665"/>
                </a:lnTo>
                <a:lnTo>
                  <a:pt x="748770" y="220810"/>
                </a:lnTo>
                <a:lnTo>
                  <a:pt x="743090" y="228672"/>
                </a:lnTo>
                <a:lnTo>
                  <a:pt x="737195" y="236983"/>
                </a:lnTo>
                <a:lnTo>
                  <a:pt x="731108" y="245118"/>
                </a:lnTo>
                <a:lnTo>
                  <a:pt x="724575" y="252841"/>
                </a:lnTo>
                <a:lnTo>
                  <a:pt x="700635" y="278638"/>
                </a:lnTo>
                <a:lnTo>
                  <a:pt x="625880" y="357908"/>
                </a:lnTo>
                <a:lnTo>
                  <a:pt x="538952" y="357908"/>
                </a:lnTo>
                <a:lnTo>
                  <a:pt x="563291" y="398450"/>
                </a:lnTo>
                <a:lnTo>
                  <a:pt x="526252" y="444105"/>
                </a:lnTo>
                <a:lnTo>
                  <a:pt x="508943" y="465057"/>
                </a:lnTo>
                <a:lnTo>
                  <a:pt x="502241" y="472865"/>
                </a:lnTo>
                <a:lnTo>
                  <a:pt x="608637" y="472865"/>
                </a:lnTo>
                <a:lnTo>
                  <a:pt x="664041" y="561066"/>
                </a:lnTo>
                <a:lnTo>
                  <a:pt x="660170" y="565333"/>
                </a:lnTo>
                <a:lnTo>
                  <a:pt x="411970" y="565333"/>
                </a:lnTo>
                <a:lnTo>
                  <a:pt x="387797" y="591286"/>
                </a:lnTo>
                <a:lnTo>
                  <a:pt x="507984" y="591286"/>
                </a:lnTo>
                <a:lnTo>
                  <a:pt x="520157" y="595365"/>
                </a:lnTo>
                <a:lnTo>
                  <a:pt x="606905" y="635133"/>
                </a:lnTo>
                <a:lnTo>
                  <a:pt x="737699" y="693341"/>
                </a:lnTo>
                <a:lnTo>
                  <a:pt x="753974" y="698970"/>
                </a:lnTo>
                <a:lnTo>
                  <a:pt x="770177" y="700753"/>
                </a:lnTo>
                <a:close/>
              </a:path>
              <a:path w="856615" h="808354">
                <a:moveTo>
                  <a:pt x="748770" y="220810"/>
                </a:moveTo>
                <a:lnTo>
                  <a:pt x="749294" y="220665"/>
                </a:lnTo>
                <a:lnTo>
                  <a:pt x="751384" y="219368"/>
                </a:lnTo>
                <a:lnTo>
                  <a:pt x="749051" y="220422"/>
                </a:lnTo>
                <a:lnTo>
                  <a:pt x="748875" y="220665"/>
                </a:lnTo>
                <a:lnTo>
                  <a:pt x="748770" y="220810"/>
                </a:lnTo>
                <a:close/>
              </a:path>
              <a:path w="856615" h="808354">
                <a:moveTo>
                  <a:pt x="538952" y="357908"/>
                </a:moveTo>
                <a:lnTo>
                  <a:pt x="625880" y="357908"/>
                </a:lnTo>
                <a:lnTo>
                  <a:pt x="567785" y="270993"/>
                </a:lnTo>
                <a:lnTo>
                  <a:pt x="748770" y="220810"/>
                </a:lnTo>
                <a:lnTo>
                  <a:pt x="749051" y="220422"/>
                </a:lnTo>
                <a:lnTo>
                  <a:pt x="751384" y="219368"/>
                </a:lnTo>
                <a:lnTo>
                  <a:pt x="458008" y="219368"/>
                </a:lnTo>
                <a:lnTo>
                  <a:pt x="461657" y="226124"/>
                </a:lnTo>
                <a:lnTo>
                  <a:pt x="380079" y="245907"/>
                </a:lnTo>
                <a:lnTo>
                  <a:pt x="308143" y="245907"/>
                </a:lnTo>
                <a:lnTo>
                  <a:pt x="306480" y="251653"/>
                </a:lnTo>
                <a:lnTo>
                  <a:pt x="300679" y="260707"/>
                </a:lnTo>
                <a:lnTo>
                  <a:pt x="292153" y="266879"/>
                </a:lnTo>
                <a:lnTo>
                  <a:pt x="280226" y="271197"/>
                </a:lnTo>
                <a:lnTo>
                  <a:pt x="201171" y="292979"/>
                </a:lnTo>
                <a:lnTo>
                  <a:pt x="499971" y="292979"/>
                </a:lnTo>
                <a:lnTo>
                  <a:pt x="538952" y="357908"/>
                </a:lnTo>
                <a:close/>
              </a:path>
              <a:path w="856615" h="808354">
                <a:moveTo>
                  <a:pt x="230051" y="491693"/>
                </a:moveTo>
                <a:lnTo>
                  <a:pt x="476244" y="491693"/>
                </a:lnTo>
                <a:lnTo>
                  <a:pt x="440108" y="479038"/>
                </a:lnTo>
                <a:lnTo>
                  <a:pt x="350300" y="445798"/>
                </a:lnTo>
                <a:lnTo>
                  <a:pt x="357468" y="394892"/>
                </a:lnTo>
                <a:lnTo>
                  <a:pt x="365584" y="344695"/>
                </a:lnTo>
                <a:lnTo>
                  <a:pt x="410735" y="317616"/>
                </a:lnTo>
                <a:lnTo>
                  <a:pt x="499971" y="292979"/>
                </a:lnTo>
                <a:lnTo>
                  <a:pt x="201171" y="292979"/>
                </a:lnTo>
                <a:lnTo>
                  <a:pt x="48320" y="336667"/>
                </a:lnTo>
                <a:lnTo>
                  <a:pt x="24040" y="348239"/>
                </a:lnTo>
                <a:lnTo>
                  <a:pt x="288851" y="348239"/>
                </a:lnTo>
                <a:lnTo>
                  <a:pt x="273394" y="420764"/>
                </a:lnTo>
                <a:lnTo>
                  <a:pt x="19198" y="420764"/>
                </a:lnTo>
                <a:lnTo>
                  <a:pt x="33620" y="429822"/>
                </a:lnTo>
                <a:lnTo>
                  <a:pt x="74104" y="443873"/>
                </a:lnTo>
                <a:lnTo>
                  <a:pt x="114848" y="457214"/>
                </a:lnTo>
                <a:lnTo>
                  <a:pt x="155823" y="469827"/>
                </a:lnTo>
                <a:lnTo>
                  <a:pt x="196998" y="481695"/>
                </a:lnTo>
                <a:lnTo>
                  <a:pt x="230051" y="491693"/>
                </a:lnTo>
                <a:close/>
              </a:path>
              <a:path w="856615" h="808354">
                <a:moveTo>
                  <a:pt x="19198" y="420764"/>
                </a:moveTo>
                <a:lnTo>
                  <a:pt x="273394" y="420764"/>
                </a:lnTo>
                <a:lnTo>
                  <a:pt x="161057" y="384079"/>
                </a:lnTo>
                <a:lnTo>
                  <a:pt x="161127" y="382166"/>
                </a:lnTo>
                <a:lnTo>
                  <a:pt x="161201" y="380253"/>
                </a:lnTo>
                <a:lnTo>
                  <a:pt x="161275" y="378340"/>
                </a:lnTo>
                <a:lnTo>
                  <a:pt x="289088" y="348239"/>
                </a:lnTo>
                <a:lnTo>
                  <a:pt x="24040" y="348239"/>
                </a:lnTo>
                <a:lnTo>
                  <a:pt x="21332" y="350148"/>
                </a:lnTo>
                <a:lnTo>
                  <a:pt x="3645" y="371748"/>
                </a:lnTo>
                <a:lnTo>
                  <a:pt x="0" y="394533"/>
                </a:lnTo>
                <a:lnTo>
                  <a:pt x="10093" y="415044"/>
                </a:lnTo>
                <a:lnTo>
                  <a:pt x="19198" y="420764"/>
                </a:lnTo>
                <a:close/>
              </a:path>
              <a:path w="856615" h="808354">
                <a:moveTo>
                  <a:pt x="411970" y="565333"/>
                </a:moveTo>
                <a:lnTo>
                  <a:pt x="660170" y="565333"/>
                </a:lnTo>
                <a:lnTo>
                  <a:pt x="570894" y="528613"/>
                </a:lnTo>
                <a:lnTo>
                  <a:pt x="608637" y="472865"/>
                </a:lnTo>
                <a:lnTo>
                  <a:pt x="502241" y="472865"/>
                </a:lnTo>
                <a:lnTo>
                  <a:pt x="491658" y="485192"/>
                </a:lnTo>
                <a:lnTo>
                  <a:pt x="487806" y="489572"/>
                </a:lnTo>
                <a:lnTo>
                  <a:pt x="487687" y="489707"/>
                </a:lnTo>
                <a:lnTo>
                  <a:pt x="476244" y="491693"/>
                </a:lnTo>
                <a:lnTo>
                  <a:pt x="230051" y="491693"/>
                </a:lnTo>
                <a:lnTo>
                  <a:pt x="231082" y="492005"/>
                </a:lnTo>
                <a:lnTo>
                  <a:pt x="247023" y="503123"/>
                </a:lnTo>
                <a:lnTo>
                  <a:pt x="249763" y="522773"/>
                </a:lnTo>
                <a:lnTo>
                  <a:pt x="249137" y="526836"/>
                </a:lnTo>
                <a:lnTo>
                  <a:pt x="334886" y="526836"/>
                </a:lnTo>
                <a:lnTo>
                  <a:pt x="419246" y="557521"/>
                </a:lnTo>
                <a:lnTo>
                  <a:pt x="411970" y="565333"/>
                </a:lnTo>
                <a:close/>
              </a:path>
              <a:path w="856615" h="808354">
                <a:moveTo>
                  <a:pt x="229729" y="663253"/>
                </a:moveTo>
                <a:lnTo>
                  <a:pt x="320765" y="663253"/>
                </a:lnTo>
                <a:lnTo>
                  <a:pt x="313341" y="660466"/>
                </a:lnTo>
                <a:lnTo>
                  <a:pt x="334886" y="526836"/>
                </a:lnTo>
                <a:lnTo>
                  <a:pt x="249137" y="526836"/>
                </a:lnTo>
                <a:lnTo>
                  <a:pt x="236985" y="605706"/>
                </a:lnTo>
                <a:lnTo>
                  <a:pt x="230921" y="652942"/>
                </a:lnTo>
                <a:lnTo>
                  <a:pt x="229729" y="663253"/>
                </a:lnTo>
                <a:close/>
              </a:path>
              <a:path w="856615" h="808354">
                <a:moveTo>
                  <a:pt x="278417" y="808035"/>
                </a:moveTo>
                <a:lnTo>
                  <a:pt x="313428" y="786837"/>
                </a:lnTo>
                <a:lnTo>
                  <a:pt x="413566" y="677559"/>
                </a:lnTo>
                <a:lnTo>
                  <a:pt x="479880" y="604304"/>
                </a:lnTo>
                <a:lnTo>
                  <a:pt x="488798" y="595974"/>
                </a:lnTo>
                <a:lnTo>
                  <a:pt x="497849" y="591562"/>
                </a:lnTo>
                <a:lnTo>
                  <a:pt x="507984" y="591286"/>
                </a:lnTo>
                <a:lnTo>
                  <a:pt x="387797" y="591286"/>
                </a:lnTo>
                <a:lnTo>
                  <a:pt x="320765" y="663253"/>
                </a:lnTo>
                <a:lnTo>
                  <a:pt x="229729" y="663253"/>
                </a:lnTo>
                <a:lnTo>
                  <a:pt x="219980" y="747600"/>
                </a:lnTo>
                <a:lnTo>
                  <a:pt x="221525" y="768576"/>
                </a:lnTo>
                <a:lnTo>
                  <a:pt x="230580" y="784098"/>
                </a:lnTo>
                <a:lnTo>
                  <a:pt x="245077" y="795626"/>
                </a:lnTo>
                <a:lnTo>
                  <a:pt x="262944" y="804620"/>
                </a:lnTo>
                <a:lnTo>
                  <a:pt x="278417" y="808035"/>
                </a:lnTo>
                <a:close/>
              </a:path>
            </a:pathLst>
          </a:custGeom>
          <a:solidFill>
            <a:srgbClr val="FBEBC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4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208" y="376547"/>
            <a:ext cx="1243222" cy="29090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E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978284" y="0"/>
            <a:ext cx="7310120" cy="5740400"/>
          </a:xfrm>
          <a:custGeom>
            <a:avLst/>
            <a:gdLst/>
            <a:ahLst/>
            <a:cxnLst/>
            <a:rect l="l" t="t" r="r" b="b"/>
            <a:pathLst>
              <a:path w="7310119" h="5740400">
                <a:moveTo>
                  <a:pt x="2413382" y="5727700"/>
                </a:moveTo>
                <a:lnTo>
                  <a:pt x="2070639" y="5727700"/>
                </a:lnTo>
                <a:lnTo>
                  <a:pt x="1825527" y="5664200"/>
                </a:lnTo>
                <a:lnTo>
                  <a:pt x="1733743" y="5638800"/>
                </a:lnTo>
                <a:lnTo>
                  <a:pt x="1688977" y="5613400"/>
                </a:lnTo>
                <a:lnTo>
                  <a:pt x="1645031" y="5600700"/>
                </a:lnTo>
                <a:lnTo>
                  <a:pt x="1601958" y="5575300"/>
                </a:lnTo>
                <a:lnTo>
                  <a:pt x="1559809" y="5549900"/>
                </a:lnTo>
                <a:lnTo>
                  <a:pt x="1518636" y="5524500"/>
                </a:lnTo>
                <a:lnTo>
                  <a:pt x="1478491" y="5499100"/>
                </a:lnTo>
                <a:lnTo>
                  <a:pt x="1439427" y="5473700"/>
                </a:lnTo>
                <a:lnTo>
                  <a:pt x="1401494" y="5448300"/>
                </a:lnTo>
                <a:lnTo>
                  <a:pt x="1364746" y="5410200"/>
                </a:lnTo>
                <a:lnTo>
                  <a:pt x="1329234" y="5384800"/>
                </a:lnTo>
                <a:lnTo>
                  <a:pt x="1295010" y="5346700"/>
                </a:lnTo>
                <a:lnTo>
                  <a:pt x="1262126" y="5321300"/>
                </a:lnTo>
                <a:lnTo>
                  <a:pt x="1230635" y="5283200"/>
                </a:lnTo>
                <a:lnTo>
                  <a:pt x="1200587" y="5245100"/>
                </a:lnTo>
                <a:lnTo>
                  <a:pt x="1172035" y="5207000"/>
                </a:lnTo>
                <a:lnTo>
                  <a:pt x="1145031" y="5168900"/>
                </a:lnTo>
                <a:lnTo>
                  <a:pt x="1119628" y="5130800"/>
                </a:lnTo>
                <a:lnTo>
                  <a:pt x="1095876" y="5092700"/>
                </a:lnTo>
                <a:lnTo>
                  <a:pt x="1073828" y="5041900"/>
                </a:lnTo>
                <a:lnTo>
                  <a:pt x="1053536" y="5003800"/>
                </a:lnTo>
                <a:lnTo>
                  <a:pt x="1035052" y="4953000"/>
                </a:lnTo>
                <a:lnTo>
                  <a:pt x="1018427" y="4914900"/>
                </a:lnTo>
                <a:lnTo>
                  <a:pt x="1003715" y="4864100"/>
                </a:lnTo>
                <a:lnTo>
                  <a:pt x="990966" y="4813300"/>
                </a:lnTo>
                <a:lnTo>
                  <a:pt x="980233" y="4775200"/>
                </a:lnTo>
                <a:lnTo>
                  <a:pt x="971568" y="4724400"/>
                </a:lnTo>
                <a:lnTo>
                  <a:pt x="964812" y="4673600"/>
                </a:lnTo>
                <a:lnTo>
                  <a:pt x="960131" y="4622800"/>
                </a:lnTo>
                <a:lnTo>
                  <a:pt x="957462" y="4572000"/>
                </a:lnTo>
                <a:lnTo>
                  <a:pt x="956740" y="4521200"/>
                </a:lnTo>
                <a:lnTo>
                  <a:pt x="957900" y="4470400"/>
                </a:lnTo>
                <a:lnTo>
                  <a:pt x="960878" y="4419600"/>
                </a:lnTo>
                <a:lnTo>
                  <a:pt x="965608" y="4368800"/>
                </a:lnTo>
                <a:lnTo>
                  <a:pt x="972026" y="4330700"/>
                </a:lnTo>
                <a:lnTo>
                  <a:pt x="980067" y="4279900"/>
                </a:lnTo>
                <a:lnTo>
                  <a:pt x="989667" y="4229100"/>
                </a:lnTo>
                <a:lnTo>
                  <a:pt x="1000761" y="4178300"/>
                </a:lnTo>
                <a:lnTo>
                  <a:pt x="1013283" y="4127500"/>
                </a:lnTo>
                <a:lnTo>
                  <a:pt x="1027170" y="4089400"/>
                </a:lnTo>
                <a:lnTo>
                  <a:pt x="1042357" y="4038600"/>
                </a:lnTo>
                <a:lnTo>
                  <a:pt x="1058779" y="3987800"/>
                </a:lnTo>
                <a:lnTo>
                  <a:pt x="1076370" y="3949700"/>
                </a:lnTo>
                <a:lnTo>
                  <a:pt x="1095067" y="3898900"/>
                </a:lnTo>
                <a:lnTo>
                  <a:pt x="1114805" y="3860800"/>
                </a:lnTo>
                <a:lnTo>
                  <a:pt x="1135519" y="3810000"/>
                </a:lnTo>
                <a:lnTo>
                  <a:pt x="1157144" y="3759200"/>
                </a:lnTo>
                <a:lnTo>
                  <a:pt x="1179615" y="3721100"/>
                </a:lnTo>
                <a:lnTo>
                  <a:pt x="1202868" y="3670300"/>
                </a:lnTo>
                <a:lnTo>
                  <a:pt x="1226839" y="3632200"/>
                </a:lnTo>
                <a:lnTo>
                  <a:pt x="1251461" y="3594100"/>
                </a:lnTo>
                <a:lnTo>
                  <a:pt x="1276672" y="3543300"/>
                </a:lnTo>
                <a:lnTo>
                  <a:pt x="1302405" y="3505200"/>
                </a:lnTo>
                <a:lnTo>
                  <a:pt x="1328596" y="3454400"/>
                </a:lnTo>
                <a:lnTo>
                  <a:pt x="1355181" y="3416300"/>
                </a:lnTo>
                <a:lnTo>
                  <a:pt x="1382094" y="3378200"/>
                </a:lnTo>
                <a:lnTo>
                  <a:pt x="1409272" y="3340100"/>
                </a:lnTo>
                <a:lnTo>
                  <a:pt x="1436648" y="3289300"/>
                </a:lnTo>
                <a:lnTo>
                  <a:pt x="1464159" y="3251200"/>
                </a:lnTo>
                <a:lnTo>
                  <a:pt x="1492097" y="3213100"/>
                </a:lnTo>
                <a:lnTo>
                  <a:pt x="1520699" y="3175000"/>
                </a:lnTo>
                <a:lnTo>
                  <a:pt x="1549861" y="3136900"/>
                </a:lnTo>
                <a:lnTo>
                  <a:pt x="1579479" y="3098800"/>
                </a:lnTo>
                <a:lnTo>
                  <a:pt x="1609449" y="3060700"/>
                </a:lnTo>
                <a:lnTo>
                  <a:pt x="1639665" y="3009900"/>
                </a:lnTo>
                <a:lnTo>
                  <a:pt x="1760905" y="2857500"/>
                </a:lnTo>
                <a:lnTo>
                  <a:pt x="1790787" y="2819400"/>
                </a:lnTo>
                <a:lnTo>
                  <a:pt x="1820288" y="2781300"/>
                </a:lnTo>
                <a:lnTo>
                  <a:pt x="1849304" y="2743200"/>
                </a:lnTo>
                <a:lnTo>
                  <a:pt x="1877731" y="2692400"/>
                </a:lnTo>
                <a:lnTo>
                  <a:pt x="1905463" y="2654300"/>
                </a:lnTo>
                <a:lnTo>
                  <a:pt x="1932397" y="2616200"/>
                </a:lnTo>
                <a:lnTo>
                  <a:pt x="1958427" y="2565400"/>
                </a:lnTo>
                <a:lnTo>
                  <a:pt x="1983450" y="2527300"/>
                </a:lnTo>
                <a:lnTo>
                  <a:pt x="2007361" y="2489200"/>
                </a:lnTo>
                <a:lnTo>
                  <a:pt x="2030055" y="2438400"/>
                </a:lnTo>
                <a:lnTo>
                  <a:pt x="2051427" y="2400300"/>
                </a:lnTo>
                <a:lnTo>
                  <a:pt x="2071374" y="2349500"/>
                </a:lnTo>
                <a:lnTo>
                  <a:pt x="2089790" y="2311400"/>
                </a:lnTo>
                <a:lnTo>
                  <a:pt x="2106535" y="2260600"/>
                </a:lnTo>
                <a:lnTo>
                  <a:pt x="2119431" y="2209800"/>
                </a:lnTo>
                <a:lnTo>
                  <a:pt x="2128606" y="2159000"/>
                </a:lnTo>
                <a:lnTo>
                  <a:pt x="2134185" y="2120900"/>
                </a:lnTo>
                <a:lnTo>
                  <a:pt x="2136295" y="2070100"/>
                </a:lnTo>
                <a:lnTo>
                  <a:pt x="2135062" y="2032000"/>
                </a:lnTo>
                <a:lnTo>
                  <a:pt x="2130611" y="1993900"/>
                </a:lnTo>
                <a:lnTo>
                  <a:pt x="2123070" y="1943100"/>
                </a:lnTo>
                <a:lnTo>
                  <a:pt x="2112563" y="1905000"/>
                </a:lnTo>
                <a:lnTo>
                  <a:pt x="2099217" y="1866900"/>
                </a:lnTo>
                <a:lnTo>
                  <a:pt x="2083158" y="1828800"/>
                </a:lnTo>
                <a:lnTo>
                  <a:pt x="2064512" y="1790700"/>
                </a:lnTo>
                <a:lnTo>
                  <a:pt x="2043406" y="1752600"/>
                </a:lnTo>
                <a:lnTo>
                  <a:pt x="2019965" y="1727200"/>
                </a:lnTo>
                <a:lnTo>
                  <a:pt x="1994315" y="1689100"/>
                </a:lnTo>
                <a:lnTo>
                  <a:pt x="1966583" y="1651000"/>
                </a:lnTo>
                <a:lnTo>
                  <a:pt x="1936894" y="1625600"/>
                </a:lnTo>
                <a:lnTo>
                  <a:pt x="1905375" y="1600200"/>
                </a:lnTo>
                <a:lnTo>
                  <a:pt x="1872152" y="1562100"/>
                </a:lnTo>
                <a:lnTo>
                  <a:pt x="1837350" y="1536700"/>
                </a:lnTo>
                <a:lnTo>
                  <a:pt x="1801097" y="1511300"/>
                </a:lnTo>
                <a:lnTo>
                  <a:pt x="1763517" y="1485900"/>
                </a:lnTo>
                <a:lnTo>
                  <a:pt x="1724738" y="1460500"/>
                </a:lnTo>
                <a:lnTo>
                  <a:pt x="1684884" y="1435100"/>
                </a:lnTo>
                <a:lnTo>
                  <a:pt x="1644083" y="1422400"/>
                </a:lnTo>
                <a:lnTo>
                  <a:pt x="1602460" y="1397000"/>
                </a:lnTo>
                <a:lnTo>
                  <a:pt x="1560142" y="1384300"/>
                </a:lnTo>
                <a:lnTo>
                  <a:pt x="1517254" y="1358900"/>
                </a:lnTo>
                <a:lnTo>
                  <a:pt x="1472590" y="1346200"/>
                </a:lnTo>
                <a:lnTo>
                  <a:pt x="1427315" y="1320800"/>
                </a:lnTo>
                <a:lnTo>
                  <a:pt x="1194126" y="1257300"/>
                </a:lnTo>
                <a:lnTo>
                  <a:pt x="1146594" y="1231900"/>
                </a:lnTo>
                <a:lnTo>
                  <a:pt x="908127" y="1168400"/>
                </a:lnTo>
                <a:lnTo>
                  <a:pt x="860741" y="1143000"/>
                </a:lnTo>
                <a:lnTo>
                  <a:pt x="720399" y="1104900"/>
                </a:lnTo>
                <a:lnTo>
                  <a:pt x="674447" y="1079500"/>
                </a:lnTo>
                <a:lnTo>
                  <a:pt x="629020" y="1066800"/>
                </a:lnTo>
                <a:lnTo>
                  <a:pt x="540010" y="1016000"/>
                </a:lnTo>
                <a:lnTo>
                  <a:pt x="496561" y="1003300"/>
                </a:lnTo>
                <a:lnTo>
                  <a:pt x="453904" y="977900"/>
                </a:lnTo>
                <a:lnTo>
                  <a:pt x="412106" y="952500"/>
                </a:lnTo>
                <a:lnTo>
                  <a:pt x="371235" y="927100"/>
                </a:lnTo>
                <a:lnTo>
                  <a:pt x="331357" y="901700"/>
                </a:lnTo>
                <a:lnTo>
                  <a:pt x="292538" y="863600"/>
                </a:lnTo>
                <a:lnTo>
                  <a:pt x="254847" y="838200"/>
                </a:lnTo>
                <a:lnTo>
                  <a:pt x="218348" y="800100"/>
                </a:lnTo>
                <a:lnTo>
                  <a:pt x="183197" y="762000"/>
                </a:lnTo>
                <a:lnTo>
                  <a:pt x="151388" y="723900"/>
                </a:lnTo>
                <a:lnTo>
                  <a:pt x="122844" y="685800"/>
                </a:lnTo>
                <a:lnTo>
                  <a:pt x="97487" y="647700"/>
                </a:lnTo>
                <a:lnTo>
                  <a:pt x="75240" y="609600"/>
                </a:lnTo>
                <a:lnTo>
                  <a:pt x="56027" y="571500"/>
                </a:lnTo>
                <a:lnTo>
                  <a:pt x="39770" y="533400"/>
                </a:lnTo>
                <a:lnTo>
                  <a:pt x="26393" y="482600"/>
                </a:lnTo>
                <a:lnTo>
                  <a:pt x="15818" y="444500"/>
                </a:lnTo>
                <a:lnTo>
                  <a:pt x="7968" y="406400"/>
                </a:lnTo>
                <a:lnTo>
                  <a:pt x="2766" y="355600"/>
                </a:lnTo>
                <a:lnTo>
                  <a:pt x="136" y="317500"/>
                </a:lnTo>
                <a:lnTo>
                  <a:pt x="0" y="266700"/>
                </a:lnTo>
                <a:lnTo>
                  <a:pt x="2280" y="228600"/>
                </a:lnTo>
                <a:lnTo>
                  <a:pt x="6901" y="177800"/>
                </a:lnTo>
                <a:lnTo>
                  <a:pt x="13784" y="139700"/>
                </a:lnTo>
                <a:lnTo>
                  <a:pt x="22853" y="88900"/>
                </a:lnTo>
                <a:lnTo>
                  <a:pt x="34031" y="50800"/>
                </a:lnTo>
                <a:lnTo>
                  <a:pt x="47241" y="0"/>
                </a:lnTo>
                <a:lnTo>
                  <a:pt x="7309715" y="0"/>
                </a:lnTo>
                <a:lnTo>
                  <a:pt x="7309715" y="1562100"/>
                </a:lnTo>
                <a:lnTo>
                  <a:pt x="7278154" y="1587500"/>
                </a:lnTo>
                <a:lnTo>
                  <a:pt x="7241404" y="1612900"/>
                </a:lnTo>
                <a:lnTo>
                  <a:pt x="7161539" y="1663700"/>
                </a:lnTo>
                <a:lnTo>
                  <a:pt x="7121083" y="1701800"/>
                </a:lnTo>
                <a:lnTo>
                  <a:pt x="7000230" y="1778000"/>
                </a:lnTo>
                <a:lnTo>
                  <a:pt x="6960840" y="1803400"/>
                </a:lnTo>
                <a:lnTo>
                  <a:pt x="6922259" y="1841500"/>
                </a:lnTo>
                <a:lnTo>
                  <a:pt x="6884704" y="1866900"/>
                </a:lnTo>
                <a:lnTo>
                  <a:pt x="6848392" y="1905000"/>
                </a:lnTo>
                <a:lnTo>
                  <a:pt x="6813541" y="1930400"/>
                </a:lnTo>
                <a:lnTo>
                  <a:pt x="6780366" y="1968500"/>
                </a:lnTo>
                <a:lnTo>
                  <a:pt x="6749086" y="2006600"/>
                </a:lnTo>
                <a:lnTo>
                  <a:pt x="6719916" y="2044700"/>
                </a:lnTo>
                <a:lnTo>
                  <a:pt x="6693076" y="2082800"/>
                </a:lnTo>
                <a:lnTo>
                  <a:pt x="6668780" y="2120900"/>
                </a:lnTo>
                <a:lnTo>
                  <a:pt x="6647247" y="2171700"/>
                </a:lnTo>
                <a:lnTo>
                  <a:pt x="6628693" y="2209800"/>
                </a:lnTo>
                <a:lnTo>
                  <a:pt x="6613214" y="2260600"/>
                </a:lnTo>
                <a:lnTo>
                  <a:pt x="6600764" y="2311400"/>
                </a:lnTo>
                <a:lnTo>
                  <a:pt x="6591263" y="2349500"/>
                </a:lnTo>
                <a:lnTo>
                  <a:pt x="6584629" y="2387600"/>
                </a:lnTo>
                <a:lnTo>
                  <a:pt x="6580780" y="2438400"/>
                </a:lnTo>
                <a:lnTo>
                  <a:pt x="6579633" y="2476500"/>
                </a:lnTo>
                <a:lnTo>
                  <a:pt x="6581108" y="2514600"/>
                </a:lnTo>
                <a:lnTo>
                  <a:pt x="6585122" y="2552700"/>
                </a:lnTo>
                <a:lnTo>
                  <a:pt x="6591594" y="2590800"/>
                </a:lnTo>
                <a:lnTo>
                  <a:pt x="6600443" y="2628900"/>
                </a:lnTo>
                <a:lnTo>
                  <a:pt x="6611585" y="2654300"/>
                </a:lnTo>
                <a:lnTo>
                  <a:pt x="6624940" y="2692400"/>
                </a:lnTo>
                <a:lnTo>
                  <a:pt x="6640425" y="2717800"/>
                </a:lnTo>
                <a:lnTo>
                  <a:pt x="6657959" y="2755900"/>
                </a:lnTo>
                <a:lnTo>
                  <a:pt x="6677461" y="2781300"/>
                </a:lnTo>
                <a:lnTo>
                  <a:pt x="6698847" y="2806700"/>
                </a:lnTo>
                <a:lnTo>
                  <a:pt x="6722038" y="2844800"/>
                </a:lnTo>
                <a:lnTo>
                  <a:pt x="6746950" y="2870200"/>
                </a:lnTo>
                <a:lnTo>
                  <a:pt x="6773502" y="2895600"/>
                </a:lnTo>
                <a:lnTo>
                  <a:pt x="6801612" y="2921000"/>
                </a:lnTo>
                <a:lnTo>
                  <a:pt x="6831199" y="2946400"/>
                </a:lnTo>
                <a:lnTo>
                  <a:pt x="6862181" y="2959100"/>
                </a:lnTo>
                <a:lnTo>
                  <a:pt x="6894476" y="2984500"/>
                </a:lnTo>
                <a:lnTo>
                  <a:pt x="6928001" y="3009900"/>
                </a:lnTo>
                <a:lnTo>
                  <a:pt x="6962676" y="3022600"/>
                </a:lnTo>
                <a:lnTo>
                  <a:pt x="6998419" y="3048000"/>
                </a:lnTo>
                <a:lnTo>
                  <a:pt x="7035148" y="3073400"/>
                </a:lnTo>
                <a:lnTo>
                  <a:pt x="7111236" y="3098800"/>
                </a:lnTo>
                <a:lnTo>
                  <a:pt x="7150431" y="3124200"/>
                </a:lnTo>
                <a:lnTo>
                  <a:pt x="7230717" y="3149600"/>
                </a:lnTo>
                <a:lnTo>
                  <a:pt x="7271643" y="3175000"/>
                </a:lnTo>
                <a:lnTo>
                  <a:pt x="7309715" y="3187700"/>
                </a:lnTo>
                <a:lnTo>
                  <a:pt x="7309715" y="4660900"/>
                </a:lnTo>
                <a:lnTo>
                  <a:pt x="4505245" y="4660900"/>
                </a:lnTo>
                <a:lnTo>
                  <a:pt x="4457145" y="4673600"/>
                </a:lnTo>
                <a:lnTo>
                  <a:pt x="4409083" y="4673600"/>
                </a:lnTo>
                <a:lnTo>
                  <a:pt x="4169731" y="4737100"/>
                </a:lnTo>
                <a:lnTo>
                  <a:pt x="4122132" y="4762500"/>
                </a:lnTo>
                <a:lnTo>
                  <a:pt x="4075766" y="4775200"/>
                </a:lnTo>
                <a:lnTo>
                  <a:pt x="4030424" y="4800600"/>
                </a:lnTo>
                <a:lnTo>
                  <a:pt x="3986032" y="4826000"/>
                </a:lnTo>
                <a:lnTo>
                  <a:pt x="3942520" y="4851400"/>
                </a:lnTo>
                <a:lnTo>
                  <a:pt x="3899815" y="4876800"/>
                </a:lnTo>
                <a:lnTo>
                  <a:pt x="3816539" y="4927600"/>
                </a:lnTo>
                <a:lnTo>
                  <a:pt x="3735629" y="4978400"/>
                </a:lnTo>
                <a:lnTo>
                  <a:pt x="3695881" y="5016500"/>
                </a:lnTo>
                <a:lnTo>
                  <a:pt x="3656508" y="5041900"/>
                </a:lnTo>
                <a:lnTo>
                  <a:pt x="3617440" y="5080000"/>
                </a:lnTo>
                <a:lnTo>
                  <a:pt x="3578603" y="5105400"/>
                </a:lnTo>
                <a:lnTo>
                  <a:pt x="3539926" y="5143500"/>
                </a:lnTo>
                <a:lnTo>
                  <a:pt x="3501336" y="5168900"/>
                </a:lnTo>
                <a:lnTo>
                  <a:pt x="3462763" y="5207000"/>
                </a:lnTo>
                <a:lnTo>
                  <a:pt x="3424133" y="5232400"/>
                </a:lnTo>
                <a:lnTo>
                  <a:pt x="3385376" y="5270500"/>
                </a:lnTo>
                <a:lnTo>
                  <a:pt x="3346419" y="5295900"/>
                </a:lnTo>
                <a:lnTo>
                  <a:pt x="3307189" y="5334000"/>
                </a:lnTo>
                <a:lnTo>
                  <a:pt x="3227627" y="5384800"/>
                </a:lnTo>
                <a:lnTo>
                  <a:pt x="3187151" y="5422900"/>
                </a:lnTo>
                <a:lnTo>
                  <a:pt x="3104447" y="5473700"/>
                </a:lnTo>
                <a:lnTo>
                  <a:pt x="3018161" y="5524500"/>
                </a:lnTo>
                <a:lnTo>
                  <a:pt x="2929660" y="5575300"/>
                </a:lnTo>
                <a:lnTo>
                  <a:pt x="2884650" y="5588000"/>
                </a:lnTo>
                <a:lnTo>
                  <a:pt x="2793250" y="5638800"/>
                </a:lnTo>
                <a:lnTo>
                  <a:pt x="2510039" y="5715000"/>
                </a:lnTo>
                <a:lnTo>
                  <a:pt x="2461819" y="5715000"/>
                </a:lnTo>
                <a:lnTo>
                  <a:pt x="2413382" y="5727700"/>
                </a:lnTo>
                <a:close/>
              </a:path>
              <a:path w="7310119" h="5740400">
                <a:moveTo>
                  <a:pt x="7068240" y="5334000"/>
                </a:moveTo>
                <a:lnTo>
                  <a:pt x="6572456" y="5334000"/>
                </a:lnTo>
                <a:lnTo>
                  <a:pt x="6331595" y="5270500"/>
                </a:lnTo>
                <a:lnTo>
                  <a:pt x="6284045" y="5245100"/>
                </a:lnTo>
                <a:lnTo>
                  <a:pt x="6236847" y="5232400"/>
                </a:lnTo>
                <a:lnTo>
                  <a:pt x="6189970" y="5207000"/>
                </a:lnTo>
                <a:lnTo>
                  <a:pt x="6143381" y="5194300"/>
                </a:lnTo>
                <a:lnTo>
                  <a:pt x="6050942" y="5143500"/>
                </a:lnTo>
                <a:lnTo>
                  <a:pt x="6005029" y="5130800"/>
                </a:lnTo>
                <a:lnTo>
                  <a:pt x="5777245" y="5003800"/>
                </a:lnTo>
                <a:lnTo>
                  <a:pt x="5731823" y="4991100"/>
                </a:lnTo>
                <a:lnTo>
                  <a:pt x="5549521" y="4889500"/>
                </a:lnTo>
                <a:lnTo>
                  <a:pt x="5503634" y="4876800"/>
                </a:lnTo>
                <a:lnTo>
                  <a:pt x="5411261" y="4826000"/>
                </a:lnTo>
                <a:lnTo>
                  <a:pt x="5364713" y="4813300"/>
                </a:lnTo>
                <a:lnTo>
                  <a:pt x="5317852" y="4787900"/>
                </a:lnTo>
                <a:lnTo>
                  <a:pt x="5176330" y="4749800"/>
                </a:lnTo>
                <a:lnTo>
                  <a:pt x="5128880" y="4724400"/>
                </a:lnTo>
                <a:lnTo>
                  <a:pt x="5033632" y="4699000"/>
                </a:lnTo>
                <a:lnTo>
                  <a:pt x="4985857" y="4699000"/>
                </a:lnTo>
                <a:lnTo>
                  <a:pt x="4890061" y="4673600"/>
                </a:lnTo>
                <a:lnTo>
                  <a:pt x="4842062" y="4673600"/>
                </a:lnTo>
                <a:lnTo>
                  <a:pt x="4794012" y="4660900"/>
                </a:lnTo>
                <a:lnTo>
                  <a:pt x="7309715" y="4660900"/>
                </a:lnTo>
                <a:lnTo>
                  <a:pt x="7309715" y="5283200"/>
                </a:lnTo>
                <a:lnTo>
                  <a:pt x="7264463" y="5295900"/>
                </a:lnTo>
                <a:lnTo>
                  <a:pt x="7215953" y="5308600"/>
                </a:lnTo>
                <a:lnTo>
                  <a:pt x="7167035" y="5308600"/>
                </a:lnTo>
                <a:lnTo>
                  <a:pt x="7068240" y="5334000"/>
                </a:lnTo>
                <a:close/>
              </a:path>
              <a:path w="7310119" h="5740400">
                <a:moveTo>
                  <a:pt x="6968612" y="5346700"/>
                </a:moveTo>
                <a:lnTo>
                  <a:pt x="6670073" y="5346700"/>
                </a:lnTo>
                <a:lnTo>
                  <a:pt x="6621068" y="5334000"/>
                </a:lnTo>
                <a:lnTo>
                  <a:pt x="7018497" y="5334000"/>
                </a:lnTo>
                <a:lnTo>
                  <a:pt x="6968612" y="5346700"/>
                </a:lnTo>
                <a:close/>
              </a:path>
              <a:path w="7310119" h="5740400">
                <a:moveTo>
                  <a:pt x="2267057" y="5740400"/>
                </a:moveTo>
                <a:lnTo>
                  <a:pt x="2218038" y="5740400"/>
                </a:lnTo>
                <a:lnTo>
                  <a:pt x="2168943" y="5727700"/>
                </a:lnTo>
                <a:lnTo>
                  <a:pt x="2315973" y="5727700"/>
                </a:lnTo>
                <a:lnTo>
                  <a:pt x="2267057" y="5740400"/>
                </a:lnTo>
                <a:close/>
              </a:path>
            </a:pathLst>
          </a:custGeom>
          <a:solidFill>
            <a:srgbClr val="F9F6E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-133" y="61000"/>
            <a:ext cx="18288635" cy="10226040"/>
            <a:chOff x="-133" y="61000"/>
            <a:chExt cx="18288635" cy="10226040"/>
          </a:xfrm>
        </p:grpSpPr>
        <p:sp>
          <p:nvSpPr>
            <p:cNvPr id="5" name="object 5" descr=""/>
            <p:cNvSpPr/>
            <p:nvPr/>
          </p:nvSpPr>
          <p:spPr>
            <a:xfrm>
              <a:off x="0" y="1007067"/>
              <a:ext cx="4394200" cy="9271000"/>
            </a:xfrm>
            <a:custGeom>
              <a:avLst/>
              <a:gdLst/>
              <a:ahLst/>
              <a:cxnLst/>
              <a:rect l="l" t="t" r="r" b="b"/>
              <a:pathLst>
                <a:path w="4394200" h="9271000">
                  <a:moveTo>
                    <a:pt x="1233618" y="9271000"/>
                  </a:moveTo>
                  <a:lnTo>
                    <a:pt x="0" y="9271000"/>
                  </a:lnTo>
                  <a:lnTo>
                    <a:pt x="0" y="0"/>
                  </a:lnTo>
                  <a:lnTo>
                    <a:pt x="120340" y="0"/>
                  </a:lnTo>
                  <a:lnTo>
                    <a:pt x="161362" y="12700"/>
                  </a:lnTo>
                  <a:lnTo>
                    <a:pt x="202723" y="12700"/>
                  </a:lnTo>
                  <a:lnTo>
                    <a:pt x="244383" y="25400"/>
                  </a:lnTo>
                  <a:lnTo>
                    <a:pt x="286307" y="25400"/>
                  </a:lnTo>
                  <a:lnTo>
                    <a:pt x="328455" y="38100"/>
                  </a:lnTo>
                  <a:lnTo>
                    <a:pt x="370791" y="38100"/>
                  </a:lnTo>
                  <a:lnTo>
                    <a:pt x="455872" y="63500"/>
                  </a:lnTo>
                  <a:lnTo>
                    <a:pt x="498543" y="63500"/>
                  </a:lnTo>
                  <a:lnTo>
                    <a:pt x="626620" y="101600"/>
                  </a:lnTo>
                  <a:lnTo>
                    <a:pt x="669208" y="101600"/>
                  </a:lnTo>
                  <a:lnTo>
                    <a:pt x="961997" y="190500"/>
                  </a:lnTo>
                  <a:lnTo>
                    <a:pt x="1002609" y="215900"/>
                  </a:lnTo>
                  <a:lnTo>
                    <a:pt x="1121795" y="254000"/>
                  </a:lnTo>
                  <a:lnTo>
                    <a:pt x="1160514" y="279400"/>
                  </a:lnTo>
                  <a:lnTo>
                    <a:pt x="1198664" y="292100"/>
                  </a:lnTo>
                  <a:lnTo>
                    <a:pt x="1236210" y="317500"/>
                  </a:lnTo>
                  <a:lnTo>
                    <a:pt x="1273111" y="330200"/>
                  </a:lnTo>
                  <a:lnTo>
                    <a:pt x="1309332" y="355600"/>
                  </a:lnTo>
                  <a:lnTo>
                    <a:pt x="1344834" y="368300"/>
                  </a:lnTo>
                  <a:lnTo>
                    <a:pt x="1379579" y="393700"/>
                  </a:lnTo>
                  <a:lnTo>
                    <a:pt x="1413530" y="419100"/>
                  </a:lnTo>
                  <a:lnTo>
                    <a:pt x="1446649" y="431800"/>
                  </a:lnTo>
                  <a:lnTo>
                    <a:pt x="1478898" y="457200"/>
                  </a:lnTo>
                  <a:lnTo>
                    <a:pt x="1510240" y="482600"/>
                  </a:lnTo>
                  <a:lnTo>
                    <a:pt x="1540636" y="508000"/>
                  </a:lnTo>
                  <a:lnTo>
                    <a:pt x="1570049" y="533400"/>
                  </a:lnTo>
                  <a:lnTo>
                    <a:pt x="1625775" y="584200"/>
                  </a:lnTo>
                  <a:lnTo>
                    <a:pt x="1677115" y="647700"/>
                  </a:lnTo>
                  <a:lnTo>
                    <a:pt x="1701046" y="673100"/>
                  </a:lnTo>
                  <a:lnTo>
                    <a:pt x="1723768" y="698500"/>
                  </a:lnTo>
                  <a:lnTo>
                    <a:pt x="1745242" y="723900"/>
                  </a:lnTo>
                  <a:lnTo>
                    <a:pt x="1765432" y="762000"/>
                  </a:lnTo>
                  <a:lnTo>
                    <a:pt x="1784298" y="787400"/>
                  </a:lnTo>
                  <a:lnTo>
                    <a:pt x="1801804" y="825500"/>
                  </a:lnTo>
                  <a:lnTo>
                    <a:pt x="1817912" y="863600"/>
                  </a:lnTo>
                  <a:lnTo>
                    <a:pt x="1832583" y="889000"/>
                  </a:lnTo>
                  <a:lnTo>
                    <a:pt x="1845781" y="927100"/>
                  </a:lnTo>
                  <a:lnTo>
                    <a:pt x="1857467" y="965200"/>
                  </a:lnTo>
                  <a:lnTo>
                    <a:pt x="1867604" y="1003300"/>
                  </a:lnTo>
                  <a:lnTo>
                    <a:pt x="1876154" y="1041400"/>
                  </a:lnTo>
                  <a:lnTo>
                    <a:pt x="1883079" y="1079500"/>
                  </a:lnTo>
                  <a:lnTo>
                    <a:pt x="1888341" y="1117600"/>
                  </a:lnTo>
                  <a:lnTo>
                    <a:pt x="1891903" y="1155700"/>
                  </a:lnTo>
                  <a:lnTo>
                    <a:pt x="1893727" y="1193800"/>
                  </a:lnTo>
                  <a:lnTo>
                    <a:pt x="1893775" y="1231900"/>
                  </a:lnTo>
                  <a:lnTo>
                    <a:pt x="1892010" y="1282700"/>
                  </a:lnTo>
                  <a:lnTo>
                    <a:pt x="1888393" y="1320800"/>
                  </a:lnTo>
                  <a:lnTo>
                    <a:pt x="1882887" y="1371600"/>
                  </a:lnTo>
                  <a:lnTo>
                    <a:pt x="1875455" y="1409700"/>
                  </a:lnTo>
                  <a:lnTo>
                    <a:pt x="1866058" y="1460500"/>
                  </a:lnTo>
                  <a:lnTo>
                    <a:pt x="1854658" y="1498600"/>
                  </a:lnTo>
                  <a:lnTo>
                    <a:pt x="1841219" y="1549400"/>
                  </a:lnTo>
                  <a:lnTo>
                    <a:pt x="1825701" y="1600200"/>
                  </a:lnTo>
                  <a:lnTo>
                    <a:pt x="1809476" y="1638300"/>
                  </a:lnTo>
                  <a:lnTo>
                    <a:pt x="1791514" y="1689100"/>
                  </a:lnTo>
                  <a:lnTo>
                    <a:pt x="1771920" y="1727200"/>
                  </a:lnTo>
                  <a:lnTo>
                    <a:pt x="1750800" y="1778000"/>
                  </a:lnTo>
                  <a:lnTo>
                    <a:pt x="1728256" y="1816100"/>
                  </a:lnTo>
                  <a:lnTo>
                    <a:pt x="1704396" y="1854200"/>
                  </a:lnTo>
                  <a:lnTo>
                    <a:pt x="1679322" y="1892300"/>
                  </a:lnTo>
                  <a:lnTo>
                    <a:pt x="1653141" y="1930400"/>
                  </a:lnTo>
                  <a:lnTo>
                    <a:pt x="1625957" y="1968500"/>
                  </a:lnTo>
                  <a:lnTo>
                    <a:pt x="1597874" y="2006600"/>
                  </a:lnTo>
                  <a:lnTo>
                    <a:pt x="1568997" y="2044700"/>
                  </a:lnTo>
                  <a:lnTo>
                    <a:pt x="1539432" y="2082800"/>
                  </a:lnTo>
                  <a:lnTo>
                    <a:pt x="1509282" y="2120900"/>
                  </a:lnTo>
                  <a:lnTo>
                    <a:pt x="1478653" y="2146300"/>
                  </a:lnTo>
                  <a:lnTo>
                    <a:pt x="1447650" y="2184400"/>
                  </a:lnTo>
                  <a:lnTo>
                    <a:pt x="1353441" y="2298700"/>
                  </a:lnTo>
                  <a:lnTo>
                    <a:pt x="1321988" y="2324100"/>
                  </a:lnTo>
                  <a:lnTo>
                    <a:pt x="1259634" y="2400300"/>
                  </a:lnTo>
                  <a:lnTo>
                    <a:pt x="1228943" y="2438400"/>
                  </a:lnTo>
                  <a:lnTo>
                    <a:pt x="1198715" y="2476500"/>
                  </a:lnTo>
                  <a:lnTo>
                    <a:pt x="1169057" y="2501900"/>
                  </a:lnTo>
                  <a:lnTo>
                    <a:pt x="1140071" y="2540000"/>
                  </a:lnTo>
                  <a:lnTo>
                    <a:pt x="1111864" y="2578100"/>
                  </a:lnTo>
                  <a:lnTo>
                    <a:pt x="1084539" y="2616200"/>
                  </a:lnTo>
                  <a:lnTo>
                    <a:pt x="1058202" y="2654300"/>
                  </a:lnTo>
                  <a:lnTo>
                    <a:pt x="1032958" y="2692400"/>
                  </a:lnTo>
                  <a:lnTo>
                    <a:pt x="1008910" y="2730500"/>
                  </a:lnTo>
                  <a:lnTo>
                    <a:pt x="986165" y="2781300"/>
                  </a:lnTo>
                  <a:lnTo>
                    <a:pt x="964826" y="2819400"/>
                  </a:lnTo>
                  <a:lnTo>
                    <a:pt x="944999" y="2857500"/>
                  </a:lnTo>
                  <a:lnTo>
                    <a:pt x="926789" y="2908300"/>
                  </a:lnTo>
                  <a:lnTo>
                    <a:pt x="910299" y="2946400"/>
                  </a:lnTo>
                  <a:lnTo>
                    <a:pt x="895635" y="2997200"/>
                  </a:lnTo>
                  <a:lnTo>
                    <a:pt x="882902" y="3035300"/>
                  </a:lnTo>
                  <a:lnTo>
                    <a:pt x="872204" y="3086100"/>
                  </a:lnTo>
                  <a:lnTo>
                    <a:pt x="863647" y="3136900"/>
                  </a:lnTo>
                  <a:lnTo>
                    <a:pt x="857026" y="3187700"/>
                  </a:lnTo>
                  <a:lnTo>
                    <a:pt x="853115" y="3238500"/>
                  </a:lnTo>
                  <a:lnTo>
                    <a:pt x="851838" y="3289300"/>
                  </a:lnTo>
                  <a:lnTo>
                    <a:pt x="853121" y="3340100"/>
                  </a:lnTo>
                  <a:lnTo>
                    <a:pt x="856889" y="3378200"/>
                  </a:lnTo>
                  <a:lnTo>
                    <a:pt x="863067" y="3429000"/>
                  </a:lnTo>
                  <a:lnTo>
                    <a:pt x="871581" y="3467100"/>
                  </a:lnTo>
                  <a:lnTo>
                    <a:pt x="882355" y="3505200"/>
                  </a:lnTo>
                  <a:lnTo>
                    <a:pt x="895314" y="3543300"/>
                  </a:lnTo>
                  <a:lnTo>
                    <a:pt x="910385" y="3581400"/>
                  </a:lnTo>
                  <a:lnTo>
                    <a:pt x="927491" y="3619500"/>
                  </a:lnTo>
                  <a:lnTo>
                    <a:pt x="946559" y="3657600"/>
                  </a:lnTo>
                  <a:lnTo>
                    <a:pt x="967513" y="3695700"/>
                  </a:lnTo>
                  <a:lnTo>
                    <a:pt x="990279" y="3721100"/>
                  </a:lnTo>
                  <a:lnTo>
                    <a:pt x="1014781" y="3759200"/>
                  </a:lnTo>
                  <a:lnTo>
                    <a:pt x="1040945" y="3784600"/>
                  </a:lnTo>
                  <a:lnTo>
                    <a:pt x="1068696" y="3822700"/>
                  </a:lnTo>
                  <a:lnTo>
                    <a:pt x="1097960" y="3848100"/>
                  </a:lnTo>
                  <a:lnTo>
                    <a:pt x="1128661" y="3873500"/>
                  </a:lnTo>
                  <a:lnTo>
                    <a:pt x="1160725" y="3898900"/>
                  </a:lnTo>
                  <a:lnTo>
                    <a:pt x="1194076" y="3924300"/>
                  </a:lnTo>
                  <a:lnTo>
                    <a:pt x="1228640" y="3949700"/>
                  </a:lnTo>
                  <a:lnTo>
                    <a:pt x="1264343" y="3975100"/>
                  </a:lnTo>
                  <a:lnTo>
                    <a:pt x="1301109" y="3987800"/>
                  </a:lnTo>
                  <a:lnTo>
                    <a:pt x="1338863" y="4013200"/>
                  </a:lnTo>
                  <a:lnTo>
                    <a:pt x="1377531" y="4025900"/>
                  </a:lnTo>
                  <a:lnTo>
                    <a:pt x="1417038" y="4051300"/>
                  </a:lnTo>
                  <a:lnTo>
                    <a:pt x="1498269" y="4076700"/>
                  </a:lnTo>
                  <a:lnTo>
                    <a:pt x="1539844" y="4102100"/>
                  </a:lnTo>
                  <a:lnTo>
                    <a:pt x="1885580" y="4203700"/>
                  </a:lnTo>
                  <a:lnTo>
                    <a:pt x="1929317" y="4203700"/>
                  </a:lnTo>
                  <a:lnTo>
                    <a:pt x="2016315" y="4229100"/>
                  </a:lnTo>
                  <a:lnTo>
                    <a:pt x="2059426" y="4229100"/>
                  </a:lnTo>
                  <a:lnTo>
                    <a:pt x="2102179" y="4241800"/>
                  </a:lnTo>
                  <a:lnTo>
                    <a:pt x="2144499" y="4241800"/>
                  </a:lnTo>
                  <a:lnTo>
                    <a:pt x="2186310" y="4254500"/>
                  </a:lnTo>
                  <a:lnTo>
                    <a:pt x="2227540" y="4254500"/>
                  </a:lnTo>
                  <a:lnTo>
                    <a:pt x="2268111" y="4267200"/>
                  </a:lnTo>
                  <a:lnTo>
                    <a:pt x="2313025" y="4267200"/>
                  </a:lnTo>
                  <a:lnTo>
                    <a:pt x="2358121" y="4279900"/>
                  </a:lnTo>
                  <a:lnTo>
                    <a:pt x="2403373" y="4279900"/>
                  </a:lnTo>
                  <a:lnTo>
                    <a:pt x="2448752" y="4292600"/>
                  </a:lnTo>
                  <a:lnTo>
                    <a:pt x="2494234" y="4292600"/>
                  </a:lnTo>
                  <a:lnTo>
                    <a:pt x="2539790" y="4305300"/>
                  </a:lnTo>
                  <a:lnTo>
                    <a:pt x="2631018" y="4318000"/>
                  </a:lnTo>
                  <a:lnTo>
                    <a:pt x="2676637" y="4318000"/>
                  </a:lnTo>
                  <a:lnTo>
                    <a:pt x="2722223" y="4330700"/>
                  </a:lnTo>
                  <a:lnTo>
                    <a:pt x="2767749" y="4330700"/>
                  </a:lnTo>
                  <a:lnTo>
                    <a:pt x="2813189" y="4343400"/>
                  </a:lnTo>
                  <a:lnTo>
                    <a:pt x="2858516" y="4343400"/>
                  </a:lnTo>
                  <a:lnTo>
                    <a:pt x="2903702" y="4356100"/>
                  </a:lnTo>
                  <a:lnTo>
                    <a:pt x="2948721" y="4356100"/>
                  </a:lnTo>
                  <a:lnTo>
                    <a:pt x="2993546" y="4368800"/>
                  </a:lnTo>
                  <a:lnTo>
                    <a:pt x="3038151" y="4368800"/>
                  </a:lnTo>
                  <a:lnTo>
                    <a:pt x="3082507" y="4381500"/>
                  </a:lnTo>
                  <a:lnTo>
                    <a:pt x="3126589" y="4381500"/>
                  </a:lnTo>
                  <a:lnTo>
                    <a:pt x="3213822" y="4406900"/>
                  </a:lnTo>
                  <a:lnTo>
                    <a:pt x="3256920" y="4406900"/>
                  </a:lnTo>
                  <a:lnTo>
                    <a:pt x="3341941" y="4432300"/>
                  </a:lnTo>
                  <a:lnTo>
                    <a:pt x="3383812" y="4432300"/>
                  </a:lnTo>
                  <a:lnTo>
                    <a:pt x="3546400" y="4483100"/>
                  </a:lnTo>
                  <a:lnTo>
                    <a:pt x="3585689" y="4483100"/>
                  </a:lnTo>
                  <a:lnTo>
                    <a:pt x="3699868" y="4521200"/>
                  </a:lnTo>
                  <a:lnTo>
                    <a:pt x="3736608" y="4533900"/>
                  </a:lnTo>
                  <a:lnTo>
                    <a:pt x="3772644" y="4559300"/>
                  </a:lnTo>
                  <a:lnTo>
                    <a:pt x="3842496" y="4584700"/>
                  </a:lnTo>
                  <a:lnTo>
                    <a:pt x="3876258" y="4597400"/>
                  </a:lnTo>
                  <a:lnTo>
                    <a:pt x="3909208" y="4622800"/>
                  </a:lnTo>
                  <a:lnTo>
                    <a:pt x="3941319" y="4635500"/>
                  </a:lnTo>
                  <a:lnTo>
                    <a:pt x="3972565" y="4648200"/>
                  </a:lnTo>
                  <a:lnTo>
                    <a:pt x="4002918" y="4673600"/>
                  </a:lnTo>
                  <a:lnTo>
                    <a:pt x="4032352" y="4699000"/>
                  </a:lnTo>
                  <a:lnTo>
                    <a:pt x="4060840" y="4711700"/>
                  </a:lnTo>
                  <a:lnTo>
                    <a:pt x="4088356" y="4737100"/>
                  </a:lnTo>
                  <a:lnTo>
                    <a:pt x="4114871" y="4762500"/>
                  </a:lnTo>
                  <a:lnTo>
                    <a:pt x="4140359" y="4787900"/>
                  </a:lnTo>
                  <a:lnTo>
                    <a:pt x="4164794" y="4800600"/>
                  </a:lnTo>
                  <a:lnTo>
                    <a:pt x="4188149" y="4826000"/>
                  </a:lnTo>
                  <a:lnTo>
                    <a:pt x="4210396" y="4851400"/>
                  </a:lnTo>
                  <a:lnTo>
                    <a:pt x="4231509" y="4889500"/>
                  </a:lnTo>
                  <a:lnTo>
                    <a:pt x="4251461" y="4914900"/>
                  </a:lnTo>
                  <a:lnTo>
                    <a:pt x="4270226" y="4940300"/>
                  </a:lnTo>
                  <a:lnTo>
                    <a:pt x="4287775" y="4978400"/>
                  </a:lnTo>
                  <a:lnTo>
                    <a:pt x="4304083" y="5003800"/>
                  </a:lnTo>
                  <a:lnTo>
                    <a:pt x="4319122" y="5041900"/>
                  </a:lnTo>
                  <a:lnTo>
                    <a:pt x="4332867" y="5067300"/>
                  </a:lnTo>
                  <a:lnTo>
                    <a:pt x="4345288" y="5105400"/>
                  </a:lnTo>
                  <a:lnTo>
                    <a:pt x="4356361" y="5143500"/>
                  </a:lnTo>
                  <a:lnTo>
                    <a:pt x="4366058" y="5181600"/>
                  </a:lnTo>
                  <a:lnTo>
                    <a:pt x="4374352" y="5219700"/>
                  </a:lnTo>
                  <a:lnTo>
                    <a:pt x="4381217" y="5257800"/>
                  </a:lnTo>
                  <a:lnTo>
                    <a:pt x="4386625" y="5295900"/>
                  </a:lnTo>
                  <a:lnTo>
                    <a:pt x="4390550" y="5334000"/>
                  </a:lnTo>
                  <a:lnTo>
                    <a:pt x="4392964" y="5384800"/>
                  </a:lnTo>
                  <a:lnTo>
                    <a:pt x="4393842" y="5422900"/>
                  </a:lnTo>
                  <a:lnTo>
                    <a:pt x="4393155" y="5473700"/>
                  </a:lnTo>
                  <a:lnTo>
                    <a:pt x="4390878" y="5511800"/>
                  </a:lnTo>
                  <a:lnTo>
                    <a:pt x="4386983" y="5562600"/>
                  </a:lnTo>
                  <a:lnTo>
                    <a:pt x="4381443" y="5613400"/>
                  </a:lnTo>
                  <a:lnTo>
                    <a:pt x="4374232" y="5664200"/>
                  </a:lnTo>
                  <a:lnTo>
                    <a:pt x="4365323" y="5715000"/>
                  </a:lnTo>
                  <a:lnTo>
                    <a:pt x="4355823" y="5765800"/>
                  </a:lnTo>
                  <a:lnTo>
                    <a:pt x="4345022" y="5816600"/>
                  </a:lnTo>
                  <a:lnTo>
                    <a:pt x="4332947" y="5854700"/>
                  </a:lnTo>
                  <a:lnTo>
                    <a:pt x="4319628" y="5905500"/>
                  </a:lnTo>
                  <a:lnTo>
                    <a:pt x="4305091" y="5956300"/>
                  </a:lnTo>
                  <a:lnTo>
                    <a:pt x="4289366" y="5994400"/>
                  </a:lnTo>
                  <a:lnTo>
                    <a:pt x="4272480" y="6045200"/>
                  </a:lnTo>
                  <a:lnTo>
                    <a:pt x="4254461" y="6083300"/>
                  </a:lnTo>
                  <a:lnTo>
                    <a:pt x="4235337" y="6134100"/>
                  </a:lnTo>
                  <a:lnTo>
                    <a:pt x="4215137" y="6172200"/>
                  </a:lnTo>
                  <a:lnTo>
                    <a:pt x="4193888" y="6210300"/>
                  </a:lnTo>
                  <a:lnTo>
                    <a:pt x="4171619" y="6261100"/>
                  </a:lnTo>
                  <a:lnTo>
                    <a:pt x="4148357" y="6299200"/>
                  </a:lnTo>
                  <a:lnTo>
                    <a:pt x="4124132" y="6337300"/>
                  </a:lnTo>
                  <a:lnTo>
                    <a:pt x="4098970" y="6375400"/>
                  </a:lnTo>
                  <a:lnTo>
                    <a:pt x="4072900" y="6426200"/>
                  </a:lnTo>
                  <a:lnTo>
                    <a:pt x="4045950" y="6464300"/>
                  </a:lnTo>
                  <a:lnTo>
                    <a:pt x="4018149" y="6502400"/>
                  </a:lnTo>
                  <a:lnTo>
                    <a:pt x="3989523" y="6540500"/>
                  </a:lnTo>
                  <a:lnTo>
                    <a:pt x="3960102" y="6578600"/>
                  </a:lnTo>
                  <a:lnTo>
                    <a:pt x="3929914" y="6616700"/>
                  </a:lnTo>
                  <a:lnTo>
                    <a:pt x="3898986" y="6654800"/>
                  </a:lnTo>
                  <a:lnTo>
                    <a:pt x="3867347" y="6692900"/>
                  </a:lnTo>
                  <a:lnTo>
                    <a:pt x="3835024" y="6731000"/>
                  </a:lnTo>
                  <a:lnTo>
                    <a:pt x="3802046" y="6769100"/>
                  </a:lnTo>
                  <a:lnTo>
                    <a:pt x="3768441" y="6794500"/>
                  </a:lnTo>
                  <a:lnTo>
                    <a:pt x="3734237" y="6832600"/>
                  </a:lnTo>
                  <a:lnTo>
                    <a:pt x="3699462" y="6870700"/>
                  </a:lnTo>
                  <a:lnTo>
                    <a:pt x="3664145" y="6908800"/>
                  </a:lnTo>
                  <a:lnTo>
                    <a:pt x="3628312" y="6934200"/>
                  </a:lnTo>
                  <a:lnTo>
                    <a:pt x="3591993" y="6972300"/>
                  </a:lnTo>
                  <a:lnTo>
                    <a:pt x="3555216" y="7010400"/>
                  </a:lnTo>
                  <a:lnTo>
                    <a:pt x="3518008" y="7035800"/>
                  </a:lnTo>
                  <a:lnTo>
                    <a:pt x="3480397" y="7073900"/>
                  </a:lnTo>
                  <a:lnTo>
                    <a:pt x="3442413" y="7099300"/>
                  </a:lnTo>
                  <a:lnTo>
                    <a:pt x="3404082" y="7137400"/>
                  </a:lnTo>
                  <a:lnTo>
                    <a:pt x="3365433" y="7162800"/>
                  </a:lnTo>
                  <a:lnTo>
                    <a:pt x="3326494" y="7200900"/>
                  </a:lnTo>
                  <a:lnTo>
                    <a:pt x="3287293" y="7226300"/>
                  </a:lnTo>
                  <a:lnTo>
                    <a:pt x="3247858" y="7264400"/>
                  </a:lnTo>
                  <a:lnTo>
                    <a:pt x="3208218" y="7289800"/>
                  </a:lnTo>
                  <a:lnTo>
                    <a:pt x="3168400" y="7327900"/>
                  </a:lnTo>
                  <a:lnTo>
                    <a:pt x="3088344" y="7378700"/>
                  </a:lnTo>
                  <a:lnTo>
                    <a:pt x="3048161" y="7416800"/>
                  </a:lnTo>
                  <a:lnTo>
                    <a:pt x="2967629" y="7467600"/>
                  </a:lnTo>
                  <a:lnTo>
                    <a:pt x="2927335" y="7505700"/>
                  </a:lnTo>
                  <a:lnTo>
                    <a:pt x="2766631" y="7607300"/>
                  </a:lnTo>
                  <a:lnTo>
                    <a:pt x="2726714" y="7645400"/>
                  </a:lnTo>
                  <a:lnTo>
                    <a:pt x="2530079" y="7772400"/>
                  </a:lnTo>
                  <a:lnTo>
                    <a:pt x="2415473" y="7848600"/>
                  </a:lnTo>
                  <a:lnTo>
                    <a:pt x="2340943" y="7899400"/>
                  </a:lnTo>
                  <a:lnTo>
                    <a:pt x="2301107" y="7937500"/>
                  </a:lnTo>
                  <a:lnTo>
                    <a:pt x="2057489" y="8089900"/>
                  </a:lnTo>
                  <a:lnTo>
                    <a:pt x="2016853" y="8128000"/>
                  </a:lnTo>
                  <a:lnTo>
                    <a:pt x="1896460" y="8204200"/>
                  </a:lnTo>
                  <a:lnTo>
                    <a:pt x="1857097" y="8242300"/>
                  </a:lnTo>
                  <a:lnTo>
                    <a:pt x="1818248" y="8267700"/>
                  </a:lnTo>
                  <a:lnTo>
                    <a:pt x="1779993" y="8293100"/>
                  </a:lnTo>
                  <a:lnTo>
                    <a:pt x="1742411" y="8331200"/>
                  </a:lnTo>
                  <a:lnTo>
                    <a:pt x="1705579" y="8356600"/>
                  </a:lnTo>
                  <a:lnTo>
                    <a:pt x="1669577" y="8394700"/>
                  </a:lnTo>
                  <a:lnTo>
                    <a:pt x="1634483" y="8420100"/>
                  </a:lnTo>
                  <a:lnTo>
                    <a:pt x="1600376" y="8458200"/>
                  </a:lnTo>
                  <a:lnTo>
                    <a:pt x="1567334" y="8496300"/>
                  </a:lnTo>
                  <a:lnTo>
                    <a:pt x="1535437" y="8534400"/>
                  </a:lnTo>
                  <a:lnTo>
                    <a:pt x="1504762" y="8572500"/>
                  </a:lnTo>
                  <a:lnTo>
                    <a:pt x="1475390" y="8610600"/>
                  </a:lnTo>
                  <a:lnTo>
                    <a:pt x="1447397" y="8648700"/>
                  </a:lnTo>
                  <a:lnTo>
                    <a:pt x="1420863" y="8686800"/>
                  </a:lnTo>
                  <a:lnTo>
                    <a:pt x="1395867" y="8724900"/>
                  </a:lnTo>
                  <a:lnTo>
                    <a:pt x="1372487" y="8775700"/>
                  </a:lnTo>
                  <a:lnTo>
                    <a:pt x="1350802" y="8813800"/>
                  </a:lnTo>
                  <a:lnTo>
                    <a:pt x="1330891" y="8864600"/>
                  </a:lnTo>
                  <a:lnTo>
                    <a:pt x="1312831" y="8902700"/>
                  </a:lnTo>
                  <a:lnTo>
                    <a:pt x="1296788" y="8953500"/>
                  </a:lnTo>
                  <a:lnTo>
                    <a:pt x="1282557" y="9004300"/>
                  </a:lnTo>
                  <a:lnTo>
                    <a:pt x="1270110" y="9042400"/>
                  </a:lnTo>
                  <a:lnTo>
                    <a:pt x="1259417" y="9093200"/>
                  </a:lnTo>
                  <a:lnTo>
                    <a:pt x="1250450" y="9131300"/>
                  </a:lnTo>
                  <a:lnTo>
                    <a:pt x="1243180" y="9182100"/>
                  </a:lnTo>
                  <a:lnTo>
                    <a:pt x="1237579" y="9220200"/>
                  </a:lnTo>
                  <a:lnTo>
                    <a:pt x="1233618" y="9271000"/>
                  </a:lnTo>
                  <a:close/>
                </a:path>
              </a:pathLst>
            </a:custGeom>
            <a:solidFill>
              <a:srgbClr val="F9F6E1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8510777"/>
              <a:ext cx="18288000" cy="1776730"/>
            </a:xfrm>
            <a:custGeom>
              <a:avLst/>
              <a:gdLst/>
              <a:ahLst/>
              <a:cxnLst/>
              <a:rect l="l" t="t" r="r" b="b"/>
              <a:pathLst>
                <a:path w="18288000" h="1776729">
                  <a:moveTo>
                    <a:pt x="18287999" y="1776221"/>
                  </a:moveTo>
                  <a:lnTo>
                    <a:pt x="0" y="1776221"/>
                  </a:lnTo>
                  <a:lnTo>
                    <a:pt x="0" y="238109"/>
                  </a:lnTo>
                  <a:lnTo>
                    <a:pt x="4617" y="191437"/>
                  </a:lnTo>
                  <a:lnTo>
                    <a:pt x="18126" y="146985"/>
                  </a:lnTo>
                  <a:lnTo>
                    <a:pt x="40007" y="106003"/>
                  </a:lnTo>
                  <a:lnTo>
                    <a:pt x="69745" y="69738"/>
                  </a:lnTo>
                  <a:lnTo>
                    <a:pt x="106013" y="40003"/>
                  </a:lnTo>
                  <a:lnTo>
                    <a:pt x="146998" y="18124"/>
                  </a:lnTo>
                  <a:lnTo>
                    <a:pt x="191452" y="4617"/>
                  </a:lnTo>
                  <a:lnTo>
                    <a:pt x="238124" y="0"/>
                  </a:lnTo>
                  <a:lnTo>
                    <a:pt x="18287999" y="0"/>
                  </a:lnTo>
                  <a:lnTo>
                    <a:pt x="18287999" y="1776221"/>
                  </a:lnTo>
                  <a:close/>
                </a:path>
              </a:pathLst>
            </a:custGeom>
            <a:solidFill>
              <a:srgbClr val="FBEB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3" y="5684228"/>
              <a:ext cx="3016967" cy="460277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42009" y="61000"/>
              <a:ext cx="3058795" cy="1450340"/>
            </a:xfrm>
            <a:custGeom>
              <a:avLst/>
              <a:gdLst/>
              <a:ahLst/>
              <a:cxnLst/>
              <a:rect l="l" t="t" r="r" b="b"/>
              <a:pathLst>
                <a:path w="3058795" h="1450340">
                  <a:moveTo>
                    <a:pt x="3009712" y="1426934"/>
                  </a:moveTo>
                  <a:lnTo>
                    <a:pt x="3027019" y="1418315"/>
                  </a:lnTo>
                  <a:lnTo>
                    <a:pt x="3042941" y="1406685"/>
                  </a:lnTo>
                  <a:lnTo>
                    <a:pt x="3058733" y="1358317"/>
                  </a:lnTo>
                  <a:lnTo>
                    <a:pt x="3049588" y="1340710"/>
                  </a:lnTo>
                  <a:lnTo>
                    <a:pt x="3040613" y="1322978"/>
                  </a:lnTo>
                  <a:lnTo>
                    <a:pt x="3020387" y="1289176"/>
                  </a:lnTo>
                  <a:lnTo>
                    <a:pt x="2974907" y="1228955"/>
                  </a:lnTo>
                  <a:lnTo>
                    <a:pt x="2926399" y="1171258"/>
                  </a:lnTo>
                  <a:lnTo>
                    <a:pt x="2896896" y="1139870"/>
                  </a:lnTo>
                  <a:lnTo>
                    <a:pt x="2865780" y="1110130"/>
                  </a:lnTo>
                  <a:lnTo>
                    <a:pt x="2832456" y="1082873"/>
                  </a:lnTo>
                  <a:lnTo>
                    <a:pt x="2796328" y="1058934"/>
                  </a:lnTo>
                  <a:lnTo>
                    <a:pt x="2788001" y="1056813"/>
                  </a:lnTo>
                  <a:lnTo>
                    <a:pt x="2783797" y="1055824"/>
                  </a:lnTo>
                  <a:lnTo>
                    <a:pt x="2738572" y="1038600"/>
                  </a:lnTo>
                  <a:lnTo>
                    <a:pt x="2731790" y="1034821"/>
                  </a:lnTo>
                  <a:lnTo>
                    <a:pt x="2725318" y="1030285"/>
                  </a:lnTo>
                  <a:lnTo>
                    <a:pt x="2428318" y="909782"/>
                  </a:lnTo>
                  <a:lnTo>
                    <a:pt x="2331792" y="870347"/>
                  </a:lnTo>
                  <a:lnTo>
                    <a:pt x="2283584" y="850497"/>
                  </a:lnTo>
                  <a:lnTo>
                    <a:pt x="2236571" y="830993"/>
                  </a:lnTo>
                  <a:lnTo>
                    <a:pt x="2189611" y="811359"/>
                  </a:lnTo>
                  <a:lnTo>
                    <a:pt x="2095807" y="771815"/>
                  </a:lnTo>
                  <a:lnTo>
                    <a:pt x="1508409" y="522887"/>
                  </a:lnTo>
                  <a:lnTo>
                    <a:pt x="1411869" y="481755"/>
                  </a:lnTo>
                  <a:lnTo>
                    <a:pt x="1366636" y="462249"/>
                  </a:lnTo>
                  <a:lnTo>
                    <a:pt x="1321513" y="442485"/>
                  </a:lnTo>
                  <a:lnTo>
                    <a:pt x="1276495" y="422479"/>
                  </a:lnTo>
                  <a:lnTo>
                    <a:pt x="1231581" y="402246"/>
                  </a:lnTo>
                  <a:lnTo>
                    <a:pt x="1139275" y="362815"/>
                  </a:lnTo>
                  <a:lnTo>
                    <a:pt x="984797" y="297286"/>
                  </a:lnTo>
                  <a:lnTo>
                    <a:pt x="858449" y="243999"/>
                  </a:lnTo>
                  <a:lnTo>
                    <a:pt x="724135" y="187710"/>
                  </a:lnTo>
                  <a:lnTo>
                    <a:pt x="656863" y="159693"/>
                  </a:lnTo>
                  <a:lnTo>
                    <a:pt x="591045" y="132429"/>
                  </a:lnTo>
                  <a:lnTo>
                    <a:pt x="527832" y="106420"/>
                  </a:lnTo>
                  <a:lnTo>
                    <a:pt x="468372" y="82168"/>
                  </a:lnTo>
                  <a:lnTo>
                    <a:pt x="413813" y="60173"/>
                  </a:lnTo>
                  <a:lnTo>
                    <a:pt x="365304" y="40937"/>
                  </a:lnTo>
                  <a:lnTo>
                    <a:pt x="323996" y="24962"/>
                  </a:lnTo>
                  <a:lnTo>
                    <a:pt x="267572" y="4796"/>
                  </a:lnTo>
                  <a:lnTo>
                    <a:pt x="222765" y="0"/>
                  </a:lnTo>
                  <a:lnTo>
                    <a:pt x="190555" y="1296"/>
                  </a:lnTo>
                  <a:lnTo>
                    <a:pt x="126913" y="15180"/>
                  </a:lnTo>
                  <a:lnTo>
                    <a:pt x="71062" y="49671"/>
                  </a:lnTo>
                  <a:lnTo>
                    <a:pt x="28923" y="100169"/>
                  </a:lnTo>
                  <a:lnTo>
                    <a:pt x="5002" y="145696"/>
                  </a:lnTo>
                  <a:lnTo>
                    <a:pt x="0" y="169954"/>
                  </a:lnTo>
                  <a:lnTo>
                    <a:pt x="1731" y="195513"/>
                  </a:lnTo>
                  <a:lnTo>
                    <a:pt x="21049" y="249100"/>
                  </a:lnTo>
                  <a:lnTo>
                    <a:pt x="55180" y="292655"/>
                  </a:lnTo>
                  <a:lnTo>
                    <a:pt x="111296" y="340219"/>
                  </a:lnTo>
                  <a:lnTo>
                    <a:pt x="168627" y="374590"/>
                  </a:lnTo>
                  <a:lnTo>
                    <a:pt x="247730" y="416328"/>
                  </a:lnTo>
                  <a:lnTo>
                    <a:pt x="1200563" y="823882"/>
                  </a:lnTo>
                  <a:lnTo>
                    <a:pt x="1406908" y="909218"/>
                  </a:lnTo>
                  <a:lnTo>
                    <a:pt x="1727073" y="1043961"/>
                  </a:lnTo>
                  <a:lnTo>
                    <a:pt x="1818474" y="1082640"/>
                  </a:lnTo>
                  <a:lnTo>
                    <a:pt x="1862028" y="1101272"/>
                  </a:lnTo>
                  <a:lnTo>
                    <a:pt x="1992362" y="1157940"/>
                  </a:lnTo>
                  <a:lnTo>
                    <a:pt x="2035853" y="1176722"/>
                  </a:lnTo>
                  <a:lnTo>
                    <a:pt x="2403880" y="1334266"/>
                  </a:lnTo>
                  <a:lnTo>
                    <a:pt x="2449851" y="1354037"/>
                  </a:lnTo>
                  <a:lnTo>
                    <a:pt x="2476824" y="1366077"/>
                  </a:lnTo>
                  <a:lnTo>
                    <a:pt x="2530432" y="1390945"/>
                  </a:lnTo>
                  <a:lnTo>
                    <a:pt x="2557449" y="1402878"/>
                  </a:lnTo>
                  <a:lnTo>
                    <a:pt x="2564491" y="1404776"/>
                  </a:lnTo>
                  <a:lnTo>
                    <a:pt x="2572104" y="1405333"/>
                  </a:lnTo>
                  <a:lnTo>
                    <a:pt x="2579961" y="1405320"/>
                  </a:lnTo>
                  <a:lnTo>
                    <a:pt x="2587734" y="1405506"/>
                  </a:lnTo>
                  <a:lnTo>
                    <a:pt x="2647097" y="1423296"/>
                  </a:lnTo>
                  <a:lnTo>
                    <a:pt x="2665935" y="1428304"/>
                  </a:lnTo>
                  <a:lnTo>
                    <a:pt x="2684750" y="1433463"/>
                  </a:lnTo>
                  <a:lnTo>
                    <a:pt x="2722687" y="1441641"/>
                  </a:lnTo>
                  <a:lnTo>
                    <a:pt x="2774964" y="1448005"/>
                  </a:lnTo>
                  <a:lnTo>
                    <a:pt x="2827379" y="1449896"/>
                  </a:lnTo>
                  <a:lnTo>
                    <a:pt x="2863813" y="1448167"/>
                  </a:lnTo>
                  <a:lnTo>
                    <a:pt x="2900222" y="1445273"/>
                  </a:lnTo>
                  <a:lnTo>
                    <a:pt x="2936551" y="1441367"/>
                  </a:lnTo>
                  <a:lnTo>
                    <a:pt x="2972742" y="1436604"/>
                  </a:lnTo>
                  <a:lnTo>
                    <a:pt x="2991469" y="1432908"/>
                  </a:lnTo>
                  <a:lnTo>
                    <a:pt x="3009712" y="1426934"/>
                  </a:lnTo>
                  <a:close/>
                </a:path>
              </a:pathLst>
            </a:custGeom>
            <a:solidFill>
              <a:srgbClr val="F5D5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42013" y="61000"/>
              <a:ext cx="1206500" cy="748665"/>
            </a:xfrm>
            <a:custGeom>
              <a:avLst/>
              <a:gdLst/>
              <a:ahLst/>
              <a:cxnLst/>
              <a:rect l="l" t="t" r="r" b="b"/>
              <a:pathLst>
                <a:path w="1206500" h="748665">
                  <a:moveTo>
                    <a:pt x="1023821" y="748285"/>
                  </a:moveTo>
                  <a:lnTo>
                    <a:pt x="1041183" y="713103"/>
                  </a:lnTo>
                  <a:lnTo>
                    <a:pt x="1064890" y="665992"/>
                  </a:lnTo>
                  <a:lnTo>
                    <a:pt x="1088453" y="618816"/>
                  </a:lnTo>
                  <a:lnTo>
                    <a:pt x="1105383" y="583440"/>
                  </a:lnTo>
                  <a:lnTo>
                    <a:pt x="1119867" y="550512"/>
                  </a:lnTo>
                  <a:lnTo>
                    <a:pt x="1148244" y="484393"/>
                  </a:lnTo>
                  <a:lnTo>
                    <a:pt x="1162699" y="451453"/>
                  </a:lnTo>
                  <a:lnTo>
                    <a:pt x="1185722" y="405402"/>
                  </a:lnTo>
                  <a:lnTo>
                    <a:pt x="1200346" y="384242"/>
                  </a:lnTo>
                  <a:lnTo>
                    <a:pt x="1203701" y="381286"/>
                  </a:lnTo>
                  <a:lnTo>
                    <a:pt x="1206167" y="372690"/>
                  </a:lnTo>
                  <a:lnTo>
                    <a:pt x="1204967" y="365981"/>
                  </a:lnTo>
                  <a:lnTo>
                    <a:pt x="1200190" y="360633"/>
                  </a:lnTo>
                  <a:lnTo>
                    <a:pt x="1191930" y="356120"/>
                  </a:lnTo>
                  <a:lnTo>
                    <a:pt x="1142563" y="334668"/>
                  </a:lnTo>
                  <a:lnTo>
                    <a:pt x="1093366" y="312836"/>
                  </a:lnTo>
                  <a:lnTo>
                    <a:pt x="995116" y="268857"/>
                  </a:lnTo>
                  <a:lnTo>
                    <a:pt x="945878" y="247122"/>
                  </a:lnTo>
                  <a:lnTo>
                    <a:pt x="896441" y="225832"/>
                  </a:lnTo>
                  <a:lnTo>
                    <a:pt x="802796" y="186918"/>
                  </a:lnTo>
                  <a:lnTo>
                    <a:pt x="758683" y="167874"/>
                  </a:lnTo>
                  <a:lnTo>
                    <a:pt x="669792" y="128796"/>
                  </a:lnTo>
                  <a:lnTo>
                    <a:pt x="624973" y="109418"/>
                  </a:lnTo>
                  <a:lnTo>
                    <a:pt x="579878" y="90585"/>
                  </a:lnTo>
                  <a:lnTo>
                    <a:pt x="534486" y="72626"/>
                  </a:lnTo>
                  <a:lnTo>
                    <a:pt x="488777" y="55869"/>
                  </a:lnTo>
                  <a:lnTo>
                    <a:pt x="442730" y="40642"/>
                  </a:lnTo>
                  <a:lnTo>
                    <a:pt x="396325" y="27275"/>
                  </a:lnTo>
                  <a:lnTo>
                    <a:pt x="349541" y="16095"/>
                  </a:lnTo>
                  <a:lnTo>
                    <a:pt x="302358" y="7430"/>
                  </a:lnTo>
                  <a:lnTo>
                    <a:pt x="254756" y="1609"/>
                  </a:lnTo>
                  <a:lnTo>
                    <a:pt x="222764" y="0"/>
                  </a:lnTo>
                  <a:lnTo>
                    <a:pt x="190553" y="1296"/>
                  </a:lnTo>
                  <a:lnTo>
                    <a:pt x="126909" y="15180"/>
                  </a:lnTo>
                  <a:lnTo>
                    <a:pt x="71059" y="49671"/>
                  </a:lnTo>
                  <a:lnTo>
                    <a:pt x="28918" y="100170"/>
                  </a:lnTo>
                  <a:lnTo>
                    <a:pt x="5001" y="145695"/>
                  </a:lnTo>
                  <a:lnTo>
                    <a:pt x="0" y="169953"/>
                  </a:lnTo>
                  <a:lnTo>
                    <a:pt x="1731" y="195511"/>
                  </a:lnTo>
                  <a:lnTo>
                    <a:pt x="21045" y="249101"/>
                  </a:lnTo>
                  <a:lnTo>
                    <a:pt x="55175" y="292656"/>
                  </a:lnTo>
                  <a:lnTo>
                    <a:pt x="111292" y="340219"/>
                  </a:lnTo>
                  <a:lnTo>
                    <a:pt x="168622" y="374590"/>
                  </a:lnTo>
                  <a:lnTo>
                    <a:pt x="247725" y="416329"/>
                  </a:lnTo>
                  <a:lnTo>
                    <a:pt x="1023821" y="748285"/>
                  </a:lnTo>
                  <a:close/>
                </a:path>
              </a:pathLst>
            </a:custGeom>
            <a:solidFill>
              <a:srgbClr val="E79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74919" y="413945"/>
              <a:ext cx="2926715" cy="1096010"/>
            </a:xfrm>
            <a:custGeom>
              <a:avLst/>
              <a:gdLst/>
              <a:ahLst/>
              <a:cxnLst/>
              <a:rect l="l" t="t" r="r" b="b"/>
              <a:pathLst>
                <a:path w="2926715" h="1096010">
                  <a:moveTo>
                    <a:pt x="926150" y="511201"/>
                  </a:moveTo>
                  <a:lnTo>
                    <a:pt x="944674" y="499160"/>
                  </a:lnTo>
                  <a:lnTo>
                    <a:pt x="959925" y="479129"/>
                  </a:lnTo>
                  <a:lnTo>
                    <a:pt x="961753" y="475967"/>
                  </a:lnTo>
                  <a:lnTo>
                    <a:pt x="965047" y="473653"/>
                  </a:lnTo>
                  <a:lnTo>
                    <a:pt x="967659" y="470940"/>
                  </a:lnTo>
                  <a:lnTo>
                    <a:pt x="992899" y="402616"/>
                  </a:lnTo>
                  <a:lnTo>
                    <a:pt x="824513" y="331612"/>
                  </a:lnTo>
                  <a:lnTo>
                    <a:pt x="610027" y="235751"/>
                  </a:lnTo>
                  <a:lnTo>
                    <a:pt x="594175" y="228767"/>
                  </a:lnTo>
                  <a:lnTo>
                    <a:pt x="562376" y="215009"/>
                  </a:lnTo>
                  <a:lnTo>
                    <a:pt x="81081" y="3356"/>
                  </a:lnTo>
                  <a:lnTo>
                    <a:pt x="69685" y="0"/>
                  </a:lnTo>
                  <a:lnTo>
                    <a:pt x="59887" y="873"/>
                  </a:lnTo>
                  <a:lnTo>
                    <a:pt x="51490" y="5812"/>
                  </a:lnTo>
                  <a:lnTo>
                    <a:pt x="14819" y="63383"/>
                  </a:lnTo>
                  <a:lnTo>
                    <a:pt x="0" y="103641"/>
                  </a:lnTo>
                  <a:lnTo>
                    <a:pt x="1320" y="113639"/>
                  </a:lnTo>
                  <a:lnTo>
                    <a:pt x="45649" y="141431"/>
                  </a:lnTo>
                  <a:lnTo>
                    <a:pt x="75684" y="153638"/>
                  </a:lnTo>
                  <a:lnTo>
                    <a:pt x="569989" y="360462"/>
                  </a:lnTo>
                  <a:lnTo>
                    <a:pt x="612094" y="378802"/>
                  </a:lnTo>
                  <a:lnTo>
                    <a:pt x="653903" y="397846"/>
                  </a:lnTo>
                  <a:lnTo>
                    <a:pt x="737082" y="436928"/>
                  </a:lnTo>
                  <a:lnTo>
                    <a:pt x="772676" y="453903"/>
                  </a:lnTo>
                  <a:lnTo>
                    <a:pt x="808142" y="471148"/>
                  </a:lnTo>
                  <a:lnTo>
                    <a:pt x="878834" y="506134"/>
                  </a:lnTo>
                  <a:lnTo>
                    <a:pt x="904240" y="513957"/>
                  </a:lnTo>
                  <a:lnTo>
                    <a:pt x="926150" y="511201"/>
                  </a:lnTo>
                  <a:close/>
                </a:path>
                <a:path w="2926715" h="1096010">
                  <a:moveTo>
                    <a:pt x="2414187" y="1070351"/>
                  </a:moveTo>
                  <a:lnTo>
                    <a:pt x="2418522" y="1057312"/>
                  </a:lnTo>
                  <a:lnTo>
                    <a:pt x="2420736" y="1050810"/>
                  </a:lnTo>
                  <a:lnTo>
                    <a:pt x="2423087" y="1044360"/>
                  </a:lnTo>
                  <a:lnTo>
                    <a:pt x="2540577" y="736422"/>
                  </a:lnTo>
                  <a:lnTo>
                    <a:pt x="2543459" y="728151"/>
                  </a:lnTo>
                  <a:lnTo>
                    <a:pt x="2546011" y="719755"/>
                  </a:lnTo>
                  <a:lnTo>
                    <a:pt x="2548424" y="711307"/>
                  </a:lnTo>
                  <a:lnTo>
                    <a:pt x="2550887" y="702879"/>
                  </a:lnTo>
                  <a:lnTo>
                    <a:pt x="2505662" y="685655"/>
                  </a:lnTo>
                  <a:lnTo>
                    <a:pt x="2354824" y="1052562"/>
                  </a:lnTo>
                  <a:lnTo>
                    <a:pt x="2414187" y="1070351"/>
                  </a:lnTo>
                  <a:close/>
                </a:path>
                <a:path w="2926715" h="1096010">
                  <a:moveTo>
                    <a:pt x="2910624" y="1092774"/>
                  </a:moveTo>
                  <a:lnTo>
                    <a:pt x="2918765" y="1085858"/>
                  </a:lnTo>
                  <a:lnTo>
                    <a:pt x="2924202" y="1075342"/>
                  </a:lnTo>
                  <a:lnTo>
                    <a:pt x="2926289" y="1064031"/>
                  </a:lnTo>
                  <a:lnTo>
                    <a:pt x="2924952" y="1053623"/>
                  </a:lnTo>
                  <a:lnTo>
                    <a:pt x="2874910" y="1021603"/>
                  </a:lnTo>
                  <a:lnTo>
                    <a:pt x="2840088" y="1006031"/>
                  </a:lnTo>
                  <a:lnTo>
                    <a:pt x="2836007" y="1004259"/>
                  </a:lnTo>
                  <a:lnTo>
                    <a:pt x="2830611" y="1005514"/>
                  </a:lnTo>
                  <a:lnTo>
                    <a:pt x="2825823" y="1005372"/>
                  </a:lnTo>
                  <a:lnTo>
                    <a:pt x="2810031" y="1053740"/>
                  </a:lnTo>
                  <a:lnTo>
                    <a:pt x="2829869" y="1064151"/>
                  </a:lnTo>
                  <a:lnTo>
                    <a:pt x="2849669" y="1074658"/>
                  </a:lnTo>
                  <a:lnTo>
                    <a:pt x="2869656" y="1084703"/>
                  </a:lnTo>
                  <a:lnTo>
                    <a:pt x="2890054" y="1093729"/>
                  </a:lnTo>
                  <a:lnTo>
                    <a:pt x="2900734" y="1095570"/>
                  </a:lnTo>
                  <a:lnTo>
                    <a:pt x="2910624" y="1092774"/>
                  </a:lnTo>
                  <a:close/>
                </a:path>
              </a:pathLst>
            </a:custGeom>
            <a:solidFill>
              <a:srgbClr val="CD6E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9995" y="421071"/>
              <a:ext cx="8920677" cy="986592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741048" y="1546218"/>
            <a:ext cx="9702800" cy="6369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4604" marR="7620">
              <a:lnSpc>
                <a:spcPct val="115599"/>
              </a:lnSpc>
              <a:spcBef>
                <a:spcPts val="100"/>
              </a:spcBef>
              <a:tabLst>
                <a:tab pos="3589020" algn="l"/>
                <a:tab pos="3879215" algn="l"/>
                <a:tab pos="4847590" algn="l"/>
              </a:tabLst>
            </a:pPr>
            <a:r>
              <a:rPr dirty="0" sz="4000" spc="365" b="1" i="1">
                <a:latin typeface="Arial"/>
                <a:cs typeface="Arial"/>
              </a:rPr>
              <a:t>Применение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275" b="1" i="1">
                <a:latin typeface="Arial"/>
                <a:cs typeface="Arial"/>
              </a:rPr>
              <a:t>соответствующих </a:t>
            </a:r>
            <a:r>
              <a:rPr dirty="0" sz="4000" spc="305" b="1" i="1">
                <a:latin typeface="Arial"/>
                <a:cs typeface="Arial"/>
              </a:rPr>
              <a:t>стратегий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200" b="1" i="1">
                <a:latin typeface="Arial"/>
                <a:cs typeface="Arial"/>
              </a:rPr>
              <a:t>для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330" b="1" i="1">
                <a:latin typeface="Arial"/>
                <a:cs typeface="Arial"/>
              </a:rPr>
              <a:t>управления</a:t>
            </a:r>
            <a:endParaRPr sz="4000">
              <a:latin typeface="Arial"/>
              <a:cs typeface="Arial"/>
            </a:endParaRPr>
          </a:p>
          <a:p>
            <a:pPr algn="ctr" marL="854075" marR="846455">
              <a:lnSpc>
                <a:spcPct val="115599"/>
              </a:lnSpc>
              <a:tabLst>
                <a:tab pos="4328160" algn="l"/>
                <a:tab pos="5111750" algn="l"/>
              </a:tabLst>
            </a:pPr>
            <a:r>
              <a:rPr dirty="0" sz="4000" spc="250" b="1" i="1">
                <a:latin typeface="Arial"/>
                <a:cs typeface="Arial"/>
              </a:rPr>
              <a:t>стрессовыми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325" b="1" i="1">
                <a:latin typeface="Arial"/>
                <a:cs typeface="Arial"/>
              </a:rPr>
              <a:t>ситуациями </a:t>
            </a:r>
            <a:r>
              <a:rPr dirty="0" sz="4000" spc="315" b="1" i="1">
                <a:latin typeface="Arial"/>
                <a:cs typeface="Arial"/>
              </a:rPr>
              <a:t>позволяет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400" b="1" i="1">
                <a:latin typeface="Arial"/>
                <a:cs typeface="Arial"/>
              </a:rPr>
              <a:t>поддерживать</a:t>
            </a:r>
            <a:endParaRPr sz="4000">
              <a:latin typeface="Arial"/>
              <a:cs typeface="Arial"/>
            </a:endParaRPr>
          </a:p>
          <a:p>
            <a:pPr algn="ctr" marL="221615" marR="213995">
              <a:lnSpc>
                <a:spcPct val="115599"/>
              </a:lnSpc>
              <a:tabLst>
                <a:tab pos="3912235" algn="l"/>
                <a:tab pos="6896734" algn="l"/>
                <a:tab pos="7046595" algn="l"/>
                <a:tab pos="9173845" algn="l"/>
              </a:tabLst>
            </a:pPr>
            <a:r>
              <a:rPr dirty="0" sz="4000" spc="310" b="1" i="1">
                <a:latin typeface="Arial"/>
                <a:cs typeface="Arial"/>
              </a:rPr>
              <a:t>психоэмоциональный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300" b="1" i="1">
                <a:latin typeface="Arial"/>
                <a:cs typeface="Arial"/>
              </a:rPr>
              <a:t>баланс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-65" b="1" i="1">
                <a:latin typeface="Arial"/>
                <a:cs typeface="Arial"/>
              </a:rPr>
              <a:t>и </a:t>
            </a:r>
            <a:r>
              <a:rPr dirty="0" sz="4000" spc="300" b="1" i="1">
                <a:latin typeface="Arial"/>
                <a:cs typeface="Arial"/>
              </a:rPr>
              <a:t>физическое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285" b="1" i="1">
                <a:latin typeface="Arial"/>
                <a:cs typeface="Arial"/>
              </a:rPr>
              <a:t>здоровье,</a:t>
            </a:r>
            <a:r>
              <a:rPr dirty="0" sz="4000" b="1" i="1">
                <a:latin typeface="Arial"/>
                <a:cs typeface="Arial"/>
              </a:rPr>
              <a:t>		</a:t>
            </a:r>
            <a:r>
              <a:rPr dirty="0" sz="4000" spc="229" b="1" i="1">
                <a:latin typeface="Arial"/>
                <a:cs typeface="Arial"/>
              </a:rPr>
              <a:t>что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  <a:tabLst>
                <a:tab pos="4516120" algn="l"/>
              </a:tabLst>
            </a:pPr>
            <a:r>
              <a:rPr dirty="0" sz="4000" spc="240" b="1" i="1">
                <a:latin typeface="Arial"/>
                <a:cs typeface="Arial"/>
              </a:rPr>
              <a:t>способствует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310" b="1" i="1">
                <a:latin typeface="Arial"/>
                <a:cs typeface="Arial"/>
              </a:rPr>
              <a:t>улучшению</a:t>
            </a:r>
            <a:endParaRPr sz="4000">
              <a:latin typeface="Arial"/>
              <a:cs typeface="Arial"/>
            </a:endParaRPr>
          </a:p>
          <a:p>
            <a:pPr algn="ctr" marL="12065" marR="5080">
              <a:lnSpc>
                <a:spcPct val="115599"/>
              </a:lnSpc>
              <a:spcBef>
                <a:spcPts val="5"/>
              </a:spcBef>
              <a:tabLst>
                <a:tab pos="3103245" algn="l"/>
                <a:tab pos="3433445" algn="l"/>
                <a:tab pos="5235575" algn="l"/>
                <a:tab pos="5781040" algn="l"/>
              </a:tabLst>
            </a:pPr>
            <a:r>
              <a:rPr dirty="0" sz="4000" spc="375" b="1" i="1">
                <a:latin typeface="Arial"/>
                <a:cs typeface="Arial"/>
              </a:rPr>
              <a:t>качества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495" b="1" i="1">
                <a:latin typeface="Arial"/>
                <a:cs typeface="Arial"/>
              </a:rPr>
              <a:t>жизни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-50" b="1" i="1">
                <a:latin typeface="Arial"/>
                <a:cs typeface="Arial"/>
              </a:rPr>
              <a:t>и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390" b="1" i="1">
                <a:latin typeface="Arial"/>
                <a:cs typeface="Arial"/>
              </a:rPr>
              <a:t>достижению </a:t>
            </a:r>
            <a:r>
              <a:rPr dirty="0" sz="4000" spc="260" b="1" i="1">
                <a:latin typeface="Arial"/>
                <a:cs typeface="Arial"/>
              </a:rPr>
              <a:t>состояния</a:t>
            </a:r>
            <a:r>
              <a:rPr dirty="0" sz="4000" b="1" i="1">
                <a:latin typeface="Arial"/>
                <a:cs typeface="Arial"/>
              </a:rPr>
              <a:t>	</a:t>
            </a:r>
            <a:r>
              <a:rPr dirty="0" sz="4000" spc="310" b="1" i="1">
                <a:latin typeface="Arial"/>
                <a:cs typeface="Arial"/>
              </a:rPr>
              <a:t>благополучия.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Ilyazolnov</dc:creator>
  <cp:keywords>DAGlA5Dr_sw,BAGeE6qnXrI,0</cp:keywords>
  <dc:title>Cream Illustrative Stress Management Presentation</dc:title>
  <dcterms:created xsi:type="dcterms:W3CDTF">2025-04-19T09:29:22Z</dcterms:created>
  <dcterms:modified xsi:type="dcterms:W3CDTF">2025-04-19T09:29:22Z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2025-04-19T00:00:00Z</vt:filetime>
  </property>
  <property fmtid="{D5CDD505-2E9C-101B-9397-08002B2CF9AE}" pid="3" name="Creator">
    <vt:lpwstr>Canva</vt:lpwstr>
  </property>
  <property fmtid="{D5CDD505-2E9C-101B-9397-08002B2CF9AE}" pid="4" name="LastSaved">
    <vt:filetime>2025-04-19T00:00:00Z</vt:filetime>
  </property>
  <property fmtid="{D5CDD505-2E9C-101B-9397-08002B2CF9AE}" pid="5" name="Producer">
    <vt:lpwstr>3-Heights(TM) PDF Security Shell 4.8.25.2 (http://www.pdf-tools.com)</vt:lpwstr>
  </property>
</Properties>
</file>